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6"/>
  </p:notesMasterIdLst>
  <p:sldIdLst>
    <p:sldId id="2098149186" r:id="rId2"/>
    <p:sldId id="2098149288" r:id="rId3"/>
    <p:sldId id="2098149260" r:id="rId4"/>
    <p:sldId id="2098149250" r:id="rId5"/>
    <p:sldId id="2098149262" r:id="rId6"/>
    <p:sldId id="2098149276" r:id="rId7"/>
    <p:sldId id="2098149284" r:id="rId8"/>
    <p:sldId id="2098149242" r:id="rId9"/>
    <p:sldId id="2098149285" r:id="rId10"/>
    <p:sldId id="2098149272" r:id="rId11"/>
    <p:sldId id="2098149292" r:id="rId12"/>
    <p:sldId id="2098149291" r:id="rId13"/>
    <p:sldId id="2098149293" r:id="rId14"/>
    <p:sldId id="2098149290" r:id="rId15"/>
    <p:sldId id="2098149277" r:id="rId16"/>
    <p:sldId id="2098149236" r:id="rId17"/>
    <p:sldId id="2098149244" r:id="rId18"/>
    <p:sldId id="2098149253" r:id="rId19"/>
    <p:sldId id="2098149254" r:id="rId20"/>
    <p:sldId id="2098149289" r:id="rId21"/>
    <p:sldId id="2098149188" r:id="rId22"/>
    <p:sldId id="2098149279" r:id="rId23"/>
    <p:sldId id="2098149240" r:id="rId24"/>
    <p:sldId id="209814924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F5E4E8C2-DF33-4BBE-8C31-61FA926F8ECE}">
          <p14:sldIdLst>
            <p14:sldId id="2098149186"/>
            <p14:sldId id="2098149288"/>
            <p14:sldId id="2098149260"/>
            <p14:sldId id="2098149250"/>
            <p14:sldId id="2098149262"/>
            <p14:sldId id="2098149276"/>
            <p14:sldId id="2098149284"/>
            <p14:sldId id="2098149242"/>
            <p14:sldId id="2098149285"/>
            <p14:sldId id="2098149272"/>
            <p14:sldId id="2098149292"/>
            <p14:sldId id="2098149291"/>
            <p14:sldId id="2098149293"/>
            <p14:sldId id="2098149290"/>
            <p14:sldId id="2098149277"/>
            <p14:sldId id="2098149236"/>
            <p14:sldId id="2098149244"/>
            <p14:sldId id="2098149253"/>
            <p14:sldId id="2098149254"/>
            <p14:sldId id="2098149289"/>
            <p14:sldId id="2098149188"/>
            <p14:sldId id="2098149279"/>
            <p14:sldId id="2098149240"/>
            <p14:sldId id="20981492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92"/>
    <a:srgbClr val="FF0000"/>
    <a:srgbClr val="3B8FFF"/>
    <a:srgbClr val="E2EBFE"/>
    <a:srgbClr val="4472C4"/>
    <a:srgbClr val="F5DDDB"/>
    <a:srgbClr val="CE5349"/>
    <a:srgbClr val="FFFFFF"/>
    <a:srgbClr val="CCDCFE"/>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388FE-C2AD-4216-90C9-2BA2211F3919}" v="1652" dt="2024-10-03T13:38:04.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89888" autoAdjust="0"/>
  </p:normalViewPr>
  <p:slideViewPr>
    <p:cSldViewPr snapToGrid="0">
      <p:cViewPr varScale="1">
        <p:scale>
          <a:sx n="145" d="100"/>
          <a:sy n="145" d="100"/>
        </p:scale>
        <p:origin x="120"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Weber" userId="0c6bf55f-4eeb-4517-b8b9-ce58e4cba4b6" providerId="ADAL" clId="{E33388FE-C2AD-4216-90C9-2BA2211F3919}"/>
    <pc:docChg chg="undo redo custSel addSld delSld modSld sldOrd addSection modSection">
      <pc:chgData name="George Weber" userId="0c6bf55f-4eeb-4517-b8b9-ce58e4cba4b6" providerId="ADAL" clId="{E33388FE-C2AD-4216-90C9-2BA2211F3919}" dt="2024-10-02T02:02:21.752" v="31569" actId="207"/>
      <pc:docMkLst>
        <pc:docMk/>
      </pc:docMkLst>
      <pc:sldChg chg="addSp delSp modSp mod ord">
        <pc:chgData name="George Weber" userId="0c6bf55f-4eeb-4517-b8b9-ce58e4cba4b6" providerId="ADAL" clId="{E33388FE-C2AD-4216-90C9-2BA2211F3919}" dt="2024-09-26T19:41:29.107" v="11251" actId="20577"/>
        <pc:sldMkLst>
          <pc:docMk/>
          <pc:sldMk cId="2191192585" sldId="2098149185"/>
        </pc:sldMkLst>
        <pc:spChg chg="mod">
          <ac:chgData name="George Weber" userId="0c6bf55f-4eeb-4517-b8b9-ce58e4cba4b6" providerId="ADAL" clId="{E33388FE-C2AD-4216-90C9-2BA2211F3919}" dt="2024-09-26T19:41:29.107" v="11251" actId="20577"/>
          <ac:spMkLst>
            <pc:docMk/>
            <pc:sldMk cId="2191192585" sldId="2098149185"/>
            <ac:spMk id="7" creationId="{CE359A7B-B04F-49AE-9397-7E3024E40BBB}"/>
          </ac:spMkLst>
        </pc:spChg>
        <pc:picChg chg="add mod">
          <ac:chgData name="George Weber" userId="0c6bf55f-4eeb-4517-b8b9-ce58e4cba4b6" providerId="ADAL" clId="{E33388FE-C2AD-4216-90C9-2BA2211F3919}" dt="2024-09-26T18:45:13.150" v="10603" actId="1076"/>
          <ac:picMkLst>
            <pc:docMk/>
            <pc:sldMk cId="2191192585" sldId="2098149185"/>
            <ac:picMk id="4" creationId="{696946A8-8639-72F3-F5FB-74C5E417A1E9}"/>
          </ac:picMkLst>
        </pc:picChg>
        <pc:picChg chg="del">
          <ac:chgData name="George Weber" userId="0c6bf55f-4eeb-4517-b8b9-ce58e4cba4b6" providerId="ADAL" clId="{E33388FE-C2AD-4216-90C9-2BA2211F3919}" dt="2024-09-26T18:45:10.860" v="10602" actId="478"/>
          <ac:picMkLst>
            <pc:docMk/>
            <pc:sldMk cId="2191192585" sldId="2098149185"/>
            <ac:picMk id="46" creationId="{F75FA56B-84FF-E0CE-8590-A80331AA3072}"/>
          </ac:picMkLst>
        </pc:picChg>
      </pc:sldChg>
      <pc:sldChg chg="modSp mod ord">
        <pc:chgData name="George Weber" userId="0c6bf55f-4eeb-4517-b8b9-ce58e4cba4b6" providerId="ADAL" clId="{E33388FE-C2AD-4216-90C9-2BA2211F3919}" dt="2024-09-26T18:44:22.223" v="10598" actId="20577"/>
        <pc:sldMkLst>
          <pc:docMk/>
          <pc:sldMk cId="2694867294" sldId="2098149186"/>
        </pc:sldMkLst>
        <pc:spChg chg="mod">
          <ac:chgData name="George Weber" userId="0c6bf55f-4eeb-4517-b8b9-ce58e4cba4b6" providerId="ADAL" clId="{E33388FE-C2AD-4216-90C9-2BA2211F3919}" dt="2024-09-23T14:27:54.398" v="2710" actId="14100"/>
          <ac:spMkLst>
            <pc:docMk/>
            <pc:sldMk cId="2694867294" sldId="2098149186"/>
            <ac:spMk id="2" creationId="{576138E9-05DF-F808-BC87-B3674E55771B}"/>
          </ac:spMkLst>
        </pc:spChg>
        <pc:spChg chg="mod">
          <ac:chgData name="George Weber" userId="0c6bf55f-4eeb-4517-b8b9-ce58e4cba4b6" providerId="ADAL" clId="{E33388FE-C2AD-4216-90C9-2BA2211F3919}" dt="2024-09-23T14:48:54.239" v="2778" actId="1076"/>
          <ac:spMkLst>
            <pc:docMk/>
            <pc:sldMk cId="2694867294" sldId="2098149186"/>
            <ac:spMk id="3" creationId="{1F1EAD70-CD3B-CD45-B8E4-76D667B745F9}"/>
          </ac:spMkLst>
        </pc:spChg>
        <pc:spChg chg="mod">
          <ac:chgData name="George Weber" userId="0c6bf55f-4eeb-4517-b8b9-ce58e4cba4b6" providerId="ADAL" clId="{E33388FE-C2AD-4216-90C9-2BA2211F3919}" dt="2024-09-26T18:44:22.223" v="10598" actId="20577"/>
          <ac:spMkLst>
            <pc:docMk/>
            <pc:sldMk cId="2694867294" sldId="2098149186"/>
            <ac:spMk id="5" creationId="{0B49F7B2-4EC8-A5A1-D461-5980A4B7F40B}"/>
          </ac:spMkLst>
        </pc:spChg>
      </pc:sldChg>
      <pc:sldChg chg="delSp modSp mod ord delAnim">
        <pc:chgData name="George Weber" userId="0c6bf55f-4eeb-4517-b8b9-ce58e4cba4b6" providerId="ADAL" clId="{E33388FE-C2AD-4216-90C9-2BA2211F3919}" dt="2024-09-29T23:06:30.068" v="14324"/>
        <pc:sldMkLst>
          <pc:docMk/>
          <pc:sldMk cId="2355275944" sldId="2098149187"/>
        </pc:sldMkLst>
        <pc:spChg chg="del">
          <ac:chgData name="George Weber" userId="0c6bf55f-4eeb-4517-b8b9-ce58e4cba4b6" providerId="ADAL" clId="{E33388FE-C2AD-4216-90C9-2BA2211F3919}" dt="2024-09-23T13:27:17.305" v="3" actId="478"/>
          <ac:spMkLst>
            <pc:docMk/>
            <pc:sldMk cId="2355275944" sldId="2098149187"/>
            <ac:spMk id="4" creationId="{C70DDC38-4B39-4149-C631-D997FFE3972D}"/>
          </ac:spMkLst>
        </pc:spChg>
        <pc:spChg chg="del">
          <ac:chgData name="George Weber" userId="0c6bf55f-4eeb-4517-b8b9-ce58e4cba4b6" providerId="ADAL" clId="{E33388FE-C2AD-4216-90C9-2BA2211F3919}" dt="2024-09-23T13:27:17.305" v="3" actId="478"/>
          <ac:spMkLst>
            <pc:docMk/>
            <pc:sldMk cId="2355275944" sldId="2098149187"/>
            <ac:spMk id="7" creationId="{D0599B8B-BF64-3922-C9B2-2F6BB96B8A35}"/>
          </ac:spMkLst>
        </pc:spChg>
        <pc:spChg chg="del">
          <ac:chgData name="George Weber" userId="0c6bf55f-4eeb-4517-b8b9-ce58e4cba4b6" providerId="ADAL" clId="{E33388FE-C2AD-4216-90C9-2BA2211F3919}" dt="2024-09-23T13:27:17.305" v="3" actId="478"/>
          <ac:spMkLst>
            <pc:docMk/>
            <pc:sldMk cId="2355275944" sldId="2098149187"/>
            <ac:spMk id="8" creationId="{5E15127C-EC16-717D-46C8-9EEE4E7A1289}"/>
          </ac:spMkLst>
        </pc:spChg>
        <pc:spChg chg="del">
          <ac:chgData name="George Weber" userId="0c6bf55f-4eeb-4517-b8b9-ce58e4cba4b6" providerId="ADAL" clId="{E33388FE-C2AD-4216-90C9-2BA2211F3919}" dt="2024-09-23T13:27:17.305" v="3" actId="478"/>
          <ac:spMkLst>
            <pc:docMk/>
            <pc:sldMk cId="2355275944" sldId="2098149187"/>
            <ac:spMk id="10" creationId="{76C116F7-4551-62CB-D84A-C4250217D558}"/>
          </ac:spMkLst>
        </pc:spChg>
        <pc:spChg chg="del">
          <ac:chgData name="George Weber" userId="0c6bf55f-4eeb-4517-b8b9-ce58e4cba4b6" providerId="ADAL" clId="{E33388FE-C2AD-4216-90C9-2BA2211F3919}" dt="2024-09-23T13:27:17.305" v="3" actId="478"/>
          <ac:spMkLst>
            <pc:docMk/>
            <pc:sldMk cId="2355275944" sldId="2098149187"/>
            <ac:spMk id="11" creationId="{36C02D93-F97F-BA01-DEDC-7FFA02F3FA9D}"/>
          </ac:spMkLst>
        </pc:spChg>
        <pc:spChg chg="del">
          <ac:chgData name="George Weber" userId="0c6bf55f-4eeb-4517-b8b9-ce58e4cba4b6" providerId="ADAL" clId="{E33388FE-C2AD-4216-90C9-2BA2211F3919}" dt="2024-09-23T13:27:17.305" v="3" actId="478"/>
          <ac:spMkLst>
            <pc:docMk/>
            <pc:sldMk cId="2355275944" sldId="2098149187"/>
            <ac:spMk id="13" creationId="{73133102-C1D7-93BC-8F08-82B9CD40D975}"/>
          </ac:spMkLst>
        </pc:spChg>
        <pc:spChg chg="del">
          <ac:chgData name="George Weber" userId="0c6bf55f-4eeb-4517-b8b9-ce58e4cba4b6" providerId="ADAL" clId="{E33388FE-C2AD-4216-90C9-2BA2211F3919}" dt="2024-09-23T13:27:17.305" v="3" actId="478"/>
          <ac:spMkLst>
            <pc:docMk/>
            <pc:sldMk cId="2355275944" sldId="2098149187"/>
            <ac:spMk id="14" creationId="{CBD0F4FD-6FA1-EA80-43C5-246B581B95F4}"/>
          </ac:spMkLst>
        </pc:spChg>
        <pc:spChg chg="del">
          <ac:chgData name="George Weber" userId="0c6bf55f-4eeb-4517-b8b9-ce58e4cba4b6" providerId="ADAL" clId="{E33388FE-C2AD-4216-90C9-2BA2211F3919}" dt="2024-09-23T13:27:17.305" v="3" actId="478"/>
          <ac:spMkLst>
            <pc:docMk/>
            <pc:sldMk cId="2355275944" sldId="2098149187"/>
            <ac:spMk id="18" creationId="{E32992A9-ABA6-75F3-A164-D1AADD471140}"/>
          </ac:spMkLst>
        </pc:spChg>
        <pc:spChg chg="del">
          <ac:chgData name="George Weber" userId="0c6bf55f-4eeb-4517-b8b9-ce58e4cba4b6" providerId="ADAL" clId="{E33388FE-C2AD-4216-90C9-2BA2211F3919}" dt="2024-09-23T13:27:22.215" v="5" actId="478"/>
          <ac:spMkLst>
            <pc:docMk/>
            <pc:sldMk cId="2355275944" sldId="2098149187"/>
            <ac:spMk id="20" creationId="{2F3CB960-642B-4FF3-2489-6EA411C0A1D9}"/>
          </ac:spMkLst>
        </pc:spChg>
        <pc:spChg chg="del">
          <ac:chgData name="George Weber" userId="0c6bf55f-4eeb-4517-b8b9-ce58e4cba4b6" providerId="ADAL" clId="{E33388FE-C2AD-4216-90C9-2BA2211F3919}" dt="2024-09-23T13:27:17.305" v="3" actId="478"/>
          <ac:spMkLst>
            <pc:docMk/>
            <pc:sldMk cId="2355275944" sldId="2098149187"/>
            <ac:spMk id="21" creationId="{52CB9AAD-14F9-A5EB-89A4-B84828AE302E}"/>
          </ac:spMkLst>
        </pc:spChg>
        <pc:spChg chg="mod">
          <ac:chgData name="George Weber" userId="0c6bf55f-4eeb-4517-b8b9-ce58e4cba4b6" providerId="ADAL" clId="{E33388FE-C2AD-4216-90C9-2BA2211F3919}" dt="2024-09-25T17:56:58.061" v="7533" actId="20577"/>
          <ac:spMkLst>
            <pc:docMk/>
            <pc:sldMk cId="2355275944" sldId="2098149187"/>
            <ac:spMk id="23" creationId="{2F7E41CA-A90A-CDA3-44B9-22AD94B5720E}"/>
          </ac:spMkLst>
        </pc:spChg>
        <pc:spChg chg="del">
          <ac:chgData name="George Weber" userId="0c6bf55f-4eeb-4517-b8b9-ce58e4cba4b6" providerId="ADAL" clId="{E33388FE-C2AD-4216-90C9-2BA2211F3919}" dt="2024-09-23T13:27:19.863" v="4" actId="478"/>
          <ac:spMkLst>
            <pc:docMk/>
            <pc:sldMk cId="2355275944" sldId="2098149187"/>
            <ac:spMk id="24" creationId="{6FEC4A96-47A0-A449-9CD7-EA72F6482648}"/>
          </ac:spMkLst>
        </pc:spChg>
        <pc:spChg chg="del">
          <ac:chgData name="George Weber" userId="0c6bf55f-4eeb-4517-b8b9-ce58e4cba4b6" providerId="ADAL" clId="{E33388FE-C2AD-4216-90C9-2BA2211F3919}" dt="2024-09-23T13:27:17.305" v="3" actId="478"/>
          <ac:spMkLst>
            <pc:docMk/>
            <pc:sldMk cId="2355275944" sldId="2098149187"/>
            <ac:spMk id="25" creationId="{C6817CD0-BC93-C795-B1DE-32347D78E370}"/>
          </ac:spMkLst>
        </pc:spChg>
        <pc:spChg chg="del">
          <ac:chgData name="George Weber" userId="0c6bf55f-4eeb-4517-b8b9-ce58e4cba4b6" providerId="ADAL" clId="{E33388FE-C2AD-4216-90C9-2BA2211F3919}" dt="2024-09-23T13:27:17.305" v="3" actId="478"/>
          <ac:spMkLst>
            <pc:docMk/>
            <pc:sldMk cId="2355275944" sldId="2098149187"/>
            <ac:spMk id="37" creationId="{746528B5-F504-A98B-8FF0-1245BDCDCE02}"/>
          </ac:spMkLst>
        </pc:spChg>
        <pc:spChg chg="del">
          <ac:chgData name="George Weber" userId="0c6bf55f-4eeb-4517-b8b9-ce58e4cba4b6" providerId="ADAL" clId="{E33388FE-C2AD-4216-90C9-2BA2211F3919}" dt="2024-09-23T13:27:17.305" v="3" actId="478"/>
          <ac:spMkLst>
            <pc:docMk/>
            <pc:sldMk cId="2355275944" sldId="2098149187"/>
            <ac:spMk id="39" creationId="{56B8BAF3-5850-02AE-0C24-B290C4F205CC}"/>
          </ac:spMkLst>
        </pc:spChg>
        <pc:spChg chg="del">
          <ac:chgData name="George Weber" userId="0c6bf55f-4eeb-4517-b8b9-ce58e4cba4b6" providerId="ADAL" clId="{E33388FE-C2AD-4216-90C9-2BA2211F3919}" dt="2024-09-23T13:27:17.305" v="3" actId="478"/>
          <ac:spMkLst>
            <pc:docMk/>
            <pc:sldMk cId="2355275944" sldId="2098149187"/>
            <ac:spMk id="40" creationId="{B6F1EE00-D6B5-F3D4-2331-B6BC5BEFC9C7}"/>
          </ac:spMkLst>
        </pc:spChg>
        <pc:picChg chg="del">
          <ac:chgData name="George Weber" userId="0c6bf55f-4eeb-4517-b8b9-ce58e4cba4b6" providerId="ADAL" clId="{E33388FE-C2AD-4216-90C9-2BA2211F3919}" dt="2024-09-23T13:27:19.863" v="4" actId="478"/>
          <ac:picMkLst>
            <pc:docMk/>
            <pc:sldMk cId="2355275944" sldId="2098149187"/>
            <ac:picMk id="17" creationId="{06813AF1-2759-BE20-3E4F-E9DFD75A85B1}"/>
          </ac:picMkLst>
        </pc:picChg>
        <pc:picChg chg="del">
          <ac:chgData name="George Weber" userId="0c6bf55f-4eeb-4517-b8b9-ce58e4cba4b6" providerId="ADAL" clId="{E33388FE-C2AD-4216-90C9-2BA2211F3919}" dt="2024-09-23T13:27:19.863" v="4" actId="478"/>
          <ac:picMkLst>
            <pc:docMk/>
            <pc:sldMk cId="2355275944" sldId="2098149187"/>
            <ac:picMk id="22" creationId="{57D75C09-6CB7-7575-6DE2-E8E2082BE6FE}"/>
          </ac:picMkLst>
        </pc:picChg>
        <pc:cxnChg chg="del mod">
          <ac:chgData name="George Weber" userId="0c6bf55f-4eeb-4517-b8b9-ce58e4cba4b6" providerId="ADAL" clId="{E33388FE-C2AD-4216-90C9-2BA2211F3919}" dt="2024-09-23T13:27:17.305" v="3" actId="478"/>
          <ac:cxnSpMkLst>
            <pc:docMk/>
            <pc:sldMk cId="2355275944" sldId="2098149187"/>
            <ac:cxnSpMk id="28" creationId="{D915E4BD-DD07-515A-EEE4-C72F4F467B70}"/>
          </ac:cxnSpMkLst>
        </pc:cxnChg>
        <pc:cxnChg chg="del">
          <ac:chgData name="George Weber" userId="0c6bf55f-4eeb-4517-b8b9-ce58e4cba4b6" providerId="ADAL" clId="{E33388FE-C2AD-4216-90C9-2BA2211F3919}" dt="2024-09-23T13:27:17.305" v="3" actId="478"/>
          <ac:cxnSpMkLst>
            <pc:docMk/>
            <pc:sldMk cId="2355275944" sldId="2098149187"/>
            <ac:cxnSpMk id="29" creationId="{23A4164E-6045-DB79-5496-0AE12C5569A1}"/>
          </ac:cxnSpMkLst>
        </pc:cxnChg>
        <pc:cxnChg chg="del">
          <ac:chgData name="George Weber" userId="0c6bf55f-4eeb-4517-b8b9-ce58e4cba4b6" providerId="ADAL" clId="{E33388FE-C2AD-4216-90C9-2BA2211F3919}" dt="2024-09-23T13:27:17.305" v="3" actId="478"/>
          <ac:cxnSpMkLst>
            <pc:docMk/>
            <pc:sldMk cId="2355275944" sldId="2098149187"/>
            <ac:cxnSpMk id="38" creationId="{10F5575E-97D1-77F7-D86B-52BE1BC65055}"/>
          </ac:cxnSpMkLst>
        </pc:cxnChg>
      </pc:sldChg>
      <pc:sldChg chg="addSp delSp modSp mod ord">
        <pc:chgData name="George Weber" userId="0c6bf55f-4eeb-4517-b8b9-ce58e4cba4b6" providerId="ADAL" clId="{E33388FE-C2AD-4216-90C9-2BA2211F3919}" dt="2024-10-01T10:57:57.877" v="20437" actId="14100"/>
        <pc:sldMkLst>
          <pc:docMk/>
          <pc:sldMk cId="894596595" sldId="2098149188"/>
        </pc:sldMkLst>
        <pc:spChg chg="mod">
          <ac:chgData name="George Weber" userId="0c6bf55f-4eeb-4517-b8b9-ce58e4cba4b6" providerId="ADAL" clId="{E33388FE-C2AD-4216-90C9-2BA2211F3919}" dt="2024-09-26T19:41:34.229" v="11259" actId="20577"/>
          <ac:spMkLst>
            <pc:docMk/>
            <pc:sldMk cId="894596595" sldId="2098149188"/>
            <ac:spMk id="11" creationId="{7CDB9154-E10E-3391-A260-7C5E208F9226}"/>
          </ac:spMkLst>
        </pc:spChg>
        <pc:spChg chg="mod">
          <ac:chgData name="George Weber" userId="0c6bf55f-4eeb-4517-b8b9-ce58e4cba4b6" providerId="ADAL" clId="{E33388FE-C2AD-4216-90C9-2BA2211F3919}" dt="2024-10-01T10:57:57.877" v="20437" actId="14100"/>
          <ac:spMkLst>
            <pc:docMk/>
            <pc:sldMk cId="894596595" sldId="2098149188"/>
            <ac:spMk id="17" creationId="{0D0C6DCB-7B4F-BDCF-E98C-59B6DF8E5E42}"/>
          </ac:spMkLst>
        </pc:spChg>
        <pc:picChg chg="add mod">
          <ac:chgData name="George Weber" userId="0c6bf55f-4eeb-4517-b8b9-ce58e4cba4b6" providerId="ADAL" clId="{E33388FE-C2AD-4216-90C9-2BA2211F3919}" dt="2024-09-26T18:46:01.753" v="10605"/>
          <ac:picMkLst>
            <pc:docMk/>
            <pc:sldMk cId="894596595" sldId="2098149188"/>
            <ac:picMk id="4" creationId="{0A137C3A-A534-F2D3-21ED-16DFEFE6812C}"/>
          </ac:picMkLst>
        </pc:picChg>
        <pc:picChg chg="del">
          <ac:chgData name="George Weber" userId="0c6bf55f-4eeb-4517-b8b9-ce58e4cba4b6" providerId="ADAL" clId="{E33388FE-C2AD-4216-90C9-2BA2211F3919}" dt="2024-09-26T18:46:01.564" v="10604" actId="478"/>
          <ac:picMkLst>
            <pc:docMk/>
            <pc:sldMk cId="894596595" sldId="2098149188"/>
            <ac:picMk id="46" creationId="{F75FA56B-84FF-E0CE-8590-A80331AA3072}"/>
          </ac:picMkLst>
        </pc:picChg>
      </pc:sldChg>
      <pc:sldChg chg="ord">
        <pc:chgData name="George Weber" userId="0c6bf55f-4eeb-4517-b8b9-ce58e4cba4b6" providerId="ADAL" clId="{E33388FE-C2AD-4216-90C9-2BA2211F3919}" dt="2024-09-29T23:07:02.648" v="14328"/>
        <pc:sldMkLst>
          <pc:docMk/>
          <pc:sldMk cId="924200990" sldId="2098149190"/>
        </pc:sldMkLst>
      </pc:sldChg>
      <pc:sldChg chg="ord">
        <pc:chgData name="George Weber" userId="0c6bf55f-4eeb-4517-b8b9-ce58e4cba4b6" providerId="ADAL" clId="{E33388FE-C2AD-4216-90C9-2BA2211F3919}" dt="2024-09-29T23:07:02.648" v="14328"/>
        <pc:sldMkLst>
          <pc:docMk/>
          <pc:sldMk cId="679687200" sldId="2098149195"/>
        </pc:sldMkLst>
      </pc:sldChg>
      <pc:sldChg chg="ord">
        <pc:chgData name="George Weber" userId="0c6bf55f-4eeb-4517-b8b9-ce58e4cba4b6" providerId="ADAL" clId="{E33388FE-C2AD-4216-90C9-2BA2211F3919}" dt="2024-09-29T23:07:02.648" v="14328"/>
        <pc:sldMkLst>
          <pc:docMk/>
          <pc:sldMk cId="4020350854" sldId="2098149196"/>
        </pc:sldMkLst>
      </pc:sldChg>
      <pc:sldChg chg="ord">
        <pc:chgData name="George Weber" userId="0c6bf55f-4eeb-4517-b8b9-ce58e4cba4b6" providerId="ADAL" clId="{E33388FE-C2AD-4216-90C9-2BA2211F3919}" dt="2024-09-29T23:07:02.648" v="14328"/>
        <pc:sldMkLst>
          <pc:docMk/>
          <pc:sldMk cId="2840485973" sldId="2098149201"/>
        </pc:sldMkLst>
      </pc:sldChg>
      <pc:sldChg chg="ord">
        <pc:chgData name="George Weber" userId="0c6bf55f-4eeb-4517-b8b9-ce58e4cba4b6" providerId="ADAL" clId="{E33388FE-C2AD-4216-90C9-2BA2211F3919}" dt="2024-09-29T23:07:02.648" v="14328"/>
        <pc:sldMkLst>
          <pc:docMk/>
          <pc:sldMk cId="2209525439" sldId="2098149203"/>
        </pc:sldMkLst>
      </pc:sldChg>
      <pc:sldChg chg="ord">
        <pc:chgData name="George Weber" userId="0c6bf55f-4eeb-4517-b8b9-ce58e4cba4b6" providerId="ADAL" clId="{E33388FE-C2AD-4216-90C9-2BA2211F3919}" dt="2024-09-29T23:07:02.648" v="14328"/>
        <pc:sldMkLst>
          <pc:docMk/>
          <pc:sldMk cId="2634596861" sldId="2098149204"/>
        </pc:sldMkLst>
      </pc:sldChg>
      <pc:sldChg chg="ord">
        <pc:chgData name="George Weber" userId="0c6bf55f-4eeb-4517-b8b9-ce58e4cba4b6" providerId="ADAL" clId="{E33388FE-C2AD-4216-90C9-2BA2211F3919}" dt="2024-09-29T23:07:02.648" v="14328"/>
        <pc:sldMkLst>
          <pc:docMk/>
          <pc:sldMk cId="2014745343" sldId="2098149205"/>
        </pc:sldMkLst>
      </pc:sldChg>
      <pc:sldChg chg="ord">
        <pc:chgData name="George Weber" userId="0c6bf55f-4eeb-4517-b8b9-ce58e4cba4b6" providerId="ADAL" clId="{E33388FE-C2AD-4216-90C9-2BA2211F3919}" dt="2024-09-29T23:07:02.648" v="14328"/>
        <pc:sldMkLst>
          <pc:docMk/>
          <pc:sldMk cId="3211560109" sldId="2098149207"/>
        </pc:sldMkLst>
      </pc:sldChg>
      <pc:sldChg chg="ord">
        <pc:chgData name="George Weber" userId="0c6bf55f-4eeb-4517-b8b9-ce58e4cba4b6" providerId="ADAL" clId="{E33388FE-C2AD-4216-90C9-2BA2211F3919}" dt="2024-09-29T23:07:02.648" v="14328"/>
        <pc:sldMkLst>
          <pc:docMk/>
          <pc:sldMk cId="743667013" sldId="2098149208"/>
        </pc:sldMkLst>
      </pc:sldChg>
      <pc:sldChg chg="ord">
        <pc:chgData name="George Weber" userId="0c6bf55f-4eeb-4517-b8b9-ce58e4cba4b6" providerId="ADAL" clId="{E33388FE-C2AD-4216-90C9-2BA2211F3919}" dt="2024-09-29T23:07:02.648" v="14328"/>
        <pc:sldMkLst>
          <pc:docMk/>
          <pc:sldMk cId="1947461940" sldId="2098149212"/>
        </pc:sldMkLst>
      </pc:sldChg>
      <pc:sldChg chg="ord">
        <pc:chgData name="George Weber" userId="0c6bf55f-4eeb-4517-b8b9-ce58e4cba4b6" providerId="ADAL" clId="{E33388FE-C2AD-4216-90C9-2BA2211F3919}" dt="2024-09-29T23:07:02.648" v="14328"/>
        <pc:sldMkLst>
          <pc:docMk/>
          <pc:sldMk cId="85142162" sldId="2098149214"/>
        </pc:sldMkLst>
      </pc:sldChg>
      <pc:sldChg chg="ord">
        <pc:chgData name="George Weber" userId="0c6bf55f-4eeb-4517-b8b9-ce58e4cba4b6" providerId="ADAL" clId="{E33388FE-C2AD-4216-90C9-2BA2211F3919}" dt="2024-09-29T23:07:02.648" v="14328"/>
        <pc:sldMkLst>
          <pc:docMk/>
          <pc:sldMk cId="1627753800" sldId="2098149221"/>
        </pc:sldMkLst>
      </pc:sldChg>
      <pc:sldChg chg="ord">
        <pc:chgData name="George Weber" userId="0c6bf55f-4eeb-4517-b8b9-ce58e4cba4b6" providerId="ADAL" clId="{E33388FE-C2AD-4216-90C9-2BA2211F3919}" dt="2024-09-29T23:07:02.648" v="14328"/>
        <pc:sldMkLst>
          <pc:docMk/>
          <pc:sldMk cId="2600094127" sldId="2098149222"/>
        </pc:sldMkLst>
      </pc:sldChg>
      <pc:sldChg chg="ord">
        <pc:chgData name="George Weber" userId="0c6bf55f-4eeb-4517-b8b9-ce58e4cba4b6" providerId="ADAL" clId="{E33388FE-C2AD-4216-90C9-2BA2211F3919}" dt="2024-09-29T23:07:02.648" v="14328"/>
        <pc:sldMkLst>
          <pc:docMk/>
          <pc:sldMk cId="1834308088" sldId="2098149224"/>
        </pc:sldMkLst>
      </pc:sldChg>
      <pc:sldChg chg="add ord">
        <pc:chgData name="George Weber" userId="0c6bf55f-4eeb-4517-b8b9-ce58e4cba4b6" providerId="ADAL" clId="{E33388FE-C2AD-4216-90C9-2BA2211F3919}" dt="2024-09-29T23:07:02.648" v="14328"/>
        <pc:sldMkLst>
          <pc:docMk/>
          <pc:sldMk cId="690502714" sldId="2098149225"/>
        </pc:sldMkLst>
      </pc:sldChg>
      <pc:sldChg chg="addSp delSp modSp add mod ord">
        <pc:chgData name="George Weber" userId="0c6bf55f-4eeb-4517-b8b9-ce58e4cba4b6" providerId="ADAL" clId="{E33388FE-C2AD-4216-90C9-2BA2211F3919}" dt="2024-09-29T23:06:30.068" v="14324"/>
        <pc:sldMkLst>
          <pc:docMk/>
          <pc:sldMk cId="543057710" sldId="2098149226"/>
        </pc:sldMkLst>
        <pc:spChg chg="add del mod">
          <ac:chgData name="George Weber" userId="0c6bf55f-4eeb-4517-b8b9-ce58e4cba4b6" providerId="ADAL" clId="{E33388FE-C2AD-4216-90C9-2BA2211F3919}" dt="2024-09-26T12:19:36.278" v="7630" actId="478"/>
          <ac:spMkLst>
            <pc:docMk/>
            <pc:sldMk cId="543057710" sldId="2098149226"/>
            <ac:spMk id="4" creationId="{8839BD01-0E89-63C4-026C-DF25C1644501}"/>
          </ac:spMkLst>
        </pc:spChg>
        <pc:spChg chg="add mod">
          <ac:chgData name="George Weber" userId="0c6bf55f-4eeb-4517-b8b9-ce58e4cba4b6" providerId="ADAL" clId="{E33388FE-C2AD-4216-90C9-2BA2211F3919}" dt="2024-09-26T23:14:58.394" v="11791" actId="20577"/>
          <ac:spMkLst>
            <pc:docMk/>
            <pc:sldMk cId="543057710" sldId="2098149226"/>
            <ac:spMk id="6" creationId="{62812B22-BD82-A2D8-8ED8-2378F116DFEA}"/>
          </ac:spMkLst>
        </pc:spChg>
        <pc:spChg chg="mod">
          <ac:chgData name="George Weber" userId="0c6bf55f-4eeb-4517-b8b9-ce58e4cba4b6" providerId="ADAL" clId="{E33388FE-C2AD-4216-90C9-2BA2211F3919}" dt="2024-09-26T15:03:07.792" v="8833" actId="20577"/>
          <ac:spMkLst>
            <pc:docMk/>
            <pc:sldMk cId="543057710" sldId="2098149226"/>
            <ac:spMk id="23" creationId="{2F7E41CA-A90A-CDA3-44B9-22AD94B5720E}"/>
          </ac:spMkLst>
        </pc:spChg>
      </pc:sldChg>
      <pc:sldChg chg="modSp add mod ord">
        <pc:chgData name="George Weber" userId="0c6bf55f-4eeb-4517-b8b9-ce58e4cba4b6" providerId="ADAL" clId="{E33388FE-C2AD-4216-90C9-2BA2211F3919}" dt="2024-09-29T23:06:30.068" v="14324"/>
        <pc:sldMkLst>
          <pc:docMk/>
          <pc:sldMk cId="4264555336" sldId="2098149227"/>
        </pc:sldMkLst>
        <pc:spChg chg="mod">
          <ac:chgData name="George Weber" userId="0c6bf55f-4eeb-4517-b8b9-ce58e4cba4b6" providerId="ADAL" clId="{E33388FE-C2AD-4216-90C9-2BA2211F3919}" dt="2024-09-23T14:20:05.697" v="2621" actId="20577"/>
          <ac:spMkLst>
            <pc:docMk/>
            <pc:sldMk cId="4264555336" sldId="2098149227"/>
            <ac:spMk id="23" creationId="{2F7E41CA-A90A-CDA3-44B9-22AD94B5720E}"/>
          </ac:spMkLst>
        </pc:spChg>
      </pc:sldChg>
      <pc:sldChg chg="modSp add mod ord">
        <pc:chgData name="George Weber" userId="0c6bf55f-4eeb-4517-b8b9-ce58e4cba4b6" providerId="ADAL" clId="{E33388FE-C2AD-4216-90C9-2BA2211F3919}" dt="2024-09-29T23:06:30.068" v="14324"/>
        <pc:sldMkLst>
          <pc:docMk/>
          <pc:sldMk cId="403675335" sldId="2098149228"/>
        </pc:sldMkLst>
        <pc:spChg chg="mod">
          <ac:chgData name="George Weber" userId="0c6bf55f-4eeb-4517-b8b9-ce58e4cba4b6" providerId="ADAL" clId="{E33388FE-C2AD-4216-90C9-2BA2211F3919}" dt="2024-09-23T14:58:56.988" v="2857" actId="20577"/>
          <ac:spMkLst>
            <pc:docMk/>
            <pc:sldMk cId="403675335" sldId="2098149228"/>
            <ac:spMk id="2" creationId="{3A36079F-128A-43B8-AF7A-432AA7BEA07B}"/>
          </ac:spMkLst>
        </pc:spChg>
        <pc:spChg chg="mod">
          <ac:chgData name="George Weber" userId="0c6bf55f-4eeb-4517-b8b9-ce58e4cba4b6" providerId="ADAL" clId="{E33388FE-C2AD-4216-90C9-2BA2211F3919}" dt="2024-09-26T13:17:20.353" v="7709" actId="207"/>
          <ac:spMkLst>
            <pc:docMk/>
            <pc:sldMk cId="403675335" sldId="2098149228"/>
            <ac:spMk id="23" creationId="{2F7E41CA-A90A-CDA3-44B9-22AD94B5720E}"/>
          </ac:spMkLst>
        </pc:spChg>
      </pc:sldChg>
      <pc:sldChg chg="modSp add mod ord">
        <pc:chgData name="George Weber" userId="0c6bf55f-4eeb-4517-b8b9-ce58e4cba4b6" providerId="ADAL" clId="{E33388FE-C2AD-4216-90C9-2BA2211F3919}" dt="2024-09-29T23:06:30.068" v="14324"/>
        <pc:sldMkLst>
          <pc:docMk/>
          <pc:sldMk cId="3635360165" sldId="2098149229"/>
        </pc:sldMkLst>
        <pc:spChg chg="mod">
          <ac:chgData name="George Weber" userId="0c6bf55f-4eeb-4517-b8b9-ce58e4cba4b6" providerId="ADAL" clId="{E33388FE-C2AD-4216-90C9-2BA2211F3919}" dt="2024-09-23T17:07:24.557" v="5171" actId="20577"/>
          <ac:spMkLst>
            <pc:docMk/>
            <pc:sldMk cId="3635360165" sldId="2098149229"/>
            <ac:spMk id="23" creationId="{2F7E41CA-A90A-CDA3-44B9-22AD94B5720E}"/>
          </ac:spMkLst>
        </pc:spChg>
      </pc:sldChg>
      <pc:sldChg chg="addSp delSp modSp add mod ord">
        <pc:chgData name="George Weber" userId="0c6bf55f-4eeb-4517-b8b9-ce58e4cba4b6" providerId="ADAL" clId="{E33388FE-C2AD-4216-90C9-2BA2211F3919}" dt="2024-09-29T23:06:30.068" v="14324"/>
        <pc:sldMkLst>
          <pc:docMk/>
          <pc:sldMk cId="1034598187" sldId="2098149230"/>
        </pc:sldMkLst>
        <pc:spChg chg="add mod">
          <ac:chgData name="George Weber" userId="0c6bf55f-4eeb-4517-b8b9-ce58e4cba4b6" providerId="ADAL" clId="{E33388FE-C2AD-4216-90C9-2BA2211F3919}" dt="2024-09-26T13:36:46.225" v="8073" actId="207"/>
          <ac:spMkLst>
            <pc:docMk/>
            <pc:sldMk cId="1034598187" sldId="2098149230"/>
            <ac:spMk id="4" creationId="{44299D01-BECB-816E-0AB2-1D5CD1388E72}"/>
          </ac:spMkLst>
        </pc:spChg>
        <pc:spChg chg="del mod">
          <ac:chgData name="George Weber" userId="0c6bf55f-4eeb-4517-b8b9-ce58e4cba4b6" providerId="ADAL" clId="{E33388FE-C2AD-4216-90C9-2BA2211F3919}" dt="2024-09-26T12:23:59.544" v="7706" actId="478"/>
          <ac:spMkLst>
            <pc:docMk/>
            <pc:sldMk cId="1034598187" sldId="2098149230"/>
            <ac:spMk id="23" creationId="{2F7E41CA-A90A-CDA3-44B9-22AD94B5720E}"/>
          </ac:spMkLst>
        </pc:spChg>
      </pc:sldChg>
      <pc:sldChg chg="modSp add mod ord">
        <pc:chgData name="George Weber" userId="0c6bf55f-4eeb-4517-b8b9-ce58e4cba4b6" providerId="ADAL" clId="{E33388FE-C2AD-4216-90C9-2BA2211F3919}" dt="2024-09-29T23:06:30.068" v="14324"/>
        <pc:sldMkLst>
          <pc:docMk/>
          <pc:sldMk cId="4053276170" sldId="2098149231"/>
        </pc:sldMkLst>
        <pc:spChg chg="mod">
          <ac:chgData name="George Weber" userId="0c6bf55f-4eeb-4517-b8b9-ce58e4cba4b6" providerId="ADAL" clId="{E33388FE-C2AD-4216-90C9-2BA2211F3919}" dt="2024-09-26T12:23:23.784" v="7705" actId="20577"/>
          <ac:spMkLst>
            <pc:docMk/>
            <pc:sldMk cId="4053276170" sldId="2098149231"/>
            <ac:spMk id="23" creationId="{2F7E41CA-A90A-CDA3-44B9-22AD94B5720E}"/>
          </ac:spMkLst>
        </pc:spChg>
      </pc:sldChg>
      <pc:sldChg chg="modSp add mod ord">
        <pc:chgData name="George Weber" userId="0c6bf55f-4eeb-4517-b8b9-ce58e4cba4b6" providerId="ADAL" clId="{E33388FE-C2AD-4216-90C9-2BA2211F3919}" dt="2024-09-29T23:06:30.068" v="14324"/>
        <pc:sldMkLst>
          <pc:docMk/>
          <pc:sldMk cId="1401246081" sldId="2098149232"/>
        </pc:sldMkLst>
        <pc:spChg chg="mod">
          <ac:chgData name="George Weber" userId="0c6bf55f-4eeb-4517-b8b9-ce58e4cba4b6" providerId="ADAL" clId="{E33388FE-C2AD-4216-90C9-2BA2211F3919}" dt="2024-09-26T15:06:41.311" v="8846" actId="20577"/>
          <ac:spMkLst>
            <pc:docMk/>
            <pc:sldMk cId="1401246081" sldId="2098149232"/>
            <ac:spMk id="4" creationId="{8839BD01-0E89-63C4-026C-DF25C1644501}"/>
          </ac:spMkLst>
        </pc:spChg>
        <pc:spChg chg="mod">
          <ac:chgData name="George Weber" userId="0c6bf55f-4eeb-4517-b8b9-ce58e4cba4b6" providerId="ADAL" clId="{E33388FE-C2AD-4216-90C9-2BA2211F3919}" dt="2024-09-26T15:07:51.222" v="8854" actId="20577"/>
          <ac:spMkLst>
            <pc:docMk/>
            <pc:sldMk cId="1401246081" sldId="2098149232"/>
            <ac:spMk id="23" creationId="{2F7E41CA-A90A-CDA3-44B9-22AD94B5720E}"/>
          </ac:spMkLst>
        </pc:spChg>
      </pc:sldChg>
      <pc:sldChg chg="addSp delSp modSp add mod ord">
        <pc:chgData name="George Weber" userId="0c6bf55f-4eeb-4517-b8b9-ce58e4cba4b6" providerId="ADAL" clId="{E33388FE-C2AD-4216-90C9-2BA2211F3919}" dt="2024-09-29T23:06:30.068" v="14324"/>
        <pc:sldMkLst>
          <pc:docMk/>
          <pc:sldMk cId="3559319722" sldId="2098149233"/>
        </pc:sldMkLst>
        <pc:spChg chg="mod">
          <ac:chgData name="George Weber" userId="0c6bf55f-4eeb-4517-b8b9-ce58e4cba4b6" providerId="ADAL" clId="{E33388FE-C2AD-4216-90C9-2BA2211F3919}" dt="2024-09-26T16:03:44.485" v="10396" actId="20577"/>
          <ac:spMkLst>
            <pc:docMk/>
            <pc:sldMk cId="3559319722" sldId="2098149233"/>
            <ac:spMk id="4" creationId="{8839BD01-0E89-63C4-026C-DF25C1644501}"/>
          </ac:spMkLst>
        </pc:spChg>
        <pc:spChg chg="add mod">
          <ac:chgData name="George Weber" userId="0c6bf55f-4eeb-4517-b8b9-ce58e4cba4b6" providerId="ADAL" clId="{E33388FE-C2AD-4216-90C9-2BA2211F3919}" dt="2024-09-26T16:03:17.832" v="10395" actId="20577"/>
          <ac:spMkLst>
            <pc:docMk/>
            <pc:sldMk cId="3559319722" sldId="2098149233"/>
            <ac:spMk id="6" creationId="{D2EDC2CB-FCC4-EBA5-72F3-E3E1E7FB0797}"/>
          </ac:spMkLst>
        </pc:spChg>
        <pc:spChg chg="del mod">
          <ac:chgData name="George Weber" userId="0c6bf55f-4eeb-4517-b8b9-ce58e4cba4b6" providerId="ADAL" clId="{E33388FE-C2AD-4216-90C9-2BA2211F3919}" dt="2024-09-26T12:20:20.104" v="7640" actId="478"/>
          <ac:spMkLst>
            <pc:docMk/>
            <pc:sldMk cId="3559319722" sldId="2098149233"/>
            <ac:spMk id="23" creationId="{2F7E41CA-A90A-CDA3-44B9-22AD94B5720E}"/>
          </ac:spMkLst>
        </pc:spChg>
      </pc:sldChg>
      <pc:sldChg chg="addSp delSp modSp add del mod ord">
        <pc:chgData name="George Weber" userId="0c6bf55f-4eeb-4517-b8b9-ce58e4cba4b6" providerId="ADAL" clId="{E33388FE-C2AD-4216-90C9-2BA2211F3919}" dt="2024-10-01T14:46:23.231" v="23243" actId="47"/>
        <pc:sldMkLst>
          <pc:docMk/>
          <pc:sldMk cId="3331488631" sldId="2098149234"/>
        </pc:sldMkLst>
        <pc:spChg chg="mod">
          <ac:chgData name="George Weber" userId="0c6bf55f-4eeb-4517-b8b9-ce58e4cba4b6" providerId="ADAL" clId="{E33388FE-C2AD-4216-90C9-2BA2211F3919}" dt="2024-09-26T14:28:20.690" v="8520" actId="20577"/>
          <ac:spMkLst>
            <pc:docMk/>
            <pc:sldMk cId="3331488631" sldId="2098149234"/>
            <ac:spMk id="2" creationId="{3A36079F-128A-43B8-AF7A-432AA7BEA07B}"/>
          </ac:spMkLst>
        </pc:spChg>
        <pc:spChg chg="add mod">
          <ac:chgData name="George Weber" userId="0c6bf55f-4eeb-4517-b8b9-ce58e4cba4b6" providerId="ADAL" clId="{E33388FE-C2AD-4216-90C9-2BA2211F3919}" dt="2024-09-26T18:56:58.925" v="10651" actId="1076"/>
          <ac:spMkLst>
            <pc:docMk/>
            <pc:sldMk cId="3331488631" sldId="2098149234"/>
            <ac:spMk id="4" creationId="{51E164F7-7F38-6025-1BD4-A857F0F28541}"/>
          </ac:spMkLst>
        </pc:spChg>
        <pc:spChg chg="add mod">
          <ac:chgData name="George Weber" userId="0c6bf55f-4eeb-4517-b8b9-ce58e4cba4b6" providerId="ADAL" clId="{E33388FE-C2AD-4216-90C9-2BA2211F3919}" dt="2024-09-26T18:56:50.605" v="10648" actId="1076"/>
          <ac:spMkLst>
            <pc:docMk/>
            <pc:sldMk cId="3331488631" sldId="2098149234"/>
            <ac:spMk id="5" creationId="{62E21C07-98DA-88AE-B329-8E20D7214B64}"/>
          </ac:spMkLst>
        </pc:spChg>
        <pc:spChg chg="add mod">
          <ac:chgData name="George Weber" userId="0c6bf55f-4eeb-4517-b8b9-ce58e4cba4b6" providerId="ADAL" clId="{E33388FE-C2AD-4216-90C9-2BA2211F3919}" dt="2024-09-26T18:56:52.798" v="10649" actId="1076"/>
          <ac:spMkLst>
            <pc:docMk/>
            <pc:sldMk cId="3331488631" sldId="2098149234"/>
            <ac:spMk id="6" creationId="{FE6FE338-E5FE-9C40-AEDE-4DB99526197F}"/>
          </ac:spMkLst>
        </pc:spChg>
        <pc:spChg chg="add mod">
          <ac:chgData name="George Weber" userId="0c6bf55f-4eeb-4517-b8b9-ce58e4cba4b6" providerId="ADAL" clId="{E33388FE-C2AD-4216-90C9-2BA2211F3919}" dt="2024-09-26T18:56:48.655" v="10647" actId="1076"/>
          <ac:spMkLst>
            <pc:docMk/>
            <pc:sldMk cId="3331488631" sldId="2098149234"/>
            <ac:spMk id="7" creationId="{01278983-D588-0139-F234-2C9E79EC79E6}"/>
          </ac:spMkLst>
        </pc:spChg>
        <pc:spChg chg="add mod">
          <ac:chgData name="George Weber" userId="0c6bf55f-4eeb-4517-b8b9-ce58e4cba4b6" providerId="ADAL" clId="{E33388FE-C2AD-4216-90C9-2BA2211F3919}" dt="2024-09-26T14:54:53.409" v="8831" actId="1076"/>
          <ac:spMkLst>
            <pc:docMk/>
            <pc:sldMk cId="3331488631" sldId="2098149234"/>
            <ac:spMk id="8" creationId="{A15CF7FB-5550-AE8B-4C4E-3055843B489F}"/>
          </ac:spMkLst>
        </pc:spChg>
        <pc:spChg chg="add mod">
          <ac:chgData name="George Weber" userId="0c6bf55f-4eeb-4517-b8b9-ce58e4cba4b6" providerId="ADAL" clId="{E33388FE-C2AD-4216-90C9-2BA2211F3919}" dt="2024-09-30T20:32:27.366" v="15358" actId="1076"/>
          <ac:spMkLst>
            <pc:docMk/>
            <pc:sldMk cId="3331488631" sldId="2098149234"/>
            <ac:spMk id="9" creationId="{52995F32-7FED-1753-5BCE-C3E2CE2DD809}"/>
          </ac:spMkLst>
        </pc:spChg>
        <pc:spChg chg="add mod">
          <ac:chgData name="George Weber" userId="0c6bf55f-4eeb-4517-b8b9-ce58e4cba4b6" providerId="ADAL" clId="{E33388FE-C2AD-4216-90C9-2BA2211F3919}" dt="2024-09-26T14:54:07.554" v="8828" actId="1076"/>
          <ac:spMkLst>
            <pc:docMk/>
            <pc:sldMk cId="3331488631" sldId="2098149234"/>
            <ac:spMk id="10" creationId="{0F4A7222-C763-FAD1-52FA-03E9BA8CCE29}"/>
          </ac:spMkLst>
        </pc:spChg>
        <pc:spChg chg="add mod">
          <ac:chgData name="George Weber" userId="0c6bf55f-4eeb-4517-b8b9-ce58e4cba4b6" providerId="ADAL" clId="{E33388FE-C2AD-4216-90C9-2BA2211F3919}" dt="2024-10-01T02:40:53.861" v="18202" actId="20577"/>
          <ac:spMkLst>
            <pc:docMk/>
            <pc:sldMk cId="3331488631" sldId="2098149234"/>
            <ac:spMk id="11" creationId="{AFA419C3-4004-EA25-A906-2006076CC9DF}"/>
          </ac:spMkLst>
        </pc:spChg>
        <pc:spChg chg="add mod">
          <ac:chgData name="George Weber" userId="0c6bf55f-4eeb-4517-b8b9-ce58e4cba4b6" providerId="ADAL" clId="{E33388FE-C2AD-4216-90C9-2BA2211F3919}" dt="2024-09-30T20:32:27.366" v="15358" actId="1076"/>
          <ac:spMkLst>
            <pc:docMk/>
            <pc:sldMk cId="3331488631" sldId="2098149234"/>
            <ac:spMk id="12" creationId="{7F21FCA7-F063-6723-6BE4-DB72E44DF6FE}"/>
          </ac:spMkLst>
        </pc:spChg>
        <pc:spChg chg="add mod">
          <ac:chgData name="George Weber" userId="0c6bf55f-4eeb-4517-b8b9-ce58e4cba4b6" providerId="ADAL" clId="{E33388FE-C2AD-4216-90C9-2BA2211F3919}" dt="2024-09-30T20:32:27.366" v="15358" actId="1076"/>
          <ac:spMkLst>
            <pc:docMk/>
            <pc:sldMk cId="3331488631" sldId="2098149234"/>
            <ac:spMk id="13" creationId="{3E04FD09-CCCF-15E9-D17F-7F013A0D2E26}"/>
          </ac:spMkLst>
        </pc:spChg>
        <pc:spChg chg="add mod">
          <ac:chgData name="George Weber" userId="0c6bf55f-4eeb-4517-b8b9-ce58e4cba4b6" providerId="ADAL" clId="{E33388FE-C2AD-4216-90C9-2BA2211F3919}" dt="2024-09-27T17:38:01.414" v="12682" actId="20577"/>
          <ac:spMkLst>
            <pc:docMk/>
            <pc:sldMk cId="3331488631" sldId="2098149234"/>
            <ac:spMk id="14" creationId="{F92917B0-CD83-3BC4-BBA4-8A7FEFC3A21B}"/>
          </ac:spMkLst>
        </pc:spChg>
        <pc:spChg chg="add mod">
          <ac:chgData name="George Weber" userId="0c6bf55f-4eeb-4517-b8b9-ce58e4cba4b6" providerId="ADAL" clId="{E33388FE-C2AD-4216-90C9-2BA2211F3919}" dt="2024-09-30T20:32:27.366" v="15358" actId="1076"/>
          <ac:spMkLst>
            <pc:docMk/>
            <pc:sldMk cId="3331488631" sldId="2098149234"/>
            <ac:spMk id="15" creationId="{FD44E7CB-9420-BBC1-21BC-C344A8DD050A}"/>
          </ac:spMkLst>
        </pc:spChg>
        <pc:spChg chg="add del mod">
          <ac:chgData name="George Weber" userId="0c6bf55f-4eeb-4517-b8b9-ce58e4cba4b6" providerId="ADAL" clId="{E33388FE-C2AD-4216-90C9-2BA2211F3919}" dt="2024-09-29T23:19:35.475" v="14529" actId="21"/>
          <ac:spMkLst>
            <pc:docMk/>
            <pc:sldMk cId="3331488631" sldId="2098149234"/>
            <ac:spMk id="16" creationId="{AE9F3946-BF4B-DF84-32D4-ECBF4568B180}"/>
          </ac:spMkLst>
        </pc:spChg>
        <pc:spChg chg="add mod">
          <ac:chgData name="George Weber" userId="0c6bf55f-4eeb-4517-b8b9-ce58e4cba4b6" providerId="ADAL" clId="{E33388FE-C2AD-4216-90C9-2BA2211F3919}" dt="2024-09-30T20:44:37.510" v="15361" actId="1076"/>
          <ac:spMkLst>
            <pc:docMk/>
            <pc:sldMk cId="3331488631" sldId="2098149234"/>
            <ac:spMk id="17" creationId="{B847664C-0023-44AA-C38F-EC5D83CC5010}"/>
          </ac:spMkLst>
        </pc:spChg>
        <pc:spChg chg="mod">
          <ac:chgData name="George Weber" userId="0c6bf55f-4eeb-4517-b8b9-ce58e4cba4b6" providerId="ADAL" clId="{E33388FE-C2AD-4216-90C9-2BA2211F3919}" dt="2024-09-26T18:56:55.505" v="10650" actId="1076"/>
          <ac:spMkLst>
            <pc:docMk/>
            <pc:sldMk cId="3331488631" sldId="2098149234"/>
            <ac:spMk id="23" creationId="{2F7E41CA-A90A-CDA3-44B9-22AD94B5720E}"/>
          </ac:spMkLst>
        </pc:spChg>
      </pc:sldChg>
      <pc:sldChg chg="delSp modSp add mod ord">
        <pc:chgData name="George Weber" userId="0c6bf55f-4eeb-4517-b8b9-ce58e4cba4b6" providerId="ADAL" clId="{E33388FE-C2AD-4216-90C9-2BA2211F3919}" dt="2024-09-29T23:06:30.068" v="14324"/>
        <pc:sldMkLst>
          <pc:docMk/>
          <pc:sldMk cId="1551121986" sldId="2098149235"/>
        </pc:sldMkLst>
        <pc:spChg chg="mod">
          <ac:chgData name="George Weber" userId="0c6bf55f-4eeb-4517-b8b9-ce58e4cba4b6" providerId="ADAL" clId="{E33388FE-C2AD-4216-90C9-2BA2211F3919}" dt="2024-09-26T16:05:34.237" v="10503" actId="20577"/>
          <ac:spMkLst>
            <pc:docMk/>
            <pc:sldMk cId="1551121986" sldId="2098149235"/>
            <ac:spMk id="4" creationId="{8839BD01-0E89-63C4-026C-DF25C1644501}"/>
          </ac:spMkLst>
        </pc:spChg>
        <pc:spChg chg="del mod">
          <ac:chgData name="George Weber" userId="0c6bf55f-4eeb-4517-b8b9-ce58e4cba4b6" providerId="ADAL" clId="{E33388FE-C2AD-4216-90C9-2BA2211F3919}" dt="2024-09-26T16:04:15.382" v="10400" actId="478"/>
          <ac:spMkLst>
            <pc:docMk/>
            <pc:sldMk cId="1551121986" sldId="2098149235"/>
            <ac:spMk id="6" creationId="{D2EDC2CB-FCC4-EBA5-72F3-E3E1E7FB0797}"/>
          </ac:spMkLst>
        </pc:spChg>
      </pc:sldChg>
      <pc:sldChg chg="addSp delSp modSp add mod">
        <pc:chgData name="George Weber" userId="0c6bf55f-4eeb-4517-b8b9-ce58e4cba4b6" providerId="ADAL" clId="{E33388FE-C2AD-4216-90C9-2BA2211F3919}" dt="2024-10-02T02:02:21.752" v="31569" actId="207"/>
        <pc:sldMkLst>
          <pc:docMk/>
          <pc:sldMk cId="3772033989" sldId="2098149236"/>
        </pc:sldMkLst>
        <pc:spChg chg="mod">
          <ac:chgData name="George Weber" userId="0c6bf55f-4eeb-4517-b8b9-ce58e4cba4b6" providerId="ADAL" clId="{E33388FE-C2AD-4216-90C9-2BA2211F3919}" dt="2024-10-02T01:20:46.368" v="30392" actId="20577"/>
          <ac:spMkLst>
            <pc:docMk/>
            <pc:sldMk cId="3772033989" sldId="2098149236"/>
            <ac:spMk id="2" creationId="{3A36079F-128A-43B8-AF7A-432AA7BEA07B}"/>
          </ac:spMkLst>
        </pc:spChg>
        <pc:spChg chg="del">
          <ac:chgData name="George Weber" userId="0c6bf55f-4eeb-4517-b8b9-ce58e4cba4b6" providerId="ADAL" clId="{E33388FE-C2AD-4216-90C9-2BA2211F3919}" dt="2024-09-26T18:37:59.099" v="10528" actId="478"/>
          <ac:spMkLst>
            <pc:docMk/>
            <pc:sldMk cId="3772033989" sldId="2098149236"/>
            <ac:spMk id="4" creationId="{51E164F7-7F38-6025-1BD4-A857F0F28541}"/>
          </ac:spMkLst>
        </pc:spChg>
        <pc:spChg chg="del">
          <ac:chgData name="George Weber" userId="0c6bf55f-4eeb-4517-b8b9-ce58e4cba4b6" providerId="ADAL" clId="{E33388FE-C2AD-4216-90C9-2BA2211F3919}" dt="2024-09-26T18:37:59.099" v="10528" actId="478"/>
          <ac:spMkLst>
            <pc:docMk/>
            <pc:sldMk cId="3772033989" sldId="2098149236"/>
            <ac:spMk id="5" creationId="{62E21C07-98DA-88AE-B329-8E20D7214B64}"/>
          </ac:spMkLst>
        </pc:spChg>
        <pc:spChg chg="del">
          <ac:chgData name="George Weber" userId="0c6bf55f-4eeb-4517-b8b9-ce58e4cba4b6" providerId="ADAL" clId="{E33388FE-C2AD-4216-90C9-2BA2211F3919}" dt="2024-09-26T18:37:59.099" v="10528" actId="478"/>
          <ac:spMkLst>
            <pc:docMk/>
            <pc:sldMk cId="3772033989" sldId="2098149236"/>
            <ac:spMk id="6" creationId="{FE6FE338-E5FE-9C40-AEDE-4DB99526197F}"/>
          </ac:spMkLst>
        </pc:spChg>
        <pc:spChg chg="del mod">
          <ac:chgData name="George Weber" userId="0c6bf55f-4eeb-4517-b8b9-ce58e4cba4b6" providerId="ADAL" clId="{E33388FE-C2AD-4216-90C9-2BA2211F3919}" dt="2024-10-02T01:04:06.864" v="29925" actId="478"/>
          <ac:spMkLst>
            <pc:docMk/>
            <pc:sldMk cId="3772033989" sldId="2098149236"/>
            <ac:spMk id="7" creationId="{01278983-D588-0139-F234-2C9E79EC79E6}"/>
          </ac:spMkLst>
        </pc:spChg>
        <pc:spChg chg="del">
          <ac:chgData name="George Weber" userId="0c6bf55f-4eeb-4517-b8b9-ce58e4cba4b6" providerId="ADAL" clId="{E33388FE-C2AD-4216-90C9-2BA2211F3919}" dt="2024-09-26T18:37:59.099" v="10528" actId="478"/>
          <ac:spMkLst>
            <pc:docMk/>
            <pc:sldMk cId="3772033989" sldId="2098149236"/>
            <ac:spMk id="8" creationId="{A15CF7FB-5550-AE8B-4C4E-3055843B489F}"/>
          </ac:spMkLst>
        </pc:spChg>
        <pc:spChg chg="del mod">
          <ac:chgData name="George Weber" userId="0c6bf55f-4eeb-4517-b8b9-ce58e4cba4b6" providerId="ADAL" clId="{E33388FE-C2AD-4216-90C9-2BA2211F3919}" dt="2024-10-02T01:04:06.864" v="29925" actId="478"/>
          <ac:spMkLst>
            <pc:docMk/>
            <pc:sldMk cId="3772033989" sldId="2098149236"/>
            <ac:spMk id="9" creationId="{52995F32-7FED-1753-5BCE-C3E2CE2DD809}"/>
          </ac:spMkLst>
        </pc:spChg>
        <pc:spChg chg="del">
          <ac:chgData name="George Weber" userId="0c6bf55f-4eeb-4517-b8b9-ce58e4cba4b6" providerId="ADAL" clId="{E33388FE-C2AD-4216-90C9-2BA2211F3919}" dt="2024-09-26T18:37:59.099" v="10528" actId="478"/>
          <ac:spMkLst>
            <pc:docMk/>
            <pc:sldMk cId="3772033989" sldId="2098149236"/>
            <ac:spMk id="10" creationId="{0F4A7222-C763-FAD1-52FA-03E9BA8CCE29}"/>
          </ac:spMkLst>
        </pc:spChg>
        <pc:spChg chg="del">
          <ac:chgData name="George Weber" userId="0c6bf55f-4eeb-4517-b8b9-ce58e4cba4b6" providerId="ADAL" clId="{E33388FE-C2AD-4216-90C9-2BA2211F3919}" dt="2024-09-26T18:37:59.099" v="10528" actId="478"/>
          <ac:spMkLst>
            <pc:docMk/>
            <pc:sldMk cId="3772033989" sldId="2098149236"/>
            <ac:spMk id="11" creationId="{AFA419C3-4004-EA25-A906-2006076CC9DF}"/>
          </ac:spMkLst>
        </pc:spChg>
        <pc:spChg chg="del">
          <ac:chgData name="George Weber" userId="0c6bf55f-4eeb-4517-b8b9-ce58e4cba4b6" providerId="ADAL" clId="{E33388FE-C2AD-4216-90C9-2BA2211F3919}" dt="2024-09-26T18:37:59.099" v="10528" actId="478"/>
          <ac:spMkLst>
            <pc:docMk/>
            <pc:sldMk cId="3772033989" sldId="2098149236"/>
            <ac:spMk id="12" creationId="{7F21FCA7-F063-6723-6BE4-DB72E44DF6FE}"/>
          </ac:spMkLst>
        </pc:spChg>
        <pc:spChg chg="del">
          <ac:chgData name="George Weber" userId="0c6bf55f-4eeb-4517-b8b9-ce58e4cba4b6" providerId="ADAL" clId="{E33388FE-C2AD-4216-90C9-2BA2211F3919}" dt="2024-09-26T18:37:59.099" v="10528" actId="478"/>
          <ac:spMkLst>
            <pc:docMk/>
            <pc:sldMk cId="3772033989" sldId="2098149236"/>
            <ac:spMk id="13" creationId="{3E04FD09-CCCF-15E9-D17F-7F013A0D2E26}"/>
          </ac:spMkLst>
        </pc:spChg>
        <pc:spChg chg="add del mod">
          <ac:chgData name="George Weber" userId="0c6bf55f-4eeb-4517-b8b9-ce58e4cba4b6" providerId="ADAL" clId="{E33388FE-C2AD-4216-90C9-2BA2211F3919}" dt="2024-09-26T20:27:29.223" v="11456" actId="478"/>
          <ac:spMkLst>
            <pc:docMk/>
            <pc:sldMk cId="3772033989" sldId="2098149236"/>
            <ac:spMk id="14" creationId="{2D5CEF89-3391-578A-849D-48EDF2088C7D}"/>
          </ac:spMkLst>
        </pc:spChg>
        <pc:spChg chg="add del mod">
          <ac:chgData name="George Weber" userId="0c6bf55f-4eeb-4517-b8b9-ce58e4cba4b6" providerId="ADAL" clId="{E33388FE-C2AD-4216-90C9-2BA2211F3919}" dt="2024-10-02T01:04:06.864" v="29925" actId="478"/>
          <ac:spMkLst>
            <pc:docMk/>
            <pc:sldMk cId="3772033989" sldId="2098149236"/>
            <ac:spMk id="15" creationId="{7A2B8F6D-E8E3-1012-AD38-2A15FE5C1430}"/>
          </ac:spMkLst>
        </pc:spChg>
        <pc:spChg chg="add del mod">
          <ac:chgData name="George Weber" userId="0c6bf55f-4eeb-4517-b8b9-ce58e4cba4b6" providerId="ADAL" clId="{E33388FE-C2AD-4216-90C9-2BA2211F3919}" dt="2024-10-02T01:04:06.864" v="29925" actId="478"/>
          <ac:spMkLst>
            <pc:docMk/>
            <pc:sldMk cId="3772033989" sldId="2098149236"/>
            <ac:spMk id="16" creationId="{0DBF246B-3449-897C-0FF8-1EE51615C162}"/>
          </ac:spMkLst>
        </pc:spChg>
        <pc:spChg chg="add mod">
          <ac:chgData name="George Weber" userId="0c6bf55f-4eeb-4517-b8b9-ce58e4cba4b6" providerId="ADAL" clId="{E33388FE-C2AD-4216-90C9-2BA2211F3919}" dt="2024-10-02T01:31:26.713" v="30706" actId="20577"/>
          <ac:spMkLst>
            <pc:docMk/>
            <pc:sldMk cId="3772033989" sldId="2098149236"/>
            <ac:spMk id="17" creationId="{529A7465-4605-CC5D-3EA6-01A421625808}"/>
          </ac:spMkLst>
        </pc:spChg>
        <pc:spChg chg="add del mod">
          <ac:chgData name="George Weber" userId="0c6bf55f-4eeb-4517-b8b9-ce58e4cba4b6" providerId="ADAL" clId="{E33388FE-C2AD-4216-90C9-2BA2211F3919}" dt="2024-10-02T01:26:21.956" v="30566" actId="478"/>
          <ac:spMkLst>
            <pc:docMk/>
            <pc:sldMk cId="3772033989" sldId="2098149236"/>
            <ac:spMk id="18" creationId="{10456A98-9CE7-4DB9-9A32-32E44F455BDF}"/>
          </ac:spMkLst>
        </pc:spChg>
        <pc:spChg chg="add mod">
          <ac:chgData name="George Weber" userId="0c6bf55f-4eeb-4517-b8b9-ce58e4cba4b6" providerId="ADAL" clId="{E33388FE-C2AD-4216-90C9-2BA2211F3919}" dt="2024-10-02T02:02:21.752" v="31569" actId="207"/>
          <ac:spMkLst>
            <pc:docMk/>
            <pc:sldMk cId="3772033989" sldId="2098149236"/>
            <ac:spMk id="19" creationId="{ED352D6E-5B5E-704F-9CE3-7AD3E9EBF191}"/>
          </ac:spMkLst>
        </pc:spChg>
        <pc:spChg chg="add del mod">
          <ac:chgData name="George Weber" userId="0c6bf55f-4eeb-4517-b8b9-ce58e4cba4b6" providerId="ADAL" clId="{E33388FE-C2AD-4216-90C9-2BA2211F3919}" dt="2024-10-02T01:25:32.099" v="30553" actId="478"/>
          <ac:spMkLst>
            <pc:docMk/>
            <pc:sldMk cId="3772033989" sldId="2098149236"/>
            <ac:spMk id="20" creationId="{0A0AD1AE-5B1B-34BD-2356-2AE8FA20BEC5}"/>
          </ac:spMkLst>
        </pc:spChg>
        <pc:spChg chg="add mod">
          <ac:chgData name="George Weber" userId="0c6bf55f-4eeb-4517-b8b9-ce58e4cba4b6" providerId="ADAL" clId="{E33388FE-C2AD-4216-90C9-2BA2211F3919}" dt="2024-10-02T01:29:27.444" v="30670" actId="20577"/>
          <ac:spMkLst>
            <pc:docMk/>
            <pc:sldMk cId="3772033989" sldId="2098149236"/>
            <ac:spMk id="21" creationId="{C2114A28-09C8-8B19-3145-D5F5C29F46E7}"/>
          </ac:spMkLst>
        </pc:spChg>
        <pc:spChg chg="add del mod">
          <ac:chgData name="George Weber" userId="0c6bf55f-4eeb-4517-b8b9-ce58e4cba4b6" providerId="ADAL" clId="{E33388FE-C2AD-4216-90C9-2BA2211F3919}" dt="2024-10-02T01:36:11.738" v="30746" actId="478"/>
          <ac:spMkLst>
            <pc:docMk/>
            <pc:sldMk cId="3772033989" sldId="2098149236"/>
            <ac:spMk id="22" creationId="{64574E00-725E-CF91-CD46-3360F643A92A}"/>
          </ac:spMkLst>
        </pc:spChg>
        <pc:spChg chg="del">
          <ac:chgData name="George Weber" userId="0c6bf55f-4eeb-4517-b8b9-ce58e4cba4b6" providerId="ADAL" clId="{E33388FE-C2AD-4216-90C9-2BA2211F3919}" dt="2024-09-26T18:37:59.099" v="10528" actId="478"/>
          <ac:spMkLst>
            <pc:docMk/>
            <pc:sldMk cId="3772033989" sldId="2098149236"/>
            <ac:spMk id="23" creationId="{2F7E41CA-A90A-CDA3-44B9-22AD94B5720E}"/>
          </ac:spMkLst>
        </pc:spChg>
        <pc:spChg chg="add mod">
          <ac:chgData name="George Weber" userId="0c6bf55f-4eeb-4517-b8b9-ce58e4cba4b6" providerId="ADAL" clId="{E33388FE-C2AD-4216-90C9-2BA2211F3919}" dt="2024-10-02T02:02:21.752" v="31569" actId="207"/>
          <ac:spMkLst>
            <pc:docMk/>
            <pc:sldMk cId="3772033989" sldId="2098149236"/>
            <ac:spMk id="24" creationId="{89FE0724-79FE-D057-B577-EC139E05EB33}"/>
          </ac:spMkLst>
        </pc:spChg>
      </pc:sldChg>
      <pc:sldChg chg="addSp delSp modSp add mod">
        <pc:chgData name="George Weber" userId="0c6bf55f-4eeb-4517-b8b9-ce58e4cba4b6" providerId="ADAL" clId="{E33388FE-C2AD-4216-90C9-2BA2211F3919}" dt="2024-10-01T20:56:35.675" v="27906" actId="207"/>
        <pc:sldMkLst>
          <pc:docMk/>
          <pc:sldMk cId="2394575421" sldId="2098149237"/>
        </pc:sldMkLst>
        <pc:spChg chg="add del mod">
          <ac:chgData name="George Weber" userId="0c6bf55f-4eeb-4517-b8b9-ce58e4cba4b6" providerId="ADAL" clId="{E33388FE-C2AD-4216-90C9-2BA2211F3919}" dt="2024-10-01T11:53:03.117" v="21408" actId="478"/>
          <ac:spMkLst>
            <pc:docMk/>
            <pc:sldMk cId="2394575421" sldId="2098149237"/>
            <ac:spMk id="4" creationId="{985014B2-E38A-9BB7-4CD2-0E7B5EB2D4E2}"/>
          </ac:spMkLst>
        </pc:spChg>
        <pc:spChg chg="add del mod">
          <ac:chgData name="George Weber" userId="0c6bf55f-4eeb-4517-b8b9-ce58e4cba4b6" providerId="ADAL" clId="{E33388FE-C2AD-4216-90C9-2BA2211F3919}" dt="2024-10-01T11:53:00.118" v="21407" actId="478"/>
          <ac:spMkLst>
            <pc:docMk/>
            <pc:sldMk cId="2394575421" sldId="2098149237"/>
            <ac:spMk id="5" creationId="{038D800C-CDC7-EBD7-9C94-5AC7643182D9}"/>
          </ac:spMkLst>
        </pc:spChg>
        <pc:spChg chg="add del mod">
          <ac:chgData name="George Weber" userId="0c6bf55f-4eeb-4517-b8b9-ce58e4cba4b6" providerId="ADAL" clId="{E33388FE-C2AD-4216-90C9-2BA2211F3919}" dt="2024-10-01T11:53:00.118" v="21407" actId="478"/>
          <ac:spMkLst>
            <pc:docMk/>
            <pc:sldMk cId="2394575421" sldId="2098149237"/>
            <ac:spMk id="6" creationId="{C24783D8-A757-6513-E12E-2BE48C0FA006}"/>
          </ac:spMkLst>
        </pc:spChg>
        <pc:spChg chg="add del mod">
          <ac:chgData name="George Weber" userId="0c6bf55f-4eeb-4517-b8b9-ce58e4cba4b6" providerId="ADAL" clId="{E33388FE-C2AD-4216-90C9-2BA2211F3919}" dt="2024-10-01T11:53:00.118" v="21407" actId="478"/>
          <ac:spMkLst>
            <pc:docMk/>
            <pc:sldMk cId="2394575421" sldId="2098149237"/>
            <ac:spMk id="7" creationId="{A55136B7-A15F-9D31-C204-DF4ECD8915AE}"/>
          </ac:spMkLst>
        </pc:spChg>
        <pc:spChg chg="add mod">
          <ac:chgData name="George Weber" userId="0c6bf55f-4eeb-4517-b8b9-ce58e4cba4b6" providerId="ADAL" clId="{E33388FE-C2AD-4216-90C9-2BA2211F3919}" dt="2024-10-01T12:51:46.052" v="21637" actId="1076"/>
          <ac:spMkLst>
            <pc:docMk/>
            <pc:sldMk cId="2394575421" sldId="2098149237"/>
            <ac:spMk id="8" creationId="{C71F76DF-D4C5-EEC0-D2CE-99E963382ACE}"/>
          </ac:spMkLst>
        </pc:spChg>
        <pc:spChg chg="add mod">
          <ac:chgData name="George Weber" userId="0c6bf55f-4eeb-4517-b8b9-ce58e4cba4b6" providerId="ADAL" clId="{E33388FE-C2AD-4216-90C9-2BA2211F3919}" dt="2024-10-01T12:47:42.222" v="21527" actId="1076"/>
          <ac:spMkLst>
            <pc:docMk/>
            <pc:sldMk cId="2394575421" sldId="2098149237"/>
            <ac:spMk id="9" creationId="{97EF0F7E-D7F9-F240-0C49-1B1F855585F7}"/>
          </ac:spMkLst>
        </pc:spChg>
        <pc:spChg chg="add mod">
          <ac:chgData name="George Weber" userId="0c6bf55f-4eeb-4517-b8b9-ce58e4cba4b6" providerId="ADAL" clId="{E33388FE-C2AD-4216-90C9-2BA2211F3919}" dt="2024-10-01T14:59:25.621" v="23349" actId="14100"/>
          <ac:spMkLst>
            <pc:docMk/>
            <pc:sldMk cId="2394575421" sldId="2098149237"/>
            <ac:spMk id="11" creationId="{95DAFA84-2547-2296-B7A5-0E313D3A828C}"/>
          </ac:spMkLst>
        </pc:spChg>
        <pc:spChg chg="add del mod">
          <ac:chgData name="George Weber" userId="0c6bf55f-4eeb-4517-b8b9-ce58e4cba4b6" providerId="ADAL" clId="{E33388FE-C2AD-4216-90C9-2BA2211F3919}" dt="2024-09-26T19:54:15.033" v="11388" actId="478"/>
          <ac:spMkLst>
            <pc:docMk/>
            <pc:sldMk cId="2394575421" sldId="2098149237"/>
            <ac:spMk id="12" creationId="{B2ABFDF8-28D3-04E9-9D66-3CDAFE61A13B}"/>
          </ac:spMkLst>
        </pc:spChg>
        <pc:spChg chg="add mod">
          <ac:chgData name="George Weber" userId="0c6bf55f-4eeb-4517-b8b9-ce58e4cba4b6" providerId="ADAL" clId="{E33388FE-C2AD-4216-90C9-2BA2211F3919}" dt="2024-10-01T12:47:40.302" v="21526" actId="1076"/>
          <ac:spMkLst>
            <pc:docMk/>
            <pc:sldMk cId="2394575421" sldId="2098149237"/>
            <ac:spMk id="13" creationId="{36F1D4D1-9D79-E164-F0FD-EA379B16CD7F}"/>
          </ac:spMkLst>
        </pc:spChg>
        <pc:spChg chg="add mod">
          <ac:chgData name="George Weber" userId="0c6bf55f-4eeb-4517-b8b9-ce58e4cba4b6" providerId="ADAL" clId="{E33388FE-C2AD-4216-90C9-2BA2211F3919}" dt="2024-10-01T20:55:10.579" v="27889" actId="20577"/>
          <ac:spMkLst>
            <pc:docMk/>
            <pc:sldMk cId="2394575421" sldId="2098149237"/>
            <ac:spMk id="14" creationId="{A869545E-0BDB-EA65-E6AD-B87C9A1D2F9E}"/>
          </ac:spMkLst>
        </pc:spChg>
        <pc:spChg chg="add del mod">
          <ac:chgData name="George Weber" userId="0c6bf55f-4eeb-4517-b8b9-ce58e4cba4b6" providerId="ADAL" clId="{E33388FE-C2AD-4216-90C9-2BA2211F3919}" dt="2024-10-01T12:51:57.529" v="21638" actId="478"/>
          <ac:spMkLst>
            <pc:docMk/>
            <pc:sldMk cId="2394575421" sldId="2098149237"/>
            <ac:spMk id="15" creationId="{18802CEB-05DB-B42A-0AA2-39A46D516060}"/>
          </ac:spMkLst>
        </pc:spChg>
        <pc:spChg chg="add mod">
          <ac:chgData name="George Weber" userId="0c6bf55f-4eeb-4517-b8b9-ce58e4cba4b6" providerId="ADAL" clId="{E33388FE-C2AD-4216-90C9-2BA2211F3919}" dt="2024-10-01T14:59:25.621" v="23349" actId="14100"/>
          <ac:spMkLst>
            <pc:docMk/>
            <pc:sldMk cId="2394575421" sldId="2098149237"/>
            <ac:spMk id="16" creationId="{18617097-885F-0C39-F911-BA82C699F219}"/>
          </ac:spMkLst>
        </pc:spChg>
        <pc:spChg chg="mod ord">
          <ac:chgData name="George Weber" userId="0c6bf55f-4eeb-4517-b8b9-ce58e4cba4b6" providerId="ADAL" clId="{E33388FE-C2AD-4216-90C9-2BA2211F3919}" dt="2024-09-27T17:50:40.268" v="12789" actId="164"/>
          <ac:spMkLst>
            <pc:docMk/>
            <pc:sldMk cId="2394575421" sldId="2098149237"/>
            <ac:spMk id="23" creationId="{2F7E41CA-A90A-CDA3-44B9-22AD94B5720E}"/>
          </ac:spMkLst>
        </pc:spChg>
        <pc:spChg chg="add del">
          <ac:chgData name="George Weber" userId="0c6bf55f-4eeb-4517-b8b9-ce58e4cba4b6" providerId="ADAL" clId="{E33388FE-C2AD-4216-90C9-2BA2211F3919}" dt="2024-09-27T17:50:16.911" v="12785" actId="478"/>
          <ac:spMkLst>
            <pc:docMk/>
            <pc:sldMk cId="2394575421" sldId="2098149237"/>
            <ac:spMk id="36" creationId="{503A7690-19E4-A0C6-28B3-9F9FFF6A80B8}"/>
          </ac:spMkLst>
        </pc:spChg>
        <pc:spChg chg="add mod">
          <ac:chgData name="George Weber" userId="0c6bf55f-4eeb-4517-b8b9-ce58e4cba4b6" providerId="ADAL" clId="{E33388FE-C2AD-4216-90C9-2BA2211F3919}" dt="2024-10-01T11:53:29.421" v="21409" actId="1076"/>
          <ac:spMkLst>
            <pc:docMk/>
            <pc:sldMk cId="2394575421" sldId="2098149237"/>
            <ac:spMk id="41" creationId="{928D9ACB-4E39-1479-0F1D-1E8CF213EBC1}"/>
          </ac:spMkLst>
        </pc:spChg>
        <pc:spChg chg="add mod">
          <ac:chgData name="George Weber" userId="0c6bf55f-4eeb-4517-b8b9-ce58e4cba4b6" providerId="ADAL" clId="{E33388FE-C2AD-4216-90C9-2BA2211F3919}" dt="2024-10-01T11:54:54.950" v="21433" actId="1038"/>
          <ac:spMkLst>
            <pc:docMk/>
            <pc:sldMk cId="2394575421" sldId="2098149237"/>
            <ac:spMk id="44" creationId="{1F807396-64F9-F06F-4AB9-3BB44C73E1CB}"/>
          </ac:spMkLst>
        </pc:spChg>
        <pc:spChg chg="add del mod">
          <ac:chgData name="George Weber" userId="0c6bf55f-4eeb-4517-b8b9-ce58e4cba4b6" providerId="ADAL" clId="{E33388FE-C2AD-4216-90C9-2BA2211F3919}" dt="2024-10-01T10:30:50.543" v="20167" actId="478"/>
          <ac:spMkLst>
            <pc:docMk/>
            <pc:sldMk cId="2394575421" sldId="2098149237"/>
            <ac:spMk id="46" creationId="{90690A7D-7E76-BCD6-E2EB-DBDCD8DD6F9F}"/>
          </ac:spMkLst>
        </pc:spChg>
        <pc:spChg chg="add mod">
          <ac:chgData name="George Weber" userId="0c6bf55f-4eeb-4517-b8b9-ce58e4cba4b6" providerId="ADAL" clId="{E33388FE-C2AD-4216-90C9-2BA2211F3919}" dt="2024-10-01T11:53:29.421" v="21409" actId="1076"/>
          <ac:spMkLst>
            <pc:docMk/>
            <pc:sldMk cId="2394575421" sldId="2098149237"/>
            <ac:spMk id="48" creationId="{DDDC6E4B-6BD7-111D-3AAF-CE0ED9C6F692}"/>
          </ac:spMkLst>
        </pc:spChg>
        <pc:spChg chg="add mod">
          <ac:chgData name="George Weber" userId="0c6bf55f-4eeb-4517-b8b9-ce58e4cba4b6" providerId="ADAL" clId="{E33388FE-C2AD-4216-90C9-2BA2211F3919}" dt="2024-10-01T11:53:29.421" v="21409" actId="1076"/>
          <ac:spMkLst>
            <pc:docMk/>
            <pc:sldMk cId="2394575421" sldId="2098149237"/>
            <ac:spMk id="51" creationId="{F020DA2D-F5EE-424D-5872-5F86E16FC3FD}"/>
          </ac:spMkLst>
        </pc:spChg>
        <pc:spChg chg="add mod">
          <ac:chgData name="George Weber" userId="0c6bf55f-4eeb-4517-b8b9-ce58e4cba4b6" providerId="ADAL" clId="{E33388FE-C2AD-4216-90C9-2BA2211F3919}" dt="2024-10-01T11:53:29.421" v="21409" actId="1076"/>
          <ac:spMkLst>
            <pc:docMk/>
            <pc:sldMk cId="2394575421" sldId="2098149237"/>
            <ac:spMk id="52" creationId="{CB46921A-9C4C-F7BF-A062-CF4214D77B96}"/>
          </ac:spMkLst>
        </pc:spChg>
        <pc:spChg chg="add mod">
          <ac:chgData name="George Weber" userId="0c6bf55f-4eeb-4517-b8b9-ce58e4cba4b6" providerId="ADAL" clId="{E33388FE-C2AD-4216-90C9-2BA2211F3919}" dt="2024-10-01T11:54:54.950" v="21433" actId="1038"/>
          <ac:spMkLst>
            <pc:docMk/>
            <pc:sldMk cId="2394575421" sldId="2098149237"/>
            <ac:spMk id="53" creationId="{BB077F6D-99DC-14B5-FAEC-AC704A36D89C}"/>
          </ac:spMkLst>
        </pc:spChg>
        <pc:spChg chg="add mod">
          <ac:chgData name="George Weber" userId="0c6bf55f-4eeb-4517-b8b9-ce58e4cba4b6" providerId="ADAL" clId="{E33388FE-C2AD-4216-90C9-2BA2211F3919}" dt="2024-10-01T11:55:57.342" v="21465" actId="14100"/>
          <ac:spMkLst>
            <pc:docMk/>
            <pc:sldMk cId="2394575421" sldId="2098149237"/>
            <ac:spMk id="54" creationId="{F8370CEA-75E3-9169-80BB-12EFDFE1B6B0}"/>
          </ac:spMkLst>
        </pc:spChg>
        <pc:spChg chg="add mod">
          <ac:chgData name="George Weber" userId="0c6bf55f-4eeb-4517-b8b9-ce58e4cba4b6" providerId="ADAL" clId="{E33388FE-C2AD-4216-90C9-2BA2211F3919}" dt="2024-10-01T20:49:23.530" v="27865" actId="20577"/>
          <ac:spMkLst>
            <pc:docMk/>
            <pc:sldMk cId="2394575421" sldId="2098149237"/>
            <ac:spMk id="57" creationId="{23ABC19C-A477-3B8E-3EBE-2AD03695E80C}"/>
          </ac:spMkLst>
        </pc:spChg>
        <pc:spChg chg="add mod">
          <ac:chgData name="George Weber" userId="0c6bf55f-4eeb-4517-b8b9-ce58e4cba4b6" providerId="ADAL" clId="{E33388FE-C2AD-4216-90C9-2BA2211F3919}" dt="2024-10-01T20:56:35.675" v="27906" actId="207"/>
          <ac:spMkLst>
            <pc:docMk/>
            <pc:sldMk cId="2394575421" sldId="2098149237"/>
            <ac:spMk id="58" creationId="{A0C386A7-2169-03AE-F1D1-C4135F21A3E3}"/>
          </ac:spMkLst>
        </pc:spChg>
        <pc:grpChg chg="add del mod">
          <ac:chgData name="George Weber" userId="0c6bf55f-4eeb-4517-b8b9-ce58e4cba4b6" providerId="ADAL" clId="{E33388FE-C2AD-4216-90C9-2BA2211F3919}" dt="2024-09-27T17:45:41.735" v="12771" actId="21"/>
          <ac:grpSpMkLst>
            <pc:docMk/>
            <pc:sldMk cId="2394575421" sldId="2098149237"/>
            <ac:grpSpMk id="22" creationId="{F0038AC9-E4F9-F5A8-1B63-DDA963316096}"/>
          </ac:grpSpMkLst>
        </pc:grpChg>
        <pc:grpChg chg="add del mod">
          <ac:chgData name="George Weber" userId="0c6bf55f-4eeb-4517-b8b9-ce58e4cba4b6" providerId="ADAL" clId="{E33388FE-C2AD-4216-90C9-2BA2211F3919}" dt="2024-09-27T17:42:27.192" v="12715"/>
          <ac:grpSpMkLst>
            <pc:docMk/>
            <pc:sldMk cId="2394575421" sldId="2098149237"/>
            <ac:grpSpMk id="24" creationId="{F3AF2C68-6330-D3B8-32B7-7EF59C6500C8}"/>
          </ac:grpSpMkLst>
        </pc:grpChg>
        <pc:grpChg chg="add del mod">
          <ac:chgData name="George Weber" userId="0c6bf55f-4eeb-4517-b8b9-ce58e4cba4b6" providerId="ADAL" clId="{E33388FE-C2AD-4216-90C9-2BA2211F3919}" dt="2024-09-27T17:45:22.204" v="12764"/>
          <ac:grpSpMkLst>
            <pc:docMk/>
            <pc:sldMk cId="2394575421" sldId="2098149237"/>
            <ac:grpSpMk id="28" creationId="{E127D6DA-5D7F-413F-C83C-B8BAE84D3558}"/>
          </ac:grpSpMkLst>
        </pc:grpChg>
        <pc:grpChg chg="add del mod">
          <ac:chgData name="George Weber" userId="0c6bf55f-4eeb-4517-b8b9-ce58e4cba4b6" providerId="ADAL" clId="{E33388FE-C2AD-4216-90C9-2BA2211F3919}" dt="2024-09-27T17:45:43.749" v="12773"/>
          <ac:grpSpMkLst>
            <pc:docMk/>
            <pc:sldMk cId="2394575421" sldId="2098149237"/>
            <ac:grpSpMk id="32" creationId="{B436E3B6-89D2-A183-D7A0-E4D8A5855D11}"/>
          </ac:grpSpMkLst>
        </pc:grpChg>
        <pc:grpChg chg="add del mod">
          <ac:chgData name="George Weber" userId="0c6bf55f-4eeb-4517-b8b9-ce58e4cba4b6" providerId="ADAL" clId="{E33388FE-C2AD-4216-90C9-2BA2211F3919}" dt="2024-10-01T10:25:56.010" v="20099" actId="478"/>
          <ac:grpSpMkLst>
            <pc:docMk/>
            <pc:sldMk cId="2394575421" sldId="2098149237"/>
            <ac:grpSpMk id="38" creationId="{0FFA6254-79A3-8953-FDA5-71487662D8E8}"/>
          </ac:grpSpMkLst>
        </pc:grpChg>
        <pc:picChg chg="add del mod">
          <ac:chgData name="George Weber" userId="0c6bf55f-4eeb-4517-b8b9-ce58e4cba4b6" providerId="ADAL" clId="{E33388FE-C2AD-4216-90C9-2BA2211F3919}" dt="2024-09-27T17:50:47.306" v="12793" actId="478"/>
          <ac:picMkLst>
            <pc:docMk/>
            <pc:sldMk cId="2394575421" sldId="2098149237"/>
            <ac:picMk id="10" creationId="{3D81FC0F-F7AA-677E-3ABD-01E3E18C66EB}"/>
          </ac:picMkLst>
        </pc:picChg>
        <pc:picChg chg="add mod">
          <ac:chgData name="George Weber" userId="0c6bf55f-4eeb-4517-b8b9-ce58e4cba4b6" providerId="ADAL" clId="{E33388FE-C2AD-4216-90C9-2BA2211F3919}" dt="2024-09-27T17:45:37.291" v="12770" actId="208"/>
          <ac:picMkLst>
            <pc:docMk/>
            <pc:sldMk cId="2394575421" sldId="2098149237"/>
            <ac:picMk id="19" creationId="{74B496E9-0755-CA77-4947-73F640B87448}"/>
          </ac:picMkLst>
        </pc:picChg>
        <pc:picChg chg="add mod">
          <ac:chgData name="George Weber" userId="0c6bf55f-4eeb-4517-b8b9-ce58e4cba4b6" providerId="ADAL" clId="{E33388FE-C2AD-4216-90C9-2BA2211F3919}" dt="2024-09-27T17:41:16.792" v="12696" actId="164"/>
          <ac:picMkLst>
            <pc:docMk/>
            <pc:sldMk cId="2394575421" sldId="2098149237"/>
            <ac:picMk id="21" creationId="{B12367F2-AB4C-2193-4BB8-CF6BF45AC246}"/>
          </ac:picMkLst>
        </pc:picChg>
        <pc:picChg chg="mod">
          <ac:chgData name="George Weber" userId="0c6bf55f-4eeb-4517-b8b9-ce58e4cba4b6" providerId="ADAL" clId="{E33388FE-C2AD-4216-90C9-2BA2211F3919}" dt="2024-09-27T17:42:24.631" v="12712"/>
          <ac:picMkLst>
            <pc:docMk/>
            <pc:sldMk cId="2394575421" sldId="2098149237"/>
            <ac:picMk id="25" creationId="{5EAEF853-1BD1-0709-3C03-4F35636D1C1A}"/>
          </ac:picMkLst>
        </pc:picChg>
        <pc:picChg chg="mod">
          <ac:chgData name="George Weber" userId="0c6bf55f-4eeb-4517-b8b9-ce58e4cba4b6" providerId="ADAL" clId="{E33388FE-C2AD-4216-90C9-2BA2211F3919}" dt="2024-09-27T17:42:24.631" v="12712"/>
          <ac:picMkLst>
            <pc:docMk/>
            <pc:sldMk cId="2394575421" sldId="2098149237"/>
            <ac:picMk id="26" creationId="{97FF88C8-60A7-AD99-DC8B-817D69A21B4B}"/>
          </ac:picMkLst>
        </pc:picChg>
        <pc:picChg chg="add del mod">
          <ac:chgData name="George Weber" userId="0c6bf55f-4eeb-4517-b8b9-ce58e4cba4b6" providerId="ADAL" clId="{E33388FE-C2AD-4216-90C9-2BA2211F3919}" dt="2024-09-27T17:44:46.483" v="12753"/>
          <ac:picMkLst>
            <pc:docMk/>
            <pc:sldMk cId="2394575421" sldId="2098149237"/>
            <ac:picMk id="27" creationId="{927D688D-C51C-93A5-7BE4-8B338AB5E7AB}"/>
          </ac:picMkLst>
        </pc:picChg>
        <pc:picChg chg="mod">
          <ac:chgData name="George Weber" userId="0c6bf55f-4eeb-4517-b8b9-ce58e4cba4b6" providerId="ADAL" clId="{E33388FE-C2AD-4216-90C9-2BA2211F3919}" dt="2024-09-27T17:45:20.477" v="12763"/>
          <ac:picMkLst>
            <pc:docMk/>
            <pc:sldMk cId="2394575421" sldId="2098149237"/>
            <ac:picMk id="29" creationId="{23FBCD8E-A149-40F4-85F0-6982EDADCC11}"/>
          </ac:picMkLst>
        </pc:picChg>
        <pc:picChg chg="mod">
          <ac:chgData name="George Weber" userId="0c6bf55f-4eeb-4517-b8b9-ce58e4cba4b6" providerId="ADAL" clId="{E33388FE-C2AD-4216-90C9-2BA2211F3919}" dt="2024-09-27T17:45:20.477" v="12763"/>
          <ac:picMkLst>
            <pc:docMk/>
            <pc:sldMk cId="2394575421" sldId="2098149237"/>
            <ac:picMk id="30" creationId="{4E934EAB-055B-8F92-9EC1-FD4DD1AE3759}"/>
          </ac:picMkLst>
        </pc:picChg>
        <pc:picChg chg="add del mod">
          <ac:chgData name="George Weber" userId="0c6bf55f-4eeb-4517-b8b9-ce58e4cba4b6" providerId="ADAL" clId="{E33388FE-C2AD-4216-90C9-2BA2211F3919}" dt="2024-09-27T17:45:24.731" v="12768"/>
          <ac:picMkLst>
            <pc:docMk/>
            <pc:sldMk cId="2394575421" sldId="2098149237"/>
            <ac:picMk id="31" creationId="{C9831F6F-C378-4268-DB9A-583E0B4598CD}"/>
          </ac:picMkLst>
        </pc:picChg>
        <pc:picChg chg="mod">
          <ac:chgData name="George Weber" userId="0c6bf55f-4eeb-4517-b8b9-ce58e4cba4b6" providerId="ADAL" clId="{E33388FE-C2AD-4216-90C9-2BA2211F3919}" dt="2024-09-27T17:45:42.401" v="12772"/>
          <ac:picMkLst>
            <pc:docMk/>
            <pc:sldMk cId="2394575421" sldId="2098149237"/>
            <ac:picMk id="33" creationId="{2093A458-7938-89CE-D1E9-4727B9ACECF9}"/>
          </ac:picMkLst>
        </pc:picChg>
        <pc:picChg chg="mod">
          <ac:chgData name="George Weber" userId="0c6bf55f-4eeb-4517-b8b9-ce58e4cba4b6" providerId="ADAL" clId="{E33388FE-C2AD-4216-90C9-2BA2211F3919}" dt="2024-09-27T17:45:42.401" v="12772"/>
          <ac:picMkLst>
            <pc:docMk/>
            <pc:sldMk cId="2394575421" sldId="2098149237"/>
            <ac:picMk id="34" creationId="{BF5C07B1-0CD5-AA59-9D29-08BC5F411BFD}"/>
          </ac:picMkLst>
        </pc:picChg>
        <pc:picChg chg="add mod ord">
          <ac:chgData name="George Weber" userId="0c6bf55f-4eeb-4517-b8b9-ce58e4cba4b6" providerId="ADAL" clId="{E33388FE-C2AD-4216-90C9-2BA2211F3919}" dt="2024-09-27T17:50:40.268" v="12789" actId="164"/>
          <ac:picMkLst>
            <pc:docMk/>
            <pc:sldMk cId="2394575421" sldId="2098149237"/>
            <ac:picMk id="35" creationId="{937A0544-7163-3C24-D81C-50B1C051EEDC}"/>
          </ac:picMkLst>
        </pc:picChg>
        <pc:picChg chg="add del mod">
          <ac:chgData name="George Weber" userId="0c6bf55f-4eeb-4517-b8b9-ce58e4cba4b6" providerId="ADAL" clId="{E33388FE-C2AD-4216-90C9-2BA2211F3919}" dt="2024-09-27T17:48:53.817" v="12784" actId="478"/>
          <ac:picMkLst>
            <pc:docMk/>
            <pc:sldMk cId="2394575421" sldId="2098149237"/>
            <ac:picMk id="37" creationId="{9FE05D5D-2F84-A97A-7B19-C0F152262C1C}"/>
          </ac:picMkLst>
        </pc:picChg>
        <pc:picChg chg="add del mod">
          <ac:chgData name="George Weber" userId="0c6bf55f-4eeb-4517-b8b9-ce58e4cba4b6" providerId="ADAL" clId="{E33388FE-C2AD-4216-90C9-2BA2211F3919}" dt="2024-10-01T10:30:43.445" v="20164" actId="478"/>
          <ac:picMkLst>
            <pc:docMk/>
            <pc:sldMk cId="2394575421" sldId="2098149237"/>
            <ac:picMk id="40" creationId="{DBC1EBC4-BACE-6BB6-CCA1-E9855761738C}"/>
          </ac:picMkLst>
        </pc:picChg>
        <pc:picChg chg="add del mod">
          <ac:chgData name="George Weber" userId="0c6bf55f-4eeb-4517-b8b9-ce58e4cba4b6" providerId="ADAL" clId="{E33388FE-C2AD-4216-90C9-2BA2211F3919}" dt="2024-10-01T10:30:47.838" v="20165" actId="478"/>
          <ac:picMkLst>
            <pc:docMk/>
            <pc:sldMk cId="2394575421" sldId="2098149237"/>
            <ac:picMk id="43" creationId="{3400FCE1-72FE-CAA2-0794-9565C2F9AB64}"/>
          </ac:picMkLst>
        </pc:picChg>
        <pc:picChg chg="add del mod">
          <ac:chgData name="George Weber" userId="0c6bf55f-4eeb-4517-b8b9-ce58e4cba4b6" providerId="ADAL" clId="{E33388FE-C2AD-4216-90C9-2BA2211F3919}" dt="2024-10-01T10:30:49.006" v="20166" actId="478"/>
          <ac:picMkLst>
            <pc:docMk/>
            <pc:sldMk cId="2394575421" sldId="2098149237"/>
            <ac:picMk id="45" creationId="{E9F1A1E3-CFA6-A3FB-EC47-9758DA5A2940}"/>
          </ac:picMkLst>
        </pc:picChg>
        <pc:picChg chg="add mod modCrop">
          <ac:chgData name="George Weber" userId="0c6bf55f-4eeb-4517-b8b9-ce58e4cba4b6" providerId="ADAL" clId="{E33388FE-C2AD-4216-90C9-2BA2211F3919}" dt="2024-10-01T11:53:29.421" v="21409" actId="1076"/>
          <ac:picMkLst>
            <pc:docMk/>
            <pc:sldMk cId="2394575421" sldId="2098149237"/>
            <ac:picMk id="47" creationId="{313E65E0-5F13-9F26-5E5F-F94DB3FA6B8F}"/>
          </ac:picMkLst>
        </pc:picChg>
        <pc:picChg chg="add mod ord">
          <ac:chgData name="George Weber" userId="0c6bf55f-4eeb-4517-b8b9-ce58e4cba4b6" providerId="ADAL" clId="{E33388FE-C2AD-4216-90C9-2BA2211F3919}" dt="2024-10-01T11:53:29.421" v="21409" actId="1076"/>
          <ac:picMkLst>
            <pc:docMk/>
            <pc:sldMk cId="2394575421" sldId="2098149237"/>
            <ac:picMk id="50" creationId="{A0DA50BF-8999-55C3-3CCA-BC63F71B8A5E}"/>
          </ac:picMkLst>
        </pc:picChg>
        <pc:picChg chg="add mod">
          <ac:chgData name="George Weber" userId="0c6bf55f-4eeb-4517-b8b9-ce58e4cba4b6" providerId="ADAL" clId="{E33388FE-C2AD-4216-90C9-2BA2211F3919}" dt="2024-10-01T12:47:49.275" v="21529" actId="1076"/>
          <ac:picMkLst>
            <pc:docMk/>
            <pc:sldMk cId="2394575421" sldId="2098149237"/>
            <ac:picMk id="55" creationId="{2BCC4E1B-CCFE-7A51-5334-058F89FFCFB8}"/>
          </ac:picMkLst>
        </pc:picChg>
        <pc:cxnChg chg="add mod">
          <ac:chgData name="George Weber" userId="0c6bf55f-4eeb-4517-b8b9-ce58e4cba4b6" providerId="ADAL" clId="{E33388FE-C2AD-4216-90C9-2BA2211F3919}" dt="2024-10-01T12:47:37.137" v="21525" actId="14100"/>
          <ac:cxnSpMkLst>
            <pc:docMk/>
            <pc:sldMk cId="2394575421" sldId="2098149237"/>
            <ac:cxnSpMk id="17" creationId="{7673359D-0B43-F544-DDA4-B4DF72E0AFAB}"/>
          </ac:cxnSpMkLst>
        </pc:cxnChg>
      </pc:sldChg>
      <pc:sldChg chg="modSp add mod ord">
        <pc:chgData name="George Weber" userId="0c6bf55f-4eeb-4517-b8b9-ce58e4cba4b6" providerId="ADAL" clId="{E33388FE-C2AD-4216-90C9-2BA2211F3919}" dt="2024-09-30T18:38:58.636" v="15348"/>
        <pc:sldMkLst>
          <pc:docMk/>
          <pc:sldMk cId="2226204367" sldId="2098149238"/>
        </pc:sldMkLst>
        <pc:spChg chg="mod">
          <ac:chgData name="George Weber" userId="0c6bf55f-4eeb-4517-b8b9-ce58e4cba4b6" providerId="ADAL" clId="{E33388FE-C2AD-4216-90C9-2BA2211F3919}" dt="2024-09-26T18:53:43.815" v="10642" actId="20577"/>
          <ac:spMkLst>
            <pc:docMk/>
            <pc:sldMk cId="2226204367" sldId="2098149238"/>
            <ac:spMk id="23" creationId="{2F7E41CA-A90A-CDA3-44B9-22AD94B5720E}"/>
          </ac:spMkLst>
        </pc:spChg>
      </pc:sldChg>
      <pc:sldChg chg="addSp delSp modSp add mod">
        <pc:chgData name="George Weber" userId="0c6bf55f-4eeb-4517-b8b9-ce58e4cba4b6" providerId="ADAL" clId="{E33388FE-C2AD-4216-90C9-2BA2211F3919}" dt="2024-10-01T11:41:24.772" v="21337" actId="14100"/>
        <pc:sldMkLst>
          <pc:docMk/>
          <pc:sldMk cId="1067462385" sldId="2098149239"/>
        </pc:sldMkLst>
        <pc:spChg chg="add mod">
          <ac:chgData name="George Weber" userId="0c6bf55f-4eeb-4517-b8b9-ce58e4cba4b6" providerId="ADAL" clId="{E33388FE-C2AD-4216-90C9-2BA2211F3919}" dt="2024-10-01T11:41:24.772" v="21337" actId="14100"/>
          <ac:spMkLst>
            <pc:docMk/>
            <pc:sldMk cId="1067462385" sldId="2098149239"/>
            <ac:spMk id="5" creationId="{EE3B508C-3A70-96C9-D830-8CBD98D1005B}"/>
          </ac:spMkLst>
        </pc:spChg>
        <pc:spChg chg="add del mod">
          <ac:chgData name="George Weber" userId="0c6bf55f-4eeb-4517-b8b9-ce58e4cba4b6" providerId="ADAL" clId="{E33388FE-C2AD-4216-90C9-2BA2211F3919}" dt="2024-10-01T10:42:37.659" v="20257" actId="478"/>
          <ac:spMkLst>
            <pc:docMk/>
            <pc:sldMk cId="1067462385" sldId="2098149239"/>
            <ac:spMk id="6" creationId="{C181D7B9-011A-24ED-E2E1-CDA63978D7D5}"/>
          </ac:spMkLst>
        </pc:spChg>
        <pc:spChg chg="del">
          <ac:chgData name="George Weber" userId="0c6bf55f-4eeb-4517-b8b9-ce58e4cba4b6" providerId="ADAL" clId="{E33388FE-C2AD-4216-90C9-2BA2211F3919}" dt="2024-10-01T10:42:44.614" v="20258" actId="478"/>
          <ac:spMkLst>
            <pc:docMk/>
            <pc:sldMk cId="1067462385" sldId="2098149239"/>
            <ac:spMk id="9" creationId="{227D4120-F623-A390-2676-6C591C183323}"/>
          </ac:spMkLst>
        </pc:spChg>
        <pc:spChg chg="del">
          <ac:chgData name="George Weber" userId="0c6bf55f-4eeb-4517-b8b9-ce58e4cba4b6" providerId="ADAL" clId="{E33388FE-C2AD-4216-90C9-2BA2211F3919}" dt="2024-10-01T10:42:47.011" v="20260" actId="478"/>
          <ac:spMkLst>
            <pc:docMk/>
            <pc:sldMk cId="1067462385" sldId="2098149239"/>
            <ac:spMk id="11" creationId="{7CDB9154-E10E-3391-A260-7C5E208F9226}"/>
          </ac:spMkLst>
        </pc:spChg>
        <pc:spChg chg="del">
          <ac:chgData name="George Weber" userId="0c6bf55f-4eeb-4517-b8b9-ce58e4cba4b6" providerId="ADAL" clId="{E33388FE-C2AD-4216-90C9-2BA2211F3919}" dt="2024-09-26T19:45:22.062" v="11261" actId="478"/>
          <ac:spMkLst>
            <pc:docMk/>
            <pc:sldMk cId="1067462385" sldId="2098149239"/>
            <ac:spMk id="17" creationId="{0D0C6DCB-7B4F-BDCF-E98C-59B6DF8E5E42}"/>
          </ac:spMkLst>
        </pc:spChg>
        <pc:spChg chg="mod">
          <ac:chgData name="George Weber" userId="0c6bf55f-4eeb-4517-b8b9-ce58e4cba4b6" providerId="ADAL" clId="{E33388FE-C2AD-4216-90C9-2BA2211F3919}" dt="2024-10-01T10:43:25.578" v="20263" actId="208"/>
          <ac:spMkLst>
            <pc:docMk/>
            <pc:sldMk cId="1067462385" sldId="2098149239"/>
            <ac:spMk id="18" creationId="{94638A77-96F6-C07D-FCCA-990ACE08185A}"/>
          </ac:spMkLst>
        </pc:spChg>
        <pc:picChg chg="mod">
          <ac:chgData name="George Weber" userId="0c6bf55f-4eeb-4517-b8b9-ce58e4cba4b6" providerId="ADAL" clId="{E33388FE-C2AD-4216-90C9-2BA2211F3919}" dt="2024-10-01T10:42:58.831" v="20261"/>
          <ac:picMkLst>
            <pc:docMk/>
            <pc:sldMk cId="1067462385" sldId="2098149239"/>
            <ac:picMk id="37" creationId="{C1A64F9B-A6F4-7584-3AE3-32E6F84A6B49}"/>
          </ac:picMkLst>
        </pc:picChg>
        <pc:cxnChg chg="del mod">
          <ac:chgData name="George Weber" userId="0c6bf55f-4eeb-4517-b8b9-ce58e4cba4b6" providerId="ADAL" clId="{E33388FE-C2AD-4216-90C9-2BA2211F3919}" dt="2024-10-01T10:42:45.488" v="20259" actId="478"/>
          <ac:cxnSpMkLst>
            <pc:docMk/>
            <pc:sldMk cId="1067462385" sldId="2098149239"/>
            <ac:cxnSpMk id="12" creationId="{55831058-0D75-5024-D0B8-18050D335996}"/>
          </ac:cxnSpMkLst>
        </pc:cxnChg>
        <pc:cxnChg chg="mod">
          <ac:chgData name="George Weber" userId="0c6bf55f-4eeb-4517-b8b9-ce58e4cba4b6" providerId="ADAL" clId="{E33388FE-C2AD-4216-90C9-2BA2211F3919}" dt="2024-10-01T10:43:40.407" v="20265" actId="692"/>
          <ac:cxnSpMkLst>
            <pc:docMk/>
            <pc:sldMk cId="1067462385" sldId="2098149239"/>
            <ac:cxnSpMk id="83" creationId="{FEE64193-FFE2-0E63-6F1C-7D84F8E720C1}"/>
          </ac:cxnSpMkLst>
        </pc:cxnChg>
      </pc:sldChg>
      <pc:sldChg chg="add del">
        <pc:chgData name="George Weber" userId="0c6bf55f-4eeb-4517-b8b9-ce58e4cba4b6" providerId="ADAL" clId="{E33388FE-C2AD-4216-90C9-2BA2211F3919}" dt="2024-09-26T19:22:20.767" v="11203"/>
        <pc:sldMkLst>
          <pc:docMk/>
          <pc:sldMk cId="1128271581" sldId="2098149239"/>
        </pc:sldMkLst>
      </pc:sldChg>
      <pc:sldChg chg="addSp delSp modSp add mod">
        <pc:chgData name="George Weber" userId="0c6bf55f-4eeb-4517-b8b9-ce58e4cba4b6" providerId="ADAL" clId="{E33388FE-C2AD-4216-90C9-2BA2211F3919}" dt="2024-10-01T14:49:09.196" v="23271" actId="20577"/>
        <pc:sldMkLst>
          <pc:docMk/>
          <pc:sldMk cId="1950999237" sldId="2098149240"/>
        </pc:sldMkLst>
        <pc:spChg chg="mod">
          <ac:chgData name="George Weber" userId="0c6bf55f-4eeb-4517-b8b9-ce58e4cba4b6" providerId="ADAL" clId="{E33388FE-C2AD-4216-90C9-2BA2211F3919}" dt="2024-10-01T04:18:33.155" v="19571" actId="20577"/>
          <ac:spMkLst>
            <pc:docMk/>
            <pc:sldMk cId="1950999237" sldId="2098149240"/>
            <ac:spMk id="2" creationId="{3A36079F-128A-43B8-AF7A-432AA7BEA07B}"/>
          </ac:spMkLst>
        </pc:spChg>
        <pc:spChg chg="add mod">
          <ac:chgData name="George Weber" userId="0c6bf55f-4eeb-4517-b8b9-ce58e4cba4b6" providerId="ADAL" clId="{E33388FE-C2AD-4216-90C9-2BA2211F3919}" dt="2024-10-01T14:49:09.196" v="23271" actId="20577"/>
          <ac:spMkLst>
            <pc:docMk/>
            <pc:sldMk cId="1950999237" sldId="2098149240"/>
            <ac:spMk id="4" creationId="{4BE183FE-3005-F602-B62C-38FCD5B5259F}"/>
          </ac:spMkLst>
        </pc:spChg>
        <pc:spChg chg="add mod">
          <ac:chgData name="George Weber" userId="0c6bf55f-4eeb-4517-b8b9-ce58e4cba4b6" providerId="ADAL" clId="{E33388FE-C2AD-4216-90C9-2BA2211F3919}" dt="2024-10-01T14:48:35.257" v="23266" actId="14100"/>
          <ac:spMkLst>
            <pc:docMk/>
            <pc:sldMk cId="1950999237" sldId="2098149240"/>
            <ac:spMk id="5" creationId="{BCA08329-BB57-949E-CE92-2C612984FBF2}"/>
          </ac:spMkLst>
        </pc:spChg>
        <pc:spChg chg="del mod">
          <ac:chgData name="George Weber" userId="0c6bf55f-4eeb-4517-b8b9-ce58e4cba4b6" providerId="ADAL" clId="{E33388FE-C2AD-4216-90C9-2BA2211F3919}" dt="2024-10-01T04:08:18.257" v="19186"/>
          <ac:spMkLst>
            <pc:docMk/>
            <pc:sldMk cId="1950999237" sldId="2098149240"/>
            <ac:spMk id="7" creationId="{01278983-D588-0139-F234-2C9E79EC79E6}"/>
          </ac:spMkLst>
        </pc:spChg>
        <pc:spChg chg="add mod">
          <ac:chgData name="George Weber" userId="0c6bf55f-4eeb-4517-b8b9-ce58e4cba4b6" providerId="ADAL" clId="{E33388FE-C2AD-4216-90C9-2BA2211F3919}" dt="2024-10-01T04:12:18.796" v="19308" actId="164"/>
          <ac:spMkLst>
            <pc:docMk/>
            <pc:sldMk cId="1950999237" sldId="2098149240"/>
            <ac:spMk id="8" creationId="{2FC11A65-4101-CEF5-FE4E-B4423D4F91E9}"/>
          </ac:spMkLst>
        </pc:spChg>
        <pc:spChg chg="mod">
          <ac:chgData name="George Weber" userId="0c6bf55f-4eeb-4517-b8b9-ce58e4cba4b6" providerId="ADAL" clId="{E33388FE-C2AD-4216-90C9-2BA2211F3919}" dt="2024-10-01T04:25:31.304" v="19747" actId="1076"/>
          <ac:spMkLst>
            <pc:docMk/>
            <pc:sldMk cId="1950999237" sldId="2098149240"/>
            <ac:spMk id="9" creationId="{52995F32-7FED-1753-5BCE-C3E2CE2DD809}"/>
          </ac:spMkLst>
        </pc:spChg>
        <pc:spChg chg="add mod">
          <ac:chgData name="George Weber" userId="0c6bf55f-4eeb-4517-b8b9-ce58e4cba4b6" providerId="ADAL" clId="{E33388FE-C2AD-4216-90C9-2BA2211F3919}" dt="2024-10-01T04:12:18.796" v="19308" actId="164"/>
          <ac:spMkLst>
            <pc:docMk/>
            <pc:sldMk cId="1950999237" sldId="2098149240"/>
            <ac:spMk id="10" creationId="{61965DB8-0847-A960-2A36-80F6A27DBF8E}"/>
          </ac:spMkLst>
        </pc:spChg>
        <pc:spChg chg="add mod">
          <ac:chgData name="George Weber" userId="0c6bf55f-4eeb-4517-b8b9-ce58e4cba4b6" providerId="ADAL" clId="{E33388FE-C2AD-4216-90C9-2BA2211F3919}" dt="2024-10-01T04:25:10.192" v="19743" actId="1076"/>
          <ac:spMkLst>
            <pc:docMk/>
            <pc:sldMk cId="1950999237" sldId="2098149240"/>
            <ac:spMk id="11" creationId="{FEB83C75-79BE-6D2B-BA4C-BE298EC990AA}"/>
          </ac:spMkLst>
        </pc:spChg>
        <pc:grpChg chg="add mod">
          <ac:chgData name="George Weber" userId="0c6bf55f-4eeb-4517-b8b9-ce58e4cba4b6" providerId="ADAL" clId="{E33388FE-C2AD-4216-90C9-2BA2211F3919}" dt="2024-10-01T04:26:01.688" v="19752" actId="1076"/>
          <ac:grpSpMkLst>
            <pc:docMk/>
            <pc:sldMk cId="1950999237" sldId="2098149240"/>
            <ac:grpSpMk id="12" creationId="{CFF68028-CACE-4BB9-B343-17582CB0CA39}"/>
          </ac:grpSpMkLst>
        </pc:grpChg>
        <pc:picChg chg="add mod">
          <ac:chgData name="George Weber" userId="0c6bf55f-4eeb-4517-b8b9-ce58e4cba4b6" providerId="ADAL" clId="{E33388FE-C2AD-4216-90C9-2BA2211F3919}" dt="2024-10-01T04:12:18.796" v="19308" actId="164"/>
          <ac:picMkLst>
            <pc:docMk/>
            <pc:sldMk cId="1950999237" sldId="2098149240"/>
            <ac:picMk id="6" creationId="{19AA126B-04F1-B20C-8D6B-AA3E53D86AD4}"/>
          </ac:picMkLst>
        </pc:picChg>
      </pc:sldChg>
      <pc:sldChg chg="addSp delSp modSp add del mod modAnim">
        <pc:chgData name="George Weber" userId="0c6bf55f-4eeb-4517-b8b9-ce58e4cba4b6" providerId="ADAL" clId="{E33388FE-C2AD-4216-90C9-2BA2211F3919}" dt="2024-10-01T19:27:20.643" v="27261" actId="47"/>
        <pc:sldMkLst>
          <pc:docMk/>
          <pc:sldMk cId="2113556895" sldId="2098149241"/>
        </pc:sldMkLst>
        <pc:spChg chg="mod">
          <ac:chgData name="George Weber" userId="0c6bf55f-4eeb-4517-b8b9-ce58e4cba4b6" providerId="ADAL" clId="{E33388FE-C2AD-4216-90C9-2BA2211F3919}" dt="2024-10-01T02:55:00.270" v="18248"/>
          <ac:spMkLst>
            <pc:docMk/>
            <pc:sldMk cId="2113556895" sldId="2098149241"/>
            <ac:spMk id="2" creationId="{3A36079F-128A-43B8-AF7A-432AA7BEA07B}"/>
          </ac:spMkLst>
        </pc:spChg>
        <pc:spChg chg="del mod">
          <ac:chgData name="George Weber" userId="0c6bf55f-4eeb-4517-b8b9-ce58e4cba4b6" providerId="ADAL" clId="{E33388FE-C2AD-4216-90C9-2BA2211F3919}" dt="2024-10-01T01:16:32.425" v="16203" actId="478"/>
          <ac:spMkLst>
            <pc:docMk/>
            <pc:sldMk cId="2113556895" sldId="2098149241"/>
            <ac:spMk id="4" creationId="{51E164F7-7F38-6025-1BD4-A857F0F28541}"/>
          </ac:spMkLst>
        </pc:spChg>
        <pc:spChg chg="del">
          <ac:chgData name="George Weber" userId="0c6bf55f-4eeb-4517-b8b9-ce58e4cba4b6" providerId="ADAL" clId="{E33388FE-C2AD-4216-90C9-2BA2211F3919}" dt="2024-09-26T21:10:17.332" v="11760" actId="478"/>
          <ac:spMkLst>
            <pc:docMk/>
            <pc:sldMk cId="2113556895" sldId="2098149241"/>
            <ac:spMk id="5" creationId="{62E21C07-98DA-88AE-B329-8E20D7214B64}"/>
          </ac:spMkLst>
        </pc:spChg>
        <pc:spChg chg="del mod">
          <ac:chgData name="George Weber" userId="0c6bf55f-4eeb-4517-b8b9-ce58e4cba4b6" providerId="ADAL" clId="{E33388FE-C2AD-4216-90C9-2BA2211F3919}" dt="2024-09-26T21:10:18.433" v="11761" actId="478"/>
          <ac:spMkLst>
            <pc:docMk/>
            <pc:sldMk cId="2113556895" sldId="2098149241"/>
            <ac:spMk id="6" creationId="{FE6FE338-E5FE-9C40-AEDE-4DB99526197F}"/>
          </ac:spMkLst>
        </pc:spChg>
        <pc:spChg chg="del mod">
          <ac:chgData name="George Weber" userId="0c6bf55f-4eeb-4517-b8b9-ce58e4cba4b6" providerId="ADAL" clId="{E33388FE-C2AD-4216-90C9-2BA2211F3919}" dt="2024-10-01T01:16:32.425" v="16203" actId="478"/>
          <ac:spMkLst>
            <pc:docMk/>
            <pc:sldMk cId="2113556895" sldId="2098149241"/>
            <ac:spMk id="7" creationId="{01278983-D588-0139-F234-2C9E79EC79E6}"/>
          </ac:spMkLst>
        </pc:spChg>
        <pc:spChg chg="del">
          <ac:chgData name="George Weber" userId="0c6bf55f-4eeb-4517-b8b9-ce58e4cba4b6" providerId="ADAL" clId="{E33388FE-C2AD-4216-90C9-2BA2211F3919}" dt="2024-09-26T21:10:14.557" v="11758" actId="478"/>
          <ac:spMkLst>
            <pc:docMk/>
            <pc:sldMk cId="2113556895" sldId="2098149241"/>
            <ac:spMk id="8" creationId="{A15CF7FB-5550-AE8B-4C4E-3055843B489F}"/>
          </ac:spMkLst>
        </pc:spChg>
        <pc:spChg chg="del">
          <ac:chgData name="George Weber" userId="0c6bf55f-4eeb-4517-b8b9-ce58e4cba4b6" providerId="ADAL" clId="{E33388FE-C2AD-4216-90C9-2BA2211F3919}" dt="2024-09-26T21:10:14.557" v="11758" actId="478"/>
          <ac:spMkLst>
            <pc:docMk/>
            <pc:sldMk cId="2113556895" sldId="2098149241"/>
            <ac:spMk id="9" creationId="{52995F32-7FED-1753-5BCE-C3E2CE2DD809}"/>
          </ac:spMkLst>
        </pc:spChg>
        <pc:spChg chg="del">
          <ac:chgData name="George Weber" userId="0c6bf55f-4eeb-4517-b8b9-ce58e4cba4b6" providerId="ADAL" clId="{E33388FE-C2AD-4216-90C9-2BA2211F3919}" dt="2024-09-26T21:10:14.557" v="11758" actId="478"/>
          <ac:spMkLst>
            <pc:docMk/>
            <pc:sldMk cId="2113556895" sldId="2098149241"/>
            <ac:spMk id="10" creationId="{0F4A7222-C763-FAD1-52FA-03E9BA8CCE29}"/>
          </ac:spMkLst>
        </pc:spChg>
        <pc:spChg chg="del">
          <ac:chgData name="George Weber" userId="0c6bf55f-4eeb-4517-b8b9-ce58e4cba4b6" providerId="ADAL" clId="{E33388FE-C2AD-4216-90C9-2BA2211F3919}" dt="2024-09-26T21:10:14.557" v="11758" actId="478"/>
          <ac:spMkLst>
            <pc:docMk/>
            <pc:sldMk cId="2113556895" sldId="2098149241"/>
            <ac:spMk id="11" creationId="{AFA419C3-4004-EA25-A906-2006076CC9DF}"/>
          </ac:spMkLst>
        </pc:spChg>
        <pc:spChg chg="del">
          <ac:chgData name="George Weber" userId="0c6bf55f-4eeb-4517-b8b9-ce58e4cba4b6" providerId="ADAL" clId="{E33388FE-C2AD-4216-90C9-2BA2211F3919}" dt="2024-09-26T21:10:14.557" v="11758" actId="478"/>
          <ac:spMkLst>
            <pc:docMk/>
            <pc:sldMk cId="2113556895" sldId="2098149241"/>
            <ac:spMk id="12" creationId="{7F21FCA7-F063-6723-6BE4-DB72E44DF6FE}"/>
          </ac:spMkLst>
        </pc:spChg>
        <pc:spChg chg="del">
          <ac:chgData name="George Weber" userId="0c6bf55f-4eeb-4517-b8b9-ce58e4cba4b6" providerId="ADAL" clId="{E33388FE-C2AD-4216-90C9-2BA2211F3919}" dt="2024-09-26T21:10:14.557" v="11758" actId="478"/>
          <ac:spMkLst>
            <pc:docMk/>
            <pc:sldMk cId="2113556895" sldId="2098149241"/>
            <ac:spMk id="13" creationId="{3E04FD09-CCCF-15E9-D17F-7F013A0D2E26}"/>
          </ac:spMkLst>
        </pc:spChg>
        <pc:spChg chg="del">
          <ac:chgData name="George Weber" userId="0c6bf55f-4eeb-4517-b8b9-ce58e4cba4b6" providerId="ADAL" clId="{E33388FE-C2AD-4216-90C9-2BA2211F3919}" dt="2024-09-26T21:10:14.557" v="11758" actId="478"/>
          <ac:spMkLst>
            <pc:docMk/>
            <pc:sldMk cId="2113556895" sldId="2098149241"/>
            <ac:spMk id="14" creationId="{F92917B0-CD83-3BC4-BBA4-8A7FEFC3A21B}"/>
          </ac:spMkLst>
        </pc:spChg>
        <pc:spChg chg="del">
          <ac:chgData name="George Weber" userId="0c6bf55f-4eeb-4517-b8b9-ce58e4cba4b6" providerId="ADAL" clId="{E33388FE-C2AD-4216-90C9-2BA2211F3919}" dt="2024-09-26T21:10:14.557" v="11758" actId="478"/>
          <ac:spMkLst>
            <pc:docMk/>
            <pc:sldMk cId="2113556895" sldId="2098149241"/>
            <ac:spMk id="15" creationId="{FD44E7CB-9420-BBC1-21BC-C344A8DD050A}"/>
          </ac:spMkLst>
        </pc:spChg>
        <pc:spChg chg="add del mod">
          <ac:chgData name="George Weber" userId="0c6bf55f-4eeb-4517-b8b9-ce58e4cba4b6" providerId="ADAL" clId="{E33388FE-C2AD-4216-90C9-2BA2211F3919}" dt="2024-10-01T01:16:32.425" v="16203" actId="478"/>
          <ac:spMkLst>
            <pc:docMk/>
            <pc:sldMk cId="2113556895" sldId="2098149241"/>
            <ac:spMk id="16" creationId="{B6299804-C6E7-EC52-AD24-DEC47285B402}"/>
          </ac:spMkLst>
        </pc:spChg>
        <pc:spChg chg="add mod">
          <ac:chgData name="George Weber" userId="0c6bf55f-4eeb-4517-b8b9-ce58e4cba4b6" providerId="ADAL" clId="{E33388FE-C2AD-4216-90C9-2BA2211F3919}" dt="2024-10-01T13:31:09.234" v="22153" actId="207"/>
          <ac:spMkLst>
            <pc:docMk/>
            <pc:sldMk cId="2113556895" sldId="2098149241"/>
            <ac:spMk id="17" creationId="{B323FCCA-D84D-3877-B3DE-00F1C7B05E3E}"/>
          </ac:spMkLst>
        </pc:spChg>
        <pc:spChg chg="add mod">
          <ac:chgData name="George Weber" userId="0c6bf55f-4eeb-4517-b8b9-ce58e4cba4b6" providerId="ADAL" clId="{E33388FE-C2AD-4216-90C9-2BA2211F3919}" dt="2024-10-01T13:31:09.234" v="22153" actId="207"/>
          <ac:spMkLst>
            <pc:docMk/>
            <pc:sldMk cId="2113556895" sldId="2098149241"/>
            <ac:spMk id="18" creationId="{A6A0736B-21ED-95BE-4E6C-E6ADAAE6E25C}"/>
          </ac:spMkLst>
        </pc:spChg>
        <pc:spChg chg="add mod">
          <ac:chgData name="George Weber" userId="0c6bf55f-4eeb-4517-b8b9-ce58e4cba4b6" providerId="ADAL" clId="{E33388FE-C2AD-4216-90C9-2BA2211F3919}" dt="2024-10-01T13:31:09.234" v="22153" actId="207"/>
          <ac:spMkLst>
            <pc:docMk/>
            <pc:sldMk cId="2113556895" sldId="2098149241"/>
            <ac:spMk id="19" creationId="{25670A2D-1404-D355-B6B7-A113893957DC}"/>
          </ac:spMkLst>
        </pc:spChg>
        <pc:spChg chg="add mod">
          <ac:chgData name="George Weber" userId="0c6bf55f-4eeb-4517-b8b9-ce58e4cba4b6" providerId="ADAL" clId="{E33388FE-C2AD-4216-90C9-2BA2211F3919}" dt="2024-10-01T02:16:31.346" v="17802" actId="1076"/>
          <ac:spMkLst>
            <pc:docMk/>
            <pc:sldMk cId="2113556895" sldId="2098149241"/>
            <ac:spMk id="20" creationId="{29F8A986-1CA6-B38F-2EAA-B3221CB7C32B}"/>
          </ac:spMkLst>
        </pc:spChg>
        <pc:spChg chg="add mod">
          <ac:chgData name="George Weber" userId="0c6bf55f-4eeb-4517-b8b9-ce58e4cba4b6" providerId="ADAL" clId="{E33388FE-C2AD-4216-90C9-2BA2211F3919}" dt="2024-10-01T02:16:31.346" v="17802" actId="1076"/>
          <ac:spMkLst>
            <pc:docMk/>
            <pc:sldMk cId="2113556895" sldId="2098149241"/>
            <ac:spMk id="21" creationId="{8DEB49EE-E747-33BA-F78B-43164D273C93}"/>
          </ac:spMkLst>
        </pc:spChg>
        <pc:spChg chg="add mod">
          <ac:chgData name="George Weber" userId="0c6bf55f-4eeb-4517-b8b9-ce58e4cba4b6" providerId="ADAL" clId="{E33388FE-C2AD-4216-90C9-2BA2211F3919}" dt="2024-10-01T02:16:31.346" v="17802" actId="1076"/>
          <ac:spMkLst>
            <pc:docMk/>
            <pc:sldMk cId="2113556895" sldId="2098149241"/>
            <ac:spMk id="22" creationId="{D03945BF-778E-428B-F263-146B84701E13}"/>
          </ac:spMkLst>
        </pc:spChg>
        <pc:spChg chg="del">
          <ac:chgData name="George Weber" userId="0c6bf55f-4eeb-4517-b8b9-ce58e4cba4b6" providerId="ADAL" clId="{E33388FE-C2AD-4216-90C9-2BA2211F3919}" dt="2024-09-26T21:10:14.557" v="11758" actId="478"/>
          <ac:spMkLst>
            <pc:docMk/>
            <pc:sldMk cId="2113556895" sldId="2098149241"/>
            <ac:spMk id="23" creationId="{2F7E41CA-A90A-CDA3-44B9-22AD94B5720E}"/>
          </ac:spMkLst>
        </pc:spChg>
        <pc:spChg chg="add mod">
          <ac:chgData name="George Weber" userId="0c6bf55f-4eeb-4517-b8b9-ce58e4cba4b6" providerId="ADAL" clId="{E33388FE-C2AD-4216-90C9-2BA2211F3919}" dt="2024-10-01T02:16:31.346" v="17802" actId="1076"/>
          <ac:spMkLst>
            <pc:docMk/>
            <pc:sldMk cId="2113556895" sldId="2098149241"/>
            <ac:spMk id="24" creationId="{0FEAE0D1-0501-9C89-A831-672A32AA9E2D}"/>
          </ac:spMkLst>
        </pc:spChg>
      </pc:sldChg>
      <pc:sldChg chg="addSp delSp modSp add mod modAnim">
        <pc:chgData name="George Weber" userId="0c6bf55f-4eeb-4517-b8b9-ce58e4cba4b6" providerId="ADAL" clId="{E33388FE-C2AD-4216-90C9-2BA2211F3919}" dt="2024-10-01T20:50:24.868" v="27871" actId="20577"/>
        <pc:sldMkLst>
          <pc:docMk/>
          <pc:sldMk cId="220133484" sldId="2098149242"/>
        </pc:sldMkLst>
        <pc:spChg chg="mod">
          <ac:chgData name="George Weber" userId="0c6bf55f-4eeb-4517-b8b9-ce58e4cba4b6" providerId="ADAL" clId="{E33388FE-C2AD-4216-90C9-2BA2211F3919}" dt="2024-10-01T01:25:28.248" v="16526" actId="20577"/>
          <ac:spMkLst>
            <pc:docMk/>
            <pc:sldMk cId="220133484" sldId="2098149242"/>
            <ac:spMk id="2" creationId="{3A36079F-128A-43B8-AF7A-432AA7BEA07B}"/>
          </ac:spMkLst>
        </pc:spChg>
        <pc:spChg chg="del">
          <ac:chgData name="George Weber" userId="0c6bf55f-4eeb-4517-b8b9-ce58e4cba4b6" providerId="ADAL" clId="{E33388FE-C2AD-4216-90C9-2BA2211F3919}" dt="2024-09-30T17:37:29.060" v="15060" actId="478"/>
          <ac:spMkLst>
            <pc:docMk/>
            <pc:sldMk cId="220133484" sldId="2098149242"/>
            <ac:spMk id="4" creationId="{51E164F7-7F38-6025-1BD4-A857F0F28541}"/>
          </ac:spMkLst>
        </pc:spChg>
        <pc:spChg chg="add mod">
          <ac:chgData name="George Weber" userId="0c6bf55f-4eeb-4517-b8b9-ce58e4cba4b6" providerId="ADAL" clId="{E33388FE-C2AD-4216-90C9-2BA2211F3919}" dt="2024-10-01T02:16:09.462" v="17801" actId="1038"/>
          <ac:spMkLst>
            <pc:docMk/>
            <pc:sldMk cId="220133484" sldId="2098149242"/>
            <ac:spMk id="5" creationId="{E4C94AE0-472C-E613-178E-62A61E4D99A4}"/>
          </ac:spMkLst>
        </pc:spChg>
        <pc:spChg chg="add mod">
          <ac:chgData name="George Weber" userId="0c6bf55f-4eeb-4517-b8b9-ce58e4cba4b6" providerId="ADAL" clId="{E33388FE-C2AD-4216-90C9-2BA2211F3919}" dt="2024-10-01T02:16:00.008" v="17791" actId="1076"/>
          <ac:spMkLst>
            <pc:docMk/>
            <pc:sldMk cId="220133484" sldId="2098149242"/>
            <ac:spMk id="6" creationId="{50849836-778C-5846-DC05-C845CB69F76B}"/>
          </ac:spMkLst>
        </pc:spChg>
        <pc:spChg chg="del mod">
          <ac:chgData name="George Weber" userId="0c6bf55f-4eeb-4517-b8b9-ce58e4cba4b6" providerId="ADAL" clId="{E33388FE-C2AD-4216-90C9-2BA2211F3919}" dt="2024-10-01T01:49:37.580" v="17282" actId="478"/>
          <ac:spMkLst>
            <pc:docMk/>
            <pc:sldMk cId="220133484" sldId="2098149242"/>
            <ac:spMk id="7" creationId="{01278983-D588-0139-F234-2C9E79EC79E6}"/>
          </ac:spMkLst>
        </pc:spChg>
        <pc:spChg chg="add del mod">
          <ac:chgData name="George Weber" userId="0c6bf55f-4eeb-4517-b8b9-ce58e4cba4b6" providerId="ADAL" clId="{E33388FE-C2AD-4216-90C9-2BA2211F3919}" dt="2024-10-01T01:32:31.466" v="16793"/>
          <ac:spMkLst>
            <pc:docMk/>
            <pc:sldMk cId="220133484" sldId="2098149242"/>
            <ac:spMk id="8" creationId="{D8457BC8-0FF6-5D44-2211-9B048A2C2EE9}"/>
          </ac:spMkLst>
        </pc:spChg>
        <pc:spChg chg="add mod">
          <ac:chgData name="George Weber" userId="0c6bf55f-4eeb-4517-b8b9-ce58e4cba4b6" providerId="ADAL" clId="{E33388FE-C2AD-4216-90C9-2BA2211F3919}" dt="2024-10-01T20:50:24.868" v="27871" actId="20577"/>
          <ac:spMkLst>
            <pc:docMk/>
            <pc:sldMk cId="220133484" sldId="2098149242"/>
            <ac:spMk id="9" creationId="{80FCF67A-CA5B-4F2A-69BC-F3DAE7CDE1E8}"/>
          </ac:spMkLst>
        </pc:spChg>
        <pc:spChg chg="add del mod">
          <ac:chgData name="George Weber" userId="0c6bf55f-4eeb-4517-b8b9-ce58e4cba4b6" providerId="ADAL" clId="{E33388FE-C2AD-4216-90C9-2BA2211F3919}" dt="2024-10-01T02:01:16.956" v="17586" actId="21"/>
          <ac:spMkLst>
            <pc:docMk/>
            <pc:sldMk cId="220133484" sldId="2098149242"/>
            <ac:spMk id="10" creationId="{901A1B30-6EB3-E923-9519-0E559A92F9CA}"/>
          </ac:spMkLst>
        </pc:spChg>
        <pc:spChg chg="add mod">
          <ac:chgData name="George Weber" userId="0c6bf55f-4eeb-4517-b8b9-ce58e4cba4b6" providerId="ADAL" clId="{E33388FE-C2AD-4216-90C9-2BA2211F3919}" dt="2024-10-01T14:58:52.124" v="23344" actId="20577"/>
          <ac:spMkLst>
            <pc:docMk/>
            <pc:sldMk cId="220133484" sldId="2098149242"/>
            <ac:spMk id="11" creationId="{BA4E0C50-E108-9635-2564-C496DDE4D9FB}"/>
          </ac:spMkLst>
        </pc:spChg>
        <pc:spChg chg="add mod">
          <ac:chgData name="George Weber" userId="0c6bf55f-4eeb-4517-b8b9-ce58e4cba4b6" providerId="ADAL" clId="{E33388FE-C2AD-4216-90C9-2BA2211F3919}" dt="2024-10-01T02:16:09.462" v="17801" actId="1038"/>
          <ac:spMkLst>
            <pc:docMk/>
            <pc:sldMk cId="220133484" sldId="2098149242"/>
            <ac:spMk id="12" creationId="{F38D2603-F214-B809-B213-9B89A5404775}"/>
          </ac:spMkLst>
        </pc:spChg>
        <pc:spChg chg="add mod">
          <ac:chgData name="George Weber" userId="0c6bf55f-4eeb-4517-b8b9-ce58e4cba4b6" providerId="ADAL" clId="{E33388FE-C2AD-4216-90C9-2BA2211F3919}" dt="2024-10-01T02:16:00.008" v="17791" actId="1076"/>
          <ac:spMkLst>
            <pc:docMk/>
            <pc:sldMk cId="220133484" sldId="2098149242"/>
            <ac:spMk id="14" creationId="{D79C89FC-4C89-F702-A7A7-C2DDC3153A4E}"/>
          </ac:spMkLst>
        </pc:spChg>
        <pc:spChg chg="add mod">
          <ac:chgData name="George Weber" userId="0c6bf55f-4eeb-4517-b8b9-ce58e4cba4b6" providerId="ADAL" clId="{E33388FE-C2AD-4216-90C9-2BA2211F3919}" dt="2024-10-01T02:16:09.462" v="17801" actId="1038"/>
          <ac:spMkLst>
            <pc:docMk/>
            <pc:sldMk cId="220133484" sldId="2098149242"/>
            <ac:spMk id="15" creationId="{BEFAA3FA-EB06-F154-10DA-291962830E6B}"/>
          </ac:spMkLst>
        </pc:spChg>
        <pc:spChg chg="add mod ord">
          <ac:chgData name="George Weber" userId="0c6bf55f-4eeb-4517-b8b9-ce58e4cba4b6" providerId="ADAL" clId="{E33388FE-C2AD-4216-90C9-2BA2211F3919}" dt="2024-10-01T13:11:06.519" v="22066" actId="207"/>
          <ac:spMkLst>
            <pc:docMk/>
            <pc:sldMk cId="220133484" sldId="2098149242"/>
            <ac:spMk id="16" creationId="{0ADBBE29-EE05-A10F-B545-6BD67DB2F932}"/>
          </ac:spMkLst>
        </pc:spChg>
        <pc:spChg chg="add mod ord">
          <ac:chgData name="George Weber" userId="0c6bf55f-4eeb-4517-b8b9-ce58e4cba4b6" providerId="ADAL" clId="{E33388FE-C2AD-4216-90C9-2BA2211F3919}" dt="2024-10-01T13:11:06.519" v="22066" actId="207"/>
          <ac:spMkLst>
            <pc:docMk/>
            <pc:sldMk cId="220133484" sldId="2098149242"/>
            <ac:spMk id="19" creationId="{2EFABA27-D181-C0BD-FC7B-DE69C91111F2}"/>
          </ac:spMkLst>
        </pc:spChg>
        <pc:spChg chg="add del mod">
          <ac:chgData name="George Weber" userId="0c6bf55f-4eeb-4517-b8b9-ce58e4cba4b6" providerId="ADAL" clId="{E33388FE-C2AD-4216-90C9-2BA2211F3919}" dt="2024-10-01T20:50:06.006" v="27866" actId="478"/>
          <ac:spMkLst>
            <pc:docMk/>
            <pc:sldMk cId="220133484" sldId="2098149242"/>
            <ac:spMk id="21" creationId="{80EEB23D-5DFA-0518-6DF0-A1645B1DE298}"/>
          </ac:spMkLst>
        </pc:spChg>
        <pc:spChg chg="add del mod">
          <ac:chgData name="George Weber" userId="0c6bf55f-4eeb-4517-b8b9-ce58e4cba4b6" providerId="ADAL" clId="{E33388FE-C2AD-4216-90C9-2BA2211F3919}" dt="2024-10-01T20:47:05.113" v="27837" actId="478"/>
          <ac:spMkLst>
            <pc:docMk/>
            <pc:sldMk cId="220133484" sldId="2098149242"/>
            <ac:spMk id="25" creationId="{4DA12AD8-4E63-588E-60F5-A5A2A525612D}"/>
          </ac:spMkLst>
        </pc:spChg>
        <pc:spChg chg="add del">
          <ac:chgData name="George Weber" userId="0c6bf55f-4eeb-4517-b8b9-ce58e4cba4b6" providerId="ADAL" clId="{E33388FE-C2AD-4216-90C9-2BA2211F3919}" dt="2024-10-01T20:47:09.370" v="27841" actId="22"/>
          <ac:spMkLst>
            <pc:docMk/>
            <pc:sldMk cId="220133484" sldId="2098149242"/>
            <ac:spMk id="33" creationId="{C2F1DA87-8DB5-77BC-411A-8D352BE9269E}"/>
          </ac:spMkLst>
        </pc:spChg>
        <pc:spChg chg="add mod">
          <ac:chgData name="George Weber" userId="0c6bf55f-4eeb-4517-b8b9-ce58e4cba4b6" providerId="ADAL" clId="{E33388FE-C2AD-4216-90C9-2BA2211F3919}" dt="2024-10-01T20:50:12.477" v="27867" actId="1076"/>
          <ac:spMkLst>
            <pc:docMk/>
            <pc:sldMk cId="220133484" sldId="2098149242"/>
            <ac:spMk id="35" creationId="{7F07C8BD-DA7D-AD2D-2CCC-2AB49053294F}"/>
          </ac:spMkLst>
        </pc:spChg>
        <pc:cxnChg chg="add mod">
          <ac:chgData name="George Weber" userId="0c6bf55f-4eeb-4517-b8b9-ce58e4cba4b6" providerId="ADAL" clId="{E33388FE-C2AD-4216-90C9-2BA2211F3919}" dt="2024-10-01T02:16:00.008" v="17791" actId="1076"/>
          <ac:cxnSpMkLst>
            <pc:docMk/>
            <pc:sldMk cId="220133484" sldId="2098149242"/>
            <ac:cxnSpMk id="18" creationId="{C411F7D8-6913-F2A8-2561-743C0E356F91}"/>
          </ac:cxnSpMkLst>
        </pc:cxnChg>
        <pc:cxnChg chg="add mod">
          <ac:chgData name="George Weber" userId="0c6bf55f-4eeb-4517-b8b9-ce58e4cba4b6" providerId="ADAL" clId="{E33388FE-C2AD-4216-90C9-2BA2211F3919}" dt="2024-10-01T02:16:09.462" v="17801" actId="1038"/>
          <ac:cxnSpMkLst>
            <pc:docMk/>
            <pc:sldMk cId="220133484" sldId="2098149242"/>
            <ac:cxnSpMk id="20" creationId="{AB4C51E4-5F66-FDA1-70C7-D8B25B28A192}"/>
          </ac:cxnSpMkLst>
        </pc:cxnChg>
      </pc:sldChg>
      <pc:sldChg chg="addSp delSp modSp add mod ord">
        <pc:chgData name="George Weber" userId="0c6bf55f-4eeb-4517-b8b9-ce58e4cba4b6" providerId="ADAL" clId="{E33388FE-C2AD-4216-90C9-2BA2211F3919}" dt="2024-09-30T20:30:46.183" v="15350"/>
        <pc:sldMkLst>
          <pc:docMk/>
          <pc:sldMk cId="595930941" sldId="2098149243"/>
        </pc:sldMkLst>
        <pc:spChg chg="del">
          <ac:chgData name="George Weber" userId="0c6bf55f-4eeb-4517-b8b9-ce58e4cba4b6" providerId="ADAL" clId="{E33388FE-C2AD-4216-90C9-2BA2211F3919}" dt="2024-09-27T16:48:24.950" v="11865" actId="478"/>
          <ac:spMkLst>
            <pc:docMk/>
            <pc:sldMk cId="595930941" sldId="2098149243"/>
            <ac:spMk id="4" creationId="{51E164F7-7F38-6025-1BD4-A857F0F28541}"/>
          </ac:spMkLst>
        </pc:spChg>
        <pc:spChg chg="add mod">
          <ac:chgData name="George Weber" userId="0c6bf55f-4eeb-4517-b8b9-ce58e4cba4b6" providerId="ADAL" clId="{E33388FE-C2AD-4216-90C9-2BA2211F3919}" dt="2024-09-27T17:25:07.126" v="12631" actId="1076"/>
          <ac:spMkLst>
            <pc:docMk/>
            <pc:sldMk cId="595930941" sldId="2098149243"/>
            <ac:spMk id="5" creationId="{04FAB5D7-2D6D-F655-49B0-EB78EAE2C17A}"/>
          </ac:spMkLst>
        </pc:spChg>
        <pc:spChg chg="add mod">
          <ac:chgData name="George Weber" userId="0c6bf55f-4eeb-4517-b8b9-ce58e4cba4b6" providerId="ADAL" clId="{E33388FE-C2AD-4216-90C9-2BA2211F3919}" dt="2024-09-27T17:25:07.126" v="12631" actId="1076"/>
          <ac:spMkLst>
            <pc:docMk/>
            <pc:sldMk cId="595930941" sldId="2098149243"/>
            <ac:spMk id="6" creationId="{E6CAE37D-D2B8-A145-BB17-DF9198EDB59F}"/>
          </ac:spMkLst>
        </pc:spChg>
        <pc:spChg chg="mod">
          <ac:chgData name="George Weber" userId="0c6bf55f-4eeb-4517-b8b9-ce58e4cba4b6" providerId="ADAL" clId="{E33388FE-C2AD-4216-90C9-2BA2211F3919}" dt="2024-09-27T17:25:07.126" v="12631" actId="1076"/>
          <ac:spMkLst>
            <pc:docMk/>
            <pc:sldMk cId="595930941" sldId="2098149243"/>
            <ac:spMk id="7" creationId="{01278983-D588-0139-F234-2C9E79EC79E6}"/>
          </ac:spMkLst>
        </pc:spChg>
        <pc:spChg chg="add mod">
          <ac:chgData name="George Weber" userId="0c6bf55f-4eeb-4517-b8b9-ce58e4cba4b6" providerId="ADAL" clId="{E33388FE-C2AD-4216-90C9-2BA2211F3919}" dt="2024-09-27T17:25:07.126" v="12631" actId="1076"/>
          <ac:spMkLst>
            <pc:docMk/>
            <pc:sldMk cId="595930941" sldId="2098149243"/>
            <ac:spMk id="8" creationId="{D497D8B0-2EC0-64F3-0471-C8344091A5C7}"/>
          </ac:spMkLst>
        </pc:spChg>
        <pc:spChg chg="add mod">
          <ac:chgData name="George Weber" userId="0c6bf55f-4eeb-4517-b8b9-ce58e4cba4b6" providerId="ADAL" clId="{E33388FE-C2AD-4216-90C9-2BA2211F3919}" dt="2024-09-27T17:25:07.126" v="12631" actId="1076"/>
          <ac:spMkLst>
            <pc:docMk/>
            <pc:sldMk cId="595930941" sldId="2098149243"/>
            <ac:spMk id="9" creationId="{ED276E2E-64D2-E0AC-F1EC-2575A6F63F64}"/>
          </ac:spMkLst>
        </pc:spChg>
        <pc:spChg chg="add mod">
          <ac:chgData name="George Weber" userId="0c6bf55f-4eeb-4517-b8b9-ce58e4cba4b6" providerId="ADAL" clId="{E33388FE-C2AD-4216-90C9-2BA2211F3919}" dt="2024-09-27T17:25:07.126" v="12631" actId="1076"/>
          <ac:spMkLst>
            <pc:docMk/>
            <pc:sldMk cId="595930941" sldId="2098149243"/>
            <ac:spMk id="10" creationId="{5951BE61-CF72-5AAB-769A-E117FC18D720}"/>
          </ac:spMkLst>
        </pc:spChg>
        <pc:spChg chg="add mod">
          <ac:chgData name="George Weber" userId="0c6bf55f-4eeb-4517-b8b9-ce58e4cba4b6" providerId="ADAL" clId="{E33388FE-C2AD-4216-90C9-2BA2211F3919}" dt="2024-09-27T17:25:07.126" v="12631" actId="1076"/>
          <ac:spMkLst>
            <pc:docMk/>
            <pc:sldMk cId="595930941" sldId="2098149243"/>
            <ac:spMk id="11" creationId="{B2343F19-6E6D-FCD8-5F1C-DD4698F10A37}"/>
          </ac:spMkLst>
        </pc:spChg>
        <pc:spChg chg="add mod">
          <ac:chgData name="George Weber" userId="0c6bf55f-4eeb-4517-b8b9-ce58e4cba4b6" providerId="ADAL" clId="{E33388FE-C2AD-4216-90C9-2BA2211F3919}" dt="2024-09-27T17:25:07.126" v="12631" actId="1076"/>
          <ac:spMkLst>
            <pc:docMk/>
            <pc:sldMk cId="595930941" sldId="2098149243"/>
            <ac:spMk id="12" creationId="{BC2E21C6-1DEC-E93C-3605-9BE37B5C1B8B}"/>
          </ac:spMkLst>
        </pc:spChg>
        <pc:spChg chg="add mod">
          <ac:chgData name="George Weber" userId="0c6bf55f-4eeb-4517-b8b9-ce58e4cba4b6" providerId="ADAL" clId="{E33388FE-C2AD-4216-90C9-2BA2211F3919}" dt="2024-09-27T17:25:07.126" v="12631" actId="1076"/>
          <ac:spMkLst>
            <pc:docMk/>
            <pc:sldMk cId="595930941" sldId="2098149243"/>
            <ac:spMk id="13" creationId="{79FB2579-428B-049C-D724-C83C0355E834}"/>
          </ac:spMkLst>
        </pc:spChg>
        <pc:spChg chg="add mod">
          <ac:chgData name="George Weber" userId="0c6bf55f-4eeb-4517-b8b9-ce58e4cba4b6" providerId="ADAL" clId="{E33388FE-C2AD-4216-90C9-2BA2211F3919}" dt="2024-09-27T17:25:07.126" v="12631" actId="1076"/>
          <ac:spMkLst>
            <pc:docMk/>
            <pc:sldMk cId="595930941" sldId="2098149243"/>
            <ac:spMk id="14" creationId="{854D84F7-7752-E952-9923-04FE619B3208}"/>
          </ac:spMkLst>
        </pc:spChg>
        <pc:spChg chg="add mod">
          <ac:chgData name="George Weber" userId="0c6bf55f-4eeb-4517-b8b9-ce58e4cba4b6" providerId="ADAL" clId="{E33388FE-C2AD-4216-90C9-2BA2211F3919}" dt="2024-09-27T17:25:07.126" v="12631" actId="1076"/>
          <ac:spMkLst>
            <pc:docMk/>
            <pc:sldMk cId="595930941" sldId="2098149243"/>
            <ac:spMk id="15" creationId="{4FF76283-7B32-A736-631E-19C243DA490E}"/>
          </ac:spMkLst>
        </pc:spChg>
        <pc:spChg chg="add mod">
          <ac:chgData name="George Weber" userId="0c6bf55f-4eeb-4517-b8b9-ce58e4cba4b6" providerId="ADAL" clId="{E33388FE-C2AD-4216-90C9-2BA2211F3919}" dt="2024-09-27T17:25:07.126" v="12631" actId="1076"/>
          <ac:spMkLst>
            <pc:docMk/>
            <pc:sldMk cId="595930941" sldId="2098149243"/>
            <ac:spMk id="16" creationId="{53D44828-0C34-B18A-4FE4-9BD08142C831}"/>
          </ac:spMkLst>
        </pc:spChg>
        <pc:spChg chg="add mod">
          <ac:chgData name="George Weber" userId="0c6bf55f-4eeb-4517-b8b9-ce58e4cba4b6" providerId="ADAL" clId="{E33388FE-C2AD-4216-90C9-2BA2211F3919}" dt="2024-09-27T17:25:07.126" v="12631" actId="1076"/>
          <ac:spMkLst>
            <pc:docMk/>
            <pc:sldMk cId="595930941" sldId="2098149243"/>
            <ac:spMk id="17" creationId="{6DA942B6-75C8-9E28-4888-4DD88FF6A35B}"/>
          </ac:spMkLst>
        </pc:spChg>
        <pc:spChg chg="add mod">
          <ac:chgData name="George Weber" userId="0c6bf55f-4eeb-4517-b8b9-ce58e4cba4b6" providerId="ADAL" clId="{E33388FE-C2AD-4216-90C9-2BA2211F3919}" dt="2024-09-27T17:25:11.878" v="12632" actId="1076"/>
          <ac:spMkLst>
            <pc:docMk/>
            <pc:sldMk cId="595930941" sldId="2098149243"/>
            <ac:spMk id="18" creationId="{30530209-8635-D2D9-EF02-E73EDE44D7F6}"/>
          </ac:spMkLst>
        </pc:spChg>
        <pc:spChg chg="add mod">
          <ac:chgData name="George Weber" userId="0c6bf55f-4eeb-4517-b8b9-ce58e4cba4b6" providerId="ADAL" clId="{E33388FE-C2AD-4216-90C9-2BA2211F3919}" dt="2024-09-27T17:27:41.252" v="12665" actId="6549"/>
          <ac:spMkLst>
            <pc:docMk/>
            <pc:sldMk cId="595930941" sldId="2098149243"/>
            <ac:spMk id="19" creationId="{EB105AB2-BBDD-A1AB-A5FB-35F32BCA6A30}"/>
          </ac:spMkLst>
        </pc:spChg>
      </pc:sldChg>
      <pc:sldChg chg="addSp delSp modSp add mod ord">
        <pc:chgData name="George Weber" userId="0c6bf55f-4eeb-4517-b8b9-ce58e4cba4b6" providerId="ADAL" clId="{E33388FE-C2AD-4216-90C9-2BA2211F3919}" dt="2024-10-01T20:42:52.254" v="27836" actId="20577"/>
        <pc:sldMkLst>
          <pc:docMk/>
          <pc:sldMk cId="2236476548" sldId="2098149244"/>
        </pc:sldMkLst>
        <pc:spChg chg="mod">
          <ac:chgData name="George Weber" userId="0c6bf55f-4eeb-4517-b8b9-ce58e4cba4b6" providerId="ADAL" clId="{E33388FE-C2AD-4216-90C9-2BA2211F3919}" dt="2024-10-01T19:33:09.714" v="27273" actId="27636"/>
          <ac:spMkLst>
            <pc:docMk/>
            <pc:sldMk cId="2236476548" sldId="2098149244"/>
            <ac:spMk id="2" creationId="{3A36079F-128A-43B8-AF7A-432AA7BEA07B}"/>
          </ac:spMkLst>
        </pc:spChg>
        <pc:spChg chg="mod">
          <ac:chgData name="George Weber" userId="0c6bf55f-4eeb-4517-b8b9-ce58e4cba4b6" providerId="ADAL" clId="{E33388FE-C2AD-4216-90C9-2BA2211F3919}" dt="2024-10-01T19:33:09.714" v="27273" actId="27636"/>
          <ac:spMkLst>
            <pc:docMk/>
            <pc:sldMk cId="2236476548" sldId="2098149244"/>
            <ac:spMk id="3" creationId="{3822C15B-3614-485D-A1F7-6D4E9F50B6F5}"/>
          </ac:spMkLst>
        </pc:spChg>
        <pc:spChg chg="del">
          <ac:chgData name="George Weber" userId="0c6bf55f-4eeb-4517-b8b9-ce58e4cba4b6" providerId="ADAL" clId="{E33388FE-C2AD-4216-90C9-2BA2211F3919}" dt="2024-09-27T17:27:58.983" v="12667" actId="478"/>
          <ac:spMkLst>
            <pc:docMk/>
            <pc:sldMk cId="2236476548" sldId="2098149244"/>
            <ac:spMk id="5" creationId="{04FAB5D7-2D6D-F655-49B0-EB78EAE2C17A}"/>
          </ac:spMkLst>
        </pc:spChg>
        <pc:spChg chg="del">
          <ac:chgData name="George Weber" userId="0c6bf55f-4eeb-4517-b8b9-ce58e4cba4b6" providerId="ADAL" clId="{E33388FE-C2AD-4216-90C9-2BA2211F3919}" dt="2024-09-27T17:27:58.983" v="12667" actId="478"/>
          <ac:spMkLst>
            <pc:docMk/>
            <pc:sldMk cId="2236476548" sldId="2098149244"/>
            <ac:spMk id="6" creationId="{E6CAE37D-D2B8-A145-BB17-DF9198EDB59F}"/>
          </ac:spMkLst>
        </pc:spChg>
        <pc:spChg chg="del">
          <ac:chgData name="George Weber" userId="0c6bf55f-4eeb-4517-b8b9-ce58e4cba4b6" providerId="ADAL" clId="{E33388FE-C2AD-4216-90C9-2BA2211F3919}" dt="2024-09-27T17:27:58.983" v="12667" actId="478"/>
          <ac:spMkLst>
            <pc:docMk/>
            <pc:sldMk cId="2236476548" sldId="2098149244"/>
            <ac:spMk id="7" creationId="{01278983-D588-0139-F234-2C9E79EC79E6}"/>
          </ac:spMkLst>
        </pc:spChg>
        <pc:spChg chg="del">
          <ac:chgData name="George Weber" userId="0c6bf55f-4eeb-4517-b8b9-ce58e4cba4b6" providerId="ADAL" clId="{E33388FE-C2AD-4216-90C9-2BA2211F3919}" dt="2024-09-27T17:27:58.983" v="12667" actId="478"/>
          <ac:spMkLst>
            <pc:docMk/>
            <pc:sldMk cId="2236476548" sldId="2098149244"/>
            <ac:spMk id="8" creationId="{D497D8B0-2EC0-64F3-0471-C8344091A5C7}"/>
          </ac:spMkLst>
        </pc:spChg>
        <pc:spChg chg="del">
          <ac:chgData name="George Weber" userId="0c6bf55f-4eeb-4517-b8b9-ce58e4cba4b6" providerId="ADAL" clId="{E33388FE-C2AD-4216-90C9-2BA2211F3919}" dt="2024-09-27T17:27:58.983" v="12667" actId="478"/>
          <ac:spMkLst>
            <pc:docMk/>
            <pc:sldMk cId="2236476548" sldId="2098149244"/>
            <ac:spMk id="9" creationId="{ED276E2E-64D2-E0AC-F1EC-2575A6F63F64}"/>
          </ac:spMkLst>
        </pc:spChg>
        <pc:spChg chg="del">
          <ac:chgData name="George Weber" userId="0c6bf55f-4eeb-4517-b8b9-ce58e4cba4b6" providerId="ADAL" clId="{E33388FE-C2AD-4216-90C9-2BA2211F3919}" dt="2024-09-27T17:27:58.983" v="12667" actId="478"/>
          <ac:spMkLst>
            <pc:docMk/>
            <pc:sldMk cId="2236476548" sldId="2098149244"/>
            <ac:spMk id="10" creationId="{5951BE61-CF72-5AAB-769A-E117FC18D720}"/>
          </ac:spMkLst>
        </pc:spChg>
        <pc:spChg chg="del">
          <ac:chgData name="George Weber" userId="0c6bf55f-4eeb-4517-b8b9-ce58e4cba4b6" providerId="ADAL" clId="{E33388FE-C2AD-4216-90C9-2BA2211F3919}" dt="2024-09-27T17:27:58.983" v="12667" actId="478"/>
          <ac:spMkLst>
            <pc:docMk/>
            <pc:sldMk cId="2236476548" sldId="2098149244"/>
            <ac:spMk id="11" creationId="{B2343F19-6E6D-FCD8-5F1C-DD4698F10A37}"/>
          </ac:spMkLst>
        </pc:spChg>
        <pc:spChg chg="del">
          <ac:chgData name="George Weber" userId="0c6bf55f-4eeb-4517-b8b9-ce58e4cba4b6" providerId="ADAL" clId="{E33388FE-C2AD-4216-90C9-2BA2211F3919}" dt="2024-09-27T17:27:58.983" v="12667" actId="478"/>
          <ac:spMkLst>
            <pc:docMk/>
            <pc:sldMk cId="2236476548" sldId="2098149244"/>
            <ac:spMk id="12" creationId="{BC2E21C6-1DEC-E93C-3605-9BE37B5C1B8B}"/>
          </ac:spMkLst>
        </pc:spChg>
        <pc:spChg chg="del">
          <ac:chgData name="George Weber" userId="0c6bf55f-4eeb-4517-b8b9-ce58e4cba4b6" providerId="ADAL" clId="{E33388FE-C2AD-4216-90C9-2BA2211F3919}" dt="2024-09-27T17:27:58.983" v="12667" actId="478"/>
          <ac:spMkLst>
            <pc:docMk/>
            <pc:sldMk cId="2236476548" sldId="2098149244"/>
            <ac:spMk id="13" creationId="{79FB2579-428B-049C-D724-C83C0355E834}"/>
          </ac:spMkLst>
        </pc:spChg>
        <pc:spChg chg="del">
          <ac:chgData name="George Weber" userId="0c6bf55f-4eeb-4517-b8b9-ce58e4cba4b6" providerId="ADAL" clId="{E33388FE-C2AD-4216-90C9-2BA2211F3919}" dt="2024-09-27T17:27:58.983" v="12667" actId="478"/>
          <ac:spMkLst>
            <pc:docMk/>
            <pc:sldMk cId="2236476548" sldId="2098149244"/>
            <ac:spMk id="14" creationId="{854D84F7-7752-E952-9923-04FE619B3208}"/>
          </ac:spMkLst>
        </pc:spChg>
        <pc:spChg chg="del">
          <ac:chgData name="George Weber" userId="0c6bf55f-4eeb-4517-b8b9-ce58e4cba4b6" providerId="ADAL" clId="{E33388FE-C2AD-4216-90C9-2BA2211F3919}" dt="2024-09-27T17:27:58.983" v="12667" actId="478"/>
          <ac:spMkLst>
            <pc:docMk/>
            <pc:sldMk cId="2236476548" sldId="2098149244"/>
            <ac:spMk id="15" creationId="{4FF76283-7B32-A736-631E-19C243DA490E}"/>
          </ac:spMkLst>
        </pc:spChg>
        <pc:spChg chg="del">
          <ac:chgData name="George Weber" userId="0c6bf55f-4eeb-4517-b8b9-ce58e4cba4b6" providerId="ADAL" clId="{E33388FE-C2AD-4216-90C9-2BA2211F3919}" dt="2024-09-27T17:27:58.983" v="12667" actId="478"/>
          <ac:spMkLst>
            <pc:docMk/>
            <pc:sldMk cId="2236476548" sldId="2098149244"/>
            <ac:spMk id="16" creationId="{53D44828-0C34-B18A-4FE4-9BD08142C831}"/>
          </ac:spMkLst>
        </pc:spChg>
        <pc:spChg chg="del">
          <ac:chgData name="George Weber" userId="0c6bf55f-4eeb-4517-b8b9-ce58e4cba4b6" providerId="ADAL" clId="{E33388FE-C2AD-4216-90C9-2BA2211F3919}" dt="2024-09-27T17:27:58.983" v="12667" actId="478"/>
          <ac:spMkLst>
            <pc:docMk/>
            <pc:sldMk cId="2236476548" sldId="2098149244"/>
            <ac:spMk id="17" creationId="{6DA942B6-75C8-9E28-4888-4DD88FF6A35B}"/>
          </ac:spMkLst>
        </pc:spChg>
        <pc:spChg chg="del mod">
          <ac:chgData name="George Weber" userId="0c6bf55f-4eeb-4517-b8b9-ce58e4cba4b6" providerId="ADAL" clId="{E33388FE-C2AD-4216-90C9-2BA2211F3919}" dt="2024-09-30T20:51:56.836" v="15368" actId="478"/>
          <ac:spMkLst>
            <pc:docMk/>
            <pc:sldMk cId="2236476548" sldId="2098149244"/>
            <ac:spMk id="18" creationId="{30530209-8635-D2D9-EF02-E73EDE44D7F6}"/>
          </ac:spMkLst>
        </pc:spChg>
        <pc:spChg chg="del mod">
          <ac:chgData name="George Weber" userId="0c6bf55f-4eeb-4517-b8b9-ce58e4cba4b6" providerId="ADAL" clId="{E33388FE-C2AD-4216-90C9-2BA2211F3919}" dt="2024-09-30T20:51:56.836" v="15368" actId="478"/>
          <ac:spMkLst>
            <pc:docMk/>
            <pc:sldMk cId="2236476548" sldId="2098149244"/>
            <ac:spMk id="19" creationId="{EB105AB2-BBDD-A1AB-A5FB-35F32BCA6A30}"/>
          </ac:spMkLst>
        </pc:spChg>
        <pc:spChg chg="add del mod">
          <ac:chgData name="George Weber" userId="0c6bf55f-4eeb-4517-b8b9-ce58e4cba4b6" providerId="ADAL" clId="{E33388FE-C2AD-4216-90C9-2BA2211F3919}" dt="2024-09-30T20:51:49.936" v="15367"/>
          <ac:spMkLst>
            <pc:docMk/>
            <pc:sldMk cId="2236476548" sldId="2098149244"/>
            <ac:spMk id="22" creationId="{B967F48C-3B58-3E61-97E3-D058D64CA7B6}"/>
          </ac:spMkLst>
        </pc:spChg>
        <pc:spChg chg="add del mod">
          <ac:chgData name="George Weber" userId="0c6bf55f-4eeb-4517-b8b9-ce58e4cba4b6" providerId="ADAL" clId="{E33388FE-C2AD-4216-90C9-2BA2211F3919}" dt="2024-09-30T20:51:49.936" v="15367"/>
          <ac:spMkLst>
            <pc:docMk/>
            <pc:sldMk cId="2236476548" sldId="2098149244"/>
            <ac:spMk id="25" creationId="{E9E8AB5C-209B-4C4F-D93A-98A20050FB92}"/>
          </ac:spMkLst>
        </pc:spChg>
        <pc:spChg chg="add del mod">
          <ac:chgData name="George Weber" userId="0c6bf55f-4eeb-4517-b8b9-ce58e4cba4b6" providerId="ADAL" clId="{E33388FE-C2AD-4216-90C9-2BA2211F3919}" dt="2024-09-30T20:51:49.936" v="15367"/>
          <ac:spMkLst>
            <pc:docMk/>
            <pc:sldMk cId="2236476548" sldId="2098149244"/>
            <ac:spMk id="26" creationId="{8EA64310-17E1-1C71-2880-119B2B77CD61}"/>
          </ac:spMkLst>
        </pc:spChg>
        <pc:spChg chg="add del mod">
          <ac:chgData name="George Weber" userId="0c6bf55f-4eeb-4517-b8b9-ce58e4cba4b6" providerId="ADAL" clId="{E33388FE-C2AD-4216-90C9-2BA2211F3919}" dt="2024-09-30T20:51:49.936" v="15367"/>
          <ac:spMkLst>
            <pc:docMk/>
            <pc:sldMk cId="2236476548" sldId="2098149244"/>
            <ac:spMk id="28" creationId="{3722CD12-FE87-883B-6461-12CF117BFC0A}"/>
          </ac:spMkLst>
        </pc:spChg>
        <pc:spChg chg="add del mod">
          <ac:chgData name="George Weber" userId="0c6bf55f-4eeb-4517-b8b9-ce58e4cba4b6" providerId="ADAL" clId="{E33388FE-C2AD-4216-90C9-2BA2211F3919}" dt="2024-09-30T20:51:49.936" v="15367"/>
          <ac:spMkLst>
            <pc:docMk/>
            <pc:sldMk cId="2236476548" sldId="2098149244"/>
            <ac:spMk id="29" creationId="{70BBA52A-1106-4189-EC37-14F52023B94A}"/>
          </ac:spMkLst>
        </pc:spChg>
        <pc:spChg chg="add del mod">
          <ac:chgData name="George Weber" userId="0c6bf55f-4eeb-4517-b8b9-ce58e4cba4b6" providerId="ADAL" clId="{E33388FE-C2AD-4216-90C9-2BA2211F3919}" dt="2024-09-30T20:51:49.936" v="15367"/>
          <ac:spMkLst>
            <pc:docMk/>
            <pc:sldMk cId="2236476548" sldId="2098149244"/>
            <ac:spMk id="30" creationId="{8148BE05-4A1D-4582-7FB1-BF55404EA529}"/>
          </ac:spMkLst>
        </pc:spChg>
        <pc:spChg chg="mod">
          <ac:chgData name="George Weber" userId="0c6bf55f-4eeb-4517-b8b9-ce58e4cba4b6" providerId="ADAL" clId="{E33388FE-C2AD-4216-90C9-2BA2211F3919}" dt="2024-09-30T20:51:48.719" v="15366"/>
          <ac:spMkLst>
            <pc:docMk/>
            <pc:sldMk cId="2236476548" sldId="2098149244"/>
            <ac:spMk id="33" creationId="{6ADD904A-06D0-F822-BA66-D35FD2AD733C}"/>
          </ac:spMkLst>
        </pc:spChg>
        <pc:spChg chg="mod">
          <ac:chgData name="George Weber" userId="0c6bf55f-4eeb-4517-b8b9-ce58e4cba4b6" providerId="ADAL" clId="{E33388FE-C2AD-4216-90C9-2BA2211F3919}" dt="2024-09-30T20:51:48.719" v="15366"/>
          <ac:spMkLst>
            <pc:docMk/>
            <pc:sldMk cId="2236476548" sldId="2098149244"/>
            <ac:spMk id="34" creationId="{93B291C7-2050-D1E0-C95E-F5CB9F5D2EDA}"/>
          </ac:spMkLst>
        </pc:spChg>
        <pc:spChg chg="mod">
          <ac:chgData name="George Weber" userId="0c6bf55f-4eeb-4517-b8b9-ce58e4cba4b6" providerId="ADAL" clId="{E33388FE-C2AD-4216-90C9-2BA2211F3919}" dt="2024-09-30T20:51:48.719" v="15366"/>
          <ac:spMkLst>
            <pc:docMk/>
            <pc:sldMk cId="2236476548" sldId="2098149244"/>
            <ac:spMk id="36" creationId="{6C653AAA-3403-C431-55B0-B6EB8F87A59C}"/>
          </ac:spMkLst>
        </pc:spChg>
        <pc:spChg chg="mod">
          <ac:chgData name="George Weber" userId="0c6bf55f-4eeb-4517-b8b9-ce58e4cba4b6" providerId="ADAL" clId="{E33388FE-C2AD-4216-90C9-2BA2211F3919}" dt="2024-09-30T20:51:48.719" v="15366"/>
          <ac:spMkLst>
            <pc:docMk/>
            <pc:sldMk cId="2236476548" sldId="2098149244"/>
            <ac:spMk id="38" creationId="{7916E7B2-3EAB-7761-3DCA-829EB635B6F0}"/>
          </ac:spMkLst>
        </pc:spChg>
        <pc:spChg chg="mod">
          <ac:chgData name="George Weber" userId="0c6bf55f-4eeb-4517-b8b9-ce58e4cba4b6" providerId="ADAL" clId="{E33388FE-C2AD-4216-90C9-2BA2211F3919}" dt="2024-09-30T20:51:48.719" v="15366"/>
          <ac:spMkLst>
            <pc:docMk/>
            <pc:sldMk cId="2236476548" sldId="2098149244"/>
            <ac:spMk id="39" creationId="{CCC19921-C81E-EB11-9206-48ABAB7E9B7B}"/>
          </ac:spMkLst>
        </pc:spChg>
        <pc:spChg chg="mod">
          <ac:chgData name="George Weber" userId="0c6bf55f-4eeb-4517-b8b9-ce58e4cba4b6" providerId="ADAL" clId="{E33388FE-C2AD-4216-90C9-2BA2211F3919}" dt="2024-09-30T20:51:48.719" v="15366"/>
          <ac:spMkLst>
            <pc:docMk/>
            <pc:sldMk cId="2236476548" sldId="2098149244"/>
            <ac:spMk id="40" creationId="{7B7D579F-D938-C274-54E2-6D1A4C629522}"/>
          </ac:spMkLst>
        </pc:spChg>
        <pc:spChg chg="add del mod">
          <ac:chgData name="George Weber" userId="0c6bf55f-4eeb-4517-b8b9-ce58e4cba4b6" providerId="ADAL" clId="{E33388FE-C2AD-4216-90C9-2BA2211F3919}" dt="2024-09-30T20:51:49.936" v="15367"/>
          <ac:spMkLst>
            <pc:docMk/>
            <pc:sldMk cId="2236476548" sldId="2098149244"/>
            <ac:spMk id="41" creationId="{183E22E9-860A-1C4F-7AE3-AD989DDC54CA}"/>
          </ac:spMkLst>
        </pc:spChg>
        <pc:spChg chg="add del mod">
          <ac:chgData name="George Weber" userId="0c6bf55f-4eeb-4517-b8b9-ce58e4cba4b6" providerId="ADAL" clId="{E33388FE-C2AD-4216-90C9-2BA2211F3919}" dt="2024-09-30T20:51:49.936" v="15367"/>
          <ac:spMkLst>
            <pc:docMk/>
            <pc:sldMk cId="2236476548" sldId="2098149244"/>
            <ac:spMk id="42" creationId="{9E465A5A-4D2A-91B1-46BE-1C55D2F237DE}"/>
          </ac:spMkLst>
        </pc:spChg>
        <pc:spChg chg="add mod">
          <ac:chgData name="George Weber" userId="0c6bf55f-4eeb-4517-b8b9-ce58e4cba4b6" providerId="ADAL" clId="{E33388FE-C2AD-4216-90C9-2BA2211F3919}" dt="2024-10-01T20:18:01.115" v="27545" actId="1076"/>
          <ac:spMkLst>
            <pc:docMk/>
            <pc:sldMk cId="2236476548" sldId="2098149244"/>
            <ac:spMk id="46" creationId="{452892DC-6BE9-6B66-95AC-4736B73B9021}"/>
          </ac:spMkLst>
        </pc:spChg>
        <pc:spChg chg="add mod">
          <ac:chgData name="George Weber" userId="0c6bf55f-4eeb-4517-b8b9-ce58e4cba4b6" providerId="ADAL" clId="{E33388FE-C2AD-4216-90C9-2BA2211F3919}" dt="2024-10-01T20:18:01.115" v="27545" actId="1076"/>
          <ac:spMkLst>
            <pc:docMk/>
            <pc:sldMk cId="2236476548" sldId="2098149244"/>
            <ac:spMk id="49" creationId="{D3CA7C64-0D3A-7BA6-BBBE-DD44D878D591}"/>
          </ac:spMkLst>
        </pc:spChg>
        <pc:spChg chg="add mod">
          <ac:chgData name="George Weber" userId="0c6bf55f-4eeb-4517-b8b9-ce58e4cba4b6" providerId="ADAL" clId="{E33388FE-C2AD-4216-90C9-2BA2211F3919}" dt="2024-10-01T20:40:46.841" v="27826" actId="1038"/>
          <ac:spMkLst>
            <pc:docMk/>
            <pc:sldMk cId="2236476548" sldId="2098149244"/>
            <ac:spMk id="50" creationId="{2F9069AC-69F8-F806-B35F-9568C4062E9B}"/>
          </ac:spMkLst>
        </pc:spChg>
        <pc:spChg chg="add del mod">
          <ac:chgData name="George Weber" userId="0c6bf55f-4eeb-4517-b8b9-ce58e4cba4b6" providerId="ADAL" clId="{E33388FE-C2AD-4216-90C9-2BA2211F3919}" dt="2024-10-01T02:29:05.093" v="18126" actId="21"/>
          <ac:spMkLst>
            <pc:docMk/>
            <pc:sldMk cId="2236476548" sldId="2098149244"/>
            <ac:spMk id="52" creationId="{9FEC32A0-F9F6-8674-01A5-B1FDEDAE974F}"/>
          </ac:spMkLst>
        </pc:spChg>
        <pc:spChg chg="add del mod">
          <ac:chgData name="George Weber" userId="0c6bf55f-4eeb-4517-b8b9-ce58e4cba4b6" providerId="ADAL" clId="{E33388FE-C2AD-4216-90C9-2BA2211F3919}" dt="2024-10-01T02:29:05.093" v="18126" actId="21"/>
          <ac:spMkLst>
            <pc:docMk/>
            <pc:sldMk cId="2236476548" sldId="2098149244"/>
            <ac:spMk id="53" creationId="{6DE269B3-BA0C-B095-F3E5-B758DBDE712B}"/>
          </ac:spMkLst>
        </pc:spChg>
        <pc:spChg chg="add del mod">
          <ac:chgData name="George Weber" userId="0c6bf55f-4eeb-4517-b8b9-ce58e4cba4b6" providerId="ADAL" clId="{E33388FE-C2AD-4216-90C9-2BA2211F3919}" dt="2024-10-01T02:29:05.093" v="18126" actId="21"/>
          <ac:spMkLst>
            <pc:docMk/>
            <pc:sldMk cId="2236476548" sldId="2098149244"/>
            <ac:spMk id="54" creationId="{936ABA69-0E3A-54A1-30DC-A899E86BC8E5}"/>
          </ac:spMkLst>
        </pc:spChg>
        <pc:spChg chg="mod">
          <ac:chgData name="George Weber" userId="0c6bf55f-4eeb-4517-b8b9-ce58e4cba4b6" providerId="ADAL" clId="{E33388FE-C2AD-4216-90C9-2BA2211F3919}" dt="2024-10-01T20:18:01.115" v="27545" actId="1076"/>
          <ac:spMkLst>
            <pc:docMk/>
            <pc:sldMk cId="2236476548" sldId="2098149244"/>
            <ac:spMk id="57" creationId="{03228BFE-2E68-9E9D-E2DA-D1D1126F260C}"/>
          </ac:spMkLst>
        </pc:spChg>
        <pc:spChg chg="mod">
          <ac:chgData name="George Weber" userId="0c6bf55f-4eeb-4517-b8b9-ce58e4cba4b6" providerId="ADAL" clId="{E33388FE-C2AD-4216-90C9-2BA2211F3919}" dt="2024-10-01T20:18:01.115" v="27545" actId="1076"/>
          <ac:spMkLst>
            <pc:docMk/>
            <pc:sldMk cId="2236476548" sldId="2098149244"/>
            <ac:spMk id="58" creationId="{CA282973-CC95-D41C-7178-4E4144128292}"/>
          </ac:spMkLst>
        </pc:spChg>
        <pc:spChg chg="mod">
          <ac:chgData name="George Weber" userId="0c6bf55f-4eeb-4517-b8b9-ce58e4cba4b6" providerId="ADAL" clId="{E33388FE-C2AD-4216-90C9-2BA2211F3919}" dt="2024-10-01T20:18:01.115" v="27545" actId="1076"/>
          <ac:spMkLst>
            <pc:docMk/>
            <pc:sldMk cId="2236476548" sldId="2098149244"/>
            <ac:spMk id="60" creationId="{20B22F23-BBEF-B2DB-522F-A23E13B031D8}"/>
          </ac:spMkLst>
        </pc:spChg>
        <pc:spChg chg="mod">
          <ac:chgData name="George Weber" userId="0c6bf55f-4eeb-4517-b8b9-ce58e4cba4b6" providerId="ADAL" clId="{E33388FE-C2AD-4216-90C9-2BA2211F3919}" dt="2024-10-01T20:18:01.115" v="27545" actId="1076"/>
          <ac:spMkLst>
            <pc:docMk/>
            <pc:sldMk cId="2236476548" sldId="2098149244"/>
            <ac:spMk id="62" creationId="{DD3E1E59-9A96-1623-411B-CC9ED3E17387}"/>
          </ac:spMkLst>
        </pc:spChg>
        <pc:spChg chg="mod">
          <ac:chgData name="George Weber" userId="0c6bf55f-4eeb-4517-b8b9-ce58e4cba4b6" providerId="ADAL" clId="{E33388FE-C2AD-4216-90C9-2BA2211F3919}" dt="2024-10-01T20:18:01.115" v="27545" actId="1076"/>
          <ac:spMkLst>
            <pc:docMk/>
            <pc:sldMk cId="2236476548" sldId="2098149244"/>
            <ac:spMk id="63" creationId="{2554C21B-73C5-D533-5604-787DF53AA763}"/>
          </ac:spMkLst>
        </pc:spChg>
        <pc:spChg chg="mod">
          <ac:chgData name="George Weber" userId="0c6bf55f-4eeb-4517-b8b9-ce58e4cba4b6" providerId="ADAL" clId="{E33388FE-C2AD-4216-90C9-2BA2211F3919}" dt="2024-10-01T20:18:01.115" v="27545" actId="1076"/>
          <ac:spMkLst>
            <pc:docMk/>
            <pc:sldMk cId="2236476548" sldId="2098149244"/>
            <ac:spMk id="64" creationId="{0C04EB35-5C0C-0DEC-5E1E-06FB4FB43148}"/>
          </ac:spMkLst>
        </pc:spChg>
        <pc:spChg chg="add mod">
          <ac:chgData name="George Weber" userId="0c6bf55f-4eeb-4517-b8b9-ce58e4cba4b6" providerId="ADAL" clId="{E33388FE-C2AD-4216-90C9-2BA2211F3919}" dt="2024-10-01T20:18:01.115" v="27545" actId="1076"/>
          <ac:spMkLst>
            <pc:docMk/>
            <pc:sldMk cId="2236476548" sldId="2098149244"/>
            <ac:spMk id="65" creationId="{D35E7E91-0FFB-2C68-AEBF-7812E5869BA0}"/>
          </ac:spMkLst>
        </pc:spChg>
        <pc:spChg chg="add del mod">
          <ac:chgData name="George Weber" userId="0c6bf55f-4eeb-4517-b8b9-ce58e4cba4b6" providerId="ADAL" clId="{E33388FE-C2AD-4216-90C9-2BA2211F3919}" dt="2024-10-01T18:58:36.837" v="26923" actId="478"/>
          <ac:spMkLst>
            <pc:docMk/>
            <pc:sldMk cId="2236476548" sldId="2098149244"/>
            <ac:spMk id="66" creationId="{430A79B7-9A20-2A9B-AE21-D677333E6D31}"/>
          </ac:spMkLst>
        </pc:spChg>
        <pc:spChg chg="add mod">
          <ac:chgData name="George Weber" userId="0c6bf55f-4eeb-4517-b8b9-ce58e4cba4b6" providerId="ADAL" clId="{E33388FE-C2AD-4216-90C9-2BA2211F3919}" dt="2024-10-01T18:57:43.593" v="26894" actId="164"/>
          <ac:spMkLst>
            <pc:docMk/>
            <pc:sldMk cId="2236476548" sldId="2098149244"/>
            <ac:spMk id="68" creationId="{D5AF0529-8AEF-A3C9-FBC8-2DA95E0FB947}"/>
          </ac:spMkLst>
        </pc:spChg>
        <pc:spChg chg="add mod">
          <ac:chgData name="George Weber" userId="0c6bf55f-4eeb-4517-b8b9-ce58e4cba4b6" providerId="ADAL" clId="{E33388FE-C2AD-4216-90C9-2BA2211F3919}" dt="2024-10-01T18:57:43.593" v="26894" actId="164"/>
          <ac:spMkLst>
            <pc:docMk/>
            <pc:sldMk cId="2236476548" sldId="2098149244"/>
            <ac:spMk id="69" creationId="{D00081C5-5AEC-0389-80CB-109B4B6EC5B1}"/>
          </ac:spMkLst>
        </pc:spChg>
        <pc:spChg chg="add mod">
          <ac:chgData name="George Weber" userId="0c6bf55f-4eeb-4517-b8b9-ce58e4cba4b6" providerId="ADAL" clId="{E33388FE-C2AD-4216-90C9-2BA2211F3919}" dt="2024-10-01T20:42:52.254" v="27836" actId="20577"/>
          <ac:spMkLst>
            <pc:docMk/>
            <pc:sldMk cId="2236476548" sldId="2098149244"/>
            <ac:spMk id="70" creationId="{914C5221-5309-0F3C-773C-A4C17C6A0BB9}"/>
          </ac:spMkLst>
        </pc:spChg>
        <pc:spChg chg="add mod">
          <ac:chgData name="George Weber" userId="0c6bf55f-4eeb-4517-b8b9-ce58e4cba4b6" providerId="ADAL" clId="{E33388FE-C2AD-4216-90C9-2BA2211F3919}" dt="2024-10-01T20:18:01.115" v="27545" actId="1076"/>
          <ac:spMkLst>
            <pc:docMk/>
            <pc:sldMk cId="2236476548" sldId="2098149244"/>
            <ac:spMk id="71" creationId="{F605CB1D-8333-A5F5-125F-C3D9632A8DA9}"/>
          </ac:spMkLst>
        </pc:spChg>
        <pc:spChg chg="add mod">
          <ac:chgData name="George Weber" userId="0c6bf55f-4eeb-4517-b8b9-ce58e4cba4b6" providerId="ADAL" clId="{E33388FE-C2AD-4216-90C9-2BA2211F3919}" dt="2024-10-01T20:18:01.115" v="27545" actId="1076"/>
          <ac:spMkLst>
            <pc:docMk/>
            <pc:sldMk cId="2236476548" sldId="2098149244"/>
            <ac:spMk id="72" creationId="{E3E8CE97-E937-FCFE-1924-D4206A04207D}"/>
          </ac:spMkLst>
        </pc:spChg>
        <pc:spChg chg="add mod">
          <ac:chgData name="George Weber" userId="0c6bf55f-4eeb-4517-b8b9-ce58e4cba4b6" providerId="ADAL" clId="{E33388FE-C2AD-4216-90C9-2BA2211F3919}" dt="2024-10-01T20:18:01.115" v="27545" actId="1076"/>
          <ac:spMkLst>
            <pc:docMk/>
            <pc:sldMk cId="2236476548" sldId="2098149244"/>
            <ac:spMk id="73" creationId="{7F479F5E-FF20-5E30-8163-5D29B270F069}"/>
          </ac:spMkLst>
        </pc:spChg>
        <pc:spChg chg="add mod">
          <ac:chgData name="George Weber" userId="0c6bf55f-4eeb-4517-b8b9-ce58e4cba4b6" providerId="ADAL" clId="{E33388FE-C2AD-4216-90C9-2BA2211F3919}" dt="2024-10-01T20:18:01.115" v="27545" actId="1076"/>
          <ac:spMkLst>
            <pc:docMk/>
            <pc:sldMk cId="2236476548" sldId="2098149244"/>
            <ac:spMk id="78" creationId="{6DE198F2-0B21-3A42-8F67-7BC4F45FE7E1}"/>
          </ac:spMkLst>
        </pc:spChg>
        <pc:spChg chg="add mod">
          <ac:chgData name="George Weber" userId="0c6bf55f-4eeb-4517-b8b9-ce58e4cba4b6" providerId="ADAL" clId="{E33388FE-C2AD-4216-90C9-2BA2211F3919}" dt="2024-10-01T20:18:01.115" v="27545" actId="1076"/>
          <ac:spMkLst>
            <pc:docMk/>
            <pc:sldMk cId="2236476548" sldId="2098149244"/>
            <ac:spMk id="81" creationId="{4C536794-38C5-4722-3410-0AA79EDCA03C}"/>
          </ac:spMkLst>
        </pc:spChg>
        <pc:spChg chg="add mod">
          <ac:chgData name="George Weber" userId="0c6bf55f-4eeb-4517-b8b9-ce58e4cba4b6" providerId="ADAL" clId="{E33388FE-C2AD-4216-90C9-2BA2211F3919}" dt="2024-10-01T20:18:01.115" v="27545" actId="1076"/>
          <ac:spMkLst>
            <pc:docMk/>
            <pc:sldMk cId="2236476548" sldId="2098149244"/>
            <ac:spMk id="82" creationId="{C86AC372-E89B-F965-5B67-D9B2F4C98FC5}"/>
          </ac:spMkLst>
        </pc:spChg>
        <pc:spChg chg="add mod">
          <ac:chgData name="George Weber" userId="0c6bf55f-4eeb-4517-b8b9-ce58e4cba4b6" providerId="ADAL" clId="{E33388FE-C2AD-4216-90C9-2BA2211F3919}" dt="2024-10-01T20:18:01.115" v="27545" actId="1076"/>
          <ac:spMkLst>
            <pc:docMk/>
            <pc:sldMk cId="2236476548" sldId="2098149244"/>
            <ac:spMk id="83" creationId="{A2DB5DF5-130D-4C95-F2D6-A848AAC663A4}"/>
          </ac:spMkLst>
        </pc:spChg>
        <pc:spChg chg="add mod">
          <ac:chgData name="George Weber" userId="0c6bf55f-4eeb-4517-b8b9-ce58e4cba4b6" providerId="ADAL" clId="{E33388FE-C2AD-4216-90C9-2BA2211F3919}" dt="2024-10-01T20:18:01.115" v="27545" actId="1076"/>
          <ac:spMkLst>
            <pc:docMk/>
            <pc:sldMk cId="2236476548" sldId="2098149244"/>
            <ac:spMk id="84" creationId="{487BE84C-A9A4-BDCF-1E8D-AD2F875B7E01}"/>
          </ac:spMkLst>
        </pc:spChg>
        <pc:spChg chg="add mod">
          <ac:chgData name="George Weber" userId="0c6bf55f-4eeb-4517-b8b9-ce58e4cba4b6" providerId="ADAL" clId="{E33388FE-C2AD-4216-90C9-2BA2211F3919}" dt="2024-10-01T20:42:47.166" v="27835" actId="1076"/>
          <ac:spMkLst>
            <pc:docMk/>
            <pc:sldMk cId="2236476548" sldId="2098149244"/>
            <ac:spMk id="85" creationId="{36018838-43AA-E76D-91A5-E5883BD091CF}"/>
          </ac:spMkLst>
        </pc:spChg>
        <pc:spChg chg="add mod">
          <ac:chgData name="George Weber" userId="0c6bf55f-4eeb-4517-b8b9-ce58e4cba4b6" providerId="ADAL" clId="{E33388FE-C2AD-4216-90C9-2BA2211F3919}" dt="2024-10-01T20:18:01.115" v="27545" actId="1076"/>
          <ac:spMkLst>
            <pc:docMk/>
            <pc:sldMk cId="2236476548" sldId="2098149244"/>
            <ac:spMk id="86" creationId="{E382CB12-8899-60EE-B467-3E3931A9EE4F}"/>
          </ac:spMkLst>
        </pc:spChg>
        <pc:spChg chg="add mod">
          <ac:chgData name="George Weber" userId="0c6bf55f-4eeb-4517-b8b9-ce58e4cba4b6" providerId="ADAL" clId="{E33388FE-C2AD-4216-90C9-2BA2211F3919}" dt="2024-10-01T19:33:11.016" v="27274" actId="255"/>
          <ac:spMkLst>
            <pc:docMk/>
            <pc:sldMk cId="2236476548" sldId="2098149244"/>
            <ac:spMk id="89" creationId="{155FF1FB-4B4C-BB31-02F0-301DDC809954}"/>
          </ac:spMkLst>
        </pc:spChg>
        <pc:spChg chg="add mod">
          <ac:chgData name="George Weber" userId="0c6bf55f-4eeb-4517-b8b9-ce58e4cba4b6" providerId="ADAL" clId="{E33388FE-C2AD-4216-90C9-2BA2211F3919}" dt="2024-10-01T19:33:11.016" v="27274" actId="255"/>
          <ac:spMkLst>
            <pc:docMk/>
            <pc:sldMk cId="2236476548" sldId="2098149244"/>
            <ac:spMk id="90" creationId="{7DEAC1B3-9B27-9DC9-1E60-31435AFBB1BB}"/>
          </ac:spMkLst>
        </pc:spChg>
        <pc:spChg chg="add mod">
          <ac:chgData name="George Weber" userId="0c6bf55f-4eeb-4517-b8b9-ce58e4cba4b6" providerId="ADAL" clId="{E33388FE-C2AD-4216-90C9-2BA2211F3919}" dt="2024-10-01T19:33:11.016" v="27274" actId="255"/>
          <ac:spMkLst>
            <pc:docMk/>
            <pc:sldMk cId="2236476548" sldId="2098149244"/>
            <ac:spMk id="91" creationId="{131471FD-E7ED-9FC2-BCC4-341AD0083A9B}"/>
          </ac:spMkLst>
        </pc:spChg>
        <pc:spChg chg="add del mod">
          <ac:chgData name="George Weber" userId="0c6bf55f-4eeb-4517-b8b9-ce58e4cba4b6" providerId="ADAL" clId="{E33388FE-C2AD-4216-90C9-2BA2211F3919}" dt="2024-10-01T20:39:09.186" v="27786" actId="478"/>
          <ac:spMkLst>
            <pc:docMk/>
            <pc:sldMk cId="2236476548" sldId="2098149244"/>
            <ac:spMk id="94" creationId="{09D52BFC-FAD3-45B8-0445-40B42C11E605}"/>
          </ac:spMkLst>
        </pc:spChg>
        <pc:spChg chg="add mod">
          <ac:chgData name="George Weber" userId="0c6bf55f-4eeb-4517-b8b9-ce58e4cba4b6" providerId="ADAL" clId="{E33388FE-C2AD-4216-90C9-2BA2211F3919}" dt="2024-10-01T20:40:17.696" v="27802" actId="1076"/>
          <ac:spMkLst>
            <pc:docMk/>
            <pc:sldMk cId="2236476548" sldId="2098149244"/>
            <ac:spMk id="95" creationId="{8B9AFE43-68BF-9D89-CFF3-9D88218764E7}"/>
          </ac:spMkLst>
        </pc:spChg>
        <pc:grpChg chg="add del mod">
          <ac:chgData name="George Weber" userId="0c6bf55f-4eeb-4517-b8b9-ce58e4cba4b6" providerId="ADAL" clId="{E33388FE-C2AD-4216-90C9-2BA2211F3919}" dt="2024-09-30T20:51:49.936" v="15367"/>
          <ac:grpSpMkLst>
            <pc:docMk/>
            <pc:sldMk cId="2236476548" sldId="2098149244"/>
            <ac:grpSpMk id="4" creationId="{F061B3D1-80E7-1D2F-5588-E61071C4A954}"/>
          </ac:grpSpMkLst>
        </pc:grpChg>
        <pc:grpChg chg="add del mod">
          <ac:chgData name="George Weber" userId="0c6bf55f-4eeb-4517-b8b9-ce58e4cba4b6" providerId="ADAL" clId="{E33388FE-C2AD-4216-90C9-2BA2211F3919}" dt="2024-09-30T20:51:49.936" v="15367"/>
          <ac:grpSpMkLst>
            <pc:docMk/>
            <pc:sldMk cId="2236476548" sldId="2098149244"/>
            <ac:grpSpMk id="31" creationId="{EF91796D-F793-079B-E4BD-1CC7820AF968}"/>
          </ac:grpSpMkLst>
        </pc:grpChg>
        <pc:grpChg chg="add mod">
          <ac:chgData name="George Weber" userId="0c6bf55f-4eeb-4517-b8b9-ce58e4cba4b6" providerId="ADAL" clId="{E33388FE-C2AD-4216-90C9-2BA2211F3919}" dt="2024-10-01T19:33:11.016" v="27274" actId="255"/>
          <ac:grpSpMkLst>
            <pc:docMk/>
            <pc:sldMk cId="2236476548" sldId="2098149244"/>
            <ac:grpSpMk id="43" creationId="{20A584FB-C9CA-7EB1-330F-73A2E131FBE1}"/>
          </ac:grpSpMkLst>
        </pc:grpChg>
        <pc:grpChg chg="add mod">
          <ac:chgData name="George Weber" userId="0c6bf55f-4eeb-4517-b8b9-ce58e4cba4b6" providerId="ADAL" clId="{E33388FE-C2AD-4216-90C9-2BA2211F3919}" dt="2024-10-01T20:18:01.115" v="27545" actId="1076"/>
          <ac:grpSpMkLst>
            <pc:docMk/>
            <pc:sldMk cId="2236476548" sldId="2098149244"/>
            <ac:grpSpMk id="55" creationId="{DC39D855-341E-8CE3-3386-775DE980EF0E}"/>
          </ac:grpSpMkLst>
        </pc:grpChg>
        <pc:grpChg chg="add mod">
          <ac:chgData name="George Weber" userId="0c6bf55f-4eeb-4517-b8b9-ce58e4cba4b6" providerId="ADAL" clId="{E33388FE-C2AD-4216-90C9-2BA2211F3919}" dt="2024-10-01T20:18:01.115" v="27545" actId="1076"/>
          <ac:grpSpMkLst>
            <pc:docMk/>
            <pc:sldMk cId="2236476548" sldId="2098149244"/>
            <ac:grpSpMk id="75" creationId="{77D6329B-9AC1-99C8-02A3-34F8E6FBE8F6}"/>
          </ac:grpSpMkLst>
        </pc:grpChg>
        <pc:grpChg chg="add mod">
          <ac:chgData name="George Weber" userId="0c6bf55f-4eeb-4517-b8b9-ce58e4cba4b6" providerId="ADAL" clId="{E33388FE-C2AD-4216-90C9-2BA2211F3919}" dt="2024-10-01T18:45:28.465" v="26616" actId="164"/>
          <ac:grpSpMkLst>
            <pc:docMk/>
            <pc:sldMk cId="2236476548" sldId="2098149244"/>
            <ac:grpSpMk id="79" creationId="{A739B33A-96A8-EB68-A25E-60EACE9ED314}"/>
          </ac:grpSpMkLst>
        </pc:grpChg>
        <pc:grpChg chg="add mod">
          <ac:chgData name="George Weber" userId="0c6bf55f-4eeb-4517-b8b9-ce58e4cba4b6" providerId="ADAL" clId="{E33388FE-C2AD-4216-90C9-2BA2211F3919}" dt="2024-10-01T20:18:01.115" v="27545" actId="1076"/>
          <ac:grpSpMkLst>
            <pc:docMk/>
            <pc:sldMk cId="2236476548" sldId="2098149244"/>
            <ac:grpSpMk id="80" creationId="{2FA63F7C-EA18-C058-2063-93C5A90019AC}"/>
          </ac:grpSpMkLst>
        </pc:grpChg>
        <pc:grpChg chg="add mod">
          <ac:chgData name="George Weber" userId="0c6bf55f-4eeb-4517-b8b9-ce58e4cba4b6" providerId="ADAL" clId="{E33388FE-C2AD-4216-90C9-2BA2211F3919}" dt="2024-10-01T20:18:01.115" v="27545" actId="1076"/>
          <ac:grpSpMkLst>
            <pc:docMk/>
            <pc:sldMk cId="2236476548" sldId="2098149244"/>
            <ac:grpSpMk id="87" creationId="{08B7FF9B-228A-0DBA-F9C9-424D3C59B8D1}"/>
          </ac:grpSpMkLst>
        </pc:grpChg>
        <pc:grpChg chg="add mod">
          <ac:chgData name="George Weber" userId="0c6bf55f-4eeb-4517-b8b9-ce58e4cba4b6" providerId="ADAL" clId="{E33388FE-C2AD-4216-90C9-2BA2211F3919}" dt="2024-10-01T19:33:09.714" v="27273" actId="27636"/>
          <ac:grpSpMkLst>
            <pc:docMk/>
            <pc:sldMk cId="2236476548" sldId="2098149244"/>
            <ac:grpSpMk id="88" creationId="{17469B8D-0F42-BBE9-964C-58DC56F2D8D3}"/>
          </ac:grpSpMkLst>
        </pc:grpChg>
        <pc:grpChg chg="add mod">
          <ac:chgData name="George Weber" userId="0c6bf55f-4eeb-4517-b8b9-ce58e4cba4b6" providerId="ADAL" clId="{E33388FE-C2AD-4216-90C9-2BA2211F3919}" dt="2024-10-01T19:02:39.622" v="27047" actId="164"/>
          <ac:grpSpMkLst>
            <pc:docMk/>
            <pc:sldMk cId="2236476548" sldId="2098149244"/>
            <ac:grpSpMk id="92" creationId="{81479C1B-3242-A9B8-F7E0-4FB526509384}"/>
          </ac:grpSpMkLst>
        </pc:grpChg>
        <pc:grpChg chg="add mod">
          <ac:chgData name="George Weber" userId="0c6bf55f-4eeb-4517-b8b9-ce58e4cba4b6" providerId="ADAL" clId="{E33388FE-C2AD-4216-90C9-2BA2211F3919}" dt="2024-10-01T19:33:11.016" v="27274" actId="255"/>
          <ac:grpSpMkLst>
            <pc:docMk/>
            <pc:sldMk cId="2236476548" sldId="2098149244"/>
            <ac:grpSpMk id="93" creationId="{67FAAD7E-1705-1C6B-A6F0-ECCE027EE34F}"/>
          </ac:grpSpMkLst>
        </pc:grpChg>
        <pc:picChg chg="mod">
          <ac:chgData name="George Weber" userId="0c6bf55f-4eeb-4517-b8b9-ce58e4cba4b6" providerId="ADAL" clId="{E33388FE-C2AD-4216-90C9-2BA2211F3919}" dt="2024-09-30T20:51:48.719" v="15366"/>
          <ac:picMkLst>
            <pc:docMk/>
            <pc:sldMk cId="2236476548" sldId="2098149244"/>
            <ac:picMk id="20" creationId="{EA93CB1C-F6C7-4A55-6E24-EC424FA28BC1}"/>
          </ac:picMkLst>
        </pc:picChg>
        <pc:picChg chg="mod">
          <ac:chgData name="George Weber" userId="0c6bf55f-4eeb-4517-b8b9-ce58e4cba4b6" providerId="ADAL" clId="{E33388FE-C2AD-4216-90C9-2BA2211F3919}" dt="2024-09-30T20:51:48.719" v="15366"/>
          <ac:picMkLst>
            <pc:docMk/>
            <pc:sldMk cId="2236476548" sldId="2098149244"/>
            <ac:picMk id="21" creationId="{4B5F6C0A-FB57-6645-86A2-068EE8234F26}"/>
          </ac:picMkLst>
        </pc:picChg>
        <pc:picChg chg="add del mod">
          <ac:chgData name="George Weber" userId="0c6bf55f-4eeb-4517-b8b9-ce58e4cba4b6" providerId="ADAL" clId="{E33388FE-C2AD-4216-90C9-2BA2211F3919}" dt="2024-09-30T20:51:49.936" v="15367"/>
          <ac:picMkLst>
            <pc:docMk/>
            <pc:sldMk cId="2236476548" sldId="2098149244"/>
            <ac:picMk id="23" creationId="{F8CDA0D2-D3E7-DCB0-BC37-3B048F97CC25}"/>
          </ac:picMkLst>
        </pc:picChg>
        <pc:picChg chg="add del mod">
          <ac:chgData name="George Weber" userId="0c6bf55f-4eeb-4517-b8b9-ce58e4cba4b6" providerId="ADAL" clId="{E33388FE-C2AD-4216-90C9-2BA2211F3919}" dt="2024-09-30T20:51:49.936" v="15367"/>
          <ac:picMkLst>
            <pc:docMk/>
            <pc:sldMk cId="2236476548" sldId="2098149244"/>
            <ac:picMk id="24" creationId="{AAD8F666-8D51-F40F-F988-2DD4C674914B}"/>
          </ac:picMkLst>
        </pc:picChg>
        <pc:picChg chg="add del mod">
          <ac:chgData name="George Weber" userId="0c6bf55f-4eeb-4517-b8b9-ce58e4cba4b6" providerId="ADAL" clId="{E33388FE-C2AD-4216-90C9-2BA2211F3919}" dt="2024-09-30T20:51:49.936" v="15367"/>
          <ac:picMkLst>
            <pc:docMk/>
            <pc:sldMk cId="2236476548" sldId="2098149244"/>
            <ac:picMk id="27" creationId="{E5B1885C-0EE3-41B4-9A86-0AA62FF718F6}"/>
          </ac:picMkLst>
        </pc:picChg>
        <pc:picChg chg="mod">
          <ac:chgData name="George Weber" userId="0c6bf55f-4eeb-4517-b8b9-ce58e4cba4b6" providerId="ADAL" clId="{E33388FE-C2AD-4216-90C9-2BA2211F3919}" dt="2024-09-30T20:51:48.719" v="15366"/>
          <ac:picMkLst>
            <pc:docMk/>
            <pc:sldMk cId="2236476548" sldId="2098149244"/>
            <ac:picMk id="32" creationId="{2672677F-F295-4807-BD87-FEED7E9251AD}"/>
          </ac:picMkLst>
        </pc:picChg>
        <pc:picChg chg="mod">
          <ac:chgData name="George Weber" userId="0c6bf55f-4eeb-4517-b8b9-ce58e4cba4b6" providerId="ADAL" clId="{E33388FE-C2AD-4216-90C9-2BA2211F3919}" dt="2024-10-01T19:33:11.016" v="27274" actId="255"/>
          <ac:picMkLst>
            <pc:docMk/>
            <pc:sldMk cId="2236476548" sldId="2098149244"/>
            <ac:picMk id="44" creationId="{19F9CC90-709D-85A0-32D2-2E72227ABA20}"/>
          </ac:picMkLst>
        </pc:picChg>
        <pc:picChg chg="mod">
          <ac:chgData name="George Weber" userId="0c6bf55f-4eeb-4517-b8b9-ce58e4cba4b6" providerId="ADAL" clId="{E33388FE-C2AD-4216-90C9-2BA2211F3919}" dt="2024-10-01T19:33:11.016" v="27274" actId="255"/>
          <ac:picMkLst>
            <pc:docMk/>
            <pc:sldMk cId="2236476548" sldId="2098149244"/>
            <ac:picMk id="45" creationId="{1D19DAA2-06E7-57A8-25C3-BF63D81F7C4E}"/>
          </ac:picMkLst>
        </pc:picChg>
        <pc:picChg chg="add del mod">
          <ac:chgData name="George Weber" userId="0c6bf55f-4eeb-4517-b8b9-ce58e4cba4b6" providerId="ADAL" clId="{E33388FE-C2AD-4216-90C9-2BA2211F3919}" dt="2024-10-01T18:44:45.565" v="26604" actId="478"/>
          <ac:picMkLst>
            <pc:docMk/>
            <pc:sldMk cId="2236476548" sldId="2098149244"/>
            <ac:picMk id="47" creationId="{1A15094B-795A-3088-90E6-68F22289A941}"/>
          </ac:picMkLst>
        </pc:picChg>
        <pc:picChg chg="add del mod">
          <ac:chgData name="George Weber" userId="0c6bf55f-4eeb-4517-b8b9-ce58e4cba4b6" providerId="ADAL" clId="{E33388FE-C2AD-4216-90C9-2BA2211F3919}" dt="2024-10-01T18:52:21.119" v="26770" actId="478"/>
          <ac:picMkLst>
            <pc:docMk/>
            <pc:sldMk cId="2236476548" sldId="2098149244"/>
            <ac:picMk id="48" creationId="{E47CE176-B044-0D73-EE00-35CB04CCD463}"/>
          </ac:picMkLst>
        </pc:picChg>
        <pc:picChg chg="add del mod">
          <ac:chgData name="George Weber" userId="0c6bf55f-4eeb-4517-b8b9-ce58e4cba4b6" providerId="ADAL" clId="{E33388FE-C2AD-4216-90C9-2BA2211F3919}" dt="2024-10-01T02:29:05.093" v="18126" actId="21"/>
          <ac:picMkLst>
            <pc:docMk/>
            <pc:sldMk cId="2236476548" sldId="2098149244"/>
            <ac:picMk id="51" creationId="{CDBB3FB1-B89C-F1D8-3A93-E08CC6E91940}"/>
          </ac:picMkLst>
        </pc:picChg>
        <pc:picChg chg="mod">
          <ac:chgData name="George Weber" userId="0c6bf55f-4eeb-4517-b8b9-ce58e4cba4b6" providerId="ADAL" clId="{E33388FE-C2AD-4216-90C9-2BA2211F3919}" dt="2024-10-01T20:18:01.115" v="27545" actId="1076"/>
          <ac:picMkLst>
            <pc:docMk/>
            <pc:sldMk cId="2236476548" sldId="2098149244"/>
            <ac:picMk id="56" creationId="{80A7CDDD-0688-0B65-F22C-845CE650F779}"/>
          </ac:picMkLst>
        </pc:picChg>
        <pc:picChg chg="add mod">
          <ac:chgData name="George Weber" userId="0c6bf55f-4eeb-4517-b8b9-ce58e4cba4b6" providerId="ADAL" clId="{E33388FE-C2AD-4216-90C9-2BA2211F3919}" dt="2024-10-01T18:57:43.593" v="26894" actId="164"/>
          <ac:picMkLst>
            <pc:docMk/>
            <pc:sldMk cId="2236476548" sldId="2098149244"/>
            <ac:picMk id="67" creationId="{BE0A7ABA-F6FC-67F7-38D8-F0CD37AA1E6D}"/>
          </ac:picMkLst>
        </pc:picChg>
        <pc:picChg chg="add mod">
          <ac:chgData name="George Weber" userId="0c6bf55f-4eeb-4517-b8b9-ce58e4cba4b6" providerId="ADAL" clId="{E33388FE-C2AD-4216-90C9-2BA2211F3919}" dt="2024-10-01T20:18:01.115" v="27545" actId="1076"/>
          <ac:picMkLst>
            <pc:docMk/>
            <pc:sldMk cId="2236476548" sldId="2098149244"/>
            <ac:picMk id="74" creationId="{DD2E76CD-2A6D-3CFE-78E8-EB67A09A1579}"/>
          </ac:picMkLst>
        </pc:picChg>
        <pc:picChg chg="add del mod">
          <ac:chgData name="George Weber" userId="0c6bf55f-4eeb-4517-b8b9-ce58e4cba4b6" providerId="ADAL" clId="{E33388FE-C2AD-4216-90C9-2BA2211F3919}" dt="2024-10-01T18:45:15.373" v="26612" actId="478"/>
          <ac:picMkLst>
            <pc:docMk/>
            <pc:sldMk cId="2236476548" sldId="2098149244"/>
            <ac:picMk id="76" creationId="{B71E2B58-1D4B-181F-24A2-E6D30794F08A}"/>
          </ac:picMkLst>
        </pc:picChg>
        <pc:picChg chg="add mod">
          <ac:chgData name="George Weber" userId="0c6bf55f-4eeb-4517-b8b9-ce58e4cba4b6" providerId="ADAL" clId="{E33388FE-C2AD-4216-90C9-2BA2211F3919}" dt="2024-10-01T20:18:01.115" v="27545" actId="1076"/>
          <ac:picMkLst>
            <pc:docMk/>
            <pc:sldMk cId="2236476548" sldId="2098149244"/>
            <ac:picMk id="77" creationId="{90BA07D8-68ED-589D-736F-908FA9BE0324}"/>
          </ac:picMkLst>
        </pc:picChg>
        <pc:cxnChg chg="mod">
          <ac:chgData name="George Weber" userId="0c6bf55f-4eeb-4517-b8b9-ce58e4cba4b6" providerId="ADAL" clId="{E33388FE-C2AD-4216-90C9-2BA2211F3919}" dt="2024-09-30T20:51:48.719" v="15366"/>
          <ac:cxnSpMkLst>
            <pc:docMk/>
            <pc:sldMk cId="2236476548" sldId="2098149244"/>
            <ac:cxnSpMk id="35" creationId="{ADF5A9F7-2C04-37C2-6568-EF22F5EBE480}"/>
          </ac:cxnSpMkLst>
        </pc:cxnChg>
        <pc:cxnChg chg="mod">
          <ac:chgData name="George Weber" userId="0c6bf55f-4eeb-4517-b8b9-ce58e4cba4b6" providerId="ADAL" clId="{E33388FE-C2AD-4216-90C9-2BA2211F3919}" dt="2024-09-30T20:51:48.719" v="15366"/>
          <ac:cxnSpMkLst>
            <pc:docMk/>
            <pc:sldMk cId="2236476548" sldId="2098149244"/>
            <ac:cxnSpMk id="37" creationId="{21F9F1C0-2267-2421-E19B-8E449265559A}"/>
          </ac:cxnSpMkLst>
        </pc:cxnChg>
        <pc:cxnChg chg="mod">
          <ac:chgData name="George Weber" userId="0c6bf55f-4eeb-4517-b8b9-ce58e4cba4b6" providerId="ADAL" clId="{E33388FE-C2AD-4216-90C9-2BA2211F3919}" dt="2024-10-01T20:18:01.115" v="27545" actId="1076"/>
          <ac:cxnSpMkLst>
            <pc:docMk/>
            <pc:sldMk cId="2236476548" sldId="2098149244"/>
            <ac:cxnSpMk id="59" creationId="{7C1E200D-AAC4-5257-AC96-79F261B6C56F}"/>
          </ac:cxnSpMkLst>
        </pc:cxnChg>
        <pc:cxnChg chg="mod">
          <ac:chgData name="George Weber" userId="0c6bf55f-4eeb-4517-b8b9-ce58e4cba4b6" providerId="ADAL" clId="{E33388FE-C2AD-4216-90C9-2BA2211F3919}" dt="2024-10-01T20:18:01.115" v="27545" actId="1076"/>
          <ac:cxnSpMkLst>
            <pc:docMk/>
            <pc:sldMk cId="2236476548" sldId="2098149244"/>
            <ac:cxnSpMk id="61" creationId="{19F96633-1009-DF7F-D75A-CFD3A6D2CF48}"/>
          </ac:cxnSpMkLst>
        </pc:cxnChg>
      </pc:sldChg>
      <pc:sldChg chg="new del">
        <pc:chgData name="George Weber" userId="0c6bf55f-4eeb-4517-b8b9-ce58e4cba4b6" providerId="ADAL" clId="{E33388FE-C2AD-4216-90C9-2BA2211F3919}" dt="2024-09-27T17:44:46.010" v="12752" actId="680"/>
        <pc:sldMkLst>
          <pc:docMk/>
          <pc:sldMk cId="1508784835" sldId="2098149245"/>
        </pc:sldMkLst>
      </pc:sldChg>
      <pc:sldChg chg="addSp delSp modSp add del mod">
        <pc:chgData name="George Weber" userId="0c6bf55f-4eeb-4517-b8b9-ce58e4cba4b6" providerId="ADAL" clId="{E33388FE-C2AD-4216-90C9-2BA2211F3919}" dt="2024-09-27T17:44:26.682" v="12744"/>
        <pc:sldMkLst>
          <pc:docMk/>
          <pc:sldMk cId="1889138265" sldId="2098149245"/>
        </pc:sldMkLst>
        <pc:spChg chg="add del">
          <ac:chgData name="George Weber" userId="0c6bf55f-4eeb-4517-b8b9-ce58e4cba4b6" providerId="ADAL" clId="{E33388FE-C2AD-4216-90C9-2BA2211F3919}" dt="2024-09-27T17:44:26.427" v="12743" actId="478"/>
          <ac:spMkLst>
            <pc:docMk/>
            <pc:sldMk cId="1889138265" sldId="2098149245"/>
            <ac:spMk id="4" creationId="{985014B2-E38A-9BB7-4CD2-0E7B5EB2D4E2}"/>
          </ac:spMkLst>
        </pc:spChg>
        <pc:spChg chg="add del">
          <ac:chgData name="George Weber" userId="0c6bf55f-4eeb-4517-b8b9-ce58e4cba4b6" providerId="ADAL" clId="{E33388FE-C2AD-4216-90C9-2BA2211F3919}" dt="2024-09-27T17:44:26.427" v="12743" actId="478"/>
          <ac:spMkLst>
            <pc:docMk/>
            <pc:sldMk cId="1889138265" sldId="2098149245"/>
            <ac:spMk id="5" creationId="{038D800C-CDC7-EBD7-9C94-5AC7643182D9}"/>
          </ac:spMkLst>
        </pc:spChg>
        <pc:spChg chg="add del">
          <ac:chgData name="George Weber" userId="0c6bf55f-4eeb-4517-b8b9-ce58e4cba4b6" providerId="ADAL" clId="{E33388FE-C2AD-4216-90C9-2BA2211F3919}" dt="2024-09-27T17:44:26.427" v="12743" actId="478"/>
          <ac:spMkLst>
            <pc:docMk/>
            <pc:sldMk cId="1889138265" sldId="2098149245"/>
            <ac:spMk id="6" creationId="{C24783D8-A757-6513-E12E-2BE48C0FA006}"/>
          </ac:spMkLst>
        </pc:spChg>
        <pc:spChg chg="add del">
          <ac:chgData name="George Weber" userId="0c6bf55f-4eeb-4517-b8b9-ce58e4cba4b6" providerId="ADAL" clId="{E33388FE-C2AD-4216-90C9-2BA2211F3919}" dt="2024-09-27T17:44:26.427" v="12743" actId="478"/>
          <ac:spMkLst>
            <pc:docMk/>
            <pc:sldMk cId="1889138265" sldId="2098149245"/>
            <ac:spMk id="7" creationId="{A55136B7-A15F-9D31-C204-DF4ECD8915AE}"/>
          </ac:spMkLst>
        </pc:spChg>
        <pc:spChg chg="add del">
          <ac:chgData name="George Weber" userId="0c6bf55f-4eeb-4517-b8b9-ce58e4cba4b6" providerId="ADAL" clId="{E33388FE-C2AD-4216-90C9-2BA2211F3919}" dt="2024-09-27T17:44:25.785" v="12740" actId="478"/>
          <ac:spMkLst>
            <pc:docMk/>
            <pc:sldMk cId="1889138265" sldId="2098149245"/>
            <ac:spMk id="8" creationId="{C71F76DF-D4C5-EEC0-D2CE-99E963382ACE}"/>
          </ac:spMkLst>
        </pc:spChg>
        <pc:spChg chg="add del">
          <ac:chgData name="George Weber" userId="0c6bf55f-4eeb-4517-b8b9-ce58e4cba4b6" providerId="ADAL" clId="{E33388FE-C2AD-4216-90C9-2BA2211F3919}" dt="2024-09-27T17:44:25.785" v="12740" actId="478"/>
          <ac:spMkLst>
            <pc:docMk/>
            <pc:sldMk cId="1889138265" sldId="2098149245"/>
            <ac:spMk id="9" creationId="{97EF0F7E-D7F9-F240-0C49-1B1F855585F7}"/>
          </ac:spMkLst>
        </pc:spChg>
        <pc:spChg chg="add del">
          <ac:chgData name="George Weber" userId="0c6bf55f-4eeb-4517-b8b9-ce58e4cba4b6" providerId="ADAL" clId="{E33388FE-C2AD-4216-90C9-2BA2211F3919}" dt="2024-09-27T17:44:26.008" v="12741" actId="478"/>
          <ac:spMkLst>
            <pc:docMk/>
            <pc:sldMk cId="1889138265" sldId="2098149245"/>
            <ac:spMk id="11" creationId="{95DAFA84-2547-2296-B7A5-0E313D3A828C}"/>
          </ac:spMkLst>
        </pc:spChg>
        <pc:spChg chg="add del">
          <ac:chgData name="George Weber" userId="0c6bf55f-4eeb-4517-b8b9-ce58e4cba4b6" providerId="ADAL" clId="{E33388FE-C2AD-4216-90C9-2BA2211F3919}" dt="2024-09-27T17:44:25.527" v="12739" actId="478"/>
          <ac:spMkLst>
            <pc:docMk/>
            <pc:sldMk cId="1889138265" sldId="2098149245"/>
            <ac:spMk id="13" creationId="{36F1D4D1-9D79-E164-F0FD-EA379B16CD7F}"/>
          </ac:spMkLst>
        </pc:spChg>
        <pc:spChg chg="add del">
          <ac:chgData name="George Weber" userId="0c6bf55f-4eeb-4517-b8b9-ce58e4cba4b6" providerId="ADAL" clId="{E33388FE-C2AD-4216-90C9-2BA2211F3919}" dt="2024-09-27T17:44:26.198" v="12742" actId="478"/>
          <ac:spMkLst>
            <pc:docMk/>
            <pc:sldMk cId="1889138265" sldId="2098149245"/>
            <ac:spMk id="15" creationId="{18802CEB-05DB-B42A-0AA2-39A46D516060}"/>
          </ac:spMkLst>
        </pc:spChg>
        <pc:spChg chg="add del">
          <ac:chgData name="George Weber" userId="0c6bf55f-4eeb-4517-b8b9-ce58e4cba4b6" providerId="ADAL" clId="{E33388FE-C2AD-4216-90C9-2BA2211F3919}" dt="2024-09-27T17:44:26.008" v="12741" actId="478"/>
          <ac:spMkLst>
            <pc:docMk/>
            <pc:sldMk cId="1889138265" sldId="2098149245"/>
            <ac:spMk id="16" creationId="{18617097-885F-0C39-F911-BA82C699F219}"/>
          </ac:spMkLst>
        </pc:spChg>
        <pc:spChg chg="add del">
          <ac:chgData name="George Weber" userId="0c6bf55f-4eeb-4517-b8b9-ce58e4cba4b6" providerId="ADAL" clId="{E33388FE-C2AD-4216-90C9-2BA2211F3919}" dt="2024-09-27T17:44:25.104" v="12737" actId="478"/>
          <ac:spMkLst>
            <pc:docMk/>
            <pc:sldMk cId="1889138265" sldId="2098149245"/>
            <ac:spMk id="23" creationId="{2F7E41CA-A90A-CDA3-44B9-22AD94B5720E}"/>
          </ac:spMkLst>
        </pc:spChg>
        <pc:picChg chg="add del">
          <ac:chgData name="George Weber" userId="0c6bf55f-4eeb-4517-b8b9-ce58e4cba4b6" providerId="ADAL" clId="{E33388FE-C2AD-4216-90C9-2BA2211F3919}" dt="2024-09-27T17:44:26.427" v="12743" actId="478"/>
          <ac:picMkLst>
            <pc:docMk/>
            <pc:sldMk cId="1889138265" sldId="2098149245"/>
            <ac:picMk id="10" creationId="{3D81FC0F-F7AA-677E-3ABD-01E3E18C66EB}"/>
          </ac:picMkLst>
        </pc:picChg>
        <pc:picChg chg="mod">
          <ac:chgData name="George Weber" userId="0c6bf55f-4eeb-4517-b8b9-ce58e4cba4b6" providerId="ADAL" clId="{E33388FE-C2AD-4216-90C9-2BA2211F3919}" dt="2024-09-27T17:44:24.855" v="12736" actId="1076"/>
          <ac:picMkLst>
            <pc:docMk/>
            <pc:sldMk cId="1889138265" sldId="2098149245"/>
            <ac:picMk id="27" creationId="{927D688D-C51C-93A5-7BE4-8B338AB5E7AB}"/>
          </ac:picMkLst>
        </pc:picChg>
        <pc:cxnChg chg="add del">
          <ac:chgData name="George Weber" userId="0c6bf55f-4eeb-4517-b8b9-ce58e4cba4b6" providerId="ADAL" clId="{E33388FE-C2AD-4216-90C9-2BA2211F3919}" dt="2024-09-27T17:44:25.238" v="12738" actId="478"/>
          <ac:cxnSpMkLst>
            <pc:docMk/>
            <pc:sldMk cId="1889138265" sldId="2098149245"/>
            <ac:cxnSpMk id="17" creationId="{7673359D-0B43-F544-DDA4-B4DF72E0AFAB}"/>
          </ac:cxnSpMkLst>
        </pc:cxnChg>
      </pc:sldChg>
      <pc:sldChg chg="addSp delSp modSp new mod ord">
        <pc:chgData name="George Weber" userId="0c6bf55f-4eeb-4517-b8b9-ce58e4cba4b6" providerId="ADAL" clId="{E33388FE-C2AD-4216-90C9-2BA2211F3919}" dt="2024-09-30T17:25:29.236" v="15050"/>
        <pc:sldMkLst>
          <pc:docMk/>
          <pc:sldMk cId="1932242562" sldId="2098149245"/>
        </pc:sldMkLst>
        <pc:grpChg chg="add mod">
          <ac:chgData name="George Weber" userId="0c6bf55f-4eeb-4517-b8b9-ce58e4cba4b6" providerId="ADAL" clId="{E33388FE-C2AD-4216-90C9-2BA2211F3919}" dt="2024-09-27T17:45:12.879" v="12761" actId="1076"/>
          <ac:grpSpMkLst>
            <pc:docMk/>
            <pc:sldMk cId="1932242562" sldId="2098149245"/>
            <ac:grpSpMk id="4" creationId="{E8C26F1D-3791-108F-4A1D-BF6085C80B26}"/>
          </ac:grpSpMkLst>
        </pc:grpChg>
        <pc:grpChg chg="add del mod">
          <ac:chgData name="George Weber" userId="0c6bf55f-4eeb-4517-b8b9-ce58e4cba4b6" providerId="ADAL" clId="{E33388FE-C2AD-4216-90C9-2BA2211F3919}" dt="2024-09-27T17:52:25.283" v="12802" actId="478"/>
          <ac:grpSpMkLst>
            <pc:docMk/>
            <pc:sldMk cId="1932242562" sldId="2098149245"/>
            <ac:grpSpMk id="7" creationId="{E16D87FE-7CCB-F7B2-F9EC-6AE6628823A0}"/>
          </ac:grpSpMkLst>
        </pc:grpChg>
        <pc:picChg chg="mod">
          <ac:chgData name="George Weber" userId="0c6bf55f-4eeb-4517-b8b9-ce58e4cba4b6" providerId="ADAL" clId="{E33388FE-C2AD-4216-90C9-2BA2211F3919}" dt="2024-09-27T17:46:33.959" v="12781" actId="208"/>
          <ac:picMkLst>
            <pc:docMk/>
            <pc:sldMk cId="1932242562" sldId="2098149245"/>
            <ac:picMk id="5" creationId="{DD60FCC9-B33D-85C3-2484-1A275998231C}"/>
          </ac:picMkLst>
        </pc:picChg>
        <pc:picChg chg="mod">
          <ac:chgData name="George Weber" userId="0c6bf55f-4eeb-4517-b8b9-ce58e4cba4b6" providerId="ADAL" clId="{E33388FE-C2AD-4216-90C9-2BA2211F3919}" dt="2024-09-27T17:46:33.959" v="12781" actId="208"/>
          <ac:picMkLst>
            <pc:docMk/>
            <pc:sldMk cId="1932242562" sldId="2098149245"/>
            <ac:picMk id="6" creationId="{9EE8C91D-5EEE-611B-F4EF-F860ED4505C4}"/>
          </ac:picMkLst>
        </pc:picChg>
        <pc:picChg chg="mod">
          <ac:chgData name="George Weber" userId="0c6bf55f-4eeb-4517-b8b9-ce58e4cba4b6" providerId="ADAL" clId="{E33388FE-C2AD-4216-90C9-2BA2211F3919}" dt="2024-09-27T17:52:14.570" v="12800"/>
          <ac:picMkLst>
            <pc:docMk/>
            <pc:sldMk cId="1932242562" sldId="2098149245"/>
            <ac:picMk id="8" creationId="{E34AB3E3-D88D-F584-5C3B-379A7191185B}"/>
          </ac:picMkLst>
        </pc:picChg>
        <pc:picChg chg="mod">
          <ac:chgData name="George Weber" userId="0c6bf55f-4eeb-4517-b8b9-ce58e4cba4b6" providerId="ADAL" clId="{E33388FE-C2AD-4216-90C9-2BA2211F3919}" dt="2024-09-27T17:52:14.570" v="12800"/>
          <ac:picMkLst>
            <pc:docMk/>
            <pc:sldMk cId="1932242562" sldId="2098149245"/>
            <ac:picMk id="9" creationId="{11B36546-2321-6D6B-C0BE-17430731A816}"/>
          </ac:picMkLst>
        </pc:picChg>
        <pc:picChg chg="add mod">
          <ac:chgData name="George Weber" userId="0c6bf55f-4eeb-4517-b8b9-ce58e4cba4b6" providerId="ADAL" clId="{E33388FE-C2AD-4216-90C9-2BA2211F3919}" dt="2024-09-27T17:53:35.641" v="12813" actId="1076"/>
          <ac:picMkLst>
            <pc:docMk/>
            <pc:sldMk cId="1932242562" sldId="2098149245"/>
            <ac:picMk id="10" creationId="{22D3A92A-41C0-C69A-841D-AD1AB213BADF}"/>
          </ac:picMkLst>
        </pc:picChg>
      </pc:sldChg>
      <pc:sldChg chg="addSp delSp modSp add del mod ord modAnim">
        <pc:chgData name="George Weber" userId="0c6bf55f-4eeb-4517-b8b9-ce58e4cba4b6" providerId="ADAL" clId="{E33388FE-C2AD-4216-90C9-2BA2211F3919}" dt="2024-10-01T14:43:05.892" v="23210" actId="47"/>
        <pc:sldMkLst>
          <pc:docMk/>
          <pc:sldMk cId="2787972328" sldId="2098149246"/>
        </pc:sldMkLst>
        <pc:spChg chg="del">
          <ac:chgData name="George Weber" userId="0c6bf55f-4eeb-4517-b8b9-ce58e4cba4b6" providerId="ADAL" clId="{E33388FE-C2AD-4216-90C9-2BA2211F3919}" dt="2024-09-27T19:27:54.047" v="12931" actId="478"/>
          <ac:spMkLst>
            <pc:docMk/>
            <pc:sldMk cId="2787972328" sldId="2098149246"/>
            <ac:spMk id="4" creationId="{51E164F7-7F38-6025-1BD4-A857F0F28541}"/>
          </ac:spMkLst>
        </pc:spChg>
        <pc:spChg chg="mod">
          <ac:chgData name="George Weber" userId="0c6bf55f-4eeb-4517-b8b9-ce58e4cba4b6" providerId="ADAL" clId="{E33388FE-C2AD-4216-90C9-2BA2211F3919}" dt="2024-10-01T13:36:53.853" v="22199" actId="1076"/>
          <ac:spMkLst>
            <pc:docMk/>
            <pc:sldMk cId="2787972328" sldId="2098149246"/>
            <ac:spMk id="5" creationId="{62E21C07-98DA-88AE-B329-8E20D7214B64}"/>
          </ac:spMkLst>
        </pc:spChg>
        <pc:spChg chg="del">
          <ac:chgData name="George Weber" userId="0c6bf55f-4eeb-4517-b8b9-ce58e4cba4b6" providerId="ADAL" clId="{E33388FE-C2AD-4216-90C9-2BA2211F3919}" dt="2024-09-27T19:27:54.047" v="12931" actId="478"/>
          <ac:spMkLst>
            <pc:docMk/>
            <pc:sldMk cId="2787972328" sldId="2098149246"/>
            <ac:spMk id="6" creationId="{FE6FE338-E5FE-9C40-AEDE-4DB99526197F}"/>
          </ac:spMkLst>
        </pc:spChg>
        <pc:spChg chg="mod">
          <ac:chgData name="George Weber" userId="0c6bf55f-4eeb-4517-b8b9-ce58e4cba4b6" providerId="ADAL" clId="{E33388FE-C2AD-4216-90C9-2BA2211F3919}" dt="2024-10-01T13:50:53.619" v="22255" actId="947"/>
          <ac:spMkLst>
            <pc:docMk/>
            <pc:sldMk cId="2787972328" sldId="2098149246"/>
            <ac:spMk id="7" creationId="{01278983-D588-0139-F234-2C9E79EC79E6}"/>
          </ac:spMkLst>
        </pc:spChg>
        <pc:spChg chg="mod">
          <ac:chgData name="George Weber" userId="0c6bf55f-4eeb-4517-b8b9-ce58e4cba4b6" providerId="ADAL" clId="{E33388FE-C2AD-4216-90C9-2BA2211F3919}" dt="2024-10-01T13:36:53.853" v="22199" actId="1076"/>
          <ac:spMkLst>
            <pc:docMk/>
            <pc:sldMk cId="2787972328" sldId="2098149246"/>
            <ac:spMk id="8" creationId="{A15CF7FB-5550-AE8B-4C4E-3055843B489F}"/>
          </ac:spMkLst>
        </pc:spChg>
        <pc:spChg chg="del">
          <ac:chgData name="George Weber" userId="0c6bf55f-4eeb-4517-b8b9-ce58e4cba4b6" providerId="ADAL" clId="{E33388FE-C2AD-4216-90C9-2BA2211F3919}" dt="2024-09-30T20:44:47.278" v="15362" actId="478"/>
          <ac:spMkLst>
            <pc:docMk/>
            <pc:sldMk cId="2787972328" sldId="2098149246"/>
            <ac:spMk id="9" creationId="{52995F32-7FED-1753-5BCE-C3E2CE2DD809}"/>
          </ac:spMkLst>
        </pc:spChg>
        <pc:spChg chg="mod">
          <ac:chgData name="George Weber" userId="0c6bf55f-4eeb-4517-b8b9-ce58e4cba4b6" providerId="ADAL" clId="{E33388FE-C2AD-4216-90C9-2BA2211F3919}" dt="2024-10-01T13:37:28.149" v="22204" actId="1076"/>
          <ac:spMkLst>
            <pc:docMk/>
            <pc:sldMk cId="2787972328" sldId="2098149246"/>
            <ac:spMk id="10" creationId="{0F4A7222-C763-FAD1-52FA-03E9BA8CCE29}"/>
          </ac:spMkLst>
        </pc:spChg>
        <pc:spChg chg="del">
          <ac:chgData name="George Weber" userId="0c6bf55f-4eeb-4517-b8b9-ce58e4cba4b6" providerId="ADAL" clId="{E33388FE-C2AD-4216-90C9-2BA2211F3919}" dt="2024-09-30T20:44:47.278" v="15362" actId="478"/>
          <ac:spMkLst>
            <pc:docMk/>
            <pc:sldMk cId="2787972328" sldId="2098149246"/>
            <ac:spMk id="11" creationId="{AFA419C3-4004-EA25-A906-2006076CC9DF}"/>
          </ac:spMkLst>
        </pc:spChg>
        <pc:spChg chg="del">
          <ac:chgData name="George Weber" userId="0c6bf55f-4eeb-4517-b8b9-ce58e4cba4b6" providerId="ADAL" clId="{E33388FE-C2AD-4216-90C9-2BA2211F3919}" dt="2024-09-30T20:44:47.278" v="15362" actId="478"/>
          <ac:spMkLst>
            <pc:docMk/>
            <pc:sldMk cId="2787972328" sldId="2098149246"/>
            <ac:spMk id="12" creationId="{7F21FCA7-F063-6723-6BE4-DB72E44DF6FE}"/>
          </ac:spMkLst>
        </pc:spChg>
        <pc:spChg chg="del">
          <ac:chgData name="George Weber" userId="0c6bf55f-4eeb-4517-b8b9-ce58e4cba4b6" providerId="ADAL" clId="{E33388FE-C2AD-4216-90C9-2BA2211F3919}" dt="2024-09-30T20:44:47.278" v="15362" actId="478"/>
          <ac:spMkLst>
            <pc:docMk/>
            <pc:sldMk cId="2787972328" sldId="2098149246"/>
            <ac:spMk id="13" creationId="{3E04FD09-CCCF-15E9-D17F-7F013A0D2E26}"/>
          </ac:spMkLst>
        </pc:spChg>
        <pc:spChg chg="mod">
          <ac:chgData name="George Weber" userId="0c6bf55f-4eeb-4517-b8b9-ce58e4cba4b6" providerId="ADAL" clId="{E33388FE-C2AD-4216-90C9-2BA2211F3919}" dt="2024-10-01T14:30:33.884" v="22765" actId="1076"/>
          <ac:spMkLst>
            <pc:docMk/>
            <pc:sldMk cId="2787972328" sldId="2098149246"/>
            <ac:spMk id="14" creationId="{F92917B0-CD83-3BC4-BBA4-8A7FEFC3A21B}"/>
          </ac:spMkLst>
        </pc:spChg>
        <pc:spChg chg="del">
          <ac:chgData name="George Weber" userId="0c6bf55f-4eeb-4517-b8b9-ce58e4cba4b6" providerId="ADAL" clId="{E33388FE-C2AD-4216-90C9-2BA2211F3919}" dt="2024-09-30T20:44:47.278" v="15362" actId="478"/>
          <ac:spMkLst>
            <pc:docMk/>
            <pc:sldMk cId="2787972328" sldId="2098149246"/>
            <ac:spMk id="15" creationId="{FD44E7CB-9420-BBC1-21BC-C344A8DD050A}"/>
          </ac:spMkLst>
        </pc:spChg>
        <pc:spChg chg="add mod">
          <ac:chgData name="George Weber" userId="0c6bf55f-4eeb-4517-b8b9-ce58e4cba4b6" providerId="ADAL" clId="{E33388FE-C2AD-4216-90C9-2BA2211F3919}" dt="2024-10-01T14:27:31.925" v="22704" actId="1076"/>
          <ac:spMkLst>
            <pc:docMk/>
            <pc:sldMk cId="2787972328" sldId="2098149246"/>
            <ac:spMk id="16" creationId="{A71FC659-50F9-3AB2-EC34-8D8D1C32F5EA}"/>
          </ac:spMkLst>
        </pc:spChg>
        <pc:spChg chg="add del mod">
          <ac:chgData name="George Weber" userId="0c6bf55f-4eeb-4517-b8b9-ce58e4cba4b6" providerId="ADAL" clId="{E33388FE-C2AD-4216-90C9-2BA2211F3919}" dt="2024-09-30T20:44:47.278" v="15362" actId="478"/>
          <ac:spMkLst>
            <pc:docMk/>
            <pc:sldMk cId="2787972328" sldId="2098149246"/>
            <ac:spMk id="17" creationId="{E470DBD8-BBB2-81F2-1D8A-CF6F3DD94E5C}"/>
          </ac:spMkLst>
        </pc:spChg>
        <pc:spChg chg="add mod">
          <ac:chgData name="George Weber" userId="0c6bf55f-4eeb-4517-b8b9-ce58e4cba4b6" providerId="ADAL" clId="{E33388FE-C2AD-4216-90C9-2BA2211F3919}" dt="2024-10-01T13:37:16.875" v="22203" actId="1076"/>
          <ac:spMkLst>
            <pc:docMk/>
            <pc:sldMk cId="2787972328" sldId="2098149246"/>
            <ac:spMk id="18" creationId="{4A5D4C4C-7E7A-A122-0E7D-17550444E8FA}"/>
          </ac:spMkLst>
        </pc:spChg>
        <pc:spChg chg="add mod">
          <ac:chgData name="George Weber" userId="0c6bf55f-4eeb-4517-b8b9-ce58e4cba4b6" providerId="ADAL" clId="{E33388FE-C2AD-4216-90C9-2BA2211F3919}" dt="2024-10-01T13:37:10.952" v="22201" actId="1076"/>
          <ac:spMkLst>
            <pc:docMk/>
            <pc:sldMk cId="2787972328" sldId="2098149246"/>
            <ac:spMk id="19" creationId="{8F4CB599-AB55-DAA8-64CE-CE8BDB9921D1}"/>
          </ac:spMkLst>
        </pc:spChg>
        <pc:spChg chg="add mod">
          <ac:chgData name="George Weber" userId="0c6bf55f-4eeb-4517-b8b9-ce58e4cba4b6" providerId="ADAL" clId="{E33388FE-C2AD-4216-90C9-2BA2211F3919}" dt="2024-10-01T13:37:14.184" v="22202" actId="1076"/>
          <ac:spMkLst>
            <pc:docMk/>
            <pc:sldMk cId="2787972328" sldId="2098149246"/>
            <ac:spMk id="20" creationId="{F29D12A8-6DE3-B33D-5325-96332A409D08}"/>
          </ac:spMkLst>
        </pc:spChg>
        <pc:spChg chg="add mod">
          <ac:chgData name="George Weber" userId="0c6bf55f-4eeb-4517-b8b9-ce58e4cba4b6" providerId="ADAL" clId="{E33388FE-C2AD-4216-90C9-2BA2211F3919}" dt="2024-10-01T13:55:20.325" v="22258" actId="1076"/>
          <ac:spMkLst>
            <pc:docMk/>
            <pc:sldMk cId="2787972328" sldId="2098149246"/>
            <ac:spMk id="21" creationId="{FAE43AE3-E385-D0BA-C941-311E6367AD40}"/>
          </ac:spMkLst>
        </pc:spChg>
        <pc:spChg chg="add mod">
          <ac:chgData name="George Weber" userId="0c6bf55f-4eeb-4517-b8b9-ce58e4cba4b6" providerId="ADAL" clId="{E33388FE-C2AD-4216-90C9-2BA2211F3919}" dt="2024-10-01T13:37:10.952" v="22201" actId="1076"/>
          <ac:spMkLst>
            <pc:docMk/>
            <pc:sldMk cId="2787972328" sldId="2098149246"/>
            <ac:spMk id="22" creationId="{5B57AD0D-562D-AFB8-37EC-53866216D13E}"/>
          </ac:spMkLst>
        </pc:spChg>
        <pc:spChg chg="mod">
          <ac:chgData name="George Weber" userId="0c6bf55f-4eeb-4517-b8b9-ce58e4cba4b6" providerId="ADAL" clId="{E33388FE-C2AD-4216-90C9-2BA2211F3919}" dt="2024-10-01T13:36:53.853" v="22199" actId="1076"/>
          <ac:spMkLst>
            <pc:docMk/>
            <pc:sldMk cId="2787972328" sldId="2098149246"/>
            <ac:spMk id="23" creationId="{2F7E41CA-A90A-CDA3-44B9-22AD94B5720E}"/>
          </ac:spMkLst>
        </pc:spChg>
        <pc:spChg chg="add del mod">
          <ac:chgData name="George Weber" userId="0c6bf55f-4eeb-4517-b8b9-ce58e4cba4b6" providerId="ADAL" clId="{E33388FE-C2AD-4216-90C9-2BA2211F3919}" dt="2024-10-01T02:40:59.116" v="18203" actId="478"/>
          <ac:spMkLst>
            <pc:docMk/>
            <pc:sldMk cId="2787972328" sldId="2098149246"/>
            <ac:spMk id="24" creationId="{9F26E915-1B4B-B6A0-9E64-76FFE3F6E2B7}"/>
          </ac:spMkLst>
        </pc:spChg>
        <pc:spChg chg="add del">
          <ac:chgData name="George Weber" userId="0c6bf55f-4eeb-4517-b8b9-ce58e4cba4b6" providerId="ADAL" clId="{E33388FE-C2AD-4216-90C9-2BA2211F3919}" dt="2024-10-01T13:33:08.915" v="22169" actId="478"/>
          <ac:spMkLst>
            <pc:docMk/>
            <pc:sldMk cId="2787972328" sldId="2098149246"/>
            <ac:spMk id="29" creationId="{D73F08CE-D87B-95BE-FEA6-CB208E5A0976}"/>
          </ac:spMkLst>
        </pc:spChg>
        <pc:spChg chg="add mod">
          <ac:chgData name="George Weber" userId="0c6bf55f-4eeb-4517-b8b9-ce58e4cba4b6" providerId="ADAL" clId="{E33388FE-C2AD-4216-90C9-2BA2211F3919}" dt="2024-10-01T13:33:36.099" v="22177" actId="164"/>
          <ac:spMkLst>
            <pc:docMk/>
            <pc:sldMk cId="2787972328" sldId="2098149246"/>
            <ac:spMk id="30" creationId="{8AE9B368-709B-BF36-84C3-855AE993C197}"/>
          </ac:spMkLst>
        </pc:spChg>
        <pc:spChg chg="add mod">
          <ac:chgData name="George Weber" userId="0c6bf55f-4eeb-4517-b8b9-ce58e4cba4b6" providerId="ADAL" clId="{E33388FE-C2AD-4216-90C9-2BA2211F3919}" dt="2024-10-01T13:50:58.976" v="22256"/>
          <ac:spMkLst>
            <pc:docMk/>
            <pc:sldMk cId="2787972328" sldId="2098149246"/>
            <ac:spMk id="32" creationId="{5C0308C0-BB0F-5820-F34A-76865AB41088}"/>
          </ac:spMkLst>
        </pc:spChg>
        <pc:spChg chg="add del mod">
          <ac:chgData name="George Weber" userId="0c6bf55f-4eeb-4517-b8b9-ce58e4cba4b6" providerId="ADAL" clId="{E33388FE-C2AD-4216-90C9-2BA2211F3919}" dt="2024-10-01T14:27:59.057" v="22740" actId="21"/>
          <ac:spMkLst>
            <pc:docMk/>
            <pc:sldMk cId="2787972328" sldId="2098149246"/>
            <ac:spMk id="36" creationId="{A8A0922E-7DAD-15E5-2F70-67B655BFFF55}"/>
          </ac:spMkLst>
        </pc:spChg>
        <pc:grpChg chg="add mod">
          <ac:chgData name="George Weber" userId="0c6bf55f-4eeb-4517-b8b9-ce58e4cba4b6" providerId="ADAL" clId="{E33388FE-C2AD-4216-90C9-2BA2211F3919}" dt="2024-10-01T13:36:53.853" v="22199" actId="1076"/>
          <ac:grpSpMkLst>
            <pc:docMk/>
            <pc:sldMk cId="2787972328" sldId="2098149246"/>
            <ac:grpSpMk id="31" creationId="{3FF9A3D3-2494-315B-7F2C-8FACE55912DE}"/>
          </ac:grpSpMkLst>
        </pc:grpChg>
        <pc:picChg chg="add mod">
          <ac:chgData name="George Weber" userId="0c6bf55f-4eeb-4517-b8b9-ce58e4cba4b6" providerId="ADAL" clId="{E33388FE-C2AD-4216-90C9-2BA2211F3919}" dt="2024-10-01T13:33:36.099" v="22177" actId="164"/>
          <ac:picMkLst>
            <pc:docMk/>
            <pc:sldMk cId="2787972328" sldId="2098149246"/>
            <ac:picMk id="25" creationId="{57CA8EA1-F559-77BB-9D46-CB7D12A9C776}"/>
          </ac:picMkLst>
        </pc:picChg>
        <pc:picChg chg="add mod">
          <ac:chgData name="George Weber" userId="0c6bf55f-4eeb-4517-b8b9-ce58e4cba4b6" providerId="ADAL" clId="{E33388FE-C2AD-4216-90C9-2BA2211F3919}" dt="2024-10-01T13:55:17.785" v="22257" actId="1076"/>
          <ac:picMkLst>
            <pc:docMk/>
            <pc:sldMk cId="2787972328" sldId="2098149246"/>
            <ac:picMk id="26" creationId="{E82AF8DE-2199-A166-88C9-AE87E5A92912}"/>
          </ac:picMkLst>
        </pc:picChg>
        <pc:picChg chg="add mod">
          <ac:chgData name="George Weber" userId="0c6bf55f-4eeb-4517-b8b9-ce58e4cba4b6" providerId="ADAL" clId="{E33388FE-C2AD-4216-90C9-2BA2211F3919}" dt="2024-10-01T13:37:28.149" v="22204" actId="1076"/>
          <ac:picMkLst>
            <pc:docMk/>
            <pc:sldMk cId="2787972328" sldId="2098149246"/>
            <ac:picMk id="27" creationId="{95244FB0-B787-1579-CA91-EE7BCBFFB2EA}"/>
          </ac:picMkLst>
        </pc:picChg>
        <pc:picChg chg="add mod">
          <ac:chgData name="George Weber" userId="0c6bf55f-4eeb-4517-b8b9-ce58e4cba4b6" providerId="ADAL" clId="{E33388FE-C2AD-4216-90C9-2BA2211F3919}" dt="2024-10-01T13:41:12.155" v="22250" actId="1076"/>
          <ac:picMkLst>
            <pc:docMk/>
            <pc:sldMk cId="2787972328" sldId="2098149246"/>
            <ac:picMk id="28" creationId="{01F0839D-E86E-2B69-6F72-F1E4596FFF72}"/>
          </ac:picMkLst>
        </pc:picChg>
        <pc:cxnChg chg="add mod">
          <ac:chgData name="George Weber" userId="0c6bf55f-4eeb-4517-b8b9-ce58e4cba4b6" providerId="ADAL" clId="{E33388FE-C2AD-4216-90C9-2BA2211F3919}" dt="2024-10-01T14:00:48.260" v="22386" actId="14100"/>
          <ac:cxnSpMkLst>
            <pc:docMk/>
            <pc:sldMk cId="2787972328" sldId="2098149246"/>
            <ac:cxnSpMk id="33" creationId="{4E2161B4-E07E-409B-9346-0B889F806077}"/>
          </ac:cxnSpMkLst>
        </pc:cxnChg>
      </pc:sldChg>
      <pc:sldChg chg="addSp delSp modSp add del mod">
        <pc:chgData name="George Weber" userId="0c6bf55f-4eeb-4517-b8b9-ce58e4cba4b6" providerId="ADAL" clId="{E33388FE-C2AD-4216-90C9-2BA2211F3919}" dt="2024-10-01T13:10:05.999" v="22063" actId="47"/>
        <pc:sldMkLst>
          <pc:docMk/>
          <pc:sldMk cId="1125434737" sldId="2098149247"/>
        </pc:sldMkLst>
        <pc:spChg chg="mod">
          <ac:chgData name="George Weber" userId="0c6bf55f-4eeb-4517-b8b9-ce58e4cba4b6" providerId="ADAL" clId="{E33388FE-C2AD-4216-90C9-2BA2211F3919}" dt="2024-09-30T23:55:02.187" v="15971" actId="20577"/>
          <ac:spMkLst>
            <pc:docMk/>
            <pc:sldMk cId="1125434737" sldId="2098149247"/>
            <ac:spMk id="2" creationId="{3A36079F-128A-43B8-AF7A-432AA7BEA07B}"/>
          </ac:spMkLst>
        </pc:spChg>
        <pc:spChg chg="del">
          <ac:chgData name="George Weber" userId="0c6bf55f-4eeb-4517-b8b9-ce58e4cba4b6" providerId="ADAL" clId="{E33388FE-C2AD-4216-90C9-2BA2211F3919}" dt="2024-09-29T22:08:50.810" v="13044" actId="478"/>
          <ac:spMkLst>
            <pc:docMk/>
            <pc:sldMk cId="1125434737" sldId="2098149247"/>
            <ac:spMk id="4" creationId="{985014B2-E38A-9BB7-4CD2-0E7B5EB2D4E2}"/>
          </ac:spMkLst>
        </pc:spChg>
        <pc:spChg chg="del">
          <ac:chgData name="George Weber" userId="0c6bf55f-4eeb-4517-b8b9-ce58e4cba4b6" providerId="ADAL" clId="{E33388FE-C2AD-4216-90C9-2BA2211F3919}" dt="2024-09-29T22:09:02.109" v="13046" actId="478"/>
          <ac:spMkLst>
            <pc:docMk/>
            <pc:sldMk cId="1125434737" sldId="2098149247"/>
            <ac:spMk id="5" creationId="{038D800C-CDC7-EBD7-9C94-5AC7643182D9}"/>
          </ac:spMkLst>
        </pc:spChg>
        <pc:spChg chg="del">
          <ac:chgData name="George Weber" userId="0c6bf55f-4eeb-4517-b8b9-ce58e4cba4b6" providerId="ADAL" clId="{E33388FE-C2AD-4216-90C9-2BA2211F3919}" dt="2024-09-29T22:08:50.810" v="13044" actId="478"/>
          <ac:spMkLst>
            <pc:docMk/>
            <pc:sldMk cId="1125434737" sldId="2098149247"/>
            <ac:spMk id="6" creationId="{C24783D8-A757-6513-E12E-2BE48C0FA006}"/>
          </ac:spMkLst>
        </pc:spChg>
        <pc:spChg chg="del">
          <ac:chgData name="George Weber" userId="0c6bf55f-4eeb-4517-b8b9-ce58e4cba4b6" providerId="ADAL" clId="{E33388FE-C2AD-4216-90C9-2BA2211F3919}" dt="2024-09-29T22:08:50.810" v="13044" actId="478"/>
          <ac:spMkLst>
            <pc:docMk/>
            <pc:sldMk cId="1125434737" sldId="2098149247"/>
            <ac:spMk id="7" creationId="{A55136B7-A15F-9D31-C204-DF4ECD8915AE}"/>
          </ac:spMkLst>
        </pc:spChg>
        <pc:spChg chg="del">
          <ac:chgData name="George Weber" userId="0c6bf55f-4eeb-4517-b8b9-ce58e4cba4b6" providerId="ADAL" clId="{E33388FE-C2AD-4216-90C9-2BA2211F3919}" dt="2024-09-29T22:08:50.810" v="13044" actId="478"/>
          <ac:spMkLst>
            <pc:docMk/>
            <pc:sldMk cId="1125434737" sldId="2098149247"/>
            <ac:spMk id="8" creationId="{C71F76DF-D4C5-EEC0-D2CE-99E963382ACE}"/>
          </ac:spMkLst>
        </pc:spChg>
        <pc:spChg chg="del">
          <ac:chgData name="George Weber" userId="0c6bf55f-4eeb-4517-b8b9-ce58e4cba4b6" providerId="ADAL" clId="{E33388FE-C2AD-4216-90C9-2BA2211F3919}" dt="2024-09-29T22:08:50.810" v="13044" actId="478"/>
          <ac:spMkLst>
            <pc:docMk/>
            <pc:sldMk cId="1125434737" sldId="2098149247"/>
            <ac:spMk id="9" creationId="{97EF0F7E-D7F9-F240-0C49-1B1F855585F7}"/>
          </ac:spMkLst>
        </pc:spChg>
        <pc:spChg chg="del">
          <ac:chgData name="George Weber" userId="0c6bf55f-4eeb-4517-b8b9-ce58e4cba4b6" providerId="ADAL" clId="{E33388FE-C2AD-4216-90C9-2BA2211F3919}" dt="2024-09-29T22:08:50.810" v="13044" actId="478"/>
          <ac:spMkLst>
            <pc:docMk/>
            <pc:sldMk cId="1125434737" sldId="2098149247"/>
            <ac:spMk id="11" creationId="{95DAFA84-2547-2296-B7A5-0E313D3A828C}"/>
          </ac:spMkLst>
        </pc:spChg>
        <pc:spChg chg="del">
          <ac:chgData name="George Weber" userId="0c6bf55f-4eeb-4517-b8b9-ce58e4cba4b6" providerId="ADAL" clId="{E33388FE-C2AD-4216-90C9-2BA2211F3919}" dt="2024-09-29T22:08:50.810" v="13044" actId="478"/>
          <ac:spMkLst>
            <pc:docMk/>
            <pc:sldMk cId="1125434737" sldId="2098149247"/>
            <ac:spMk id="13" creationId="{36F1D4D1-9D79-E164-F0FD-EA379B16CD7F}"/>
          </ac:spMkLst>
        </pc:spChg>
        <pc:spChg chg="del">
          <ac:chgData name="George Weber" userId="0c6bf55f-4eeb-4517-b8b9-ce58e4cba4b6" providerId="ADAL" clId="{E33388FE-C2AD-4216-90C9-2BA2211F3919}" dt="2024-09-29T22:08:50.810" v="13044" actId="478"/>
          <ac:spMkLst>
            <pc:docMk/>
            <pc:sldMk cId="1125434737" sldId="2098149247"/>
            <ac:spMk id="14" creationId="{A869545E-0BDB-EA65-E6AD-B87C9A1D2F9E}"/>
          </ac:spMkLst>
        </pc:spChg>
        <pc:spChg chg="del">
          <ac:chgData name="George Weber" userId="0c6bf55f-4eeb-4517-b8b9-ce58e4cba4b6" providerId="ADAL" clId="{E33388FE-C2AD-4216-90C9-2BA2211F3919}" dt="2024-09-29T22:08:50.810" v="13044" actId="478"/>
          <ac:spMkLst>
            <pc:docMk/>
            <pc:sldMk cId="1125434737" sldId="2098149247"/>
            <ac:spMk id="15" creationId="{18802CEB-05DB-B42A-0AA2-39A46D516060}"/>
          </ac:spMkLst>
        </pc:spChg>
        <pc:spChg chg="del">
          <ac:chgData name="George Weber" userId="0c6bf55f-4eeb-4517-b8b9-ce58e4cba4b6" providerId="ADAL" clId="{E33388FE-C2AD-4216-90C9-2BA2211F3919}" dt="2024-09-29T22:08:50.810" v="13044" actId="478"/>
          <ac:spMkLst>
            <pc:docMk/>
            <pc:sldMk cId="1125434737" sldId="2098149247"/>
            <ac:spMk id="16" creationId="{18617097-885F-0C39-F911-BA82C699F219}"/>
          </ac:spMkLst>
        </pc:spChg>
        <pc:spChg chg="add mod">
          <ac:chgData name="George Weber" userId="0c6bf55f-4eeb-4517-b8b9-ce58e4cba4b6" providerId="ADAL" clId="{E33388FE-C2AD-4216-90C9-2BA2211F3919}" dt="2024-09-29T22:41:27.586" v="14322" actId="1076"/>
          <ac:spMkLst>
            <pc:docMk/>
            <pc:sldMk cId="1125434737" sldId="2098149247"/>
            <ac:spMk id="19" creationId="{86295671-5F3F-EC23-A8D9-EAF366E4F5A4}"/>
          </ac:spMkLst>
        </pc:spChg>
        <pc:spChg chg="add mod">
          <ac:chgData name="George Weber" userId="0c6bf55f-4eeb-4517-b8b9-ce58e4cba4b6" providerId="ADAL" clId="{E33388FE-C2AD-4216-90C9-2BA2211F3919}" dt="2024-09-29T22:13:41.705" v="13162" actId="20577"/>
          <ac:spMkLst>
            <pc:docMk/>
            <pc:sldMk cId="1125434737" sldId="2098149247"/>
            <ac:spMk id="20" creationId="{F79075FB-ED6F-5E07-891F-23750FD46F50}"/>
          </ac:spMkLst>
        </pc:spChg>
        <pc:spChg chg="add mod">
          <ac:chgData name="George Weber" userId="0c6bf55f-4eeb-4517-b8b9-ce58e4cba4b6" providerId="ADAL" clId="{E33388FE-C2AD-4216-90C9-2BA2211F3919}" dt="2024-09-29T22:18:04.900" v="13443" actId="20577"/>
          <ac:spMkLst>
            <pc:docMk/>
            <pc:sldMk cId="1125434737" sldId="2098149247"/>
            <ac:spMk id="21" creationId="{26097DE7-1475-CA1F-AE0B-893BB68CAC0D}"/>
          </ac:spMkLst>
        </pc:spChg>
        <pc:spChg chg="add mod">
          <ac:chgData name="George Weber" userId="0c6bf55f-4eeb-4517-b8b9-ce58e4cba4b6" providerId="ADAL" clId="{E33388FE-C2AD-4216-90C9-2BA2211F3919}" dt="2024-09-29T22:41:24.335" v="14321" actId="1076"/>
          <ac:spMkLst>
            <pc:docMk/>
            <pc:sldMk cId="1125434737" sldId="2098149247"/>
            <ac:spMk id="22" creationId="{0CE54F59-2266-F104-6E9B-1EA1315160BF}"/>
          </ac:spMkLst>
        </pc:spChg>
        <pc:spChg chg="add mod">
          <ac:chgData name="George Weber" userId="0c6bf55f-4eeb-4517-b8b9-ce58e4cba4b6" providerId="ADAL" clId="{E33388FE-C2AD-4216-90C9-2BA2211F3919}" dt="2024-09-29T22:17:32.683" v="13423" actId="1076"/>
          <ac:spMkLst>
            <pc:docMk/>
            <pc:sldMk cId="1125434737" sldId="2098149247"/>
            <ac:spMk id="24" creationId="{735998B8-AA1D-CE78-1E22-B8365AD95980}"/>
          </ac:spMkLst>
        </pc:spChg>
        <pc:spChg chg="add mod">
          <ac:chgData name="George Weber" userId="0c6bf55f-4eeb-4517-b8b9-ce58e4cba4b6" providerId="ADAL" clId="{E33388FE-C2AD-4216-90C9-2BA2211F3919}" dt="2024-09-29T22:16:16.599" v="13360" actId="20577"/>
          <ac:spMkLst>
            <pc:docMk/>
            <pc:sldMk cId="1125434737" sldId="2098149247"/>
            <ac:spMk id="25" creationId="{C89358D3-0F20-7451-19B1-C4A615B298EA}"/>
          </ac:spMkLst>
        </pc:spChg>
        <pc:spChg chg="add mod">
          <ac:chgData name="George Weber" userId="0c6bf55f-4eeb-4517-b8b9-ce58e4cba4b6" providerId="ADAL" clId="{E33388FE-C2AD-4216-90C9-2BA2211F3919}" dt="2024-09-29T22:17:26.167" v="13421" actId="1076"/>
          <ac:spMkLst>
            <pc:docMk/>
            <pc:sldMk cId="1125434737" sldId="2098149247"/>
            <ac:spMk id="26" creationId="{896B8CE7-484A-1A18-CEE4-4417EB2EC94C}"/>
          </ac:spMkLst>
        </pc:spChg>
        <pc:spChg chg="add mod">
          <ac:chgData name="George Weber" userId="0c6bf55f-4eeb-4517-b8b9-ce58e4cba4b6" providerId="ADAL" clId="{E33388FE-C2AD-4216-90C9-2BA2211F3919}" dt="2024-09-30T17:29:23.075" v="15059" actId="20577"/>
          <ac:spMkLst>
            <pc:docMk/>
            <pc:sldMk cId="1125434737" sldId="2098149247"/>
            <ac:spMk id="27" creationId="{6E093A50-78E3-299A-53C2-B7BC5189F1B2}"/>
          </ac:spMkLst>
        </pc:spChg>
        <pc:spChg chg="del">
          <ac:chgData name="George Weber" userId="0c6bf55f-4eeb-4517-b8b9-ce58e4cba4b6" providerId="ADAL" clId="{E33388FE-C2AD-4216-90C9-2BA2211F3919}" dt="2024-09-29T22:08:50.810" v="13044" actId="478"/>
          <ac:spMkLst>
            <pc:docMk/>
            <pc:sldMk cId="1125434737" sldId="2098149247"/>
            <ac:spMk id="41" creationId="{928D9ACB-4E39-1479-0F1D-1E8CF213EBC1}"/>
          </ac:spMkLst>
        </pc:spChg>
        <pc:spChg chg="del">
          <ac:chgData name="George Weber" userId="0c6bf55f-4eeb-4517-b8b9-ce58e4cba4b6" providerId="ADAL" clId="{E33388FE-C2AD-4216-90C9-2BA2211F3919}" dt="2024-09-29T22:08:50.810" v="13044" actId="478"/>
          <ac:spMkLst>
            <pc:docMk/>
            <pc:sldMk cId="1125434737" sldId="2098149247"/>
            <ac:spMk id="44" creationId="{1F807396-64F9-F06F-4AB9-3BB44C73E1CB}"/>
          </ac:spMkLst>
        </pc:spChg>
        <pc:spChg chg="del">
          <ac:chgData name="George Weber" userId="0c6bf55f-4eeb-4517-b8b9-ce58e4cba4b6" providerId="ADAL" clId="{E33388FE-C2AD-4216-90C9-2BA2211F3919}" dt="2024-09-29T22:08:50.810" v="13044" actId="478"/>
          <ac:spMkLst>
            <pc:docMk/>
            <pc:sldMk cId="1125434737" sldId="2098149247"/>
            <ac:spMk id="46" creationId="{90690A7D-7E76-BCD6-E2EB-DBDCD8DD6F9F}"/>
          </ac:spMkLst>
        </pc:spChg>
        <pc:grpChg chg="add mod">
          <ac:chgData name="George Weber" userId="0c6bf55f-4eeb-4517-b8b9-ce58e4cba4b6" providerId="ADAL" clId="{E33388FE-C2AD-4216-90C9-2BA2211F3919}" dt="2024-09-29T22:09:04.959" v="13047" actId="1076"/>
          <ac:grpSpMkLst>
            <pc:docMk/>
            <pc:sldMk cId="1125434737" sldId="2098149247"/>
            <ac:grpSpMk id="10" creationId="{15C142FE-C043-357F-1350-B9F3B703E994}"/>
          </ac:grpSpMkLst>
        </pc:grpChg>
        <pc:grpChg chg="del">
          <ac:chgData name="George Weber" userId="0c6bf55f-4eeb-4517-b8b9-ce58e4cba4b6" providerId="ADAL" clId="{E33388FE-C2AD-4216-90C9-2BA2211F3919}" dt="2024-09-29T22:08:50.810" v="13044" actId="478"/>
          <ac:grpSpMkLst>
            <pc:docMk/>
            <pc:sldMk cId="1125434737" sldId="2098149247"/>
            <ac:grpSpMk id="38" creationId="{0FFA6254-79A3-8953-FDA5-71487662D8E8}"/>
          </ac:grpSpMkLst>
        </pc:grpChg>
        <pc:picChg chg="mod">
          <ac:chgData name="George Weber" userId="0c6bf55f-4eeb-4517-b8b9-ce58e4cba4b6" providerId="ADAL" clId="{E33388FE-C2AD-4216-90C9-2BA2211F3919}" dt="2024-09-29T22:08:57.325" v="13045"/>
          <ac:picMkLst>
            <pc:docMk/>
            <pc:sldMk cId="1125434737" sldId="2098149247"/>
            <ac:picMk id="12" creationId="{1F676059-9310-AAAD-6F4E-CE6C503B1FAA}"/>
          </ac:picMkLst>
        </pc:picChg>
        <pc:picChg chg="mod">
          <ac:chgData name="George Weber" userId="0c6bf55f-4eeb-4517-b8b9-ce58e4cba4b6" providerId="ADAL" clId="{E33388FE-C2AD-4216-90C9-2BA2211F3919}" dt="2024-09-29T22:08:57.325" v="13045"/>
          <ac:picMkLst>
            <pc:docMk/>
            <pc:sldMk cId="1125434737" sldId="2098149247"/>
            <ac:picMk id="18" creationId="{83AC19E7-91CC-1610-ECA7-96962ACB758E}"/>
          </ac:picMkLst>
        </pc:picChg>
        <pc:picChg chg="del">
          <ac:chgData name="George Weber" userId="0c6bf55f-4eeb-4517-b8b9-ce58e4cba4b6" providerId="ADAL" clId="{E33388FE-C2AD-4216-90C9-2BA2211F3919}" dt="2024-09-29T22:08:50.810" v="13044" actId="478"/>
          <ac:picMkLst>
            <pc:docMk/>
            <pc:sldMk cId="1125434737" sldId="2098149247"/>
            <ac:picMk id="40" creationId="{DBC1EBC4-BACE-6BB6-CCA1-E9855761738C}"/>
          </ac:picMkLst>
        </pc:picChg>
        <pc:picChg chg="del">
          <ac:chgData name="George Weber" userId="0c6bf55f-4eeb-4517-b8b9-ce58e4cba4b6" providerId="ADAL" clId="{E33388FE-C2AD-4216-90C9-2BA2211F3919}" dt="2024-09-29T22:08:50.810" v="13044" actId="478"/>
          <ac:picMkLst>
            <pc:docMk/>
            <pc:sldMk cId="1125434737" sldId="2098149247"/>
            <ac:picMk id="43" creationId="{3400FCE1-72FE-CAA2-0794-9565C2F9AB64}"/>
          </ac:picMkLst>
        </pc:picChg>
        <pc:picChg chg="del">
          <ac:chgData name="George Weber" userId="0c6bf55f-4eeb-4517-b8b9-ce58e4cba4b6" providerId="ADAL" clId="{E33388FE-C2AD-4216-90C9-2BA2211F3919}" dt="2024-09-29T22:08:50.810" v="13044" actId="478"/>
          <ac:picMkLst>
            <pc:docMk/>
            <pc:sldMk cId="1125434737" sldId="2098149247"/>
            <ac:picMk id="45" creationId="{E9F1A1E3-CFA6-A3FB-EC47-9758DA5A2940}"/>
          </ac:picMkLst>
        </pc:picChg>
        <pc:cxnChg chg="del">
          <ac:chgData name="George Weber" userId="0c6bf55f-4eeb-4517-b8b9-ce58e4cba4b6" providerId="ADAL" clId="{E33388FE-C2AD-4216-90C9-2BA2211F3919}" dt="2024-09-29T22:08:50.810" v="13044" actId="478"/>
          <ac:cxnSpMkLst>
            <pc:docMk/>
            <pc:sldMk cId="1125434737" sldId="2098149247"/>
            <ac:cxnSpMk id="17" creationId="{7673359D-0B43-F544-DDA4-B4DF72E0AFAB}"/>
          </ac:cxnSpMkLst>
        </pc:cxnChg>
      </pc:sldChg>
      <pc:sldChg chg="addSp delSp modSp add mod ord">
        <pc:chgData name="George Weber" userId="0c6bf55f-4eeb-4517-b8b9-ce58e4cba4b6" providerId="ADAL" clId="{E33388FE-C2AD-4216-90C9-2BA2211F3919}" dt="2024-10-02T02:00:42.407" v="31559" actId="1036"/>
        <pc:sldMkLst>
          <pc:docMk/>
          <pc:sldMk cId="901980216" sldId="2098149248"/>
        </pc:sldMkLst>
        <pc:spChg chg="mod">
          <ac:chgData name="George Weber" userId="0c6bf55f-4eeb-4517-b8b9-ce58e4cba4b6" providerId="ADAL" clId="{E33388FE-C2AD-4216-90C9-2BA2211F3919}" dt="2024-10-02T00:37:51.237" v="29302" actId="20577"/>
          <ac:spMkLst>
            <pc:docMk/>
            <pc:sldMk cId="901980216" sldId="2098149248"/>
            <ac:spMk id="2" creationId="{3A36079F-128A-43B8-AF7A-432AA7BEA07B}"/>
          </ac:spMkLst>
        </pc:spChg>
        <pc:spChg chg="del mod">
          <ac:chgData name="George Weber" userId="0c6bf55f-4eeb-4517-b8b9-ce58e4cba4b6" providerId="ADAL" clId="{E33388FE-C2AD-4216-90C9-2BA2211F3919}" dt="2024-10-02T01:48:31.628" v="31269" actId="478"/>
          <ac:spMkLst>
            <pc:docMk/>
            <pc:sldMk cId="901980216" sldId="2098149248"/>
            <ac:spMk id="4" creationId="{51E164F7-7F38-6025-1BD4-A857F0F28541}"/>
          </ac:spMkLst>
        </pc:spChg>
        <pc:spChg chg="add mod">
          <ac:chgData name="George Weber" userId="0c6bf55f-4eeb-4517-b8b9-ce58e4cba4b6" providerId="ADAL" clId="{E33388FE-C2AD-4216-90C9-2BA2211F3919}" dt="2024-10-02T02:00:34.067" v="31558" actId="552"/>
          <ac:spMkLst>
            <pc:docMk/>
            <pc:sldMk cId="901980216" sldId="2098149248"/>
            <ac:spMk id="5" creationId="{E3BBE445-DF62-CE31-0D61-1C6848E38ABC}"/>
          </ac:spMkLst>
        </pc:spChg>
        <pc:spChg chg="add del mod">
          <ac:chgData name="George Weber" userId="0c6bf55f-4eeb-4517-b8b9-ce58e4cba4b6" providerId="ADAL" clId="{E33388FE-C2AD-4216-90C9-2BA2211F3919}" dt="2024-10-02T01:48:31.628" v="31269" actId="478"/>
          <ac:spMkLst>
            <pc:docMk/>
            <pc:sldMk cId="901980216" sldId="2098149248"/>
            <ac:spMk id="6" creationId="{4E6D2816-A1E8-E73B-2C2C-7648D7F3E6E4}"/>
          </ac:spMkLst>
        </pc:spChg>
        <pc:spChg chg="del mod">
          <ac:chgData name="George Weber" userId="0c6bf55f-4eeb-4517-b8b9-ce58e4cba4b6" providerId="ADAL" clId="{E33388FE-C2AD-4216-90C9-2BA2211F3919}" dt="2024-10-02T01:48:31.628" v="31269" actId="478"/>
          <ac:spMkLst>
            <pc:docMk/>
            <pc:sldMk cId="901980216" sldId="2098149248"/>
            <ac:spMk id="7" creationId="{01278983-D588-0139-F234-2C9E79EC79E6}"/>
          </ac:spMkLst>
        </pc:spChg>
        <pc:spChg chg="add mod">
          <ac:chgData name="George Weber" userId="0c6bf55f-4eeb-4517-b8b9-ce58e4cba4b6" providerId="ADAL" clId="{E33388FE-C2AD-4216-90C9-2BA2211F3919}" dt="2024-10-02T02:00:34.067" v="31558" actId="552"/>
          <ac:spMkLst>
            <pc:docMk/>
            <pc:sldMk cId="901980216" sldId="2098149248"/>
            <ac:spMk id="8" creationId="{65D32C0A-F133-9B65-10A2-D77B39080785}"/>
          </ac:spMkLst>
        </pc:spChg>
        <pc:spChg chg="add mod">
          <ac:chgData name="George Weber" userId="0c6bf55f-4eeb-4517-b8b9-ce58e4cba4b6" providerId="ADAL" clId="{E33388FE-C2AD-4216-90C9-2BA2211F3919}" dt="2024-10-02T02:00:34.067" v="31558" actId="552"/>
          <ac:spMkLst>
            <pc:docMk/>
            <pc:sldMk cId="901980216" sldId="2098149248"/>
            <ac:spMk id="9" creationId="{11946781-EB0D-A296-083F-B61951B31CEA}"/>
          </ac:spMkLst>
        </pc:spChg>
        <pc:spChg chg="add mod">
          <ac:chgData name="George Weber" userId="0c6bf55f-4eeb-4517-b8b9-ce58e4cba4b6" providerId="ADAL" clId="{E33388FE-C2AD-4216-90C9-2BA2211F3919}" dt="2024-10-02T02:00:34.067" v="31558" actId="552"/>
          <ac:spMkLst>
            <pc:docMk/>
            <pc:sldMk cId="901980216" sldId="2098149248"/>
            <ac:spMk id="10" creationId="{3121B6AB-0545-F292-9C44-74D040296645}"/>
          </ac:spMkLst>
        </pc:spChg>
        <pc:spChg chg="add mod">
          <ac:chgData name="George Weber" userId="0c6bf55f-4eeb-4517-b8b9-ce58e4cba4b6" providerId="ADAL" clId="{E33388FE-C2AD-4216-90C9-2BA2211F3919}" dt="2024-10-02T02:00:42.407" v="31559" actId="1036"/>
          <ac:spMkLst>
            <pc:docMk/>
            <pc:sldMk cId="901980216" sldId="2098149248"/>
            <ac:spMk id="11" creationId="{8120E5E3-8203-2BD0-78D0-0AA2D858E556}"/>
          </ac:spMkLst>
        </pc:spChg>
        <pc:spChg chg="add del mod">
          <ac:chgData name="George Weber" userId="0c6bf55f-4eeb-4517-b8b9-ce58e4cba4b6" providerId="ADAL" clId="{E33388FE-C2AD-4216-90C9-2BA2211F3919}" dt="2024-10-02T01:52:07.217" v="31349" actId="478"/>
          <ac:spMkLst>
            <pc:docMk/>
            <pc:sldMk cId="901980216" sldId="2098149248"/>
            <ac:spMk id="12" creationId="{2974161D-8DF3-845D-C618-D2A256121C63}"/>
          </ac:spMkLst>
        </pc:spChg>
        <pc:spChg chg="add del mod">
          <ac:chgData name="George Weber" userId="0c6bf55f-4eeb-4517-b8b9-ce58e4cba4b6" providerId="ADAL" clId="{E33388FE-C2AD-4216-90C9-2BA2211F3919}" dt="2024-10-02T01:52:07.217" v="31349" actId="478"/>
          <ac:spMkLst>
            <pc:docMk/>
            <pc:sldMk cId="901980216" sldId="2098149248"/>
            <ac:spMk id="13" creationId="{37128162-10E9-BDF7-4C12-2C7D6968B883}"/>
          </ac:spMkLst>
        </pc:spChg>
        <pc:spChg chg="add del mod">
          <ac:chgData name="George Weber" userId="0c6bf55f-4eeb-4517-b8b9-ce58e4cba4b6" providerId="ADAL" clId="{E33388FE-C2AD-4216-90C9-2BA2211F3919}" dt="2024-10-02T01:52:07.217" v="31349" actId="478"/>
          <ac:spMkLst>
            <pc:docMk/>
            <pc:sldMk cId="901980216" sldId="2098149248"/>
            <ac:spMk id="14" creationId="{F11BCBF7-8AFB-C031-DC55-74E1BE28038B}"/>
          </ac:spMkLst>
        </pc:spChg>
        <pc:spChg chg="add del mod">
          <ac:chgData name="George Weber" userId="0c6bf55f-4eeb-4517-b8b9-ce58e4cba4b6" providerId="ADAL" clId="{E33388FE-C2AD-4216-90C9-2BA2211F3919}" dt="2024-10-02T01:52:07.217" v="31349" actId="478"/>
          <ac:spMkLst>
            <pc:docMk/>
            <pc:sldMk cId="901980216" sldId="2098149248"/>
            <ac:spMk id="15" creationId="{AFB19557-A841-BA94-F6C2-56F950BE836D}"/>
          </ac:spMkLst>
        </pc:spChg>
        <pc:spChg chg="add del mod">
          <ac:chgData name="George Weber" userId="0c6bf55f-4eeb-4517-b8b9-ce58e4cba4b6" providerId="ADAL" clId="{E33388FE-C2AD-4216-90C9-2BA2211F3919}" dt="2024-10-02T01:52:07.217" v="31349" actId="478"/>
          <ac:spMkLst>
            <pc:docMk/>
            <pc:sldMk cId="901980216" sldId="2098149248"/>
            <ac:spMk id="16" creationId="{C2219678-C061-BD6D-91FA-0F493F768581}"/>
          </ac:spMkLst>
        </pc:spChg>
        <pc:spChg chg="add del mod">
          <ac:chgData name="George Weber" userId="0c6bf55f-4eeb-4517-b8b9-ce58e4cba4b6" providerId="ADAL" clId="{E33388FE-C2AD-4216-90C9-2BA2211F3919}" dt="2024-10-02T01:52:07.217" v="31349" actId="478"/>
          <ac:spMkLst>
            <pc:docMk/>
            <pc:sldMk cId="901980216" sldId="2098149248"/>
            <ac:spMk id="17" creationId="{A35835AE-13BA-FB1A-758D-F33E91147C42}"/>
          </ac:spMkLst>
        </pc:spChg>
        <pc:spChg chg="add del mod">
          <ac:chgData name="George Weber" userId="0c6bf55f-4eeb-4517-b8b9-ce58e4cba4b6" providerId="ADAL" clId="{E33388FE-C2AD-4216-90C9-2BA2211F3919}" dt="2024-10-02T01:52:07.217" v="31349" actId="478"/>
          <ac:spMkLst>
            <pc:docMk/>
            <pc:sldMk cId="901980216" sldId="2098149248"/>
            <ac:spMk id="18" creationId="{896C0CF6-649E-836C-7665-39A8184E5B5B}"/>
          </ac:spMkLst>
        </pc:spChg>
        <pc:spChg chg="add del mod">
          <ac:chgData name="George Weber" userId="0c6bf55f-4eeb-4517-b8b9-ce58e4cba4b6" providerId="ADAL" clId="{E33388FE-C2AD-4216-90C9-2BA2211F3919}" dt="2024-10-02T01:52:07.217" v="31349" actId="478"/>
          <ac:spMkLst>
            <pc:docMk/>
            <pc:sldMk cId="901980216" sldId="2098149248"/>
            <ac:spMk id="19" creationId="{5850D2A8-35DE-D673-0CBF-6676A29CB1E3}"/>
          </ac:spMkLst>
        </pc:spChg>
        <pc:spChg chg="add mod ord">
          <ac:chgData name="George Weber" userId="0c6bf55f-4eeb-4517-b8b9-ce58e4cba4b6" providerId="ADAL" clId="{E33388FE-C2AD-4216-90C9-2BA2211F3919}" dt="2024-10-02T02:00:42.407" v="31559" actId="1036"/>
          <ac:spMkLst>
            <pc:docMk/>
            <pc:sldMk cId="901980216" sldId="2098149248"/>
            <ac:spMk id="20" creationId="{FD895BB9-245A-049C-45B3-030739390C20}"/>
          </ac:spMkLst>
        </pc:spChg>
        <pc:cxnChg chg="add mod">
          <ac:chgData name="George Weber" userId="0c6bf55f-4eeb-4517-b8b9-ce58e4cba4b6" providerId="ADAL" clId="{E33388FE-C2AD-4216-90C9-2BA2211F3919}" dt="2024-10-02T02:00:42.407" v="31559" actId="1036"/>
          <ac:cxnSpMkLst>
            <pc:docMk/>
            <pc:sldMk cId="901980216" sldId="2098149248"/>
            <ac:cxnSpMk id="21" creationId="{7BE93EEA-3A44-362C-89AC-5F7A3720028F}"/>
          </ac:cxnSpMkLst>
        </pc:cxnChg>
      </pc:sldChg>
      <pc:sldChg chg="modSp add mod">
        <pc:chgData name="George Weber" userId="0c6bf55f-4eeb-4517-b8b9-ce58e4cba4b6" providerId="ADAL" clId="{E33388FE-C2AD-4216-90C9-2BA2211F3919}" dt="2024-09-30T08:57:50.694" v="14778" actId="20577"/>
        <pc:sldMkLst>
          <pc:docMk/>
          <pc:sldMk cId="2375787516" sldId="2098149249"/>
        </pc:sldMkLst>
        <pc:spChg chg="mod">
          <ac:chgData name="George Weber" userId="0c6bf55f-4eeb-4517-b8b9-ce58e4cba4b6" providerId="ADAL" clId="{E33388FE-C2AD-4216-90C9-2BA2211F3919}" dt="2024-09-30T08:57:50.694" v="14778" actId="20577"/>
          <ac:spMkLst>
            <pc:docMk/>
            <pc:sldMk cId="2375787516" sldId="2098149249"/>
            <ac:spMk id="23" creationId="{2F7E41CA-A90A-CDA3-44B9-22AD94B5720E}"/>
          </ac:spMkLst>
        </pc:spChg>
      </pc:sldChg>
      <pc:sldChg chg="addSp delSp modSp add mod ord delAnim modAnim">
        <pc:chgData name="George Weber" userId="0c6bf55f-4eeb-4517-b8b9-ce58e4cba4b6" providerId="ADAL" clId="{E33388FE-C2AD-4216-90C9-2BA2211F3919}" dt="2024-10-01T14:22:43.304" v="22699" actId="1037"/>
        <pc:sldMkLst>
          <pc:docMk/>
          <pc:sldMk cId="3555418842" sldId="2098149250"/>
        </pc:sldMkLst>
        <pc:spChg chg="mod">
          <ac:chgData name="George Weber" userId="0c6bf55f-4eeb-4517-b8b9-ce58e4cba4b6" providerId="ADAL" clId="{E33388FE-C2AD-4216-90C9-2BA2211F3919}" dt="2024-10-01T11:00:07.751" v="20492" actId="20577"/>
          <ac:spMkLst>
            <pc:docMk/>
            <pc:sldMk cId="3555418842" sldId="2098149250"/>
            <ac:spMk id="2" creationId="{3A36079F-128A-43B8-AF7A-432AA7BEA07B}"/>
          </ac:spMkLst>
        </pc:spChg>
        <pc:spChg chg="del mod">
          <ac:chgData name="George Weber" userId="0c6bf55f-4eeb-4517-b8b9-ce58e4cba4b6" providerId="ADAL" clId="{E33388FE-C2AD-4216-90C9-2BA2211F3919}" dt="2024-09-30T11:34:23.500" v="15036" actId="478"/>
          <ac:spMkLst>
            <pc:docMk/>
            <pc:sldMk cId="3555418842" sldId="2098149250"/>
            <ac:spMk id="4" creationId="{51E164F7-7F38-6025-1BD4-A857F0F28541}"/>
          </ac:spMkLst>
        </pc:spChg>
        <pc:spChg chg="del mod">
          <ac:chgData name="George Weber" userId="0c6bf55f-4eeb-4517-b8b9-ce58e4cba4b6" providerId="ADAL" clId="{E33388FE-C2AD-4216-90C9-2BA2211F3919}" dt="2024-09-30T11:34:23.500" v="15036" actId="478"/>
          <ac:spMkLst>
            <pc:docMk/>
            <pc:sldMk cId="3555418842" sldId="2098149250"/>
            <ac:spMk id="5" creationId="{E4C94AE0-472C-E613-178E-62A61E4D99A4}"/>
          </ac:spMkLst>
        </pc:spChg>
        <pc:spChg chg="del mod">
          <ac:chgData name="George Weber" userId="0c6bf55f-4eeb-4517-b8b9-ce58e4cba4b6" providerId="ADAL" clId="{E33388FE-C2AD-4216-90C9-2BA2211F3919}" dt="2024-10-01T03:20:14.238" v="18650" actId="478"/>
          <ac:spMkLst>
            <pc:docMk/>
            <pc:sldMk cId="3555418842" sldId="2098149250"/>
            <ac:spMk id="7" creationId="{01278983-D588-0139-F234-2C9E79EC79E6}"/>
          </ac:spMkLst>
        </pc:spChg>
        <pc:spChg chg="del mod">
          <ac:chgData name="George Weber" userId="0c6bf55f-4eeb-4517-b8b9-ce58e4cba4b6" providerId="ADAL" clId="{E33388FE-C2AD-4216-90C9-2BA2211F3919}" dt="2024-10-01T02:57:52.617" v="18249" actId="478"/>
          <ac:spMkLst>
            <pc:docMk/>
            <pc:sldMk cId="3555418842" sldId="2098149250"/>
            <ac:spMk id="9" creationId="{A2E20ED1-169A-0A4F-5424-0624AC562BAC}"/>
          </ac:spMkLst>
        </pc:spChg>
        <pc:spChg chg="del mod">
          <ac:chgData name="George Weber" userId="0c6bf55f-4eeb-4517-b8b9-ce58e4cba4b6" providerId="ADAL" clId="{E33388FE-C2AD-4216-90C9-2BA2211F3919}" dt="2024-10-01T02:58:08.470" v="18252" actId="478"/>
          <ac:spMkLst>
            <pc:docMk/>
            <pc:sldMk cId="3555418842" sldId="2098149250"/>
            <ac:spMk id="10" creationId="{ED9F8526-9B40-21A8-8007-F9188E50492B}"/>
          </ac:spMkLst>
        </pc:spChg>
        <pc:spChg chg="add mod topLvl">
          <ac:chgData name="George Weber" userId="0c6bf55f-4eeb-4517-b8b9-ce58e4cba4b6" providerId="ADAL" clId="{E33388FE-C2AD-4216-90C9-2BA2211F3919}" dt="2024-10-01T10:46:30.716" v="20328" actId="1076"/>
          <ac:spMkLst>
            <pc:docMk/>
            <pc:sldMk cId="3555418842" sldId="2098149250"/>
            <ac:spMk id="11" creationId="{A92630CF-B1A5-B8CF-E8B0-A5AB98C62BA6}"/>
          </ac:spMkLst>
        </pc:spChg>
        <pc:spChg chg="add del mod topLvl">
          <ac:chgData name="George Weber" userId="0c6bf55f-4eeb-4517-b8b9-ce58e4cba4b6" providerId="ADAL" clId="{E33388FE-C2AD-4216-90C9-2BA2211F3919}" dt="2024-10-01T04:47:28.673" v="19805" actId="478"/>
          <ac:spMkLst>
            <pc:docMk/>
            <pc:sldMk cId="3555418842" sldId="2098149250"/>
            <ac:spMk id="13" creationId="{812E6838-04A9-D225-ADA4-C46828679C4A}"/>
          </ac:spMkLst>
        </pc:spChg>
        <pc:spChg chg="add del mod">
          <ac:chgData name="George Weber" userId="0c6bf55f-4eeb-4517-b8b9-ce58e4cba4b6" providerId="ADAL" clId="{E33388FE-C2AD-4216-90C9-2BA2211F3919}" dt="2024-10-01T04:46:32.123" v="19797" actId="478"/>
          <ac:spMkLst>
            <pc:docMk/>
            <pc:sldMk cId="3555418842" sldId="2098149250"/>
            <ac:spMk id="14" creationId="{2A9CF07B-F001-E49E-6665-EADABB34A281}"/>
          </ac:spMkLst>
        </pc:spChg>
        <pc:spChg chg="add del mod topLvl">
          <ac:chgData name="George Weber" userId="0c6bf55f-4eeb-4517-b8b9-ce58e4cba4b6" providerId="ADAL" clId="{E33388FE-C2AD-4216-90C9-2BA2211F3919}" dt="2024-10-01T10:18:23.123" v="20031" actId="478"/>
          <ac:spMkLst>
            <pc:docMk/>
            <pc:sldMk cId="3555418842" sldId="2098149250"/>
            <ac:spMk id="15" creationId="{0C260935-18CB-0B97-4506-7CB5FCA9B9A5}"/>
          </ac:spMkLst>
        </pc:spChg>
        <pc:spChg chg="add mod topLvl">
          <ac:chgData name="George Weber" userId="0c6bf55f-4eeb-4517-b8b9-ce58e4cba4b6" providerId="ADAL" clId="{E33388FE-C2AD-4216-90C9-2BA2211F3919}" dt="2024-10-01T10:46:30.716" v="20328" actId="1076"/>
          <ac:spMkLst>
            <pc:docMk/>
            <pc:sldMk cId="3555418842" sldId="2098149250"/>
            <ac:spMk id="16" creationId="{4E886243-75DB-1846-D808-C6B8FC1003A5}"/>
          </ac:spMkLst>
        </pc:spChg>
        <pc:spChg chg="add mod topLvl">
          <ac:chgData name="George Weber" userId="0c6bf55f-4eeb-4517-b8b9-ce58e4cba4b6" providerId="ADAL" clId="{E33388FE-C2AD-4216-90C9-2BA2211F3919}" dt="2024-10-01T04:50:54.386" v="19869" actId="164"/>
          <ac:spMkLst>
            <pc:docMk/>
            <pc:sldMk cId="3555418842" sldId="2098149250"/>
            <ac:spMk id="18" creationId="{3854B88B-564F-6315-211B-80E785784480}"/>
          </ac:spMkLst>
        </pc:spChg>
        <pc:spChg chg="add del mod">
          <ac:chgData name="George Weber" userId="0c6bf55f-4eeb-4517-b8b9-ce58e4cba4b6" providerId="ADAL" clId="{E33388FE-C2AD-4216-90C9-2BA2211F3919}" dt="2024-10-01T04:46:29.132" v="19796" actId="478"/>
          <ac:spMkLst>
            <pc:docMk/>
            <pc:sldMk cId="3555418842" sldId="2098149250"/>
            <ac:spMk id="19" creationId="{91DE16C4-CB87-2A12-E773-7BC39014A216}"/>
          </ac:spMkLst>
        </pc:spChg>
        <pc:spChg chg="add mod topLvl">
          <ac:chgData name="George Weber" userId="0c6bf55f-4eeb-4517-b8b9-ce58e4cba4b6" providerId="ADAL" clId="{E33388FE-C2AD-4216-90C9-2BA2211F3919}" dt="2024-10-01T04:50:54.386" v="19869" actId="164"/>
          <ac:spMkLst>
            <pc:docMk/>
            <pc:sldMk cId="3555418842" sldId="2098149250"/>
            <ac:spMk id="20" creationId="{D530787B-B1A8-6E1E-9A71-046DE37B49D9}"/>
          </ac:spMkLst>
        </pc:spChg>
        <pc:spChg chg="add del mod">
          <ac:chgData name="George Weber" userId="0c6bf55f-4eeb-4517-b8b9-ce58e4cba4b6" providerId="ADAL" clId="{E33388FE-C2AD-4216-90C9-2BA2211F3919}" dt="2024-10-01T03:19:34.976" v="18637" actId="478"/>
          <ac:spMkLst>
            <pc:docMk/>
            <pc:sldMk cId="3555418842" sldId="2098149250"/>
            <ac:spMk id="22" creationId="{2CD6304B-9BB2-2154-8900-562FE86A3079}"/>
          </ac:spMkLst>
        </pc:spChg>
        <pc:spChg chg="add del mod">
          <ac:chgData name="George Weber" userId="0c6bf55f-4eeb-4517-b8b9-ce58e4cba4b6" providerId="ADAL" clId="{E33388FE-C2AD-4216-90C9-2BA2211F3919}" dt="2024-10-01T10:51:15.763" v="20373" actId="478"/>
          <ac:spMkLst>
            <pc:docMk/>
            <pc:sldMk cId="3555418842" sldId="2098149250"/>
            <ac:spMk id="24" creationId="{82D197E3-9D53-4287-9583-3656CED1ABA7}"/>
          </ac:spMkLst>
        </pc:spChg>
        <pc:spChg chg="add mod">
          <ac:chgData name="George Weber" userId="0c6bf55f-4eeb-4517-b8b9-ce58e4cba4b6" providerId="ADAL" clId="{E33388FE-C2AD-4216-90C9-2BA2211F3919}" dt="2024-10-01T13:07:30.160" v="22056" actId="20577"/>
          <ac:spMkLst>
            <pc:docMk/>
            <pc:sldMk cId="3555418842" sldId="2098149250"/>
            <ac:spMk id="26" creationId="{D110FC53-7737-3524-E93E-C04336D8C296}"/>
          </ac:spMkLst>
        </pc:spChg>
        <pc:spChg chg="add del mod">
          <ac:chgData name="George Weber" userId="0c6bf55f-4eeb-4517-b8b9-ce58e4cba4b6" providerId="ADAL" clId="{E33388FE-C2AD-4216-90C9-2BA2211F3919}" dt="2024-10-01T10:31:37.290" v="20170" actId="21"/>
          <ac:spMkLst>
            <pc:docMk/>
            <pc:sldMk cId="3555418842" sldId="2098149250"/>
            <ac:spMk id="27" creationId="{0F1B10FA-7FC2-B52A-04E1-4AF6718B5C4F}"/>
          </ac:spMkLst>
        </pc:spChg>
        <pc:spChg chg="add del mod">
          <ac:chgData name="George Weber" userId="0c6bf55f-4eeb-4517-b8b9-ce58e4cba4b6" providerId="ADAL" clId="{E33388FE-C2AD-4216-90C9-2BA2211F3919}" dt="2024-10-01T03:19:48.178" v="18639" actId="478"/>
          <ac:spMkLst>
            <pc:docMk/>
            <pc:sldMk cId="3555418842" sldId="2098149250"/>
            <ac:spMk id="28" creationId="{6C6D744C-AB2F-E3BB-6879-2DA2551F887B}"/>
          </ac:spMkLst>
        </pc:spChg>
        <pc:spChg chg="add del mod">
          <ac:chgData name="George Weber" userId="0c6bf55f-4eeb-4517-b8b9-ce58e4cba4b6" providerId="ADAL" clId="{E33388FE-C2AD-4216-90C9-2BA2211F3919}" dt="2024-10-01T03:35:04.513" v="18841" actId="478"/>
          <ac:spMkLst>
            <pc:docMk/>
            <pc:sldMk cId="3555418842" sldId="2098149250"/>
            <ac:spMk id="29" creationId="{80824710-2144-52C3-58EC-8D6848F39265}"/>
          </ac:spMkLst>
        </pc:spChg>
        <pc:spChg chg="add del mod">
          <ac:chgData name="George Weber" userId="0c6bf55f-4eeb-4517-b8b9-ce58e4cba4b6" providerId="ADAL" clId="{E33388FE-C2AD-4216-90C9-2BA2211F3919}" dt="2024-10-01T10:51:15.763" v="20373" actId="478"/>
          <ac:spMkLst>
            <pc:docMk/>
            <pc:sldMk cId="3555418842" sldId="2098149250"/>
            <ac:spMk id="30" creationId="{D0FB6FBC-EBAF-6EA4-A03A-A1D3828E0321}"/>
          </ac:spMkLst>
        </pc:spChg>
        <pc:spChg chg="add del mod">
          <ac:chgData name="George Weber" userId="0c6bf55f-4eeb-4517-b8b9-ce58e4cba4b6" providerId="ADAL" clId="{E33388FE-C2AD-4216-90C9-2BA2211F3919}" dt="2024-10-01T03:00:25.317" v="18261" actId="478"/>
          <ac:spMkLst>
            <pc:docMk/>
            <pc:sldMk cId="3555418842" sldId="2098149250"/>
            <ac:spMk id="31" creationId="{BEE6AF39-3EEF-5E18-B53E-BCC3DF893D6F}"/>
          </ac:spMkLst>
        </pc:spChg>
        <pc:spChg chg="add del mod">
          <ac:chgData name="George Weber" userId="0c6bf55f-4eeb-4517-b8b9-ce58e4cba4b6" providerId="ADAL" clId="{E33388FE-C2AD-4216-90C9-2BA2211F3919}" dt="2024-10-01T04:54:29.247" v="19919" actId="478"/>
          <ac:spMkLst>
            <pc:docMk/>
            <pc:sldMk cId="3555418842" sldId="2098149250"/>
            <ac:spMk id="32" creationId="{54F3969C-C4ED-27E9-A570-9E3AF0B1AF55}"/>
          </ac:spMkLst>
        </pc:spChg>
        <pc:spChg chg="add del mod">
          <ac:chgData name="George Weber" userId="0c6bf55f-4eeb-4517-b8b9-ce58e4cba4b6" providerId="ADAL" clId="{E33388FE-C2AD-4216-90C9-2BA2211F3919}" dt="2024-10-01T03:19:38.691" v="18638" actId="478"/>
          <ac:spMkLst>
            <pc:docMk/>
            <pc:sldMk cId="3555418842" sldId="2098149250"/>
            <ac:spMk id="33" creationId="{091CCF6B-D4F0-9F55-21A7-C24F62FAE8ED}"/>
          </ac:spMkLst>
        </pc:spChg>
        <pc:spChg chg="add del mod">
          <ac:chgData name="George Weber" userId="0c6bf55f-4eeb-4517-b8b9-ce58e4cba4b6" providerId="ADAL" clId="{E33388FE-C2AD-4216-90C9-2BA2211F3919}" dt="2024-10-01T03:19:54.581" v="18642" actId="478"/>
          <ac:spMkLst>
            <pc:docMk/>
            <pc:sldMk cId="3555418842" sldId="2098149250"/>
            <ac:spMk id="34" creationId="{D5D0FFBE-A41A-9F61-22CB-75AC837D21BE}"/>
          </ac:spMkLst>
        </pc:spChg>
        <pc:spChg chg="add del mod">
          <ac:chgData name="George Weber" userId="0c6bf55f-4eeb-4517-b8b9-ce58e4cba4b6" providerId="ADAL" clId="{E33388FE-C2AD-4216-90C9-2BA2211F3919}" dt="2024-10-01T10:51:15.763" v="20373" actId="478"/>
          <ac:spMkLst>
            <pc:docMk/>
            <pc:sldMk cId="3555418842" sldId="2098149250"/>
            <ac:spMk id="36" creationId="{A307316B-B707-D00A-8338-34DFD4ED8978}"/>
          </ac:spMkLst>
        </pc:spChg>
        <pc:spChg chg="add del mod">
          <ac:chgData name="George Weber" userId="0c6bf55f-4eeb-4517-b8b9-ce58e4cba4b6" providerId="ADAL" clId="{E33388FE-C2AD-4216-90C9-2BA2211F3919}" dt="2024-10-01T10:51:15.763" v="20373" actId="478"/>
          <ac:spMkLst>
            <pc:docMk/>
            <pc:sldMk cId="3555418842" sldId="2098149250"/>
            <ac:spMk id="37" creationId="{98475329-8DD6-B82E-3E96-EB3F85DD2081}"/>
          </ac:spMkLst>
        </pc:spChg>
        <pc:spChg chg="add del mod">
          <ac:chgData name="George Weber" userId="0c6bf55f-4eeb-4517-b8b9-ce58e4cba4b6" providerId="ADAL" clId="{E33388FE-C2AD-4216-90C9-2BA2211F3919}" dt="2024-10-01T03:23:57.041" v="18671" actId="21"/>
          <ac:spMkLst>
            <pc:docMk/>
            <pc:sldMk cId="3555418842" sldId="2098149250"/>
            <ac:spMk id="39" creationId="{385D9CD6-3E2B-67DF-E640-6D671B683204}"/>
          </ac:spMkLst>
        </pc:spChg>
        <pc:spChg chg="add mod">
          <ac:chgData name="George Weber" userId="0c6bf55f-4eeb-4517-b8b9-ce58e4cba4b6" providerId="ADAL" clId="{E33388FE-C2AD-4216-90C9-2BA2211F3919}" dt="2024-10-01T10:46:30.716" v="20328" actId="1076"/>
          <ac:spMkLst>
            <pc:docMk/>
            <pc:sldMk cId="3555418842" sldId="2098149250"/>
            <ac:spMk id="40" creationId="{AFD17BA5-6D1D-CC04-4B74-3013BCA62F45}"/>
          </ac:spMkLst>
        </pc:spChg>
        <pc:spChg chg="add mod">
          <ac:chgData name="George Weber" userId="0c6bf55f-4eeb-4517-b8b9-ce58e4cba4b6" providerId="ADAL" clId="{E33388FE-C2AD-4216-90C9-2BA2211F3919}" dt="2024-10-01T10:46:30.716" v="20328" actId="1076"/>
          <ac:spMkLst>
            <pc:docMk/>
            <pc:sldMk cId="3555418842" sldId="2098149250"/>
            <ac:spMk id="41" creationId="{DB953122-3C3B-9E95-3953-6BDCE3E95011}"/>
          </ac:spMkLst>
        </pc:spChg>
        <pc:spChg chg="add mod">
          <ac:chgData name="George Weber" userId="0c6bf55f-4eeb-4517-b8b9-ce58e4cba4b6" providerId="ADAL" clId="{E33388FE-C2AD-4216-90C9-2BA2211F3919}" dt="2024-10-01T04:50:54.386" v="19869" actId="164"/>
          <ac:spMkLst>
            <pc:docMk/>
            <pc:sldMk cId="3555418842" sldId="2098149250"/>
            <ac:spMk id="42" creationId="{2C2185C0-AB4C-6075-A096-5B142C2DE1B8}"/>
          </ac:spMkLst>
        </pc:spChg>
        <pc:spChg chg="add mod">
          <ac:chgData name="George Weber" userId="0c6bf55f-4eeb-4517-b8b9-ce58e4cba4b6" providerId="ADAL" clId="{E33388FE-C2AD-4216-90C9-2BA2211F3919}" dt="2024-10-01T10:46:30.716" v="20328" actId="1076"/>
          <ac:spMkLst>
            <pc:docMk/>
            <pc:sldMk cId="3555418842" sldId="2098149250"/>
            <ac:spMk id="45" creationId="{C95104FA-C2AB-1C07-6320-862B721633D5}"/>
          </ac:spMkLst>
        </pc:spChg>
        <pc:spChg chg="add mod">
          <ac:chgData name="George Weber" userId="0c6bf55f-4eeb-4517-b8b9-ce58e4cba4b6" providerId="ADAL" clId="{E33388FE-C2AD-4216-90C9-2BA2211F3919}" dt="2024-10-01T10:46:30.716" v="20328" actId="1076"/>
          <ac:spMkLst>
            <pc:docMk/>
            <pc:sldMk cId="3555418842" sldId="2098149250"/>
            <ac:spMk id="46" creationId="{E8B2B074-75F1-BC7E-DE57-4020ABDB6C38}"/>
          </ac:spMkLst>
        </pc:spChg>
        <pc:spChg chg="add mod">
          <ac:chgData name="George Weber" userId="0c6bf55f-4eeb-4517-b8b9-ce58e4cba4b6" providerId="ADAL" clId="{E33388FE-C2AD-4216-90C9-2BA2211F3919}" dt="2024-10-01T10:46:30.716" v="20328" actId="1076"/>
          <ac:spMkLst>
            <pc:docMk/>
            <pc:sldMk cId="3555418842" sldId="2098149250"/>
            <ac:spMk id="47" creationId="{E490CC2A-E84A-B525-1FA0-4B912C7FD68E}"/>
          </ac:spMkLst>
        </pc:spChg>
        <pc:spChg chg="add mod">
          <ac:chgData name="George Weber" userId="0c6bf55f-4eeb-4517-b8b9-ce58e4cba4b6" providerId="ADAL" clId="{E33388FE-C2AD-4216-90C9-2BA2211F3919}" dt="2024-10-01T10:46:30.716" v="20328" actId="1076"/>
          <ac:spMkLst>
            <pc:docMk/>
            <pc:sldMk cId="3555418842" sldId="2098149250"/>
            <ac:spMk id="48" creationId="{6DB9CB7B-0DCA-2F79-A0EA-53B4D4029886}"/>
          </ac:spMkLst>
        </pc:spChg>
        <pc:spChg chg="add mod">
          <ac:chgData name="George Weber" userId="0c6bf55f-4eeb-4517-b8b9-ce58e4cba4b6" providerId="ADAL" clId="{E33388FE-C2AD-4216-90C9-2BA2211F3919}" dt="2024-10-01T10:46:30.716" v="20328" actId="1076"/>
          <ac:spMkLst>
            <pc:docMk/>
            <pc:sldMk cId="3555418842" sldId="2098149250"/>
            <ac:spMk id="49" creationId="{D1D913B5-C0E8-5E9D-26A0-847C1E2F8171}"/>
          </ac:spMkLst>
        </pc:spChg>
        <pc:spChg chg="add mod">
          <ac:chgData name="George Weber" userId="0c6bf55f-4eeb-4517-b8b9-ce58e4cba4b6" providerId="ADAL" clId="{E33388FE-C2AD-4216-90C9-2BA2211F3919}" dt="2024-10-01T10:46:30.716" v="20328" actId="1076"/>
          <ac:spMkLst>
            <pc:docMk/>
            <pc:sldMk cId="3555418842" sldId="2098149250"/>
            <ac:spMk id="54" creationId="{08B11FA7-83AC-A7B2-D9C2-5E0005B7505F}"/>
          </ac:spMkLst>
        </pc:spChg>
        <pc:spChg chg="add mod">
          <ac:chgData name="George Weber" userId="0c6bf55f-4eeb-4517-b8b9-ce58e4cba4b6" providerId="ADAL" clId="{E33388FE-C2AD-4216-90C9-2BA2211F3919}" dt="2024-10-01T10:46:30.716" v="20328" actId="1076"/>
          <ac:spMkLst>
            <pc:docMk/>
            <pc:sldMk cId="3555418842" sldId="2098149250"/>
            <ac:spMk id="55" creationId="{00F05563-1F68-C8A1-52EE-CDE632E3016E}"/>
          </ac:spMkLst>
        </pc:spChg>
        <pc:spChg chg="add mod">
          <ac:chgData name="George Weber" userId="0c6bf55f-4eeb-4517-b8b9-ce58e4cba4b6" providerId="ADAL" clId="{E33388FE-C2AD-4216-90C9-2BA2211F3919}" dt="2024-10-01T10:46:30.716" v="20328" actId="1076"/>
          <ac:spMkLst>
            <pc:docMk/>
            <pc:sldMk cId="3555418842" sldId="2098149250"/>
            <ac:spMk id="56" creationId="{57EEEC3A-1B81-D19F-3CB2-B81D56CF024C}"/>
          </ac:spMkLst>
        </pc:spChg>
        <pc:spChg chg="add mod">
          <ac:chgData name="George Weber" userId="0c6bf55f-4eeb-4517-b8b9-ce58e4cba4b6" providerId="ADAL" clId="{E33388FE-C2AD-4216-90C9-2BA2211F3919}" dt="2024-10-01T10:46:30.716" v="20328" actId="1076"/>
          <ac:spMkLst>
            <pc:docMk/>
            <pc:sldMk cId="3555418842" sldId="2098149250"/>
            <ac:spMk id="57" creationId="{E11950C9-586C-BB4D-0DD3-F0DDDCB0B536}"/>
          </ac:spMkLst>
        </pc:spChg>
        <pc:spChg chg="add mod">
          <ac:chgData name="George Weber" userId="0c6bf55f-4eeb-4517-b8b9-ce58e4cba4b6" providerId="ADAL" clId="{E33388FE-C2AD-4216-90C9-2BA2211F3919}" dt="2024-10-01T10:46:30.716" v="20328" actId="1076"/>
          <ac:spMkLst>
            <pc:docMk/>
            <pc:sldMk cId="3555418842" sldId="2098149250"/>
            <ac:spMk id="58" creationId="{E857E3EF-1AF8-8E52-53AC-9E74C9B70EE9}"/>
          </ac:spMkLst>
        </pc:spChg>
        <pc:spChg chg="add mod">
          <ac:chgData name="George Weber" userId="0c6bf55f-4eeb-4517-b8b9-ce58e4cba4b6" providerId="ADAL" clId="{E33388FE-C2AD-4216-90C9-2BA2211F3919}" dt="2024-10-01T10:46:30.716" v="20328" actId="1076"/>
          <ac:spMkLst>
            <pc:docMk/>
            <pc:sldMk cId="3555418842" sldId="2098149250"/>
            <ac:spMk id="59" creationId="{90C78276-2636-ABAD-DB57-54AFCFC63C40}"/>
          </ac:spMkLst>
        </pc:spChg>
        <pc:spChg chg="add mod">
          <ac:chgData name="George Weber" userId="0c6bf55f-4eeb-4517-b8b9-ce58e4cba4b6" providerId="ADAL" clId="{E33388FE-C2AD-4216-90C9-2BA2211F3919}" dt="2024-10-01T10:46:30.716" v="20328" actId="1076"/>
          <ac:spMkLst>
            <pc:docMk/>
            <pc:sldMk cId="3555418842" sldId="2098149250"/>
            <ac:spMk id="60" creationId="{33471D05-8C9E-BE21-1CCD-211267B2FFCB}"/>
          </ac:spMkLst>
        </pc:spChg>
        <pc:spChg chg="add mod">
          <ac:chgData name="George Weber" userId="0c6bf55f-4eeb-4517-b8b9-ce58e4cba4b6" providerId="ADAL" clId="{E33388FE-C2AD-4216-90C9-2BA2211F3919}" dt="2024-10-01T14:21:26.924" v="22630" actId="1076"/>
          <ac:spMkLst>
            <pc:docMk/>
            <pc:sldMk cId="3555418842" sldId="2098149250"/>
            <ac:spMk id="61" creationId="{898D8FD8-EEC0-C71B-E6B2-7FCDBE879F73}"/>
          </ac:spMkLst>
        </pc:spChg>
        <pc:spChg chg="add mod">
          <ac:chgData name="George Weber" userId="0c6bf55f-4eeb-4517-b8b9-ce58e4cba4b6" providerId="ADAL" clId="{E33388FE-C2AD-4216-90C9-2BA2211F3919}" dt="2024-10-01T10:46:30.716" v="20328" actId="1076"/>
          <ac:spMkLst>
            <pc:docMk/>
            <pc:sldMk cId="3555418842" sldId="2098149250"/>
            <ac:spMk id="62" creationId="{4E173E05-D76C-4353-AB1D-45742E0D72AC}"/>
          </ac:spMkLst>
        </pc:spChg>
        <pc:spChg chg="add mod">
          <ac:chgData name="George Weber" userId="0c6bf55f-4eeb-4517-b8b9-ce58e4cba4b6" providerId="ADAL" clId="{E33388FE-C2AD-4216-90C9-2BA2211F3919}" dt="2024-10-01T10:46:30.716" v="20328" actId="1076"/>
          <ac:spMkLst>
            <pc:docMk/>
            <pc:sldMk cId="3555418842" sldId="2098149250"/>
            <ac:spMk id="63" creationId="{C6E8DF1C-DBFC-F28C-9721-2E4F84C26F3F}"/>
          </ac:spMkLst>
        </pc:spChg>
        <pc:spChg chg="add mod">
          <ac:chgData name="George Weber" userId="0c6bf55f-4eeb-4517-b8b9-ce58e4cba4b6" providerId="ADAL" clId="{E33388FE-C2AD-4216-90C9-2BA2211F3919}" dt="2024-10-01T10:46:30.716" v="20328" actId="1076"/>
          <ac:spMkLst>
            <pc:docMk/>
            <pc:sldMk cId="3555418842" sldId="2098149250"/>
            <ac:spMk id="64" creationId="{5ED71E3B-5C72-4530-AB8E-1FC5E64F0B8B}"/>
          </ac:spMkLst>
        </pc:spChg>
        <pc:spChg chg="add mod">
          <ac:chgData name="George Weber" userId="0c6bf55f-4eeb-4517-b8b9-ce58e4cba4b6" providerId="ADAL" clId="{E33388FE-C2AD-4216-90C9-2BA2211F3919}" dt="2024-10-01T10:46:30.716" v="20328" actId="1076"/>
          <ac:spMkLst>
            <pc:docMk/>
            <pc:sldMk cId="3555418842" sldId="2098149250"/>
            <ac:spMk id="65" creationId="{73AD29D6-5CCC-F236-68AE-1B2D806EED8E}"/>
          </ac:spMkLst>
        </pc:spChg>
        <pc:spChg chg="add mod">
          <ac:chgData name="George Weber" userId="0c6bf55f-4eeb-4517-b8b9-ce58e4cba4b6" providerId="ADAL" clId="{E33388FE-C2AD-4216-90C9-2BA2211F3919}" dt="2024-10-01T10:46:30.716" v="20328" actId="1076"/>
          <ac:spMkLst>
            <pc:docMk/>
            <pc:sldMk cId="3555418842" sldId="2098149250"/>
            <ac:spMk id="66" creationId="{086A4A1A-E5FA-D2F4-8320-F1CF470C38C1}"/>
          </ac:spMkLst>
        </pc:spChg>
        <pc:spChg chg="add mod">
          <ac:chgData name="George Weber" userId="0c6bf55f-4eeb-4517-b8b9-ce58e4cba4b6" providerId="ADAL" clId="{E33388FE-C2AD-4216-90C9-2BA2211F3919}" dt="2024-10-01T10:46:30.716" v="20328" actId="1076"/>
          <ac:spMkLst>
            <pc:docMk/>
            <pc:sldMk cId="3555418842" sldId="2098149250"/>
            <ac:spMk id="67" creationId="{926C57CB-87A9-0031-A176-9E1136CA7585}"/>
          </ac:spMkLst>
        </pc:spChg>
        <pc:spChg chg="add mod">
          <ac:chgData name="George Weber" userId="0c6bf55f-4eeb-4517-b8b9-ce58e4cba4b6" providerId="ADAL" clId="{E33388FE-C2AD-4216-90C9-2BA2211F3919}" dt="2024-10-01T10:46:30.716" v="20328" actId="1076"/>
          <ac:spMkLst>
            <pc:docMk/>
            <pc:sldMk cId="3555418842" sldId="2098149250"/>
            <ac:spMk id="68" creationId="{C457DE55-D48A-5929-C091-981D8F057736}"/>
          </ac:spMkLst>
        </pc:spChg>
        <pc:spChg chg="add mod">
          <ac:chgData name="George Weber" userId="0c6bf55f-4eeb-4517-b8b9-ce58e4cba4b6" providerId="ADAL" clId="{E33388FE-C2AD-4216-90C9-2BA2211F3919}" dt="2024-10-01T10:46:30.716" v="20328" actId="1076"/>
          <ac:spMkLst>
            <pc:docMk/>
            <pc:sldMk cId="3555418842" sldId="2098149250"/>
            <ac:spMk id="69" creationId="{44F3D5B4-D371-224E-F847-B7B3DDC74221}"/>
          </ac:spMkLst>
        </pc:spChg>
        <pc:spChg chg="add mod">
          <ac:chgData name="George Weber" userId="0c6bf55f-4eeb-4517-b8b9-ce58e4cba4b6" providerId="ADAL" clId="{E33388FE-C2AD-4216-90C9-2BA2211F3919}" dt="2024-10-01T10:36:02.548" v="20200" actId="20577"/>
          <ac:spMkLst>
            <pc:docMk/>
            <pc:sldMk cId="3555418842" sldId="2098149250"/>
            <ac:spMk id="73" creationId="{3CAAC283-E672-47FC-5727-2C2D28464088}"/>
          </ac:spMkLst>
        </pc:spChg>
        <pc:spChg chg="add mod">
          <ac:chgData name="George Weber" userId="0c6bf55f-4eeb-4517-b8b9-ce58e4cba4b6" providerId="ADAL" clId="{E33388FE-C2AD-4216-90C9-2BA2211F3919}" dt="2024-10-01T10:39:25.438" v="20255" actId="14100"/>
          <ac:spMkLst>
            <pc:docMk/>
            <pc:sldMk cId="3555418842" sldId="2098149250"/>
            <ac:spMk id="75" creationId="{2140EF2C-F79F-F053-9B97-9063BAB1EB9A}"/>
          </ac:spMkLst>
        </pc:spChg>
        <pc:spChg chg="add mod">
          <ac:chgData name="George Weber" userId="0c6bf55f-4eeb-4517-b8b9-ce58e4cba4b6" providerId="ADAL" clId="{E33388FE-C2AD-4216-90C9-2BA2211F3919}" dt="2024-10-01T11:04:01.112" v="20574" actId="115"/>
          <ac:spMkLst>
            <pc:docMk/>
            <pc:sldMk cId="3555418842" sldId="2098149250"/>
            <ac:spMk id="76" creationId="{4FEF5669-E82D-D84C-0D58-D9246336584A}"/>
          </ac:spMkLst>
        </pc:spChg>
        <pc:spChg chg="add del mod">
          <ac:chgData name="George Weber" userId="0c6bf55f-4eeb-4517-b8b9-ce58e4cba4b6" providerId="ADAL" clId="{E33388FE-C2AD-4216-90C9-2BA2211F3919}" dt="2024-10-01T10:55:08.185" v="20420" actId="478"/>
          <ac:spMkLst>
            <pc:docMk/>
            <pc:sldMk cId="3555418842" sldId="2098149250"/>
            <ac:spMk id="77" creationId="{A698837F-C6E2-6730-6F2F-5634C5A54896}"/>
          </ac:spMkLst>
        </pc:spChg>
        <pc:spChg chg="add del mod">
          <ac:chgData name="George Weber" userId="0c6bf55f-4eeb-4517-b8b9-ce58e4cba4b6" providerId="ADAL" clId="{E33388FE-C2AD-4216-90C9-2BA2211F3919}" dt="2024-10-01T10:55:08.185" v="20420" actId="478"/>
          <ac:spMkLst>
            <pc:docMk/>
            <pc:sldMk cId="3555418842" sldId="2098149250"/>
            <ac:spMk id="78" creationId="{DEF14CE6-AB06-967A-100D-E54130B37428}"/>
          </ac:spMkLst>
        </pc:spChg>
        <pc:spChg chg="add del mod">
          <ac:chgData name="George Weber" userId="0c6bf55f-4eeb-4517-b8b9-ce58e4cba4b6" providerId="ADAL" clId="{E33388FE-C2AD-4216-90C9-2BA2211F3919}" dt="2024-10-01T10:55:08.185" v="20420" actId="478"/>
          <ac:spMkLst>
            <pc:docMk/>
            <pc:sldMk cId="3555418842" sldId="2098149250"/>
            <ac:spMk id="79" creationId="{91E1A3AE-2047-E625-9BB2-41BE895F7B13}"/>
          </ac:spMkLst>
        </pc:spChg>
        <pc:spChg chg="add del mod">
          <ac:chgData name="George Weber" userId="0c6bf55f-4eeb-4517-b8b9-ce58e4cba4b6" providerId="ADAL" clId="{E33388FE-C2AD-4216-90C9-2BA2211F3919}" dt="2024-10-01T10:55:08.185" v="20420" actId="478"/>
          <ac:spMkLst>
            <pc:docMk/>
            <pc:sldMk cId="3555418842" sldId="2098149250"/>
            <ac:spMk id="80" creationId="{8E768143-A607-9C79-8C65-3FF935A9C0A3}"/>
          </ac:spMkLst>
        </pc:spChg>
        <pc:spChg chg="add mod">
          <ac:chgData name="George Weber" userId="0c6bf55f-4eeb-4517-b8b9-ce58e4cba4b6" providerId="ADAL" clId="{E33388FE-C2AD-4216-90C9-2BA2211F3919}" dt="2024-10-01T10:55:08.464" v="20421"/>
          <ac:spMkLst>
            <pc:docMk/>
            <pc:sldMk cId="3555418842" sldId="2098149250"/>
            <ac:spMk id="81" creationId="{DD3CD207-9EFF-848F-F700-1E6C303971F5}"/>
          </ac:spMkLst>
        </pc:spChg>
        <pc:spChg chg="add mod">
          <ac:chgData name="George Weber" userId="0c6bf55f-4eeb-4517-b8b9-ce58e4cba4b6" providerId="ADAL" clId="{E33388FE-C2AD-4216-90C9-2BA2211F3919}" dt="2024-10-01T10:55:27.256" v="20423" actId="20577"/>
          <ac:spMkLst>
            <pc:docMk/>
            <pc:sldMk cId="3555418842" sldId="2098149250"/>
            <ac:spMk id="82" creationId="{9E3D86D4-3BAE-4C08-AC5E-FC1770BD7B55}"/>
          </ac:spMkLst>
        </pc:spChg>
        <pc:spChg chg="add mod">
          <ac:chgData name="George Weber" userId="0c6bf55f-4eeb-4517-b8b9-ce58e4cba4b6" providerId="ADAL" clId="{E33388FE-C2AD-4216-90C9-2BA2211F3919}" dt="2024-10-01T10:55:08.464" v="20421"/>
          <ac:spMkLst>
            <pc:docMk/>
            <pc:sldMk cId="3555418842" sldId="2098149250"/>
            <ac:spMk id="83" creationId="{C605E05D-E7A1-11B4-E806-E2FFD118F0F9}"/>
          </ac:spMkLst>
        </pc:spChg>
        <pc:spChg chg="add mod">
          <ac:chgData name="George Weber" userId="0c6bf55f-4eeb-4517-b8b9-ce58e4cba4b6" providerId="ADAL" clId="{E33388FE-C2AD-4216-90C9-2BA2211F3919}" dt="2024-10-01T10:55:08.464" v="20421"/>
          <ac:spMkLst>
            <pc:docMk/>
            <pc:sldMk cId="3555418842" sldId="2098149250"/>
            <ac:spMk id="84" creationId="{752FB4C6-1036-544B-A350-8E98EE7D1C71}"/>
          </ac:spMkLst>
        </pc:spChg>
        <pc:spChg chg="add mod ord">
          <ac:chgData name="George Weber" userId="0c6bf55f-4eeb-4517-b8b9-ce58e4cba4b6" providerId="ADAL" clId="{E33388FE-C2AD-4216-90C9-2BA2211F3919}" dt="2024-10-01T14:22:43.304" v="22699" actId="1037"/>
          <ac:spMkLst>
            <pc:docMk/>
            <pc:sldMk cId="3555418842" sldId="2098149250"/>
            <ac:spMk id="85" creationId="{579292A1-F4FD-49AD-2D8E-078A32FFE87B}"/>
          </ac:spMkLst>
        </pc:spChg>
        <pc:spChg chg="add mod ord">
          <ac:chgData name="George Weber" userId="0c6bf55f-4eeb-4517-b8b9-ce58e4cba4b6" providerId="ADAL" clId="{E33388FE-C2AD-4216-90C9-2BA2211F3919}" dt="2024-10-01T14:22:43.304" v="22699" actId="1037"/>
          <ac:spMkLst>
            <pc:docMk/>
            <pc:sldMk cId="3555418842" sldId="2098149250"/>
            <ac:spMk id="86" creationId="{E7923E75-167C-22DC-7272-F8EC1955E257}"/>
          </ac:spMkLst>
        </pc:spChg>
        <pc:spChg chg="add mod ord">
          <ac:chgData name="George Weber" userId="0c6bf55f-4eeb-4517-b8b9-ce58e4cba4b6" providerId="ADAL" clId="{E33388FE-C2AD-4216-90C9-2BA2211F3919}" dt="2024-10-01T14:22:43.304" v="22699" actId="1037"/>
          <ac:spMkLst>
            <pc:docMk/>
            <pc:sldMk cId="3555418842" sldId="2098149250"/>
            <ac:spMk id="87" creationId="{11CD18AB-926B-1699-EE94-DE313D70B8F9}"/>
          </ac:spMkLst>
        </pc:spChg>
        <pc:spChg chg="add mod ord">
          <ac:chgData name="George Weber" userId="0c6bf55f-4eeb-4517-b8b9-ce58e4cba4b6" providerId="ADAL" clId="{E33388FE-C2AD-4216-90C9-2BA2211F3919}" dt="2024-10-01T14:22:43.304" v="22699" actId="1037"/>
          <ac:spMkLst>
            <pc:docMk/>
            <pc:sldMk cId="3555418842" sldId="2098149250"/>
            <ac:spMk id="88" creationId="{C5914885-FA12-3822-FC65-673657651327}"/>
          </ac:spMkLst>
        </pc:spChg>
        <pc:spChg chg="add mod ord">
          <ac:chgData name="George Weber" userId="0c6bf55f-4eeb-4517-b8b9-ce58e4cba4b6" providerId="ADAL" clId="{E33388FE-C2AD-4216-90C9-2BA2211F3919}" dt="2024-10-01T14:22:43.304" v="22699" actId="1037"/>
          <ac:spMkLst>
            <pc:docMk/>
            <pc:sldMk cId="3555418842" sldId="2098149250"/>
            <ac:spMk id="89" creationId="{A6C16FA5-EE6D-1A2C-A79C-AAC1B4C2C205}"/>
          </ac:spMkLst>
        </pc:spChg>
        <pc:spChg chg="add mod ord">
          <ac:chgData name="George Weber" userId="0c6bf55f-4eeb-4517-b8b9-ce58e4cba4b6" providerId="ADAL" clId="{E33388FE-C2AD-4216-90C9-2BA2211F3919}" dt="2024-10-01T14:22:43.304" v="22699" actId="1037"/>
          <ac:spMkLst>
            <pc:docMk/>
            <pc:sldMk cId="3555418842" sldId="2098149250"/>
            <ac:spMk id="90" creationId="{E1770218-1CE2-E2A6-E075-5FCB980C6D6D}"/>
          </ac:spMkLst>
        </pc:spChg>
        <pc:spChg chg="add mod ord">
          <ac:chgData name="George Weber" userId="0c6bf55f-4eeb-4517-b8b9-ce58e4cba4b6" providerId="ADAL" clId="{E33388FE-C2AD-4216-90C9-2BA2211F3919}" dt="2024-10-01T14:22:43.304" v="22699" actId="1037"/>
          <ac:spMkLst>
            <pc:docMk/>
            <pc:sldMk cId="3555418842" sldId="2098149250"/>
            <ac:spMk id="91" creationId="{83B33EA4-197F-C4DF-DAAD-C2CDF3A592D0}"/>
          </ac:spMkLst>
        </pc:spChg>
        <pc:spChg chg="add del mod ord">
          <ac:chgData name="George Weber" userId="0c6bf55f-4eeb-4517-b8b9-ce58e4cba4b6" providerId="ADAL" clId="{E33388FE-C2AD-4216-90C9-2BA2211F3919}" dt="2024-10-01T14:22:35.966" v="22675" actId="478"/>
          <ac:spMkLst>
            <pc:docMk/>
            <pc:sldMk cId="3555418842" sldId="2098149250"/>
            <ac:spMk id="92" creationId="{2FE6CF79-0972-4F9A-A7D5-B1CC4FCA734C}"/>
          </ac:spMkLst>
        </pc:spChg>
        <pc:spChg chg="add mod ord">
          <ac:chgData name="George Weber" userId="0c6bf55f-4eeb-4517-b8b9-ce58e4cba4b6" providerId="ADAL" clId="{E33388FE-C2AD-4216-90C9-2BA2211F3919}" dt="2024-10-01T14:22:43.304" v="22699" actId="1037"/>
          <ac:spMkLst>
            <pc:docMk/>
            <pc:sldMk cId="3555418842" sldId="2098149250"/>
            <ac:spMk id="93" creationId="{79715E6E-57D6-DD28-F90C-CF850C87F4BE}"/>
          </ac:spMkLst>
        </pc:spChg>
        <pc:spChg chg="add mod ord">
          <ac:chgData name="George Weber" userId="0c6bf55f-4eeb-4517-b8b9-ce58e4cba4b6" providerId="ADAL" clId="{E33388FE-C2AD-4216-90C9-2BA2211F3919}" dt="2024-10-01T14:22:43.304" v="22699" actId="1037"/>
          <ac:spMkLst>
            <pc:docMk/>
            <pc:sldMk cId="3555418842" sldId="2098149250"/>
            <ac:spMk id="94" creationId="{B191A7CD-83F2-D375-1B5D-E4DC212F34E7}"/>
          </ac:spMkLst>
        </pc:spChg>
        <pc:spChg chg="add mod">
          <ac:chgData name="George Weber" userId="0c6bf55f-4eeb-4517-b8b9-ce58e4cba4b6" providerId="ADAL" clId="{E33388FE-C2AD-4216-90C9-2BA2211F3919}" dt="2024-10-01T14:22:07.408" v="22635" actId="1076"/>
          <ac:spMkLst>
            <pc:docMk/>
            <pc:sldMk cId="3555418842" sldId="2098149250"/>
            <ac:spMk id="95" creationId="{A195E5C2-32B1-E00A-B416-204474C5B6A3}"/>
          </ac:spMkLst>
        </pc:spChg>
        <pc:spChg chg="add mod">
          <ac:chgData name="George Weber" userId="0c6bf55f-4eeb-4517-b8b9-ce58e4cba4b6" providerId="ADAL" clId="{E33388FE-C2AD-4216-90C9-2BA2211F3919}" dt="2024-10-01T14:22:07.408" v="22635" actId="1076"/>
          <ac:spMkLst>
            <pc:docMk/>
            <pc:sldMk cId="3555418842" sldId="2098149250"/>
            <ac:spMk id="96" creationId="{0248A184-F944-7646-5369-A4934B84AAE4}"/>
          </ac:spMkLst>
        </pc:spChg>
        <pc:spChg chg="add mod">
          <ac:chgData name="George Weber" userId="0c6bf55f-4eeb-4517-b8b9-ce58e4cba4b6" providerId="ADAL" clId="{E33388FE-C2AD-4216-90C9-2BA2211F3919}" dt="2024-10-01T14:22:24.653" v="22655" actId="1037"/>
          <ac:spMkLst>
            <pc:docMk/>
            <pc:sldMk cId="3555418842" sldId="2098149250"/>
            <ac:spMk id="97" creationId="{9326E579-4A05-D272-B7FC-01E555DF2657}"/>
          </ac:spMkLst>
        </pc:spChg>
        <pc:spChg chg="add mod">
          <ac:chgData name="George Weber" userId="0c6bf55f-4eeb-4517-b8b9-ce58e4cba4b6" providerId="ADAL" clId="{E33388FE-C2AD-4216-90C9-2BA2211F3919}" dt="2024-10-01T14:22:07.408" v="22635" actId="1076"/>
          <ac:spMkLst>
            <pc:docMk/>
            <pc:sldMk cId="3555418842" sldId="2098149250"/>
            <ac:spMk id="98" creationId="{385E8B76-98EF-5BAF-2F42-466CD832404F}"/>
          </ac:spMkLst>
        </pc:spChg>
        <pc:spChg chg="add mod">
          <ac:chgData name="George Weber" userId="0c6bf55f-4eeb-4517-b8b9-ce58e4cba4b6" providerId="ADAL" clId="{E33388FE-C2AD-4216-90C9-2BA2211F3919}" dt="2024-10-01T14:22:07.408" v="22635" actId="1076"/>
          <ac:spMkLst>
            <pc:docMk/>
            <pc:sldMk cId="3555418842" sldId="2098149250"/>
            <ac:spMk id="99" creationId="{437F3D29-3C42-FD78-67C0-0318E6E3096E}"/>
          </ac:spMkLst>
        </pc:spChg>
        <pc:spChg chg="add del mod">
          <ac:chgData name="George Weber" userId="0c6bf55f-4eeb-4517-b8b9-ce58e4cba4b6" providerId="ADAL" clId="{E33388FE-C2AD-4216-90C9-2BA2211F3919}" dt="2024-10-01T14:22:16.903" v="22636" actId="478"/>
          <ac:spMkLst>
            <pc:docMk/>
            <pc:sldMk cId="3555418842" sldId="2098149250"/>
            <ac:spMk id="100" creationId="{F1C667A5-2FFE-B3AB-9471-7B5955878839}"/>
          </ac:spMkLst>
        </pc:spChg>
        <pc:spChg chg="add del mod">
          <ac:chgData name="George Weber" userId="0c6bf55f-4eeb-4517-b8b9-ce58e4cba4b6" providerId="ADAL" clId="{E33388FE-C2AD-4216-90C9-2BA2211F3919}" dt="2024-10-01T14:22:16.903" v="22636" actId="478"/>
          <ac:spMkLst>
            <pc:docMk/>
            <pc:sldMk cId="3555418842" sldId="2098149250"/>
            <ac:spMk id="101" creationId="{17ADB74E-5803-A13D-0112-B8652E9ED194}"/>
          </ac:spMkLst>
        </pc:spChg>
        <pc:spChg chg="add del mod">
          <ac:chgData name="George Weber" userId="0c6bf55f-4eeb-4517-b8b9-ce58e4cba4b6" providerId="ADAL" clId="{E33388FE-C2AD-4216-90C9-2BA2211F3919}" dt="2024-10-01T14:22:16.903" v="22636" actId="478"/>
          <ac:spMkLst>
            <pc:docMk/>
            <pc:sldMk cId="3555418842" sldId="2098149250"/>
            <ac:spMk id="102" creationId="{C67C2CD6-378A-1313-736E-6327E41DBE67}"/>
          </ac:spMkLst>
        </pc:spChg>
        <pc:spChg chg="add del mod">
          <ac:chgData name="George Weber" userId="0c6bf55f-4eeb-4517-b8b9-ce58e4cba4b6" providerId="ADAL" clId="{E33388FE-C2AD-4216-90C9-2BA2211F3919}" dt="2024-10-01T14:22:16.903" v="22636" actId="478"/>
          <ac:spMkLst>
            <pc:docMk/>
            <pc:sldMk cId="3555418842" sldId="2098149250"/>
            <ac:spMk id="103" creationId="{3B1534D7-8FDD-6E3A-DB61-3EEA58060355}"/>
          </ac:spMkLst>
        </pc:spChg>
        <pc:spChg chg="add mod">
          <ac:chgData name="George Weber" userId="0c6bf55f-4eeb-4517-b8b9-ce58e4cba4b6" providerId="ADAL" clId="{E33388FE-C2AD-4216-90C9-2BA2211F3919}" dt="2024-10-01T14:22:07.408" v="22635" actId="1076"/>
          <ac:spMkLst>
            <pc:docMk/>
            <pc:sldMk cId="3555418842" sldId="2098149250"/>
            <ac:spMk id="104" creationId="{A4EEF46B-0BAB-C2D6-BFB3-0B444B34CE42}"/>
          </ac:spMkLst>
        </pc:spChg>
        <pc:grpChg chg="add del mod">
          <ac:chgData name="George Weber" userId="0c6bf55f-4eeb-4517-b8b9-ce58e4cba4b6" providerId="ADAL" clId="{E33388FE-C2AD-4216-90C9-2BA2211F3919}" dt="2024-10-01T02:58:08.470" v="18252" actId="478"/>
          <ac:grpSpMkLst>
            <pc:docMk/>
            <pc:sldMk cId="3555418842" sldId="2098149250"/>
            <ac:grpSpMk id="6" creationId="{1D14FADA-0203-FC11-9848-BA1DAA4A5973}"/>
          </ac:grpSpMkLst>
        </pc:grpChg>
        <pc:grpChg chg="add del mod">
          <ac:chgData name="George Weber" userId="0c6bf55f-4eeb-4517-b8b9-ce58e4cba4b6" providerId="ADAL" clId="{E33388FE-C2AD-4216-90C9-2BA2211F3919}" dt="2024-10-01T04:47:25.207" v="19804" actId="165"/>
          <ac:grpSpMkLst>
            <pc:docMk/>
            <pc:sldMk cId="3555418842" sldId="2098149250"/>
            <ac:grpSpMk id="21" creationId="{31B54871-09D2-2F3A-015B-FC348A1AB4B2}"/>
          </ac:grpSpMkLst>
        </pc:grpChg>
        <pc:grpChg chg="add mod ord">
          <ac:chgData name="George Weber" userId="0c6bf55f-4eeb-4517-b8b9-ce58e4cba4b6" providerId="ADAL" clId="{E33388FE-C2AD-4216-90C9-2BA2211F3919}" dt="2024-10-01T04:50:33.134" v="19866" actId="164"/>
          <ac:grpSpMkLst>
            <pc:docMk/>
            <pc:sldMk cId="3555418842" sldId="2098149250"/>
            <ac:grpSpMk id="43" creationId="{626AB104-F649-16EF-C717-868B807C9B6B}"/>
          </ac:grpSpMkLst>
        </pc:grpChg>
        <pc:grpChg chg="add mod ord">
          <ac:chgData name="George Weber" userId="0c6bf55f-4eeb-4517-b8b9-ce58e4cba4b6" providerId="ADAL" clId="{E33388FE-C2AD-4216-90C9-2BA2211F3919}" dt="2024-10-01T14:21:54.155" v="22633" actId="167"/>
          <ac:grpSpMkLst>
            <pc:docMk/>
            <pc:sldMk cId="3555418842" sldId="2098149250"/>
            <ac:grpSpMk id="44" creationId="{0C11CD03-61C2-5444-0DA6-59BE30D92A72}"/>
          </ac:grpSpMkLst>
        </pc:grpChg>
        <pc:picChg chg="add del mod topLvl modCrop">
          <ac:chgData name="George Weber" userId="0c6bf55f-4eeb-4517-b8b9-ce58e4cba4b6" providerId="ADAL" clId="{E33388FE-C2AD-4216-90C9-2BA2211F3919}" dt="2024-10-01T04:50:54.386" v="19869" actId="164"/>
          <ac:picMkLst>
            <pc:docMk/>
            <pc:sldMk cId="3555418842" sldId="2098149250"/>
            <ac:picMk id="8" creationId="{C52B1672-5B17-B93B-DFCF-44C3D70CB4A3}"/>
          </ac:picMkLst>
        </pc:picChg>
        <pc:cxnChg chg="add mod topLvl">
          <ac:chgData name="George Weber" userId="0c6bf55f-4eeb-4517-b8b9-ce58e4cba4b6" providerId="ADAL" clId="{E33388FE-C2AD-4216-90C9-2BA2211F3919}" dt="2024-10-01T10:46:30.716" v="20328" actId="1076"/>
          <ac:cxnSpMkLst>
            <pc:docMk/>
            <pc:sldMk cId="3555418842" sldId="2098149250"/>
            <ac:cxnSpMk id="12" creationId="{33F71B39-92B8-05CF-C447-5BF2DA56A901}"/>
          </ac:cxnSpMkLst>
        </pc:cxnChg>
        <pc:cxnChg chg="add del mod">
          <ac:chgData name="George Weber" userId="0c6bf55f-4eeb-4517-b8b9-ce58e4cba4b6" providerId="ADAL" clId="{E33388FE-C2AD-4216-90C9-2BA2211F3919}" dt="2024-10-01T04:45:44.531" v="19787" actId="478"/>
          <ac:cxnSpMkLst>
            <pc:docMk/>
            <pc:sldMk cId="3555418842" sldId="2098149250"/>
            <ac:cxnSpMk id="17" creationId="{9F5A6F77-C3C8-C557-2A64-330BC2AF8F20}"/>
          </ac:cxnSpMkLst>
        </pc:cxnChg>
        <pc:cxnChg chg="add mod">
          <ac:chgData name="George Weber" userId="0c6bf55f-4eeb-4517-b8b9-ce58e4cba4b6" providerId="ADAL" clId="{E33388FE-C2AD-4216-90C9-2BA2211F3919}" dt="2024-10-01T10:46:30.716" v="20328" actId="1076"/>
          <ac:cxnSpMkLst>
            <pc:docMk/>
            <pc:sldMk cId="3555418842" sldId="2098149250"/>
            <ac:cxnSpMk id="50" creationId="{F5235F7C-46B3-605A-C92E-4F9A56BBFC4A}"/>
          </ac:cxnSpMkLst>
        </pc:cxnChg>
        <pc:cxnChg chg="add mod">
          <ac:chgData name="George Weber" userId="0c6bf55f-4eeb-4517-b8b9-ce58e4cba4b6" providerId="ADAL" clId="{E33388FE-C2AD-4216-90C9-2BA2211F3919}" dt="2024-10-01T10:46:30.716" v="20328" actId="1076"/>
          <ac:cxnSpMkLst>
            <pc:docMk/>
            <pc:sldMk cId="3555418842" sldId="2098149250"/>
            <ac:cxnSpMk id="70" creationId="{182E5ED6-AA91-CB3C-7091-2E76EB3AD603}"/>
          </ac:cxnSpMkLst>
        </pc:cxnChg>
      </pc:sldChg>
      <pc:sldChg chg="addSp delSp modSp add mod ord">
        <pc:chgData name="George Weber" userId="0c6bf55f-4eeb-4517-b8b9-ce58e4cba4b6" providerId="ADAL" clId="{E33388FE-C2AD-4216-90C9-2BA2211F3919}" dt="2024-10-01T19:31:40.900" v="27270"/>
        <pc:sldMkLst>
          <pc:docMk/>
          <pc:sldMk cId="4181739880" sldId="2098149251"/>
        </pc:sldMkLst>
        <pc:spChg chg="mod">
          <ac:chgData name="George Weber" userId="0c6bf55f-4eeb-4517-b8b9-ce58e4cba4b6" providerId="ADAL" clId="{E33388FE-C2AD-4216-90C9-2BA2211F3919}" dt="2024-10-01T15:17:12.687" v="23456" actId="20577"/>
          <ac:spMkLst>
            <pc:docMk/>
            <pc:sldMk cId="4181739880" sldId="2098149251"/>
            <ac:spMk id="2" creationId="{3A36079F-128A-43B8-AF7A-432AA7BEA07B}"/>
          </ac:spMkLst>
        </pc:spChg>
        <pc:spChg chg="mod">
          <ac:chgData name="George Weber" userId="0c6bf55f-4eeb-4517-b8b9-ce58e4cba4b6" providerId="ADAL" clId="{E33388FE-C2AD-4216-90C9-2BA2211F3919}" dt="2024-10-01T02:24:10.207" v="18052" actId="14100"/>
          <ac:spMkLst>
            <pc:docMk/>
            <pc:sldMk cId="4181739880" sldId="2098149251"/>
            <ac:spMk id="4" creationId="{51E164F7-7F38-6025-1BD4-A857F0F28541}"/>
          </ac:spMkLst>
        </pc:spChg>
        <pc:spChg chg="add mod">
          <ac:chgData name="George Weber" userId="0c6bf55f-4eeb-4517-b8b9-ce58e4cba4b6" providerId="ADAL" clId="{E33388FE-C2AD-4216-90C9-2BA2211F3919}" dt="2024-10-01T02:19:56.004" v="17880" actId="1076"/>
          <ac:spMkLst>
            <pc:docMk/>
            <pc:sldMk cId="4181739880" sldId="2098149251"/>
            <ac:spMk id="5" creationId="{06104D0D-1947-CAF1-B137-F6B8D04B60B4}"/>
          </ac:spMkLst>
        </pc:spChg>
        <pc:spChg chg="add mod">
          <ac:chgData name="George Weber" userId="0c6bf55f-4eeb-4517-b8b9-ce58e4cba4b6" providerId="ADAL" clId="{E33388FE-C2AD-4216-90C9-2BA2211F3919}" dt="2024-10-01T02:20:54.769" v="17884" actId="1076"/>
          <ac:spMkLst>
            <pc:docMk/>
            <pc:sldMk cId="4181739880" sldId="2098149251"/>
            <ac:spMk id="6" creationId="{2C262637-38CE-9D2E-74C8-CCC504F5B376}"/>
          </ac:spMkLst>
        </pc:spChg>
        <pc:spChg chg="del mod">
          <ac:chgData name="George Weber" userId="0c6bf55f-4eeb-4517-b8b9-ce58e4cba4b6" providerId="ADAL" clId="{E33388FE-C2AD-4216-90C9-2BA2211F3919}" dt="2024-09-30T17:41:12.707" v="15140" actId="478"/>
          <ac:spMkLst>
            <pc:docMk/>
            <pc:sldMk cId="4181739880" sldId="2098149251"/>
            <ac:spMk id="7" creationId="{01278983-D588-0139-F234-2C9E79EC79E6}"/>
          </ac:spMkLst>
        </pc:spChg>
        <pc:spChg chg="add mod">
          <ac:chgData name="George Weber" userId="0c6bf55f-4eeb-4517-b8b9-ce58e4cba4b6" providerId="ADAL" clId="{E33388FE-C2AD-4216-90C9-2BA2211F3919}" dt="2024-10-01T02:24:15.495" v="18053" actId="1076"/>
          <ac:spMkLst>
            <pc:docMk/>
            <pc:sldMk cId="4181739880" sldId="2098149251"/>
            <ac:spMk id="8" creationId="{69FDF912-D570-0401-DEA5-A5611249B5C3}"/>
          </ac:spMkLst>
        </pc:spChg>
        <pc:spChg chg="add mod">
          <ac:chgData name="George Weber" userId="0c6bf55f-4eeb-4517-b8b9-ce58e4cba4b6" providerId="ADAL" clId="{E33388FE-C2AD-4216-90C9-2BA2211F3919}" dt="2024-10-01T02:19:56.004" v="17880" actId="1076"/>
          <ac:spMkLst>
            <pc:docMk/>
            <pc:sldMk cId="4181739880" sldId="2098149251"/>
            <ac:spMk id="9" creationId="{A5A1C2C4-DB0D-69F1-FEA9-891E34CF604B}"/>
          </ac:spMkLst>
        </pc:spChg>
        <pc:spChg chg="add mod">
          <ac:chgData name="George Weber" userId="0c6bf55f-4eeb-4517-b8b9-ce58e4cba4b6" providerId="ADAL" clId="{E33388FE-C2AD-4216-90C9-2BA2211F3919}" dt="2024-10-01T02:24:27.866" v="18055" actId="1076"/>
          <ac:spMkLst>
            <pc:docMk/>
            <pc:sldMk cId="4181739880" sldId="2098149251"/>
            <ac:spMk id="10" creationId="{943BAA7E-EA65-701C-4883-6748AD2C1F5F}"/>
          </ac:spMkLst>
        </pc:spChg>
        <pc:spChg chg="add mod">
          <ac:chgData name="George Weber" userId="0c6bf55f-4eeb-4517-b8b9-ce58e4cba4b6" providerId="ADAL" clId="{E33388FE-C2AD-4216-90C9-2BA2211F3919}" dt="2024-10-01T02:20:56.435" v="17885" actId="1076"/>
          <ac:spMkLst>
            <pc:docMk/>
            <pc:sldMk cId="4181739880" sldId="2098149251"/>
            <ac:spMk id="11" creationId="{72CD4550-3CEA-E522-61DE-002C9B6A567E}"/>
          </ac:spMkLst>
        </pc:spChg>
        <pc:spChg chg="add mod">
          <ac:chgData name="George Weber" userId="0c6bf55f-4eeb-4517-b8b9-ce58e4cba4b6" providerId="ADAL" clId="{E33388FE-C2AD-4216-90C9-2BA2211F3919}" dt="2024-10-01T13:59:48.692" v="22366" actId="1076"/>
          <ac:spMkLst>
            <pc:docMk/>
            <pc:sldMk cId="4181739880" sldId="2098149251"/>
            <ac:spMk id="12" creationId="{46F7FCA4-5905-19D2-E857-C8743FD95A0B}"/>
          </ac:spMkLst>
        </pc:spChg>
        <pc:spChg chg="add mod">
          <ac:chgData name="George Weber" userId="0c6bf55f-4eeb-4517-b8b9-ce58e4cba4b6" providerId="ADAL" clId="{E33388FE-C2AD-4216-90C9-2BA2211F3919}" dt="2024-10-01T02:19:56.004" v="17880" actId="1076"/>
          <ac:spMkLst>
            <pc:docMk/>
            <pc:sldMk cId="4181739880" sldId="2098149251"/>
            <ac:spMk id="13" creationId="{92572CF4-E628-DF1B-86D8-8ED64791F3F3}"/>
          </ac:spMkLst>
        </pc:spChg>
        <pc:spChg chg="add mod">
          <ac:chgData name="George Weber" userId="0c6bf55f-4eeb-4517-b8b9-ce58e4cba4b6" providerId="ADAL" clId="{E33388FE-C2AD-4216-90C9-2BA2211F3919}" dt="2024-10-01T02:24:36.210" v="18056" actId="1076"/>
          <ac:spMkLst>
            <pc:docMk/>
            <pc:sldMk cId="4181739880" sldId="2098149251"/>
            <ac:spMk id="14" creationId="{290A36F2-8416-6FF7-99A1-9C961AC766A8}"/>
          </ac:spMkLst>
        </pc:spChg>
        <pc:spChg chg="add mod">
          <ac:chgData name="George Weber" userId="0c6bf55f-4eeb-4517-b8b9-ce58e4cba4b6" providerId="ADAL" clId="{E33388FE-C2AD-4216-90C9-2BA2211F3919}" dt="2024-10-01T02:20:10.907" v="17882" actId="1076"/>
          <ac:spMkLst>
            <pc:docMk/>
            <pc:sldMk cId="4181739880" sldId="2098149251"/>
            <ac:spMk id="15" creationId="{162EA4CF-27D4-23C9-CE2E-65DCAE4EE4FB}"/>
          </ac:spMkLst>
        </pc:spChg>
        <pc:spChg chg="del mod">
          <ac:chgData name="George Weber" userId="0c6bf55f-4eeb-4517-b8b9-ce58e4cba4b6" providerId="ADAL" clId="{E33388FE-C2AD-4216-90C9-2BA2211F3919}" dt="2024-09-30T17:41:12.707" v="15140" actId="478"/>
          <ac:spMkLst>
            <pc:docMk/>
            <pc:sldMk cId="4181739880" sldId="2098149251"/>
            <ac:spMk id="16" creationId="{B6299804-C6E7-EC52-AD24-DEC47285B402}"/>
          </ac:spMkLst>
        </pc:spChg>
        <pc:spChg chg="add mod">
          <ac:chgData name="George Weber" userId="0c6bf55f-4eeb-4517-b8b9-ce58e4cba4b6" providerId="ADAL" clId="{E33388FE-C2AD-4216-90C9-2BA2211F3919}" dt="2024-10-01T02:21:22.542" v="17913" actId="1076"/>
          <ac:spMkLst>
            <pc:docMk/>
            <pc:sldMk cId="4181739880" sldId="2098149251"/>
            <ac:spMk id="17" creationId="{1B1B44AE-7550-1B67-7075-FCD6838E4A94}"/>
          </ac:spMkLst>
        </pc:spChg>
        <pc:spChg chg="add mod">
          <ac:chgData name="George Weber" userId="0c6bf55f-4eeb-4517-b8b9-ce58e4cba4b6" providerId="ADAL" clId="{E33388FE-C2AD-4216-90C9-2BA2211F3919}" dt="2024-10-01T02:21:20.090" v="17912" actId="1076"/>
          <ac:spMkLst>
            <pc:docMk/>
            <pc:sldMk cId="4181739880" sldId="2098149251"/>
            <ac:spMk id="18" creationId="{89E1169A-F564-A793-4ED6-EA17D2B42FB3}"/>
          </ac:spMkLst>
        </pc:spChg>
        <pc:spChg chg="add del mod">
          <ac:chgData name="George Weber" userId="0c6bf55f-4eeb-4517-b8b9-ce58e4cba4b6" providerId="ADAL" clId="{E33388FE-C2AD-4216-90C9-2BA2211F3919}" dt="2024-10-01T18:40:47.734" v="26519" actId="21"/>
          <ac:spMkLst>
            <pc:docMk/>
            <pc:sldMk cId="4181739880" sldId="2098149251"/>
            <ac:spMk id="19" creationId="{F8293ACD-9EC1-4B64-84EC-64DFC170ED42}"/>
          </ac:spMkLst>
        </pc:spChg>
      </pc:sldChg>
      <pc:sldChg chg="addSp modSp new mod ord">
        <pc:chgData name="George Weber" userId="0c6bf55f-4eeb-4517-b8b9-ce58e4cba4b6" providerId="ADAL" clId="{E33388FE-C2AD-4216-90C9-2BA2211F3919}" dt="2024-10-01T19:28:50.645" v="27268"/>
        <pc:sldMkLst>
          <pc:docMk/>
          <pc:sldMk cId="1643069225" sldId="2098149252"/>
        </pc:sldMkLst>
        <pc:spChg chg="mod">
          <ac:chgData name="George Weber" userId="0c6bf55f-4eeb-4517-b8b9-ce58e4cba4b6" providerId="ADAL" clId="{E33388FE-C2AD-4216-90C9-2BA2211F3919}" dt="2024-10-01T02:31:52.039" v="18189"/>
          <ac:spMkLst>
            <pc:docMk/>
            <pc:sldMk cId="1643069225" sldId="2098149252"/>
            <ac:spMk id="2" creationId="{5E05310A-B033-105D-B91A-0F4626469A39}"/>
          </ac:spMkLst>
        </pc:spChg>
        <pc:spChg chg="add mod">
          <ac:chgData name="George Weber" userId="0c6bf55f-4eeb-4517-b8b9-ce58e4cba4b6" providerId="ADAL" clId="{E33388FE-C2AD-4216-90C9-2BA2211F3919}" dt="2024-09-30T20:52:48.752" v="15377" actId="1076"/>
          <ac:spMkLst>
            <pc:docMk/>
            <pc:sldMk cId="1643069225" sldId="2098149252"/>
            <ac:spMk id="6" creationId="{D59E183B-FAAF-9892-C992-9B9CD24AEBFE}"/>
          </ac:spMkLst>
        </pc:spChg>
        <pc:spChg chg="mod">
          <ac:chgData name="George Weber" userId="0c6bf55f-4eeb-4517-b8b9-ce58e4cba4b6" providerId="ADAL" clId="{E33388FE-C2AD-4216-90C9-2BA2211F3919}" dt="2024-09-30T20:52:45.452" v="15376"/>
          <ac:spMkLst>
            <pc:docMk/>
            <pc:sldMk cId="1643069225" sldId="2098149252"/>
            <ac:spMk id="9" creationId="{FB12282D-AEE5-B7F4-01C5-D3EF6C0BBFC0}"/>
          </ac:spMkLst>
        </pc:spChg>
        <pc:spChg chg="mod">
          <ac:chgData name="George Weber" userId="0c6bf55f-4eeb-4517-b8b9-ce58e4cba4b6" providerId="ADAL" clId="{E33388FE-C2AD-4216-90C9-2BA2211F3919}" dt="2024-09-30T20:52:45.452" v="15376"/>
          <ac:spMkLst>
            <pc:docMk/>
            <pc:sldMk cId="1643069225" sldId="2098149252"/>
            <ac:spMk id="10" creationId="{5EE41461-E7BA-F26F-CE10-066F643D012F}"/>
          </ac:spMkLst>
        </pc:spChg>
        <pc:spChg chg="mod">
          <ac:chgData name="George Weber" userId="0c6bf55f-4eeb-4517-b8b9-ce58e4cba4b6" providerId="ADAL" clId="{E33388FE-C2AD-4216-90C9-2BA2211F3919}" dt="2024-09-30T20:52:45.452" v="15376"/>
          <ac:spMkLst>
            <pc:docMk/>
            <pc:sldMk cId="1643069225" sldId="2098149252"/>
            <ac:spMk id="11" creationId="{97C297C9-AFDF-0FA9-C698-1B51A851C718}"/>
          </ac:spMkLst>
        </pc:spChg>
        <pc:spChg chg="mod">
          <ac:chgData name="George Weber" userId="0c6bf55f-4eeb-4517-b8b9-ce58e4cba4b6" providerId="ADAL" clId="{E33388FE-C2AD-4216-90C9-2BA2211F3919}" dt="2024-09-30T20:52:45.452" v="15376"/>
          <ac:spMkLst>
            <pc:docMk/>
            <pc:sldMk cId="1643069225" sldId="2098149252"/>
            <ac:spMk id="12" creationId="{CA9C13D5-BA77-8413-EC97-3C9336EE9F20}"/>
          </ac:spMkLst>
        </pc:spChg>
        <pc:spChg chg="mod">
          <ac:chgData name="George Weber" userId="0c6bf55f-4eeb-4517-b8b9-ce58e4cba4b6" providerId="ADAL" clId="{E33388FE-C2AD-4216-90C9-2BA2211F3919}" dt="2024-09-30T20:52:45.452" v="15376"/>
          <ac:spMkLst>
            <pc:docMk/>
            <pc:sldMk cId="1643069225" sldId="2098149252"/>
            <ac:spMk id="13" creationId="{E4FAC896-BC85-4EFB-F4D6-2F6EA3DBAF67}"/>
          </ac:spMkLst>
        </pc:spChg>
        <pc:spChg chg="mod">
          <ac:chgData name="George Weber" userId="0c6bf55f-4eeb-4517-b8b9-ce58e4cba4b6" providerId="ADAL" clId="{E33388FE-C2AD-4216-90C9-2BA2211F3919}" dt="2024-09-30T20:52:45.452" v="15376"/>
          <ac:spMkLst>
            <pc:docMk/>
            <pc:sldMk cId="1643069225" sldId="2098149252"/>
            <ac:spMk id="14" creationId="{074DC8FA-DB74-B1AC-91AF-C16B167EE023}"/>
          </ac:spMkLst>
        </pc:spChg>
        <pc:spChg chg="mod">
          <ac:chgData name="George Weber" userId="0c6bf55f-4eeb-4517-b8b9-ce58e4cba4b6" providerId="ADAL" clId="{E33388FE-C2AD-4216-90C9-2BA2211F3919}" dt="2024-09-30T20:52:45.452" v="15376"/>
          <ac:spMkLst>
            <pc:docMk/>
            <pc:sldMk cId="1643069225" sldId="2098149252"/>
            <ac:spMk id="15" creationId="{144DAC04-AD12-6FE1-5FF6-506DF87D095F}"/>
          </ac:spMkLst>
        </pc:spChg>
        <pc:spChg chg="mod">
          <ac:chgData name="George Weber" userId="0c6bf55f-4eeb-4517-b8b9-ce58e4cba4b6" providerId="ADAL" clId="{E33388FE-C2AD-4216-90C9-2BA2211F3919}" dt="2024-09-30T20:52:45.452" v="15376"/>
          <ac:spMkLst>
            <pc:docMk/>
            <pc:sldMk cId="1643069225" sldId="2098149252"/>
            <ac:spMk id="16" creationId="{7381BA55-CDF7-B3FD-06A2-18379E145F1C}"/>
          </ac:spMkLst>
        </pc:spChg>
        <pc:spChg chg="mod">
          <ac:chgData name="George Weber" userId="0c6bf55f-4eeb-4517-b8b9-ce58e4cba4b6" providerId="ADAL" clId="{E33388FE-C2AD-4216-90C9-2BA2211F3919}" dt="2024-09-30T20:52:45.452" v="15376"/>
          <ac:spMkLst>
            <pc:docMk/>
            <pc:sldMk cId="1643069225" sldId="2098149252"/>
            <ac:spMk id="17" creationId="{20159198-C8F0-7296-FF77-5768448E3D49}"/>
          </ac:spMkLst>
        </pc:spChg>
        <pc:grpChg chg="add mod">
          <ac:chgData name="George Weber" userId="0c6bf55f-4eeb-4517-b8b9-ce58e4cba4b6" providerId="ADAL" clId="{E33388FE-C2AD-4216-90C9-2BA2211F3919}" dt="2024-09-30T20:52:48.752" v="15377" actId="1076"/>
          <ac:grpSpMkLst>
            <pc:docMk/>
            <pc:sldMk cId="1643069225" sldId="2098149252"/>
            <ac:grpSpMk id="7" creationId="{BCF991D8-0102-5487-CB8A-64211E9DE35D}"/>
          </ac:grpSpMkLst>
        </pc:grpChg>
        <pc:picChg chg="add mod">
          <ac:chgData name="George Weber" userId="0c6bf55f-4eeb-4517-b8b9-ce58e4cba4b6" providerId="ADAL" clId="{E33388FE-C2AD-4216-90C9-2BA2211F3919}" dt="2024-09-30T20:52:48.752" v="15377" actId="1076"/>
          <ac:picMkLst>
            <pc:docMk/>
            <pc:sldMk cId="1643069225" sldId="2098149252"/>
            <ac:picMk id="4" creationId="{A10BD92B-C56E-366E-CF31-45ABF83C5081}"/>
          </ac:picMkLst>
        </pc:picChg>
        <pc:picChg chg="add mod">
          <ac:chgData name="George Weber" userId="0c6bf55f-4eeb-4517-b8b9-ce58e4cba4b6" providerId="ADAL" clId="{E33388FE-C2AD-4216-90C9-2BA2211F3919}" dt="2024-10-01T02:27:34.715" v="18123" actId="1076"/>
          <ac:picMkLst>
            <pc:docMk/>
            <pc:sldMk cId="1643069225" sldId="2098149252"/>
            <ac:picMk id="5" creationId="{BFC04130-A3BA-B6C0-0BB4-F485DFE98B76}"/>
          </ac:picMkLst>
        </pc:picChg>
        <pc:picChg chg="mod">
          <ac:chgData name="George Weber" userId="0c6bf55f-4eeb-4517-b8b9-ce58e4cba4b6" providerId="ADAL" clId="{E33388FE-C2AD-4216-90C9-2BA2211F3919}" dt="2024-09-30T20:52:45.452" v="15376"/>
          <ac:picMkLst>
            <pc:docMk/>
            <pc:sldMk cId="1643069225" sldId="2098149252"/>
            <ac:picMk id="8" creationId="{37CC7045-9634-CB86-F7E5-9A0E793DCCEB}"/>
          </ac:picMkLst>
        </pc:picChg>
      </pc:sldChg>
      <pc:sldChg chg="addSp delSp modSp new mod">
        <pc:chgData name="George Weber" userId="0c6bf55f-4eeb-4517-b8b9-ce58e4cba4b6" providerId="ADAL" clId="{E33388FE-C2AD-4216-90C9-2BA2211F3919}" dt="2024-10-01T20:41:21.058" v="27833" actId="20577"/>
        <pc:sldMkLst>
          <pc:docMk/>
          <pc:sldMk cId="1051147787" sldId="2098149253"/>
        </pc:sldMkLst>
        <pc:spChg chg="mod">
          <ac:chgData name="George Weber" userId="0c6bf55f-4eeb-4517-b8b9-ce58e4cba4b6" providerId="ADAL" clId="{E33388FE-C2AD-4216-90C9-2BA2211F3919}" dt="2024-10-01T20:41:21.058" v="27833" actId="20577"/>
          <ac:spMkLst>
            <pc:docMk/>
            <pc:sldMk cId="1051147787" sldId="2098149253"/>
            <ac:spMk id="2" creationId="{83B9FBDF-A5AC-293D-BAED-7B0456976135}"/>
          </ac:spMkLst>
        </pc:spChg>
        <pc:spChg chg="mod">
          <ac:chgData name="George Weber" userId="0c6bf55f-4eeb-4517-b8b9-ce58e4cba4b6" providerId="ADAL" clId="{E33388FE-C2AD-4216-90C9-2BA2211F3919}" dt="2024-10-01T20:07:01.428" v="27439" actId="2711"/>
          <ac:spMkLst>
            <pc:docMk/>
            <pc:sldMk cId="1051147787" sldId="2098149253"/>
            <ac:spMk id="3" creationId="{70ED2D1F-FB9F-E96F-1B21-C58FE248329C}"/>
          </ac:spMkLst>
        </pc:spChg>
        <pc:spChg chg="mod">
          <ac:chgData name="George Weber" userId="0c6bf55f-4eeb-4517-b8b9-ce58e4cba4b6" providerId="ADAL" clId="{E33388FE-C2AD-4216-90C9-2BA2211F3919}" dt="2024-10-01T20:34:27.170" v="27730" actId="1076"/>
          <ac:spMkLst>
            <pc:docMk/>
            <pc:sldMk cId="1051147787" sldId="2098149253"/>
            <ac:spMk id="6" creationId="{D99C1E0F-AD1E-C51E-243F-3B27B9B81901}"/>
          </ac:spMkLst>
        </pc:spChg>
        <pc:spChg chg="mod">
          <ac:chgData name="George Weber" userId="0c6bf55f-4eeb-4517-b8b9-ce58e4cba4b6" providerId="ADAL" clId="{E33388FE-C2AD-4216-90C9-2BA2211F3919}" dt="2024-10-01T20:34:27.170" v="27730" actId="1076"/>
          <ac:spMkLst>
            <pc:docMk/>
            <pc:sldMk cId="1051147787" sldId="2098149253"/>
            <ac:spMk id="7" creationId="{C8D764EE-542D-272F-00A5-1CA1AA132A26}"/>
          </ac:spMkLst>
        </pc:spChg>
        <pc:spChg chg="mod">
          <ac:chgData name="George Weber" userId="0c6bf55f-4eeb-4517-b8b9-ce58e4cba4b6" providerId="ADAL" clId="{E33388FE-C2AD-4216-90C9-2BA2211F3919}" dt="2024-10-01T20:34:27.170" v="27730" actId="1076"/>
          <ac:spMkLst>
            <pc:docMk/>
            <pc:sldMk cId="1051147787" sldId="2098149253"/>
            <ac:spMk id="8" creationId="{AF7A4CA6-9B98-2693-F808-3B72BDC8E544}"/>
          </ac:spMkLst>
        </pc:spChg>
        <pc:spChg chg="mod">
          <ac:chgData name="George Weber" userId="0c6bf55f-4eeb-4517-b8b9-ce58e4cba4b6" providerId="ADAL" clId="{E33388FE-C2AD-4216-90C9-2BA2211F3919}" dt="2024-10-01T20:34:27.170" v="27730" actId="1076"/>
          <ac:spMkLst>
            <pc:docMk/>
            <pc:sldMk cId="1051147787" sldId="2098149253"/>
            <ac:spMk id="9" creationId="{564C84DF-A8DE-C0A1-9F5E-A061AE5994C0}"/>
          </ac:spMkLst>
        </pc:spChg>
        <pc:spChg chg="mod">
          <ac:chgData name="George Weber" userId="0c6bf55f-4eeb-4517-b8b9-ce58e4cba4b6" providerId="ADAL" clId="{E33388FE-C2AD-4216-90C9-2BA2211F3919}" dt="2024-10-01T20:34:27.170" v="27730" actId="1076"/>
          <ac:spMkLst>
            <pc:docMk/>
            <pc:sldMk cId="1051147787" sldId="2098149253"/>
            <ac:spMk id="10" creationId="{9C5B39A9-8B40-3A58-DF77-5E2A7A3E8D82}"/>
          </ac:spMkLst>
        </pc:spChg>
        <pc:spChg chg="mod">
          <ac:chgData name="George Weber" userId="0c6bf55f-4eeb-4517-b8b9-ce58e4cba4b6" providerId="ADAL" clId="{E33388FE-C2AD-4216-90C9-2BA2211F3919}" dt="2024-10-01T20:34:27.170" v="27730" actId="1076"/>
          <ac:spMkLst>
            <pc:docMk/>
            <pc:sldMk cId="1051147787" sldId="2098149253"/>
            <ac:spMk id="11" creationId="{40455925-7E33-B2FD-3604-E156D4798D65}"/>
          </ac:spMkLst>
        </pc:spChg>
        <pc:spChg chg="mod">
          <ac:chgData name="George Weber" userId="0c6bf55f-4eeb-4517-b8b9-ce58e4cba4b6" providerId="ADAL" clId="{E33388FE-C2AD-4216-90C9-2BA2211F3919}" dt="2024-10-01T20:34:27.170" v="27730" actId="1076"/>
          <ac:spMkLst>
            <pc:docMk/>
            <pc:sldMk cId="1051147787" sldId="2098149253"/>
            <ac:spMk id="12" creationId="{EC90A85C-0365-5474-E1B5-5F0C08EE457E}"/>
          </ac:spMkLst>
        </pc:spChg>
        <pc:spChg chg="add del mod">
          <ac:chgData name="George Weber" userId="0c6bf55f-4eeb-4517-b8b9-ce58e4cba4b6" providerId="ADAL" clId="{E33388FE-C2AD-4216-90C9-2BA2211F3919}" dt="2024-09-30T20:53:16.835" v="15380" actId="478"/>
          <ac:spMkLst>
            <pc:docMk/>
            <pc:sldMk cId="1051147787" sldId="2098149253"/>
            <ac:spMk id="13" creationId="{0C85D03A-9E4F-F0E7-2693-429C486F7762}"/>
          </ac:spMkLst>
        </pc:spChg>
        <pc:spChg chg="add mod">
          <ac:chgData name="George Weber" userId="0c6bf55f-4eeb-4517-b8b9-ce58e4cba4b6" providerId="ADAL" clId="{E33388FE-C2AD-4216-90C9-2BA2211F3919}" dt="2024-10-01T20:34:18.614" v="27729" actId="1076"/>
          <ac:spMkLst>
            <pc:docMk/>
            <pc:sldMk cId="1051147787" sldId="2098149253"/>
            <ac:spMk id="15" creationId="{E45EE67B-D84C-7F09-CE45-7C1A05D7CE0C}"/>
          </ac:spMkLst>
        </pc:spChg>
        <pc:spChg chg="add mod">
          <ac:chgData name="George Weber" userId="0c6bf55f-4eeb-4517-b8b9-ce58e4cba4b6" providerId="ADAL" clId="{E33388FE-C2AD-4216-90C9-2BA2211F3919}" dt="2024-10-01T20:08:09.220" v="27462" actId="1076"/>
          <ac:spMkLst>
            <pc:docMk/>
            <pc:sldMk cId="1051147787" sldId="2098149253"/>
            <ac:spMk id="19" creationId="{F94ABA14-CC4B-F385-1AE8-D3EE802D00B6}"/>
          </ac:spMkLst>
        </pc:spChg>
        <pc:spChg chg="add del mod">
          <ac:chgData name="George Weber" userId="0c6bf55f-4eeb-4517-b8b9-ce58e4cba4b6" providerId="ADAL" clId="{E33388FE-C2AD-4216-90C9-2BA2211F3919}" dt="2024-10-01T19:35:47.937" v="27350" actId="478"/>
          <ac:spMkLst>
            <pc:docMk/>
            <pc:sldMk cId="1051147787" sldId="2098149253"/>
            <ac:spMk id="20" creationId="{9CAE245F-0D1A-9B5C-2EC3-42F452058789}"/>
          </ac:spMkLst>
        </pc:spChg>
        <pc:spChg chg="add mod">
          <ac:chgData name="George Weber" userId="0c6bf55f-4eeb-4517-b8b9-ce58e4cba4b6" providerId="ADAL" clId="{E33388FE-C2AD-4216-90C9-2BA2211F3919}" dt="2024-10-01T20:34:18.614" v="27729" actId="1076"/>
          <ac:spMkLst>
            <pc:docMk/>
            <pc:sldMk cId="1051147787" sldId="2098149253"/>
            <ac:spMk id="21" creationId="{5BD26B5F-0D0D-B314-DFB8-7E34C68D7643}"/>
          </ac:spMkLst>
        </pc:spChg>
        <pc:spChg chg="add del mod">
          <ac:chgData name="George Weber" userId="0c6bf55f-4eeb-4517-b8b9-ce58e4cba4b6" providerId="ADAL" clId="{E33388FE-C2AD-4216-90C9-2BA2211F3919}" dt="2024-10-01T20:35:09.599" v="27737" actId="478"/>
          <ac:spMkLst>
            <pc:docMk/>
            <pc:sldMk cId="1051147787" sldId="2098149253"/>
            <ac:spMk id="22" creationId="{2B89C817-CC68-C4A9-F548-321D880A459F}"/>
          </ac:spMkLst>
        </pc:spChg>
        <pc:spChg chg="add del mod">
          <ac:chgData name="George Weber" userId="0c6bf55f-4eeb-4517-b8b9-ce58e4cba4b6" providerId="ADAL" clId="{E33388FE-C2AD-4216-90C9-2BA2211F3919}" dt="2024-10-01T20:35:41.664" v="27748" actId="478"/>
          <ac:spMkLst>
            <pc:docMk/>
            <pc:sldMk cId="1051147787" sldId="2098149253"/>
            <ac:spMk id="23" creationId="{D48A17D3-3815-367E-026B-611DF6949D44}"/>
          </ac:spMkLst>
        </pc:spChg>
        <pc:spChg chg="add mod">
          <ac:chgData name="George Weber" userId="0c6bf55f-4eeb-4517-b8b9-ce58e4cba4b6" providerId="ADAL" clId="{E33388FE-C2AD-4216-90C9-2BA2211F3919}" dt="2024-10-01T20:35:48.333" v="27750" actId="1076"/>
          <ac:spMkLst>
            <pc:docMk/>
            <pc:sldMk cId="1051147787" sldId="2098149253"/>
            <ac:spMk id="24" creationId="{2AA64D53-C489-CDFB-A6DA-0065439ACBAB}"/>
          </ac:spMkLst>
        </pc:spChg>
        <pc:spChg chg="add mod">
          <ac:chgData name="George Weber" userId="0c6bf55f-4eeb-4517-b8b9-ce58e4cba4b6" providerId="ADAL" clId="{E33388FE-C2AD-4216-90C9-2BA2211F3919}" dt="2024-10-01T20:35:45.365" v="27749" actId="1076"/>
          <ac:spMkLst>
            <pc:docMk/>
            <pc:sldMk cId="1051147787" sldId="2098149253"/>
            <ac:spMk id="25" creationId="{744336A0-CA76-C92F-D8E4-D707F5FE2990}"/>
          </ac:spMkLst>
        </pc:spChg>
        <pc:grpChg chg="add mod">
          <ac:chgData name="George Weber" userId="0c6bf55f-4eeb-4517-b8b9-ce58e4cba4b6" providerId="ADAL" clId="{E33388FE-C2AD-4216-90C9-2BA2211F3919}" dt="2024-10-01T20:34:27.170" v="27730" actId="1076"/>
          <ac:grpSpMkLst>
            <pc:docMk/>
            <pc:sldMk cId="1051147787" sldId="2098149253"/>
            <ac:grpSpMk id="4" creationId="{47D2863D-C924-0011-5B3C-F1C20C99DAEB}"/>
          </ac:grpSpMkLst>
        </pc:grpChg>
        <pc:grpChg chg="add mod">
          <ac:chgData name="George Weber" userId="0c6bf55f-4eeb-4517-b8b9-ce58e4cba4b6" providerId="ADAL" clId="{E33388FE-C2AD-4216-90C9-2BA2211F3919}" dt="2024-10-01T20:34:18.614" v="27729" actId="1076"/>
          <ac:grpSpMkLst>
            <pc:docMk/>
            <pc:sldMk cId="1051147787" sldId="2098149253"/>
            <ac:grpSpMk id="16" creationId="{F55B4991-4219-F972-1B59-59ED216AEFCA}"/>
          </ac:grpSpMkLst>
        </pc:grpChg>
        <pc:picChg chg="mod">
          <ac:chgData name="George Weber" userId="0c6bf55f-4eeb-4517-b8b9-ce58e4cba4b6" providerId="ADAL" clId="{E33388FE-C2AD-4216-90C9-2BA2211F3919}" dt="2024-10-01T20:34:27.170" v="27730" actId="1076"/>
          <ac:picMkLst>
            <pc:docMk/>
            <pc:sldMk cId="1051147787" sldId="2098149253"/>
            <ac:picMk id="5" creationId="{496D5349-FEBE-0708-5F0B-8581B10D52AD}"/>
          </ac:picMkLst>
        </pc:picChg>
        <pc:picChg chg="add mod">
          <ac:chgData name="George Weber" userId="0c6bf55f-4eeb-4517-b8b9-ce58e4cba4b6" providerId="ADAL" clId="{E33388FE-C2AD-4216-90C9-2BA2211F3919}" dt="2024-10-01T20:34:18.614" v="27729" actId="1076"/>
          <ac:picMkLst>
            <pc:docMk/>
            <pc:sldMk cId="1051147787" sldId="2098149253"/>
            <ac:picMk id="14" creationId="{A8E38B66-5A6C-1300-1318-987E10F3F08D}"/>
          </ac:picMkLst>
        </pc:picChg>
        <pc:picChg chg="mod">
          <ac:chgData name="George Weber" userId="0c6bf55f-4eeb-4517-b8b9-ce58e4cba4b6" providerId="ADAL" clId="{E33388FE-C2AD-4216-90C9-2BA2211F3919}" dt="2024-09-30T20:53:12.335" v="15379"/>
          <ac:picMkLst>
            <pc:docMk/>
            <pc:sldMk cId="1051147787" sldId="2098149253"/>
            <ac:picMk id="17" creationId="{53047C87-98E1-BDB8-9249-1F5E8829D63B}"/>
          </ac:picMkLst>
        </pc:picChg>
        <pc:picChg chg="mod">
          <ac:chgData name="George Weber" userId="0c6bf55f-4eeb-4517-b8b9-ce58e4cba4b6" providerId="ADAL" clId="{E33388FE-C2AD-4216-90C9-2BA2211F3919}" dt="2024-09-30T20:53:12.335" v="15379"/>
          <ac:picMkLst>
            <pc:docMk/>
            <pc:sldMk cId="1051147787" sldId="2098149253"/>
            <ac:picMk id="18" creationId="{5D497B64-63A6-3E40-F69D-2F22FEDA0A62}"/>
          </ac:picMkLst>
        </pc:picChg>
      </pc:sldChg>
      <pc:sldChg chg="addSp delSp modSp new mod">
        <pc:chgData name="George Weber" userId="0c6bf55f-4eeb-4517-b8b9-ce58e4cba4b6" providerId="ADAL" clId="{E33388FE-C2AD-4216-90C9-2BA2211F3919}" dt="2024-10-01T23:57:36.612" v="28950" actId="20577"/>
        <pc:sldMkLst>
          <pc:docMk/>
          <pc:sldMk cId="1951326855" sldId="2098149254"/>
        </pc:sldMkLst>
        <pc:spChg chg="mod">
          <ac:chgData name="George Weber" userId="0c6bf55f-4eeb-4517-b8b9-ce58e4cba4b6" providerId="ADAL" clId="{E33388FE-C2AD-4216-90C9-2BA2211F3919}" dt="2024-10-01T23:57:36.612" v="28950" actId="20577"/>
          <ac:spMkLst>
            <pc:docMk/>
            <pc:sldMk cId="1951326855" sldId="2098149254"/>
            <ac:spMk id="2" creationId="{EB00B5AC-F541-0452-1599-A9034B9CAD3C}"/>
          </ac:spMkLst>
        </pc:spChg>
        <pc:spChg chg="mod">
          <ac:chgData name="George Weber" userId="0c6bf55f-4eeb-4517-b8b9-ce58e4cba4b6" providerId="ADAL" clId="{E33388FE-C2AD-4216-90C9-2BA2211F3919}" dt="2024-10-01T20:11:13.630" v="27465" actId="2711"/>
          <ac:spMkLst>
            <pc:docMk/>
            <pc:sldMk cId="1951326855" sldId="2098149254"/>
            <ac:spMk id="3" creationId="{EBF494AC-BD68-59C9-2614-C656BF59DB6A}"/>
          </ac:spMkLst>
        </pc:spChg>
        <pc:spChg chg="mod">
          <ac:chgData name="George Weber" userId="0c6bf55f-4eeb-4517-b8b9-ce58e4cba4b6" providerId="ADAL" clId="{E33388FE-C2AD-4216-90C9-2BA2211F3919}" dt="2024-10-01T20:38:26.851" v="27778" actId="1076"/>
          <ac:spMkLst>
            <pc:docMk/>
            <pc:sldMk cId="1951326855" sldId="2098149254"/>
            <ac:spMk id="9" creationId="{5DD0EC65-05A8-3BBE-F817-33AF3C73EC97}"/>
          </ac:spMkLst>
        </pc:spChg>
        <pc:spChg chg="mod">
          <ac:chgData name="George Weber" userId="0c6bf55f-4eeb-4517-b8b9-ce58e4cba4b6" providerId="ADAL" clId="{E33388FE-C2AD-4216-90C9-2BA2211F3919}" dt="2024-10-01T20:38:26.851" v="27778" actId="1076"/>
          <ac:spMkLst>
            <pc:docMk/>
            <pc:sldMk cId="1951326855" sldId="2098149254"/>
            <ac:spMk id="10" creationId="{12F8A191-BB32-A524-C437-FF17962DB1A8}"/>
          </ac:spMkLst>
        </pc:spChg>
        <pc:spChg chg="mod">
          <ac:chgData name="George Weber" userId="0c6bf55f-4eeb-4517-b8b9-ce58e4cba4b6" providerId="ADAL" clId="{E33388FE-C2AD-4216-90C9-2BA2211F3919}" dt="2024-10-01T20:38:26.851" v="27778" actId="1076"/>
          <ac:spMkLst>
            <pc:docMk/>
            <pc:sldMk cId="1951326855" sldId="2098149254"/>
            <ac:spMk id="11" creationId="{C52DD4B0-85CE-880C-6854-FD69B6F8057D}"/>
          </ac:spMkLst>
        </pc:spChg>
        <pc:spChg chg="add mod">
          <ac:chgData name="George Weber" userId="0c6bf55f-4eeb-4517-b8b9-ce58e4cba4b6" providerId="ADAL" clId="{E33388FE-C2AD-4216-90C9-2BA2211F3919}" dt="2024-10-01T20:38:26.851" v="27778" actId="1076"/>
          <ac:spMkLst>
            <pc:docMk/>
            <pc:sldMk cId="1951326855" sldId="2098149254"/>
            <ac:spMk id="16" creationId="{C7E18E6F-FC12-0656-A6F6-AF175D1AE141}"/>
          </ac:spMkLst>
        </pc:spChg>
        <pc:spChg chg="add mod">
          <ac:chgData name="George Weber" userId="0c6bf55f-4eeb-4517-b8b9-ce58e4cba4b6" providerId="ADAL" clId="{E33388FE-C2AD-4216-90C9-2BA2211F3919}" dt="2024-10-01T20:38:26.851" v="27778" actId="1076"/>
          <ac:spMkLst>
            <pc:docMk/>
            <pc:sldMk cId="1951326855" sldId="2098149254"/>
            <ac:spMk id="18" creationId="{F0D9E0FB-2443-F9A2-A6C2-F0DF0F0D4917}"/>
          </ac:spMkLst>
        </pc:spChg>
        <pc:spChg chg="add mod">
          <ac:chgData name="George Weber" userId="0c6bf55f-4eeb-4517-b8b9-ce58e4cba4b6" providerId="ADAL" clId="{E33388FE-C2AD-4216-90C9-2BA2211F3919}" dt="2024-10-01T20:38:34.292" v="27780" actId="1076"/>
          <ac:spMkLst>
            <pc:docMk/>
            <pc:sldMk cId="1951326855" sldId="2098149254"/>
            <ac:spMk id="21" creationId="{2B22B3D6-31F7-FDD8-3260-8898F91B2B3B}"/>
          </ac:spMkLst>
        </pc:spChg>
        <pc:spChg chg="add mod">
          <ac:chgData name="George Weber" userId="0c6bf55f-4eeb-4517-b8b9-ce58e4cba4b6" providerId="ADAL" clId="{E33388FE-C2AD-4216-90C9-2BA2211F3919}" dt="2024-10-01T20:37:36.883" v="27777" actId="1035"/>
          <ac:spMkLst>
            <pc:docMk/>
            <pc:sldMk cId="1951326855" sldId="2098149254"/>
            <ac:spMk id="22" creationId="{FF738737-D090-01F8-A466-210597FB293C}"/>
          </ac:spMkLst>
        </pc:spChg>
        <pc:spChg chg="add mod">
          <ac:chgData name="George Weber" userId="0c6bf55f-4eeb-4517-b8b9-ce58e4cba4b6" providerId="ADAL" clId="{E33388FE-C2AD-4216-90C9-2BA2211F3919}" dt="2024-10-01T20:37:36.883" v="27777" actId="1035"/>
          <ac:spMkLst>
            <pc:docMk/>
            <pc:sldMk cId="1951326855" sldId="2098149254"/>
            <ac:spMk id="23" creationId="{C09ACD25-A3DD-D40B-B769-26B4B4CFD0C0}"/>
          </ac:spMkLst>
        </pc:spChg>
        <pc:spChg chg="add mod">
          <ac:chgData name="George Weber" userId="0c6bf55f-4eeb-4517-b8b9-ce58e4cba4b6" providerId="ADAL" clId="{E33388FE-C2AD-4216-90C9-2BA2211F3919}" dt="2024-10-01T20:11:49.215" v="27473" actId="20577"/>
          <ac:spMkLst>
            <pc:docMk/>
            <pc:sldMk cId="1951326855" sldId="2098149254"/>
            <ac:spMk id="25" creationId="{9161CC2A-6829-1DA8-6CF6-0762CE74C878}"/>
          </ac:spMkLst>
        </pc:spChg>
        <pc:spChg chg="add mod">
          <ac:chgData name="George Weber" userId="0c6bf55f-4eeb-4517-b8b9-ce58e4cba4b6" providerId="ADAL" clId="{E33388FE-C2AD-4216-90C9-2BA2211F3919}" dt="2024-10-01T20:37:36.883" v="27777" actId="1035"/>
          <ac:spMkLst>
            <pc:docMk/>
            <pc:sldMk cId="1951326855" sldId="2098149254"/>
            <ac:spMk id="27" creationId="{6132E31A-D96D-6AE1-B52A-10B814EFD552}"/>
          </ac:spMkLst>
        </pc:spChg>
        <pc:spChg chg="add mod">
          <ac:chgData name="George Weber" userId="0c6bf55f-4eeb-4517-b8b9-ce58e4cba4b6" providerId="ADAL" clId="{E33388FE-C2AD-4216-90C9-2BA2211F3919}" dt="2024-10-01T20:37:36.883" v="27777" actId="1035"/>
          <ac:spMkLst>
            <pc:docMk/>
            <pc:sldMk cId="1951326855" sldId="2098149254"/>
            <ac:spMk id="29" creationId="{882826BF-EDF7-421F-428F-33A5EFDE29DF}"/>
          </ac:spMkLst>
        </pc:spChg>
        <pc:spChg chg="add del mod">
          <ac:chgData name="George Weber" userId="0c6bf55f-4eeb-4517-b8b9-ce58e4cba4b6" providerId="ADAL" clId="{E33388FE-C2AD-4216-90C9-2BA2211F3919}" dt="2024-10-01T20:36:51.856" v="27759" actId="478"/>
          <ac:spMkLst>
            <pc:docMk/>
            <pc:sldMk cId="1951326855" sldId="2098149254"/>
            <ac:spMk id="30" creationId="{4B52763F-C600-63D9-EF6F-51D7C1103914}"/>
          </ac:spMkLst>
        </pc:spChg>
        <pc:grpChg chg="add mod">
          <ac:chgData name="George Weber" userId="0c6bf55f-4eeb-4517-b8b9-ce58e4cba4b6" providerId="ADAL" clId="{E33388FE-C2AD-4216-90C9-2BA2211F3919}" dt="2024-10-01T20:38:26.851" v="27778" actId="1076"/>
          <ac:grpSpMkLst>
            <pc:docMk/>
            <pc:sldMk cId="1951326855" sldId="2098149254"/>
            <ac:grpSpMk id="5" creationId="{20614A57-03FF-2DE5-F2CE-59BD03491C8B}"/>
          </ac:grpSpMkLst>
        </pc:grpChg>
        <pc:grpChg chg="add mod">
          <ac:chgData name="George Weber" userId="0c6bf55f-4eeb-4517-b8b9-ce58e4cba4b6" providerId="ADAL" clId="{E33388FE-C2AD-4216-90C9-2BA2211F3919}" dt="2024-10-01T20:38:26.851" v="27778" actId="1076"/>
          <ac:grpSpMkLst>
            <pc:docMk/>
            <pc:sldMk cId="1951326855" sldId="2098149254"/>
            <ac:grpSpMk id="26" creationId="{20F99804-A125-0799-4EB4-80E28C85C00A}"/>
          </ac:grpSpMkLst>
        </pc:grpChg>
        <pc:grpChg chg="add mod">
          <ac:chgData name="George Weber" userId="0c6bf55f-4eeb-4517-b8b9-ce58e4cba4b6" providerId="ADAL" clId="{E33388FE-C2AD-4216-90C9-2BA2211F3919}" dt="2024-10-01T20:37:36.883" v="27777" actId="1035"/>
          <ac:grpSpMkLst>
            <pc:docMk/>
            <pc:sldMk cId="1951326855" sldId="2098149254"/>
            <ac:grpSpMk id="28" creationId="{DD41AB30-D516-0A4A-9449-A6ADAC1E54F0}"/>
          </ac:grpSpMkLst>
        </pc:grpChg>
        <pc:picChg chg="add mod">
          <ac:chgData name="George Weber" userId="0c6bf55f-4eeb-4517-b8b9-ce58e4cba4b6" providerId="ADAL" clId="{E33388FE-C2AD-4216-90C9-2BA2211F3919}" dt="2024-10-01T20:38:26.851" v="27778" actId="1076"/>
          <ac:picMkLst>
            <pc:docMk/>
            <pc:sldMk cId="1951326855" sldId="2098149254"/>
            <ac:picMk id="4" creationId="{5D586266-D05E-F1CF-7C9B-47B7082A6D0D}"/>
          </ac:picMkLst>
        </pc:picChg>
        <pc:picChg chg="add mod">
          <ac:chgData name="George Weber" userId="0c6bf55f-4eeb-4517-b8b9-ce58e4cba4b6" providerId="ADAL" clId="{E33388FE-C2AD-4216-90C9-2BA2211F3919}" dt="2024-10-01T20:37:36.883" v="27777" actId="1035"/>
          <ac:picMkLst>
            <pc:docMk/>
            <pc:sldMk cId="1951326855" sldId="2098149254"/>
            <ac:picMk id="19" creationId="{EC439A84-B8D7-00A3-DFCB-EE1B161538CE}"/>
          </ac:picMkLst>
        </pc:picChg>
        <pc:picChg chg="add mod">
          <ac:chgData name="George Weber" userId="0c6bf55f-4eeb-4517-b8b9-ce58e4cba4b6" providerId="ADAL" clId="{E33388FE-C2AD-4216-90C9-2BA2211F3919}" dt="2024-10-01T20:37:36.883" v="27777" actId="1035"/>
          <ac:picMkLst>
            <pc:docMk/>
            <pc:sldMk cId="1951326855" sldId="2098149254"/>
            <ac:picMk id="20" creationId="{CC063C3D-5605-C6D9-C9A4-9A5480E7FFDF}"/>
          </ac:picMkLst>
        </pc:picChg>
        <pc:picChg chg="add mod">
          <ac:chgData name="George Weber" userId="0c6bf55f-4eeb-4517-b8b9-ce58e4cba4b6" providerId="ADAL" clId="{E33388FE-C2AD-4216-90C9-2BA2211F3919}" dt="2024-10-01T20:37:36.883" v="27777" actId="1035"/>
          <ac:picMkLst>
            <pc:docMk/>
            <pc:sldMk cId="1951326855" sldId="2098149254"/>
            <ac:picMk id="24" creationId="{403D7A50-8D02-6EB6-9459-C53336071185}"/>
          </ac:picMkLst>
        </pc:picChg>
        <pc:cxnChg chg="mod">
          <ac:chgData name="George Weber" userId="0c6bf55f-4eeb-4517-b8b9-ce58e4cba4b6" providerId="ADAL" clId="{E33388FE-C2AD-4216-90C9-2BA2211F3919}" dt="2024-10-01T20:38:26.851" v="27778" actId="1076"/>
          <ac:cxnSpMkLst>
            <pc:docMk/>
            <pc:sldMk cId="1951326855" sldId="2098149254"/>
            <ac:cxnSpMk id="6" creationId="{49E04846-3B6D-204B-2E92-4D7CD8C7CE70}"/>
          </ac:cxnSpMkLst>
        </pc:cxnChg>
        <pc:cxnChg chg="mod">
          <ac:chgData name="George Weber" userId="0c6bf55f-4eeb-4517-b8b9-ce58e4cba4b6" providerId="ADAL" clId="{E33388FE-C2AD-4216-90C9-2BA2211F3919}" dt="2024-10-01T20:38:26.851" v="27778" actId="1076"/>
          <ac:cxnSpMkLst>
            <pc:docMk/>
            <pc:sldMk cId="1951326855" sldId="2098149254"/>
            <ac:cxnSpMk id="7" creationId="{03B9721A-A221-B316-08B3-D2D8EEA2211C}"/>
          </ac:cxnSpMkLst>
        </pc:cxnChg>
        <pc:cxnChg chg="mod">
          <ac:chgData name="George Weber" userId="0c6bf55f-4eeb-4517-b8b9-ce58e4cba4b6" providerId="ADAL" clId="{E33388FE-C2AD-4216-90C9-2BA2211F3919}" dt="2024-10-01T20:38:26.851" v="27778" actId="1076"/>
          <ac:cxnSpMkLst>
            <pc:docMk/>
            <pc:sldMk cId="1951326855" sldId="2098149254"/>
            <ac:cxnSpMk id="8" creationId="{D9CF819D-1853-5F7E-2B16-35E8340084DA}"/>
          </ac:cxnSpMkLst>
        </pc:cxnChg>
        <pc:cxnChg chg="mod">
          <ac:chgData name="George Weber" userId="0c6bf55f-4eeb-4517-b8b9-ce58e4cba4b6" providerId="ADAL" clId="{E33388FE-C2AD-4216-90C9-2BA2211F3919}" dt="2024-10-01T20:38:26.851" v="27778" actId="1076"/>
          <ac:cxnSpMkLst>
            <pc:docMk/>
            <pc:sldMk cId="1951326855" sldId="2098149254"/>
            <ac:cxnSpMk id="12" creationId="{F057645F-F3DC-FDDC-84EA-05BA1906F613}"/>
          </ac:cxnSpMkLst>
        </pc:cxnChg>
        <pc:cxnChg chg="mod">
          <ac:chgData name="George Weber" userId="0c6bf55f-4eeb-4517-b8b9-ce58e4cba4b6" providerId="ADAL" clId="{E33388FE-C2AD-4216-90C9-2BA2211F3919}" dt="2024-10-01T20:38:26.851" v="27778" actId="1076"/>
          <ac:cxnSpMkLst>
            <pc:docMk/>
            <pc:sldMk cId="1951326855" sldId="2098149254"/>
            <ac:cxnSpMk id="13" creationId="{76634951-CAAC-5B5D-3AAD-583FD4FA4901}"/>
          </ac:cxnSpMkLst>
        </pc:cxnChg>
        <pc:cxnChg chg="mod">
          <ac:chgData name="George Weber" userId="0c6bf55f-4eeb-4517-b8b9-ce58e4cba4b6" providerId="ADAL" clId="{E33388FE-C2AD-4216-90C9-2BA2211F3919}" dt="2024-10-01T20:38:26.851" v="27778" actId="1076"/>
          <ac:cxnSpMkLst>
            <pc:docMk/>
            <pc:sldMk cId="1951326855" sldId="2098149254"/>
            <ac:cxnSpMk id="14" creationId="{06480932-E8CB-FAF7-71EE-D06DD2097613}"/>
          </ac:cxnSpMkLst>
        </pc:cxnChg>
        <pc:cxnChg chg="add mod">
          <ac:chgData name="George Weber" userId="0c6bf55f-4eeb-4517-b8b9-ce58e4cba4b6" providerId="ADAL" clId="{E33388FE-C2AD-4216-90C9-2BA2211F3919}" dt="2024-10-01T20:38:26.851" v="27778" actId="1076"/>
          <ac:cxnSpMkLst>
            <pc:docMk/>
            <pc:sldMk cId="1951326855" sldId="2098149254"/>
            <ac:cxnSpMk id="15" creationId="{38872C51-8597-4038-455F-B4233CF63888}"/>
          </ac:cxnSpMkLst>
        </pc:cxnChg>
        <pc:cxnChg chg="add mod">
          <ac:chgData name="George Weber" userId="0c6bf55f-4eeb-4517-b8b9-ce58e4cba4b6" providerId="ADAL" clId="{E33388FE-C2AD-4216-90C9-2BA2211F3919}" dt="2024-10-01T20:38:26.851" v="27778" actId="1076"/>
          <ac:cxnSpMkLst>
            <pc:docMk/>
            <pc:sldMk cId="1951326855" sldId="2098149254"/>
            <ac:cxnSpMk id="17" creationId="{107608C0-39B3-4724-6B2C-79A0B2E85EA1}"/>
          </ac:cxnSpMkLst>
        </pc:cxnChg>
      </pc:sldChg>
      <pc:sldChg chg="addSp delSp modSp new del mod ord">
        <pc:chgData name="George Weber" userId="0c6bf55f-4eeb-4517-b8b9-ce58e4cba4b6" providerId="ADAL" clId="{E33388FE-C2AD-4216-90C9-2BA2211F3919}" dt="2024-10-02T00:46:19.738" v="29526" actId="47"/>
        <pc:sldMkLst>
          <pc:docMk/>
          <pc:sldMk cId="2121143224" sldId="2098149255"/>
        </pc:sldMkLst>
        <pc:spChg chg="mod">
          <ac:chgData name="George Weber" userId="0c6bf55f-4eeb-4517-b8b9-ce58e4cba4b6" providerId="ADAL" clId="{E33388FE-C2AD-4216-90C9-2BA2211F3919}" dt="2024-10-02T00:03:27.881" v="28970" actId="2711"/>
          <ac:spMkLst>
            <pc:docMk/>
            <pc:sldMk cId="2121143224" sldId="2098149255"/>
            <ac:spMk id="2" creationId="{FC116A91-A1D8-E990-558F-00DEB340717F}"/>
          </ac:spMkLst>
        </pc:spChg>
        <pc:spChg chg="add del mod">
          <ac:chgData name="George Weber" userId="0c6bf55f-4eeb-4517-b8b9-ce58e4cba4b6" providerId="ADAL" clId="{E33388FE-C2AD-4216-90C9-2BA2211F3919}" dt="2024-10-01T23:56:38.677" v="28947" actId="478"/>
          <ac:spMkLst>
            <pc:docMk/>
            <pc:sldMk cId="2121143224" sldId="2098149255"/>
            <ac:spMk id="4" creationId="{7F6E756A-69FA-2032-393C-B6F177577E56}"/>
          </ac:spMkLst>
        </pc:spChg>
        <pc:spChg chg="add mod">
          <ac:chgData name="George Weber" userId="0c6bf55f-4eeb-4517-b8b9-ce58e4cba4b6" providerId="ADAL" clId="{E33388FE-C2AD-4216-90C9-2BA2211F3919}" dt="2024-10-02T00:45:44.026" v="29525" actId="20577"/>
          <ac:spMkLst>
            <pc:docMk/>
            <pc:sldMk cId="2121143224" sldId="2098149255"/>
            <ac:spMk id="5" creationId="{A5E75D46-9AC5-86EE-DF6B-CB94E86F5935}"/>
          </ac:spMkLst>
        </pc:spChg>
      </pc:sldChg>
      <pc:sldChg chg="modSp add del mod ord">
        <pc:chgData name="George Weber" userId="0c6bf55f-4eeb-4517-b8b9-ce58e4cba4b6" providerId="ADAL" clId="{E33388FE-C2AD-4216-90C9-2BA2211F3919}" dt="2024-10-01T14:47:03.776" v="23251" actId="47"/>
        <pc:sldMkLst>
          <pc:docMk/>
          <pc:sldMk cId="3819857568" sldId="2098149256"/>
        </pc:sldMkLst>
        <pc:spChg chg="mod">
          <ac:chgData name="George Weber" userId="0c6bf55f-4eeb-4517-b8b9-ce58e4cba4b6" providerId="ADAL" clId="{E33388FE-C2AD-4216-90C9-2BA2211F3919}" dt="2024-10-01T02:54:51.323" v="18247" actId="20577"/>
          <ac:spMkLst>
            <pc:docMk/>
            <pc:sldMk cId="3819857568" sldId="2098149256"/>
            <ac:spMk id="2" creationId="{3A36079F-128A-43B8-AF7A-432AA7BEA07B}"/>
          </ac:spMkLst>
        </pc:spChg>
      </pc:sldChg>
      <pc:sldChg chg="add del ord">
        <pc:chgData name="George Weber" userId="0c6bf55f-4eeb-4517-b8b9-ce58e4cba4b6" providerId="ADAL" clId="{E33388FE-C2AD-4216-90C9-2BA2211F3919}" dt="2024-10-01T14:47:07.617" v="23253" actId="47"/>
        <pc:sldMkLst>
          <pc:docMk/>
          <pc:sldMk cId="3548209503" sldId="2098149257"/>
        </pc:sldMkLst>
      </pc:sldChg>
      <pc:sldChg chg="addSp delSp modSp add mod delAnim">
        <pc:chgData name="George Weber" userId="0c6bf55f-4eeb-4517-b8b9-ce58e4cba4b6" providerId="ADAL" clId="{E33388FE-C2AD-4216-90C9-2BA2211F3919}" dt="2024-10-01T11:35:40.909" v="21185" actId="1076"/>
        <pc:sldMkLst>
          <pc:docMk/>
          <pc:sldMk cId="1369338609" sldId="2098149258"/>
        </pc:sldMkLst>
        <pc:spChg chg="mod">
          <ac:chgData name="George Weber" userId="0c6bf55f-4eeb-4517-b8b9-ce58e4cba4b6" providerId="ADAL" clId="{E33388FE-C2AD-4216-90C9-2BA2211F3919}" dt="2024-10-01T11:00:21.178" v="20498"/>
          <ac:spMkLst>
            <pc:docMk/>
            <pc:sldMk cId="1369338609" sldId="2098149258"/>
            <ac:spMk id="2" creationId="{3A36079F-128A-43B8-AF7A-432AA7BEA07B}"/>
          </ac:spMkLst>
        </pc:spChg>
        <pc:spChg chg="add del mod">
          <ac:chgData name="George Weber" userId="0c6bf55f-4eeb-4517-b8b9-ce58e4cba4b6" providerId="ADAL" clId="{E33388FE-C2AD-4216-90C9-2BA2211F3919}" dt="2024-10-01T11:03:51.317" v="20572" actId="478"/>
          <ac:spMkLst>
            <pc:docMk/>
            <pc:sldMk cId="1369338609" sldId="2098149258"/>
            <ac:spMk id="4" creationId="{1D3CCA70-8EEE-6182-5DAC-E47ADD526286}"/>
          </ac:spMkLst>
        </pc:spChg>
        <pc:spChg chg="add del">
          <ac:chgData name="George Weber" userId="0c6bf55f-4eeb-4517-b8b9-ce58e4cba4b6" providerId="ADAL" clId="{E33388FE-C2AD-4216-90C9-2BA2211F3919}" dt="2024-10-01T03:26:19.761" v="18682" actId="22"/>
          <ac:spMkLst>
            <pc:docMk/>
            <pc:sldMk cId="1369338609" sldId="2098149258"/>
            <ac:spMk id="6" creationId="{14BA547E-E0B2-41CE-AA12-8FAD09793189}"/>
          </ac:spMkLst>
        </pc:spChg>
        <pc:spChg chg="del mod">
          <ac:chgData name="George Weber" userId="0c6bf55f-4eeb-4517-b8b9-ce58e4cba4b6" providerId="ADAL" clId="{E33388FE-C2AD-4216-90C9-2BA2211F3919}" dt="2024-10-01T11:03:21.992" v="20561" actId="478"/>
          <ac:spMkLst>
            <pc:docMk/>
            <pc:sldMk cId="1369338609" sldId="2098149258"/>
            <ac:spMk id="7" creationId="{01278983-D588-0139-F234-2C9E79EC79E6}"/>
          </ac:spMkLst>
        </pc:spChg>
        <pc:spChg chg="add del">
          <ac:chgData name="George Weber" userId="0c6bf55f-4eeb-4517-b8b9-ce58e4cba4b6" providerId="ADAL" clId="{E33388FE-C2AD-4216-90C9-2BA2211F3919}" dt="2024-10-01T03:26:22.625" v="18684" actId="478"/>
          <ac:spMkLst>
            <pc:docMk/>
            <pc:sldMk cId="1369338609" sldId="2098149258"/>
            <ac:spMk id="10" creationId="{5F7714B2-F4C6-F204-89D1-953E22F5E282}"/>
          </ac:spMkLst>
        </pc:spChg>
        <pc:spChg chg="del mod">
          <ac:chgData name="George Weber" userId="0c6bf55f-4eeb-4517-b8b9-ce58e4cba4b6" providerId="ADAL" clId="{E33388FE-C2AD-4216-90C9-2BA2211F3919}" dt="2024-10-01T11:09:23.797" v="20620" actId="478"/>
          <ac:spMkLst>
            <pc:docMk/>
            <pc:sldMk cId="1369338609" sldId="2098149258"/>
            <ac:spMk id="22" creationId="{2CD6304B-9BB2-2154-8900-562FE86A3079}"/>
          </ac:spMkLst>
        </pc:spChg>
        <pc:spChg chg="add del mod">
          <ac:chgData name="George Weber" userId="0c6bf55f-4eeb-4517-b8b9-ce58e4cba4b6" providerId="ADAL" clId="{E33388FE-C2AD-4216-90C9-2BA2211F3919}" dt="2024-10-01T11:23:31.196" v="20968" actId="478"/>
          <ac:spMkLst>
            <pc:docMk/>
            <pc:sldMk cId="1369338609" sldId="2098149258"/>
            <ac:spMk id="23" creationId="{4E45F201-C459-0779-E52E-E78F510A7843}"/>
          </ac:spMkLst>
        </pc:spChg>
        <pc:spChg chg="del">
          <ac:chgData name="George Weber" userId="0c6bf55f-4eeb-4517-b8b9-ce58e4cba4b6" providerId="ADAL" clId="{E33388FE-C2AD-4216-90C9-2BA2211F3919}" dt="2024-10-01T03:24:06.471" v="18674" actId="478"/>
          <ac:spMkLst>
            <pc:docMk/>
            <pc:sldMk cId="1369338609" sldId="2098149258"/>
            <ac:spMk id="24" creationId="{82D197E3-9D53-4287-9583-3656CED1ABA7}"/>
          </ac:spMkLst>
        </pc:spChg>
        <pc:spChg chg="add del mod">
          <ac:chgData name="George Weber" userId="0c6bf55f-4eeb-4517-b8b9-ce58e4cba4b6" providerId="ADAL" clId="{E33388FE-C2AD-4216-90C9-2BA2211F3919}" dt="2024-10-01T11:03:28.555" v="20563" actId="478"/>
          <ac:spMkLst>
            <pc:docMk/>
            <pc:sldMk cId="1369338609" sldId="2098149258"/>
            <ac:spMk id="25" creationId="{3F48A8ED-B322-9522-E15D-9E3919696FA4}"/>
          </ac:spMkLst>
        </pc:spChg>
        <pc:spChg chg="del">
          <ac:chgData name="George Weber" userId="0c6bf55f-4eeb-4517-b8b9-ce58e4cba4b6" providerId="ADAL" clId="{E33388FE-C2AD-4216-90C9-2BA2211F3919}" dt="2024-10-01T11:03:43.605" v="20570" actId="478"/>
          <ac:spMkLst>
            <pc:docMk/>
            <pc:sldMk cId="1369338609" sldId="2098149258"/>
            <ac:spMk id="26" creationId="{D110FC53-7737-3524-E93E-C04336D8C296}"/>
          </ac:spMkLst>
        </pc:spChg>
        <pc:spChg chg="mod">
          <ac:chgData name="George Weber" userId="0c6bf55f-4eeb-4517-b8b9-ce58e4cba4b6" providerId="ADAL" clId="{E33388FE-C2AD-4216-90C9-2BA2211F3919}" dt="2024-10-01T11:28:08.372" v="21120" actId="20577"/>
          <ac:spMkLst>
            <pc:docMk/>
            <pc:sldMk cId="1369338609" sldId="2098149258"/>
            <ac:spMk id="27" creationId="{0F1B10FA-7FC2-B52A-04E1-4AF6718B5C4F}"/>
          </ac:spMkLst>
        </pc:spChg>
        <pc:spChg chg="del mod">
          <ac:chgData name="George Weber" userId="0c6bf55f-4eeb-4517-b8b9-ce58e4cba4b6" providerId="ADAL" clId="{E33388FE-C2AD-4216-90C9-2BA2211F3919}" dt="2024-10-01T11:18:50.455" v="20778" actId="478"/>
          <ac:spMkLst>
            <pc:docMk/>
            <pc:sldMk cId="1369338609" sldId="2098149258"/>
            <ac:spMk id="28" creationId="{6C6D744C-AB2F-E3BB-6879-2DA2551F887B}"/>
          </ac:spMkLst>
        </pc:spChg>
        <pc:spChg chg="mod">
          <ac:chgData name="George Weber" userId="0c6bf55f-4eeb-4517-b8b9-ce58e4cba4b6" providerId="ADAL" clId="{E33388FE-C2AD-4216-90C9-2BA2211F3919}" dt="2024-10-01T11:35:31.489" v="21184" actId="1076"/>
          <ac:spMkLst>
            <pc:docMk/>
            <pc:sldMk cId="1369338609" sldId="2098149258"/>
            <ac:spMk id="29" creationId="{80824710-2144-52C3-58EC-8D6848F39265}"/>
          </ac:spMkLst>
        </pc:spChg>
        <pc:spChg chg="del">
          <ac:chgData name="George Weber" userId="0c6bf55f-4eeb-4517-b8b9-ce58e4cba4b6" providerId="ADAL" clId="{E33388FE-C2AD-4216-90C9-2BA2211F3919}" dt="2024-10-01T03:24:06.471" v="18674" actId="478"/>
          <ac:spMkLst>
            <pc:docMk/>
            <pc:sldMk cId="1369338609" sldId="2098149258"/>
            <ac:spMk id="30" creationId="{D0FB6FBC-EBAF-6EA4-A03A-A1D3828E0321}"/>
          </ac:spMkLst>
        </pc:spChg>
        <pc:spChg chg="del">
          <ac:chgData name="George Weber" userId="0c6bf55f-4eeb-4517-b8b9-ce58e4cba4b6" providerId="ADAL" clId="{E33388FE-C2AD-4216-90C9-2BA2211F3919}" dt="2024-10-01T03:24:06.471" v="18674" actId="478"/>
          <ac:spMkLst>
            <pc:docMk/>
            <pc:sldMk cId="1369338609" sldId="2098149258"/>
            <ac:spMk id="32" creationId="{54F3969C-C4ED-27E9-A570-9E3AF0B1AF55}"/>
          </ac:spMkLst>
        </pc:spChg>
        <pc:spChg chg="del mod">
          <ac:chgData name="George Weber" userId="0c6bf55f-4eeb-4517-b8b9-ce58e4cba4b6" providerId="ADAL" clId="{E33388FE-C2AD-4216-90C9-2BA2211F3919}" dt="2024-10-01T11:03:34.215" v="20566" actId="478"/>
          <ac:spMkLst>
            <pc:docMk/>
            <pc:sldMk cId="1369338609" sldId="2098149258"/>
            <ac:spMk id="33" creationId="{091CCF6B-D4F0-9F55-21A7-C24F62FAE8ED}"/>
          </ac:spMkLst>
        </pc:spChg>
        <pc:spChg chg="del mod">
          <ac:chgData name="George Weber" userId="0c6bf55f-4eeb-4517-b8b9-ce58e4cba4b6" providerId="ADAL" clId="{E33388FE-C2AD-4216-90C9-2BA2211F3919}" dt="2024-10-01T11:03:21.992" v="20561" actId="478"/>
          <ac:spMkLst>
            <pc:docMk/>
            <pc:sldMk cId="1369338609" sldId="2098149258"/>
            <ac:spMk id="34" creationId="{D5D0FFBE-A41A-9F61-22CB-75AC837D21BE}"/>
          </ac:spMkLst>
        </pc:spChg>
        <pc:spChg chg="del">
          <ac:chgData name="George Weber" userId="0c6bf55f-4eeb-4517-b8b9-ce58e4cba4b6" providerId="ADAL" clId="{E33388FE-C2AD-4216-90C9-2BA2211F3919}" dt="2024-10-01T03:24:06.471" v="18674" actId="478"/>
          <ac:spMkLst>
            <pc:docMk/>
            <pc:sldMk cId="1369338609" sldId="2098149258"/>
            <ac:spMk id="36" creationId="{A307316B-B707-D00A-8338-34DFD4ED8978}"/>
          </ac:spMkLst>
        </pc:spChg>
        <pc:spChg chg="del">
          <ac:chgData name="George Weber" userId="0c6bf55f-4eeb-4517-b8b9-ce58e4cba4b6" providerId="ADAL" clId="{E33388FE-C2AD-4216-90C9-2BA2211F3919}" dt="2024-10-01T03:24:06.471" v="18674" actId="478"/>
          <ac:spMkLst>
            <pc:docMk/>
            <pc:sldMk cId="1369338609" sldId="2098149258"/>
            <ac:spMk id="37" creationId="{98475329-8DD6-B82E-3E96-EB3F85DD2081}"/>
          </ac:spMkLst>
        </pc:spChg>
        <pc:spChg chg="mod">
          <ac:chgData name="George Weber" userId="0c6bf55f-4eeb-4517-b8b9-ce58e4cba4b6" providerId="ADAL" clId="{E33388FE-C2AD-4216-90C9-2BA2211F3919}" dt="2024-10-01T11:03:35.544" v="20567"/>
          <ac:spMkLst>
            <pc:docMk/>
            <pc:sldMk cId="1369338609" sldId="2098149258"/>
            <ac:spMk id="38" creationId="{3ADDAB1C-7608-EBA3-B26F-C929C124C226}"/>
          </ac:spMkLst>
        </pc:spChg>
        <pc:spChg chg="mod">
          <ac:chgData name="George Weber" userId="0c6bf55f-4eeb-4517-b8b9-ce58e4cba4b6" providerId="ADAL" clId="{E33388FE-C2AD-4216-90C9-2BA2211F3919}" dt="2024-10-01T11:03:35.544" v="20567"/>
          <ac:spMkLst>
            <pc:docMk/>
            <pc:sldMk cId="1369338609" sldId="2098149258"/>
            <ac:spMk id="39" creationId="{C5B991EB-8D1F-F64C-0552-5C7F8DD938CE}"/>
          </ac:spMkLst>
        </pc:spChg>
        <pc:spChg chg="mod">
          <ac:chgData name="George Weber" userId="0c6bf55f-4eeb-4517-b8b9-ce58e4cba4b6" providerId="ADAL" clId="{E33388FE-C2AD-4216-90C9-2BA2211F3919}" dt="2024-10-01T11:03:35.544" v="20567"/>
          <ac:spMkLst>
            <pc:docMk/>
            <pc:sldMk cId="1369338609" sldId="2098149258"/>
            <ac:spMk id="40" creationId="{FA08E8EC-0E9C-D219-4B54-A3B7820FFE63}"/>
          </ac:spMkLst>
        </pc:spChg>
        <pc:spChg chg="add mod">
          <ac:chgData name="George Weber" userId="0c6bf55f-4eeb-4517-b8b9-ce58e4cba4b6" providerId="ADAL" clId="{E33388FE-C2AD-4216-90C9-2BA2211F3919}" dt="2024-10-01T11:03:56.571" v="20573" actId="1076"/>
          <ac:spMkLst>
            <pc:docMk/>
            <pc:sldMk cId="1369338609" sldId="2098149258"/>
            <ac:spMk id="41" creationId="{53D766B4-98B0-BD5C-7EED-8FC315A6E076}"/>
          </ac:spMkLst>
        </pc:spChg>
        <pc:spChg chg="add mod">
          <ac:chgData name="George Weber" userId="0c6bf55f-4eeb-4517-b8b9-ce58e4cba4b6" providerId="ADAL" clId="{E33388FE-C2AD-4216-90C9-2BA2211F3919}" dt="2024-10-01T11:03:56.571" v="20573" actId="1076"/>
          <ac:spMkLst>
            <pc:docMk/>
            <pc:sldMk cId="1369338609" sldId="2098149258"/>
            <ac:spMk id="43" creationId="{6513339F-B42A-8B6E-465A-1659639C2344}"/>
          </ac:spMkLst>
        </pc:spChg>
        <pc:spChg chg="add mod">
          <ac:chgData name="George Weber" userId="0c6bf55f-4eeb-4517-b8b9-ce58e4cba4b6" providerId="ADAL" clId="{E33388FE-C2AD-4216-90C9-2BA2211F3919}" dt="2024-10-01T11:03:56.571" v="20573" actId="1076"/>
          <ac:spMkLst>
            <pc:docMk/>
            <pc:sldMk cId="1369338609" sldId="2098149258"/>
            <ac:spMk id="44" creationId="{9B43D7B3-F493-0CAF-F7EB-A3E8323F0DFC}"/>
          </ac:spMkLst>
        </pc:spChg>
        <pc:spChg chg="add mod">
          <ac:chgData name="George Weber" userId="0c6bf55f-4eeb-4517-b8b9-ce58e4cba4b6" providerId="ADAL" clId="{E33388FE-C2AD-4216-90C9-2BA2211F3919}" dt="2024-10-01T11:03:56.571" v="20573" actId="1076"/>
          <ac:spMkLst>
            <pc:docMk/>
            <pc:sldMk cId="1369338609" sldId="2098149258"/>
            <ac:spMk id="45" creationId="{6E4283FB-F132-6CDF-783C-3628C39E176F}"/>
          </ac:spMkLst>
        </pc:spChg>
        <pc:spChg chg="add mod">
          <ac:chgData name="George Weber" userId="0c6bf55f-4eeb-4517-b8b9-ce58e4cba4b6" providerId="ADAL" clId="{E33388FE-C2AD-4216-90C9-2BA2211F3919}" dt="2024-10-01T11:03:56.571" v="20573" actId="1076"/>
          <ac:spMkLst>
            <pc:docMk/>
            <pc:sldMk cId="1369338609" sldId="2098149258"/>
            <ac:spMk id="46" creationId="{AD6AD391-D0E6-40DF-0C9A-1C81CEEC25E2}"/>
          </ac:spMkLst>
        </pc:spChg>
        <pc:spChg chg="add mod">
          <ac:chgData name="George Weber" userId="0c6bf55f-4eeb-4517-b8b9-ce58e4cba4b6" providerId="ADAL" clId="{E33388FE-C2AD-4216-90C9-2BA2211F3919}" dt="2024-10-01T11:03:56.571" v="20573" actId="1076"/>
          <ac:spMkLst>
            <pc:docMk/>
            <pc:sldMk cId="1369338609" sldId="2098149258"/>
            <ac:spMk id="47" creationId="{D80FE0FF-4E36-906C-4F92-6C375BA8861F}"/>
          </ac:spMkLst>
        </pc:spChg>
        <pc:spChg chg="add mod">
          <ac:chgData name="George Weber" userId="0c6bf55f-4eeb-4517-b8b9-ce58e4cba4b6" providerId="ADAL" clId="{E33388FE-C2AD-4216-90C9-2BA2211F3919}" dt="2024-10-01T11:03:56.571" v="20573" actId="1076"/>
          <ac:spMkLst>
            <pc:docMk/>
            <pc:sldMk cId="1369338609" sldId="2098149258"/>
            <ac:spMk id="48" creationId="{86E87554-6EC9-C58B-9C42-C9853AB49701}"/>
          </ac:spMkLst>
        </pc:spChg>
        <pc:spChg chg="add mod">
          <ac:chgData name="George Weber" userId="0c6bf55f-4eeb-4517-b8b9-ce58e4cba4b6" providerId="ADAL" clId="{E33388FE-C2AD-4216-90C9-2BA2211F3919}" dt="2024-10-01T11:03:56.571" v="20573" actId="1076"/>
          <ac:spMkLst>
            <pc:docMk/>
            <pc:sldMk cId="1369338609" sldId="2098149258"/>
            <ac:spMk id="49" creationId="{B2F565C8-1163-F5CB-1BDD-4EA669CFF874}"/>
          </ac:spMkLst>
        </pc:spChg>
        <pc:spChg chg="add mod">
          <ac:chgData name="George Weber" userId="0c6bf55f-4eeb-4517-b8b9-ce58e4cba4b6" providerId="ADAL" clId="{E33388FE-C2AD-4216-90C9-2BA2211F3919}" dt="2024-10-01T11:03:56.571" v="20573" actId="1076"/>
          <ac:spMkLst>
            <pc:docMk/>
            <pc:sldMk cId="1369338609" sldId="2098149258"/>
            <ac:spMk id="50" creationId="{DCFCE484-B826-7AD8-31CE-8A24F1551C8D}"/>
          </ac:spMkLst>
        </pc:spChg>
        <pc:spChg chg="add mod">
          <ac:chgData name="George Weber" userId="0c6bf55f-4eeb-4517-b8b9-ce58e4cba4b6" providerId="ADAL" clId="{E33388FE-C2AD-4216-90C9-2BA2211F3919}" dt="2024-10-01T11:03:56.571" v="20573" actId="1076"/>
          <ac:spMkLst>
            <pc:docMk/>
            <pc:sldMk cId="1369338609" sldId="2098149258"/>
            <ac:spMk id="52" creationId="{BF917196-1CB0-9E59-C829-A1B49ED9E2E7}"/>
          </ac:spMkLst>
        </pc:spChg>
        <pc:spChg chg="add mod">
          <ac:chgData name="George Weber" userId="0c6bf55f-4eeb-4517-b8b9-ce58e4cba4b6" providerId="ADAL" clId="{E33388FE-C2AD-4216-90C9-2BA2211F3919}" dt="2024-10-01T11:03:56.571" v="20573" actId="1076"/>
          <ac:spMkLst>
            <pc:docMk/>
            <pc:sldMk cId="1369338609" sldId="2098149258"/>
            <ac:spMk id="53" creationId="{B9F2B455-EF21-F80A-9FBC-6941FABBC955}"/>
          </ac:spMkLst>
        </pc:spChg>
        <pc:spChg chg="add mod">
          <ac:chgData name="George Weber" userId="0c6bf55f-4eeb-4517-b8b9-ce58e4cba4b6" providerId="ADAL" clId="{E33388FE-C2AD-4216-90C9-2BA2211F3919}" dt="2024-10-01T11:03:56.571" v="20573" actId="1076"/>
          <ac:spMkLst>
            <pc:docMk/>
            <pc:sldMk cId="1369338609" sldId="2098149258"/>
            <ac:spMk id="54" creationId="{1D37A451-DE0C-06FA-6A16-6E594EF527C9}"/>
          </ac:spMkLst>
        </pc:spChg>
        <pc:spChg chg="add mod">
          <ac:chgData name="George Weber" userId="0c6bf55f-4eeb-4517-b8b9-ce58e4cba4b6" providerId="ADAL" clId="{E33388FE-C2AD-4216-90C9-2BA2211F3919}" dt="2024-10-01T11:03:56.571" v="20573" actId="1076"/>
          <ac:spMkLst>
            <pc:docMk/>
            <pc:sldMk cId="1369338609" sldId="2098149258"/>
            <ac:spMk id="55" creationId="{32668156-A681-E493-C39C-20EF19DA7C65}"/>
          </ac:spMkLst>
        </pc:spChg>
        <pc:spChg chg="add mod">
          <ac:chgData name="George Weber" userId="0c6bf55f-4eeb-4517-b8b9-ce58e4cba4b6" providerId="ADAL" clId="{E33388FE-C2AD-4216-90C9-2BA2211F3919}" dt="2024-10-01T11:03:56.571" v="20573" actId="1076"/>
          <ac:spMkLst>
            <pc:docMk/>
            <pc:sldMk cId="1369338609" sldId="2098149258"/>
            <ac:spMk id="56" creationId="{47B18AC4-D62F-5308-7881-270417A626BF}"/>
          </ac:spMkLst>
        </pc:spChg>
        <pc:spChg chg="add mod">
          <ac:chgData name="George Weber" userId="0c6bf55f-4eeb-4517-b8b9-ce58e4cba4b6" providerId="ADAL" clId="{E33388FE-C2AD-4216-90C9-2BA2211F3919}" dt="2024-10-01T11:03:56.571" v="20573" actId="1076"/>
          <ac:spMkLst>
            <pc:docMk/>
            <pc:sldMk cId="1369338609" sldId="2098149258"/>
            <ac:spMk id="57" creationId="{C4C3987C-57C0-7C1F-0D7A-4E1B07628667}"/>
          </ac:spMkLst>
        </pc:spChg>
        <pc:spChg chg="add mod">
          <ac:chgData name="George Weber" userId="0c6bf55f-4eeb-4517-b8b9-ce58e4cba4b6" providerId="ADAL" clId="{E33388FE-C2AD-4216-90C9-2BA2211F3919}" dt="2024-10-01T11:03:56.571" v="20573" actId="1076"/>
          <ac:spMkLst>
            <pc:docMk/>
            <pc:sldMk cId="1369338609" sldId="2098149258"/>
            <ac:spMk id="58" creationId="{9BF4828E-A705-CF26-9424-2E955B9E9BEF}"/>
          </ac:spMkLst>
        </pc:spChg>
        <pc:spChg chg="add mod">
          <ac:chgData name="George Weber" userId="0c6bf55f-4eeb-4517-b8b9-ce58e4cba4b6" providerId="ADAL" clId="{E33388FE-C2AD-4216-90C9-2BA2211F3919}" dt="2024-10-01T11:03:56.571" v="20573" actId="1076"/>
          <ac:spMkLst>
            <pc:docMk/>
            <pc:sldMk cId="1369338609" sldId="2098149258"/>
            <ac:spMk id="59" creationId="{A3FB654B-487C-98CA-FDD2-ADB7DCFE4702}"/>
          </ac:spMkLst>
        </pc:spChg>
        <pc:spChg chg="add mod">
          <ac:chgData name="George Weber" userId="0c6bf55f-4eeb-4517-b8b9-ce58e4cba4b6" providerId="ADAL" clId="{E33388FE-C2AD-4216-90C9-2BA2211F3919}" dt="2024-10-01T11:03:56.571" v="20573" actId="1076"/>
          <ac:spMkLst>
            <pc:docMk/>
            <pc:sldMk cId="1369338609" sldId="2098149258"/>
            <ac:spMk id="60" creationId="{609E1591-88B5-0C03-12CC-7B2400F47AAF}"/>
          </ac:spMkLst>
        </pc:spChg>
        <pc:spChg chg="add mod">
          <ac:chgData name="George Weber" userId="0c6bf55f-4eeb-4517-b8b9-ce58e4cba4b6" providerId="ADAL" clId="{E33388FE-C2AD-4216-90C9-2BA2211F3919}" dt="2024-10-01T11:03:56.571" v="20573" actId="1076"/>
          <ac:spMkLst>
            <pc:docMk/>
            <pc:sldMk cId="1369338609" sldId="2098149258"/>
            <ac:spMk id="61" creationId="{73F2FB95-2A7D-C41C-DAEC-728668C20372}"/>
          </ac:spMkLst>
        </pc:spChg>
        <pc:spChg chg="add mod">
          <ac:chgData name="George Weber" userId="0c6bf55f-4eeb-4517-b8b9-ce58e4cba4b6" providerId="ADAL" clId="{E33388FE-C2AD-4216-90C9-2BA2211F3919}" dt="2024-10-01T11:03:56.571" v="20573" actId="1076"/>
          <ac:spMkLst>
            <pc:docMk/>
            <pc:sldMk cId="1369338609" sldId="2098149258"/>
            <ac:spMk id="62" creationId="{741CBBEC-0032-BC8E-6250-07B10F0465C7}"/>
          </ac:spMkLst>
        </pc:spChg>
        <pc:spChg chg="add mod">
          <ac:chgData name="George Weber" userId="0c6bf55f-4eeb-4517-b8b9-ce58e4cba4b6" providerId="ADAL" clId="{E33388FE-C2AD-4216-90C9-2BA2211F3919}" dt="2024-10-01T11:03:56.571" v="20573" actId="1076"/>
          <ac:spMkLst>
            <pc:docMk/>
            <pc:sldMk cId="1369338609" sldId="2098149258"/>
            <ac:spMk id="63" creationId="{346D27EA-7B93-60F7-0B64-8725BAC48BA0}"/>
          </ac:spMkLst>
        </pc:spChg>
        <pc:spChg chg="add mod">
          <ac:chgData name="George Weber" userId="0c6bf55f-4eeb-4517-b8b9-ce58e4cba4b6" providerId="ADAL" clId="{E33388FE-C2AD-4216-90C9-2BA2211F3919}" dt="2024-10-01T11:03:56.571" v="20573" actId="1076"/>
          <ac:spMkLst>
            <pc:docMk/>
            <pc:sldMk cId="1369338609" sldId="2098149258"/>
            <ac:spMk id="64" creationId="{9019DD21-CFFA-8E50-2D6E-91E7C767A73D}"/>
          </ac:spMkLst>
        </pc:spChg>
        <pc:spChg chg="add mod">
          <ac:chgData name="George Weber" userId="0c6bf55f-4eeb-4517-b8b9-ce58e4cba4b6" providerId="ADAL" clId="{E33388FE-C2AD-4216-90C9-2BA2211F3919}" dt="2024-10-01T11:03:56.571" v="20573" actId="1076"/>
          <ac:spMkLst>
            <pc:docMk/>
            <pc:sldMk cId="1369338609" sldId="2098149258"/>
            <ac:spMk id="65" creationId="{23F67247-34FF-34D1-270E-0BEC72F03845}"/>
          </ac:spMkLst>
        </pc:spChg>
        <pc:spChg chg="add mod">
          <ac:chgData name="George Weber" userId="0c6bf55f-4eeb-4517-b8b9-ce58e4cba4b6" providerId="ADAL" clId="{E33388FE-C2AD-4216-90C9-2BA2211F3919}" dt="2024-10-01T11:03:56.571" v="20573" actId="1076"/>
          <ac:spMkLst>
            <pc:docMk/>
            <pc:sldMk cId="1369338609" sldId="2098149258"/>
            <ac:spMk id="66" creationId="{529C6614-F086-7558-53A9-0EAAAC412D51}"/>
          </ac:spMkLst>
        </pc:spChg>
        <pc:spChg chg="add mod">
          <ac:chgData name="George Weber" userId="0c6bf55f-4eeb-4517-b8b9-ce58e4cba4b6" providerId="ADAL" clId="{E33388FE-C2AD-4216-90C9-2BA2211F3919}" dt="2024-10-01T11:03:56.571" v="20573" actId="1076"/>
          <ac:spMkLst>
            <pc:docMk/>
            <pc:sldMk cId="1369338609" sldId="2098149258"/>
            <ac:spMk id="67" creationId="{93692FF2-647D-BC72-C71D-E228D7F32BF0}"/>
          </ac:spMkLst>
        </pc:spChg>
        <pc:spChg chg="add mod">
          <ac:chgData name="George Weber" userId="0c6bf55f-4eeb-4517-b8b9-ce58e4cba4b6" providerId="ADAL" clId="{E33388FE-C2AD-4216-90C9-2BA2211F3919}" dt="2024-10-01T11:04:09.807" v="20575" actId="115"/>
          <ac:spMkLst>
            <pc:docMk/>
            <pc:sldMk cId="1369338609" sldId="2098149258"/>
            <ac:spMk id="69" creationId="{BBF0221A-5291-2401-2D7B-93D8A7849833}"/>
          </ac:spMkLst>
        </pc:spChg>
        <pc:spChg chg="mod">
          <ac:chgData name="George Weber" userId="0c6bf55f-4eeb-4517-b8b9-ce58e4cba4b6" providerId="ADAL" clId="{E33388FE-C2AD-4216-90C9-2BA2211F3919}" dt="2024-10-01T11:06:16.251" v="20586" actId="165"/>
          <ac:spMkLst>
            <pc:docMk/>
            <pc:sldMk cId="1369338609" sldId="2098149258"/>
            <ac:spMk id="72" creationId="{ADAA08C6-B172-D5F3-F8B1-2C2BB3C84D83}"/>
          </ac:spMkLst>
        </pc:spChg>
        <pc:spChg chg="mod">
          <ac:chgData name="George Weber" userId="0c6bf55f-4eeb-4517-b8b9-ce58e4cba4b6" providerId="ADAL" clId="{E33388FE-C2AD-4216-90C9-2BA2211F3919}" dt="2024-10-01T11:06:16.251" v="20586" actId="165"/>
          <ac:spMkLst>
            <pc:docMk/>
            <pc:sldMk cId="1369338609" sldId="2098149258"/>
            <ac:spMk id="73" creationId="{4E9951DE-2D3F-D3C7-A5B9-765FC70630C6}"/>
          </ac:spMkLst>
        </pc:spChg>
        <pc:spChg chg="mod">
          <ac:chgData name="George Weber" userId="0c6bf55f-4eeb-4517-b8b9-ce58e4cba4b6" providerId="ADAL" clId="{E33388FE-C2AD-4216-90C9-2BA2211F3919}" dt="2024-10-01T11:06:16.251" v="20586" actId="165"/>
          <ac:spMkLst>
            <pc:docMk/>
            <pc:sldMk cId="1369338609" sldId="2098149258"/>
            <ac:spMk id="74" creationId="{8C07E29F-CA46-2226-B2AF-E9B21A80C2A6}"/>
          </ac:spMkLst>
        </pc:spChg>
        <pc:spChg chg="add mod topLvl">
          <ac:chgData name="George Weber" userId="0c6bf55f-4eeb-4517-b8b9-ce58e4cba4b6" providerId="ADAL" clId="{E33388FE-C2AD-4216-90C9-2BA2211F3919}" dt="2024-10-01T11:20:51.276" v="20898" actId="1037"/>
          <ac:spMkLst>
            <pc:docMk/>
            <pc:sldMk cId="1369338609" sldId="2098149258"/>
            <ac:spMk id="75" creationId="{DC580FCA-CC79-8B71-F893-5BF799D9885D}"/>
          </ac:spMkLst>
        </pc:spChg>
        <pc:spChg chg="add del mod topLvl">
          <ac:chgData name="George Weber" userId="0c6bf55f-4eeb-4517-b8b9-ce58e4cba4b6" providerId="ADAL" clId="{E33388FE-C2AD-4216-90C9-2BA2211F3919}" dt="2024-10-01T11:06:48.568" v="20589" actId="478"/>
          <ac:spMkLst>
            <pc:docMk/>
            <pc:sldMk cId="1369338609" sldId="2098149258"/>
            <ac:spMk id="77" creationId="{1E7CD95C-BF6E-1849-9F14-A7EDAF53BC05}"/>
          </ac:spMkLst>
        </pc:spChg>
        <pc:spChg chg="add mod topLvl">
          <ac:chgData name="George Weber" userId="0c6bf55f-4eeb-4517-b8b9-ce58e4cba4b6" providerId="ADAL" clId="{E33388FE-C2AD-4216-90C9-2BA2211F3919}" dt="2024-10-01T11:20:51.276" v="20898" actId="1037"/>
          <ac:spMkLst>
            <pc:docMk/>
            <pc:sldMk cId="1369338609" sldId="2098149258"/>
            <ac:spMk id="78" creationId="{355C4D35-96C6-5439-6554-25C58E9A8420}"/>
          </ac:spMkLst>
        </pc:spChg>
        <pc:spChg chg="add mod topLvl">
          <ac:chgData name="George Weber" userId="0c6bf55f-4eeb-4517-b8b9-ce58e4cba4b6" providerId="ADAL" clId="{E33388FE-C2AD-4216-90C9-2BA2211F3919}" dt="2024-10-01T11:20:51.276" v="20898" actId="1037"/>
          <ac:spMkLst>
            <pc:docMk/>
            <pc:sldMk cId="1369338609" sldId="2098149258"/>
            <ac:spMk id="79" creationId="{2E321F4C-455D-C4FB-2BD4-7F28580C03EB}"/>
          </ac:spMkLst>
        </pc:spChg>
        <pc:spChg chg="add mod topLvl">
          <ac:chgData name="George Weber" userId="0c6bf55f-4eeb-4517-b8b9-ce58e4cba4b6" providerId="ADAL" clId="{E33388FE-C2AD-4216-90C9-2BA2211F3919}" dt="2024-10-01T11:20:51.276" v="20898" actId="1037"/>
          <ac:spMkLst>
            <pc:docMk/>
            <pc:sldMk cId="1369338609" sldId="2098149258"/>
            <ac:spMk id="80" creationId="{35A9F8D6-322E-A9DB-BCDE-0C5CEEA9C5EE}"/>
          </ac:spMkLst>
        </pc:spChg>
        <pc:spChg chg="add mod topLvl">
          <ac:chgData name="George Weber" userId="0c6bf55f-4eeb-4517-b8b9-ce58e4cba4b6" providerId="ADAL" clId="{E33388FE-C2AD-4216-90C9-2BA2211F3919}" dt="2024-10-01T11:20:51.276" v="20898" actId="1037"/>
          <ac:spMkLst>
            <pc:docMk/>
            <pc:sldMk cId="1369338609" sldId="2098149258"/>
            <ac:spMk id="81" creationId="{3EF0E213-6970-2AAF-F797-9E07E65D507B}"/>
          </ac:spMkLst>
        </pc:spChg>
        <pc:spChg chg="add mod topLvl">
          <ac:chgData name="George Weber" userId="0c6bf55f-4eeb-4517-b8b9-ce58e4cba4b6" providerId="ADAL" clId="{E33388FE-C2AD-4216-90C9-2BA2211F3919}" dt="2024-10-01T11:20:51.276" v="20898" actId="1037"/>
          <ac:spMkLst>
            <pc:docMk/>
            <pc:sldMk cId="1369338609" sldId="2098149258"/>
            <ac:spMk id="82" creationId="{ED9FC65C-C26A-BD3C-AE81-2C3FF8F3F46B}"/>
          </ac:spMkLst>
        </pc:spChg>
        <pc:spChg chg="add mod topLvl">
          <ac:chgData name="George Weber" userId="0c6bf55f-4eeb-4517-b8b9-ce58e4cba4b6" providerId="ADAL" clId="{E33388FE-C2AD-4216-90C9-2BA2211F3919}" dt="2024-10-01T11:20:51.276" v="20898" actId="1037"/>
          <ac:spMkLst>
            <pc:docMk/>
            <pc:sldMk cId="1369338609" sldId="2098149258"/>
            <ac:spMk id="83" creationId="{716F5191-9897-AE67-0B6F-7A5F79DAC742}"/>
          </ac:spMkLst>
        </pc:spChg>
        <pc:spChg chg="add mod topLvl">
          <ac:chgData name="George Weber" userId="0c6bf55f-4eeb-4517-b8b9-ce58e4cba4b6" providerId="ADAL" clId="{E33388FE-C2AD-4216-90C9-2BA2211F3919}" dt="2024-10-01T11:20:51.276" v="20898" actId="1037"/>
          <ac:spMkLst>
            <pc:docMk/>
            <pc:sldMk cId="1369338609" sldId="2098149258"/>
            <ac:spMk id="84" creationId="{3EBFFC2A-579F-B0D2-988C-B270DEED24BD}"/>
          </ac:spMkLst>
        </pc:spChg>
        <pc:spChg chg="add del mod topLvl">
          <ac:chgData name="George Weber" userId="0c6bf55f-4eeb-4517-b8b9-ce58e4cba4b6" providerId="ADAL" clId="{E33388FE-C2AD-4216-90C9-2BA2211F3919}" dt="2024-10-01T11:06:58.808" v="20591" actId="478"/>
          <ac:spMkLst>
            <pc:docMk/>
            <pc:sldMk cId="1369338609" sldId="2098149258"/>
            <ac:spMk id="86" creationId="{CE28727D-9CB0-CB25-E892-EDE2E5B7B069}"/>
          </ac:spMkLst>
        </pc:spChg>
        <pc:spChg chg="add del mod topLvl">
          <ac:chgData name="George Weber" userId="0c6bf55f-4eeb-4517-b8b9-ce58e4cba4b6" providerId="ADAL" clId="{E33388FE-C2AD-4216-90C9-2BA2211F3919}" dt="2024-10-01T11:06:58.808" v="20591" actId="478"/>
          <ac:spMkLst>
            <pc:docMk/>
            <pc:sldMk cId="1369338609" sldId="2098149258"/>
            <ac:spMk id="87" creationId="{7266053B-E939-2296-CED3-9381B3F60AB2}"/>
          </ac:spMkLst>
        </pc:spChg>
        <pc:spChg chg="add del mod topLvl">
          <ac:chgData name="George Weber" userId="0c6bf55f-4eeb-4517-b8b9-ce58e4cba4b6" providerId="ADAL" clId="{E33388FE-C2AD-4216-90C9-2BA2211F3919}" dt="2024-10-01T11:06:58.808" v="20591" actId="478"/>
          <ac:spMkLst>
            <pc:docMk/>
            <pc:sldMk cId="1369338609" sldId="2098149258"/>
            <ac:spMk id="88" creationId="{C8EE514A-A5B2-6EEF-81C8-137F0CFB93AB}"/>
          </ac:spMkLst>
        </pc:spChg>
        <pc:spChg chg="add del mod topLvl">
          <ac:chgData name="George Weber" userId="0c6bf55f-4eeb-4517-b8b9-ce58e4cba4b6" providerId="ADAL" clId="{E33388FE-C2AD-4216-90C9-2BA2211F3919}" dt="2024-10-01T11:06:58.808" v="20591" actId="478"/>
          <ac:spMkLst>
            <pc:docMk/>
            <pc:sldMk cId="1369338609" sldId="2098149258"/>
            <ac:spMk id="89" creationId="{38ECC447-F6A1-C29A-8C1F-0B4058D7BD4B}"/>
          </ac:spMkLst>
        </pc:spChg>
        <pc:spChg chg="add del mod topLvl">
          <ac:chgData name="George Weber" userId="0c6bf55f-4eeb-4517-b8b9-ce58e4cba4b6" providerId="ADAL" clId="{E33388FE-C2AD-4216-90C9-2BA2211F3919}" dt="2024-10-01T11:06:58.808" v="20591" actId="478"/>
          <ac:spMkLst>
            <pc:docMk/>
            <pc:sldMk cId="1369338609" sldId="2098149258"/>
            <ac:spMk id="90" creationId="{E40EE561-9BA4-80D5-BFD4-183242AA18EB}"/>
          </ac:spMkLst>
        </pc:spChg>
        <pc:spChg chg="add del mod topLvl">
          <ac:chgData name="George Weber" userId="0c6bf55f-4eeb-4517-b8b9-ce58e4cba4b6" providerId="ADAL" clId="{E33388FE-C2AD-4216-90C9-2BA2211F3919}" dt="2024-10-01T11:06:58.808" v="20591" actId="478"/>
          <ac:spMkLst>
            <pc:docMk/>
            <pc:sldMk cId="1369338609" sldId="2098149258"/>
            <ac:spMk id="91" creationId="{B6488164-E9A7-9686-C9F6-8C5F85EC814E}"/>
          </ac:spMkLst>
        </pc:spChg>
        <pc:spChg chg="add del mod topLvl">
          <ac:chgData name="George Weber" userId="0c6bf55f-4eeb-4517-b8b9-ce58e4cba4b6" providerId="ADAL" clId="{E33388FE-C2AD-4216-90C9-2BA2211F3919}" dt="2024-10-01T11:06:58.808" v="20591" actId="478"/>
          <ac:spMkLst>
            <pc:docMk/>
            <pc:sldMk cId="1369338609" sldId="2098149258"/>
            <ac:spMk id="92" creationId="{43DA6616-350F-5AEC-68B6-52CF36ACAEB8}"/>
          </ac:spMkLst>
        </pc:spChg>
        <pc:spChg chg="add del mod topLvl">
          <ac:chgData name="George Weber" userId="0c6bf55f-4eeb-4517-b8b9-ce58e4cba4b6" providerId="ADAL" clId="{E33388FE-C2AD-4216-90C9-2BA2211F3919}" dt="2024-10-01T11:06:58.808" v="20591" actId="478"/>
          <ac:spMkLst>
            <pc:docMk/>
            <pc:sldMk cId="1369338609" sldId="2098149258"/>
            <ac:spMk id="93" creationId="{B7DAEBC6-6ADA-04E3-D15F-6B53880136CD}"/>
          </ac:spMkLst>
        </pc:spChg>
        <pc:spChg chg="add del mod topLvl">
          <ac:chgData name="George Weber" userId="0c6bf55f-4eeb-4517-b8b9-ce58e4cba4b6" providerId="ADAL" clId="{E33388FE-C2AD-4216-90C9-2BA2211F3919}" dt="2024-10-01T11:06:58.808" v="20591" actId="478"/>
          <ac:spMkLst>
            <pc:docMk/>
            <pc:sldMk cId="1369338609" sldId="2098149258"/>
            <ac:spMk id="94" creationId="{1C6F64E6-294D-0287-CE66-886020E333F7}"/>
          </ac:spMkLst>
        </pc:spChg>
        <pc:spChg chg="add del mod topLvl">
          <ac:chgData name="George Weber" userId="0c6bf55f-4eeb-4517-b8b9-ce58e4cba4b6" providerId="ADAL" clId="{E33388FE-C2AD-4216-90C9-2BA2211F3919}" dt="2024-10-01T11:06:58.808" v="20591" actId="478"/>
          <ac:spMkLst>
            <pc:docMk/>
            <pc:sldMk cId="1369338609" sldId="2098149258"/>
            <ac:spMk id="95" creationId="{76E1AF1D-7B15-F6B4-0962-30667D3013DE}"/>
          </ac:spMkLst>
        </pc:spChg>
        <pc:spChg chg="add del mod topLvl">
          <ac:chgData name="George Weber" userId="0c6bf55f-4eeb-4517-b8b9-ce58e4cba4b6" providerId="ADAL" clId="{E33388FE-C2AD-4216-90C9-2BA2211F3919}" dt="2024-10-01T11:06:58.808" v="20591" actId="478"/>
          <ac:spMkLst>
            <pc:docMk/>
            <pc:sldMk cId="1369338609" sldId="2098149258"/>
            <ac:spMk id="96" creationId="{E94336B3-4AEB-41F3-1563-4B181C620CE1}"/>
          </ac:spMkLst>
        </pc:spChg>
        <pc:spChg chg="add del mod topLvl">
          <ac:chgData name="George Weber" userId="0c6bf55f-4eeb-4517-b8b9-ce58e4cba4b6" providerId="ADAL" clId="{E33388FE-C2AD-4216-90C9-2BA2211F3919}" dt="2024-10-01T11:06:58.808" v="20591" actId="478"/>
          <ac:spMkLst>
            <pc:docMk/>
            <pc:sldMk cId="1369338609" sldId="2098149258"/>
            <ac:spMk id="97" creationId="{9F97889C-3FC7-E390-017C-643B6780F42C}"/>
          </ac:spMkLst>
        </pc:spChg>
        <pc:spChg chg="add del mod topLvl">
          <ac:chgData name="George Weber" userId="0c6bf55f-4eeb-4517-b8b9-ce58e4cba4b6" providerId="ADAL" clId="{E33388FE-C2AD-4216-90C9-2BA2211F3919}" dt="2024-10-01T11:06:58.808" v="20591" actId="478"/>
          <ac:spMkLst>
            <pc:docMk/>
            <pc:sldMk cId="1369338609" sldId="2098149258"/>
            <ac:spMk id="98" creationId="{EBBFEA2A-AB32-1B8E-8816-61E1AB3BEF36}"/>
          </ac:spMkLst>
        </pc:spChg>
        <pc:spChg chg="add del mod topLvl">
          <ac:chgData name="George Weber" userId="0c6bf55f-4eeb-4517-b8b9-ce58e4cba4b6" providerId="ADAL" clId="{E33388FE-C2AD-4216-90C9-2BA2211F3919}" dt="2024-10-01T11:06:58.808" v="20591" actId="478"/>
          <ac:spMkLst>
            <pc:docMk/>
            <pc:sldMk cId="1369338609" sldId="2098149258"/>
            <ac:spMk id="99" creationId="{132CBE89-F39A-817D-CF1D-CAE75247DF54}"/>
          </ac:spMkLst>
        </pc:spChg>
        <pc:spChg chg="add del mod topLvl">
          <ac:chgData name="George Weber" userId="0c6bf55f-4eeb-4517-b8b9-ce58e4cba4b6" providerId="ADAL" clId="{E33388FE-C2AD-4216-90C9-2BA2211F3919}" dt="2024-10-01T11:06:58.808" v="20591" actId="478"/>
          <ac:spMkLst>
            <pc:docMk/>
            <pc:sldMk cId="1369338609" sldId="2098149258"/>
            <ac:spMk id="100" creationId="{C57F7E4C-64D6-3055-72C8-07C5613E9FB3}"/>
          </ac:spMkLst>
        </pc:spChg>
        <pc:spChg chg="add mod topLvl">
          <ac:chgData name="George Weber" userId="0c6bf55f-4eeb-4517-b8b9-ce58e4cba4b6" providerId="ADAL" clId="{E33388FE-C2AD-4216-90C9-2BA2211F3919}" dt="2024-10-01T11:20:51.276" v="20898" actId="1037"/>
          <ac:spMkLst>
            <pc:docMk/>
            <pc:sldMk cId="1369338609" sldId="2098149258"/>
            <ac:spMk id="101" creationId="{B958BA35-7933-38C8-84FE-A515F8220688}"/>
          </ac:spMkLst>
        </pc:spChg>
        <pc:spChg chg="add mod">
          <ac:chgData name="George Weber" userId="0c6bf55f-4eeb-4517-b8b9-ce58e4cba4b6" providerId="ADAL" clId="{E33388FE-C2AD-4216-90C9-2BA2211F3919}" dt="2024-10-01T11:20:51.276" v="20898" actId="1037"/>
          <ac:spMkLst>
            <pc:docMk/>
            <pc:sldMk cId="1369338609" sldId="2098149258"/>
            <ac:spMk id="105" creationId="{9A83679F-4CB8-68F8-EABF-6AB746615FA3}"/>
          </ac:spMkLst>
        </pc:spChg>
        <pc:spChg chg="mod">
          <ac:chgData name="George Weber" userId="0c6bf55f-4eeb-4517-b8b9-ce58e4cba4b6" providerId="ADAL" clId="{E33388FE-C2AD-4216-90C9-2BA2211F3919}" dt="2024-10-01T11:10:24.494" v="20638"/>
          <ac:spMkLst>
            <pc:docMk/>
            <pc:sldMk cId="1369338609" sldId="2098149258"/>
            <ac:spMk id="114" creationId="{B7357E72-6829-C05F-D168-2DA0ADA5A130}"/>
          </ac:spMkLst>
        </pc:spChg>
        <pc:spChg chg="mod">
          <ac:chgData name="George Weber" userId="0c6bf55f-4eeb-4517-b8b9-ce58e4cba4b6" providerId="ADAL" clId="{E33388FE-C2AD-4216-90C9-2BA2211F3919}" dt="2024-10-01T11:10:24.494" v="20638"/>
          <ac:spMkLst>
            <pc:docMk/>
            <pc:sldMk cId="1369338609" sldId="2098149258"/>
            <ac:spMk id="115" creationId="{77E5EFA6-776B-0FF0-1F4A-EA6B2A88F43B}"/>
          </ac:spMkLst>
        </pc:spChg>
        <pc:spChg chg="mod">
          <ac:chgData name="George Weber" userId="0c6bf55f-4eeb-4517-b8b9-ce58e4cba4b6" providerId="ADAL" clId="{E33388FE-C2AD-4216-90C9-2BA2211F3919}" dt="2024-10-01T11:10:24.494" v="20638"/>
          <ac:spMkLst>
            <pc:docMk/>
            <pc:sldMk cId="1369338609" sldId="2098149258"/>
            <ac:spMk id="116" creationId="{D215ED64-E5BD-F92F-A4BA-3334F2F8AF2B}"/>
          </ac:spMkLst>
        </pc:spChg>
        <pc:spChg chg="add mod">
          <ac:chgData name="George Weber" userId="0c6bf55f-4eeb-4517-b8b9-ce58e4cba4b6" providerId="ADAL" clId="{E33388FE-C2AD-4216-90C9-2BA2211F3919}" dt="2024-10-01T11:20:51.276" v="20898" actId="1037"/>
          <ac:spMkLst>
            <pc:docMk/>
            <pc:sldMk cId="1369338609" sldId="2098149258"/>
            <ac:spMk id="117" creationId="{C9E06A5E-2F43-D951-172A-B9D719BB6B81}"/>
          </ac:spMkLst>
        </pc:spChg>
        <pc:spChg chg="add mod">
          <ac:chgData name="George Weber" userId="0c6bf55f-4eeb-4517-b8b9-ce58e4cba4b6" providerId="ADAL" clId="{E33388FE-C2AD-4216-90C9-2BA2211F3919}" dt="2024-10-01T11:20:51.276" v="20898" actId="1037"/>
          <ac:spMkLst>
            <pc:docMk/>
            <pc:sldMk cId="1369338609" sldId="2098149258"/>
            <ac:spMk id="119" creationId="{572C9AEC-2111-CFC1-E875-4D78A19CED36}"/>
          </ac:spMkLst>
        </pc:spChg>
        <pc:spChg chg="add mod">
          <ac:chgData name="George Weber" userId="0c6bf55f-4eeb-4517-b8b9-ce58e4cba4b6" providerId="ADAL" clId="{E33388FE-C2AD-4216-90C9-2BA2211F3919}" dt="2024-10-01T11:20:51.276" v="20898" actId="1037"/>
          <ac:spMkLst>
            <pc:docMk/>
            <pc:sldMk cId="1369338609" sldId="2098149258"/>
            <ac:spMk id="120" creationId="{979996E3-8BFB-3297-367B-7DCABC68D05F}"/>
          </ac:spMkLst>
        </pc:spChg>
        <pc:spChg chg="add mod">
          <ac:chgData name="George Weber" userId="0c6bf55f-4eeb-4517-b8b9-ce58e4cba4b6" providerId="ADAL" clId="{E33388FE-C2AD-4216-90C9-2BA2211F3919}" dt="2024-10-01T11:20:51.276" v="20898" actId="1037"/>
          <ac:spMkLst>
            <pc:docMk/>
            <pc:sldMk cId="1369338609" sldId="2098149258"/>
            <ac:spMk id="121" creationId="{40CE9BF6-6359-9E1C-A111-518E5F87B2AB}"/>
          </ac:spMkLst>
        </pc:spChg>
        <pc:spChg chg="add mod">
          <ac:chgData name="George Weber" userId="0c6bf55f-4eeb-4517-b8b9-ce58e4cba4b6" providerId="ADAL" clId="{E33388FE-C2AD-4216-90C9-2BA2211F3919}" dt="2024-10-01T11:20:51.276" v="20898" actId="1037"/>
          <ac:spMkLst>
            <pc:docMk/>
            <pc:sldMk cId="1369338609" sldId="2098149258"/>
            <ac:spMk id="122" creationId="{E2237A76-795B-0D2A-8922-284A7779470E}"/>
          </ac:spMkLst>
        </pc:spChg>
        <pc:spChg chg="add mod">
          <ac:chgData name="George Weber" userId="0c6bf55f-4eeb-4517-b8b9-ce58e4cba4b6" providerId="ADAL" clId="{E33388FE-C2AD-4216-90C9-2BA2211F3919}" dt="2024-10-01T11:20:51.276" v="20898" actId="1037"/>
          <ac:spMkLst>
            <pc:docMk/>
            <pc:sldMk cId="1369338609" sldId="2098149258"/>
            <ac:spMk id="123" creationId="{4202D8D4-ACE8-76E2-BB9F-AFDEE9F94C65}"/>
          </ac:spMkLst>
        </pc:spChg>
        <pc:spChg chg="add mod">
          <ac:chgData name="George Weber" userId="0c6bf55f-4eeb-4517-b8b9-ce58e4cba4b6" providerId="ADAL" clId="{E33388FE-C2AD-4216-90C9-2BA2211F3919}" dt="2024-10-01T11:20:51.276" v="20898" actId="1037"/>
          <ac:spMkLst>
            <pc:docMk/>
            <pc:sldMk cId="1369338609" sldId="2098149258"/>
            <ac:spMk id="124" creationId="{50C27A87-0C4A-76BF-B877-097918C9A704}"/>
          </ac:spMkLst>
        </pc:spChg>
        <pc:spChg chg="add mod">
          <ac:chgData name="George Weber" userId="0c6bf55f-4eeb-4517-b8b9-ce58e4cba4b6" providerId="ADAL" clId="{E33388FE-C2AD-4216-90C9-2BA2211F3919}" dt="2024-10-01T11:20:51.276" v="20898" actId="1037"/>
          <ac:spMkLst>
            <pc:docMk/>
            <pc:sldMk cId="1369338609" sldId="2098149258"/>
            <ac:spMk id="125" creationId="{25C263AF-40B9-8301-26D4-FF5C7EB3C02B}"/>
          </ac:spMkLst>
        </pc:spChg>
        <pc:spChg chg="add mod">
          <ac:chgData name="George Weber" userId="0c6bf55f-4eeb-4517-b8b9-ce58e4cba4b6" providerId="ADAL" clId="{E33388FE-C2AD-4216-90C9-2BA2211F3919}" dt="2024-10-01T11:20:51.276" v="20898" actId="1037"/>
          <ac:spMkLst>
            <pc:docMk/>
            <pc:sldMk cId="1369338609" sldId="2098149258"/>
            <ac:spMk id="127" creationId="{356EA464-91CD-A240-D3C3-4D003FDD613F}"/>
          </ac:spMkLst>
        </pc:spChg>
        <pc:spChg chg="add mod">
          <ac:chgData name="George Weber" userId="0c6bf55f-4eeb-4517-b8b9-ce58e4cba4b6" providerId="ADAL" clId="{E33388FE-C2AD-4216-90C9-2BA2211F3919}" dt="2024-10-01T11:20:51.276" v="20898" actId="1037"/>
          <ac:spMkLst>
            <pc:docMk/>
            <pc:sldMk cId="1369338609" sldId="2098149258"/>
            <ac:spMk id="129" creationId="{15522EF6-DA9F-05E4-5C9F-F63108C89638}"/>
          </ac:spMkLst>
        </pc:spChg>
        <pc:spChg chg="add mod">
          <ac:chgData name="George Weber" userId="0c6bf55f-4eeb-4517-b8b9-ce58e4cba4b6" providerId="ADAL" clId="{E33388FE-C2AD-4216-90C9-2BA2211F3919}" dt="2024-10-01T11:21:51.926" v="20911" actId="404"/>
          <ac:spMkLst>
            <pc:docMk/>
            <pc:sldMk cId="1369338609" sldId="2098149258"/>
            <ac:spMk id="136" creationId="{E53788DE-E3BF-3F87-2107-6B905EC6580F}"/>
          </ac:spMkLst>
        </pc:spChg>
        <pc:spChg chg="add mod">
          <ac:chgData name="George Weber" userId="0c6bf55f-4eeb-4517-b8b9-ce58e4cba4b6" providerId="ADAL" clId="{E33388FE-C2AD-4216-90C9-2BA2211F3919}" dt="2024-10-01T11:21:51.926" v="20911" actId="404"/>
          <ac:spMkLst>
            <pc:docMk/>
            <pc:sldMk cId="1369338609" sldId="2098149258"/>
            <ac:spMk id="137" creationId="{3E529DC0-2A2A-A35A-E562-EB1276F5695B}"/>
          </ac:spMkLst>
        </pc:spChg>
        <pc:spChg chg="add mod">
          <ac:chgData name="George Weber" userId="0c6bf55f-4eeb-4517-b8b9-ce58e4cba4b6" providerId="ADAL" clId="{E33388FE-C2AD-4216-90C9-2BA2211F3919}" dt="2024-10-01T11:35:40.909" v="21185" actId="1076"/>
          <ac:spMkLst>
            <pc:docMk/>
            <pc:sldMk cId="1369338609" sldId="2098149258"/>
            <ac:spMk id="141" creationId="{1D55F21D-A127-A7DB-3D31-88DEA103E4DA}"/>
          </ac:spMkLst>
        </pc:spChg>
        <pc:spChg chg="add mod">
          <ac:chgData name="George Weber" userId="0c6bf55f-4eeb-4517-b8b9-ce58e4cba4b6" providerId="ADAL" clId="{E33388FE-C2AD-4216-90C9-2BA2211F3919}" dt="2024-10-01T11:25:11.732" v="21000" actId="1076"/>
          <ac:spMkLst>
            <pc:docMk/>
            <pc:sldMk cId="1369338609" sldId="2098149258"/>
            <ac:spMk id="142" creationId="{F2774F1A-3AC1-29D7-848A-79CE5DF97BDE}"/>
          </ac:spMkLst>
        </pc:spChg>
        <pc:grpChg chg="del">
          <ac:chgData name="George Weber" userId="0c6bf55f-4eeb-4517-b8b9-ce58e4cba4b6" providerId="ADAL" clId="{E33388FE-C2AD-4216-90C9-2BA2211F3919}" dt="2024-10-01T11:03:31.973" v="20564" actId="478"/>
          <ac:grpSpMkLst>
            <pc:docMk/>
            <pc:sldMk cId="1369338609" sldId="2098149258"/>
            <ac:grpSpMk id="21" creationId="{31B54871-09D2-2F3A-015B-FC348A1AB4B2}"/>
          </ac:grpSpMkLst>
        </pc:grpChg>
        <pc:grpChg chg="add mod">
          <ac:chgData name="George Weber" userId="0c6bf55f-4eeb-4517-b8b9-ce58e4cba4b6" providerId="ADAL" clId="{E33388FE-C2AD-4216-90C9-2BA2211F3919}" dt="2024-10-01T11:25:06.630" v="20999" actId="1076"/>
          <ac:grpSpMkLst>
            <pc:docMk/>
            <pc:sldMk cId="1369338609" sldId="2098149258"/>
            <ac:grpSpMk id="31" creationId="{FDE02196-5097-4B56-3D87-5CD285A904DB}"/>
          </ac:grpSpMkLst>
        </pc:grpChg>
        <pc:grpChg chg="add mod topLvl">
          <ac:chgData name="George Weber" userId="0c6bf55f-4eeb-4517-b8b9-ce58e4cba4b6" providerId="ADAL" clId="{E33388FE-C2AD-4216-90C9-2BA2211F3919}" dt="2024-10-01T11:20:51.276" v="20898" actId="1037"/>
          <ac:grpSpMkLst>
            <pc:docMk/>
            <pc:sldMk cId="1369338609" sldId="2098149258"/>
            <ac:grpSpMk id="70" creationId="{4927035C-85A8-18E5-9295-5B501E2E4BF6}"/>
          </ac:grpSpMkLst>
        </pc:grpChg>
        <pc:grpChg chg="add del mod">
          <ac:chgData name="George Weber" userId="0c6bf55f-4eeb-4517-b8b9-ce58e4cba4b6" providerId="ADAL" clId="{E33388FE-C2AD-4216-90C9-2BA2211F3919}" dt="2024-10-01T11:06:16.251" v="20586" actId="165"/>
          <ac:grpSpMkLst>
            <pc:docMk/>
            <pc:sldMk cId="1369338609" sldId="2098149258"/>
            <ac:grpSpMk id="103" creationId="{5BED3E9E-62F2-BD84-80BD-38205B838A14}"/>
          </ac:grpSpMkLst>
        </pc:grpChg>
        <pc:grpChg chg="add mod">
          <ac:chgData name="George Weber" userId="0c6bf55f-4eeb-4517-b8b9-ce58e4cba4b6" providerId="ADAL" clId="{E33388FE-C2AD-4216-90C9-2BA2211F3919}" dt="2024-10-01T11:20:51.276" v="20898" actId="1037"/>
          <ac:grpSpMkLst>
            <pc:docMk/>
            <pc:sldMk cId="1369338609" sldId="2098149258"/>
            <ac:grpSpMk id="112" creationId="{81814F76-CE62-007E-73D1-67CC6A057D12}"/>
          </ac:grpSpMkLst>
        </pc:grpChg>
        <pc:picChg chg="mod">
          <ac:chgData name="George Weber" userId="0c6bf55f-4eeb-4517-b8b9-ce58e4cba4b6" providerId="ADAL" clId="{E33388FE-C2AD-4216-90C9-2BA2211F3919}" dt="2024-10-01T11:03:35.544" v="20567"/>
          <ac:picMkLst>
            <pc:docMk/>
            <pc:sldMk cId="1369338609" sldId="2098149258"/>
            <ac:picMk id="35" creationId="{99974809-E362-1C44-A18B-F152AF33A378}"/>
          </ac:picMkLst>
        </pc:picChg>
        <pc:picChg chg="mod">
          <ac:chgData name="George Weber" userId="0c6bf55f-4eeb-4517-b8b9-ce58e4cba4b6" providerId="ADAL" clId="{E33388FE-C2AD-4216-90C9-2BA2211F3919}" dt="2024-10-01T11:06:16.251" v="20586" actId="165"/>
          <ac:picMkLst>
            <pc:docMk/>
            <pc:sldMk cId="1369338609" sldId="2098149258"/>
            <ac:picMk id="71" creationId="{4EB53622-C242-8FD5-E6C3-E1868E6DF786}"/>
          </ac:picMkLst>
        </pc:picChg>
        <pc:picChg chg="mod">
          <ac:chgData name="George Weber" userId="0c6bf55f-4eeb-4517-b8b9-ce58e4cba4b6" providerId="ADAL" clId="{E33388FE-C2AD-4216-90C9-2BA2211F3919}" dt="2024-10-01T11:10:24.494" v="20638"/>
          <ac:picMkLst>
            <pc:docMk/>
            <pc:sldMk cId="1369338609" sldId="2098149258"/>
            <ac:picMk id="113" creationId="{5AC207A1-68E8-3290-58C6-F2DB0651AB33}"/>
          </ac:picMkLst>
        </pc:picChg>
        <pc:cxnChg chg="add mod">
          <ac:chgData name="George Weber" userId="0c6bf55f-4eeb-4517-b8b9-ce58e4cba4b6" providerId="ADAL" clId="{E33388FE-C2AD-4216-90C9-2BA2211F3919}" dt="2024-10-01T11:03:56.571" v="20573" actId="1076"/>
          <ac:cxnSpMkLst>
            <pc:docMk/>
            <pc:sldMk cId="1369338609" sldId="2098149258"/>
            <ac:cxnSpMk id="42" creationId="{195DB92C-E3A1-D9BA-8AD6-F24E26BFFCF7}"/>
          </ac:cxnSpMkLst>
        </pc:cxnChg>
        <pc:cxnChg chg="add mod">
          <ac:chgData name="George Weber" userId="0c6bf55f-4eeb-4517-b8b9-ce58e4cba4b6" providerId="ADAL" clId="{E33388FE-C2AD-4216-90C9-2BA2211F3919}" dt="2024-10-01T11:03:56.571" v="20573" actId="1076"/>
          <ac:cxnSpMkLst>
            <pc:docMk/>
            <pc:sldMk cId="1369338609" sldId="2098149258"/>
            <ac:cxnSpMk id="51" creationId="{2502DB80-1295-76BA-AB06-6C5353BF2350}"/>
          </ac:cxnSpMkLst>
        </pc:cxnChg>
        <pc:cxnChg chg="add mod">
          <ac:chgData name="George Weber" userId="0c6bf55f-4eeb-4517-b8b9-ce58e4cba4b6" providerId="ADAL" clId="{E33388FE-C2AD-4216-90C9-2BA2211F3919}" dt="2024-10-01T11:03:56.571" v="20573" actId="1076"/>
          <ac:cxnSpMkLst>
            <pc:docMk/>
            <pc:sldMk cId="1369338609" sldId="2098149258"/>
            <ac:cxnSpMk id="68" creationId="{55FC1B8F-68A2-21BA-D795-4621452F7AD2}"/>
          </ac:cxnSpMkLst>
        </pc:cxnChg>
        <pc:cxnChg chg="add mod topLvl">
          <ac:chgData name="George Weber" userId="0c6bf55f-4eeb-4517-b8b9-ce58e4cba4b6" providerId="ADAL" clId="{E33388FE-C2AD-4216-90C9-2BA2211F3919}" dt="2024-10-01T11:20:51.276" v="20898" actId="1037"/>
          <ac:cxnSpMkLst>
            <pc:docMk/>
            <pc:sldMk cId="1369338609" sldId="2098149258"/>
            <ac:cxnSpMk id="76" creationId="{B7A71A38-40FE-FE30-7A99-9BC6B490B352}"/>
          </ac:cxnSpMkLst>
        </pc:cxnChg>
        <pc:cxnChg chg="add mod topLvl">
          <ac:chgData name="George Weber" userId="0c6bf55f-4eeb-4517-b8b9-ce58e4cba4b6" providerId="ADAL" clId="{E33388FE-C2AD-4216-90C9-2BA2211F3919}" dt="2024-10-01T11:20:51.276" v="20898" actId="1037"/>
          <ac:cxnSpMkLst>
            <pc:docMk/>
            <pc:sldMk cId="1369338609" sldId="2098149258"/>
            <ac:cxnSpMk id="85" creationId="{21B00D6B-BE00-C1CD-43B7-ACBA968A9EF2}"/>
          </ac:cxnSpMkLst>
        </pc:cxnChg>
        <pc:cxnChg chg="add del mod topLvl">
          <ac:chgData name="George Weber" userId="0c6bf55f-4eeb-4517-b8b9-ce58e4cba4b6" providerId="ADAL" clId="{E33388FE-C2AD-4216-90C9-2BA2211F3919}" dt="2024-10-01T11:06:50.951" v="20590" actId="478"/>
          <ac:cxnSpMkLst>
            <pc:docMk/>
            <pc:sldMk cId="1369338609" sldId="2098149258"/>
            <ac:cxnSpMk id="102" creationId="{82C836F5-57D0-5079-DA4F-49E7454DDF8D}"/>
          </ac:cxnSpMkLst>
        </pc:cxnChg>
        <pc:cxnChg chg="add mod">
          <ac:chgData name="George Weber" userId="0c6bf55f-4eeb-4517-b8b9-ce58e4cba4b6" providerId="ADAL" clId="{E33388FE-C2AD-4216-90C9-2BA2211F3919}" dt="2024-10-01T11:20:51.276" v="20898" actId="1037"/>
          <ac:cxnSpMkLst>
            <pc:docMk/>
            <pc:sldMk cId="1369338609" sldId="2098149258"/>
            <ac:cxnSpMk id="104" creationId="{36E29CF7-7BB6-0A54-BF72-7BAE63507C04}"/>
          </ac:cxnSpMkLst>
        </pc:cxnChg>
        <pc:cxnChg chg="add mod">
          <ac:chgData name="George Weber" userId="0c6bf55f-4eeb-4517-b8b9-ce58e4cba4b6" providerId="ADAL" clId="{E33388FE-C2AD-4216-90C9-2BA2211F3919}" dt="2024-10-01T11:21:04.783" v="20901" actId="14100"/>
          <ac:cxnSpMkLst>
            <pc:docMk/>
            <pc:sldMk cId="1369338609" sldId="2098149258"/>
            <ac:cxnSpMk id="108" creationId="{44481F64-854D-7525-2460-0ECD41A89EC0}"/>
          </ac:cxnSpMkLst>
        </pc:cxnChg>
        <pc:cxnChg chg="add mod">
          <ac:chgData name="George Weber" userId="0c6bf55f-4eeb-4517-b8b9-ce58e4cba4b6" providerId="ADAL" clId="{E33388FE-C2AD-4216-90C9-2BA2211F3919}" dt="2024-10-01T11:20:56.130" v="20899" actId="14100"/>
          <ac:cxnSpMkLst>
            <pc:docMk/>
            <pc:sldMk cId="1369338609" sldId="2098149258"/>
            <ac:cxnSpMk id="110" creationId="{AADF1B87-7719-6ACC-2B3C-985AB4C54726}"/>
          </ac:cxnSpMkLst>
        </pc:cxnChg>
        <pc:cxnChg chg="add mod">
          <ac:chgData name="George Weber" userId="0c6bf55f-4eeb-4517-b8b9-ce58e4cba4b6" providerId="ADAL" clId="{E33388FE-C2AD-4216-90C9-2BA2211F3919}" dt="2024-10-01T11:20:51.276" v="20898" actId="1037"/>
          <ac:cxnSpMkLst>
            <pc:docMk/>
            <pc:sldMk cId="1369338609" sldId="2098149258"/>
            <ac:cxnSpMk id="118" creationId="{43BA1403-0E6F-48AA-742D-0BBF9FFBD779}"/>
          </ac:cxnSpMkLst>
        </pc:cxnChg>
        <pc:cxnChg chg="add mod">
          <ac:chgData name="George Weber" userId="0c6bf55f-4eeb-4517-b8b9-ce58e4cba4b6" providerId="ADAL" clId="{E33388FE-C2AD-4216-90C9-2BA2211F3919}" dt="2024-10-01T11:20:51.276" v="20898" actId="1037"/>
          <ac:cxnSpMkLst>
            <pc:docMk/>
            <pc:sldMk cId="1369338609" sldId="2098149258"/>
            <ac:cxnSpMk id="126" creationId="{578A4422-101E-0919-7C01-EABCF79CAE70}"/>
          </ac:cxnSpMkLst>
        </pc:cxnChg>
        <pc:cxnChg chg="add mod">
          <ac:chgData name="George Weber" userId="0c6bf55f-4eeb-4517-b8b9-ce58e4cba4b6" providerId="ADAL" clId="{E33388FE-C2AD-4216-90C9-2BA2211F3919}" dt="2024-10-01T11:20:51.276" v="20898" actId="1037"/>
          <ac:cxnSpMkLst>
            <pc:docMk/>
            <pc:sldMk cId="1369338609" sldId="2098149258"/>
            <ac:cxnSpMk id="128" creationId="{AB5866A8-5BB2-A917-FCCC-B623E353AF7D}"/>
          </ac:cxnSpMkLst>
        </pc:cxnChg>
        <pc:cxnChg chg="add mod">
          <ac:chgData name="George Weber" userId="0c6bf55f-4eeb-4517-b8b9-ce58e4cba4b6" providerId="ADAL" clId="{E33388FE-C2AD-4216-90C9-2BA2211F3919}" dt="2024-10-01T11:20:51.276" v="20898" actId="1037"/>
          <ac:cxnSpMkLst>
            <pc:docMk/>
            <pc:sldMk cId="1369338609" sldId="2098149258"/>
            <ac:cxnSpMk id="131" creationId="{6249067B-DEEB-84BE-D71B-2FAE37AF771D}"/>
          </ac:cxnSpMkLst>
        </pc:cxnChg>
        <pc:cxnChg chg="add mod">
          <ac:chgData name="George Weber" userId="0c6bf55f-4eeb-4517-b8b9-ce58e4cba4b6" providerId="ADAL" clId="{E33388FE-C2AD-4216-90C9-2BA2211F3919}" dt="2024-10-01T11:35:31.489" v="21184" actId="1076"/>
          <ac:cxnSpMkLst>
            <pc:docMk/>
            <pc:sldMk cId="1369338609" sldId="2098149258"/>
            <ac:cxnSpMk id="143" creationId="{9F4AD3DD-8FDF-6622-31CD-8A6797B75B1B}"/>
          </ac:cxnSpMkLst>
        </pc:cxnChg>
      </pc:sldChg>
      <pc:sldChg chg="add del">
        <pc:chgData name="George Weber" userId="0c6bf55f-4eeb-4517-b8b9-ce58e4cba4b6" providerId="ADAL" clId="{E33388FE-C2AD-4216-90C9-2BA2211F3919}" dt="2024-10-01T04:17:23.441" v="19450"/>
        <pc:sldMkLst>
          <pc:docMk/>
          <pc:sldMk cId="1790595083" sldId="2098149259"/>
        </pc:sldMkLst>
      </pc:sldChg>
      <pc:sldChg chg="add del">
        <pc:chgData name="George Weber" userId="0c6bf55f-4eeb-4517-b8b9-ce58e4cba4b6" providerId="ADAL" clId="{E33388FE-C2AD-4216-90C9-2BA2211F3919}" dt="2024-10-01T04:26:12.848" v="19753" actId="47"/>
        <pc:sldMkLst>
          <pc:docMk/>
          <pc:sldMk cId="3543844909" sldId="2098149259"/>
        </pc:sldMkLst>
      </pc:sldChg>
      <pc:sldChg chg="add del">
        <pc:chgData name="George Weber" userId="0c6bf55f-4eeb-4517-b8b9-ce58e4cba4b6" providerId="ADAL" clId="{E33388FE-C2AD-4216-90C9-2BA2211F3919}" dt="2024-10-01T12:52:05.972" v="21640" actId="47"/>
        <pc:sldMkLst>
          <pc:docMk/>
          <pc:sldMk cId="4140518761" sldId="2098149259"/>
        </pc:sldMkLst>
      </pc:sldChg>
      <pc:sldChg chg="addSp delSp modSp add mod ord modAnim">
        <pc:chgData name="George Weber" userId="0c6bf55f-4eeb-4517-b8b9-ce58e4cba4b6" providerId="ADAL" clId="{E33388FE-C2AD-4216-90C9-2BA2211F3919}" dt="2024-10-01T19:23:16.173" v="27249" actId="14100"/>
        <pc:sldMkLst>
          <pc:docMk/>
          <pc:sldMk cId="2504866080" sldId="2098149260"/>
        </pc:sldMkLst>
        <pc:spChg chg="mod">
          <ac:chgData name="George Weber" userId="0c6bf55f-4eeb-4517-b8b9-ce58e4cba4b6" providerId="ADAL" clId="{E33388FE-C2AD-4216-90C9-2BA2211F3919}" dt="2024-10-01T11:00:12.421" v="20497" actId="20577"/>
          <ac:spMkLst>
            <pc:docMk/>
            <pc:sldMk cId="2504866080" sldId="2098149260"/>
            <ac:spMk id="2" creationId="{3A36079F-128A-43B8-AF7A-432AA7BEA07B}"/>
          </ac:spMkLst>
        </pc:spChg>
        <pc:spChg chg="mod">
          <ac:chgData name="George Weber" userId="0c6bf55f-4eeb-4517-b8b9-ce58e4cba4b6" providerId="ADAL" clId="{E33388FE-C2AD-4216-90C9-2BA2211F3919}" dt="2024-10-01T10:55:30.790" v="20424" actId="20577"/>
          <ac:spMkLst>
            <pc:docMk/>
            <pc:sldMk cId="2504866080" sldId="2098149260"/>
            <ac:spMk id="4" creationId="{1D3CCA70-8EEE-6182-5DAC-E47ADD526286}"/>
          </ac:spMkLst>
        </pc:spChg>
        <pc:spChg chg="add mod">
          <ac:chgData name="George Weber" userId="0c6bf55f-4eeb-4517-b8b9-ce58e4cba4b6" providerId="ADAL" clId="{E33388FE-C2AD-4216-90C9-2BA2211F3919}" dt="2024-10-01T10:48:59.729" v="20342"/>
          <ac:spMkLst>
            <pc:docMk/>
            <pc:sldMk cId="2504866080" sldId="2098149260"/>
            <ac:spMk id="5" creationId="{E96A1295-20C6-4F2A-68E9-ADCAC17AC9C8}"/>
          </ac:spMkLst>
        </pc:spChg>
        <pc:spChg chg="add mod">
          <ac:chgData name="George Weber" userId="0c6bf55f-4eeb-4517-b8b9-ce58e4cba4b6" providerId="ADAL" clId="{E33388FE-C2AD-4216-90C9-2BA2211F3919}" dt="2024-10-01T10:55:22.837" v="20422" actId="20577"/>
          <ac:spMkLst>
            <pc:docMk/>
            <pc:sldMk cId="2504866080" sldId="2098149260"/>
            <ac:spMk id="6" creationId="{ECFDFDFC-363F-A32E-B959-BD625CEE0592}"/>
          </ac:spMkLst>
        </pc:spChg>
        <pc:spChg chg="mod">
          <ac:chgData name="George Weber" userId="0c6bf55f-4eeb-4517-b8b9-ce58e4cba4b6" providerId="ADAL" clId="{E33388FE-C2AD-4216-90C9-2BA2211F3919}" dt="2024-10-01T11:38:38.735" v="21264" actId="1076"/>
          <ac:spMkLst>
            <pc:docMk/>
            <pc:sldMk cId="2504866080" sldId="2098149260"/>
            <ac:spMk id="7" creationId="{01278983-D588-0139-F234-2C9E79EC79E6}"/>
          </ac:spMkLst>
        </pc:spChg>
        <pc:spChg chg="add mod">
          <ac:chgData name="George Weber" userId="0c6bf55f-4eeb-4517-b8b9-ce58e4cba4b6" providerId="ADAL" clId="{E33388FE-C2AD-4216-90C9-2BA2211F3919}" dt="2024-10-01T10:55:01.527" v="20419" actId="1076"/>
          <ac:spMkLst>
            <pc:docMk/>
            <pc:sldMk cId="2504866080" sldId="2098149260"/>
            <ac:spMk id="9" creationId="{B9BC0090-9164-CBA5-0C52-CE08E7082E74}"/>
          </ac:spMkLst>
        </pc:spChg>
        <pc:spChg chg="add mod">
          <ac:chgData name="George Weber" userId="0c6bf55f-4eeb-4517-b8b9-ce58e4cba4b6" providerId="ADAL" clId="{E33388FE-C2AD-4216-90C9-2BA2211F3919}" dt="2024-10-01T10:50:24.553" v="20368" actId="1076"/>
          <ac:spMkLst>
            <pc:docMk/>
            <pc:sldMk cId="2504866080" sldId="2098149260"/>
            <ac:spMk id="10" creationId="{F91DC9D2-16E3-141F-6DB4-B7FCDCC33E85}"/>
          </ac:spMkLst>
        </pc:spChg>
        <pc:spChg chg="del">
          <ac:chgData name="George Weber" userId="0c6bf55f-4eeb-4517-b8b9-ce58e4cba4b6" providerId="ADAL" clId="{E33388FE-C2AD-4216-90C9-2BA2211F3919}" dt="2024-10-01T10:32:20.566" v="20179" actId="478"/>
          <ac:spMkLst>
            <pc:docMk/>
            <pc:sldMk cId="2504866080" sldId="2098149260"/>
            <ac:spMk id="22" creationId="{2CD6304B-9BB2-2154-8900-562FE86A3079}"/>
          </ac:spMkLst>
        </pc:spChg>
        <pc:spChg chg="del mod">
          <ac:chgData name="George Weber" userId="0c6bf55f-4eeb-4517-b8b9-ce58e4cba4b6" providerId="ADAL" clId="{E33388FE-C2AD-4216-90C9-2BA2211F3919}" dt="2024-10-01T10:56:39.558" v="20429" actId="478"/>
          <ac:spMkLst>
            <pc:docMk/>
            <pc:sldMk cId="2504866080" sldId="2098149260"/>
            <ac:spMk id="23" creationId="{4E45F201-C459-0779-E52E-E78F510A7843}"/>
          </ac:spMkLst>
        </pc:spChg>
        <pc:spChg chg="add mod">
          <ac:chgData name="George Weber" userId="0c6bf55f-4eeb-4517-b8b9-ce58e4cba4b6" providerId="ADAL" clId="{E33388FE-C2AD-4216-90C9-2BA2211F3919}" dt="2024-10-01T11:39:51.019" v="21293" actId="20577"/>
          <ac:spMkLst>
            <pc:docMk/>
            <pc:sldMk cId="2504866080" sldId="2098149260"/>
            <ac:spMk id="24" creationId="{2626A72F-E42B-6D31-499F-0B5A094CF493}"/>
          </ac:spMkLst>
        </pc:spChg>
        <pc:spChg chg="del">
          <ac:chgData name="George Weber" userId="0c6bf55f-4eeb-4517-b8b9-ce58e4cba4b6" providerId="ADAL" clId="{E33388FE-C2AD-4216-90C9-2BA2211F3919}" dt="2024-10-01T10:31:50.687" v="20176" actId="478"/>
          <ac:spMkLst>
            <pc:docMk/>
            <pc:sldMk cId="2504866080" sldId="2098149260"/>
            <ac:spMk id="25" creationId="{3F48A8ED-B322-9522-E15D-9E3919696FA4}"/>
          </ac:spMkLst>
        </pc:spChg>
        <pc:spChg chg="del mod">
          <ac:chgData name="George Weber" userId="0c6bf55f-4eeb-4517-b8b9-ce58e4cba4b6" providerId="ADAL" clId="{E33388FE-C2AD-4216-90C9-2BA2211F3919}" dt="2024-10-01T10:49:16.737" v="20345" actId="478"/>
          <ac:spMkLst>
            <pc:docMk/>
            <pc:sldMk cId="2504866080" sldId="2098149260"/>
            <ac:spMk id="26" creationId="{D110FC53-7737-3524-E93E-C04336D8C296}"/>
          </ac:spMkLst>
        </pc:spChg>
        <pc:spChg chg="del mod">
          <ac:chgData name="George Weber" userId="0c6bf55f-4eeb-4517-b8b9-ce58e4cba4b6" providerId="ADAL" clId="{E33388FE-C2AD-4216-90C9-2BA2211F3919}" dt="2024-10-01T11:00:35.536" v="20499" actId="478"/>
          <ac:spMkLst>
            <pc:docMk/>
            <pc:sldMk cId="2504866080" sldId="2098149260"/>
            <ac:spMk id="27" creationId="{0F1B10FA-7FC2-B52A-04E1-4AF6718B5C4F}"/>
          </ac:spMkLst>
        </pc:spChg>
        <pc:spChg chg="mod">
          <ac:chgData name="George Weber" userId="0c6bf55f-4eeb-4517-b8b9-ce58e4cba4b6" providerId="ADAL" clId="{E33388FE-C2AD-4216-90C9-2BA2211F3919}" dt="2024-10-01T11:38:59.427" v="21272" actId="1076"/>
          <ac:spMkLst>
            <pc:docMk/>
            <pc:sldMk cId="2504866080" sldId="2098149260"/>
            <ac:spMk id="28" creationId="{6C6D744C-AB2F-E3BB-6879-2DA2551F887B}"/>
          </ac:spMkLst>
        </pc:spChg>
        <pc:spChg chg="del mod">
          <ac:chgData name="George Weber" userId="0c6bf55f-4eeb-4517-b8b9-ce58e4cba4b6" providerId="ADAL" clId="{E33388FE-C2AD-4216-90C9-2BA2211F3919}" dt="2024-10-01T11:00:35.536" v="20499" actId="478"/>
          <ac:spMkLst>
            <pc:docMk/>
            <pc:sldMk cId="2504866080" sldId="2098149260"/>
            <ac:spMk id="29" creationId="{80824710-2144-52C3-58EC-8D6848F39265}"/>
          </ac:spMkLst>
        </pc:spChg>
        <pc:spChg chg="add mod">
          <ac:chgData name="George Weber" userId="0c6bf55f-4eeb-4517-b8b9-ce58e4cba4b6" providerId="ADAL" clId="{E33388FE-C2AD-4216-90C9-2BA2211F3919}" dt="2024-10-01T10:56:39.957" v="20430"/>
          <ac:spMkLst>
            <pc:docMk/>
            <pc:sldMk cId="2504866080" sldId="2098149260"/>
            <ac:spMk id="30" creationId="{04771E6F-B8E3-0018-B32B-93A503614146}"/>
          </ac:spMkLst>
        </pc:spChg>
        <pc:spChg chg="add mod">
          <ac:chgData name="George Weber" userId="0c6bf55f-4eeb-4517-b8b9-ce58e4cba4b6" providerId="ADAL" clId="{E33388FE-C2AD-4216-90C9-2BA2211F3919}" dt="2024-10-01T10:56:39.957" v="20430"/>
          <ac:spMkLst>
            <pc:docMk/>
            <pc:sldMk cId="2504866080" sldId="2098149260"/>
            <ac:spMk id="31" creationId="{D388AEF7-2B1E-DA36-699F-DC53D7E3B2CE}"/>
          </ac:spMkLst>
        </pc:spChg>
        <pc:spChg chg="del mod">
          <ac:chgData name="George Weber" userId="0c6bf55f-4eeb-4517-b8b9-ce58e4cba4b6" providerId="ADAL" clId="{E33388FE-C2AD-4216-90C9-2BA2211F3919}" dt="2024-10-01T10:55:42.821" v="20426" actId="478"/>
          <ac:spMkLst>
            <pc:docMk/>
            <pc:sldMk cId="2504866080" sldId="2098149260"/>
            <ac:spMk id="33" creationId="{091CCF6B-D4F0-9F55-21A7-C24F62FAE8ED}"/>
          </ac:spMkLst>
        </pc:spChg>
        <pc:spChg chg="mod">
          <ac:chgData name="George Weber" userId="0c6bf55f-4eeb-4517-b8b9-ce58e4cba4b6" providerId="ADAL" clId="{E33388FE-C2AD-4216-90C9-2BA2211F3919}" dt="2024-10-01T10:49:35.891" v="20355" actId="1076"/>
          <ac:spMkLst>
            <pc:docMk/>
            <pc:sldMk cId="2504866080" sldId="2098149260"/>
            <ac:spMk id="34" creationId="{D5D0FFBE-A41A-9F61-22CB-75AC837D21BE}"/>
          </ac:spMkLst>
        </pc:spChg>
        <pc:grpChg chg="del">
          <ac:chgData name="George Weber" userId="0c6bf55f-4eeb-4517-b8b9-ce58e4cba4b6" providerId="ADAL" clId="{E33388FE-C2AD-4216-90C9-2BA2211F3919}" dt="2024-10-01T10:31:53.640" v="20177" actId="478"/>
          <ac:grpSpMkLst>
            <pc:docMk/>
            <pc:sldMk cId="2504866080" sldId="2098149260"/>
            <ac:grpSpMk id="21" creationId="{31B54871-09D2-2F3A-015B-FC348A1AB4B2}"/>
          </ac:grpSpMkLst>
        </pc:grpChg>
        <pc:cxnChg chg="add mod">
          <ac:chgData name="George Weber" userId="0c6bf55f-4eeb-4517-b8b9-ce58e4cba4b6" providerId="ADAL" clId="{E33388FE-C2AD-4216-90C9-2BA2211F3919}" dt="2024-10-01T19:23:16.173" v="27249" actId="14100"/>
          <ac:cxnSpMkLst>
            <pc:docMk/>
            <pc:sldMk cId="2504866080" sldId="2098149260"/>
            <ac:cxnSpMk id="35" creationId="{9281F116-A239-6B01-09D7-DA4711503810}"/>
          </ac:cxnSpMkLst>
        </pc:cxnChg>
      </pc:sldChg>
      <pc:sldChg chg="add del">
        <pc:chgData name="George Weber" userId="0c6bf55f-4eeb-4517-b8b9-ce58e4cba4b6" providerId="ADAL" clId="{E33388FE-C2AD-4216-90C9-2BA2211F3919}" dt="2024-10-01T11:34:21.115" v="21163" actId="47"/>
        <pc:sldMkLst>
          <pc:docMk/>
          <pc:sldMk cId="54327566" sldId="2098149261"/>
        </pc:sldMkLst>
      </pc:sldChg>
      <pc:sldChg chg="addSp delSp modSp add mod">
        <pc:chgData name="George Weber" userId="0c6bf55f-4eeb-4517-b8b9-ce58e4cba4b6" providerId="ADAL" clId="{E33388FE-C2AD-4216-90C9-2BA2211F3919}" dt="2024-10-01T20:56:17.030" v="27904" actId="20577"/>
        <pc:sldMkLst>
          <pc:docMk/>
          <pc:sldMk cId="282432533" sldId="2098149261"/>
        </pc:sldMkLst>
        <pc:spChg chg="add del mod">
          <ac:chgData name="George Weber" userId="0c6bf55f-4eeb-4517-b8b9-ce58e4cba4b6" providerId="ADAL" clId="{E33388FE-C2AD-4216-90C9-2BA2211F3919}" dt="2024-10-01T12:58:23.696" v="21764" actId="478"/>
          <ac:spMkLst>
            <pc:docMk/>
            <pc:sldMk cId="282432533" sldId="2098149261"/>
            <ac:spMk id="4" creationId="{562CCA49-D3A1-8794-2349-1A3087648B1A}"/>
          </ac:spMkLst>
        </pc:spChg>
        <pc:spChg chg="add del mod">
          <ac:chgData name="George Weber" userId="0c6bf55f-4eeb-4517-b8b9-ce58e4cba4b6" providerId="ADAL" clId="{E33388FE-C2AD-4216-90C9-2BA2211F3919}" dt="2024-10-01T12:55:49.136" v="21691" actId="478"/>
          <ac:spMkLst>
            <pc:docMk/>
            <pc:sldMk cId="282432533" sldId="2098149261"/>
            <ac:spMk id="5" creationId="{163CAC4D-F82B-CABE-D7DE-22685D2A3BB8}"/>
          </ac:spMkLst>
        </pc:spChg>
        <pc:spChg chg="add del mod">
          <ac:chgData name="George Weber" userId="0c6bf55f-4eeb-4517-b8b9-ce58e4cba4b6" providerId="ADAL" clId="{E33388FE-C2AD-4216-90C9-2BA2211F3919}" dt="2024-10-01T12:58:24.950" v="21765" actId="478"/>
          <ac:spMkLst>
            <pc:docMk/>
            <pc:sldMk cId="282432533" sldId="2098149261"/>
            <ac:spMk id="6" creationId="{EB434CDE-BCF6-4E7A-91B5-D7B90632F9D0}"/>
          </ac:spMkLst>
        </pc:spChg>
        <pc:spChg chg="add del mod">
          <ac:chgData name="George Weber" userId="0c6bf55f-4eeb-4517-b8b9-ce58e4cba4b6" providerId="ADAL" clId="{E33388FE-C2AD-4216-90C9-2BA2211F3919}" dt="2024-10-01T13:02:08.620" v="21897" actId="478"/>
          <ac:spMkLst>
            <pc:docMk/>
            <pc:sldMk cId="282432533" sldId="2098149261"/>
            <ac:spMk id="7" creationId="{41AD1BA0-E8CF-98D5-1D0F-089AECB43099}"/>
          </ac:spMkLst>
        </pc:spChg>
        <pc:spChg chg="del">
          <ac:chgData name="George Weber" userId="0c6bf55f-4eeb-4517-b8b9-ce58e4cba4b6" providerId="ADAL" clId="{E33388FE-C2AD-4216-90C9-2BA2211F3919}" dt="2024-10-01T12:52:28.159" v="21642" actId="478"/>
          <ac:spMkLst>
            <pc:docMk/>
            <pc:sldMk cId="282432533" sldId="2098149261"/>
            <ac:spMk id="8" creationId="{C71F76DF-D4C5-EEC0-D2CE-99E963382ACE}"/>
          </ac:spMkLst>
        </pc:spChg>
        <pc:spChg chg="del">
          <ac:chgData name="George Weber" userId="0c6bf55f-4eeb-4517-b8b9-ce58e4cba4b6" providerId="ADAL" clId="{E33388FE-C2AD-4216-90C9-2BA2211F3919}" dt="2024-10-01T12:52:28.159" v="21642" actId="478"/>
          <ac:spMkLst>
            <pc:docMk/>
            <pc:sldMk cId="282432533" sldId="2098149261"/>
            <ac:spMk id="9" creationId="{97EF0F7E-D7F9-F240-0C49-1B1F855585F7}"/>
          </ac:spMkLst>
        </pc:spChg>
        <pc:spChg chg="add del mod">
          <ac:chgData name="George Weber" userId="0c6bf55f-4eeb-4517-b8b9-ce58e4cba4b6" providerId="ADAL" clId="{E33388FE-C2AD-4216-90C9-2BA2211F3919}" dt="2024-10-01T13:00:26.650" v="21813" actId="478"/>
          <ac:spMkLst>
            <pc:docMk/>
            <pc:sldMk cId="282432533" sldId="2098149261"/>
            <ac:spMk id="10" creationId="{C4D4670E-44EF-617D-B1EC-56085BD15625}"/>
          </ac:spMkLst>
        </pc:spChg>
        <pc:spChg chg="del">
          <ac:chgData name="George Weber" userId="0c6bf55f-4eeb-4517-b8b9-ce58e4cba4b6" providerId="ADAL" clId="{E33388FE-C2AD-4216-90C9-2BA2211F3919}" dt="2024-10-01T12:52:32.808" v="21643" actId="478"/>
          <ac:spMkLst>
            <pc:docMk/>
            <pc:sldMk cId="282432533" sldId="2098149261"/>
            <ac:spMk id="11" creationId="{95DAFA84-2547-2296-B7A5-0E313D3A828C}"/>
          </ac:spMkLst>
        </pc:spChg>
        <pc:spChg chg="add del mod">
          <ac:chgData name="George Weber" userId="0c6bf55f-4eeb-4517-b8b9-ce58e4cba4b6" providerId="ADAL" clId="{E33388FE-C2AD-4216-90C9-2BA2211F3919}" dt="2024-10-01T13:02:51.824" v="21951" actId="478"/>
          <ac:spMkLst>
            <pc:docMk/>
            <pc:sldMk cId="282432533" sldId="2098149261"/>
            <ac:spMk id="12" creationId="{E659F779-4313-A060-7BFF-9B56E566B765}"/>
          </ac:spMkLst>
        </pc:spChg>
        <pc:spChg chg="del">
          <ac:chgData name="George Weber" userId="0c6bf55f-4eeb-4517-b8b9-ce58e4cba4b6" providerId="ADAL" clId="{E33388FE-C2AD-4216-90C9-2BA2211F3919}" dt="2024-10-01T12:52:28.159" v="21642" actId="478"/>
          <ac:spMkLst>
            <pc:docMk/>
            <pc:sldMk cId="282432533" sldId="2098149261"/>
            <ac:spMk id="13" creationId="{36F1D4D1-9D79-E164-F0FD-EA379B16CD7F}"/>
          </ac:spMkLst>
        </pc:spChg>
        <pc:spChg chg="del">
          <ac:chgData name="George Weber" userId="0c6bf55f-4eeb-4517-b8b9-ce58e4cba4b6" providerId="ADAL" clId="{E33388FE-C2AD-4216-90C9-2BA2211F3919}" dt="2024-10-01T12:52:25.577" v="21641" actId="478"/>
          <ac:spMkLst>
            <pc:docMk/>
            <pc:sldMk cId="282432533" sldId="2098149261"/>
            <ac:spMk id="14" creationId="{A869545E-0BDB-EA65-E6AD-B87C9A1D2F9E}"/>
          </ac:spMkLst>
        </pc:spChg>
        <pc:spChg chg="add del mod">
          <ac:chgData name="George Weber" userId="0c6bf55f-4eeb-4517-b8b9-ce58e4cba4b6" providerId="ADAL" clId="{E33388FE-C2AD-4216-90C9-2BA2211F3919}" dt="2024-10-01T13:01:23.727" v="21887" actId="478"/>
          <ac:spMkLst>
            <pc:docMk/>
            <pc:sldMk cId="282432533" sldId="2098149261"/>
            <ac:spMk id="15" creationId="{25798CF6-F182-50C1-2B7C-5D24A1A7B36F}"/>
          </ac:spMkLst>
        </pc:spChg>
        <pc:spChg chg="del">
          <ac:chgData name="George Weber" userId="0c6bf55f-4eeb-4517-b8b9-ce58e4cba4b6" providerId="ADAL" clId="{E33388FE-C2AD-4216-90C9-2BA2211F3919}" dt="2024-10-01T12:52:32.808" v="21643" actId="478"/>
          <ac:spMkLst>
            <pc:docMk/>
            <pc:sldMk cId="282432533" sldId="2098149261"/>
            <ac:spMk id="16" creationId="{18617097-885F-0C39-F911-BA82C699F219}"/>
          </ac:spMkLst>
        </pc:spChg>
        <pc:spChg chg="add del mod">
          <ac:chgData name="George Weber" userId="0c6bf55f-4eeb-4517-b8b9-ce58e4cba4b6" providerId="ADAL" clId="{E33388FE-C2AD-4216-90C9-2BA2211F3919}" dt="2024-10-01T13:04:05.852" v="22018" actId="478"/>
          <ac:spMkLst>
            <pc:docMk/>
            <pc:sldMk cId="282432533" sldId="2098149261"/>
            <ac:spMk id="18" creationId="{2529F14D-6D2B-2B6C-3A03-F541B53FD43F}"/>
          </ac:spMkLst>
        </pc:spChg>
        <pc:spChg chg="add mod">
          <ac:chgData name="George Weber" userId="0c6bf55f-4eeb-4517-b8b9-ce58e4cba4b6" providerId="ADAL" clId="{E33388FE-C2AD-4216-90C9-2BA2211F3919}" dt="2024-10-01T13:15:07.472" v="22084" actId="1036"/>
          <ac:spMkLst>
            <pc:docMk/>
            <pc:sldMk cId="282432533" sldId="2098149261"/>
            <ac:spMk id="19" creationId="{37E6A8D2-B6F7-18F6-65A9-66827717D298}"/>
          </ac:spMkLst>
        </pc:spChg>
        <pc:spChg chg="add mod">
          <ac:chgData name="George Weber" userId="0c6bf55f-4eeb-4517-b8b9-ce58e4cba4b6" providerId="ADAL" clId="{E33388FE-C2AD-4216-90C9-2BA2211F3919}" dt="2024-10-01T13:15:07.472" v="22084" actId="1036"/>
          <ac:spMkLst>
            <pc:docMk/>
            <pc:sldMk cId="282432533" sldId="2098149261"/>
            <ac:spMk id="20" creationId="{1BB81404-0D8F-860A-2C75-CB2D668A633B}"/>
          </ac:spMkLst>
        </pc:spChg>
        <pc:spChg chg="add mod">
          <ac:chgData name="George Weber" userId="0c6bf55f-4eeb-4517-b8b9-ce58e4cba4b6" providerId="ADAL" clId="{E33388FE-C2AD-4216-90C9-2BA2211F3919}" dt="2024-10-01T13:15:07.472" v="22084" actId="1036"/>
          <ac:spMkLst>
            <pc:docMk/>
            <pc:sldMk cId="282432533" sldId="2098149261"/>
            <ac:spMk id="21" creationId="{D0B86CFE-6AFD-4CF0-D959-D058E3FAD5A3}"/>
          </ac:spMkLst>
        </pc:spChg>
        <pc:spChg chg="add mod">
          <ac:chgData name="George Weber" userId="0c6bf55f-4eeb-4517-b8b9-ce58e4cba4b6" providerId="ADAL" clId="{E33388FE-C2AD-4216-90C9-2BA2211F3919}" dt="2024-10-01T13:15:07.472" v="22084" actId="1036"/>
          <ac:spMkLst>
            <pc:docMk/>
            <pc:sldMk cId="282432533" sldId="2098149261"/>
            <ac:spMk id="22" creationId="{B8A3C072-18AD-1CF2-94FF-50BD7F4548C9}"/>
          </ac:spMkLst>
        </pc:spChg>
        <pc:spChg chg="add mod">
          <ac:chgData name="George Weber" userId="0c6bf55f-4eeb-4517-b8b9-ce58e4cba4b6" providerId="ADAL" clId="{E33388FE-C2AD-4216-90C9-2BA2211F3919}" dt="2024-10-01T13:15:07.472" v="22084" actId="1036"/>
          <ac:spMkLst>
            <pc:docMk/>
            <pc:sldMk cId="282432533" sldId="2098149261"/>
            <ac:spMk id="23" creationId="{2598C09D-9C7E-E378-4025-E8926F3338AB}"/>
          </ac:spMkLst>
        </pc:spChg>
        <pc:spChg chg="add mod">
          <ac:chgData name="George Weber" userId="0c6bf55f-4eeb-4517-b8b9-ce58e4cba4b6" providerId="ADAL" clId="{E33388FE-C2AD-4216-90C9-2BA2211F3919}" dt="2024-10-01T13:15:07.472" v="22084" actId="1036"/>
          <ac:spMkLst>
            <pc:docMk/>
            <pc:sldMk cId="282432533" sldId="2098149261"/>
            <ac:spMk id="24" creationId="{9A68E44E-2C39-E50B-84E1-6CAF66BA6553}"/>
          </ac:spMkLst>
        </pc:spChg>
        <pc:spChg chg="add mod">
          <ac:chgData name="George Weber" userId="0c6bf55f-4eeb-4517-b8b9-ce58e4cba4b6" providerId="ADAL" clId="{E33388FE-C2AD-4216-90C9-2BA2211F3919}" dt="2024-10-01T13:15:07.472" v="22084" actId="1036"/>
          <ac:spMkLst>
            <pc:docMk/>
            <pc:sldMk cId="282432533" sldId="2098149261"/>
            <ac:spMk id="25" creationId="{57AC3A76-9459-75FF-F75B-4E4C3648B86E}"/>
          </ac:spMkLst>
        </pc:spChg>
        <pc:spChg chg="add mod">
          <ac:chgData name="George Weber" userId="0c6bf55f-4eeb-4517-b8b9-ce58e4cba4b6" providerId="ADAL" clId="{E33388FE-C2AD-4216-90C9-2BA2211F3919}" dt="2024-10-01T20:56:17.030" v="27904" actId="20577"/>
          <ac:spMkLst>
            <pc:docMk/>
            <pc:sldMk cId="282432533" sldId="2098149261"/>
            <ac:spMk id="26" creationId="{97B244EB-99FD-BA77-C060-B7F6704D545B}"/>
          </ac:spMkLst>
        </pc:spChg>
        <pc:spChg chg="del">
          <ac:chgData name="George Weber" userId="0c6bf55f-4eeb-4517-b8b9-ce58e4cba4b6" providerId="ADAL" clId="{E33388FE-C2AD-4216-90C9-2BA2211F3919}" dt="2024-10-01T12:52:25.577" v="21641" actId="478"/>
          <ac:spMkLst>
            <pc:docMk/>
            <pc:sldMk cId="282432533" sldId="2098149261"/>
            <ac:spMk id="41" creationId="{928D9ACB-4E39-1479-0F1D-1E8CF213EBC1}"/>
          </ac:spMkLst>
        </pc:spChg>
        <pc:spChg chg="del">
          <ac:chgData name="George Weber" userId="0c6bf55f-4eeb-4517-b8b9-ce58e4cba4b6" providerId="ADAL" clId="{E33388FE-C2AD-4216-90C9-2BA2211F3919}" dt="2024-10-01T12:52:25.577" v="21641" actId="478"/>
          <ac:spMkLst>
            <pc:docMk/>
            <pc:sldMk cId="282432533" sldId="2098149261"/>
            <ac:spMk id="44" creationId="{1F807396-64F9-F06F-4AB9-3BB44C73E1CB}"/>
          </ac:spMkLst>
        </pc:spChg>
        <pc:spChg chg="del">
          <ac:chgData name="George Weber" userId="0c6bf55f-4eeb-4517-b8b9-ce58e4cba4b6" providerId="ADAL" clId="{E33388FE-C2AD-4216-90C9-2BA2211F3919}" dt="2024-10-01T12:52:25.577" v="21641" actId="478"/>
          <ac:spMkLst>
            <pc:docMk/>
            <pc:sldMk cId="282432533" sldId="2098149261"/>
            <ac:spMk id="48" creationId="{DDDC6E4B-6BD7-111D-3AAF-CE0ED9C6F692}"/>
          </ac:spMkLst>
        </pc:spChg>
        <pc:spChg chg="del">
          <ac:chgData name="George Weber" userId="0c6bf55f-4eeb-4517-b8b9-ce58e4cba4b6" providerId="ADAL" clId="{E33388FE-C2AD-4216-90C9-2BA2211F3919}" dt="2024-10-01T12:52:25.577" v="21641" actId="478"/>
          <ac:spMkLst>
            <pc:docMk/>
            <pc:sldMk cId="282432533" sldId="2098149261"/>
            <ac:spMk id="51" creationId="{F020DA2D-F5EE-424D-5872-5F86E16FC3FD}"/>
          </ac:spMkLst>
        </pc:spChg>
        <pc:spChg chg="del">
          <ac:chgData name="George Weber" userId="0c6bf55f-4eeb-4517-b8b9-ce58e4cba4b6" providerId="ADAL" clId="{E33388FE-C2AD-4216-90C9-2BA2211F3919}" dt="2024-10-01T12:52:25.577" v="21641" actId="478"/>
          <ac:spMkLst>
            <pc:docMk/>
            <pc:sldMk cId="282432533" sldId="2098149261"/>
            <ac:spMk id="52" creationId="{CB46921A-9C4C-F7BF-A062-CF4214D77B96}"/>
          </ac:spMkLst>
        </pc:spChg>
        <pc:spChg chg="del">
          <ac:chgData name="George Weber" userId="0c6bf55f-4eeb-4517-b8b9-ce58e4cba4b6" providerId="ADAL" clId="{E33388FE-C2AD-4216-90C9-2BA2211F3919}" dt="2024-10-01T12:52:25.577" v="21641" actId="478"/>
          <ac:spMkLst>
            <pc:docMk/>
            <pc:sldMk cId="282432533" sldId="2098149261"/>
            <ac:spMk id="53" creationId="{BB077F6D-99DC-14B5-FAEC-AC704A36D89C}"/>
          </ac:spMkLst>
        </pc:spChg>
        <pc:spChg chg="del">
          <ac:chgData name="George Weber" userId="0c6bf55f-4eeb-4517-b8b9-ce58e4cba4b6" providerId="ADAL" clId="{E33388FE-C2AD-4216-90C9-2BA2211F3919}" dt="2024-10-01T12:52:25.577" v="21641" actId="478"/>
          <ac:spMkLst>
            <pc:docMk/>
            <pc:sldMk cId="282432533" sldId="2098149261"/>
            <ac:spMk id="54" creationId="{F8370CEA-75E3-9169-80BB-12EFDFE1B6B0}"/>
          </ac:spMkLst>
        </pc:spChg>
        <pc:spChg chg="del">
          <ac:chgData name="George Weber" userId="0c6bf55f-4eeb-4517-b8b9-ce58e4cba4b6" providerId="ADAL" clId="{E33388FE-C2AD-4216-90C9-2BA2211F3919}" dt="2024-10-01T12:52:32.808" v="21643" actId="478"/>
          <ac:spMkLst>
            <pc:docMk/>
            <pc:sldMk cId="282432533" sldId="2098149261"/>
            <ac:spMk id="57" creationId="{23ABC19C-A477-3B8E-3EBE-2AD03695E80C}"/>
          </ac:spMkLst>
        </pc:spChg>
        <pc:spChg chg="mod">
          <ac:chgData name="George Weber" userId="0c6bf55f-4eeb-4517-b8b9-ce58e4cba4b6" providerId="ADAL" clId="{E33388FE-C2AD-4216-90C9-2BA2211F3919}" dt="2024-10-01T13:15:07.472" v="22084" actId="1036"/>
          <ac:spMkLst>
            <pc:docMk/>
            <pc:sldMk cId="282432533" sldId="2098149261"/>
            <ac:spMk id="58" creationId="{A0C386A7-2169-03AE-F1D1-C4135F21A3E3}"/>
          </ac:spMkLst>
        </pc:spChg>
        <pc:picChg chg="del">
          <ac:chgData name="George Weber" userId="0c6bf55f-4eeb-4517-b8b9-ce58e4cba4b6" providerId="ADAL" clId="{E33388FE-C2AD-4216-90C9-2BA2211F3919}" dt="2024-10-01T12:52:25.577" v="21641" actId="478"/>
          <ac:picMkLst>
            <pc:docMk/>
            <pc:sldMk cId="282432533" sldId="2098149261"/>
            <ac:picMk id="47" creationId="{313E65E0-5F13-9F26-5E5F-F94DB3FA6B8F}"/>
          </ac:picMkLst>
        </pc:picChg>
        <pc:picChg chg="del">
          <ac:chgData name="George Weber" userId="0c6bf55f-4eeb-4517-b8b9-ce58e4cba4b6" providerId="ADAL" clId="{E33388FE-C2AD-4216-90C9-2BA2211F3919}" dt="2024-10-01T12:52:25.577" v="21641" actId="478"/>
          <ac:picMkLst>
            <pc:docMk/>
            <pc:sldMk cId="282432533" sldId="2098149261"/>
            <ac:picMk id="50" creationId="{A0DA50BF-8999-55C3-3CCA-BC63F71B8A5E}"/>
          </ac:picMkLst>
        </pc:picChg>
        <pc:picChg chg="mod">
          <ac:chgData name="George Weber" userId="0c6bf55f-4eeb-4517-b8b9-ce58e4cba4b6" providerId="ADAL" clId="{E33388FE-C2AD-4216-90C9-2BA2211F3919}" dt="2024-10-01T13:15:07.472" v="22084" actId="1036"/>
          <ac:picMkLst>
            <pc:docMk/>
            <pc:sldMk cId="282432533" sldId="2098149261"/>
            <ac:picMk id="55" creationId="{2BCC4E1B-CCFE-7A51-5334-058F89FFCFB8}"/>
          </ac:picMkLst>
        </pc:picChg>
        <pc:cxnChg chg="del">
          <ac:chgData name="George Weber" userId="0c6bf55f-4eeb-4517-b8b9-ce58e4cba4b6" providerId="ADAL" clId="{E33388FE-C2AD-4216-90C9-2BA2211F3919}" dt="2024-10-01T12:52:28.159" v="21642" actId="478"/>
          <ac:cxnSpMkLst>
            <pc:docMk/>
            <pc:sldMk cId="282432533" sldId="2098149261"/>
            <ac:cxnSpMk id="17" creationId="{7673359D-0B43-F544-DDA4-B4DF72E0AFAB}"/>
          </ac:cxnSpMkLst>
        </pc:cxnChg>
      </pc:sldChg>
      <pc:sldChg chg="addSp delSp modSp add mod ord">
        <pc:chgData name="George Weber" userId="0c6bf55f-4eeb-4517-b8b9-ce58e4cba4b6" providerId="ADAL" clId="{E33388FE-C2AD-4216-90C9-2BA2211F3919}" dt="2024-10-02T01:33:54.373" v="30720" actId="1037"/>
        <pc:sldMkLst>
          <pc:docMk/>
          <pc:sldMk cId="1078667321" sldId="2098149262"/>
        </pc:sldMkLst>
        <pc:spChg chg="mod">
          <ac:chgData name="George Weber" userId="0c6bf55f-4eeb-4517-b8b9-ce58e4cba4b6" providerId="ADAL" clId="{E33388FE-C2AD-4216-90C9-2BA2211F3919}" dt="2024-10-01T14:52:58.744" v="23301" actId="1038"/>
          <ac:spMkLst>
            <pc:docMk/>
            <pc:sldMk cId="1078667321" sldId="2098149262"/>
            <ac:spMk id="5" creationId="{62E21C07-98DA-88AE-B329-8E20D7214B64}"/>
          </ac:spMkLst>
        </pc:spChg>
        <pc:spChg chg="mod">
          <ac:chgData name="George Weber" userId="0c6bf55f-4eeb-4517-b8b9-ce58e4cba4b6" providerId="ADAL" clId="{E33388FE-C2AD-4216-90C9-2BA2211F3919}" dt="2024-10-01T14:52:58.744" v="23301" actId="1038"/>
          <ac:spMkLst>
            <pc:docMk/>
            <pc:sldMk cId="1078667321" sldId="2098149262"/>
            <ac:spMk id="7" creationId="{01278983-D588-0139-F234-2C9E79EC79E6}"/>
          </ac:spMkLst>
        </pc:spChg>
        <pc:spChg chg="mod">
          <ac:chgData name="George Weber" userId="0c6bf55f-4eeb-4517-b8b9-ce58e4cba4b6" providerId="ADAL" clId="{E33388FE-C2AD-4216-90C9-2BA2211F3919}" dt="2024-10-01T14:52:58.744" v="23301" actId="1038"/>
          <ac:spMkLst>
            <pc:docMk/>
            <pc:sldMk cId="1078667321" sldId="2098149262"/>
            <ac:spMk id="8" creationId="{A15CF7FB-5550-AE8B-4C4E-3055843B489F}"/>
          </ac:spMkLst>
        </pc:spChg>
        <pc:spChg chg="mod">
          <ac:chgData name="George Weber" userId="0c6bf55f-4eeb-4517-b8b9-ce58e4cba4b6" providerId="ADAL" clId="{E33388FE-C2AD-4216-90C9-2BA2211F3919}" dt="2024-10-01T14:53:59.003" v="23317" actId="14100"/>
          <ac:spMkLst>
            <pc:docMk/>
            <pc:sldMk cId="1078667321" sldId="2098149262"/>
            <ac:spMk id="10" creationId="{0F4A7222-C763-FAD1-52FA-03E9BA8CCE29}"/>
          </ac:spMkLst>
        </pc:spChg>
        <pc:spChg chg="add del mod">
          <ac:chgData name="George Weber" userId="0c6bf55f-4eeb-4517-b8b9-ce58e4cba4b6" providerId="ADAL" clId="{E33388FE-C2AD-4216-90C9-2BA2211F3919}" dt="2024-10-01T14:24:36.329" v="22701" actId="478"/>
          <ac:spMkLst>
            <pc:docMk/>
            <pc:sldMk cId="1078667321" sldId="2098149262"/>
            <ac:spMk id="12" creationId="{2190EEF2-D3B7-5979-3951-E881A5FABA87}"/>
          </ac:spMkLst>
        </pc:spChg>
        <pc:spChg chg="del">
          <ac:chgData name="George Weber" userId="0c6bf55f-4eeb-4517-b8b9-ce58e4cba4b6" providerId="ADAL" clId="{E33388FE-C2AD-4216-90C9-2BA2211F3919}" dt="2024-10-01T14:00:10.136" v="22368" actId="478"/>
          <ac:spMkLst>
            <pc:docMk/>
            <pc:sldMk cId="1078667321" sldId="2098149262"/>
            <ac:spMk id="14" creationId="{F92917B0-CD83-3BC4-BBA4-8A7FEFC3A21B}"/>
          </ac:spMkLst>
        </pc:spChg>
        <pc:spChg chg="add mod">
          <ac:chgData name="George Weber" userId="0c6bf55f-4eeb-4517-b8b9-ce58e4cba4b6" providerId="ADAL" clId="{E33388FE-C2AD-4216-90C9-2BA2211F3919}" dt="2024-10-01T14:41:38.079" v="23209" actId="1035"/>
          <ac:spMkLst>
            <pc:docMk/>
            <pc:sldMk cId="1078667321" sldId="2098149262"/>
            <ac:spMk id="15" creationId="{21940FDE-343B-A270-E1A3-0A311837AA18}"/>
          </ac:spMkLst>
        </pc:spChg>
        <pc:spChg chg="del">
          <ac:chgData name="George Weber" userId="0c6bf55f-4eeb-4517-b8b9-ce58e4cba4b6" providerId="ADAL" clId="{E33388FE-C2AD-4216-90C9-2BA2211F3919}" dt="2024-10-01T14:00:10.136" v="22368" actId="478"/>
          <ac:spMkLst>
            <pc:docMk/>
            <pc:sldMk cId="1078667321" sldId="2098149262"/>
            <ac:spMk id="16" creationId="{A71FC659-50F9-3AB2-EC34-8D8D1C32F5EA}"/>
          </ac:spMkLst>
        </pc:spChg>
        <pc:spChg chg="add mod">
          <ac:chgData name="George Weber" userId="0c6bf55f-4eeb-4517-b8b9-ce58e4cba4b6" providerId="ADAL" clId="{E33388FE-C2AD-4216-90C9-2BA2211F3919}" dt="2024-10-01T14:41:38.079" v="23209" actId="1035"/>
          <ac:spMkLst>
            <pc:docMk/>
            <pc:sldMk cId="1078667321" sldId="2098149262"/>
            <ac:spMk id="17" creationId="{55B3450B-CCF2-20C4-46A6-EF0E4B343060}"/>
          </ac:spMkLst>
        </pc:spChg>
        <pc:spChg chg="mod">
          <ac:chgData name="George Weber" userId="0c6bf55f-4eeb-4517-b8b9-ce58e4cba4b6" providerId="ADAL" clId="{E33388FE-C2AD-4216-90C9-2BA2211F3919}" dt="2024-10-01T15:13:45.001" v="23406" actId="1035"/>
          <ac:spMkLst>
            <pc:docMk/>
            <pc:sldMk cId="1078667321" sldId="2098149262"/>
            <ac:spMk id="18" creationId="{4A5D4C4C-7E7A-A122-0E7D-17550444E8FA}"/>
          </ac:spMkLst>
        </pc:spChg>
        <pc:spChg chg="mod">
          <ac:chgData name="George Weber" userId="0c6bf55f-4eeb-4517-b8b9-ce58e4cba4b6" providerId="ADAL" clId="{E33388FE-C2AD-4216-90C9-2BA2211F3919}" dt="2024-10-01T15:13:41.390" v="23397" actId="1036"/>
          <ac:spMkLst>
            <pc:docMk/>
            <pc:sldMk cId="1078667321" sldId="2098149262"/>
            <ac:spMk id="19" creationId="{8F4CB599-AB55-DAA8-64CE-CE8BDB9921D1}"/>
          </ac:spMkLst>
        </pc:spChg>
        <pc:spChg chg="mod">
          <ac:chgData name="George Weber" userId="0c6bf55f-4eeb-4517-b8b9-ce58e4cba4b6" providerId="ADAL" clId="{E33388FE-C2AD-4216-90C9-2BA2211F3919}" dt="2024-10-01T15:13:34.285" v="23379" actId="1035"/>
          <ac:spMkLst>
            <pc:docMk/>
            <pc:sldMk cId="1078667321" sldId="2098149262"/>
            <ac:spMk id="20" creationId="{F29D12A8-6DE3-B33D-5325-96332A409D08}"/>
          </ac:spMkLst>
        </pc:spChg>
        <pc:spChg chg="mod">
          <ac:chgData name="George Weber" userId="0c6bf55f-4eeb-4517-b8b9-ce58e4cba4b6" providerId="ADAL" clId="{E33388FE-C2AD-4216-90C9-2BA2211F3919}" dt="2024-10-01T14:52:58.744" v="23301" actId="1038"/>
          <ac:spMkLst>
            <pc:docMk/>
            <pc:sldMk cId="1078667321" sldId="2098149262"/>
            <ac:spMk id="21" creationId="{FAE43AE3-E385-D0BA-C941-311E6367AD40}"/>
          </ac:spMkLst>
        </pc:spChg>
        <pc:spChg chg="mod">
          <ac:chgData name="George Weber" userId="0c6bf55f-4eeb-4517-b8b9-ce58e4cba4b6" providerId="ADAL" clId="{E33388FE-C2AD-4216-90C9-2BA2211F3919}" dt="2024-10-01T14:52:58.744" v="23301" actId="1038"/>
          <ac:spMkLst>
            <pc:docMk/>
            <pc:sldMk cId="1078667321" sldId="2098149262"/>
            <ac:spMk id="22" creationId="{5B57AD0D-562D-AFB8-37EC-53866216D13E}"/>
          </ac:spMkLst>
        </pc:spChg>
        <pc:spChg chg="mod">
          <ac:chgData name="George Weber" userId="0c6bf55f-4eeb-4517-b8b9-ce58e4cba4b6" providerId="ADAL" clId="{E33388FE-C2AD-4216-90C9-2BA2211F3919}" dt="2024-10-01T14:52:58.744" v="23301" actId="1038"/>
          <ac:spMkLst>
            <pc:docMk/>
            <pc:sldMk cId="1078667321" sldId="2098149262"/>
            <ac:spMk id="23" creationId="{2F7E41CA-A90A-CDA3-44B9-22AD94B5720E}"/>
          </ac:spMkLst>
        </pc:spChg>
        <pc:spChg chg="add mod">
          <ac:chgData name="George Weber" userId="0c6bf55f-4eeb-4517-b8b9-ce58e4cba4b6" providerId="ADAL" clId="{E33388FE-C2AD-4216-90C9-2BA2211F3919}" dt="2024-10-01T20:51:02.738" v="27882" actId="20577"/>
          <ac:spMkLst>
            <pc:docMk/>
            <pc:sldMk cId="1078667321" sldId="2098149262"/>
            <ac:spMk id="24" creationId="{3E3EE0A3-4961-5791-DF44-44C21E88DD77}"/>
          </ac:spMkLst>
        </pc:spChg>
        <pc:spChg chg="add mod">
          <ac:chgData name="George Weber" userId="0c6bf55f-4eeb-4517-b8b9-ce58e4cba4b6" providerId="ADAL" clId="{E33388FE-C2AD-4216-90C9-2BA2211F3919}" dt="2024-10-01T14:43:14.311" v="23217" actId="20577"/>
          <ac:spMkLst>
            <pc:docMk/>
            <pc:sldMk cId="1078667321" sldId="2098149262"/>
            <ac:spMk id="29" creationId="{3626D559-A712-9FDA-FA48-21EE71AC5036}"/>
          </ac:spMkLst>
        </pc:spChg>
        <pc:spChg chg="mod">
          <ac:chgData name="George Weber" userId="0c6bf55f-4eeb-4517-b8b9-ce58e4cba4b6" providerId="ADAL" clId="{E33388FE-C2AD-4216-90C9-2BA2211F3919}" dt="2024-10-02T01:33:54.373" v="30720" actId="1037"/>
          <ac:spMkLst>
            <pc:docMk/>
            <pc:sldMk cId="1078667321" sldId="2098149262"/>
            <ac:spMk id="32" creationId="{5C0308C0-BB0F-5820-F34A-76865AB41088}"/>
          </ac:spMkLst>
        </pc:spChg>
        <pc:spChg chg="add mod">
          <ac:chgData name="George Weber" userId="0c6bf55f-4eeb-4517-b8b9-ce58e4cba4b6" providerId="ADAL" clId="{E33388FE-C2AD-4216-90C9-2BA2211F3919}" dt="2024-10-01T14:41:38.079" v="23209" actId="1035"/>
          <ac:spMkLst>
            <pc:docMk/>
            <pc:sldMk cId="1078667321" sldId="2098149262"/>
            <ac:spMk id="33" creationId="{5922B98C-F582-D19A-986E-03897D69DB26}"/>
          </ac:spMkLst>
        </pc:spChg>
        <pc:grpChg chg="mod">
          <ac:chgData name="George Weber" userId="0c6bf55f-4eeb-4517-b8b9-ce58e4cba4b6" providerId="ADAL" clId="{E33388FE-C2AD-4216-90C9-2BA2211F3919}" dt="2024-10-01T14:52:58.744" v="23301" actId="1038"/>
          <ac:grpSpMkLst>
            <pc:docMk/>
            <pc:sldMk cId="1078667321" sldId="2098149262"/>
            <ac:grpSpMk id="31" creationId="{3FF9A3D3-2494-315B-7F2C-8FACE55912DE}"/>
          </ac:grpSpMkLst>
        </pc:grpChg>
        <pc:picChg chg="mod">
          <ac:chgData name="George Weber" userId="0c6bf55f-4eeb-4517-b8b9-ce58e4cba4b6" providerId="ADAL" clId="{E33388FE-C2AD-4216-90C9-2BA2211F3919}" dt="2024-10-01T14:52:58.744" v="23301" actId="1038"/>
          <ac:picMkLst>
            <pc:docMk/>
            <pc:sldMk cId="1078667321" sldId="2098149262"/>
            <ac:picMk id="26" creationId="{E82AF8DE-2199-A166-88C9-AE87E5A92912}"/>
          </ac:picMkLst>
        </pc:picChg>
        <pc:picChg chg="mod">
          <ac:chgData name="George Weber" userId="0c6bf55f-4eeb-4517-b8b9-ce58e4cba4b6" providerId="ADAL" clId="{E33388FE-C2AD-4216-90C9-2BA2211F3919}" dt="2024-10-01T14:52:58.744" v="23301" actId="1038"/>
          <ac:picMkLst>
            <pc:docMk/>
            <pc:sldMk cId="1078667321" sldId="2098149262"/>
            <ac:picMk id="27" creationId="{95244FB0-B787-1579-CA91-EE7BCBFFB2EA}"/>
          </ac:picMkLst>
        </pc:picChg>
        <pc:picChg chg="mod">
          <ac:chgData name="George Weber" userId="0c6bf55f-4eeb-4517-b8b9-ce58e4cba4b6" providerId="ADAL" clId="{E33388FE-C2AD-4216-90C9-2BA2211F3919}" dt="2024-10-01T14:52:58.744" v="23301" actId="1038"/>
          <ac:picMkLst>
            <pc:docMk/>
            <pc:sldMk cId="1078667321" sldId="2098149262"/>
            <ac:picMk id="28" creationId="{01F0839D-E86E-2B69-6F72-F1E4596FFF72}"/>
          </ac:picMkLst>
        </pc:picChg>
        <pc:picChg chg="add mod">
          <ac:chgData name="George Weber" userId="0c6bf55f-4eeb-4517-b8b9-ce58e4cba4b6" providerId="ADAL" clId="{E33388FE-C2AD-4216-90C9-2BA2211F3919}" dt="2024-10-01T14:53:54.194" v="23316" actId="1036"/>
          <ac:picMkLst>
            <pc:docMk/>
            <pc:sldMk cId="1078667321" sldId="2098149262"/>
            <ac:picMk id="59" creationId="{32E1FFA2-A162-6320-0031-83A8AE2570CB}"/>
          </ac:picMkLst>
        </pc:picChg>
        <pc:picChg chg="add mod">
          <ac:chgData name="George Weber" userId="0c6bf55f-4eeb-4517-b8b9-ce58e4cba4b6" providerId="ADAL" clId="{E33388FE-C2AD-4216-90C9-2BA2211F3919}" dt="2024-10-01T14:53:19.050" v="23302"/>
          <ac:picMkLst>
            <pc:docMk/>
            <pc:sldMk cId="1078667321" sldId="2098149262"/>
            <ac:picMk id="60" creationId="{FC28FECB-3B39-1CB6-5326-40FC0D9BA5CB}"/>
          </ac:picMkLst>
        </pc:picChg>
        <pc:cxnChg chg="add mod">
          <ac:chgData name="George Weber" userId="0c6bf55f-4eeb-4517-b8b9-ce58e4cba4b6" providerId="ADAL" clId="{E33388FE-C2AD-4216-90C9-2BA2211F3919}" dt="2024-10-01T14:52:58.744" v="23301" actId="1038"/>
          <ac:cxnSpMkLst>
            <pc:docMk/>
            <pc:sldMk cId="1078667321" sldId="2098149262"/>
            <ac:cxnSpMk id="4" creationId="{6FEAA54B-BF5B-373B-0386-8592E045F6CA}"/>
          </ac:cxnSpMkLst>
        </pc:cxnChg>
        <pc:cxnChg chg="add mod">
          <ac:chgData name="George Weber" userId="0c6bf55f-4eeb-4517-b8b9-ce58e4cba4b6" providerId="ADAL" clId="{E33388FE-C2AD-4216-90C9-2BA2211F3919}" dt="2024-10-01T14:52:58.744" v="23301" actId="1038"/>
          <ac:cxnSpMkLst>
            <pc:docMk/>
            <pc:sldMk cId="1078667321" sldId="2098149262"/>
            <ac:cxnSpMk id="11" creationId="{2A287B48-9417-4B39-683C-94C0374B03E3}"/>
          </ac:cxnSpMkLst>
        </pc:cxnChg>
        <pc:cxnChg chg="add mod">
          <ac:chgData name="George Weber" userId="0c6bf55f-4eeb-4517-b8b9-ce58e4cba4b6" providerId="ADAL" clId="{E33388FE-C2AD-4216-90C9-2BA2211F3919}" dt="2024-10-01T14:52:58.744" v="23301" actId="1038"/>
          <ac:cxnSpMkLst>
            <pc:docMk/>
            <pc:sldMk cId="1078667321" sldId="2098149262"/>
            <ac:cxnSpMk id="13" creationId="{DCE6CD33-D458-2FDA-BBB6-52EB310C2A7B}"/>
          </ac:cxnSpMkLst>
        </pc:cxnChg>
        <pc:cxnChg chg="add mod">
          <ac:chgData name="George Weber" userId="0c6bf55f-4eeb-4517-b8b9-ce58e4cba4b6" providerId="ADAL" clId="{E33388FE-C2AD-4216-90C9-2BA2211F3919}" dt="2024-10-01T14:41:38.079" v="23209" actId="1035"/>
          <ac:cxnSpMkLst>
            <pc:docMk/>
            <pc:sldMk cId="1078667321" sldId="2098149262"/>
            <ac:cxnSpMk id="34" creationId="{2D26B0C2-6DC1-E28F-7910-CEB3B901F262}"/>
          </ac:cxnSpMkLst>
        </pc:cxnChg>
        <pc:cxnChg chg="add mod">
          <ac:chgData name="George Weber" userId="0c6bf55f-4eeb-4517-b8b9-ce58e4cba4b6" providerId="ADAL" clId="{E33388FE-C2AD-4216-90C9-2BA2211F3919}" dt="2024-10-01T14:41:38.079" v="23209" actId="1035"/>
          <ac:cxnSpMkLst>
            <pc:docMk/>
            <pc:sldMk cId="1078667321" sldId="2098149262"/>
            <ac:cxnSpMk id="36" creationId="{E2872F1C-3532-42B7-CF68-3FDE94056E9C}"/>
          </ac:cxnSpMkLst>
        </pc:cxnChg>
        <pc:cxnChg chg="add mod">
          <ac:chgData name="George Weber" userId="0c6bf55f-4eeb-4517-b8b9-ce58e4cba4b6" providerId="ADAL" clId="{E33388FE-C2AD-4216-90C9-2BA2211F3919}" dt="2024-10-01T14:41:38.079" v="23209" actId="1035"/>
          <ac:cxnSpMkLst>
            <pc:docMk/>
            <pc:sldMk cId="1078667321" sldId="2098149262"/>
            <ac:cxnSpMk id="39" creationId="{7ED3B154-D4D0-A127-C63B-6C2AC52A90D1}"/>
          </ac:cxnSpMkLst>
        </pc:cxnChg>
      </pc:sldChg>
      <pc:sldChg chg="modSp add mod ord">
        <pc:chgData name="George Weber" userId="0c6bf55f-4eeb-4517-b8b9-ce58e4cba4b6" providerId="ADAL" clId="{E33388FE-C2AD-4216-90C9-2BA2211F3919}" dt="2024-10-01T19:27:11.700" v="27260" actId="20577"/>
        <pc:sldMkLst>
          <pc:docMk/>
          <pc:sldMk cId="1346455473" sldId="2098149263"/>
        </pc:sldMkLst>
        <pc:spChg chg="mod">
          <ac:chgData name="George Weber" userId="0c6bf55f-4eeb-4517-b8b9-ce58e4cba4b6" providerId="ADAL" clId="{E33388FE-C2AD-4216-90C9-2BA2211F3919}" dt="2024-10-01T19:27:11.700" v="27260" actId="20577"/>
          <ac:spMkLst>
            <pc:docMk/>
            <pc:sldMk cId="1346455473" sldId="2098149263"/>
            <ac:spMk id="24" creationId="{0FEAE0D1-0501-9C89-A831-672A32AA9E2D}"/>
          </ac:spMkLst>
        </pc:spChg>
      </pc:sldChg>
      <pc:sldChg chg="add del">
        <pc:chgData name="George Weber" userId="0c6bf55f-4eeb-4517-b8b9-ce58e4cba4b6" providerId="ADAL" clId="{E33388FE-C2AD-4216-90C9-2BA2211F3919}" dt="2024-10-01T19:27:36.021" v="27266" actId="47"/>
        <pc:sldMkLst>
          <pc:docMk/>
          <pc:sldMk cId="2048442643" sldId="2098149264"/>
        </pc:sldMkLst>
      </pc:sldChg>
      <pc:sldChg chg="addSp delSp modSp new mod ord modAnim">
        <pc:chgData name="George Weber" userId="0c6bf55f-4eeb-4517-b8b9-ce58e4cba4b6" providerId="ADAL" clId="{E33388FE-C2AD-4216-90C9-2BA2211F3919}" dt="2024-10-01T15:41:16.519" v="23851" actId="478"/>
        <pc:sldMkLst>
          <pc:docMk/>
          <pc:sldMk cId="2095933492" sldId="2098149265"/>
        </pc:sldMkLst>
        <pc:spChg chg="mod">
          <ac:chgData name="George Weber" userId="0c6bf55f-4eeb-4517-b8b9-ce58e4cba4b6" providerId="ADAL" clId="{E33388FE-C2AD-4216-90C9-2BA2211F3919}" dt="2024-10-01T15:17:18.561" v="23460" actId="20577"/>
          <ac:spMkLst>
            <pc:docMk/>
            <pc:sldMk cId="2095933492" sldId="2098149265"/>
            <ac:spMk id="2" creationId="{116E5275-E832-8002-A76B-D9200899C67A}"/>
          </ac:spMkLst>
        </pc:spChg>
        <pc:spChg chg="add mod">
          <ac:chgData name="George Weber" userId="0c6bf55f-4eeb-4517-b8b9-ce58e4cba4b6" providerId="ADAL" clId="{E33388FE-C2AD-4216-90C9-2BA2211F3919}" dt="2024-10-01T15:14:10.155" v="23409" actId="1076"/>
          <ac:spMkLst>
            <pc:docMk/>
            <pc:sldMk cId="2095933492" sldId="2098149265"/>
            <ac:spMk id="4" creationId="{4C1951F7-A04E-048B-C334-C43B98FD5AAE}"/>
          </ac:spMkLst>
        </pc:spChg>
        <pc:spChg chg="add mod">
          <ac:chgData name="George Weber" userId="0c6bf55f-4eeb-4517-b8b9-ce58e4cba4b6" providerId="ADAL" clId="{E33388FE-C2AD-4216-90C9-2BA2211F3919}" dt="2024-10-01T15:14:10.155" v="23409" actId="1076"/>
          <ac:spMkLst>
            <pc:docMk/>
            <pc:sldMk cId="2095933492" sldId="2098149265"/>
            <ac:spMk id="5" creationId="{D735675C-9D23-744F-F744-FBEB325A9058}"/>
          </ac:spMkLst>
        </pc:spChg>
        <pc:spChg chg="add mod">
          <ac:chgData name="George Weber" userId="0c6bf55f-4eeb-4517-b8b9-ce58e4cba4b6" providerId="ADAL" clId="{E33388FE-C2AD-4216-90C9-2BA2211F3919}" dt="2024-10-01T15:21:24.666" v="23479" actId="20577"/>
          <ac:spMkLst>
            <pc:docMk/>
            <pc:sldMk cId="2095933492" sldId="2098149265"/>
            <ac:spMk id="6" creationId="{0DDC6B73-24B3-996B-63C7-80B5E5E14132}"/>
          </ac:spMkLst>
        </pc:spChg>
        <pc:spChg chg="add mod">
          <ac:chgData name="George Weber" userId="0c6bf55f-4eeb-4517-b8b9-ce58e4cba4b6" providerId="ADAL" clId="{E33388FE-C2AD-4216-90C9-2BA2211F3919}" dt="2024-10-01T15:14:10.155" v="23409" actId="1076"/>
          <ac:spMkLst>
            <pc:docMk/>
            <pc:sldMk cId="2095933492" sldId="2098149265"/>
            <ac:spMk id="7" creationId="{A976AD11-BFA1-CCA6-709F-7E24A2649566}"/>
          </ac:spMkLst>
        </pc:spChg>
        <pc:spChg chg="add mod">
          <ac:chgData name="George Weber" userId="0c6bf55f-4eeb-4517-b8b9-ce58e4cba4b6" providerId="ADAL" clId="{E33388FE-C2AD-4216-90C9-2BA2211F3919}" dt="2024-10-01T15:14:10.155" v="23409" actId="1076"/>
          <ac:spMkLst>
            <pc:docMk/>
            <pc:sldMk cId="2095933492" sldId="2098149265"/>
            <ac:spMk id="8" creationId="{D8AB42CA-BDFB-FA60-2F1F-82B5020C456A}"/>
          </ac:spMkLst>
        </pc:spChg>
        <pc:spChg chg="add del mod">
          <ac:chgData name="George Weber" userId="0c6bf55f-4eeb-4517-b8b9-ce58e4cba4b6" providerId="ADAL" clId="{E33388FE-C2AD-4216-90C9-2BA2211F3919}" dt="2024-10-01T15:13:58.595" v="23407" actId="478"/>
          <ac:spMkLst>
            <pc:docMk/>
            <pc:sldMk cId="2095933492" sldId="2098149265"/>
            <ac:spMk id="9" creationId="{D1044CE5-299B-5ADA-DFD3-1882F4A69712}"/>
          </ac:spMkLst>
        </pc:spChg>
        <pc:spChg chg="add del mod">
          <ac:chgData name="George Weber" userId="0c6bf55f-4eeb-4517-b8b9-ce58e4cba4b6" providerId="ADAL" clId="{E33388FE-C2AD-4216-90C9-2BA2211F3919}" dt="2024-10-01T15:13:58.595" v="23407" actId="478"/>
          <ac:spMkLst>
            <pc:docMk/>
            <pc:sldMk cId="2095933492" sldId="2098149265"/>
            <ac:spMk id="10" creationId="{94F40E0B-3CA6-5CB5-4502-AFF2CA433774}"/>
          </ac:spMkLst>
        </pc:spChg>
        <pc:spChg chg="add del mod">
          <ac:chgData name="George Weber" userId="0c6bf55f-4eeb-4517-b8b9-ce58e4cba4b6" providerId="ADAL" clId="{E33388FE-C2AD-4216-90C9-2BA2211F3919}" dt="2024-10-01T15:13:58.595" v="23407" actId="478"/>
          <ac:spMkLst>
            <pc:docMk/>
            <pc:sldMk cId="2095933492" sldId="2098149265"/>
            <ac:spMk id="11" creationId="{6649EE08-976E-5C12-4B96-8093FCD9FB43}"/>
          </ac:spMkLst>
        </pc:spChg>
        <pc:spChg chg="add mod">
          <ac:chgData name="George Weber" userId="0c6bf55f-4eeb-4517-b8b9-ce58e4cba4b6" providerId="ADAL" clId="{E33388FE-C2AD-4216-90C9-2BA2211F3919}" dt="2024-10-01T15:14:10.155" v="23409" actId="1076"/>
          <ac:spMkLst>
            <pc:docMk/>
            <pc:sldMk cId="2095933492" sldId="2098149265"/>
            <ac:spMk id="12" creationId="{B5C881D6-CE25-DD0C-0AAB-F6F4D92DC953}"/>
          </ac:spMkLst>
        </pc:spChg>
        <pc:spChg chg="add del mod">
          <ac:chgData name="George Weber" userId="0c6bf55f-4eeb-4517-b8b9-ce58e4cba4b6" providerId="ADAL" clId="{E33388FE-C2AD-4216-90C9-2BA2211F3919}" dt="2024-10-01T15:13:58.595" v="23407" actId="478"/>
          <ac:spMkLst>
            <pc:docMk/>
            <pc:sldMk cId="2095933492" sldId="2098149265"/>
            <ac:spMk id="13" creationId="{FEA185D8-D53D-891F-9350-6E3C19688CA0}"/>
          </ac:spMkLst>
        </pc:spChg>
        <pc:spChg chg="mod">
          <ac:chgData name="George Weber" userId="0c6bf55f-4eeb-4517-b8b9-ce58e4cba4b6" providerId="ADAL" clId="{E33388FE-C2AD-4216-90C9-2BA2211F3919}" dt="2024-10-01T15:11:57.457" v="23353"/>
          <ac:spMkLst>
            <pc:docMk/>
            <pc:sldMk cId="2095933492" sldId="2098149265"/>
            <ac:spMk id="19" creationId="{2766AD61-D477-132D-E5D9-547E401F42EF}"/>
          </ac:spMkLst>
        </pc:spChg>
        <pc:spChg chg="add mod">
          <ac:chgData name="George Weber" userId="0c6bf55f-4eeb-4517-b8b9-ce58e4cba4b6" providerId="ADAL" clId="{E33388FE-C2AD-4216-90C9-2BA2211F3919}" dt="2024-10-01T15:16:02.795" v="23452" actId="12788"/>
          <ac:spMkLst>
            <pc:docMk/>
            <pc:sldMk cId="2095933492" sldId="2098149265"/>
            <ac:spMk id="24" creationId="{1093F5D0-0B10-CE18-8397-A6E23CF81C84}"/>
          </ac:spMkLst>
        </pc:spChg>
        <pc:spChg chg="add mod">
          <ac:chgData name="George Weber" userId="0c6bf55f-4eeb-4517-b8b9-ce58e4cba4b6" providerId="ADAL" clId="{E33388FE-C2AD-4216-90C9-2BA2211F3919}" dt="2024-10-01T15:16:02.795" v="23452" actId="12788"/>
          <ac:spMkLst>
            <pc:docMk/>
            <pc:sldMk cId="2095933492" sldId="2098149265"/>
            <ac:spMk id="25" creationId="{A529F26C-BD6F-10B2-0BC3-E3331B3B25F4}"/>
          </ac:spMkLst>
        </pc:spChg>
        <pc:spChg chg="add mod">
          <ac:chgData name="George Weber" userId="0c6bf55f-4eeb-4517-b8b9-ce58e4cba4b6" providerId="ADAL" clId="{E33388FE-C2AD-4216-90C9-2BA2211F3919}" dt="2024-10-01T15:16:02.795" v="23452" actId="12788"/>
          <ac:spMkLst>
            <pc:docMk/>
            <pc:sldMk cId="2095933492" sldId="2098149265"/>
            <ac:spMk id="26" creationId="{147CF18C-417D-7C40-9EEB-098EE6D5DF3B}"/>
          </ac:spMkLst>
        </pc:spChg>
        <pc:spChg chg="add mod">
          <ac:chgData name="George Weber" userId="0c6bf55f-4eeb-4517-b8b9-ce58e4cba4b6" providerId="ADAL" clId="{E33388FE-C2AD-4216-90C9-2BA2211F3919}" dt="2024-10-01T15:16:02.795" v="23452" actId="12788"/>
          <ac:spMkLst>
            <pc:docMk/>
            <pc:sldMk cId="2095933492" sldId="2098149265"/>
            <ac:spMk id="27" creationId="{F575A295-B740-9438-7715-85D21ECECA67}"/>
          </ac:spMkLst>
        </pc:spChg>
        <pc:spChg chg="add del mod">
          <ac:chgData name="George Weber" userId="0c6bf55f-4eeb-4517-b8b9-ce58e4cba4b6" providerId="ADAL" clId="{E33388FE-C2AD-4216-90C9-2BA2211F3919}" dt="2024-10-01T15:25:52.659" v="23509" actId="478"/>
          <ac:spMkLst>
            <pc:docMk/>
            <pc:sldMk cId="2095933492" sldId="2098149265"/>
            <ac:spMk id="29" creationId="{2003CA73-2343-E201-DFF7-22DEC39BD2C2}"/>
          </ac:spMkLst>
        </pc:spChg>
        <pc:spChg chg="add del mod">
          <ac:chgData name="George Weber" userId="0c6bf55f-4eeb-4517-b8b9-ce58e4cba4b6" providerId="ADAL" clId="{E33388FE-C2AD-4216-90C9-2BA2211F3919}" dt="2024-10-01T15:39:38.058" v="23788" actId="478"/>
          <ac:spMkLst>
            <pc:docMk/>
            <pc:sldMk cId="2095933492" sldId="2098149265"/>
            <ac:spMk id="30" creationId="{45E84AF2-CF56-1DA6-5357-6BF1150EBD90}"/>
          </ac:spMkLst>
        </pc:spChg>
        <pc:spChg chg="add mod">
          <ac:chgData name="George Weber" userId="0c6bf55f-4eeb-4517-b8b9-ce58e4cba4b6" providerId="ADAL" clId="{E33388FE-C2AD-4216-90C9-2BA2211F3919}" dt="2024-10-01T15:25:21.636" v="23508" actId="1076"/>
          <ac:spMkLst>
            <pc:docMk/>
            <pc:sldMk cId="2095933492" sldId="2098149265"/>
            <ac:spMk id="32" creationId="{673C8939-CCA8-8A1E-2B47-9EC78AC9D839}"/>
          </ac:spMkLst>
        </pc:spChg>
        <pc:spChg chg="add del mod">
          <ac:chgData name="George Weber" userId="0c6bf55f-4eeb-4517-b8b9-ce58e4cba4b6" providerId="ADAL" clId="{E33388FE-C2AD-4216-90C9-2BA2211F3919}" dt="2024-10-01T15:41:16.519" v="23851" actId="478"/>
          <ac:spMkLst>
            <pc:docMk/>
            <pc:sldMk cId="2095933492" sldId="2098149265"/>
            <ac:spMk id="34" creationId="{B2147C5E-2E30-1537-6C0A-A809F4119FF8}"/>
          </ac:spMkLst>
        </pc:spChg>
        <pc:spChg chg="add del mod">
          <ac:chgData name="George Weber" userId="0c6bf55f-4eeb-4517-b8b9-ce58e4cba4b6" providerId="ADAL" clId="{E33388FE-C2AD-4216-90C9-2BA2211F3919}" dt="2024-10-01T15:26:57.079" v="23543" actId="478"/>
          <ac:spMkLst>
            <pc:docMk/>
            <pc:sldMk cId="2095933492" sldId="2098149265"/>
            <ac:spMk id="35" creationId="{AF3AD9BE-A589-60F1-42B9-839C2BB62CE6}"/>
          </ac:spMkLst>
        </pc:spChg>
        <pc:spChg chg="add del mod">
          <ac:chgData name="George Weber" userId="0c6bf55f-4eeb-4517-b8b9-ce58e4cba4b6" providerId="ADAL" clId="{E33388FE-C2AD-4216-90C9-2BA2211F3919}" dt="2024-10-01T15:26:57.079" v="23543" actId="478"/>
          <ac:spMkLst>
            <pc:docMk/>
            <pc:sldMk cId="2095933492" sldId="2098149265"/>
            <ac:spMk id="36" creationId="{4C9823D0-EE97-A3AD-0DD1-7C7385CE9207}"/>
          </ac:spMkLst>
        </pc:spChg>
        <pc:spChg chg="add del mod">
          <ac:chgData name="George Weber" userId="0c6bf55f-4eeb-4517-b8b9-ce58e4cba4b6" providerId="ADAL" clId="{E33388FE-C2AD-4216-90C9-2BA2211F3919}" dt="2024-10-01T15:41:16.519" v="23851" actId="478"/>
          <ac:spMkLst>
            <pc:docMk/>
            <pc:sldMk cId="2095933492" sldId="2098149265"/>
            <ac:spMk id="37" creationId="{00BBF964-DBBA-19D7-E36C-8751FE96E9D4}"/>
          </ac:spMkLst>
        </pc:spChg>
        <pc:grpChg chg="add mod">
          <ac:chgData name="George Weber" userId="0c6bf55f-4eeb-4517-b8b9-ce58e4cba4b6" providerId="ADAL" clId="{E33388FE-C2AD-4216-90C9-2BA2211F3919}" dt="2024-10-01T15:14:10.155" v="23409" actId="1076"/>
          <ac:grpSpMkLst>
            <pc:docMk/>
            <pc:sldMk cId="2095933492" sldId="2098149265"/>
            <ac:grpSpMk id="17" creationId="{632F90FA-8615-355D-AFBE-7DE62A2DEB63}"/>
          </ac:grpSpMkLst>
        </pc:grpChg>
        <pc:picChg chg="add mod">
          <ac:chgData name="George Weber" userId="0c6bf55f-4eeb-4517-b8b9-ce58e4cba4b6" providerId="ADAL" clId="{E33388FE-C2AD-4216-90C9-2BA2211F3919}" dt="2024-10-01T15:14:10.155" v="23409" actId="1076"/>
          <ac:picMkLst>
            <pc:docMk/>
            <pc:sldMk cId="2095933492" sldId="2098149265"/>
            <ac:picMk id="14" creationId="{53987FBC-940C-D7A9-F289-E4D8BD1B3C33}"/>
          </ac:picMkLst>
        </pc:picChg>
        <pc:picChg chg="add mod">
          <ac:chgData name="George Weber" userId="0c6bf55f-4eeb-4517-b8b9-ce58e4cba4b6" providerId="ADAL" clId="{E33388FE-C2AD-4216-90C9-2BA2211F3919}" dt="2024-10-01T15:14:10.155" v="23409" actId="1076"/>
          <ac:picMkLst>
            <pc:docMk/>
            <pc:sldMk cId="2095933492" sldId="2098149265"/>
            <ac:picMk id="15" creationId="{93FDF84C-F130-7D3A-D5A4-A7B1F067E1E4}"/>
          </ac:picMkLst>
        </pc:picChg>
        <pc:picChg chg="add mod">
          <ac:chgData name="George Weber" userId="0c6bf55f-4eeb-4517-b8b9-ce58e4cba4b6" providerId="ADAL" clId="{E33388FE-C2AD-4216-90C9-2BA2211F3919}" dt="2024-10-01T15:14:10.155" v="23409" actId="1076"/>
          <ac:picMkLst>
            <pc:docMk/>
            <pc:sldMk cId="2095933492" sldId="2098149265"/>
            <ac:picMk id="16" creationId="{34266D31-69B5-F5CE-3F51-22BC4204E375}"/>
          </ac:picMkLst>
        </pc:picChg>
        <pc:picChg chg="mod">
          <ac:chgData name="George Weber" userId="0c6bf55f-4eeb-4517-b8b9-ce58e4cba4b6" providerId="ADAL" clId="{E33388FE-C2AD-4216-90C9-2BA2211F3919}" dt="2024-10-01T15:11:57.457" v="23353"/>
          <ac:picMkLst>
            <pc:docMk/>
            <pc:sldMk cId="2095933492" sldId="2098149265"/>
            <ac:picMk id="18" creationId="{4DFC460F-A328-8552-0BCE-00F17720072E}"/>
          </ac:picMkLst>
        </pc:picChg>
        <pc:picChg chg="add del mod">
          <ac:chgData name="George Weber" userId="0c6bf55f-4eeb-4517-b8b9-ce58e4cba4b6" providerId="ADAL" clId="{E33388FE-C2AD-4216-90C9-2BA2211F3919}" dt="2024-10-01T15:14:11.786" v="23410" actId="478"/>
          <ac:picMkLst>
            <pc:docMk/>
            <pc:sldMk cId="2095933492" sldId="2098149265"/>
            <ac:picMk id="23" creationId="{E939AF39-A23C-CCFC-9A97-BF211EE765EF}"/>
          </ac:picMkLst>
        </pc:picChg>
        <pc:cxnChg chg="add mod">
          <ac:chgData name="George Weber" userId="0c6bf55f-4eeb-4517-b8b9-ce58e4cba4b6" providerId="ADAL" clId="{E33388FE-C2AD-4216-90C9-2BA2211F3919}" dt="2024-10-01T15:14:10.155" v="23409" actId="1076"/>
          <ac:cxnSpMkLst>
            <pc:docMk/>
            <pc:sldMk cId="2095933492" sldId="2098149265"/>
            <ac:cxnSpMk id="20" creationId="{13671663-2B95-ADFF-774A-B83CF92038DD}"/>
          </ac:cxnSpMkLst>
        </pc:cxnChg>
        <pc:cxnChg chg="add mod">
          <ac:chgData name="George Weber" userId="0c6bf55f-4eeb-4517-b8b9-ce58e4cba4b6" providerId="ADAL" clId="{E33388FE-C2AD-4216-90C9-2BA2211F3919}" dt="2024-10-01T15:14:10.155" v="23409" actId="1076"/>
          <ac:cxnSpMkLst>
            <pc:docMk/>
            <pc:sldMk cId="2095933492" sldId="2098149265"/>
            <ac:cxnSpMk id="21" creationId="{72EC6E7D-0146-5EDD-D061-A6FA531C6B67}"/>
          </ac:cxnSpMkLst>
        </pc:cxnChg>
        <pc:cxnChg chg="add del mod">
          <ac:chgData name="George Weber" userId="0c6bf55f-4eeb-4517-b8b9-ce58e4cba4b6" providerId="ADAL" clId="{E33388FE-C2AD-4216-90C9-2BA2211F3919}" dt="2024-10-01T15:13:58.595" v="23407" actId="478"/>
          <ac:cxnSpMkLst>
            <pc:docMk/>
            <pc:sldMk cId="2095933492" sldId="2098149265"/>
            <ac:cxnSpMk id="22" creationId="{86540A61-7A1A-39A8-89C9-83FC60A33FB0}"/>
          </ac:cxnSpMkLst>
        </pc:cxnChg>
        <pc:cxnChg chg="add mod">
          <ac:chgData name="George Weber" userId="0c6bf55f-4eeb-4517-b8b9-ce58e4cba4b6" providerId="ADAL" clId="{E33388FE-C2AD-4216-90C9-2BA2211F3919}" dt="2024-10-01T15:16:02.795" v="23452" actId="12788"/>
          <ac:cxnSpMkLst>
            <pc:docMk/>
            <pc:sldMk cId="2095933492" sldId="2098149265"/>
            <ac:cxnSpMk id="28" creationId="{6E211CF3-0390-F30D-B4E2-5B319D5D0CE6}"/>
          </ac:cxnSpMkLst>
        </pc:cxnChg>
      </pc:sldChg>
      <pc:sldChg chg="addSp modSp add mod">
        <pc:chgData name="George Weber" userId="0c6bf55f-4eeb-4517-b8b9-ce58e4cba4b6" providerId="ADAL" clId="{E33388FE-C2AD-4216-90C9-2BA2211F3919}" dt="2024-10-01T16:44:56.798" v="24538" actId="207"/>
        <pc:sldMkLst>
          <pc:docMk/>
          <pc:sldMk cId="77555005" sldId="2098149266"/>
        </pc:sldMkLst>
        <pc:spChg chg="add mod ord">
          <ac:chgData name="George Weber" userId="0c6bf55f-4eeb-4517-b8b9-ce58e4cba4b6" providerId="ADAL" clId="{E33388FE-C2AD-4216-90C9-2BA2211F3919}" dt="2024-10-01T16:44:56.798" v="24538" actId="207"/>
          <ac:spMkLst>
            <pc:docMk/>
            <pc:sldMk cId="77555005" sldId="2098149266"/>
            <ac:spMk id="9" creationId="{7CA60BD8-BA97-2689-8148-D50C37AC7BFC}"/>
          </ac:spMkLst>
        </pc:spChg>
        <pc:spChg chg="mod">
          <ac:chgData name="George Weber" userId="0c6bf55f-4eeb-4517-b8b9-ce58e4cba4b6" providerId="ADAL" clId="{E33388FE-C2AD-4216-90C9-2BA2211F3919}" dt="2024-10-01T15:39:21.617" v="23787" actId="207"/>
          <ac:spMkLst>
            <pc:docMk/>
            <pc:sldMk cId="77555005" sldId="2098149266"/>
            <ac:spMk id="25" creationId="{A529F26C-BD6F-10B2-0BC3-E3331B3B25F4}"/>
          </ac:spMkLst>
        </pc:spChg>
        <pc:spChg chg="mod">
          <ac:chgData name="George Weber" userId="0c6bf55f-4eeb-4517-b8b9-ce58e4cba4b6" providerId="ADAL" clId="{E33388FE-C2AD-4216-90C9-2BA2211F3919}" dt="2024-10-01T15:39:21.617" v="23787" actId="207"/>
          <ac:spMkLst>
            <pc:docMk/>
            <pc:sldMk cId="77555005" sldId="2098149266"/>
            <ac:spMk id="27" creationId="{F575A295-B740-9438-7715-85D21ECECA67}"/>
          </ac:spMkLst>
        </pc:spChg>
        <pc:spChg chg="mod">
          <ac:chgData name="George Weber" userId="0c6bf55f-4eeb-4517-b8b9-ce58e4cba4b6" providerId="ADAL" clId="{E33388FE-C2AD-4216-90C9-2BA2211F3919}" dt="2024-10-01T15:42:13.552" v="23857" actId="20577"/>
          <ac:spMkLst>
            <pc:docMk/>
            <pc:sldMk cId="77555005" sldId="2098149266"/>
            <ac:spMk id="37" creationId="{00BBF964-DBBA-19D7-E36C-8751FE96E9D4}"/>
          </ac:spMkLst>
        </pc:spChg>
      </pc:sldChg>
      <pc:sldChg chg="addSp delSp modSp add mod ord">
        <pc:chgData name="George Weber" userId="0c6bf55f-4eeb-4517-b8b9-ce58e4cba4b6" providerId="ADAL" clId="{E33388FE-C2AD-4216-90C9-2BA2211F3919}" dt="2024-10-01T19:18:32.620" v="27240" actId="20577"/>
        <pc:sldMkLst>
          <pc:docMk/>
          <pc:sldMk cId="1243639905" sldId="2098149267"/>
        </pc:sldMkLst>
        <pc:spChg chg="add mod">
          <ac:chgData name="George Weber" userId="0c6bf55f-4eeb-4517-b8b9-ce58e4cba4b6" providerId="ADAL" clId="{E33388FE-C2AD-4216-90C9-2BA2211F3919}" dt="2024-10-01T15:41:55.128" v="23855"/>
          <ac:spMkLst>
            <pc:docMk/>
            <pc:sldMk cId="1243639905" sldId="2098149267"/>
            <ac:spMk id="9" creationId="{0F2D409C-E3CF-529B-CA35-795F4417CC4F}"/>
          </ac:spMkLst>
        </pc:spChg>
        <pc:spChg chg="add mod">
          <ac:chgData name="George Weber" userId="0c6bf55f-4eeb-4517-b8b9-ce58e4cba4b6" providerId="ADAL" clId="{E33388FE-C2AD-4216-90C9-2BA2211F3919}" dt="2024-10-01T15:44:40.667" v="23883" actId="14100"/>
          <ac:spMkLst>
            <pc:docMk/>
            <pc:sldMk cId="1243639905" sldId="2098149267"/>
            <ac:spMk id="10" creationId="{7F366196-B143-4F2A-D0CD-F50C55439589}"/>
          </ac:spMkLst>
        </pc:spChg>
        <pc:spChg chg="add mod">
          <ac:chgData name="George Weber" userId="0c6bf55f-4eeb-4517-b8b9-ce58e4cba4b6" providerId="ADAL" clId="{E33388FE-C2AD-4216-90C9-2BA2211F3919}" dt="2024-10-01T19:18:32.620" v="27240" actId="20577"/>
          <ac:spMkLst>
            <pc:docMk/>
            <pc:sldMk cId="1243639905" sldId="2098149267"/>
            <ac:spMk id="11" creationId="{1EE70CEA-4C60-0E5E-0DAD-CFE7D07379EB}"/>
          </ac:spMkLst>
        </pc:spChg>
        <pc:spChg chg="add mod ord">
          <ac:chgData name="George Weber" userId="0c6bf55f-4eeb-4517-b8b9-ce58e4cba4b6" providerId="ADAL" clId="{E33388FE-C2AD-4216-90C9-2BA2211F3919}" dt="2024-10-01T18:22:36.193" v="26330" actId="167"/>
          <ac:spMkLst>
            <pc:docMk/>
            <pc:sldMk cId="1243639905" sldId="2098149267"/>
            <ac:spMk id="13" creationId="{246A949D-47A2-510A-53FE-3BDCF23F9827}"/>
          </ac:spMkLst>
        </pc:spChg>
        <pc:spChg chg="mod">
          <ac:chgData name="George Weber" userId="0c6bf55f-4eeb-4517-b8b9-ce58e4cba4b6" providerId="ADAL" clId="{E33388FE-C2AD-4216-90C9-2BA2211F3919}" dt="2024-10-01T18:22:44.389" v="26331" actId="207"/>
          <ac:spMkLst>
            <pc:docMk/>
            <pc:sldMk cId="1243639905" sldId="2098149267"/>
            <ac:spMk id="25" creationId="{A529F26C-BD6F-10B2-0BC3-E3331B3B25F4}"/>
          </ac:spMkLst>
        </pc:spChg>
        <pc:spChg chg="mod">
          <ac:chgData name="George Weber" userId="0c6bf55f-4eeb-4517-b8b9-ce58e4cba4b6" providerId="ADAL" clId="{E33388FE-C2AD-4216-90C9-2BA2211F3919}" dt="2024-10-01T18:22:44.389" v="26331" actId="207"/>
          <ac:spMkLst>
            <pc:docMk/>
            <pc:sldMk cId="1243639905" sldId="2098149267"/>
            <ac:spMk id="27" creationId="{F575A295-B740-9438-7715-85D21ECECA67}"/>
          </ac:spMkLst>
        </pc:spChg>
        <pc:spChg chg="del">
          <ac:chgData name="George Weber" userId="0c6bf55f-4eeb-4517-b8b9-ce58e4cba4b6" providerId="ADAL" clId="{E33388FE-C2AD-4216-90C9-2BA2211F3919}" dt="2024-10-01T15:41:54.766" v="23854" actId="478"/>
          <ac:spMkLst>
            <pc:docMk/>
            <pc:sldMk cId="1243639905" sldId="2098149267"/>
            <ac:spMk id="34" creationId="{B2147C5E-2E30-1537-6C0A-A809F4119FF8}"/>
          </ac:spMkLst>
        </pc:spChg>
        <pc:spChg chg="del">
          <ac:chgData name="George Weber" userId="0c6bf55f-4eeb-4517-b8b9-ce58e4cba4b6" providerId="ADAL" clId="{E33388FE-C2AD-4216-90C9-2BA2211F3919}" dt="2024-10-01T15:41:54.766" v="23854" actId="478"/>
          <ac:spMkLst>
            <pc:docMk/>
            <pc:sldMk cId="1243639905" sldId="2098149267"/>
            <ac:spMk id="37" creationId="{00BBF964-DBBA-19D7-E36C-8751FE96E9D4}"/>
          </ac:spMkLst>
        </pc:spChg>
      </pc:sldChg>
      <pc:sldChg chg="addSp delSp modSp add mod">
        <pc:chgData name="George Weber" userId="0c6bf55f-4eeb-4517-b8b9-ce58e4cba4b6" providerId="ADAL" clId="{E33388FE-C2AD-4216-90C9-2BA2211F3919}" dt="2024-10-01T19:13:26.398" v="27226"/>
        <pc:sldMkLst>
          <pc:docMk/>
          <pc:sldMk cId="3093497005" sldId="2098149268"/>
        </pc:sldMkLst>
        <pc:spChg chg="mod">
          <ac:chgData name="George Weber" userId="0c6bf55f-4eeb-4517-b8b9-ce58e4cba4b6" providerId="ADAL" clId="{E33388FE-C2AD-4216-90C9-2BA2211F3919}" dt="2024-10-01T19:12:56.482" v="27222" actId="14100"/>
          <ac:spMkLst>
            <pc:docMk/>
            <pc:sldMk cId="3093497005" sldId="2098149268"/>
            <ac:spMk id="10" creationId="{7F366196-B143-4F2A-D0CD-F50C55439589}"/>
          </ac:spMkLst>
        </pc:spChg>
        <pc:spChg chg="mod">
          <ac:chgData name="George Weber" userId="0c6bf55f-4eeb-4517-b8b9-ce58e4cba4b6" providerId="ADAL" clId="{E33388FE-C2AD-4216-90C9-2BA2211F3919}" dt="2024-10-01T16:43:41.954" v="24519"/>
          <ac:spMkLst>
            <pc:docMk/>
            <pc:sldMk cId="3093497005" sldId="2098149268"/>
            <ac:spMk id="11" creationId="{1EE70CEA-4C60-0E5E-0DAD-CFE7D07379EB}"/>
          </ac:spMkLst>
        </pc:spChg>
        <pc:spChg chg="add mod ord">
          <ac:chgData name="George Weber" userId="0c6bf55f-4eeb-4517-b8b9-ce58e4cba4b6" providerId="ADAL" clId="{E33388FE-C2AD-4216-90C9-2BA2211F3919}" dt="2024-10-01T18:23:06.636" v="26332" actId="167"/>
          <ac:spMkLst>
            <pc:docMk/>
            <pc:sldMk cId="3093497005" sldId="2098149268"/>
            <ac:spMk id="13" creationId="{BF310EF5-0D65-9572-8600-0E740C084533}"/>
          </ac:spMkLst>
        </pc:spChg>
        <pc:spChg chg="del topLvl">
          <ac:chgData name="George Weber" userId="0c6bf55f-4eeb-4517-b8b9-ce58e4cba4b6" providerId="ADAL" clId="{E33388FE-C2AD-4216-90C9-2BA2211F3919}" dt="2024-10-01T19:13:17.447" v="27224" actId="478"/>
          <ac:spMkLst>
            <pc:docMk/>
            <pc:sldMk cId="3093497005" sldId="2098149268"/>
            <ac:spMk id="19" creationId="{2766AD61-D477-132D-E5D9-547E401F42EF}"/>
          </ac:spMkLst>
        </pc:spChg>
        <pc:spChg chg="add mod ord">
          <ac:chgData name="George Weber" userId="0c6bf55f-4eeb-4517-b8b9-ce58e4cba4b6" providerId="ADAL" clId="{E33388FE-C2AD-4216-90C9-2BA2211F3919}" dt="2024-10-01T19:13:12.346" v="27223" actId="14100"/>
          <ac:spMkLst>
            <pc:docMk/>
            <pc:sldMk cId="3093497005" sldId="2098149268"/>
            <ac:spMk id="22" creationId="{AEC8FB37-E7D7-B83C-AF37-0EE2C04F8949}"/>
          </ac:spMkLst>
        </pc:spChg>
        <pc:spChg chg="mod">
          <ac:chgData name="George Weber" userId="0c6bf55f-4eeb-4517-b8b9-ce58e4cba4b6" providerId="ADAL" clId="{E33388FE-C2AD-4216-90C9-2BA2211F3919}" dt="2024-10-01T18:23:12.290" v="26333" actId="207"/>
          <ac:spMkLst>
            <pc:docMk/>
            <pc:sldMk cId="3093497005" sldId="2098149268"/>
            <ac:spMk id="25" creationId="{A529F26C-BD6F-10B2-0BC3-E3331B3B25F4}"/>
          </ac:spMkLst>
        </pc:spChg>
        <pc:spChg chg="mod">
          <ac:chgData name="George Weber" userId="0c6bf55f-4eeb-4517-b8b9-ce58e4cba4b6" providerId="ADAL" clId="{E33388FE-C2AD-4216-90C9-2BA2211F3919}" dt="2024-10-01T18:23:12.290" v="26333" actId="207"/>
          <ac:spMkLst>
            <pc:docMk/>
            <pc:sldMk cId="3093497005" sldId="2098149268"/>
            <ac:spMk id="27" creationId="{F575A295-B740-9438-7715-85D21ECECA67}"/>
          </ac:spMkLst>
        </pc:spChg>
        <pc:grpChg chg="del">
          <ac:chgData name="George Weber" userId="0c6bf55f-4eeb-4517-b8b9-ce58e4cba4b6" providerId="ADAL" clId="{E33388FE-C2AD-4216-90C9-2BA2211F3919}" dt="2024-10-01T19:13:17.447" v="27224" actId="478"/>
          <ac:grpSpMkLst>
            <pc:docMk/>
            <pc:sldMk cId="3093497005" sldId="2098149268"/>
            <ac:grpSpMk id="17" creationId="{632F90FA-8615-355D-AFBE-7DE62A2DEB63}"/>
          </ac:grpSpMkLst>
        </pc:grpChg>
        <pc:picChg chg="del topLvl">
          <ac:chgData name="George Weber" userId="0c6bf55f-4eeb-4517-b8b9-ce58e4cba4b6" providerId="ADAL" clId="{E33388FE-C2AD-4216-90C9-2BA2211F3919}" dt="2024-10-01T19:13:26.115" v="27225" actId="478"/>
          <ac:picMkLst>
            <pc:docMk/>
            <pc:sldMk cId="3093497005" sldId="2098149268"/>
            <ac:picMk id="18" creationId="{4DFC460F-A328-8552-0BCE-00F17720072E}"/>
          </ac:picMkLst>
        </pc:picChg>
        <pc:picChg chg="add mod">
          <ac:chgData name="George Weber" userId="0c6bf55f-4eeb-4517-b8b9-ce58e4cba4b6" providerId="ADAL" clId="{E33388FE-C2AD-4216-90C9-2BA2211F3919}" dt="2024-10-01T19:13:26.398" v="27226"/>
          <ac:picMkLst>
            <pc:docMk/>
            <pc:sldMk cId="3093497005" sldId="2098149268"/>
            <ac:picMk id="23" creationId="{A2B4C595-E5B4-A1AB-7AB9-444C6834D4AB}"/>
          </ac:picMkLst>
        </pc:picChg>
      </pc:sldChg>
      <pc:sldChg chg="addSp modSp add mod">
        <pc:chgData name="George Weber" userId="0c6bf55f-4eeb-4517-b8b9-ce58e4cba4b6" providerId="ADAL" clId="{E33388FE-C2AD-4216-90C9-2BA2211F3919}" dt="2024-10-01T18:23:35.300" v="26336" actId="207"/>
        <pc:sldMkLst>
          <pc:docMk/>
          <pc:sldMk cId="4261805016" sldId="2098149269"/>
        </pc:sldMkLst>
        <pc:spChg chg="mod">
          <ac:chgData name="George Weber" userId="0c6bf55f-4eeb-4517-b8b9-ce58e4cba4b6" providerId="ADAL" clId="{E33388FE-C2AD-4216-90C9-2BA2211F3919}" dt="2024-10-01T15:57:35.276" v="24413" actId="20577"/>
          <ac:spMkLst>
            <pc:docMk/>
            <pc:sldMk cId="4261805016" sldId="2098149269"/>
            <ac:spMk id="10" creationId="{7F366196-B143-4F2A-D0CD-F50C55439589}"/>
          </ac:spMkLst>
        </pc:spChg>
        <pc:spChg chg="mod">
          <ac:chgData name="George Weber" userId="0c6bf55f-4eeb-4517-b8b9-ce58e4cba4b6" providerId="ADAL" clId="{E33388FE-C2AD-4216-90C9-2BA2211F3919}" dt="2024-10-01T16:52:11.845" v="24781" actId="20577"/>
          <ac:spMkLst>
            <pc:docMk/>
            <pc:sldMk cId="4261805016" sldId="2098149269"/>
            <ac:spMk id="11" creationId="{1EE70CEA-4C60-0E5E-0DAD-CFE7D07379EB}"/>
          </ac:spMkLst>
        </pc:spChg>
        <pc:spChg chg="add mod ord">
          <ac:chgData name="George Weber" userId="0c6bf55f-4eeb-4517-b8b9-ce58e4cba4b6" providerId="ADAL" clId="{E33388FE-C2AD-4216-90C9-2BA2211F3919}" dt="2024-10-01T18:23:27.354" v="26335" actId="167"/>
          <ac:spMkLst>
            <pc:docMk/>
            <pc:sldMk cId="4261805016" sldId="2098149269"/>
            <ac:spMk id="13" creationId="{05521582-F015-E170-F232-D2679B3B0261}"/>
          </ac:spMkLst>
        </pc:spChg>
        <pc:spChg chg="mod">
          <ac:chgData name="George Weber" userId="0c6bf55f-4eeb-4517-b8b9-ce58e4cba4b6" providerId="ADAL" clId="{E33388FE-C2AD-4216-90C9-2BA2211F3919}" dt="2024-10-01T18:23:35.300" v="26336" actId="207"/>
          <ac:spMkLst>
            <pc:docMk/>
            <pc:sldMk cId="4261805016" sldId="2098149269"/>
            <ac:spMk id="25" creationId="{A529F26C-BD6F-10B2-0BC3-E3331B3B25F4}"/>
          </ac:spMkLst>
        </pc:spChg>
        <pc:spChg chg="mod">
          <ac:chgData name="George Weber" userId="0c6bf55f-4eeb-4517-b8b9-ce58e4cba4b6" providerId="ADAL" clId="{E33388FE-C2AD-4216-90C9-2BA2211F3919}" dt="2024-10-01T18:23:35.300" v="26336" actId="207"/>
          <ac:spMkLst>
            <pc:docMk/>
            <pc:sldMk cId="4261805016" sldId="2098149269"/>
            <ac:spMk id="27" creationId="{F575A295-B740-9438-7715-85D21ECECA67}"/>
          </ac:spMkLst>
        </pc:spChg>
      </pc:sldChg>
      <pc:sldChg chg="addSp modSp add mod">
        <pc:chgData name="George Weber" userId="0c6bf55f-4eeb-4517-b8b9-ce58e4cba4b6" providerId="ADAL" clId="{E33388FE-C2AD-4216-90C9-2BA2211F3919}" dt="2024-10-01T18:38:15.216" v="26516" actId="167"/>
        <pc:sldMkLst>
          <pc:docMk/>
          <pc:sldMk cId="3941879234" sldId="2098149270"/>
        </pc:sldMkLst>
        <pc:spChg chg="mod">
          <ac:chgData name="George Weber" userId="0c6bf55f-4eeb-4517-b8b9-ce58e4cba4b6" providerId="ADAL" clId="{E33388FE-C2AD-4216-90C9-2BA2211F3919}" dt="2024-10-01T16:53:42.751" v="24803" actId="20577"/>
          <ac:spMkLst>
            <pc:docMk/>
            <pc:sldMk cId="3941879234" sldId="2098149270"/>
            <ac:spMk id="10" creationId="{7F366196-B143-4F2A-D0CD-F50C55439589}"/>
          </ac:spMkLst>
        </pc:spChg>
        <pc:spChg chg="mod">
          <ac:chgData name="George Weber" userId="0c6bf55f-4eeb-4517-b8b9-ce58e4cba4b6" providerId="ADAL" clId="{E33388FE-C2AD-4216-90C9-2BA2211F3919}" dt="2024-10-01T17:58:52.812" v="26043" actId="20577"/>
          <ac:spMkLst>
            <pc:docMk/>
            <pc:sldMk cId="3941879234" sldId="2098149270"/>
            <ac:spMk id="11" creationId="{1EE70CEA-4C60-0E5E-0DAD-CFE7D07379EB}"/>
          </ac:spMkLst>
        </pc:spChg>
        <pc:spChg chg="add mod ord">
          <ac:chgData name="George Weber" userId="0c6bf55f-4eeb-4517-b8b9-ce58e4cba4b6" providerId="ADAL" clId="{E33388FE-C2AD-4216-90C9-2BA2211F3919}" dt="2024-10-01T18:25:12.507" v="26344" actId="14100"/>
          <ac:spMkLst>
            <pc:docMk/>
            <pc:sldMk cId="3941879234" sldId="2098149270"/>
            <ac:spMk id="13" creationId="{CF960C80-6EDF-C74F-A939-4051F7B15FA1}"/>
          </ac:spMkLst>
        </pc:spChg>
        <pc:spChg chg="add mod ord">
          <ac:chgData name="George Weber" userId="0c6bf55f-4eeb-4517-b8b9-ce58e4cba4b6" providerId="ADAL" clId="{E33388FE-C2AD-4216-90C9-2BA2211F3919}" dt="2024-10-01T18:38:15.216" v="26516" actId="167"/>
          <ac:spMkLst>
            <pc:docMk/>
            <pc:sldMk cId="3941879234" sldId="2098149270"/>
            <ac:spMk id="22" creationId="{E8EF002D-3AA2-58C3-4A30-CAF220E108E8}"/>
          </ac:spMkLst>
        </pc:spChg>
      </pc:sldChg>
      <pc:sldChg chg="addSp delSp modSp add mod">
        <pc:chgData name="George Weber" userId="0c6bf55f-4eeb-4517-b8b9-ce58e4cba4b6" providerId="ADAL" clId="{E33388FE-C2AD-4216-90C9-2BA2211F3919}" dt="2024-10-01T18:30:45.950" v="26413" actId="167"/>
        <pc:sldMkLst>
          <pc:docMk/>
          <pc:sldMk cId="1810816103" sldId="2098149271"/>
        </pc:sldMkLst>
        <pc:spChg chg="mod">
          <ac:chgData name="George Weber" userId="0c6bf55f-4eeb-4517-b8b9-ce58e4cba4b6" providerId="ADAL" clId="{E33388FE-C2AD-4216-90C9-2BA2211F3919}" dt="2024-10-01T17:00:43.815" v="25022" actId="20577"/>
          <ac:spMkLst>
            <pc:docMk/>
            <pc:sldMk cId="1810816103" sldId="2098149271"/>
            <ac:spMk id="10" creationId="{7F366196-B143-4F2A-D0CD-F50C55439589}"/>
          </ac:spMkLst>
        </pc:spChg>
        <pc:spChg chg="mod">
          <ac:chgData name="George Weber" userId="0c6bf55f-4eeb-4517-b8b9-ce58e4cba4b6" providerId="ADAL" clId="{E33388FE-C2AD-4216-90C9-2BA2211F3919}" dt="2024-10-01T17:17:57.897" v="25141" actId="20577"/>
          <ac:spMkLst>
            <pc:docMk/>
            <pc:sldMk cId="1810816103" sldId="2098149271"/>
            <ac:spMk id="11" creationId="{1EE70CEA-4C60-0E5E-0DAD-CFE7D07379EB}"/>
          </ac:spMkLst>
        </pc:spChg>
        <pc:spChg chg="add mod ord">
          <ac:chgData name="George Weber" userId="0c6bf55f-4eeb-4517-b8b9-ce58e4cba4b6" providerId="ADAL" clId="{E33388FE-C2AD-4216-90C9-2BA2211F3919}" dt="2024-10-01T18:26:32.311" v="26364" actId="167"/>
          <ac:spMkLst>
            <pc:docMk/>
            <pc:sldMk cId="1810816103" sldId="2098149271"/>
            <ac:spMk id="13" creationId="{168DA232-4F8C-BECC-B696-F4A4EFD7226A}"/>
          </ac:spMkLst>
        </pc:spChg>
        <pc:spChg chg="add del mod ord">
          <ac:chgData name="George Weber" userId="0c6bf55f-4eeb-4517-b8b9-ce58e4cba4b6" providerId="ADAL" clId="{E33388FE-C2AD-4216-90C9-2BA2211F3919}" dt="2024-10-01T18:30:41.542" v="26411" actId="478"/>
          <ac:spMkLst>
            <pc:docMk/>
            <pc:sldMk cId="1810816103" sldId="2098149271"/>
            <ac:spMk id="22" creationId="{569FCD6F-F3FA-CBE3-6C1D-70B6DF3919FD}"/>
          </ac:spMkLst>
        </pc:spChg>
        <pc:spChg chg="add mod ord">
          <ac:chgData name="George Weber" userId="0c6bf55f-4eeb-4517-b8b9-ce58e4cba4b6" providerId="ADAL" clId="{E33388FE-C2AD-4216-90C9-2BA2211F3919}" dt="2024-10-01T18:30:45.950" v="26413" actId="167"/>
          <ac:spMkLst>
            <pc:docMk/>
            <pc:sldMk cId="1810816103" sldId="2098149271"/>
            <ac:spMk id="23" creationId="{056E7DC9-F748-9D80-761A-ECB923AE9055}"/>
          </ac:spMkLst>
        </pc:spChg>
        <pc:picChg chg="mod">
          <ac:chgData name="George Weber" userId="0c6bf55f-4eeb-4517-b8b9-ce58e4cba4b6" providerId="ADAL" clId="{E33388FE-C2AD-4216-90C9-2BA2211F3919}" dt="2024-10-01T18:27:04.948" v="26372"/>
          <ac:picMkLst>
            <pc:docMk/>
            <pc:sldMk cId="1810816103" sldId="2098149271"/>
            <ac:picMk id="15" creationId="{93FDF84C-F130-7D3A-D5A4-A7B1F067E1E4}"/>
          </ac:picMkLst>
        </pc:picChg>
      </pc:sldChg>
      <pc:sldChg chg="addSp delSp modSp add mod ord delAnim">
        <pc:chgData name="George Weber" userId="0c6bf55f-4eeb-4517-b8b9-ce58e4cba4b6" providerId="ADAL" clId="{E33388FE-C2AD-4216-90C9-2BA2211F3919}" dt="2024-10-02T02:01:45.870" v="31568" actId="114"/>
        <pc:sldMkLst>
          <pc:docMk/>
          <pc:sldMk cId="560686880" sldId="2098149272"/>
        </pc:sldMkLst>
        <pc:spChg chg="del">
          <ac:chgData name="George Weber" userId="0c6bf55f-4eeb-4517-b8b9-ce58e4cba4b6" providerId="ADAL" clId="{E33388FE-C2AD-4216-90C9-2BA2211F3919}" dt="2024-10-01T17:41:44.315" v="25826" actId="478"/>
          <ac:spMkLst>
            <pc:docMk/>
            <pc:sldMk cId="560686880" sldId="2098149272"/>
            <ac:spMk id="4" creationId="{4C1951F7-A04E-048B-C334-C43B98FD5AAE}"/>
          </ac:spMkLst>
        </pc:spChg>
        <pc:spChg chg="del">
          <ac:chgData name="George Weber" userId="0c6bf55f-4eeb-4517-b8b9-ce58e4cba4b6" providerId="ADAL" clId="{E33388FE-C2AD-4216-90C9-2BA2211F3919}" dt="2024-10-01T17:41:44.315" v="25826" actId="478"/>
          <ac:spMkLst>
            <pc:docMk/>
            <pc:sldMk cId="560686880" sldId="2098149272"/>
            <ac:spMk id="5" creationId="{D735675C-9D23-744F-F744-FBEB325A9058}"/>
          </ac:spMkLst>
        </pc:spChg>
        <pc:spChg chg="del">
          <ac:chgData name="George Weber" userId="0c6bf55f-4eeb-4517-b8b9-ce58e4cba4b6" providerId="ADAL" clId="{E33388FE-C2AD-4216-90C9-2BA2211F3919}" dt="2024-10-01T17:41:44.315" v="25826" actId="478"/>
          <ac:spMkLst>
            <pc:docMk/>
            <pc:sldMk cId="560686880" sldId="2098149272"/>
            <ac:spMk id="6" creationId="{0DDC6B73-24B3-996B-63C7-80B5E5E14132}"/>
          </ac:spMkLst>
        </pc:spChg>
        <pc:spChg chg="del">
          <ac:chgData name="George Weber" userId="0c6bf55f-4eeb-4517-b8b9-ce58e4cba4b6" providerId="ADAL" clId="{E33388FE-C2AD-4216-90C9-2BA2211F3919}" dt="2024-10-01T17:41:44.315" v="25826" actId="478"/>
          <ac:spMkLst>
            <pc:docMk/>
            <pc:sldMk cId="560686880" sldId="2098149272"/>
            <ac:spMk id="7" creationId="{A976AD11-BFA1-CCA6-709F-7E24A2649566}"/>
          </ac:spMkLst>
        </pc:spChg>
        <pc:spChg chg="del">
          <ac:chgData name="George Weber" userId="0c6bf55f-4eeb-4517-b8b9-ce58e4cba4b6" providerId="ADAL" clId="{E33388FE-C2AD-4216-90C9-2BA2211F3919}" dt="2024-10-01T17:41:44.315" v="25826" actId="478"/>
          <ac:spMkLst>
            <pc:docMk/>
            <pc:sldMk cId="560686880" sldId="2098149272"/>
            <ac:spMk id="8" creationId="{D8AB42CA-BDFB-FA60-2F1F-82B5020C456A}"/>
          </ac:spMkLst>
        </pc:spChg>
        <pc:spChg chg="del">
          <ac:chgData name="George Weber" userId="0c6bf55f-4eeb-4517-b8b9-ce58e4cba4b6" providerId="ADAL" clId="{E33388FE-C2AD-4216-90C9-2BA2211F3919}" dt="2024-10-01T17:41:44.315" v="25826" actId="478"/>
          <ac:spMkLst>
            <pc:docMk/>
            <pc:sldMk cId="560686880" sldId="2098149272"/>
            <ac:spMk id="9" creationId="{0F2D409C-E3CF-529B-CA35-795F4417CC4F}"/>
          </ac:spMkLst>
        </pc:spChg>
        <pc:spChg chg="del mod">
          <ac:chgData name="George Weber" userId="0c6bf55f-4eeb-4517-b8b9-ce58e4cba4b6" providerId="ADAL" clId="{E33388FE-C2AD-4216-90C9-2BA2211F3919}" dt="2024-10-01T17:41:44.315" v="25826" actId="478"/>
          <ac:spMkLst>
            <pc:docMk/>
            <pc:sldMk cId="560686880" sldId="2098149272"/>
            <ac:spMk id="10" creationId="{7F366196-B143-4F2A-D0CD-F50C55439589}"/>
          </ac:spMkLst>
        </pc:spChg>
        <pc:spChg chg="del mod">
          <ac:chgData name="George Weber" userId="0c6bf55f-4eeb-4517-b8b9-ce58e4cba4b6" providerId="ADAL" clId="{E33388FE-C2AD-4216-90C9-2BA2211F3919}" dt="2024-10-01T17:41:44.315" v="25826" actId="478"/>
          <ac:spMkLst>
            <pc:docMk/>
            <pc:sldMk cId="560686880" sldId="2098149272"/>
            <ac:spMk id="11" creationId="{1EE70CEA-4C60-0E5E-0DAD-CFE7D07379EB}"/>
          </ac:spMkLst>
        </pc:spChg>
        <pc:spChg chg="del">
          <ac:chgData name="George Weber" userId="0c6bf55f-4eeb-4517-b8b9-ce58e4cba4b6" providerId="ADAL" clId="{E33388FE-C2AD-4216-90C9-2BA2211F3919}" dt="2024-10-01T17:41:44.315" v="25826" actId="478"/>
          <ac:spMkLst>
            <pc:docMk/>
            <pc:sldMk cId="560686880" sldId="2098149272"/>
            <ac:spMk id="12" creationId="{B5C881D6-CE25-DD0C-0AAB-F6F4D92DC953}"/>
          </ac:spMkLst>
        </pc:spChg>
        <pc:spChg chg="add del mod">
          <ac:chgData name="George Weber" userId="0c6bf55f-4eeb-4517-b8b9-ce58e4cba4b6" providerId="ADAL" clId="{E33388FE-C2AD-4216-90C9-2BA2211F3919}" dt="2024-10-01T17:41:55.354" v="25828"/>
          <ac:spMkLst>
            <pc:docMk/>
            <pc:sldMk cId="560686880" sldId="2098149272"/>
            <ac:spMk id="13" creationId="{5F878EBC-4D85-FA03-182E-5F81717CEE90}"/>
          </ac:spMkLst>
        </pc:spChg>
        <pc:spChg chg="add mod">
          <ac:chgData name="George Weber" userId="0c6bf55f-4eeb-4517-b8b9-ce58e4cba4b6" providerId="ADAL" clId="{E33388FE-C2AD-4216-90C9-2BA2211F3919}" dt="2024-10-01T18:18:20.708" v="26322" actId="1038"/>
          <ac:spMkLst>
            <pc:docMk/>
            <pc:sldMk cId="560686880" sldId="2098149272"/>
            <ac:spMk id="22" creationId="{6A3FA6B5-907A-B4B0-6719-C3EC68796CA7}"/>
          </ac:spMkLst>
        </pc:spChg>
        <pc:spChg chg="add mod">
          <ac:chgData name="George Weber" userId="0c6bf55f-4eeb-4517-b8b9-ce58e4cba4b6" providerId="ADAL" clId="{E33388FE-C2AD-4216-90C9-2BA2211F3919}" dt="2024-10-01T18:18:20.708" v="26322" actId="1038"/>
          <ac:spMkLst>
            <pc:docMk/>
            <pc:sldMk cId="560686880" sldId="2098149272"/>
            <ac:spMk id="23" creationId="{C2BE953A-AA74-F816-F447-B2F80ACB0763}"/>
          </ac:spMkLst>
        </pc:spChg>
        <pc:spChg chg="del">
          <ac:chgData name="George Weber" userId="0c6bf55f-4eeb-4517-b8b9-ce58e4cba4b6" providerId="ADAL" clId="{E33388FE-C2AD-4216-90C9-2BA2211F3919}" dt="2024-10-01T17:41:44.315" v="25826" actId="478"/>
          <ac:spMkLst>
            <pc:docMk/>
            <pc:sldMk cId="560686880" sldId="2098149272"/>
            <ac:spMk id="24" creationId="{1093F5D0-0B10-CE18-8397-A6E23CF81C84}"/>
          </ac:spMkLst>
        </pc:spChg>
        <pc:spChg chg="del">
          <ac:chgData name="George Weber" userId="0c6bf55f-4eeb-4517-b8b9-ce58e4cba4b6" providerId="ADAL" clId="{E33388FE-C2AD-4216-90C9-2BA2211F3919}" dt="2024-10-01T17:41:44.315" v="25826" actId="478"/>
          <ac:spMkLst>
            <pc:docMk/>
            <pc:sldMk cId="560686880" sldId="2098149272"/>
            <ac:spMk id="25" creationId="{A529F26C-BD6F-10B2-0BC3-E3331B3B25F4}"/>
          </ac:spMkLst>
        </pc:spChg>
        <pc:spChg chg="del">
          <ac:chgData name="George Weber" userId="0c6bf55f-4eeb-4517-b8b9-ce58e4cba4b6" providerId="ADAL" clId="{E33388FE-C2AD-4216-90C9-2BA2211F3919}" dt="2024-10-01T17:41:44.315" v="25826" actId="478"/>
          <ac:spMkLst>
            <pc:docMk/>
            <pc:sldMk cId="560686880" sldId="2098149272"/>
            <ac:spMk id="26" creationId="{147CF18C-417D-7C40-9EEB-098EE6D5DF3B}"/>
          </ac:spMkLst>
        </pc:spChg>
        <pc:spChg chg="del">
          <ac:chgData name="George Weber" userId="0c6bf55f-4eeb-4517-b8b9-ce58e4cba4b6" providerId="ADAL" clId="{E33388FE-C2AD-4216-90C9-2BA2211F3919}" dt="2024-10-01T17:41:44.315" v="25826" actId="478"/>
          <ac:spMkLst>
            <pc:docMk/>
            <pc:sldMk cId="560686880" sldId="2098149272"/>
            <ac:spMk id="27" creationId="{F575A295-B740-9438-7715-85D21ECECA67}"/>
          </ac:spMkLst>
        </pc:spChg>
        <pc:spChg chg="add mod">
          <ac:chgData name="George Weber" userId="0c6bf55f-4eeb-4517-b8b9-ce58e4cba4b6" providerId="ADAL" clId="{E33388FE-C2AD-4216-90C9-2BA2211F3919}" dt="2024-10-01T18:18:20.708" v="26322" actId="1038"/>
          <ac:spMkLst>
            <pc:docMk/>
            <pc:sldMk cId="560686880" sldId="2098149272"/>
            <ac:spMk id="29" creationId="{711F9A5B-DEA2-57A8-9A02-04ADD48C5370}"/>
          </ac:spMkLst>
        </pc:spChg>
        <pc:spChg chg="add del mod">
          <ac:chgData name="George Weber" userId="0c6bf55f-4eeb-4517-b8b9-ce58e4cba4b6" providerId="ADAL" clId="{E33388FE-C2AD-4216-90C9-2BA2211F3919}" dt="2024-10-01T17:43:09.948" v="25846"/>
          <ac:spMkLst>
            <pc:docMk/>
            <pc:sldMk cId="560686880" sldId="2098149272"/>
            <ac:spMk id="30" creationId="{E4836F70-1F49-BF4B-D719-80A8472BD6FD}"/>
          </ac:spMkLst>
        </pc:spChg>
        <pc:spChg chg="add del mod">
          <ac:chgData name="George Weber" userId="0c6bf55f-4eeb-4517-b8b9-ce58e4cba4b6" providerId="ADAL" clId="{E33388FE-C2AD-4216-90C9-2BA2211F3919}" dt="2024-10-01T17:43:09.948" v="25846"/>
          <ac:spMkLst>
            <pc:docMk/>
            <pc:sldMk cId="560686880" sldId="2098149272"/>
            <ac:spMk id="31" creationId="{DEE8A150-91ED-737E-B141-92732E3C4FCB}"/>
          </ac:spMkLst>
        </pc:spChg>
        <pc:spChg chg="del">
          <ac:chgData name="George Weber" userId="0c6bf55f-4eeb-4517-b8b9-ce58e4cba4b6" providerId="ADAL" clId="{E33388FE-C2AD-4216-90C9-2BA2211F3919}" dt="2024-10-01T17:41:44.315" v="25826" actId="478"/>
          <ac:spMkLst>
            <pc:docMk/>
            <pc:sldMk cId="560686880" sldId="2098149272"/>
            <ac:spMk id="32" creationId="{673C8939-CCA8-8A1E-2B47-9EC78AC9D839}"/>
          </ac:spMkLst>
        </pc:spChg>
        <pc:spChg chg="add del mod">
          <ac:chgData name="George Weber" userId="0c6bf55f-4eeb-4517-b8b9-ce58e4cba4b6" providerId="ADAL" clId="{E33388FE-C2AD-4216-90C9-2BA2211F3919}" dt="2024-10-01T17:43:09.948" v="25846"/>
          <ac:spMkLst>
            <pc:docMk/>
            <pc:sldMk cId="560686880" sldId="2098149272"/>
            <ac:spMk id="33" creationId="{2B6DC868-2146-8C25-F50E-547D84D2736E}"/>
          </ac:spMkLst>
        </pc:spChg>
        <pc:spChg chg="add del mod">
          <ac:chgData name="George Weber" userId="0c6bf55f-4eeb-4517-b8b9-ce58e4cba4b6" providerId="ADAL" clId="{E33388FE-C2AD-4216-90C9-2BA2211F3919}" dt="2024-10-01T17:43:09.037" v="25844"/>
          <ac:spMkLst>
            <pc:docMk/>
            <pc:sldMk cId="560686880" sldId="2098149272"/>
            <ac:spMk id="34" creationId="{C6B78796-84E3-12CF-7216-E77D7ED84B2D}"/>
          </ac:spMkLst>
        </pc:spChg>
        <pc:spChg chg="add del mod">
          <ac:chgData name="George Weber" userId="0c6bf55f-4eeb-4517-b8b9-ce58e4cba4b6" providerId="ADAL" clId="{E33388FE-C2AD-4216-90C9-2BA2211F3919}" dt="2024-10-01T17:43:09.037" v="25844"/>
          <ac:spMkLst>
            <pc:docMk/>
            <pc:sldMk cId="560686880" sldId="2098149272"/>
            <ac:spMk id="35" creationId="{E4D963AB-77FD-2616-830A-CF792387FC3B}"/>
          </ac:spMkLst>
        </pc:spChg>
        <pc:spChg chg="add del mod">
          <ac:chgData name="George Weber" userId="0c6bf55f-4eeb-4517-b8b9-ce58e4cba4b6" providerId="ADAL" clId="{E33388FE-C2AD-4216-90C9-2BA2211F3919}" dt="2024-10-01T17:43:09.037" v="25844"/>
          <ac:spMkLst>
            <pc:docMk/>
            <pc:sldMk cId="560686880" sldId="2098149272"/>
            <ac:spMk id="36" creationId="{BD7543FF-3C7E-A269-BF7A-79E98EB97F52}"/>
          </ac:spMkLst>
        </pc:spChg>
        <pc:spChg chg="add del mod">
          <ac:chgData name="George Weber" userId="0c6bf55f-4eeb-4517-b8b9-ce58e4cba4b6" providerId="ADAL" clId="{E33388FE-C2AD-4216-90C9-2BA2211F3919}" dt="2024-10-01T17:44:25.846" v="25860"/>
          <ac:spMkLst>
            <pc:docMk/>
            <pc:sldMk cId="560686880" sldId="2098149272"/>
            <ac:spMk id="37" creationId="{542FA7C0-179A-3204-B84A-8EE1DD26CAF1}"/>
          </ac:spMkLst>
        </pc:spChg>
        <pc:spChg chg="add del mod">
          <ac:chgData name="George Weber" userId="0c6bf55f-4eeb-4517-b8b9-ce58e4cba4b6" providerId="ADAL" clId="{E33388FE-C2AD-4216-90C9-2BA2211F3919}" dt="2024-10-01T17:44:25.846" v="25860"/>
          <ac:spMkLst>
            <pc:docMk/>
            <pc:sldMk cId="560686880" sldId="2098149272"/>
            <ac:spMk id="38" creationId="{30032784-0134-06FF-6B31-4A712538BBF1}"/>
          </ac:spMkLst>
        </pc:spChg>
        <pc:spChg chg="add del mod">
          <ac:chgData name="George Weber" userId="0c6bf55f-4eeb-4517-b8b9-ce58e4cba4b6" providerId="ADAL" clId="{E33388FE-C2AD-4216-90C9-2BA2211F3919}" dt="2024-10-01T17:44:25.846" v="25860"/>
          <ac:spMkLst>
            <pc:docMk/>
            <pc:sldMk cId="560686880" sldId="2098149272"/>
            <ac:spMk id="39" creationId="{402E8C45-C83C-CC12-547D-C150AD2B1D99}"/>
          </ac:spMkLst>
        </pc:spChg>
        <pc:spChg chg="add del mod">
          <ac:chgData name="George Weber" userId="0c6bf55f-4eeb-4517-b8b9-ce58e4cba4b6" providerId="ADAL" clId="{E33388FE-C2AD-4216-90C9-2BA2211F3919}" dt="2024-10-01T17:45:05.506" v="25871" actId="478"/>
          <ac:spMkLst>
            <pc:docMk/>
            <pc:sldMk cId="560686880" sldId="2098149272"/>
            <ac:spMk id="40" creationId="{F431094B-621B-BC12-C3C1-DB0131E8A2C8}"/>
          </ac:spMkLst>
        </pc:spChg>
        <pc:spChg chg="add del mod">
          <ac:chgData name="George Weber" userId="0c6bf55f-4eeb-4517-b8b9-ce58e4cba4b6" providerId="ADAL" clId="{E33388FE-C2AD-4216-90C9-2BA2211F3919}" dt="2024-10-01T17:45:05.506" v="25871" actId="478"/>
          <ac:spMkLst>
            <pc:docMk/>
            <pc:sldMk cId="560686880" sldId="2098149272"/>
            <ac:spMk id="41" creationId="{B92F9699-BCE1-6BA4-7C02-53ED6A8FB532}"/>
          </ac:spMkLst>
        </pc:spChg>
        <pc:spChg chg="add del mod">
          <ac:chgData name="George Weber" userId="0c6bf55f-4eeb-4517-b8b9-ce58e4cba4b6" providerId="ADAL" clId="{E33388FE-C2AD-4216-90C9-2BA2211F3919}" dt="2024-10-01T17:45:05.506" v="25871" actId="478"/>
          <ac:spMkLst>
            <pc:docMk/>
            <pc:sldMk cId="560686880" sldId="2098149272"/>
            <ac:spMk id="42" creationId="{54BC44D7-4849-3BBA-9354-3B458557099D}"/>
          </ac:spMkLst>
        </pc:spChg>
        <pc:spChg chg="add del mod">
          <ac:chgData name="George Weber" userId="0c6bf55f-4eeb-4517-b8b9-ce58e4cba4b6" providerId="ADAL" clId="{E33388FE-C2AD-4216-90C9-2BA2211F3919}" dt="2024-10-01T17:45:05.506" v="25871" actId="478"/>
          <ac:spMkLst>
            <pc:docMk/>
            <pc:sldMk cId="560686880" sldId="2098149272"/>
            <ac:spMk id="43" creationId="{84A19153-5241-DC6E-9142-D7B3BCE953D2}"/>
          </ac:spMkLst>
        </pc:spChg>
        <pc:spChg chg="add del mod">
          <ac:chgData name="George Weber" userId="0c6bf55f-4eeb-4517-b8b9-ce58e4cba4b6" providerId="ADAL" clId="{E33388FE-C2AD-4216-90C9-2BA2211F3919}" dt="2024-10-01T17:45:05.506" v="25871" actId="478"/>
          <ac:spMkLst>
            <pc:docMk/>
            <pc:sldMk cId="560686880" sldId="2098149272"/>
            <ac:spMk id="44" creationId="{7D3C44A3-1C4A-69F2-7E0E-34BB63E42122}"/>
          </ac:spMkLst>
        </pc:spChg>
        <pc:spChg chg="add del mod">
          <ac:chgData name="George Weber" userId="0c6bf55f-4eeb-4517-b8b9-ce58e4cba4b6" providerId="ADAL" clId="{E33388FE-C2AD-4216-90C9-2BA2211F3919}" dt="2024-10-01T17:45:05.506" v="25871" actId="478"/>
          <ac:spMkLst>
            <pc:docMk/>
            <pc:sldMk cId="560686880" sldId="2098149272"/>
            <ac:spMk id="45" creationId="{6BAD723A-F9E7-4D99-81DF-7018B3B1EBDC}"/>
          </ac:spMkLst>
        </pc:spChg>
        <pc:spChg chg="add del mod">
          <ac:chgData name="George Weber" userId="0c6bf55f-4eeb-4517-b8b9-ce58e4cba4b6" providerId="ADAL" clId="{E33388FE-C2AD-4216-90C9-2BA2211F3919}" dt="2024-10-01T17:45:05.506" v="25871" actId="478"/>
          <ac:spMkLst>
            <pc:docMk/>
            <pc:sldMk cId="560686880" sldId="2098149272"/>
            <ac:spMk id="46" creationId="{D2DBE5B2-D863-52F6-21C4-2F381A384EA6}"/>
          </ac:spMkLst>
        </pc:spChg>
        <pc:spChg chg="add del mod">
          <ac:chgData name="George Weber" userId="0c6bf55f-4eeb-4517-b8b9-ce58e4cba4b6" providerId="ADAL" clId="{E33388FE-C2AD-4216-90C9-2BA2211F3919}" dt="2024-10-01T17:45:05.506" v="25871" actId="478"/>
          <ac:spMkLst>
            <pc:docMk/>
            <pc:sldMk cId="560686880" sldId="2098149272"/>
            <ac:spMk id="47" creationId="{F7A3F0C6-B1F8-8C13-29DE-93EF348D9F7A}"/>
          </ac:spMkLst>
        </pc:spChg>
        <pc:spChg chg="add del mod">
          <ac:chgData name="George Weber" userId="0c6bf55f-4eeb-4517-b8b9-ce58e4cba4b6" providerId="ADAL" clId="{E33388FE-C2AD-4216-90C9-2BA2211F3919}" dt="2024-10-01T17:45:05.506" v="25871" actId="478"/>
          <ac:spMkLst>
            <pc:docMk/>
            <pc:sldMk cId="560686880" sldId="2098149272"/>
            <ac:spMk id="48" creationId="{485A3AA5-07F6-12D4-3C91-8E90C2C9D115}"/>
          </ac:spMkLst>
        </pc:spChg>
        <pc:spChg chg="add del mod">
          <ac:chgData name="George Weber" userId="0c6bf55f-4eeb-4517-b8b9-ce58e4cba4b6" providerId="ADAL" clId="{E33388FE-C2AD-4216-90C9-2BA2211F3919}" dt="2024-10-01T17:45:03.434" v="25870" actId="478"/>
          <ac:spMkLst>
            <pc:docMk/>
            <pc:sldMk cId="560686880" sldId="2098149272"/>
            <ac:spMk id="49" creationId="{074B4252-1F86-DBC4-4DDD-072D263EF3BA}"/>
          </ac:spMkLst>
        </pc:spChg>
        <pc:spChg chg="add del mod">
          <ac:chgData name="George Weber" userId="0c6bf55f-4eeb-4517-b8b9-ce58e4cba4b6" providerId="ADAL" clId="{E33388FE-C2AD-4216-90C9-2BA2211F3919}" dt="2024-10-01T17:45:03.434" v="25870" actId="478"/>
          <ac:spMkLst>
            <pc:docMk/>
            <pc:sldMk cId="560686880" sldId="2098149272"/>
            <ac:spMk id="50" creationId="{B009594F-2ADA-50B2-4A85-03E43772BEF8}"/>
          </ac:spMkLst>
        </pc:spChg>
        <pc:spChg chg="add del mod">
          <ac:chgData name="George Weber" userId="0c6bf55f-4eeb-4517-b8b9-ce58e4cba4b6" providerId="ADAL" clId="{E33388FE-C2AD-4216-90C9-2BA2211F3919}" dt="2024-10-01T17:45:03.434" v="25870" actId="478"/>
          <ac:spMkLst>
            <pc:docMk/>
            <pc:sldMk cId="560686880" sldId="2098149272"/>
            <ac:spMk id="51" creationId="{D460C29A-EA3F-6544-E9C2-8D5E1A216286}"/>
          </ac:spMkLst>
        </pc:spChg>
        <pc:spChg chg="add del mod">
          <ac:chgData name="George Weber" userId="0c6bf55f-4eeb-4517-b8b9-ce58e4cba4b6" providerId="ADAL" clId="{E33388FE-C2AD-4216-90C9-2BA2211F3919}" dt="2024-10-01T17:45:03.434" v="25870" actId="478"/>
          <ac:spMkLst>
            <pc:docMk/>
            <pc:sldMk cId="560686880" sldId="2098149272"/>
            <ac:spMk id="52" creationId="{411796E4-E2A1-3330-0881-CD97F6CECAFF}"/>
          </ac:spMkLst>
        </pc:spChg>
        <pc:spChg chg="add del mod">
          <ac:chgData name="George Weber" userId="0c6bf55f-4eeb-4517-b8b9-ce58e4cba4b6" providerId="ADAL" clId="{E33388FE-C2AD-4216-90C9-2BA2211F3919}" dt="2024-10-01T17:45:03.434" v="25870" actId="478"/>
          <ac:spMkLst>
            <pc:docMk/>
            <pc:sldMk cId="560686880" sldId="2098149272"/>
            <ac:spMk id="53" creationId="{7E19024F-1D07-2F64-7880-D09F8F5FD732}"/>
          </ac:spMkLst>
        </pc:spChg>
        <pc:spChg chg="add del mod">
          <ac:chgData name="George Weber" userId="0c6bf55f-4eeb-4517-b8b9-ce58e4cba4b6" providerId="ADAL" clId="{E33388FE-C2AD-4216-90C9-2BA2211F3919}" dt="2024-10-01T17:45:03.434" v="25870" actId="478"/>
          <ac:spMkLst>
            <pc:docMk/>
            <pc:sldMk cId="560686880" sldId="2098149272"/>
            <ac:spMk id="54" creationId="{94E00384-9206-09AE-B7DA-887C4B041301}"/>
          </ac:spMkLst>
        </pc:spChg>
        <pc:spChg chg="add del mod">
          <ac:chgData name="George Weber" userId="0c6bf55f-4eeb-4517-b8b9-ce58e4cba4b6" providerId="ADAL" clId="{E33388FE-C2AD-4216-90C9-2BA2211F3919}" dt="2024-10-01T17:45:03.434" v="25870" actId="478"/>
          <ac:spMkLst>
            <pc:docMk/>
            <pc:sldMk cId="560686880" sldId="2098149272"/>
            <ac:spMk id="55" creationId="{701060B7-D83E-6AD6-116F-FDC758C9E367}"/>
          </ac:spMkLst>
        </pc:spChg>
        <pc:spChg chg="add del mod">
          <ac:chgData name="George Weber" userId="0c6bf55f-4eeb-4517-b8b9-ce58e4cba4b6" providerId="ADAL" clId="{E33388FE-C2AD-4216-90C9-2BA2211F3919}" dt="2024-10-01T17:45:03.434" v="25870" actId="478"/>
          <ac:spMkLst>
            <pc:docMk/>
            <pc:sldMk cId="560686880" sldId="2098149272"/>
            <ac:spMk id="56" creationId="{19901C5F-A13E-936C-C073-292D8F3C8495}"/>
          </ac:spMkLst>
        </pc:spChg>
        <pc:spChg chg="add del mod">
          <ac:chgData name="George Weber" userId="0c6bf55f-4eeb-4517-b8b9-ce58e4cba4b6" providerId="ADAL" clId="{E33388FE-C2AD-4216-90C9-2BA2211F3919}" dt="2024-10-01T17:45:03.434" v="25870" actId="478"/>
          <ac:spMkLst>
            <pc:docMk/>
            <pc:sldMk cId="560686880" sldId="2098149272"/>
            <ac:spMk id="57" creationId="{F4809E41-339E-CD07-419B-75D933A1CA7F}"/>
          </ac:spMkLst>
        </pc:spChg>
        <pc:spChg chg="add del mod">
          <ac:chgData name="George Weber" userId="0c6bf55f-4eeb-4517-b8b9-ce58e4cba4b6" providerId="ADAL" clId="{E33388FE-C2AD-4216-90C9-2BA2211F3919}" dt="2024-10-01T17:45:03.434" v="25870" actId="478"/>
          <ac:spMkLst>
            <pc:docMk/>
            <pc:sldMk cId="560686880" sldId="2098149272"/>
            <ac:spMk id="58" creationId="{C4E82EEF-60B9-72D6-8479-08220B1C5EAC}"/>
          </ac:spMkLst>
        </pc:spChg>
        <pc:spChg chg="add del mod">
          <ac:chgData name="George Weber" userId="0c6bf55f-4eeb-4517-b8b9-ce58e4cba4b6" providerId="ADAL" clId="{E33388FE-C2AD-4216-90C9-2BA2211F3919}" dt="2024-10-01T17:45:03.434" v="25870" actId="478"/>
          <ac:spMkLst>
            <pc:docMk/>
            <pc:sldMk cId="560686880" sldId="2098149272"/>
            <ac:spMk id="59" creationId="{3D155D75-9ED2-4AF7-64F5-B114A00D9ACA}"/>
          </ac:spMkLst>
        </pc:spChg>
        <pc:spChg chg="add del mod">
          <ac:chgData name="George Weber" userId="0c6bf55f-4eeb-4517-b8b9-ce58e4cba4b6" providerId="ADAL" clId="{E33388FE-C2AD-4216-90C9-2BA2211F3919}" dt="2024-10-01T17:45:03.434" v="25870" actId="478"/>
          <ac:spMkLst>
            <pc:docMk/>
            <pc:sldMk cId="560686880" sldId="2098149272"/>
            <ac:spMk id="60" creationId="{74DBF97D-BC7F-85AC-66EB-8D01C55594D2}"/>
          </ac:spMkLst>
        </pc:spChg>
        <pc:spChg chg="add mod">
          <ac:chgData name="George Weber" userId="0c6bf55f-4eeb-4517-b8b9-ce58e4cba4b6" providerId="ADAL" clId="{E33388FE-C2AD-4216-90C9-2BA2211F3919}" dt="2024-10-01T18:18:20.708" v="26322" actId="1038"/>
          <ac:spMkLst>
            <pc:docMk/>
            <pc:sldMk cId="560686880" sldId="2098149272"/>
            <ac:spMk id="61" creationId="{954466E2-43DB-1048-8739-E38785C40CDE}"/>
          </ac:spMkLst>
        </pc:spChg>
        <pc:spChg chg="add del mod">
          <ac:chgData name="George Weber" userId="0c6bf55f-4eeb-4517-b8b9-ce58e4cba4b6" providerId="ADAL" clId="{E33388FE-C2AD-4216-90C9-2BA2211F3919}" dt="2024-10-01T17:46:57.803" v="25892" actId="478"/>
          <ac:spMkLst>
            <pc:docMk/>
            <pc:sldMk cId="560686880" sldId="2098149272"/>
            <ac:spMk id="62" creationId="{FE2D71E7-1DFB-2C1A-FE87-473E0950915D}"/>
          </ac:spMkLst>
        </pc:spChg>
        <pc:spChg chg="add del mod">
          <ac:chgData name="George Weber" userId="0c6bf55f-4eeb-4517-b8b9-ce58e4cba4b6" providerId="ADAL" clId="{E33388FE-C2AD-4216-90C9-2BA2211F3919}" dt="2024-10-01T17:46:57.803" v="25892" actId="478"/>
          <ac:spMkLst>
            <pc:docMk/>
            <pc:sldMk cId="560686880" sldId="2098149272"/>
            <ac:spMk id="63" creationId="{B330634E-4AAC-7058-953E-F1C0E70FA138}"/>
          </ac:spMkLst>
        </pc:spChg>
        <pc:spChg chg="add mod">
          <ac:chgData name="George Weber" userId="0c6bf55f-4eeb-4517-b8b9-ce58e4cba4b6" providerId="ADAL" clId="{E33388FE-C2AD-4216-90C9-2BA2211F3919}" dt="2024-10-01T18:18:20.708" v="26322" actId="1038"/>
          <ac:spMkLst>
            <pc:docMk/>
            <pc:sldMk cId="560686880" sldId="2098149272"/>
            <ac:spMk id="64" creationId="{EDF57A33-C9AC-787F-DA28-6831A02BDD35}"/>
          </ac:spMkLst>
        </pc:spChg>
        <pc:spChg chg="add del mod">
          <ac:chgData name="George Weber" userId="0c6bf55f-4eeb-4517-b8b9-ce58e4cba4b6" providerId="ADAL" clId="{E33388FE-C2AD-4216-90C9-2BA2211F3919}" dt="2024-10-01T17:46:57.803" v="25892" actId="478"/>
          <ac:spMkLst>
            <pc:docMk/>
            <pc:sldMk cId="560686880" sldId="2098149272"/>
            <ac:spMk id="65" creationId="{04B878E7-C139-A717-6958-1B38BA2800B3}"/>
          </ac:spMkLst>
        </pc:spChg>
        <pc:spChg chg="add del mod">
          <ac:chgData name="George Weber" userId="0c6bf55f-4eeb-4517-b8b9-ce58e4cba4b6" providerId="ADAL" clId="{E33388FE-C2AD-4216-90C9-2BA2211F3919}" dt="2024-10-01T17:46:57.803" v="25892" actId="478"/>
          <ac:spMkLst>
            <pc:docMk/>
            <pc:sldMk cId="560686880" sldId="2098149272"/>
            <ac:spMk id="66" creationId="{C463EF89-24AC-904E-EFCF-E9F98AC85284}"/>
          </ac:spMkLst>
        </pc:spChg>
        <pc:spChg chg="add mod">
          <ac:chgData name="George Weber" userId="0c6bf55f-4eeb-4517-b8b9-ce58e4cba4b6" providerId="ADAL" clId="{E33388FE-C2AD-4216-90C9-2BA2211F3919}" dt="2024-10-01T18:18:20.708" v="26322" actId="1038"/>
          <ac:spMkLst>
            <pc:docMk/>
            <pc:sldMk cId="560686880" sldId="2098149272"/>
            <ac:spMk id="67" creationId="{7819C53C-BD22-57A3-4967-B2914E21B018}"/>
          </ac:spMkLst>
        </pc:spChg>
        <pc:spChg chg="add del mod">
          <ac:chgData name="George Weber" userId="0c6bf55f-4eeb-4517-b8b9-ce58e4cba4b6" providerId="ADAL" clId="{E33388FE-C2AD-4216-90C9-2BA2211F3919}" dt="2024-10-01T17:46:57.803" v="25892" actId="478"/>
          <ac:spMkLst>
            <pc:docMk/>
            <pc:sldMk cId="560686880" sldId="2098149272"/>
            <ac:spMk id="68" creationId="{DB0EAC11-9A49-08F5-99B8-A5A0FC745E20}"/>
          </ac:spMkLst>
        </pc:spChg>
        <pc:spChg chg="add del mod">
          <ac:chgData name="George Weber" userId="0c6bf55f-4eeb-4517-b8b9-ce58e4cba4b6" providerId="ADAL" clId="{E33388FE-C2AD-4216-90C9-2BA2211F3919}" dt="2024-10-01T17:46:57.803" v="25892" actId="478"/>
          <ac:spMkLst>
            <pc:docMk/>
            <pc:sldMk cId="560686880" sldId="2098149272"/>
            <ac:spMk id="69" creationId="{E49FF394-47FE-FBE3-FF4D-954A8FC3C4F2}"/>
          </ac:spMkLst>
        </pc:spChg>
        <pc:spChg chg="add del mod">
          <ac:chgData name="George Weber" userId="0c6bf55f-4eeb-4517-b8b9-ce58e4cba4b6" providerId="ADAL" clId="{E33388FE-C2AD-4216-90C9-2BA2211F3919}" dt="2024-10-01T17:59:06.285" v="26044" actId="478"/>
          <ac:spMkLst>
            <pc:docMk/>
            <pc:sldMk cId="560686880" sldId="2098149272"/>
            <ac:spMk id="70" creationId="{66A38522-B3BB-DEAF-8DCC-BE062B90F9F8}"/>
          </ac:spMkLst>
        </pc:spChg>
        <pc:spChg chg="add del mod">
          <ac:chgData name="George Weber" userId="0c6bf55f-4eeb-4517-b8b9-ce58e4cba4b6" providerId="ADAL" clId="{E33388FE-C2AD-4216-90C9-2BA2211F3919}" dt="2024-10-01T17:46:57.803" v="25892" actId="478"/>
          <ac:spMkLst>
            <pc:docMk/>
            <pc:sldMk cId="560686880" sldId="2098149272"/>
            <ac:spMk id="71" creationId="{01318CFC-EAEC-B0F2-B68C-4BB07033FD20}"/>
          </ac:spMkLst>
        </pc:spChg>
        <pc:spChg chg="add del mod">
          <ac:chgData name="George Weber" userId="0c6bf55f-4eeb-4517-b8b9-ce58e4cba4b6" providerId="ADAL" clId="{E33388FE-C2AD-4216-90C9-2BA2211F3919}" dt="2024-10-01T17:46:57.803" v="25892" actId="478"/>
          <ac:spMkLst>
            <pc:docMk/>
            <pc:sldMk cId="560686880" sldId="2098149272"/>
            <ac:spMk id="72" creationId="{847ACB64-273F-808E-753E-62150AB21789}"/>
          </ac:spMkLst>
        </pc:spChg>
        <pc:spChg chg="add mod">
          <ac:chgData name="George Weber" userId="0c6bf55f-4eeb-4517-b8b9-ce58e4cba4b6" providerId="ADAL" clId="{E33388FE-C2AD-4216-90C9-2BA2211F3919}" dt="2024-10-01T18:18:20.708" v="26322" actId="1038"/>
          <ac:spMkLst>
            <pc:docMk/>
            <pc:sldMk cId="560686880" sldId="2098149272"/>
            <ac:spMk id="73" creationId="{CCE4096F-0757-0C6A-226C-F42C75FE93C2}"/>
          </ac:spMkLst>
        </pc:spChg>
        <pc:spChg chg="add mod">
          <ac:chgData name="George Weber" userId="0c6bf55f-4eeb-4517-b8b9-ce58e4cba4b6" providerId="ADAL" clId="{E33388FE-C2AD-4216-90C9-2BA2211F3919}" dt="2024-10-01T19:18:16.394" v="27233" actId="20577"/>
          <ac:spMkLst>
            <pc:docMk/>
            <pc:sldMk cId="560686880" sldId="2098149272"/>
            <ac:spMk id="74" creationId="{43304B19-FB4B-902B-E1F3-A9D5CDD50F98}"/>
          </ac:spMkLst>
        </pc:spChg>
        <pc:spChg chg="add mod">
          <ac:chgData name="George Weber" userId="0c6bf55f-4eeb-4517-b8b9-ce58e4cba4b6" providerId="ADAL" clId="{E33388FE-C2AD-4216-90C9-2BA2211F3919}" dt="2024-10-01T18:18:20.708" v="26322" actId="1038"/>
          <ac:spMkLst>
            <pc:docMk/>
            <pc:sldMk cId="560686880" sldId="2098149272"/>
            <ac:spMk id="75" creationId="{35F66D11-DC07-E331-9899-D7DFE92D7243}"/>
          </ac:spMkLst>
        </pc:spChg>
        <pc:spChg chg="add mod">
          <ac:chgData name="George Weber" userId="0c6bf55f-4eeb-4517-b8b9-ce58e4cba4b6" providerId="ADAL" clId="{E33388FE-C2AD-4216-90C9-2BA2211F3919}" dt="2024-10-01T18:18:20.708" v="26322" actId="1038"/>
          <ac:spMkLst>
            <pc:docMk/>
            <pc:sldMk cId="560686880" sldId="2098149272"/>
            <ac:spMk id="76" creationId="{01B4E9BE-8306-BD7D-B07C-78AB8CC4E08E}"/>
          </ac:spMkLst>
        </pc:spChg>
        <pc:spChg chg="add mod">
          <ac:chgData name="George Weber" userId="0c6bf55f-4eeb-4517-b8b9-ce58e4cba4b6" providerId="ADAL" clId="{E33388FE-C2AD-4216-90C9-2BA2211F3919}" dt="2024-10-01T18:18:20.708" v="26322" actId="1038"/>
          <ac:spMkLst>
            <pc:docMk/>
            <pc:sldMk cId="560686880" sldId="2098149272"/>
            <ac:spMk id="77" creationId="{643012B0-8FC5-F98E-12E4-69769113A962}"/>
          </ac:spMkLst>
        </pc:spChg>
        <pc:spChg chg="add mod">
          <ac:chgData name="George Weber" userId="0c6bf55f-4eeb-4517-b8b9-ce58e4cba4b6" providerId="ADAL" clId="{E33388FE-C2AD-4216-90C9-2BA2211F3919}" dt="2024-10-01T18:18:20.708" v="26322" actId="1038"/>
          <ac:spMkLst>
            <pc:docMk/>
            <pc:sldMk cId="560686880" sldId="2098149272"/>
            <ac:spMk id="78" creationId="{E8BF10D5-1CDC-A2EA-BF96-6873E067E291}"/>
          </ac:spMkLst>
        </pc:spChg>
        <pc:spChg chg="add mod">
          <ac:chgData name="George Weber" userId="0c6bf55f-4eeb-4517-b8b9-ce58e4cba4b6" providerId="ADAL" clId="{E33388FE-C2AD-4216-90C9-2BA2211F3919}" dt="2024-10-01T18:36:34.841" v="26510" actId="1076"/>
          <ac:spMkLst>
            <pc:docMk/>
            <pc:sldMk cId="560686880" sldId="2098149272"/>
            <ac:spMk id="79" creationId="{EEC8142D-E371-D7EB-238C-32181B197ECE}"/>
          </ac:spMkLst>
        </pc:spChg>
        <pc:spChg chg="add del mod">
          <ac:chgData name="George Weber" userId="0c6bf55f-4eeb-4517-b8b9-ce58e4cba4b6" providerId="ADAL" clId="{E33388FE-C2AD-4216-90C9-2BA2211F3919}" dt="2024-10-01T17:59:08.445" v="26046"/>
          <ac:spMkLst>
            <pc:docMk/>
            <pc:sldMk cId="560686880" sldId="2098149272"/>
            <ac:spMk id="80" creationId="{5DAB6709-DD78-B46C-72FC-43A70DBBE7D7}"/>
          </ac:spMkLst>
        </pc:spChg>
        <pc:spChg chg="add mod">
          <ac:chgData name="George Weber" userId="0c6bf55f-4eeb-4517-b8b9-ce58e4cba4b6" providerId="ADAL" clId="{E33388FE-C2AD-4216-90C9-2BA2211F3919}" dt="2024-10-01T18:18:20.708" v="26322" actId="1038"/>
          <ac:spMkLst>
            <pc:docMk/>
            <pc:sldMk cId="560686880" sldId="2098149272"/>
            <ac:spMk id="81" creationId="{C6C1F46D-3B5C-79C5-D596-92D0D238B3EF}"/>
          </ac:spMkLst>
        </pc:spChg>
        <pc:spChg chg="add mod">
          <ac:chgData name="George Weber" userId="0c6bf55f-4eeb-4517-b8b9-ce58e4cba4b6" providerId="ADAL" clId="{E33388FE-C2AD-4216-90C9-2BA2211F3919}" dt="2024-10-01T18:18:20.708" v="26322" actId="1038"/>
          <ac:spMkLst>
            <pc:docMk/>
            <pc:sldMk cId="560686880" sldId="2098149272"/>
            <ac:spMk id="82" creationId="{85477436-4851-1C24-59F0-E671B563FEBE}"/>
          </ac:spMkLst>
        </pc:spChg>
        <pc:spChg chg="add mod">
          <ac:chgData name="George Weber" userId="0c6bf55f-4eeb-4517-b8b9-ce58e4cba4b6" providerId="ADAL" clId="{E33388FE-C2AD-4216-90C9-2BA2211F3919}" dt="2024-10-01T18:18:20.708" v="26322" actId="1038"/>
          <ac:spMkLst>
            <pc:docMk/>
            <pc:sldMk cId="560686880" sldId="2098149272"/>
            <ac:spMk id="83" creationId="{6B89E330-10B5-3B37-DA81-11F1D4F9CE70}"/>
          </ac:spMkLst>
        </pc:spChg>
        <pc:spChg chg="add mod">
          <ac:chgData name="George Weber" userId="0c6bf55f-4eeb-4517-b8b9-ce58e4cba4b6" providerId="ADAL" clId="{E33388FE-C2AD-4216-90C9-2BA2211F3919}" dt="2024-10-01T18:18:20.708" v="26322" actId="1038"/>
          <ac:spMkLst>
            <pc:docMk/>
            <pc:sldMk cId="560686880" sldId="2098149272"/>
            <ac:spMk id="84" creationId="{067BB064-ED8C-3F25-032E-786C855BA6CC}"/>
          </ac:spMkLst>
        </pc:spChg>
        <pc:spChg chg="add mod">
          <ac:chgData name="George Weber" userId="0c6bf55f-4eeb-4517-b8b9-ce58e4cba4b6" providerId="ADAL" clId="{E33388FE-C2AD-4216-90C9-2BA2211F3919}" dt="2024-10-01T18:18:20.708" v="26322" actId="1038"/>
          <ac:spMkLst>
            <pc:docMk/>
            <pc:sldMk cId="560686880" sldId="2098149272"/>
            <ac:spMk id="85" creationId="{964EC0EC-373C-FDB1-3CBB-13E1D47A9201}"/>
          </ac:spMkLst>
        </pc:spChg>
        <pc:spChg chg="add mod">
          <ac:chgData name="George Weber" userId="0c6bf55f-4eeb-4517-b8b9-ce58e4cba4b6" providerId="ADAL" clId="{E33388FE-C2AD-4216-90C9-2BA2211F3919}" dt="2024-10-01T18:18:20.708" v="26322" actId="1038"/>
          <ac:spMkLst>
            <pc:docMk/>
            <pc:sldMk cId="560686880" sldId="2098149272"/>
            <ac:spMk id="86" creationId="{8744D47F-C2E4-A719-2470-9FB0067C22E7}"/>
          </ac:spMkLst>
        </pc:spChg>
        <pc:spChg chg="add mod">
          <ac:chgData name="George Weber" userId="0c6bf55f-4eeb-4517-b8b9-ce58e4cba4b6" providerId="ADAL" clId="{E33388FE-C2AD-4216-90C9-2BA2211F3919}" dt="2024-10-01T18:18:20.708" v="26322" actId="1038"/>
          <ac:spMkLst>
            <pc:docMk/>
            <pc:sldMk cId="560686880" sldId="2098149272"/>
            <ac:spMk id="87" creationId="{7A46A248-DF3A-8A6A-1F43-3FD20431A1B9}"/>
          </ac:spMkLst>
        </pc:spChg>
        <pc:spChg chg="add mod">
          <ac:chgData name="George Weber" userId="0c6bf55f-4eeb-4517-b8b9-ce58e4cba4b6" providerId="ADAL" clId="{E33388FE-C2AD-4216-90C9-2BA2211F3919}" dt="2024-10-01T18:18:20.708" v="26322" actId="1038"/>
          <ac:spMkLst>
            <pc:docMk/>
            <pc:sldMk cId="560686880" sldId="2098149272"/>
            <ac:spMk id="88" creationId="{34B78075-F4CB-B67D-2CE8-B3905C5F2D0E}"/>
          </ac:spMkLst>
        </pc:spChg>
        <pc:spChg chg="add mod">
          <ac:chgData name="George Weber" userId="0c6bf55f-4eeb-4517-b8b9-ce58e4cba4b6" providerId="ADAL" clId="{E33388FE-C2AD-4216-90C9-2BA2211F3919}" dt="2024-10-01T18:18:20.708" v="26322" actId="1038"/>
          <ac:spMkLst>
            <pc:docMk/>
            <pc:sldMk cId="560686880" sldId="2098149272"/>
            <ac:spMk id="89" creationId="{8868A0C5-7EBC-1E09-7DC3-0158ECE35108}"/>
          </ac:spMkLst>
        </pc:spChg>
        <pc:spChg chg="add mod">
          <ac:chgData name="George Weber" userId="0c6bf55f-4eeb-4517-b8b9-ce58e4cba4b6" providerId="ADAL" clId="{E33388FE-C2AD-4216-90C9-2BA2211F3919}" dt="2024-10-01T18:18:20.708" v="26322" actId="1038"/>
          <ac:spMkLst>
            <pc:docMk/>
            <pc:sldMk cId="560686880" sldId="2098149272"/>
            <ac:spMk id="90" creationId="{8838DA26-6849-35CC-B5E5-03EC752691AD}"/>
          </ac:spMkLst>
        </pc:spChg>
        <pc:spChg chg="add mod">
          <ac:chgData name="George Weber" userId="0c6bf55f-4eeb-4517-b8b9-ce58e4cba4b6" providerId="ADAL" clId="{E33388FE-C2AD-4216-90C9-2BA2211F3919}" dt="2024-10-01T18:18:20.708" v="26322" actId="1038"/>
          <ac:spMkLst>
            <pc:docMk/>
            <pc:sldMk cId="560686880" sldId="2098149272"/>
            <ac:spMk id="91" creationId="{4A16E965-55DB-7F0B-83FB-247EC072818F}"/>
          </ac:spMkLst>
        </pc:spChg>
        <pc:spChg chg="add mod">
          <ac:chgData name="George Weber" userId="0c6bf55f-4eeb-4517-b8b9-ce58e4cba4b6" providerId="ADAL" clId="{E33388FE-C2AD-4216-90C9-2BA2211F3919}" dt="2024-10-01T18:18:20.708" v="26322" actId="1038"/>
          <ac:spMkLst>
            <pc:docMk/>
            <pc:sldMk cId="560686880" sldId="2098149272"/>
            <ac:spMk id="92" creationId="{58A5007C-6DC1-C269-46C4-2A67221CFCFF}"/>
          </ac:spMkLst>
        </pc:spChg>
        <pc:spChg chg="add mod">
          <ac:chgData name="George Weber" userId="0c6bf55f-4eeb-4517-b8b9-ce58e4cba4b6" providerId="ADAL" clId="{E33388FE-C2AD-4216-90C9-2BA2211F3919}" dt="2024-10-01T23:08:13.973" v="28060"/>
          <ac:spMkLst>
            <pc:docMk/>
            <pc:sldMk cId="560686880" sldId="2098149272"/>
            <ac:spMk id="93" creationId="{3A9FD5C5-9455-01E4-C139-2C2032A44771}"/>
          </ac:spMkLst>
        </pc:spChg>
        <pc:spChg chg="add mod">
          <ac:chgData name="George Weber" userId="0c6bf55f-4eeb-4517-b8b9-ce58e4cba4b6" providerId="ADAL" clId="{E33388FE-C2AD-4216-90C9-2BA2211F3919}" dt="2024-10-01T20:52:04.934" v="27886" actId="1036"/>
          <ac:spMkLst>
            <pc:docMk/>
            <pc:sldMk cId="560686880" sldId="2098149272"/>
            <ac:spMk id="94" creationId="{66B1542A-50E7-A509-8F2B-F19A96180D6E}"/>
          </ac:spMkLst>
        </pc:spChg>
        <pc:spChg chg="add mod">
          <ac:chgData name="George Weber" userId="0c6bf55f-4eeb-4517-b8b9-ce58e4cba4b6" providerId="ADAL" clId="{E33388FE-C2AD-4216-90C9-2BA2211F3919}" dt="2024-10-01T18:18:20.708" v="26322" actId="1038"/>
          <ac:spMkLst>
            <pc:docMk/>
            <pc:sldMk cId="560686880" sldId="2098149272"/>
            <ac:spMk id="95" creationId="{5A28CD1F-801C-9A26-083C-A7153DC7C4AB}"/>
          </ac:spMkLst>
        </pc:spChg>
        <pc:spChg chg="add mod">
          <ac:chgData name="George Weber" userId="0c6bf55f-4eeb-4517-b8b9-ce58e4cba4b6" providerId="ADAL" clId="{E33388FE-C2AD-4216-90C9-2BA2211F3919}" dt="2024-10-02T02:01:45.870" v="31568" actId="114"/>
          <ac:spMkLst>
            <pc:docMk/>
            <pc:sldMk cId="560686880" sldId="2098149272"/>
            <ac:spMk id="96" creationId="{E856F161-65A5-EA98-0129-73BCB18721FB}"/>
          </ac:spMkLst>
        </pc:spChg>
        <pc:grpChg chg="del">
          <ac:chgData name="George Weber" userId="0c6bf55f-4eeb-4517-b8b9-ce58e4cba4b6" providerId="ADAL" clId="{E33388FE-C2AD-4216-90C9-2BA2211F3919}" dt="2024-10-01T17:41:44.315" v="25826" actId="478"/>
          <ac:grpSpMkLst>
            <pc:docMk/>
            <pc:sldMk cId="560686880" sldId="2098149272"/>
            <ac:grpSpMk id="17" creationId="{632F90FA-8615-355D-AFBE-7DE62A2DEB63}"/>
          </ac:grpSpMkLst>
        </pc:grpChg>
        <pc:picChg chg="del">
          <ac:chgData name="George Weber" userId="0c6bf55f-4eeb-4517-b8b9-ce58e4cba4b6" providerId="ADAL" clId="{E33388FE-C2AD-4216-90C9-2BA2211F3919}" dt="2024-10-01T17:41:44.315" v="25826" actId="478"/>
          <ac:picMkLst>
            <pc:docMk/>
            <pc:sldMk cId="560686880" sldId="2098149272"/>
            <ac:picMk id="14" creationId="{53987FBC-940C-D7A9-F289-E4D8BD1B3C33}"/>
          </ac:picMkLst>
        </pc:picChg>
        <pc:picChg chg="del">
          <ac:chgData name="George Weber" userId="0c6bf55f-4eeb-4517-b8b9-ce58e4cba4b6" providerId="ADAL" clId="{E33388FE-C2AD-4216-90C9-2BA2211F3919}" dt="2024-10-01T17:41:44.315" v="25826" actId="478"/>
          <ac:picMkLst>
            <pc:docMk/>
            <pc:sldMk cId="560686880" sldId="2098149272"/>
            <ac:picMk id="15" creationId="{93FDF84C-F130-7D3A-D5A4-A7B1F067E1E4}"/>
          </ac:picMkLst>
        </pc:picChg>
        <pc:picChg chg="del">
          <ac:chgData name="George Weber" userId="0c6bf55f-4eeb-4517-b8b9-ce58e4cba4b6" providerId="ADAL" clId="{E33388FE-C2AD-4216-90C9-2BA2211F3919}" dt="2024-10-01T17:41:44.315" v="25826" actId="478"/>
          <ac:picMkLst>
            <pc:docMk/>
            <pc:sldMk cId="560686880" sldId="2098149272"/>
            <ac:picMk id="16" creationId="{34266D31-69B5-F5CE-3F51-22BC4204E375}"/>
          </ac:picMkLst>
        </pc:picChg>
        <pc:cxnChg chg="del">
          <ac:chgData name="George Weber" userId="0c6bf55f-4eeb-4517-b8b9-ce58e4cba4b6" providerId="ADAL" clId="{E33388FE-C2AD-4216-90C9-2BA2211F3919}" dt="2024-10-01T17:41:44.315" v="25826" actId="478"/>
          <ac:cxnSpMkLst>
            <pc:docMk/>
            <pc:sldMk cId="560686880" sldId="2098149272"/>
            <ac:cxnSpMk id="20" creationId="{13671663-2B95-ADFF-774A-B83CF92038DD}"/>
          </ac:cxnSpMkLst>
        </pc:cxnChg>
        <pc:cxnChg chg="del">
          <ac:chgData name="George Weber" userId="0c6bf55f-4eeb-4517-b8b9-ce58e4cba4b6" providerId="ADAL" clId="{E33388FE-C2AD-4216-90C9-2BA2211F3919}" dt="2024-10-01T17:41:44.315" v="25826" actId="478"/>
          <ac:cxnSpMkLst>
            <pc:docMk/>
            <pc:sldMk cId="560686880" sldId="2098149272"/>
            <ac:cxnSpMk id="21" creationId="{72EC6E7D-0146-5EDD-D061-A6FA531C6B67}"/>
          </ac:cxnSpMkLst>
        </pc:cxnChg>
        <pc:cxnChg chg="del">
          <ac:chgData name="George Weber" userId="0c6bf55f-4eeb-4517-b8b9-ce58e4cba4b6" providerId="ADAL" clId="{E33388FE-C2AD-4216-90C9-2BA2211F3919}" dt="2024-10-01T17:41:44.315" v="25826" actId="478"/>
          <ac:cxnSpMkLst>
            <pc:docMk/>
            <pc:sldMk cId="560686880" sldId="2098149272"/>
            <ac:cxnSpMk id="28" creationId="{6E211CF3-0390-F30D-B4E2-5B319D5D0CE6}"/>
          </ac:cxnSpMkLst>
        </pc:cxnChg>
      </pc:sldChg>
      <pc:sldChg chg="addSp delSp modSp add mod delAnim modAnim">
        <pc:chgData name="George Weber" userId="0c6bf55f-4eeb-4517-b8b9-ce58e4cba4b6" providerId="ADAL" clId="{E33388FE-C2AD-4216-90C9-2BA2211F3919}" dt="2024-10-01T18:38:29.880" v="26517" actId="207"/>
        <pc:sldMkLst>
          <pc:docMk/>
          <pc:sldMk cId="4119616729" sldId="2098149273"/>
        </pc:sldMkLst>
        <pc:spChg chg="mod">
          <ac:chgData name="George Weber" userId="0c6bf55f-4eeb-4517-b8b9-ce58e4cba4b6" providerId="ADAL" clId="{E33388FE-C2AD-4216-90C9-2BA2211F3919}" dt="2024-10-01T18:38:29.880" v="26517" actId="207"/>
          <ac:spMkLst>
            <pc:docMk/>
            <pc:sldMk cId="4119616729" sldId="2098149273"/>
            <ac:spMk id="5" creationId="{D735675C-9D23-744F-F744-FBEB325A9058}"/>
          </ac:spMkLst>
        </pc:spChg>
        <pc:spChg chg="mod">
          <ac:chgData name="George Weber" userId="0c6bf55f-4eeb-4517-b8b9-ce58e4cba4b6" providerId="ADAL" clId="{E33388FE-C2AD-4216-90C9-2BA2211F3919}" dt="2024-10-01T18:38:29.880" v="26517" actId="207"/>
          <ac:spMkLst>
            <pc:docMk/>
            <pc:sldMk cId="4119616729" sldId="2098149273"/>
            <ac:spMk id="7" creationId="{A976AD11-BFA1-CCA6-709F-7E24A2649566}"/>
          </ac:spMkLst>
        </pc:spChg>
        <pc:spChg chg="mod">
          <ac:chgData name="George Weber" userId="0c6bf55f-4eeb-4517-b8b9-ce58e4cba4b6" providerId="ADAL" clId="{E33388FE-C2AD-4216-90C9-2BA2211F3919}" dt="2024-10-01T17:29:52.129" v="25409" actId="20577"/>
          <ac:spMkLst>
            <pc:docMk/>
            <pc:sldMk cId="4119616729" sldId="2098149273"/>
            <ac:spMk id="11" creationId="{1EE70CEA-4C60-0E5E-0DAD-CFE7D07379EB}"/>
          </ac:spMkLst>
        </pc:spChg>
        <pc:spChg chg="add mod ord">
          <ac:chgData name="George Weber" userId="0c6bf55f-4eeb-4517-b8b9-ce58e4cba4b6" providerId="ADAL" clId="{E33388FE-C2AD-4216-90C9-2BA2211F3919}" dt="2024-10-01T18:30:14.074" v="26408" actId="1036"/>
          <ac:spMkLst>
            <pc:docMk/>
            <pc:sldMk cId="4119616729" sldId="2098149273"/>
            <ac:spMk id="13" creationId="{0520EA91-178C-AA9A-6C36-250FBE024AD1}"/>
          </ac:spMkLst>
        </pc:spChg>
        <pc:spChg chg="del topLvl">
          <ac:chgData name="George Weber" userId="0c6bf55f-4eeb-4517-b8b9-ce58e4cba4b6" providerId="ADAL" clId="{E33388FE-C2AD-4216-90C9-2BA2211F3919}" dt="2024-10-01T18:29:57.533" v="26401" actId="478"/>
          <ac:spMkLst>
            <pc:docMk/>
            <pc:sldMk cId="4119616729" sldId="2098149273"/>
            <ac:spMk id="19" creationId="{2766AD61-D477-132D-E5D9-547E401F42EF}"/>
          </ac:spMkLst>
        </pc:spChg>
        <pc:spChg chg="mod">
          <ac:chgData name="George Weber" userId="0c6bf55f-4eeb-4517-b8b9-ce58e4cba4b6" providerId="ADAL" clId="{E33388FE-C2AD-4216-90C9-2BA2211F3919}" dt="2024-10-01T18:38:29.880" v="26517" actId="207"/>
          <ac:spMkLst>
            <pc:docMk/>
            <pc:sldMk cId="4119616729" sldId="2098149273"/>
            <ac:spMk id="24" creationId="{1093F5D0-0B10-CE18-8397-A6E23CF81C84}"/>
          </ac:spMkLst>
        </pc:spChg>
        <pc:spChg chg="mod">
          <ac:chgData name="George Weber" userId="0c6bf55f-4eeb-4517-b8b9-ce58e4cba4b6" providerId="ADAL" clId="{E33388FE-C2AD-4216-90C9-2BA2211F3919}" dt="2024-10-01T18:38:29.880" v="26517" actId="207"/>
          <ac:spMkLst>
            <pc:docMk/>
            <pc:sldMk cId="4119616729" sldId="2098149273"/>
            <ac:spMk id="25" creationId="{A529F26C-BD6F-10B2-0BC3-E3331B3B25F4}"/>
          </ac:spMkLst>
        </pc:spChg>
        <pc:spChg chg="mod">
          <ac:chgData name="George Weber" userId="0c6bf55f-4eeb-4517-b8b9-ce58e4cba4b6" providerId="ADAL" clId="{E33388FE-C2AD-4216-90C9-2BA2211F3919}" dt="2024-10-01T18:38:29.880" v="26517" actId="207"/>
          <ac:spMkLst>
            <pc:docMk/>
            <pc:sldMk cId="4119616729" sldId="2098149273"/>
            <ac:spMk id="26" creationId="{147CF18C-417D-7C40-9EEB-098EE6D5DF3B}"/>
          </ac:spMkLst>
        </pc:spChg>
        <pc:spChg chg="mod">
          <ac:chgData name="George Weber" userId="0c6bf55f-4eeb-4517-b8b9-ce58e4cba4b6" providerId="ADAL" clId="{E33388FE-C2AD-4216-90C9-2BA2211F3919}" dt="2024-10-01T18:38:29.880" v="26517" actId="207"/>
          <ac:spMkLst>
            <pc:docMk/>
            <pc:sldMk cId="4119616729" sldId="2098149273"/>
            <ac:spMk id="27" creationId="{F575A295-B740-9438-7715-85D21ECECA67}"/>
          </ac:spMkLst>
        </pc:spChg>
        <pc:grpChg chg="del">
          <ac:chgData name="George Weber" userId="0c6bf55f-4eeb-4517-b8b9-ce58e4cba4b6" providerId="ADAL" clId="{E33388FE-C2AD-4216-90C9-2BA2211F3919}" dt="2024-10-01T18:29:57.533" v="26401" actId="478"/>
          <ac:grpSpMkLst>
            <pc:docMk/>
            <pc:sldMk cId="4119616729" sldId="2098149273"/>
            <ac:grpSpMk id="17" creationId="{632F90FA-8615-355D-AFBE-7DE62A2DEB63}"/>
          </ac:grpSpMkLst>
        </pc:grpChg>
        <pc:picChg chg="del">
          <ac:chgData name="George Weber" userId="0c6bf55f-4eeb-4517-b8b9-ce58e4cba4b6" providerId="ADAL" clId="{E33388FE-C2AD-4216-90C9-2BA2211F3919}" dt="2024-10-01T18:28:50.297" v="26392" actId="478"/>
          <ac:picMkLst>
            <pc:docMk/>
            <pc:sldMk cId="4119616729" sldId="2098149273"/>
            <ac:picMk id="15" creationId="{93FDF84C-F130-7D3A-D5A4-A7B1F067E1E4}"/>
          </ac:picMkLst>
        </pc:picChg>
        <pc:picChg chg="mod topLvl">
          <ac:chgData name="George Weber" userId="0c6bf55f-4eeb-4517-b8b9-ce58e4cba4b6" providerId="ADAL" clId="{E33388FE-C2AD-4216-90C9-2BA2211F3919}" dt="2024-10-01T18:29:57.533" v="26401" actId="478"/>
          <ac:picMkLst>
            <pc:docMk/>
            <pc:sldMk cId="4119616729" sldId="2098149273"/>
            <ac:picMk id="18" creationId="{4DFC460F-A328-8552-0BCE-00F17720072E}"/>
          </ac:picMkLst>
        </pc:picChg>
        <pc:picChg chg="add mod">
          <ac:chgData name="George Weber" userId="0c6bf55f-4eeb-4517-b8b9-ce58e4cba4b6" providerId="ADAL" clId="{E33388FE-C2AD-4216-90C9-2BA2211F3919}" dt="2024-10-01T18:28:50.956" v="26393"/>
          <ac:picMkLst>
            <pc:docMk/>
            <pc:sldMk cId="4119616729" sldId="2098149273"/>
            <ac:picMk id="22" creationId="{1239B48B-C234-B9FF-B8DC-36829B60AF3C}"/>
          </ac:picMkLst>
        </pc:picChg>
      </pc:sldChg>
      <pc:sldChg chg="addSp delSp modSp add mod delAnim modAnim">
        <pc:chgData name="George Weber" userId="0c6bf55f-4eeb-4517-b8b9-ce58e4cba4b6" providerId="ADAL" clId="{E33388FE-C2AD-4216-90C9-2BA2211F3919}" dt="2024-10-01T23:07:49.625" v="28059" actId="20577"/>
        <pc:sldMkLst>
          <pc:docMk/>
          <pc:sldMk cId="2984137389" sldId="2098149274"/>
        </pc:sldMkLst>
        <pc:spChg chg="del">
          <ac:chgData name="George Weber" userId="0c6bf55f-4eeb-4517-b8b9-ce58e4cba4b6" providerId="ADAL" clId="{E33388FE-C2AD-4216-90C9-2BA2211F3919}" dt="2024-10-01T18:30:26.429" v="26409" actId="478"/>
          <ac:spMkLst>
            <pc:docMk/>
            <pc:sldMk cId="2984137389" sldId="2098149274"/>
            <ac:spMk id="4" creationId="{4C1951F7-A04E-048B-C334-C43B98FD5AAE}"/>
          </ac:spMkLst>
        </pc:spChg>
        <pc:spChg chg="del">
          <ac:chgData name="George Weber" userId="0c6bf55f-4eeb-4517-b8b9-ce58e4cba4b6" providerId="ADAL" clId="{E33388FE-C2AD-4216-90C9-2BA2211F3919}" dt="2024-10-01T18:30:26.429" v="26409" actId="478"/>
          <ac:spMkLst>
            <pc:docMk/>
            <pc:sldMk cId="2984137389" sldId="2098149274"/>
            <ac:spMk id="5" creationId="{D735675C-9D23-744F-F744-FBEB325A9058}"/>
          </ac:spMkLst>
        </pc:spChg>
        <pc:spChg chg="del">
          <ac:chgData name="George Weber" userId="0c6bf55f-4eeb-4517-b8b9-ce58e4cba4b6" providerId="ADAL" clId="{E33388FE-C2AD-4216-90C9-2BA2211F3919}" dt="2024-10-01T18:30:26.429" v="26409" actId="478"/>
          <ac:spMkLst>
            <pc:docMk/>
            <pc:sldMk cId="2984137389" sldId="2098149274"/>
            <ac:spMk id="6" creationId="{0DDC6B73-24B3-996B-63C7-80B5E5E14132}"/>
          </ac:spMkLst>
        </pc:spChg>
        <pc:spChg chg="del">
          <ac:chgData name="George Weber" userId="0c6bf55f-4eeb-4517-b8b9-ce58e4cba4b6" providerId="ADAL" clId="{E33388FE-C2AD-4216-90C9-2BA2211F3919}" dt="2024-10-01T18:30:26.429" v="26409" actId="478"/>
          <ac:spMkLst>
            <pc:docMk/>
            <pc:sldMk cId="2984137389" sldId="2098149274"/>
            <ac:spMk id="7" creationId="{A976AD11-BFA1-CCA6-709F-7E24A2649566}"/>
          </ac:spMkLst>
        </pc:spChg>
        <pc:spChg chg="del">
          <ac:chgData name="George Weber" userId="0c6bf55f-4eeb-4517-b8b9-ce58e4cba4b6" providerId="ADAL" clId="{E33388FE-C2AD-4216-90C9-2BA2211F3919}" dt="2024-10-01T18:30:26.429" v="26409" actId="478"/>
          <ac:spMkLst>
            <pc:docMk/>
            <pc:sldMk cId="2984137389" sldId="2098149274"/>
            <ac:spMk id="8" creationId="{D8AB42CA-BDFB-FA60-2F1F-82B5020C456A}"/>
          </ac:spMkLst>
        </pc:spChg>
        <pc:spChg chg="mod">
          <ac:chgData name="George Weber" userId="0c6bf55f-4eeb-4517-b8b9-ce58e4cba4b6" providerId="ADAL" clId="{E33388FE-C2AD-4216-90C9-2BA2211F3919}" dt="2024-10-01T17:32:05.814" v="25437" actId="20577"/>
          <ac:spMkLst>
            <pc:docMk/>
            <pc:sldMk cId="2984137389" sldId="2098149274"/>
            <ac:spMk id="10" creationId="{7F366196-B143-4F2A-D0CD-F50C55439589}"/>
          </ac:spMkLst>
        </pc:spChg>
        <pc:spChg chg="mod">
          <ac:chgData name="George Weber" userId="0c6bf55f-4eeb-4517-b8b9-ce58e4cba4b6" providerId="ADAL" clId="{E33388FE-C2AD-4216-90C9-2BA2211F3919}" dt="2024-10-01T23:07:49.625" v="28059" actId="20577"/>
          <ac:spMkLst>
            <pc:docMk/>
            <pc:sldMk cId="2984137389" sldId="2098149274"/>
            <ac:spMk id="11" creationId="{1EE70CEA-4C60-0E5E-0DAD-CFE7D07379EB}"/>
          </ac:spMkLst>
        </pc:spChg>
        <pc:spChg chg="del">
          <ac:chgData name="George Weber" userId="0c6bf55f-4eeb-4517-b8b9-ce58e4cba4b6" providerId="ADAL" clId="{E33388FE-C2AD-4216-90C9-2BA2211F3919}" dt="2024-10-01T18:30:26.429" v="26409" actId="478"/>
          <ac:spMkLst>
            <pc:docMk/>
            <pc:sldMk cId="2984137389" sldId="2098149274"/>
            <ac:spMk id="12" creationId="{B5C881D6-CE25-DD0C-0AAB-F6F4D92DC953}"/>
          </ac:spMkLst>
        </pc:spChg>
        <pc:spChg chg="add mod">
          <ac:chgData name="George Weber" userId="0c6bf55f-4eeb-4517-b8b9-ce58e4cba4b6" providerId="ADAL" clId="{E33388FE-C2AD-4216-90C9-2BA2211F3919}" dt="2024-10-01T18:30:26.790" v="26410"/>
          <ac:spMkLst>
            <pc:docMk/>
            <pc:sldMk cId="2984137389" sldId="2098149274"/>
            <ac:spMk id="13" creationId="{2AFFC3DC-8EC7-ED9E-F6B2-0BAAC1AC30A5}"/>
          </ac:spMkLst>
        </pc:spChg>
        <pc:spChg chg="add mod">
          <ac:chgData name="George Weber" userId="0c6bf55f-4eeb-4517-b8b9-ce58e4cba4b6" providerId="ADAL" clId="{E33388FE-C2AD-4216-90C9-2BA2211F3919}" dt="2024-10-01T18:30:26.790" v="26410"/>
          <ac:spMkLst>
            <pc:docMk/>
            <pc:sldMk cId="2984137389" sldId="2098149274"/>
            <ac:spMk id="22" creationId="{8B34E4F9-A087-3A18-4999-010222440A08}"/>
          </ac:spMkLst>
        </pc:spChg>
        <pc:spChg chg="add mod">
          <ac:chgData name="George Weber" userId="0c6bf55f-4eeb-4517-b8b9-ce58e4cba4b6" providerId="ADAL" clId="{E33388FE-C2AD-4216-90C9-2BA2211F3919}" dt="2024-10-01T18:38:40.585" v="26518" actId="207"/>
          <ac:spMkLst>
            <pc:docMk/>
            <pc:sldMk cId="2984137389" sldId="2098149274"/>
            <ac:spMk id="23" creationId="{1AD2FB52-DB13-7FF2-EE21-21D746DC1533}"/>
          </ac:spMkLst>
        </pc:spChg>
        <pc:spChg chg="del">
          <ac:chgData name="George Weber" userId="0c6bf55f-4eeb-4517-b8b9-ce58e4cba4b6" providerId="ADAL" clId="{E33388FE-C2AD-4216-90C9-2BA2211F3919}" dt="2024-10-01T18:30:26.429" v="26409" actId="478"/>
          <ac:spMkLst>
            <pc:docMk/>
            <pc:sldMk cId="2984137389" sldId="2098149274"/>
            <ac:spMk id="24" creationId="{1093F5D0-0B10-CE18-8397-A6E23CF81C84}"/>
          </ac:spMkLst>
        </pc:spChg>
        <pc:spChg chg="del">
          <ac:chgData name="George Weber" userId="0c6bf55f-4eeb-4517-b8b9-ce58e4cba4b6" providerId="ADAL" clId="{E33388FE-C2AD-4216-90C9-2BA2211F3919}" dt="2024-10-01T18:30:26.429" v="26409" actId="478"/>
          <ac:spMkLst>
            <pc:docMk/>
            <pc:sldMk cId="2984137389" sldId="2098149274"/>
            <ac:spMk id="25" creationId="{A529F26C-BD6F-10B2-0BC3-E3331B3B25F4}"/>
          </ac:spMkLst>
        </pc:spChg>
        <pc:spChg chg="del">
          <ac:chgData name="George Weber" userId="0c6bf55f-4eeb-4517-b8b9-ce58e4cba4b6" providerId="ADAL" clId="{E33388FE-C2AD-4216-90C9-2BA2211F3919}" dt="2024-10-01T18:30:26.429" v="26409" actId="478"/>
          <ac:spMkLst>
            <pc:docMk/>
            <pc:sldMk cId="2984137389" sldId="2098149274"/>
            <ac:spMk id="26" creationId="{147CF18C-417D-7C40-9EEB-098EE6D5DF3B}"/>
          </ac:spMkLst>
        </pc:spChg>
        <pc:spChg chg="del">
          <ac:chgData name="George Weber" userId="0c6bf55f-4eeb-4517-b8b9-ce58e4cba4b6" providerId="ADAL" clId="{E33388FE-C2AD-4216-90C9-2BA2211F3919}" dt="2024-10-01T18:30:26.429" v="26409" actId="478"/>
          <ac:spMkLst>
            <pc:docMk/>
            <pc:sldMk cId="2984137389" sldId="2098149274"/>
            <ac:spMk id="27" creationId="{F575A295-B740-9438-7715-85D21ECECA67}"/>
          </ac:spMkLst>
        </pc:spChg>
        <pc:spChg chg="add mod">
          <ac:chgData name="George Weber" userId="0c6bf55f-4eeb-4517-b8b9-ce58e4cba4b6" providerId="ADAL" clId="{E33388FE-C2AD-4216-90C9-2BA2211F3919}" dt="2024-10-01T18:30:26.790" v="26410"/>
          <ac:spMkLst>
            <pc:docMk/>
            <pc:sldMk cId="2984137389" sldId="2098149274"/>
            <ac:spMk id="29" creationId="{3D0EB625-1B49-B211-6D22-7420E73C2FA6}"/>
          </ac:spMkLst>
        </pc:spChg>
        <pc:spChg chg="add mod">
          <ac:chgData name="George Weber" userId="0c6bf55f-4eeb-4517-b8b9-ce58e4cba4b6" providerId="ADAL" clId="{E33388FE-C2AD-4216-90C9-2BA2211F3919}" dt="2024-10-01T18:38:40.585" v="26518" actId="207"/>
          <ac:spMkLst>
            <pc:docMk/>
            <pc:sldMk cId="2984137389" sldId="2098149274"/>
            <ac:spMk id="30" creationId="{54E92067-F29C-6562-62D7-E582BF96C939}"/>
          </ac:spMkLst>
        </pc:spChg>
        <pc:spChg chg="add mod">
          <ac:chgData name="George Weber" userId="0c6bf55f-4eeb-4517-b8b9-ce58e4cba4b6" providerId="ADAL" clId="{E33388FE-C2AD-4216-90C9-2BA2211F3919}" dt="2024-10-01T18:30:26.790" v="26410"/>
          <ac:spMkLst>
            <pc:docMk/>
            <pc:sldMk cId="2984137389" sldId="2098149274"/>
            <ac:spMk id="31" creationId="{B3AE82D1-E6F8-415D-3275-EC0B35DD0C84}"/>
          </ac:spMkLst>
        </pc:spChg>
        <pc:spChg chg="add mod">
          <ac:chgData name="George Weber" userId="0c6bf55f-4eeb-4517-b8b9-ce58e4cba4b6" providerId="ADAL" clId="{E33388FE-C2AD-4216-90C9-2BA2211F3919}" dt="2024-10-01T18:30:26.790" v="26410"/>
          <ac:spMkLst>
            <pc:docMk/>
            <pc:sldMk cId="2984137389" sldId="2098149274"/>
            <ac:spMk id="33" creationId="{582B5EF8-1F7E-BDCB-D003-FA9E8B06CABA}"/>
          </ac:spMkLst>
        </pc:spChg>
        <pc:spChg chg="add mod">
          <ac:chgData name="George Weber" userId="0c6bf55f-4eeb-4517-b8b9-ce58e4cba4b6" providerId="ADAL" clId="{E33388FE-C2AD-4216-90C9-2BA2211F3919}" dt="2024-10-01T18:38:40.585" v="26518" actId="207"/>
          <ac:spMkLst>
            <pc:docMk/>
            <pc:sldMk cId="2984137389" sldId="2098149274"/>
            <ac:spMk id="39" creationId="{31D42AD2-C481-8487-DDE4-AC78A1284ACA}"/>
          </ac:spMkLst>
        </pc:spChg>
        <pc:spChg chg="add mod">
          <ac:chgData name="George Weber" userId="0c6bf55f-4eeb-4517-b8b9-ce58e4cba4b6" providerId="ADAL" clId="{E33388FE-C2AD-4216-90C9-2BA2211F3919}" dt="2024-10-01T18:38:40.585" v="26518" actId="207"/>
          <ac:spMkLst>
            <pc:docMk/>
            <pc:sldMk cId="2984137389" sldId="2098149274"/>
            <ac:spMk id="40" creationId="{3597F88C-0DF4-5233-21CC-AF7EC7C84E02}"/>
          </ac:spMkLst>
        </pc:spChg>
        <pc:spChg chg="add mod">
          <ac:chgData name="George Weber" userId="0c6bf55f-4eeb-4517-b8b9-ce58e4cba4b6" providerId="ADAL" clId="{E33388FE-C2AD-4216-90C9-2BA2211F3919}" dt="2024-10-01T18:38:40.585" v="26518" actId="207"/>
          <ac:spMkLst>
            <pc:docMk/>
            <pc:sldMk cId="2984137389" sldId="2098149274"/>
            <ac:spMk id="41" creationId="{617F170C-CCB4-B563-DFAC-4ACDA836A665}"/>
          </ac:spMkLst>
        </pc:spChg>
        <pc:spChg chg="add mod">
          <ac:chgData name="George Weber" userId="0c6bf55f-4eeb-4517-b8b9-ce58e4cba4b6" providerId="ADAL" clId="{E33388FE-C2AD-4216-90C9-2BA2211F3919}" dt="2024-10-01T18:38:40.585" v="26518" actId="207"/>
          <ac:spMkLst>
            <pc:docMk/>
            <pc:sldMk cId="2984137389" sldId="2098149274"/>
            <ac:spMk id="42" creationId="{897DFC17-D3BE-FDB2-EE0F-93647CA1B4CE}"/>
          </ac:spMkLst>
        </pc:spChg>
        <pc:grpChg chg="del">
          <ac:chgData name="George Weber" userId="0c6bf55f-4eeb-4517-b8b9-ce58e4cba4b6" providerId="ADAL" clId="{E33388FE-C2AD-4216-90C9-2BA2211F3919}" dt="2024-10-01T18:30:26.429" v="26409" actId="478"/>
          <ac:grpSpMkLst>
            <pc:docMk/>
            <pc:sldMk cId="2984137389" sldId="2098149274"/>
            <ac:grpSpMk id="17" creationId="{632F90FA-8615-355D-AFBE-7DE62A2DEB63}"/>
          </ac:grpSpMkLst>
        </pc:grpChg>
        <pc:picChg chg="del">
          <ac:chgData name="George Weber" userId="0c6bf55f-4eeb-4517-b8b9-ce58e4cba4b6" providerId="ADAL" clId="{E33388FE-C2AD-4216-90C9-2BA2211F3919}" dt="2024-10-01T18:30:26.429" v="26409" actId="478"/>
          <ac:picMkLst>
            <pc:docMk/>
            <pc:sldMk cId="2984137389" sldId="2098149274"/>
            <ac:picMk id="14" creationId="{53987FBC-940C-D7A9-F289-E4D8BD1B3C33}"/>
          </ac:picMkLst>
        </pc:picChg>
        <pc:picChg chg="del">
          <ac:chgData name="George Weber" userId="0c6bf55f-4eeb-4517-b8b9-ce58e4cba4b6" providerId="ADAL" clId="{E33388FE-C2AD-4216-90C9-2BA2211F3919}" dt="2024-10-01T18:30:26.429" v="26409" actId="478"/>
          <ac:picMkLst>
            <pc:docMk/>
            <pc:sldMk cId="2984137389" sldId="2098149274"/>
            <ac:picMk id="15" creationId="{93FDF84C-F130-7D3A-D5A4-A7B1F067E1E4}"/>
          </ac:picMkLst>
        </pc:picChg>
        <pc:picChg chg="del">
          <ac:chgData name="George Weber" userId="0c6bf55f-4eeb-4517-b8b9-ce58e4cba4b6" providerId="ADAL" clId="{E33388FE-C2AD-4216-90C9-2BA2211F3919}" dt="2024-10-01T18:30:26.429" v="26409" actId="478"/>
          <ac:picMkLst>
            <pc:docMk/>
            <pc:sldMk cId="2984137389" sldId="2098149274"/>
            <ac:picMk id="16" creationId="{34266D31-69B5-F5CE-3F51-22BC4204E375}"/>
          </ac:picMkLst>
        </pc:picChg>
        <pc:picChg chg="add mod">
          <ac:chgData name="George Weber" userId="0c6bf55f-4eeb-4517-b8b9-ce58e4cba4b6" providerId="ADAL" clId="{E33388FE-C2AD-4216-90C9-2BA2211F3919}" dt="2024-10-01T18:30:26.790" v="26410"/>
          <ac:picMkLst>
            <pc:docMk/>
            <pc:sldMk cId="2984137389" sldId="2098149274"/>
            <ac:picMk id="34" creationId="{ACEF02A8-39C9-61C9-7F7B-D8EE8E9A3860}"/>
          </ac:picMkLst>
        </pc:picChg>
        <pc:picChg chg="add mod">
          <ac:chgData name="George Weber" userId="0c6bf55f-4eeb-4517-b8b9-ce58e4cba4b6" providerId="ADAL" clId="{E33388FE-C2AD-4216-90C9-2BA2211F3919}" dt="2024-10-01T18:30:26.790" v="26410"/>
          <ac:picMkLst>
            <pc:docMk/>
            <pc:sldMk cId="2984137389" sldId="2098149274"/>
            <ac:picMk id="35" creationId="{8D795D19-A56C-C06E-E659-7D5CA92E13F2}"/>
          </ac:picMkLst>
        </pc:picChg>
        <pc:picChg chg="add mod">
          <ac:chgData name="George Weber" userId="0c6bf55f-4eeb-4517-b8b9-ce58e4cba4b6" providerId="ADAL" clId="{E33388FE-C2AD-4216-90C9-2BA2211F3919}" dt="2024-10-01T18:30:26.790" v="26410"/>
          <ac:picMkLst>
            <pc:docMk/>
            <pc:sldMk cId="2984137389" sldId="2098149274"/>
            <ac:picMk id="36" creationId="{D53F75B3-1C5B-778C-95C7-CB56854FC109}"/>
          </ac:picMkLst>
        </pc:picChg>
        <pc:picChg chg="add mod">
          <ac:chgData name="George Weber" userId="0c6bf55f-4eeb-4517-b8b9-ce58e4cba4b6" providerId="ADAL" clId="{E33388FE-C2AD-4216-90C9-2BA2211F3919}" dt="2024-10-01T18:30:26.790" v="26410"/>
          <ac:picMkLst>
            <pc:docMk/>
            <pc:sldMk cId="2984137389" sldId="2098149274"/>
            <ac:picMk id="44" creationId="{8A43391C-35FE-61C8-BB53-4AA10F1646C2}"/>
          </ac:picMkLst>
        </pc:picChg>
        <pc:cxnChg chg="del">
          <ac:chgData name="George Weber" userId="0c6bf55f-4eeb-4517-b8b9-ce58e4cba4b6" providerId="ADAL" clId="{E33388FE-C2AD-4216-90C9-2BA2211F3919}" dt="2024-10-01T18:30:26.429" v="26409" actId="478"/>
          <ac:cxnSpMkLst>
            <pc:docMk/>
            <pc:sldMk cId="2984137389" sldId="2098149274"/>
            <ac:cxnSpMk id="20" creationId="{13671663-2B95-ADFF-774A-B83CF92038DD}"/>
          </ac:cxnSpMkLst>
        </pc:cxnChg>
        <pc:cxnChg chg="del">
          <ac:chgData name="George Weber" userId="0c6bf55f-4eeb-4517-b8b9-ce58e4cba4b6" providerId="ADAL" clId="{E33388FE-C2AD-4216-90C9-2BA2211F3919}" dt="2024-10-01T18:30:26.429" v="26409" actId="478"/>
          <ac:cxnSpMkLst>
            <pc:docMk/>
            <pc:sldMk cId="2984137389" sldId="2098149274"/>
            <ac:cxnSpMk id="21" creationId="{72EC6E7D-0146-5EDD-D061-A6FA531C6B67}"/>
          </ac:cxnSpMkLst>
        </pc:cxnChg>
        <pc:cxnChg chg="del">
          <ac:chgData name="George Weber" userId="0c6bf55f-4eeb-4517-b8b9-ce58e4cba4b6" providerId="ADAL" clId="{E33388FE-C2AD-4216-90C9-2BA2211F3919}" dt="2024-10-01T18:30:26.429" v="26409" actId="478"/>
          <ac:cxnSpMkLst>
            <pc:docMk/>
            <pc:sldMk cId="2984137389" sldId="2098149274"/>
            <ac:cxnSpMk id="28" creationId="{6E211CF3-0390-F30D-B4E2-5B319D5D0CE6}"/>
          </ac:cxnSpMkLst>
        </pc:cxnChg>
        <pc:cxnChg chg="add mod">
          <ac:chgData name="George Weber" userId="0c6bf55f-4eeb-4517-b8b9-ce58e4cba4b6" providerId="ADAL" clId="{E33388FE-C2AD-4216-90C9-2BA2211F3919}" dt="2024-10-01T18:30:26.790" v="26410"/>
          <ac:cxnSpMkLst>
            <pc:docMk/>
            <pc:sldMk cId="2984137389" sldId="2098149274"/>
            <ac:cxnSpMk id="37" creationId="{F7962ACC-FB13-6724-C5E0-1A91BB20AD14}"/>
          </ac:cxnSpMkLst>
        </pc:cxnChg>
        <pc:cxnChg chg="add mod">
          <ac:chgData name="George Weber" userId="0c6bf55f-4eeb-4517-b8b9-ce58e4cba4b6" providerId="ADAL" clId="{E33388FE-C2AD-4216-90C9-2BA2211F3919}" dt="2024-10-01T18:30:26.790" v="26410"/>
          <ac:cxnSpMkLst>
            <pc:docMk/>
            <pc:sldMk cId="2984137389" sldId="2098149274"/>
            <ac:cxnSpMk id="38" creationId="{A3A389CF-F6B6-F8DB-464A-DBF423055782}"/>
          </ac:cxnSpMkLst>
        </pc:cxnChg>
        <pc:cxnChg chg="add mod">
          <ac:chgData name="George Weber" userId="0c6bf55f-4eeb-4517-b8b9-ce58e4cba4b6" providerId="ADAL" clId="{E33388FE-C2AD-4216-90C9-2BA2211F3919}" dt="2024-10-01T18:30:26.790" v="26410"/>
          <ac:cxnSpMkLst>
            <pc:docMk/>
            <pc:sldMk cId="2984137389" sldId="2098149274"/>
            <ac:cxnSpMk id="43" creationId="{D48E6B6C-525E-D4DD-0A6C-0155979B710B}"/>
          </ac:cxnSpMkLst>
        </pc:cxnChg>
      </pc:sldChg>
      <pc:sldChg chg="addSp delSp modSp add mod">
        <pc:chgData name="George Weber" userId="0c6bf55f-4eeb-4517-b8b9-ce58e4cba4b6" providerId="ADAL" clId="{E33388FE-C2AD-4216-90C9-2BA2211F3919}" dt="2024-10-01T18:35:47.568" v="26504" actId="166"/>
        <pc:sldMkLst>
          <pc:docMk/>
          <pc:sldMk cId="3589292349" sldId="2098149275"/>
        </pc:sldMkLst>
        <pc:spChg chg="mod">
          <ac:chgData name="George Weber" userId="0c6bf55f-4eeb-4517-b8b9-ce58e4cba4b6" providerId="ADAL" clId="{E33388FE-C2AD-4216-90C9-2BA2211F3919}" dt="2024-10-01T17:39:52.202" v="25821" actId="20577"/>
          <ac:spMkLst>
            <pc:docMk/>
            <pc:sldMk cId="3589292349" sldId="2098149275"/>
            <ac:spMk id="10" creationId="{7F366196-B143-4F2A-D0CD-F50C55439589}"/>
          </ac:spMkLst>
        </pc:spChg>
        <pc:spChg chg="mod">
          <ac:chgData name="George Weber" userId="0c6bf55f-4eeb-4517-b8b9-ce58e4cba4b6" providerId="ADAL" clId="{E33388FE-C2AD-4216-90C9-2BA2211F3919}" dt="2024-10-01T17:39:35.215" v="25811" actId="20577"/>
          <ac:spMkLst>
            <pc:docMk/>
            <pc:sldMk cId="3589292349" sldId="2098149275"/>
            <ac:spMk id="11" creationId="{1EE70CEA-4C60-0E5E-0DAD-CFE7D07379EB}"/>
          </ac:spMkLst>
        </pc:spChg>
        <pc:spChg chg="mod">
          <ac:chgData name="George Weber" userId="0c6bf55f-4eeb-4517-b8b9-ce58e4cba4b6" providerId="ADAL" clId="{E33388FE-C2AD-4216-90C9-2BA2211F3919}" dt="2024-10-01T18:32:16.683" v="26435" actId="404"/>
          <ac:spMkLst>
            <pc:docMk/>
            <pc:sldMk cId="3589292349" sldId="2098149275"/>
            <ac:spMk id="29" creationId="{F889BCD4-6296-8913-79C1-47515ED15DE4}"/>
          </ac:spMkLst>
        </pc:spChg>
        <pc:spChg chg="mod">
          <ac:chgData name="George Weber" userId="0c6bf55f-4eeb-4517-b8b9-ce58e4cba4b6" providerId="ADAL" clId="{E33388FE-C2AD-4216-90C9-2BA2211F3919}" dt="2024-10-01T18:32:16.683" v="26435" actId="404"/>
          <ac:spMkLst>
            <pc:docMk/>
            <pc:sldMk cId="3589292349" sldId="2098149275"/>
            <ac:spMk id="30" creationId="{27979CEE-71F1-254D-BE12-5D517F3D4A2B}"/>
          </ac:spMkLst>
        </pc:spChg>
        <pc:spChg chg="mod">
          <ac:chgData name="George Weber" userId="0c6bf55f-4eeb-4517-b8b9-ce58e4cba4b6" providerId="ADAL" clId="{E33388FE-C2AD-4216-90C9-2BA2211F3919}" dt="2024-10-01T18:32:16.683" v="26435" actId="404"/>
          <ac:spMkLst>
            <pc:docMk/>
            <pc:sldMk cId="3589292349" sldId="2098149275"/>
            <ac:spMk id="31" creationId="{7E06FEEF-E43A-787C-1AE5-E6A8A5DB0882}"/>
          </ac:spMkLst>
        </pc:spChg>
        <pc:spChg chg="add mod">
          <ac:chgData name="George Weber" userId="0c6bf55f-4eeb-4517-b8b9-ce58e4cba4b6" providerId="ADAL" clId="{E33388FE-C2AD-4216-90C9-2BA2211F3919}" dt="2024-10-01T18:32:16.683" v="26435" actId="404"/>
          <ac:spMkLst>
            <pc:docMk/>
            <pc:sldMk cId="3589292349" sldId="2098149275"/>
            <ac:spMk id="33" creationId="{435CAAA9-E106-4D48-1E63-C2367219BDAE}"/>
          </ac:spMkLst>
        </pc:spChg>
        <pc:spChg chg="add mod">
          <ac:chgData name="George Weber" userId="0c6bf55f-4eeb-4517-b8b9-ce58e4cba4b6" providerId="ADAL" clId="{E33388FE-C2AD-4216-90C9-2BA2211F3919}" dt="2024-10-01T18:32:16.683" v="26435" actId="404"/>
          <ac:spMkLst>
            <pc:docMk/>
            <pc:sldMk cId="3589292349" sldId="2098149275"/>
            <ac:spMk id="34" creationId="{4D0FE2A6-C660-2642-F92D-B7319ACB2A0D}"/>
          </ac:spMkLst>
        </pc:spChg>
        <pc:spChg chg="add mod">
          <ac:chgData name="George Weber" userId="0c6bf55f-4eeb-4517-b8b9-ce58e4cba4b6" providerId="ADAL" clId="{E33388FE-C2AD-4216-90C9-2BA2211F3919}" dt="2024-10-01T18:32:16.683" v="26435" actId="404"/>
          <ac:spMkLst>
            <pc:docMk/>
            <pc:sldMk cId="3589292349" sldId="2098149275"/>
            <ac:spMk id="35" creationId="{1ADE1620-624C-88DE-7DC0-AB19415DE344}"/>
          </ac:spMkLst>
        </pc:spChg>
        <pc:spChg chg="add mod">
          <ac:chgData name="George Weber" userId="0c6bf55f-4eeb-4517-b8b9-ce58e4cba4b6" providerId="ADAL" clId="{E33388FE-C2AD-4216-90C9-2BA2211F3919}" dt="2024-10-01T18:32:16.683" v="26435" actId="404"/>
          <ac:spMkLst>
            <pc:docMk/>
            <pc:sldMk cId="3589292349" sldId="2098149275"/>
            <ac:spMk id="36" creationId="{BCF573B3-6144-310D-6C16-E42E266155CE}"/>
          </ac:spMkLst>
        </pc:spChg>
        <pc:spChg chg="add mod">
          <ac:chgData name="George Weber" userId="0c6bf55f-4eeb-4517-b8b9-ce58e4cba4b6" providerId="ADAL" clId="{E33388FE-C2AD-4216-90C9-2BA2211F3919}" dt="2024-10-01T18:32:16.683" v="26435" actId="404"/>
          <ac:spMkLst>
            <pc:docMk/>
            <pc:sldMk cId="3589292349" sldId="2098149275"/>
            <ac:spMk id="37" creationId="{74564406-F00F-81C7-F9E0-2E4C2A3C7D29}"/>
          </ac:spMkLst>
        </pc:spChg>
        <pc:spChg chg="add mod">
          <ac:chgData name="George Weber" userId="0c6bf55f-4eeb-4517-b8b9-ce58e4cba4b6" providerId="ADAL" clId="{E33388FE-C2AD-4216-90C9-2BA2211F3919}" dt="2024-10-01T18:32:16.683" v="26435" actId="404"/>
          <ac:spMkLst>
            <pc:docMk/>
            <pc:sldMk cId="3589292349" sldId="2098149275"/>
            <ac:spMk id="38" creationId="{A849191D-738B-0270-376D-005AC6BDC849}"/>
          </ac:spMkLst>
        </pc:spChg>
        <pc:spChg chg="add mod">
          <ac:chgData name="George Weber" userId="0c6bf55f-4eeb-4517-b8b9-ce58e4cba4b6" providerId="ADAL" clId="{E33388FE-C2AD-4216-90C9-2BA2211F3919}" dt="2024-10-01T18:32:16.683" v="26435" actId="404"/>
          <ac:spMkLst>
            <pc:docMk/>
            <pc:sldMk cId="3589292349" sldId="2098149275"/>
            <ac:spMk id="39" creationId="{3079BEEB-DCA2-153C-1989-047B39C6A0DE}"/>
          </ac:spMkLst>
        </pc:spChg>
        <pc:spChg chg="add mod">
          <ac:chgData name="George Weber" userId="0c6bf55f-4eeb-4517-b8b9-ce58e4cba4b6" providerId="ADAL" clId="{E33388FE-C2AD-4216-90C9-2BA2211F3919}" dt="2024-10-01T18:32:16.683" v="26435" actId="404"/>
          <ac:spMkLst>
            <pc:docMk/>
            <pc:sldMk cId="3589292349" sldId="2098149275"/>
            <ac:spMk id="40" creationId="{D9CBE609-CDAC-682A-84E8-BFACBAC8DF08}"/>
          </ac:spMkLst>
        </pc:spChg>
        <pc:spChg chg="add mod">
          <ac:chgData name="George Weber" userId="0c6bf55f-4eeb-4517-b8b9-ce58e4cba4b6" providerId="ADAL" clId="{E33388FE-C2AD-4216-90C9-2BA2211F3919}" dt="2024-10-01T18:32:16.683" v="26435" actId="404"/>
          <ac:spMkLst>
            <pc:docMk/>
            <pc:sldMk cId="3589292349" sldId="2098149275"/>
            <ac:spMk id="41" creationId="{5DAD52F1-D1AD-7A5C-C9CF-0A89EA19EC5E}"/>
          </ac:spMkLst>
        </pc:spChg>
        <pc:spChg chg="add del mod">
          <ac:chgData name="George Weber" userId="0c6bf55f-4eeb-4517-b8b9-ce58e4cba4b6" providerId="ADAL" clId="{E33388FE-C2AD-4216-90C9-2BA2211F3919}" dt="2024-10-01T18:34:20.179" v="26466" actId="478"/>
          <ac:spMkLst>
            <pc:docMk/>
            <pc:sldMk cId="3589292349" sldId="2098149275"/>
            <ac:spMk id="42" creationId="{CB48AF72-D705-0E4E-A71C-F30DF942651F}"/>
          </ac:spMkLst>
        </pc:spChg>
        <pc:spChg chg="add del mod">
          <ac:chgData name="George Weber" userId="0c6bf55f-4eeb-4517-b8b9-ce58e4cba4b6" providerId="ADAL" clId="{E33388FE-C2AD-4216-90C9-2BA2211F3919}" dt="2024-10-01T18:32:33.228" v="26438" actId="478"/>
          <ac:spMkLst>
            <pc:docMk/>
            <pc:sldMk cId="3589292349" sldId="2098149275"/>
            <ac:spMk id="44" creationId="{AFF4164E-63F1-3C02-8793-74853BF12FAF}"/>
          </ac:spMkLst>
        </pc:spChg>
        <pc:spChg chg="add mod">
          <ac:chgData name="George Weber" userId="0c6bf55f-4eeb-4517-b8b9-ce58e4cba4b6" providerId="ADAL" clId="{E33388FE-C2AD-4216-90C9-2BA2211F3919}" dt="2024-10-01T18:35:33.733" v="26499" actId="20577"/>
          <ac:spMkLst>
            <pc:docMk/>
            <pc:sldMk cId="3589292349" sldId="2098149275"/>
            <ac:spMk id="45" creationId="{F395E8AC-95C2-5461-D795-8214406165CC}"/>
          </ac:spMkLst>
        </pc:spChg>
        <pc:spChg chg="add mod">
          <ac:chgData name="George Weber" userId="0c6bf55f-4eeb-4517-b8b9-ce58e4cba4b6" providerId="ADAL" clId="{E33388FE-C2AD-4216-90C9-2BA2211F3919}" dt="2024-10-01T18:35:36.485" v="26503" actId="20577"/>
          <ac:spMkLst>
            <pc:docMk/>
            <pc:sldMk cId="3589292349" sldId="2098149275"/>
            <ac:spMk id="46" creationId="{5BA69821-9636-17CB-F8AD-7500D8E6C860}"/>
          </ac:spMkLst>
        </pc:spChg>
        <pc:spChg chg="add mod">
          <ac:chgData name="George Weber" userId="0c6bf55f-4eeb-4517-b8b9-ce58e4cba4b6" providerId="ADAL" clId="{E33388FE-C2AD-4216-90C9-2BA2211F3919}" dt="2024-10-01T18:33:01.520" v="26450" actId="403"/>
          <ac:spMkLst>
            <pc:docMk/>
            <pc:sldMk cId="3589292349" sldId="2098149275"/>
            <ac:spMk id="47" creationId="{F5CFD63D-5638-2D97-E156-266941436DDC}"/>
          </ac:spMkLst>
        </pc:spChg>
        <pc:spChg chg="add mod">
          <ac:chgData name="George Weber" userId="0c6bf55f-4eeb-4517-b8b9-ce58e4cba4b6" providerId="ADAL" clId="{E33388FE-C2AD-4216-90C9-2BA2211F3919}" dt="2024-10-01T18:33:01.520" v="26450" actId="403"/>
          <ac:spMkLst>
            <pc:docMk/>
            <pc:sldMk cId="3589292349" sldId="2098149275"/>
            <ac:spMk id="48" creationId="{E5A9348F-3ED2-F87B-E9AE-8B457550EF12}"/>
          </ac:spMkLst>
        </pc:spChg>
        <pc:spChg chg="add mod">
          <ac:chgData name="George Weber" userId="0c6bf55f-4eeb-4517-b8b9-ce58e4cba4b6" providerId="ADAL" clId="{E33388FE-C2AD-4216-90C9-2BA2211F3919}" dt="2024-10-01T18:33:01.520" v="26450" actId="403"/>
          <ac:spMkLst>
            <pc:docMk/>
            <pc:sldMk cId="3589292349" sldId="2098149275"/>
            <ac:spMk id="49" creationId="{32639103-C00C-2576-6469-410C04AB5B41}"/>
          </ac:spMkLst>
        </pc:spChg>
        <pc:spChg chg="add mod">
          <ac:chgData name="George Weber" userId="0c6bf55f-4eeb-4517-b8b9-ce58e4cba4b6" providerId="ADAL" clId="{E33388FE-C2AD-4216-90C9-2BA2211F3919}" dt="2024-10-01T18:33:01.520" v="26450" actId="403"/>
          <ac:spMkLst>
            <pc:docMk/>
            <pc:sldMk cId="3589292349" sldId="2098149275"/>
            <ac:spMk id="50" creationId="{CA7DC245-16B5-8DDF-86FE-580B47DCF501}"/>
          </ac:spMkLst>
        </pc:spChg>
        <pc:spChg chg="add mod">
          <ac:chgData name="George Weber" userId="0c6bf55f-4eeb-4517-b8b9-ce58e4cba4b6" providerId="ADAL" clId="{E33388FE-C2AD-4216-90C9-2BA2211F3919}" dt="2024-10-01T18:33:01.520" v="26450" actId="403"/>
          <ac:spMkLst>
            <pc:docMk/>
            <pc:sldMk cId="3589292349" sldId="2098149275"/>
            <ac:spMk id="51" creationId="{F6627EC8-A2C6-994E-53C8-127F11D3C5B4}"/>
          </ac:spMkLst>
        </pc:spChg>
        <pc:spChg chg="add mod">
          <ac:chgData name="George Weber" userId="0c6bf55f-4eeb-4517-b8b9-ce58e4cba4b6" providerId="ADAL" clId="{E33388FE-C2AD-4216-90C9-2BA2211F3919}" dt="2024-10-01T18:32:16.683" v="26435" actId="404"/>
          <ac:spMkLst>
            <pc:docMk/>
            <pc:sldMk cId="3589292349" sldId="2098149275"/>
            <ac:spMk id="53" creationId="{6844734D-7586-C371-8859-D40EC4C9F78B}"/>
          </ac:spMkLst>
        </pc:spChg>
        <pc:spChg chg="add mod">
          <ac:chgData name="George Weber" userId="0c6bf55f-4eeb-4517-b8b9-ce58e4cba4b6" providerId="ADAL" clId="{E33388FE-C2AD-4216-90C9-2BA2211F3919}" dt="2024-10-01T18:32:16.683" v="26435" actId="404"/>
          <ac:spMkLst>
            <pc:docMk/>
            <pc:sldMk cId="3589292349" sldId="2098149275"/>
            <ac:spMk id="54" creationId="{85D4F9BF-E37B-493B-1A39-7B2EBFCA9FD2}"/>
          </ac:spMkLst>
        </pc:spChg>
        <pc:spChg chg="add mod">
          <ac:chgData name="George Weber" userId="0c6bf55f-4eeb-4517-b8b9-ce58e4cba4b6" providerId="ADAL" clId="{E33388FE-C2AD-4216-90C9-2BA2211F3919}" dt="2024-10-01T18:32:16.683" v="26435" actId="404"/>
          <ac:spMkLst>
            <pc:docMk/>
            <pc:sldMk cId="3589292349" sldId="2098149275"/>
            <ac:spMk id="55" creationId="{BA578DBC-7ACE-2CEB-2D4C-EE5FAA6C0034}"/>
          </ac:spMkLst>
        </pc:spChg>
        <pc:spChg chg="add mod">
          <ac:chgData name="George Weber" userId="0c6bf55f-4eeb-4517-b8b9-ce58e4cba4b6" providerId="ADAL" clId="{E33388FE-C2AD-4216-90C9-2BA2211F3919}" dt="2024-10-01T18:32:16.683" v="26435" actId="404"/>
          <ac:spMkLst>
            <pc:docMk/>
            <pc:sldMk cId="3589292349" sldId="2098149275"/>
            <ac:spMk id="56" creationId="{A36B867E-035F-2FFC-9A2D-2E7A0BA30FA3}"/>
          </ac:spMkLst>
        </pc:spChg>
        <pc:spChg chg="add mod">
          <ac:chgData name="George Weber" userId="0c6bf55f-4eeb-4517-b8b9-ce58e4cba4b6" providerId="ADAL" clId="{E33388FE-C2AD-4216-90C9-2BA2211F3919}" dt="2024-10-01T18:32:16.683" v="26435" actId="404"/>
          <ac:spMkLst>
            <pc:docMk/>
            <pc:sldMk cId="3589292349" sldId="2098149275"/>
            <ac:spMk id="57" creationId="{4E7904CE-1E62-8681-2A9C-2D6BF1ECD1A6}"/>
          </ac:spMkLst>
        </pc:spChg>
        <pc:spChg chg="add mod">
          <ac:chgData name="George Weber" userId="0c6bf55f-4eeb-4517-b8b9-ce58e4cba4b6" providerId="ADAL" clId="{E33388FE-C2AD-4216-90C9-2BA2211F3919}" dt="2024-10-01T18:32:16.683" v="26435" actId="404"/>
          <ac:spMkLst>
            <pc:docMk/>
            <pc:sldMk cId="3589292349" sldId="2098149275"/>
            <ac:spMk id="58" creationId="{863A02FC-78B4-327A-49E8-45BA096DFB3C}"/>
          </ac:spMkLst>
        </pc:spChg>
        <pc:spChg chg="add mod">
          <ac:chgData name="George Weber" userId="0c6bf55f-4eeb-4517-b8b9-ce58e4cba4b6" providerId="ADAL" clId="{E33388FE-C2AD-4216-90C9-2BA2211F3919}" dt="2024-10-01T18:32:16.683" v="26435" actId="404"/>
          <ac:spMkLst>
            <pc:docMk/>
            <pc:sldMk cId="3589292349" sldId="2098149275"/>
            <ac:spMk id="59" creationId="{841CD186-D143-DB98-4D9D-3CA10428C08A}"/>
          </ac:spMkLst>
        </pc:spChg>
        <pc:spChg chg="add mod">
          <ac:chgData name="George Weber" userId="0c6bf55f-4eeb-4517-b8b9-ce58e4cba4b6" providerId="ADAL" clId="{E33388FE-C2AD-4216-90C9-2BA2211F3919}" dt="2024-10-01T18:32:16.683" v="26435" actId="404"/>
          <ac:spMkLst>
            <pc:docMk/>
            <pc:sldMk cId="3589292349" sldId="2098149275"/>
            <ac:spMk id="60" creationId="{E0AE3314-61C6-C3B5-4572-5D8127147DB5}"/>
          </ac:spMkLst>
        </pc:spChg>
        <pc:spChg chg="add mod">
          <ac:chgData name="George Weber" userId="0c6bf55f-4eeb-4517-b8b9-ce58e4cba4b6" providerId="ADAL" clId="{E33388FE-C2AD-4216-90C9-2BA2211F3919}" dt="2024-10-01T18:32:16.683" v="26435" actId="404"/>
          <ac:spMkLst>
            <pc:docMk/>
            <pc:sldMk cId="3589292349" sldId="2098149275"/>
            <ac:spMk id="61" creationId="{F45EFFB0-FD41-EB73-BA78-32EE6A5090DB}"/>
          </ac:spMkLst>
        </pc:spChg>
        <pc:spChg chg="add mod">
          <ac:chgData name="George Weber" userId="0c6bf55f-4eeb-4517-b8b9-ce58e4cba4b6" providerId="ADAL" clId="{E33388FE-C2AD-4216-90C9-2BA2211F3919}" dt="2024-10-01T18:32:16.683" v="26435" actId="404"/>
          <ac:spMkLst>
            <pc:docMk/>
            <pc:sldMk cId="3589292349" sldId="2098149275"/>
            <ac:spMk id="62" creationId="{F6975444-AC04-EE44-4442-F6166FD45862}"/>
          </ac:spMkLst>
        </pc:spChg>
        <pc:spChg chg="add mod">
          <ac:chgData name="George Weber" userId="0c6bf55f-4eeb-4517-b8b9-ce58e4cba4b6" providerId="ADAL" clId="{E33388FE-C2AD-4216-90C9-2BA2211F3919}" dt="2024-10-01T18:32:16.683" v="26435" actId="404"/>
          <ac:spMkLst>
            <pc:docMk/>
            <pc:sldMk cId="3589292349" sldId="2098149275"/>
            <ac:spMk id="63" creationId="{7C634AEE-340F-346B-D86F-8B68B88FD966}"/>
          </ac:spMkLst>
        </pc:spChg>
        <pc:spChg chg="add mod">
          <ac:chgData name="George Weber" userId="0c6bf55f-4eeb-4517-b8b9-ce58e4cba4b6" providerId="ADAL" clId="{E33388FE-C2AD-4216-90C9-2BA2211F3919}" dt="2024-10-01T18:32:16.683" v="26435" actId="404"/>
          <ac:spMkLst>
            <pc:docMk/>
            <pc:sldMk cId="3589292349" sldId="2098149275"/>
            <ac:spMk id="64" creationId="{FF8D2D78-0499-60AE-22F2-8F8022B1B63F}"/>
          </ac:spMkLst>
        </pc:spChg>
        <pc:spChg chg="add mod">
          <ac:chgData name="George Weber" userId="0c6bf55f-4eeb-4517-b8b9-ce58e4cba4b6" providerId="ADAL" clId="{E33388FE-C2AD-4216-90C9-2BA2211F3919}" dt="2024-10-01T18:32:16.683" v="26435" actId="404"/>
          <ac:spMkLst>
            <pc:docMk/>
            <pc:sldMk cId="3589292349" sldId="2098149275"/>
            <ac:spMk id="65" creationId="{E83F4CB9-BA80-ED0D-1BA4-6D30DDE4FA21}"/>
          </ac:spMkLst>
        </pc:spChg>
        <pc:spChg chg="add mod">
          <ac:chgData name="George Weber" userId="0c6bf55f-4eeb-4517-b8b9-ce58e4cba4b6" providerId="ADAL" clId="{E33388FE-C2AD-4216-90C9-2BA2211F3919}" dt="2024-10-01T18:32:16.683" v="26435" actId="404"/>
          <ac:spMkLst>
            <pc:docMk/>
            <pc:sldMk cId="3589292349" sldId="2098149275"/>
            <ac:spMk id="66" creationId="{D0BB8759-E261-3806-9965-3371E8B4DBD0}"/>
          </ac:spMkLst>
        </pc:spChg>
        <pc:spChg chg="add mod">
          <ac:chgData name="George Weber" userId="0c6bf55f-4eeb-4517-b8b9-ce58e4cba4b6" providerId="ADAL" clId="{E33388FE-C2AD-4216-90C9-2BA2211F3919}" dt="2024-10-01T18:32:16.683" v="26435" actId="404"/>
          <ac:spMkLst>
            <pc:docMk/>
            <pc:sldMk cId="3589292349" sldId="2098149275"/>
            <ac:spMk id="67" creationId="{C95B7B53-EE96-49EB-69E2-43650D257093}"/>
          </ac:spMkLst>
        </pc:spChg>
        <pc:spChg chg="add del mod">
          <ac:chgData name="George Weber" userId="0c6bf55f-4eeb-4517-b8b9-ce58e4cba4b6" providerId="ADAL" clId="{E33388FE-C2AD-4216-90C9-2BA2211F3919}" dt="2024-10-01T18:32:31.310" v="26437" actId="478"/>
          <ac:spMkLst>
            <pc:docMk/>
            <pc:sldMk cId="3589292349" sldId="2098149275"/>
            <ac:spMk id="68" creationId="{C9864B9D-EBBD-A65B-F987-D8F8A403F318}"/>
          </ac:spMkLst>
        </pc:spChg>
        <pc:spChg chg="add mod">
          <ac:chgData name="George Weber" userId="0c6bf55f-4eeb-4517-b8b9-ce58e4cba4b6" providerId="ADAL" clId="{E33388FE-C2AD-4216-90C9-2BA2211F3919}" dt="2024-10-01T18:32:16.683" v="26435" actId="404"/>
          <ac:spMkLst>
            <pc:docMk/>
            <pc:sldMk cId="3589292349" sldId="2098149275"/>
            <ac:spMk id="70" creationId="{0F6A7AC8-697F-B5A6-9FDA-9B622CAA3525}"/>
          </ac:spMkLst>
        </pc:spChg>
        <pc:spChg chg="add mod">
          <ac:chgData name="George Weber" userId="0c6bf55f-4eeb-4517-b8b9-ce58e4cba4b6" providerId="ADAL" clId="{E33388FE-C2AD-4216-90C9-2BA2211F3919}" dt="2024-10-01T18:32:16.683" v="26435" actId="404"/>
          <ac:spMkLst>
            <pc:docMk/>
            <pc:sldMk cId="3589292349" sldId="2098149275"/>
            <ac:spMk id="71" creationId="{E2F11599-1F5E-1492-F0E0-BDEEF4B882BB}"/>
          </ac:spMkLst>
        </pc:spChg>
        <pc:spChg chg="add mod">
          <ac:chgData name="George Weber" userId="0c6bf55f-4eeb-4517-b8b9-ce58e4cba4b6" providerId="ADAL" clId="{E33388FE-C2AD-4216-90C9-2BA2211F3919}" dt="2024-10-01T18:32:16.683" v="26435" actId="404"/>
          <ac:spMkLst>
            <pc:docMk/>
            <pc:sldMk cId="3589292349" sldId="2098149275"/>
            <ac:spMk id="72" creationId="{1AAC8185-73F3-7600-EA94-E7E85BCE8B3C}"/>
          </ac:spMkLst>
        </pc:spChg>
        <pc:spChg chg="add mod">
          <ac:chgData name="George Weber" userId="0c6bf55f-4eeb-4517-b8b9-ce58e4cba4b6" providerId="ADAL" clId="{E33388FE-C2AD-4216-90C9-2BA2211F3919}" dt="2024-10-01T18:32:16.683" v="26435" actId="404"/>
          <ac:spMkLst>
            <pc:docMk/>
            <pc:sldMk cId="3589292349" sldId="2098149275"/>
            <ac:spMk id="73" creationId="{3AE75A56-9CA9-12E6-EB12-5C9CD6386CF1}"/>
          </ac:spMkLst>
        </pc:spChg>
        <pc:spChg chg="add mod">
          <ac:chgData name="George Weber" userId="0c6bf55f-4eeb-4517-b8b9-ce58e4cba4b6" providerId="ADAL" clId="{E33388FE-C2AD-4216-90C9-2BA2211F3919}" dt="2024-10-01T18:32:16.683" v="26435" actId="404"/>
          <ac:spMkLst>
            <pc:docMk/>
            <pc:sldMk cId="3589292349" sldId="2098149275"/>
            <ac:spMk id="74" creationId="{666261F2-F790-5D30-7D2F-4D47E20F59B8}"/>
          </ac:spMkLst>
        </pc:spChg>
        <pc:spChg chg="add mod">
          <ac:chgData name="George Weber" userId="0c6bf55f-4eeb-4517-b8b9-ce58e4cba4b6" providerId="ADAL" clId="{E33388FE-C2AD-4216-90C9-2BA2211F3919}" dt="2024-10-01T18:32:16.683" v="26435" actId="404"/>
          <ac:spMkLst>
            <pc:docMk/>
            <pc:sldMk cId="3589292349" sldId="2098149275"/>
            <ac:spMk id="75" creationId="{75F097B4-A386-7472-5DFA-E510AA5D9D75}"/>
          </ac:spMkLst>
        </pc:spChg>
        <pc:spChg chg="add mod ord">
          <ac:chgData name="George Weber" userId="0c6bf55f-4eeb-4517-b8b9-ce58e4cba4b6" providerId="ADAL" clId="{E33388FE-C2AD-4216-90C9-2BA2211F3919}" dt="2024-10-01T18:35:47.568" v="26504" actId="166"/>
          <ac:spMkLst>
            <pc:docMk/>
            <pc:sldMk cId="3589292349" sldId="2098149275"/>
            <ac:spMk id="77" creationId="{B6F88797-B1F4-AA81-B2B9-C04BA3AE4316}"/>
          </ac:spMkLst>
        </pc:spChg>
        <pc:grpChg chg="add mod">
          <ac:chgData name="George Weber" userId="0c6bf55f-4eeb-4517-b8b9-ce58e4cba4b6" providerId="ADAL" clId="{E33388FE-C2AD-4216-90C9-2BA2211F3919}" dt="2024-10-01T18:32:08.029" v="26427" actId="164"/>
          <ac:grpSpMkLst>
            <pc:docMk/>
            <pc:sldMk cId="3589292349" sldId="2098149275"/>
            <ac:grpSpMk id="22" creationId="{92FD8D3B-4DFA-B288-6D49-B8C8EA46211F}"/>
          </ac:grpSpMkLst>
        </pc:grpChg>
        <pc:grpChg chg="add del mod">
          <ac:chgData name="George Weber" userId="0c6bf55f-4eeb-4517-b8b9-ce58e4cba4b6" providerId="ADAL" clId="{E33388FE-C2AD-4216-90C9-2BA2211F3919}" dt="2024-10-01T18:33:57.266" v="26455" actId="1076"/>
          <ac:grpSpMkLst>
            <pc:docMk/>
            <pc:sldMk cId="3589292349" sldId="2098149275"/>
            <ac:grpSpMk id="76" creationId="{9CDFADA3-453A-EDAA-E64E-BFDF23DE8312}"/>
          </ac:grpSpMkLst>
        </pc:grpChg>
        <pc:picChg chg="add mod">
          <ac:chgData name="George Weber" userId="0c6bf55f-4eeb-4517-b8b9-ce58e4cba4b6" providerId="ADAL" clId="{E33388FE-C2AD-4216-90C9-2BA2211F3919}" dt="2024-10-01T18:34:49.359" v="26488" actId="1076"/>
          <ac:picMkLst>
            <pc:docMk/>
            <pc:sldMk cId="3589292349" sldId="2098149275"/>
            <ac:picMk id="13" creationId="{567348F6-4018-7AC5-4D40-8DC1A619320C}"/>
          </ac:picMkLst>
        </pc:picChg>
        <pc:picChg chg="mod modCrop">
          <ac:chgData name="George Weber" userId="0c6bf55f-4eeb-4517-b8b9-ce58e4cba4b6" providerId="ADAL" clId="{E33388FE-C2AD-4216-90C9-2BA2211F3919}" dt="2024-10-01T18:33:38.818" v="26452" actId="732"/>
          <ac:picMkLst>
            <pc:docMk/>
            <pc:sldMk cId="3589292349" sldId="2098149275"/>
            <ac:picMk id="23" creationId="{DCC92660-2D33-FB38-4802-EA59759A4C26}"/>
          </ac:picMkLst>
        </pc:picChg>
        <pc:cxnChg chg="add del mod">
          <ac:chgData name="George Weber" userId="0c6bf55f-4eeb-4517-b8b9-ce58e4cba4b6" providerId="ADAL" clId="{E33388FE-C2AD-4216-90C9-2BA2211F3919}" dt="2024-10-01T18:32:41.924" v="26443" actId="478"/>
          <ac:cxnSpMkLst>
            <pc:docMk/>
            <pc:sldMk cId="3589292349" sldId="2098149275"/>
            <ac:cxnSpMk id="43" creationId="{39AFB065-A401-17E2-8563-8B412B2C573F}"/>
          </ac:cxnSpMkLst>
        </pc:cxnChg>
        <pc:cxnChg chg="add del mod">
          <ac:chgData name="George Weber" userId="0c6bf55f-4eeb-4517-b8b9-ce58e4cba4b6" providerId="ADAL" clId="{E33388FE-C2AD-4216-90C9-2BA2211F3919}" dt="2024-10-01T18:32:40.205" v="26442" actId="478"/>
          <ac:cxnSpMkLst>
            <pc:docMk/>
            <pc:sldMk cId="3589292349" sldId="2098149275"/>
            <ac:cxnSpMk id="52" creationId="{E9E32DEA-6876-7B8A-79D0-72C8120EC40E}"/>
          </ac:cxnSpMkLst>
        </pc:cxnChg>
        <pc:cxnChg chg="add del mod">
          <ac:chgData name="George Weber" userId="0c6bf55f-4eeb-4517-b8b9-ce58e4cba4b6" providerId="ADAL" clId="{E33388FE-C2AD-4216-90C9-2BA2211F3919}" dt="2024-10-01T18:32:37.755" v="26441" actId="478"/>
          <ac:cxnSpMkLst>
            <pc:docMk/>
            <pc:sldMk cId="3589292349" sldId="2098149275"/>
            <ac:cxnSpMk id="69" creationId="{C163BD68-A8C9-D249-9727-3A8186BDEE1B}"/>
          </ac:cxnSpMkLst>
        </pc:cxnChg>
      </pc:sldChg>
      <pc:sldChg chg="add ord">
        <pc:chgData name="George Weber" userId="0c6bf55f-4eeb-4517-b8b9-ce58e4cba4b6" providerId="ADAL" clId="{E33388FE-C2AD-4216-90C9-2BA2211F3919}" dt="2024-10-01T19:27:24.478" v="27264"/>
        <pc:sldMkLst>
          <pc:docMk/>
          <pc:sldMk cId="1747398077" sldId="2098149276"/>
        </pc:sldMkLst>
      </pc:sldChg>
      <pc:sldChg chg="add del">
        <pc:chgData name="George Weber" userId="0c6bf55f-4eeb-4517-b8b9-ce58e4cba4b6" providerId="ADAL" clId="{E33388FE-C2AD-4216-90C9-2BA2211F3919}" dt="2024-10-01T17:41:37.363" v="25825" actId="47"/>
        <pc:sldMkLst>
          <pc:docMk/>
          <pc:sldMk cId="2641812999" sldId="2098149276"/>
        </pc:sldMkLst>
      </pc:sldChg>
      <pc:sldChg chg="modSp add mod">
        <pc:chgData name="George Weber" userId="0c6bf55f-4eeb-4517-b8b9-ce58e4cba4b6" providerId="ADAL" clId="{E33388FE-C2AD-4216-90C9-2BA2211F3919}" dt="2024-10-02T00:50:28.409" v="29543" actId="208"/>
        <pc:sldMkLst>
          <pc:docMk/>
          <pc:sldMk cId="2908957217" sldId="2098149277"/>
        </pc:sldMkLst>
        <pc:spChg chg="mod">
          <ac:chgData name="George Weber" userId="0c6bf55f-4eeb-4517-b8b9-ce58e4cba4b6" providerId="ADAL" clId="{E33388FE-C2AD-4216-90C9-2BA2211F3919}" dt="2024-10-02T00:50:28.409" v="29543" actId="208"/>
          <ac:spMkLst>
            <pc:docMk/>
            <pc:sldMk cId="2908957217" sldId="2098149277"/>
            <ac:spMk id="17" creationId="{B323FCCA-D84D-3877-B3DE-00F1C7B05E3E}"/>
          </ac:spMkLst>
        </pc:spChg>
        <pc:spChg chg="mod">
          <ac:chgData name="George Weber" userId="0c6bf55f-4eeb-4517-b8b9-ce58e4cba4b6" providerId="ADAL" clId="{E33388FE-C2AD-4216-90C9-2BA2211F3919}" dt="2024-10-02T00:50:28.409" v="29543" actId="208"/>
          <ac:spMkLst>
            <pc:docMk/>
            <pc:sldMk cId="2908957217" sldId="2098149277"/>
            <ac:spMk id="18" creationId="{A6A0736B-21ED-95BE-4E6C-E6ADAAE6E25C}"/>
          </ac:spMkLst>
        </pc:spChg>
        <pc:spChg chg="mod">
          <ac:chgData name="George Weber" userId="0c6bf55f-4eeb-4517-b8b9-ce58e4cba4b6" providerId="ADAL" clId="{E33388FE-C2AD-4216-90C9-2BA2211F3919}" dt="2024-10-02T00:50:24.332" v="29541" actId="207"/>
          <ac:spMkLst>
            <pc:docMk/>
            <pc:sldMk cId="2908957217" sldId="2098149277"/>
            <ac:spMk id="20" creationId="{29F8A986-1CA6-B38F-2EAA-B3221CB7C32B}"/>
          </ac:spMkLst>
        </pc:spChg>
        <pc:spChg chg="mod">
          <ac:chgData name="George Weber" userId="0c6bf55f-4eeb-4517-b8b9-ce58e4cba4b6" providerId="ADAL" clId="{E33388FE-C2AD-4216-90C9-2BA2211F3919}" dt="2024-10-02T00:50:24.332" v="29541" actId="207"/>
          <ac:spMkLst>
            <pc:docMk/>
            <pc:sldMk cId="2908957217" sldId="2098149277"/>
            <ac:spMk id="21" creationId="{8DEB49EE-E747-33BA-F78B-43164D273C93}"/>
          </ac:spMkLst>
        </pc:spChg>
      </pc:sldChg>
      <pc:sldChg chg="addSp delSp modSp add mod">
        <pc:chgData name="George Weber" userId="0c6bf55f-4eeb-4517-b8b9-ce58e4cba4b6" providerId="ADAL" clId="{E33388FE-C2AD-4216-90C9-2BA2211F3919}" dt="2024-10-01T23:59:56.871" v="28956" actId="2711"/>
        <pc:sldMkLst>
          <pc:docMk/>
          <pc:sldMk cId="1683294003" sldId="2098149278"/>
        </pc:sldMkLst>
        <pc:spChg chg="mod">
          <ac:chgData name="George Weber" userId="0c6bf55f-4eeb-4517-b8b9-ce58e4cba4b6" providerId="ADAL" clId="{E33388FE-C2AD-4216-90C9-2BA2211F3919}" dt="2024-10-01T23:59:56.871" v="28956" actId="2711"/>
          <ac:spMkLst>
            <pc:docMk/>
            <pc:sldMk cId="1683294003" sldId="2098149278"/>
            <ac:spMk id="2" creationId="{116E5275-E832-8002-A76B-D9200899C67A}"/>
          </ac:spMkLst>
        </pc:spChg>
        <pc:spChg chg="mod">
          <ac:chgData name="George Weber" userId="0c6bf55f-4eeb-4517-b8b9-ce58e4cba4b6" providerId="ADAL" clId="{E33388FE-C2AD-4216-90C9-2BA2211F3919}" dt="2024-10-01T21:53:55.864" v="27993" actId="1076"/>
          <ac:spMkLst>
            <pc:docMk/>
            <pc:sldMk cId="1683294003" sldId="2098149278"/>
            <ac:spMk id="4" creationId="{4C1951F7-A04E-048B-C334-C43B98FD5AAE}"/>
          </ac:spMkLst>
        </pc:spChg>
        <pc:spChg chg="mod">
          <ac:chgData name="George Weber" userId="0c6bf55f-4eeb-4517-b8b9-ce58e4cba4b6" providerId="ADAL" clId="{E33388FE-C2AD-4216-90C9-2BA2211F3919}" dt="2024-10-01T21:53:55.864" v="27993" actId="1076"/>
          <ac:spMkLst>
            <pc:docMk/>
            <pc:sldMk cId="1683294003" sldId="2098149278"/>
            <ac:spMk id="5" creationId="{D735675C-9D23-744F-F744-FBEB325A9058}"/>
          </ac:spMkLst>
        </pc:spChg>
        <pc:spChg chg="mod">
          <ac:chgData name="George Weber" userId="0c6bf55f-4eeb-4517-b8b9-ce58e4cba4b6" providerId="ADAL" clId="{E33388FE-C2AD-4216-90C9-2BA2211F3919}" dt="2024-10-01T21:53:55.864" v="27993" actId="1076"/>
          <ac:spMkLst>
            <pc:docMk/>
            <pc:sldMk cId="1683294003" sldId="2098149278"/>
            <ac:spMk id="6" creationId="{0DDC6B73-24B3-996B-63C7-80B5E5E14132}"/>
          </ac:spMkLst>
        </pc:spChg>
        <pc:spChg chg="mod">
          <ac:chgData name="George Weber" userId="0c6bf55f-4eeb-4517-b8b9-ce58e4cba4b6" providerId="ADAL" clId="{E33388FE-C2AD-4216-90C9-2BA2211F3919}" dt="2024-10-01T21:53:55.864" v="27993" actId="1076"/>
          <ac:spMkLst>
            <pc:docMk/>
            <pc:sldMk cId="1683294003" sldId="2098149278"/>
            <ac:spMk id="7" creationId="{A976AD11-BFA1-CCA6-709F-7E24A2649566}"/>
          </ac:spMkLst>
        </pc:spChg>
        <pc:spChg chg="mod">
          <ac:chgData name="George Weber" userId="0c6bf55f-4eeb-4517-b8b9-ce58e4cba4b6" providerId="ADAL" clId="{E33388FE-C2AD-4216-90C9-2BA2211F3919}" dt="2024-10-01T21:53:55.864" v="27993" actId="1076"/>
          <ac:spMkLst>
            <pc:docMk/>
            <pc:sldMk cId="1683294003" sldId="2098149278"/>
            <ac:spMk id="8" creationId="{D8AB42CA-BDFB-FA60-2F1F-82B5020C456A}"/>
          </ac:spMkLst>
        </pc:spChg>
        <pc:spChg chg="del">
          <ac:chgData name="George Weber" userId="0c6bf55f-4eeb-4517-b8b9-ce58e4cba4b6" providerId="ADAL" clId="{E33388FE-C2AD-4216-90C9-2BA2211F3919}" dt="2024-10-01T21:41:22.423" v="27950" actId="478"/>
          <ac:spMkLst>
            <pc:docMk/>
            <pc:sldMk cId="1683294003" sldId="2098149278"/>
            <ac:spMk id="9" creationId="{0F2D409C-E3CF-529B-CA35-795F4417CC4F}"/>
          </ac:spMkLst>
        </pc:spChg>
        <pc:spChg chg="del mod">
          <ac:chgData name="George Weber" userId="0c6bf55f-4eeb-4517-b8b9-ce58e4cba4b6" providerId="ADAL" clId="{E33388FE-C2AD-4216-90C9-2BA2211F3919}" dt="2024-10-01T21:41:26.716" v="27953" actId="478"/>
          <ac:spMkLst>
            <pc:docMk/>
            <pc:sldMk cId="1683294003" sldId="2098149278"/>
            <ac:spMk id="10" creationId="{7F366196-B143-4F2A-D0CD-F50C55439589}"/>
          </ac:spMkLst>
        </pc:spChg>
        <pc:spChg chg="del">
          <ac:chgData name="George Weber" userId="0c6bf55f-4eeb-4517-b8b9-ce58e4cba4b6" providerId="ADAL" clId="{E33388FE-C2AD-4216-90C9-2BA2211F3919}" dt="2024-10-01T21:41:25.368" v="27952" actId="478"/>
          <ac:spMkLst>
            <pc:docMk/>
            <pc:sldMk cId="1683294003" sldId="2098149278"/>
            <ac:spMk id="11" creationId="{1EE70CEA-4C60-0E5E-0DAD-CFE7D07379EB}"/>
          </ac:spMkLst>
        </pc:spChg>
        <pc:spChg chg="mod">
          <ac:chgData name="George Weber" userId="0c6bf55f-4eeb-4517-b8b9-ce58e4cba4b6" providerId="ADAL" clId="{E33388FE-C2AD-4216-90C9-2BA2211F3919}" dt="2024-10-01T21:53:55.864" v="27993" actId="1076"/>
          <ac:spMkLst>
            <pc:docMk/>
            <pc:sldMk cId="1683294003" sldId="2098149278"/>
            <ac:spMk id="12" creationId="{B5C881D6-CE25-DD0C-0AAB-F6F4D92DC953}"/>
          </ac:spMkLst>
        </pc:spChg>
        <pc:spChg chg="add del mod">
          <ac:chgData name="George Weber" userId="0c6bf55f-4eeb-4517-b8b9-ce58e4cba4b6" providerId="ADAL" clId="{E33388FE-C2AD-4216-90C9-2BA2211F3919}" dt="2024-10-01T21:59:56.200" v="28036" actId="478"/>
          <ac:spMkLst>
            <pc:docMk/>
            <pc:sldMk cId="1683294003" sldId="2098149278"/>
            <ac:spMk id="24" creationId="{1093F5D0-0B10-CE18-8397-A6E23CF81C84}"/>
          </ac:spMkLst>
        </pc:spChg>
        <pc:spChg chg="add del mod">
          <ac:chgData name="George Weber" userId="0c6bf55f-4eeb-4517-b8b9-ce58e4cba4b6" providerId="ADAL" clId="{E33388FE-C2AD-4216-90C9-2BA2211F3919}" dt="2024-10-01T21:59:56.200" v="28036" actId="478"/>
          <ac:spMkLst>
            <pc:docMk/>
            <pc:sldMk cId="1683294003" sldId="2098149278"/>
            <ac:spMk id="25" creationId="{A529F26C-BD6F-10B2-0BC3-E3331B3B25F4}"/>
          </ac:spMkLst>
        </pc:spChg>
        <pc:spChg chg="add del mod">
          <ac:chgData name="George Weber" userId="0c6bf55f-4eeb-4517-b8b9-ce58e4cba4b6" providerId="ADAL" clId="{E33388FE-C2AD-4216-90C9-2BA2211F3919}" dt="2024-10-01T21:59:56.200" v="28036" actId="478"/>
          <ac:spMkLst>
            <pc:docMk/>
            <pc:sldMk cId="1683294003" sldId="2098149278"/>
            <ac:spMk id="26" creationId="{147CF18C-417D-7C40-9EEB-098EE6D5DF3B}"/>
          </ac:spMkLst>
        </pc:spChg>
        <pc:spChg chg="add del mod">
          <ac:chgData name="George Weber" userId="0c6bf55f-4eeb-4517-b8b9-ce58e4cba4b6" providerId="ADAL" clId="{E33388FE-C2AD-4216-90C9-2BA2211F3919}" dt="2024-10-01T21:59:56.200" v="28036" actId="478"/>
          <ac:spMkLst>
            <pc:docMk/>
            <pc:sldMk cId="1683294003" sldId="2098149278"/>
            <ac:spMk id="27" creationId="{F575A295-B740-9438-7715-85D21ECECA67}"/>
          </ac:spMkLst>
        </pc:spChg>
        <pc:spChg chg="del">
          <ac:chgData name="George Weber" userId="0c6bf55f-4eeb-4517-b8b9-ce58e4cba4b6" providerId="ADAL" clId="{E33388FE-C2AD-4216-90C9-2BA2211F3919}" dt="2024-10-01T21:41:20.472" v="27949" actId="478"/>
          <ac:spMkLst>
            <pc:docMk/>
            <pc:sldMk cId="1683294003" sldId="2098149278"/>
            <ac:spMk id="32" creationId="{673C8939-CCA8-8A1E-2B47-9EC78AC9D839}"/>
          </ac:spMkLst>
        </pc:spChg>
        <pc:spChg chg="del">
          <ac:chgData name="George Weber" userId="0c6bf55f-4eeb-4517-b8b9-ce58e4cba4b6" providerId="ADAL" clId="{E33388FE-C2AD-4216-90C9-2BA2211F3919}" dt="2024-10-01T21:33:05.040" v="27908" actId="478"/>
          <ac:spMkLst>
            <pc:docMk/>
            <pc:sldMk cId="1683294003" sldId="2098149278"/>
            <ac:spMk id="77" creationId="{B6F88797-B1F4-AA81-B2B9-C04BA3AE4316}"/>
          </ac:spMkLst>
        </pc:spChg>
        <pc:grpChg chg="mod">
          <ac:chgData name="George Weber" userId="0c6bf55f-4eeb-4517-b8b9-ce58e4cba4b6" providerId="ADAL" clId="{E33388FE-C2AD-4216-90C9-2BA2211F3919}" dt="2024-10-01T21:53:55.864" v="27993" actId="1076"/>
          <ac:grpSpMkLst>
            <pc:docMk/>
            <pc:sldMk cId="1683294003" sldId="2098149278"/>
            <ac:grpSpMk id="17" creationId="{632F90FA-8615-355D-AFBE-7DE62A2DEB63}"/>
          </ac:grpSpMkLst>
        </pc:grpChg>
        <pc:grpChg chg="del mod">
          <ac:chgData name="George Weber" userId="0c6bf55f-4eeb-4517-b8b9-ce58e4cba4b6" providerId="ADAL" clId="{E33388FE-C2AD-4216-90C9-2BA2211F3919}" dt="2024-10-01T23:59:28.584" v="28951" actId="478"/>
          <ac:grpSpMkLst>
            <pc:docMk/>
            <pc:sldMk cId="1683294003" sldId="2098149278"/>
            <ac:grpSpMk id="76" creationId="{9CDFADA3-453A-EDAA-E64E-BFDF23DE8312}"/>
          </ac:grpSpMkLst>
        </pc:grpChg>
        <pc:picChg chg="del mod">
          <ac:chgData name="George Weber" userId="0c6bf55f-4eeb-4517-b8b9-ce58e4cba4b6" providerId="ADAL" clId="{E33388FE-C2AD-4216-90C9-2BA2211F3919}" dt="2024-10-01T23:59:28.584" v="28951" actId="478"/>
          <ac:picMkLst>
            <pc:docMk/>
            <pc:sldMk cId="1683294003" sldId="2098149278"/>
            <ac:picMk id="13" creationId="{567348F6-4018-7AC5-4D40-8DC1A619320C}"/>
          </ac:picMkLst>
        </pc:picChg>
        <pc:picChg chg="mod">
          <ac:chgData name="George Weber" userId="0c6bf55f-4eeb-4517-b8b9-ce58e4cba4b6" providerId="ADAL" clId="{E33388FE-C2AD-4216-90C9-2BA2211F3919}" dt="2024-10-01T21:53:55.864" v="27993" actId="1076"/>
          <ac:picMkLst>
            <pc:docMk/>
            <pc:sldMk cId="1683294003" sldId="2098149278"/>
            <ac:picMk id="14" creationId="{53987FBC-940C-D7A9-F289-E4D8BD1B3C33}"/>
          </ac:picMkLst>
        </pc:picChg>
        <pc:picChg chg="mod">
          <ac:chgData name="George Weber" userId="0c6bf55f-4eeb-4517-b8b9-ce58e4cba4b6" providerId="ADAL" clId="{E33388FE-C2AD-4216-90C9-2BA2211F3919}" dt="2024-10-01T21:53:55.864" v="27993" actId="1076"/>
          <ac:picMkLst>
            <pc:docMk/>
            <pc:sldMk cId="1683294003" sldId="2098149278"/>
            <ac:picMk id="15" creationId="{93FDF84C-F130-7D3A-D5A4-A7B1F067E1E4}"/>
          </ac:picMkLst>
        </pc:picChg>
        <pc:picChg chg="mod">
          <ac:chgData name="George Weber" userId="0c6bf55f-4eeb-4517-b8b9-ce58e4cba4b6" providerId="ADAL" clId="{E33388FE-C2AD-4216-90C9-2BA2211F3919}" dt="2024-10-01T21:53:55.864" v="27993" actId="1076"/>
          <ac:picMkLst>
            <pc:docMk/>
            <pc:sldMk cId="1683294003" sldId="2098149278"/>
            <ac:picMk id="16" creationId="{34266D31-69B5-F5CE-3F51-22BC4204E375}"/>
          </ac:picMkLst>
        </pc:picChg>
        <pc:picChg chg="add del mod">
          <ac:chgData name="George Weber" userId="0c6bf55f-4eeb-4517-b8b9-ce58e4cba4b6" providerId="ADAL" clId="{E33388FE-C2AD-4216-90C9-2BA2211F3919}" dt="2024-10-01T23:59:28.584" v="28951" actId="478"/>
          <ac:picMkLst>
            <pc:docMk/>
            <pc:sldMk cId="1683294003" sldId="2098149278"/>
            <ac:picMk id="43" creationId="{4984047D-0BA2-C8AD-4D1F-91383A823940}"/>
          </ac:picMkLst>
        </pc:picChg>
        <pc:picChg chg="add del mod">
          <ac:chgData name="George Weber" userId="0c6bf55f-4eeb-4517-b8b9-ce58e4cba4b6" providerId="ADAL" clId="{E33388FE-C2AD-4216-90C9-2BA2211F3919}" dt="2024-10-01T23:59:28.584" v="28951" actId="478"/>
          <ac:picMkLst>
            <pc:docMk/>
            <pc:sldMk cId="1683294003" sldId="2098149278"/>
            <ac:picMk id="52" creationId="{1D94E696-55F6-BACD-302D-AC0E1957C02F}"/>
          </ac:picMkLst>
        </pc:picChg>
        <pc:picChg chg="add del">
          <ac:chgData name="George Weber" userId="0c6bf55f-4eeb-4517-b8b9-ce58e4cba4b6" providerId="ADAL" clId="{E33388FE-C2AD-4216-90C9-2BA2211F3919}" dt="2024-10-01T21:50:16.380" v="27965" actId="478"/>
          <ac:picMkLst>
            <pc:docMk/>
            <pc:sldMk cId="1683294003" sldId="2098149278"/>
            <ac:picMk id="69" creationId="{99CCEBFE-B19D-334A-D1FD-A0E432DAFBAB}"/>
          </ac:picMkLst>
        </pc:picChg>
        <pc:picChg chg="add del mod">
          <ac:chgData name="George Weber" userId="0c6bf55f-4eeb-4517-b8b9-ce58e4cba4b6" providerId="ADAL" clId="{E33388FE-C2AD-4216-90C9-2BA2211F3919}" dt="2024-10-01T23:59:28.584" v="28951" actId="478"/>
          <ac:picMkLst>
            <pc:docMk/>
            <pc:sldMk cId="1683294003" sldId="2098149278"/>
            <ac:picMk id="79" creationId="{AE1BF7D8-4040-69CE-56BA-B37D5262024C}"/>
          </ac:picMkLst>
        </pc:picChg>
        <pc:cxnChg chg="mod">
          <ac:chgData name="George Weber" userId="0c6bf55f-4eeb-4517-b8b9-ce58e4cba4b6" providerId="ADAL" clId="{E33388FE-C2AD-4216-90C9-2BA2211F3919}" dt="2024-10-01T21:53:55.864" v="27993" actId="1076"/>
          <ac:cxnSpMkLst>
            <pc:docMk/>
            <pc:sldMk cId="1683294003" sldId="2098149278"/>
            <ac:cxnSpMk id="20" creationId="{13671663-2B95-ADFF-774A-B83CF92038DD}"/>
          </ac:cxnSpMkLst>
        </pc:cxnChg>
        <pc:cxnChg chg="mod">
          <ac:chgData name="George Weber" userId="0c6bf55f-4eeb-4517-b8b9-ce58e4cba4b6" providerId="ADAL" clId="{E33388FE-C2AD-4216-90C9-2BA2211F3919}" dt="2024-10-01T21:53:55.864" v="27993" actId="1076"/>
          <ac:cxnSpMkLst>
            <pc:docMk/>
            <pc:sldMk cId="1683294003" sldId="2098149278"/>
            <ac:cxnSpMk id="21" creationId="{72EC6E7D-0146-5EDD-D061-A6FA531C6B67}"/>
          </ac:cxnSpMkLst>
        </pc:cxnChg>
        <pc:cxnChg chg="add del mod">
          <ac:chgData name="George Weber" userId="0c6bf55f-4eeb-4517-b8b9-ce58e4cba4b6" providerId="ADAL" clId="{E33388FE-C2AD-4216-90C9-2BA2211F3919}" dt="2024-10-01T21:59:56.200" v="28036" actId="478"/>
          <ac:cxnSpMkLst>
            <pc:docMk/>
            <pc:sldMk cId="1683294003" sldId="2098149278"/>
            <ac:cxnSpMk id="28" creationId="{6E211CF3-0390-F30D-B4E2-5B319D5D0CE6}"/>
          </ac:cxnSpMkLst>
        </pc:cxnChg>
      </pc:sldChg>
      <pc:sldChg chg="addSp delSp modSp add mod delAnim">
        <pc:chgData name="George Weber" userId="0c6bf55f-4eeb-4517-b8b9-ce58e4cba4b6" providerId="ADAL" clId="{E33388FE-C2AD-4216-90C9-2BA2211F3919}" dt="2024-10-02T00:42:59.591" v="29409"/>
        <pc:sldMkLst>
          <pc:docMk/>
          <pc:sldMk cId="425658013" sldId="2098149279"/>
        </pc:sldMkLst>
        <pc:spChg chg="mod">
          <ac:chgData name="George Weber" userId="0c6bf55f-4eeb-4517-b8b9-ce58e4cba4b6" providerId="ADAL" clId="{E33388FE-C2AD-4216-90C9-2BA2211F3919}" dt="2024-10-02T00:00:04.263" v="28957" actId="2711"/>
          <ac:spMkLst>
            <pc:docMk/>
            <pc:sldMk cId="425658013" sldId="2098149279"/>
            <ac:spMk id="2" creationId="{116E5275-E832-8002-A76B-D9200899C67A}"/>
          </ac:spMkLst>
        </pc:spChg>
        <pc:spChg chg="add del mod">
          <ac:chgData name="George Weber" userId="0c6bf55f-4eeb-4517-b8b9-ce58e4cba4b6" providerId="ADAL" clId="{E33388FE-C2AD-4216-90C9-2BA2211F3919}" dt="2024-10-01T23:50:26.705" v="28902" actId="20577"/>
          <ac:spMkLst>
            <pc:docMk/>
            <pc:sldMk cId="425658013" sldId="2098149279"/>
            <ac:spMk id="4" creationId="{4C1951F7-A04E-048B-C334-C43B98FD5AAE}"/>
          </ac:spMkLst>
        </pc:spChg>
        <pc:spChg chg="del">
          <ac:chgData name="George Weber" userId="0c6bf55f-4eeb-4517-b8b9-ce58e4cba4b6" providerId="ADAL" clId="{E33388FE-C2AD-4216-90C9-2BA2211F3919}" dt="2024-10-01T23:16:40.133" v="28177" actId="478"/>
          <ac:spMkLst>
            <pc:docMk/>
            <pc:sldMk cId="425658013" sldId="2098149279"/>
            <ac:spMk id="5" creationId="{D735675C-9D23-744F-F744-FBEB325A9058}"/>
          </ac:spMkLst>
        </pc:spChg>
        <pc:spChg chg="del">
          <ac:chgData name="George Weber" userId="0c6bf55f-4eeb-4517-b8b9-ce58e4cba4b6" providerId="ADAL" clId="{E33388FE-C2AD-4216-90C9-2BA2211F3919}" dt="2024-10-01T23:13:18.368" v="28107" actId="478"/>
          <ac:spMkLst>
            <pc:docMk/>
            <pc:sldMk cId="425658013" sldId="2098149279"/>
            <ac:spMk id="6" creationId="{0DDC6B73-24B3-996B-63C7-80B5E5E14132}"/>
          </ac:spMkLst>
        </pc:spChg>
        <pc:spChg chg="del">
          <ac:chgData name="George Weber" userId="0c6bf55f-4eeb-4517-b8b9-ce58e4cba4b6" providerId="ADAL" clId="{E33388FE-C2AD-4216-90C9-2BA2211F3919}" dt="2024-10-01T23:20:24.865" v="28282" actId="478"/>
          <ac:spMkLst>
            <pc:docMk/>
            <pc:sldMk cId="425658013" sldId="2098149279"/>
            <ac:spMk id="7" creationId="{A976AD11-BFA1-CCA6-709F-7E24A2649566}"/>
          </ac:spMkLst>
        </pc:spChg>
        <pc:spChg chg="del">
          <ac:chgData name="George Weber" userId="0c6bf55f-4eeb-4517-b8b9-ce58e4cba4b6" providerId="ADAL" clId="{E33388FE-C2AD-4216-90C9-2BA2211F3919}" dt="2024-10-01T23:26:41.918" v="28425" actId="478"/>
          <ac:spMkLst>
            <pc:docMk/>
            <pc:sldMk cId="425658013" sldId="2098149279"/>
            <ac:spMk id="8" creationId="{D8AB42CA-BDFB-FA60-2F1F-82B5020C456A}"/>
          </ac:spMkLst>
        </pc:spChg>
        <pc:spChg chg="add del mod">
          <ac:chgData name="George Weber" userId="0c6bf55f-4eeb-4517-b8b9-ce58e4cba4b6" providerId="ADAL" clId="{E33388FE-C2AD-4216-90C9-2BA2211F3919}" dt="2024-10-01T23:39:43.239" v="28705" actId="478"/>
          <ac:spMkLst>
            <pc:docMk/>
            <pc:sldMk cId="425658013" sldId="2098149279"/>
            <ac:spMk id="11" creationId="{CBC8AA94-467A-0673-0E2A-B0739AF9F199}"/>
          </ac:spMkLst>
        </pc:spChg>
        <pc:spChg chg="del">
          <ac:chgData name="George Weber" userId="0c6bf55f-4eeb-4517-b8b9-ce58e4cba4b6" providerId="ADAL" clId="{E33388FE-C2AD-4216-90C9-2BA2211F3919}" dt="2024-10-01T23:20:30.671" v="28285" actId="478"/>
          <ac:spMkLst>
            <pc:docMk/>
            <pc:sldMk cId="425658013" sldId="2098149279"/>
            <ac:spMk id="12" creationId="{B5C881D6-CE25-DD0C-0AAB-F6F4D92DC953}"/>
          </ac:spMkLst>
        </pc:spChg>
        <pc:spChg chg="del">
          <ac:chgData name="George Weber" userId="0c6bf55f-4eeb-4517-b8b9-ce58e4cba4b6" providerId="ADAL" clId="{E33388FE-C2AD-4216-90C9-2BA2211F3919}" dt="2024-10-01T22:00:04.737" v="28038" actId="478"/>
          <ac:spMkLst>
            <pc:docMk/>
            <pc:sldMk cId="425658013" sldId="2098149279"/>
            <ac:spMk id="24" creationId="{1093F5D0-0B10-CE18-8397-A6E23CF81C84}"/>
          </ac:spMkLst>
        </pc:spChg>
        <pc:spChg chg="del">
          <ac:chgData name="George Weber" userId="0c6bf55f-4eeb-4517-b8b9-ce58e4cba4b6" providerId="ADAL" clId="{E33388FE-C2AD-4216-90C9-2BA2211F3919}" dt="2024-10-01T22:00:04.737" v="28038" actId="478"/>
          <ac:spMkLst>
            <pc:docMk/>
            <pc:sldMk cId="425658013" sldId="2098149279"/>
            <ac:spMk id="25" creationId="{A529F26C-BD6F-10B2-0BC3-E3331B3B25F4}"/>
          </ac:spMkLst>
        </pc:spChg>
        <pc:spChg chg="del">
          <ac:chgData name="George Weber" userId="0c6bf55f-4eeb-4517-b8b9-ce58e4cba4b6" providerId="ADAL" clId="{E33388FE-C2AD-4216-90C9-2BA2211F3919}" dt="2024-10-01T22:00:04.737" v="28038" actId="478"/>
          <ac:spMkLst>
            <pc:docMk/>
            <pc:sldMk cId="425658013" sldId="2098149279"/>
            <ac:spMk id="26" creationId="{147CF18C-417D-7C40-9EEB-098EE6D5DF3B}"/>
          </ac:spMkLst>
        </pc:spChg>
        <pc:spChg chg="del">
          <ac:chgData name="George Weber" userId="0c6bf55f-4eeb-4517-b8b9-ce58e4cba4b6" providerId="ADAL" clId="{E33388FE-C2AD-4216-90C9-2BA2211F3919}" dt="2024-10-01T22:00:04.737" v="28038" actId="478"/>
          <ac:spMkLst>
            <pc:docMk/>
            <pc:sldMk cId="425658013" sldId="2098149279"/>
            <ac:spMk id="27" creationId="{F575A295-B740-9438-7715-85D21ECECA67}"/>
          </ac:spMkLst>
        </pc:spChg>
        <pc:spChg chg="mod">
          <ac:chgData name="George Weber" userId="0c6bf55f-4eeb-4517-b8b9-ce58e4cba4b6" providerId="ADAL" clId="{E33388FE-C2AD-4216-90C9-2BA2211F3919}" dt="2024-10-01T23:39:57.147" v="28714" actId="403"/>
          <ac:spMkLst>
            <pc:docMk/>
            <pc:sldMk cId="425658013" sldId="2098149279"/>
            <ac:spMk id="29" creationId="{F889BCD4-6296-8913-79C1-47515ED15DE4}"/>
          </ac:spMkLst>
        </pc:spChg>
        <pc:spChg chg="mod">
          <ac:chgData name="George Weber" userId="0c6bf55f-4eeb-4517-b8b9-ce58e4cba4b6" providerId="ADAL" clId="{E33388FE-C2AD-4216-90C9-2BA2211F3919}" dt="2024-10-01T23:39:57.147" v="28714" actId="403"/>
          <ac:spMkLst>
            <pc:docMk/>
            <pc:sldMk cId="425658013" sldId="2098149279"/>
            <ac:spMk id="30" creationId="{27979CEE-71F1-254D-BE12-5D517F3D4A2B}"/>
          </ac:spMkLst>
        </pc:spChg>
        <pc:spChg chg="mod">
          <ac:chgData name="George Weber" userId="0c6bf55f-4eeb-4517-b8b9-ce58e4cba4b6" providerId="ADAL" clId="{E33388FE-C2AD-4216-90C9-2BA2211F3919}" dt="2024-10-01T23:39:57.147" v="28714" actId="403"/>
          <ac:spMkLst>
            <pc:docMk/>
            <pc:sldMk cId="425658013" sldId="2098149279"/>
            <ac:spMk id="31" creationId="{7E06FEEF-E43A-787C-1AE5-E6A8A5DB0882}"/>
          </ac:spMkLst>
        </pc:spChg>
        <pc:spChg chg="mod">
          <ac:chgData name="George Weber" userId="0c6bf55f-4eeb-4517-b8b9-ce58e4cba4b6" providerId="ADAL" clId="{E33388FE-C2AD-4216-90C9-2BA2211F3919}" dt="2024-10-01T23:39:57.147" v="28714" actId="403"/>
          <ac:spMkLst>
            <pc:docMk/>
            <pc:sldMk cId="425658013" sldId="2098149279"/>
            <ac:spMk id="33" creationId="{435CAAA9-E106-4D48-1E63-C2367219BDAE}"/>
          </ac:spMkLst>
        </pc:spChg>
        <pc:spChg chg="mod">
          <ac:chgData name="George Weber" userId="0c6bf55f-4eeb-4517-b8b9-ce58e4cba4b6" providerId="ADAL" clId="{E33388FE-C2AD-4216-90C9-2BA2211F3919}" dt="2024-10-01T23:39:57.147" v="28714" actId="403"/>
          <ac:spMkLst>
            <pc:docMk/>
            <pc:sldMk cId="425658013" sldId="2098149279"/>
            <ac:spMk id="34" creationId="{4D0FE2A6-C660-2642-F92D-B7319ACB2A0D}"/>
          </ac:spMkLst>
        </pc:spChg>
        <pc:spChg chg="mod">
          <ac:chgData name="George Weber" userId="0c6bf55f-4eeb-4517-b8b9-ce58e4cba4b6" providerId="ADAL" clId="{E33388FE-C2AD-4216-90C9-2BA2211F3919}" dt="2024-10-01T23:39:57.147" v="28714" actId="403"/>
          <ac:spMkLst>
            <pc:docMk/>
            <pc:sldMk cId="425658013" sldId="2098149279"/>
            <ac:spMk id="35" creationId="{1ADE1620-624C-88DE-7DC0-AB19415DE344}"/>
          </ac:spMkLst>
        </pc:spChg>
        <pc:spChg chg="mod">
          <ac:chgData name="George Weber" userId="0c6bf55f-4eeb-4517-b8b9-ce58e4cba4b6" providerId="ADAL" clId="{E33388FE-C2AD-4216-90C9-2BA2211F3919}" dt="2024-10-01T23:39:57.147" v="28714" actId="403"/>
          <ac:spMkLst>
            <pc:docMk/>
            <pc:sldMk cId="425658013" sldId="2098149279"/>
            <ac:spMk id="36" creationId="{BCF573B3-6144-310D-6C16-E42E266155CE}"/>
          </ac:spMkLst>
        </pc:spChg>
        <pc:spChg chg="mod">
          <ac:chgData name="George Weber" userId="0c6bf55f-4eeb-4517-b8b9-ce58e4cba4b6" providerId="ADAL" clId="{E33388FE-C2AD-4216-90C9-2BA2211F3919}" dt="2024-10-01T23:39:57.147" v="28714" actId="403"/>
          <ac:spMkLst>
            <pc:docMk/>
            <pc:sldMk cId="425658013" sldId="2098149279"/>
            <ac:spMk id="37" creationId="{74564406-F00F-81C7-F9E0-2E4C2A3C7D29}"/>
          </ac:spMkLst>
        </pc:spChg>
        <pc:spChg chg="mod">
          <ac:chgData name="George Weber" userId="0c6bf55f-4eeb-4517-b8b9-ce58e4cba4b6" providerId="ADAL" clId="{E33388FE-C2AD-4216-90C9-2BA2211F3919}" dt="2024-10-01T23:39:57.147" v="28714" actId="403"/>
          <ac:spMkLst>
            <pc:docMk/>
            <pc:sldMk cId="425658013" sldId="2098149279"/>
            <ac:spMk id="38" creationId="{A849191D-738B-0270-376D-005AC6BDC849}"/>
          </ac:spMkLst>
        </pc:spChg>
        <pc:spChg chg="mod">
          <ac:chgData name="George Weber" userId="0c6bf55f-4eeb-4517-b8b9-ce58e4cba4b6" providerId="ADAL" clId="{E33388FE-C2AD-4216-90C9-2BA2211F3919}" dt="2024-10-01T23:39:57.147" v="28714" actId="403"/>
          <ac:spMkLst>
            <pc:docMk/>
            <pc:sldMk cId="425658013" sldId="2098149279"/>
            <ac:spMk id="39" creationId="{3079BEEB-DCA2-153C-1989-047B39C6A0DE}"/>
          </ac:spMkLst>
        </pc:spChg>
        <pc:spChg chg="mod">
          <ac:chgData name="George Weber" userId="0c6bf55f-4eeb-4517-b8b9-ce58e4cba4b6" providerId="ADAL" clId="{E33388FE-C2AD-4216-90C9-2BA2211F3919}" dt="2024-10-01T23:39:57.147" v="28714" actId="403"/>
          <ac:spMkLst>
            <pc:docMk/>
            <pc:sldMk cId="425658013" sldId="2098149279"/>
            <ac:spMk id="40" creationId="{D9CBE609-CDAC-682A-84E8-BFACBAC8DF08}"/>
          </ac:spMkLst>
        </pc:spChg>
        <pc:spChg chg="mod">
          <ac:chgData name="George Weber" userId="0c6bf55f-4eeb-4517-b8b9-ce58e4cba4b6" providerId="ADAL" clId="{E33388FE-C2AD-4216-90C9-2BA2211F3919}" dt="2024-10-01T23:39:57.147" v="28714" actId="403"/>
          <ac:spMkLst>
            <pc:docMk/>
            <pc:sldMk cId="425658013" sldId="2098149279"/>
            <ac:spMk id="41" creationId="{5DAD52F1-D1AD-7A5C-C9CF-0A89EA19EC5E}"/>
          </ac:spMkLst>
        </pc:spChg>
        <pc:spChg chg="add del mod">
          <ac:chgData name="George Weber" userId="0c6bf55f-4eeb-4517-b8b9-ce58e4cba4b6" providerId="ADAL" clId="{E33388FE-C2AD-4216-90C9-2BA2211F3919}" dt="2024-10-02T00:42:45.593" v="29404" actId="478"/>
          <ac:spMkLst>
            <pc:docMk/>
            <pc:sldMk cId="425658013" sldId="2098149279"/>
            <ac:spMk id="42" creationId="{707363A0-8456-172C-A2FF-10A9D97BBC68}"/>
          </ac:spMkLst>
        </pc:spChg>
        <pc:spChg chg="mod">
          <ac:chgData name="George Weber" userId="0c6bf55f-4eeb-4517-b8b9-ce58e4cba4b6" providerId="ADAL" clId="{E33388FE-C2AD-4216-90C9-2BA2211F3919}" dt="2024-10-01T23:47:35.563" v="28851" actId="1076"/>
          <ac:spMkLst>
            <pc:docMk/>
            <pc:sldMk cId="425658013" sldId="2098149279"/>
            <ac:spMk id="45" creationId="{F395E8AC-95C2-5461-D795-8214406165CC}"/>
          </ac:spMkLst>
        </pc:spChg>
        <pc:spChg chg="mod">
          <ac:chgData name="George Weber" userId="0c6bf55f-4eeb-4517-b8b9-ce58e4cba4b6" providerId="ADAL" clId="{E33388FE-C2AD-4216-90C9-2BA2211F3919}" dt="2024-10-01T23:39:57.147" v="28714" actId="403"/>
          <ac:spMkLst>
            <pc:docMk/>
            <pc:sldMk cId="425658013" sldId="2098149279"/>
            <ac:spMk id="46" creationId="{5BA69821-9636-17CB-F8AD-7500D8E6C860}"/>
          </ac:spMkLst>
        </pc:spChg>
        <pc:spChg chg="mod">
          <ac:chgData name="George Weber" userId="0c6bf55f-4eeb-4517-b8b9-ce58e4cba4b6" providerId="ADAL" clId="{E33388FE-C2AD-4216-90C9-2BA2211F3919}" dt="2024-10-01T23:39:57.147" v="28714" actId="403"/>
          <ac:spMkLst>
            <pc:docMk/>
            <pc:sldMk cId="425658013" sldId="2098149279"/>
            <ac:spMk id="47" creationId="{F5CFD63D-5638-2D97-E156-266941436DDC}"/>
          </ac:spMkLst>
        </pc:spChg>
        <pc:spChg chg="mod">
          <ac:chgData name="George Weber" userId="0c6bf55f-4eeb-4517-b8b9-ce58e4cba4b6" providerId="ADAL" clId="{E33388FE-C2AD-4216-90C9-2BA2211F3919}" dt="2024-10-01T23:39:57.147" v="28714" actId="403"/>
          <ac:spMkLst>
            <pc:docMk/>
            <pc:sldMk cId="425658013" sldId="2098149279"/>
            <ac:spMk id="48" creationId="{E5A9348F-3ED2-F87B-E9AE-8B457550EF12}"/>
          </ac:spMkLst>
        </pc:spChg>
        <pc:spChg chg="mod">
          <ac:chgData name="George Weber" userId="0c6bf55f-4eeb-4517-b8b9-ce58e4cba4b6" providerId="ADAL" clId="{E33388FE-C2AD-4216-90C9-2BA2211F3919}" dt="2024-10-01T23:39:57.147" v="28714" actId="403"/>
          <ac:spMkLst>
            <pc:docMk/>
            <pc:sldMk cId="425658013" sldId="2098149279"/>
            <ac:spMk id="49" creationId="{32639103-C00C-2576-6469-410C04AB5B41}"/>
          </ac:spMkLst>
        </pc:spChg>
        <pc:spChg chg="mod">
          <ac:chgData name="George Weber" userId="0c6bf55f-4eeb-4517-b8b9-ce58e4cba4b6" providerId="ADAL" clId="{E33388FE-C2AD-4216-90C9-2BA2211F3919}" dt="2024-10-01T23:39:57.147" v="28714" actId="403"/>
          <ac:spMkLst>
            <pc:docMk/>
            <pc:sldMk cId="425658013" sldId="2098149279"/>
            <ac:spMk id="50" creationId="{CA7DC245-16B5-8DDF-86FE-580B47DCF501}"/>
          </ac:spMkLst>
        </pc:spChg>
        <pc:spChg chg="mod">
          <ac:chgData name="George Weber" userId="0c6bf55f-4eeb-4517-b8b9-ce58e4cba4b6" providerId="ADAL" clId="{E33388FE-C2AD-4216-90C9-2BA2211F3919}" dt="2024-10-01T23:39:57.147" v="28714" actId="403"/>
          <ac:spMkLst>
            <pc:docMk/>
            <pc:sldMk cId="425658013" sldId="2098149279"/>
            <ac:spMk id="51" creationId="{F6627EC8-A2C6-994E-53C8-127F11D3C5B4}"/>
          </ac:spMkLst>
        </pc:spChg>
        <pc:spChg chg="mod">
          <ac:chgData name="George Weber" userId="0c6bf55f-4eeb-4517-b8b9-ce58e4cba4b6" providerId="ADAL" clId="{E33388FE-C2AD-4216-90C9-2BA2211F3919}" dt="2024-10-01T23:39:57.147" v="28714" actId="403"/>
          <ac:spMkLst>
            <pc:docMk/>
            <pc:sldMk cId="425658013" sldId="2098149279"/>
            <ac:spMk id="53" creationId="{6844734D-7586-C371-8859-D40EC4C9F78B}"/>
          </ac:spMkLst>
        </pc:spChg>
        <pc:spChg chg="mod">
          <ac:chgData name="George Weber" userId="0c6bf55f-4eeb-4517-b8b9-ce58e4cba4b6" providerId="ADAL" clId="{E33388FE-C2AD-4216-90C9-2BA2211F3919}" dt="2024-10-01T23:39:57.147" v="28714" actId="403"/>
          <ac:spMkLst>
            <pc:docMk/>
            <pc:sldMk cId="425658013" sldId="2098149279"/>
            <ac:spMk id="54" creationId="{85D4F9BF-E37B-493B-1A39-7B2EBFCA9FD2}"/>
          </ac:spMkLst>
        </pc:spChg>
        <pc:spChg chg="mod">
          <ac:chgData name="George Weber" userId="0c6bf55f-4eeb-4517-b8b9-ce58e4cba4b6" providerId="ADAL" clId="{E33388FE-C2AD-4216-90C9-2BA2211F3919}" dt="2024-10-01T23:39:57.147" v="28714" actId="403"/>
          <ac:spMkLst>
            <pc:docMk/>
            <pc:sldMk cId="425658013" sldId="2098149279"/>
            <ac:spMk id="55" creationId="{BA578DBC-7ACE-2CEB-2D4C-EE5FAA6C0034}"/>
          </ac:spMkLst>
        </pc:spChg>
        <pc:spChg chg="mod">
          <ac:chgData name="George Weber" userId="0c6bf55f-4eeb-4517-b8b9-ce58e4cba4b6" providerId="ADAL" clId="{E33388FE-C2AD-4216-90C9-2BA2211F3919}" dt="2024-10-01T23:39:57.147" v="28714" actId="403"/>
          <ac:spMkLst>
            <pc:docMk/>
            <pc:sldMk cId="425658013" sldId="2098149279"/>
            <ac:spMk id="56" creationId="{A36B867E-035F-2FFC-9A2D-2E7A0BA30FA3}"/>
          </ac:spMkLst>
        </pc:spChg>
        <pc:spChg chg="mod">
          <ac:chgData name="George Weber" userId="0c6bf55f-4eeb-4517-b8b9-ce58e4cba4b6" providerId="ADAL" clId="{E33388FE-C2AD-4216-90C9-2BA2211F3919}" dt="2024-10-01T23:39:57.147" v="28714" actId="403"/>
          <ac:spMkLst>
            <pc:docMk/>
            <pc:sldMk cId="425658013" sldId="2098149279"/>
            <ac:spMk id="57" creationId="{4E7904CE-1E62-8681-2A9C-2D6BF1ECD1A6}"/>
          </ac:spMkLst>
        </pc:spChg>
        <pc:spChg chg="mod">
          <ac:chgData name="George Weber" userId="0c6bf55f-4eeb-4517-b8b9-ce58e4cba4b6" providerId="ADAL" clId="{E33388FE-C2AD-4216-90C9-2BA2211F3919}" dt="2024-10-01T23:39:57.147" v="28714" actId="403"/>
          <ac:spMkLst>
            <pc:docMk/>
            <pc:sldMk cId="425658013" sldId="2098149279"/>
            <ac:spMk id="58" creationId="{863A02FC-78B4-327A-49E8-45BA096DFB3C}"/>
          </ac:spMkLst>
        </pc:spChg>
        <pc:spChg chg="mod">
          <ac:chgData name="George Weber" userId="0c6bf55f-4eeb-4517-b8b9-ce58e4cba4b6" providerId="ADAL" clId="{E33388FE-C2AD-4216-90C9-2BA2211F3919}" dt="2024-10-01T23:39:57.147" v="28714" actId="403"/>
          <ac:spMkLst>
            <pc:docMk/>
            <pc:sldMk cId="425658013" sldId="2098149279"/>
            <ac:spMk id="59" creationId="{841CD186-D143-DB98-4D9D-3CA10428C08A}"/>
          </ac:spMkLst>
        </pc:spChg>
        <pc:spChg chg="mod">
          <ac:chgData name="George Weber" userId="0c6bf55f-4eeb-4517-b8b9-ce58e4cba4b6" providerId="ADAL" clId="{E33388FE-C2AD-4216-90C9-2BA2211F3919}" dt="2024-10-01T23:39:57.147" v="28714" actId="403"/>
          <ac:spMkLst>
            <pc:docMk/>
            <pc:sldMk cId="425658013" sldId="2098149279"/>
            <ac:spMk id="60" creationId="{E0AE3314-61C6-C3B5-4572-5D8127147DB5}"/>
          </ac:spMkLst>
        </pc:spChg>
        <pc:spChg chg="mod">
          <ac:chgData name="George Weber" userId="0c6bf55f-4eeb-4517-b8b9-ce58e4cba4b6" providerId="ADAL" clId="{E33388FE-C2AD-4216-90C9-2BA2211F3919}" dt="2024-10-01T23:39:57.147" v="28714" actId="403"/>
          <ac:spMkLst>
            <pc:docMk/>
            <pc:sldMk cId="425658013" sldId="2098149279"/>
            <ac:spMk id="61" creationId="{F45EFFB0-FD41-EB73-BA78-32EE6A5090DB}"/>
          </ac:spMkLst>
        </pc:spChg>
        <pc:spChg chg="mod">
          <ac:chgData name="George Weber" userId="0c6bf55f-4eeb-4517-b8b9-ce58e4cba4b6" providerId="ADAL" clId="{E33388FE-C2AD-4216-90C9-2BA2211F3919}" dt="2024-10-01T23:39:57.147" v="28714" actId="403"/>
          <ac:spMkLst>
            <pc:docMk/>
            <pc:sldMk cId="425658013" sldId="2098149279"/>
            <ac:spMk id="62" creationId="{F6975444-AC04-EE44-4442-F6166FD45862}"/>
          </ac:spMkLst>
        </pc:spChg>
        <pc:spChg chg="mod">
          <ac:chgData name="George Weber" userId="0c6bf55f-4eeb-4517-b8b9-ce58e4cba4b6" providerId="ADAL" clId="{E33388FE-C2AD-4216-90C9-2BA2211F3919}" dt="2024-10-01T23:39:57.147" v="28714" actId="403"/>
          <ac:spMkLst>
            <pc:docMk/>
            <pc:sldMk cId="425658013" sldId="2098149279"/>
            <ac:spMk id="63" creationId="{7C634AEE-340F-346B-D86F-8B68B88FD966}"/>
          </ac:spMkLst>
        </pc:spChg>
        <pc:spChg chg="mod">
          <ac:chgData name="George Weber" userId="0c6bf55f-4eeb-4517-b8b9-ce58e4cba4b6" providerId="ADAL" clId="{E33388FE-C2AD-4216-90C9-2BA2211F3919}" dt="2024-10-01T23:39:57.147" v="28714" actId="403"/>
          <ac:spMkLst>
            <pc:docMk/>
            <pc:sldMk cId="425658013" sldId="2098149279"/>
            <ac:spMk id="64" creationId="{FF8D2D78-0499-60AE-22F2-8F8022B1B63F}"/>
          </ac:spMkLst>
        </pc:spChg>
        <pc:spChg chg="mod">
          <ac:chgData name="George Weber" userId="0c6bf55f-4eeb-4517-b8b9-ce58e4cba4b6" providerId="ADAL" clId="{E33388FE-C2AD-4216-90C9-2BA2211F3919}" dt="2024-10-01T23:39:57.147" v="28714" actId="403"/>
          <ac:spMkLst>
            <pc:docMk/>
            <pc:sldMk cId="425658013" sldId="2098149279"/>
            <ac:spMk id="65" creationId="{E83F4CB9-BA80-ED0D-1BA4-6D30DDE4FA21}"/>
          </ac:spMkLst>
        </pc:spChg>
        <pc:spChg chg="mod">
          <ac:chgData name="George Weber" userId="0c6bf55f-4eeb-4517-b8b9-ce58e4cba4b6" providerId="ADAL" clId="{E33388FE-C2AD-4216-90C9-2BA2211F3919}" dt="2024-10-01T23:39:57.147" v="28714" actId="403"/>
          <ac:spMkLst>
            <pc:docMk/>
            <pc:sldMk cId="425658013" sldId="2098149279"/>
            <ac:spMk id="66" creationId="{D0BB8759-E261-3806-9965-3371E8B4DBD0}"/>
          </ac:spMkLst>
        </pc:spChg>
        <pc:spChg chg="mod">
          <ac:chgData name="George Weber" userId="0c6bf55f-4eeb-4517-b8b9-ce58e4cba4b6" providerId="ADAL" clId="{E33388FE-C2AD-4216-90C9-2BA2211F3919}" dt="2024-10-01T23:39:57.147" v="28714" actId="403"/>
          <ac:spMkLst>
            <pc:docMk/>
            <pc:sldMk cId="425658013" sldId="2098149279"/>
            <ac:spMk id="67" creationId="{C95B7B53-EE96-49EB-69E2-43650D257093}"/>
          </ac:spMkLst>
        </pc:spChg>
        <pc:spChg chg="add del mod">
          <ac:chgData name="George Weber" userId="0c6bf55f-4eeb-4517-b8b9-ce58e4cba4b6" providerId="ADAL" clId="{E33388FE-C2AD-4216-90C9-2BA2211F3919}" dt="2024-10-02T00:42:45.593" v="29404" actId="478"/>
          <ac:spMkLst>
            <pc:docMk/>
            <pc:sldMk cId="425658013" sldId="2098149279"/>
            <ac:spMk id="68" creationId="{FFD676EE-B39E-824D-BC83-17B24C562820}"/>
          </ac:spMkLst>
        </pc:spChg>
        <pc:spChg chg="mod">
          <ac:chgData name="George Weber" userId="0c6bf55f-4eeb-4517-b8b9-ce58e4cba4b6" providerId="ADAL" clId="{E33388FE-C2AD-4216-90C9-2BA2211F3919}" dt="2024-10-01T23:39:57.147" v="28714" actId="403"/>
          <ac:spMkLst>
            <pc:docMk/>
            <pc:sldMk cId="425658013" sldId="2098149279"/>
            <ac:spMk id="70" creationId="{0F6A7AC8-697F-B5A6-9FDA-9B622CAA3525}"/>
          </ac:spMkLst>
        </pc:spChg>
        <pc:spChg chg="mod">
          <ac:chgData name="George Weber" userId="0c6bf55f-4eeb-4517-b8b9-ce58e4cba4b6" providerId="ADAL" clId="{E33388FE-C2AD-4216-90C9-2BA2211F3919}" dt="2024-10-01T23:39:57.147" v="28714" actId="403"/>
          <ac:spMkLst>
            <pc:docMk/>
            <pc:sldMk cId="425658013" sldId="2098149279"/>
            <ac:spMk id="71" creationId="{E2F11599-1F5E-1492-F0E0-BDEEF4B882BB}"/>
          </ac:spMkLst>
        </pc:spChg>
        <pc:spChg chg="mod">
          <ac:chgData name="George Weber" userId="0c6bf55f-4eeb-4517-b8b9-ce58e4cba4b6" providerId="ADAL" clId="{E33388FE-C2AD-4216-90C9-2BA2211F3919}" dt="2024-10-01T23:39:57.147" v="28714" actId="403"/>
          <ac:spMkLst>
            <pc:docMk/>
            <pc:sldMk cId="425658013" sldId="2098149279"/>
            <ac:spMk id="72" creationId="{1AAC8185-73F3-7600-EA94-E7E85BCE8B3C}"/>
          </ac:spMkLst>
        </pc:spChg>
        <pc:spChg chg="mod">
          <ac:chgData name="George Weber" userId="0c6bf55f-4eeb-4517-b8b9-ce58e4cba4b6" providerId="ADAL" clId="{E33388FE-C2AD-4216-90C9-2BA2211F3919}" dt="2024-10-01T23:39:57.147" v="28714" actId="403"/>
          <ac:spMkLst>
            <pc:docMk/>
            <pc:sldMk cId="425658013" sldId="2098149279"/>
            <ac:spMk id="73" creationId="{3AE75A56-9CA9-12E6-EB12-5C9CD6386CF1}"/>
          </ac:spMkLst>
        </pc:spChg>
        <pc:spChg chg="mod">
          <ac:chgData name="George Weber" userId="0c6bf55f-4eeb-4517-b8b9-ce58e4cba4b6" providerId="ADAL" clId="{E33388FE-C2AD-4216-90C9-2BA2211F3919}" dt="2024-10-01T23:39:57.147" v="28714" actId="403"/>
          <ac:spMkLst>
            <pc:docMk/>
            <pc:sldMk cId="425658013" sldId="2098149279"/>
            <ac:spMk id="74" creationId="{666261F2-F790-5D30-7D2F-4D47E20F59B8}"/>
          </ac:spMkLst>
        </pc:spChg>
        <pc:spChg chg="mod">
          <ac:chgData name="George Weber" userId="0c6bf55f-4eeb-4517-b8b9-ce58e4cba4b6" providerId="ADAL" clId="{E33388FE-C2AD-4216-90C9-2BA2211F3919}" dt="2024-10-01T23:39:57.147" v="28714" actId="403"/>
          <ac:spMkLst>
            <pc:docMk/>
            <pc:sldMk cId="425658013" sldId="2098149279"/>
            <ac:spMk id="75" creationId="{75F097B4-A386-7472-5DFA-E510AA5D9D75}"/>
          </ac:spMkLst>
        </pc:spChg>
        <pc:spChg chg="add del mod">
          <ac:chgData name="George Weber" userId="0c6bf55f-4eeb-4517-b8b9-ce58e4cba4b6" providerId="ADAL" clId="{E33388FE-C2AD-4216-90C9-2BA2211F3919}" dt="2024-10-02T00:42:45.593" v="29404" actId="478"/>
          <ac:spMkLst>
            <pc:docMk/>
            <pc:sldMk cId="425658013" sldId="2098149279"/>
            <ac:spMk id="77" creationId="{5BBF04BA-83ED-4D9A-FBCC-6E8E9FD89876}"/>
          </ac:spMkLst>
        </pc:spChg>
        <pc:spChg chg="add del mod">
          <ac:chgData name="George Weber" userId="0c6bf55f-4eeb-4517-b8b9-ce58e4cba4b6" providerId="ADAL" clId="{E33388FE-C2AD-4216-90C9-2BA2211F3919}" dt="2024-10-01T23:39:45.798" v="28707" actId="478"/>
          <ac:spMkLst>
            <pc:docMk/>
            <pc:sldMk cId="425658013" sldId="2098149279"/>
            <ac:spMk id="81" creationId="{7BE1F42B-5004-9DFD-152F-24DFAAD0C9B5}"/>
          </ac:spMkLst>
        </pc:spChg>
        <pc:spChg chg="add del mod">
          <ac:chgData name="George Weber" userId="0c6bf55f-4eeb-4517-b8b9-ce58e4cba4b6" providerId="ADAL" clId="{E33388FE-C2AD-4216-90C9-2BA2211F3919}" dt="2024-10-01T23:39:47.057" v="28708" actId="478"/>
          <ac:spMkLst>
            <pc:docMk/>
            <pc:sldMk cId="425658013" sldId="2098149279"/>
            <ac:spMk id="82" creationId="{9CD292A6-FBBC-D6FC-AF1B-700A01856A48}"/>
          </ac:spMkLst>
        </pc:spChg>
        <pc:spChg chg="add mod">
          <ac:chgData name="George Weber" userId="0c6bf55f-4eeb-4517-b8b9-ce58e4cba4b6" providerId="ADAL" clId="{E33388FE-C2AD-4216-90C9-2BA2211F3919}" dt="2024-10-01T23:48:07.831" v="28879" actId="14100"/>
          <ac:spMkLst>
            <pc:docMk/>
            <pc:sldMk cId="425658013" sldId="2098149279"/>
            <ac:spMk id="86" creationId="{0A37D471-454D-1E14-2AC9-47184146B2D0}"/>
          </ac:spMkLst>
        </pc:spChg>
        <pc:spChg chg="add del mod">
          <ac:chgData name="George Weber" userId="0c6bf55f-4eeb-4517-b8b9-ce58e4cba4b6" providerId="ADAL" clId="{E33388FE-C2AD-4216-90C9-2BA2211F3919}" dt="2024-10-01T23:39:32.689" v="28704" actId="478"/>
          <ac:spMkLst>
            <pc:docMk/>
            <pc:sldMk cId="425658013" sldId="2098149279"/>
            <ac:spMk id="89" creationId="{FBE04F8D-3891-17D4-9F2B-8ECE7058F1D6}"/>
          </ac:spMkLst>
        </pc:spChg>
        <pc:spChg chg="add mod">
          <ac:chgData name="George Weber" userId="0c6bf55f-4eeb-4517-b8b9-ce58e4cba4b6" providerId="ADAL" clId="{E33388FE-C2AD-4216-90C9-2BA2211F3919}" dt="2024-10-01T23:46:14.130" v="28846" actId="1076"/>
          <ac:spMkLst>
            <pc:docMk/>
            <pc:sldMk cId="425658013" sldId="2098149279"/>
            <ac:spMk id="91" creationId="{7BC325B7-F304-FA92-2105-B82B0DA78B06}"/>
          </ac:spMkLst>
        </pc:spChg>
        <pc:spChg chg="add mod">
          <ac:chgData name="George Weber" userId="0c6bf55f-4eeb-4517-b8b9-ce58e4cba4b6" providerId="ADAL" clId="{E33388FE-C2AD-4216-90C9-2BA2211F3919}" dt="2024-10-01T23:47:10.063" v="28850" actId="1076"/>
          <ac:spMkLst>
            <pc:docMk/>
            <pc:sldMk cId="425658013" sldId="2098149279"/>
            <ac:spMk id="93" creationId="{ECC82A78-ACAA-A32C-75F8-AFEE36FE8929}"/>
          </ac:spMkLst>
        </pc:spChg>
        <pc:spChg chg="add mod">
          <ac:chgData name="George Weber" userId="0c6bf55f-4eeb-4517-b8b9-ce58e4cba4b6" providerId="ADAL" clId="{E33388FE-C2AD-4216-90C9-2BA2211F3919}" dt="2024-10-01T23:47:01.619" v="28849" actId="208"/>
          <ac:spMkLst>
            <pc:docMk/>
            <pc:sldMk cId="425658013" sldId="2098149279"/>
            <ac:spMk id="94" creationId="{05405B66-E7E1-A2C4-6990-C9DDCF1E956E}"/>
          </ac:spMkLst>
        </pc:spChg>
        <pc:spChg chg="add mod">
          <ac:chgData name="George Weber" userId="0c6bf55f-4eeb-4517-b8b9-ce58e4cba4b6" providerId="ADAL" clId="{E33388FE-C2AD-4216-90C9-2BA2211F3919}" dt="2024-10-01T23:50:41.060" v="28910" actId="1038"/>
          <ac:spMkLst>
            <pc:docMk/>
            <pc:sldMk cId="425658013" sldId="2098149279"/>
            <ac:spMk id="95" creationId="{5ADA3CAF-CCD4-4F63-4D04-EAB4AB61A875}"/>
          </ac:spMkLst>
        </pc:spChg>
        <pc:spChg chg="add mod">
          <ac:chgData name="George Weber" userId="0c6bf55f-4eeb-4517-b8b9-ce58e4cba4b6" providerId="ADAL" clId="{E33388FE-C2AD-4216-90C9-2BA2211F3919}" dt="2024-10-02T00:42:46.018" v="29405"/>
          <ac:spMkLst>
            <pc:docMk/>
            <pc:sldMk cId="425658013" sldId="2098149279"/>
            <ac:spMk id="96" creationId="{87D20F3C-EBA2-57D3-AE1B-E98D2C8E6840}"/>
          </ac:spMkLst>
        </pc:spChg>
        <pc:spChg chg="add mod">
          <ac:chgData name="George Weber" userId="0c6bf55f-4eeb-4517-b8b9-ce58e4cba4b6" providerId="ADAL" clId="{E33388FE-C2AD-4216-90C9-2BA2211F3919}" dt="2024-10-02T00:42:46.018" v="29405"/>
          <ac:spMkLst>
            <pc:docMk/>
            <pc:sldMk cId="425658013" sldId="2098149279"/>
            <ac:spMk id="97" creationId="{CC00088A-765C-4792-EEFF-1B19504C05D0}"/>
          </ac:spMkLst>
        </pc:spChg>
        <pc:spChg chg="add mod">
          <ac:chgData name="George Weber" userId="0c6bf55f-4eeb-4517-b8b9-ce58e4cba4b6" providerId="ADAL" clId="{E33388FE-C2AD-4216-90C9-2BA2211F3919}" dt="2024-10-02T00:42:46.018" v="29405"/>
          <ac:spMkLst>
            <pc:docMk/>
            <pc:sldMk cId="425658013" sldId="2098149279"/>
            <ac:spMk id="98" creationId="{2F0526E9-3E6D-E3E6-AB75-28ECD9A5EF94}"/>
          </ac:spMkLst>
        </pc:spChg>
        <pc:spChg chg="add mod">
          <ac:chgData name="George Weber" userId="0c6bf55f-4eeb-4517-b8b9-ce58e4cba4b6" providerId="ADAL" clId="{E33388FE-C2AD-4216-90C9-2BA2211F3919}" dt="2024-10-02T00:42:59.591" v="29409"/>
          <ac:spMkLst>
            <pc:docMk/>
            <pc:sldMk cId="425658013" sldId="2098149279"/>
            <ac:spMk id="99" creationId="{002FD8C1-3965-112C-F227-96607C6CAF39}"/>
          </ac:spMkLst>
        </pc:spChg>
        <pc:grpChg chg="mod">
          <ac:chgData name="George Weber" userId="0c6bf55f-4eeb-4517-b8b9-ce58e4cba4b6" providerId="ADAL" clId="{E33388FE-C2AD-4216-90C9-2BA2211F3919}" dt="2024-10-01T23:45:15.022" v="28835" actId="1076"/>
          <ac:grpSpMkLst>
            <pc:docMk/>
            <pc:sldMk cId="425658013" sldId="2098149279"/>
            <ac:grpSpMk id="76" creationId="{9CDFADA3-453A-EDAA-E64E-BFDF23DE8312}"/>
          </ac:grpSpMkLst>
        </pc:grpChg>
        <pc:picChg chg="add del mod">
          <ac:chgData name="George Weber" userId="0c6bf55f-4eeb-4517-b8b9-ce58e4cba4b6" providerId="ADAL" clId="{E33388FE-C2AD-4216-90C9-2BA2211F3919}" dt="2024-10-01T22:00:10.402" v="28041" actId="478"/>
          <ac:picMkLst>
            <pc:docMk/>
            <pc:sldMk cId="425658013" sldId="2098149279"/>
            <ac:picMk id="10" creationId="{073B1857-50BC-8637-17A6-D3140321B4F0}"/>
          </ac:picMkLst>
        </pc:picChg>
        <pc:picChg chg="mod">
          <ac:chgData name="George Weber" userId="0c6bf55f-4eeb-4517-b8b9-ce58e4cba4b6" providerId="ADAL" clId="{E33388FE-C2AD-4216-90C9-2BA2211F3919}" dt="2024-10-01T23:51:23.242" v="28925" actId="1076"/>
          <ac:picMkLst>
            <pc:docMk/>
            <pc:sldMk cId="425658013" sldId="2098149279"/>
            <ac:picMk id="13" creationId="{567348F6-4018-7AC5-4D40-8DC1A619320C}"/>
          </ac:picMkLst>
        </pc:picChg>
        <pc:picChg chg="del">
          <ac:chgData name="George Weber" userId="0c6bf55f-4eeb-4517-b8b9-ce58e4cba4b6" providerId="ADAL" clId="{E33388FE-C2AD-4216-90C9-2BA2211F3919}" dt="2024-10-01T23:20:28.881" v="28284" actId="478"/>
          <ac:picMkLst>
            <pc:docMk/>
            <pc:sldMk cId="425658013" sldId="2098149279"/>
            <ac:picMk id="14" creationId="{53987FBC-940C-D7A9-F289-E4D8BD1B3C33}"/>
          </ac:picMkLst>
        </pc:picChg>
        <pc:picChg chg="del">
          <ac:chgData name="George Weber" userId="0c6bf55f-4eeb-4517-b8b9-ce58e4cba4b6" providerId="ADAL" clId="{E33388FE-C2AD-4216-90C9-2BA2211F3919}" dt="2024-10-01T23:13:18.368" v="28107" actId="478"/>
          <ac:picMkLst>
            <pc:docMk/>
            <pc:sldMk cId="425658013" sldId="2098149279"/>
            <ac:picMk id="16" creationId="{34266D31-69B5-F5CE-3F51-22BC4204E375}"/>
          </ac:picMkLst>
        </pc:picChg>
        <pc:picChg chg="add del mod">
          <ac:chgData name="George Weber" userId="0c6bf55f-4eeb-4517-b8b9-ce58e4cba4b6" providerId="ADAL" clId="{E33388FE-C2AD-4216-90C9-2BA2211F3919}" dt="2024-10-01T23:22:18.716" v="28407" actId="478"/>
          <ac:picMkLst>
            <pc:docMk/>
            <pc:sldMk cId="425658013" sldId="2098149279"/>
            <ac:picMk id="32" creationId="{1838990B-5343-6FDE-35D1-538DB6795B10}"/>
          </ac:picMkLst>
        </pc:picChg>
        <pc:picChg chg="mod">
          <ac:chgData name="George Weber" userId="0c6bf55f-4eeb-4517-b8b9-ce58e4cba4b6" providerId="ADAL" clId="{E33388FE-C2AD-4216-90C9-2BA2211F3919}" dt="2024-10-01T23:42:47.656" v="28807" actId="1076"/>
          <ac:picMkLst>
            <pc:docMk/>
            <pc:sldMk cId="425658013" sldId="2098149279"/>
            <ac:picMk id="43" creationId="{4984047D-0BA2-C8AD-4D1F-91383A823940}"/>
          </ac:picMkLst>
        </pc:picChg>
        <pc:picChg chg="add mod">
          <ac:chgData name="George Weber" userId="0c6bf55f-4eeb-4517-b8b9-ce58e4cba4b6" providerId="ADAL" clId="{E33388FE-C2AD-4216-90C9-2BA2211F3919}" dt="2024-10-01T23:49:44.725" v="28882"/>
          <ac:picMkLst>
            <pc:docMk/>
            <pc:sldMk cId="425658013" sldId="2098149279"/>
            <ac:picMk id="44" creationId="{8740A7C1-4238-049E-DE3C-028B16B0689E}"/>
          </ac:picMkLst>
        </pc:picChg>
        <pc:picChg chg="mod">
          <ac:chgData name="George Weber" userId="0c6bf55f-4eeb-4517-b8b9-ce58e4cba4b6" providerId="ADAL" clId="{E33388FE-C2AD-4216-90C9-2BA2211F3919}" dt="2024-10-01T23:15:42.949" v="28163" actId="14100"/>
          <ac:picMkLst>
            <pc:docMk/>
            <pc:sldMk cId="425658013" sldId="2098149279"/>
            <ac:picMk id="52" creationId="{1D94E696-55F6-BACD-302D-AC0E1957C02F}"/>
          </ac:picMkLst>
        </pc:picChg>
        <pc:picChg chg="add mod">
          <ac:chgData name="George Weber" userId="0c6bf55f-4eeb-4517-b8b9-ce58e4cba4b6" providerId="ADAL" clId="{E33388FE-C2AD-4216-90C9-2BA2211F3919}" dt="2024-10-01T23:50:59.890" v="28914" actId="1035"/>
          <ac:picMkLst>
            <pc:docMk/>
            <pc:sldMk cId="425658013" sldId="2098149279"/>
            <ac:picMk id="69" creationId="{CFB20D24-67C7-57E9-A9C4-79B2AAD8D4D0}"/>
          </ac:picMkLst>
        </pc:picChg>
        <pc:picChg chg="add del mod">
          <ac:chgData name="George Weber" userId="0c6bf55f-4eeb-4517-b8b9-ce58e4cba4b6" providerId="ADAL" clId="{E33388FE-C2AD-4216-90C9-2BA2211F3919}" dt="2024-10-01T23:25:08.895" v="28420" actId="478"/>
          <ac:picMkLst>
            <pc:docMk/>
            <pc:sldMk cId="425658013" sldId="2098149279"/>
            <ac:picMk id="78" creationId="{C9271FCC-B385-B8A9-F4FB-897848789E3E}"/>
          </ac:picMkLst>
        </pc:picChg>
        <pc:picChg chg="mod">
          <ac:chgData name="George Weber" userId="0c6bf55f-4eeb-4517-b8b9-ce58e4cba4b6" providerId="ADAL" clId="{E33388FE-C2AD-4216-90C9-2BA2211F3919}" dt="2024-10-01T23:42:32.415" v="28805" actId="1076"/>
          <ac:picMkLst>
            <pc:docMk/>
            <pc:sldMk cId="425658013" sldId="2098149279"/>
            <ac:picMk id="79" creationId="{AE1BF7D8-4040-69CE-56BA-B37D5262024C}"/>
          </ac:picMkLst>
        </pc:picChg>
        <pc:picChg chg="add mod">
          <ac:chgData name="George Weber" userId="0c6bf55f-4eeb-4517-b8b9-ce58e4cba4b6" providerId="ADAL" clId="{E33388FE-C2AD-4216-90C9-2BA2211F3919}" dt="2024-10-01T23:33:51.999" v="28544" actId="1076"/>
          <ac:picMkLst>
            <pc:docMk/>
            <pc:sldMk cId="425658013" sldId="2098149279"/>
            <ac:picMk id="80" creationId="{0B666B4C-0041-9425-9120-7BA184334CE7}"/>
          </ac:picMkLst>
        </pc:picChg>
        <pc:picChg chg="add mod">
          <ac:chgData name="George Weber" userId="0c6bf55f-4eeb-4517-b8b9-ce58e4cba4b6" providerId="ADAL" clId="{E33388FE-C2AD-4216-90C9-2BA2211F3919}" dt="2024-10-01T23:51:15.425" v="28923" actId="1076"/>
          <ac:picMkLst>
            <pc:docMk/>
            <pc:sldMk cId="425658013" sldId="2098149279"/>
            <ac:picMk id="87" creationId="{49B5DBA4-5E22-EB5A-C395-7DC85B7C33A6}"/>
          </ac:picMkLst>
        </pc:picChg>
        <pc:picChg chg="add mod">
          <ac:chgData name="George Weber" userId="0c6bf55f-4eeb-4517-b8b9-ce58e4cba4b6" providerId="ADAL" clId="{E33388FE-C2AD-4216-90C9-2BA2211F3919}" dt="2024-10-01T23:49:44.725" v="28882"/>
          <ac:picMkLst>
            <pc:docMk/>
            <pc:sldMk cId="425658013" sldId="2098149279"/>
            <ac:picMk id="88" creationId="{0677E8A8-2F23-5B70-B735-25C4A1BED48E}"/>
          </ac:picMkLst>
        </pc:picChg>
        <pc:picChg chg="add mod">
          <ac:chgData name="George Weber" userId="0c6bf55f-4eeb-4517-b8b9-ce58e4cba4b6" providerId="ADAL" clId="{E33388FE-C2AD-4216-90C9-2BA2211F3919}" dt="2024-10-01T23:45:40.437" v="28838" actId="1076"/>
          <ac:picMkLst>
            <pc:docMk/>
            <pc:sldMk cId="425658013" sldId="2098149279"/>
            <ac:picMk id="92" creationId="{EFF54CFB-BC00-B370-237C-E8768BF666B9}"/>
          </ac:picMkLst>
        </pc:picChg>
        <pc:cxnChg chg="del">
          <ac:chgData name="George Weber" userId="0c6bf55f-4eeb-4517-b8b9-ce58e4cba4b6" providerId="ADAL" clId="{E33388FE-C2AD-4216-90C9-2BA2211F3919}" dt="2024-10-01T23:16:40.133" v="28177" actId="478"/>
          <ac:cxnSpMkLst>
            <pc:docMk/>
            <pc:sldMk cId="425658013" sldId="2098149279"/>
            <ac:cxnSpMk id="20" creationId="{13671663-2B95-ADFF-774A-B83CF92038DD}"/>
          </ac:cxnSpMkLst>
        </pc:cxnChg>
        <pc:cxnChg chg="del">
          <ac:chgData name="George Weber" userId="0c6bf55f-4eeb-4517-b8b9-ce58e4cba4b6" providerId="ADAL" clId="{E33388FE-C2AD-4216-90C9-2BA2211F3919}" dt="2024-10-01T23:20:27.186" v="28283" actId="478"/>
          <ac:cxnSpMkLst>
            <pc:docMk/>
            <pc:sldMk cId="425658013" sldId="2098149279"/>
            <ac:cxnSpMk id="21" creationId="{72EC6E7D-0146-5EDD-D061-A6FA531C6B67}"/>
          </ac:cxnSpMkLst>
        </pc:cxnChg>
        <pc:cxnChg chg="del">
          <ac:chgData name="George Weber" userId="0c6bf55f-4eeb-4517-b8b9-ce58e4cba4b6" providerId="ADAL" clId="{E33388FE-C2AD-4216-90C9-2BA2211F3919}" dt="2024-10-01T22:00:04.737" v="28038" actId="478"/>
          <ac:cxnSpMkLst>
            <pc:docMk/>
            <pc:sldMk cId="425658013" sldId="2098149279"/>
            <ac:cxnSpMk id="28" creationId="{6E211CF3-0390-F30D-B4E2-5B319D5D0CE6}"/>
          </ac:cxnSpMkLst>
        </pc:cxnChg>
        <pc:cxnChg chg="add mod">
          <ac:chgData name="George Weber" userId="0c6bf55f-4eeb-4517-b8b9-ce58e4cba4b6" providerId="ADAL" clId="{E33388FE-C2AD-4216-90C9-2BA2211F3919}" dt="2024-10-01T23:46:09.527" v="28845" actId="1037"/>
          <ac:cxnSpMkLst>
            <pc:docMk/>
            <pc:sldMk cId="425658013" sldId="2098149279"/>
            <ac:cxnSpMk id="83" creationId="{995F3759-0173-3DC4-2BC3-E0F670C56472}"/>
          </ac:cxnSpMkLst>
        </pc:cxnChg>
      </pc:sldChg>
      <pc:sldChg chg="addSp delSp modSp add mod">
        <pc:chgData name="George Weber" userId="0c6bf55f-4eeb-4517-b8b9-ce58e4cba4b6" providerId="ADAL" clId="{E33388FE-C2AD-4216-90C9-2BA2211F3919}" dt="2024-10-02T00:41:56.331" v="29393" actId="6549"/>
        <pc:sldMkLst>
          <pc:docMk/>
          <pc:sldMk cId="121828438" sldId="2098149280"/>
        </pc:sldMkLst>
        <pc:spChg chg="mod">
          <ac:chgData name="George Weber" userId="0c6bf55f-4eeb-4517-b8b9-ce58e4cba4b6" providerId="ADAL" clId="{E33388FE-C2AD-4216-90C9-2BA2211F3919}" dt="2024-10-01T23:59:45.045" v="28954" actId="20577"/>
          <ac:spMkLst>
            <pc:docMk/>
            <pc:sldMk cId="121828438" sldId="2098149280"/>
            <ac:spMk id="2" creationId="{116E5275-E832-8002-A76B-D9200899C67A}"/>
          </ac:spMkLst>
        </pc:spChg>
        <pc:spChg chg="del">
          <ac:chgData name="George Weber" userId="0c6bf55f-4eeb-4517-b8b9-ce58e4cba4b6" providerId="ADAL" clId="{E33388FE-C2AD-4216-90C9-2BA2211F3919}" dt="2024-10-02T00:00:41.420" v="28960" actId="478"/>
          <ac:spMkLst>
            <pc:docMk/>
            <pc:sldMk cId="121828438" sldId="2098149280"/>
            <ac:spMk id="5" creationId="{D735675C-9D23-744F-F744-FBEB325A9058}"/>
          </ac:spMkLst>
        </pc:spChg>
        <pc:spChg chg="del">
          <ac:chgData name="George Weber" userId="0c6bf55f-4eeb-4517-b8b9-ce58e4cba4b6" providerId="ADAL" clId="{E33388FE-C2AD-4216-90C9-2BA2211F3919}" dt="2024-10-02T00:00:37.884" v="28958" actId="478"/>
          <ac:spMkLst>
            <pc:docMk/>
            <pc:sldMk cId="121828438" sldId="2098149280"/>
            <ac:spMk id="6" creationId="{0DDC6B73-24B3-996B-63C7-80B5E5E14132}"/>
          </ac:spMkLst>
        </pc:spChg>
        <pc:spChg chg="add mod">
          <ac:chgData name="George Weber" userId="0c6bf55f-4eeb-4517-b8b9-ce58e4cba4b6" providerId="ADAL" clId="{E33388FE-C2AD-4216-90C9-2BA2211F3919}" dt="2024-10-02T00:41:56.331" v="29393" actId="6549"/>
          <ac:spMkLst>
            <pc:docMk/>
            <pc:sldMk cId="121828438" sldId="2098149280"/>
            <ac:spMk id="11" creationId="{43CE2C25-E3A0-2163-A11B-B15247063EEF}"/>
          </ac:spMkLst>
        </pc:spChg>
        <pc:spChg chg="add mod">
          <ac:chgData name="George Weber" userId="0c6bf55f-4eeb-4517-b8b9-ce58e4cba4b6" providerId="ADAL" clId="{E33388FE-C2AD-4216-90C9-2BA2211F3919}" dt="2024-10-02T00:41:47.385" v="29391" actId="20577"/>
          <ac:spMkLst>
            <pc:docMk/>
            <pc:sldMk cId="121828438" sldId="2098149280"/>
            <ac:spMk id="13" creationId="{20939EEC-55E3-5282-40C6-28E21D024E62}"/>
          </ac:spMkLst>
        </pc:spChg>
        <pc:spChg chg="add mod">
          <ac:chgData name="George Weber" userId="0c6bf55f-4eeb-4517-b8b9-ce58e4cba4b6" providerId="ADAL" clId="{E33388FE-C2AD-4216-90C9-2BA2211F3919}" dt="2024-10-02T00:41:31.532" v="29389" actId="14100"/>
          <ac:spMkLst>
            <pc:docMk/>
            <pc:sldMk cId="121828438" sldId="2098149280"/>
            <ac:spMk id="29" creationId="{FF6C32C3-FB01-CA17-9A82-D9D64C90DF5E}"/>
          </ac:spMkLst>
        </pc:spChg>
        <pc:picChg chg="add mod">
          <ac:chgData name="George Weber" userId="0c6bf55f-4eeb-4517-b8b9-ce58e4cba4b6" providerId="ADAL" clId="{E33388FE-C2AD-4216-90C9-2BA2211F3919}" dt="2024-10-02T00:00:38.269" v="28959"/>
          <ac:picMkLst>
            <pc:docMk/>
            <pc:sldMk cId="121828438" sldId="2098149280"/>
            <ac:picMk id="9" creationId="{39BA6767-81FA-06CA-8212-70E31B558F29}"/>
          </ac:picMkLst>
        </pc:picChg>
        <pc:picChg chg="add mod">
          <ac:chgData name="George Weber" userId="0c6bf55f-4eeb-4517-b8b9-ce58e4cba4b6" providerId="ADAL" clId="{E33388FE-C2AD-4216-90C9-2BA2211F3919}" dt="2024-10-02T00:00:38.269" v="28959"/>
          <ac:picMkLst>
            <pc:docMk/>
            <pc:sldMk cId="121828438" sldId="2098149280"/>
            <ac:picMk id="10" creationId="{ADC16F39-280A-B66D-2463-71C835769720}"/>
          </ac:picMkLst>
        </pc:picChg>
        <pc:picChg chg="del">
          <ac:chgData name="George Weber" userId="0c6bf55f-4eeb-4517-b8b9-ce58e4cba4b6" providerId="ADAL" clId="{E33388FE-C2AD-4216-90C9-2BA2211F3919}" dt="2024-10-02T00:00:37.884" v="28958" actId="478"/>
          <ac:picMkLst>
            <pc:docMk/>
            <pc:sldMk cId="121828438" sldId="2098149280"/>
            <ac:picMk id="16" creationId="{34266D31-69B5-F5CE-3F51-22BC4204E375}"/>
          </ac:picMkLst>
        </pc:picChg>
        <pc:picChg chg="add mod">
          <ac:chgData name="George Weber" userId="0c6bf55f-4eeb-4517-b8b9-ce58e4cba4b6" providerId="ADAL" clId="{E33388FE-C2AD-4216-90C9-2BA2211F3919}" dt="2024-10-02T00:00:38.269" v="28959"/>
          <ac:picMkLst>
            <pc:docMk/>
            <pc:sldMk cId="121828438" sldId="2098149280"/>
            <ac:picMk id="22" creationId="{331563B7-F861-C3D3-CB22-2181CB0B9D92}"/>
          </ac:picMkLst>
        </pc:picChg>
        <pc:picChg chg="add mod">
          <ac:chgData name="George Weber" userId="0c6bf55f-4eeb-4517-b8b9-ce58e4cba4b6" providerId="ADAL" clId="{E33388FE-C2AD-4216-90C9-2BA2211F3919}" dt="2024-10-02T00:00:38.269" v="28959"/>
          <ac:picMkLst>
            <pc:docMk/>
            <pc:sldMk cId="121828438" sldId="2098149280"/>
            <ac:picMk id="23" creationId="{BE753463-ED8B-F8B6-B801-5C9D8FBA1BA4}"/>
          </ac:picMkLst>
        </pc:picChg>
        <pc:cxnChg chg="del">
          <ac:chgData name="George Weber" userId="0c6bf55f-4eeb-4517-b8b9-ce58e4cba4b6" providerId="ADAL" clId="{E33388FE-C2AD-4216-90C9-2BA2211F3919}" dt="2024-10-02T00:00:41.420" v="28960" actId="478"/>
          <ac:cxnSpMkLst>
            <pc:docMk/>
            <pc:sldMk cId="121828438" sldId="2098149280"/>
            <ac:cxnSpMk id="20" creationId="{13671663-2B95-ADFF-774A-B83CF92038DD}"/>
          </ac:cxnSpMkLst>
        </pc:cxnChg>
      </pc:sldChg>
      <pc:sldChg chg="addSp modSp add mod">
        <pc:chgData name="George Weber" userId="0c6bf55f-4eeb-4517-b8b9-ce58e4cba4b6" providerId="ADAL" clId="{E33388FE-C2AD-4216-90C9-2BA2211F3919}" dt="2024-10-02T00:42:55.720" v="29406"/>
        <pc:sldMkLst>
          <pc:docMk/>
          <pc:sldMk cId="786851559" sldId="2098149281"/>
        </pc:sldMkLst>
        <pc:spChg chg="mod">
          <ac:chgData name="George Weber" userId="0c6bf55f-4eeb-4517-b8b9-ce58e4cba4b6" providerId="ADAL" clId="{E33388FE-C2AD-4216-90C9-2BA2211F3919}" dt="2024-10-02T00:42:07.337" v="29395" actId="20577"/>
          <ac:spMkLst>
            <pc:docMk/>
            <pc:sldMk cId="786851559" sldId="2098149281"/>
            <ac:spMk id="11" creationId="{43CE2C25-E3A0-2163-A11B-B15247063EEF}"/>
          </ac:spMkLst>
        </pc:spChg>
        <pc:spChg chg="mod">
          <ac:chgData name="George Weber" userId="0c6bf55f-4eeb-4517-b8b9-ce58e4cba4b6" providerId="ADAL" clId="{E33388FE-C2AD-4216-90C9-2BA2211F3919}" dt="2024-10-02T00:42:14.729" v="29397" actId="6549"/>
          <ac:spMkLst>
            <pc:docMk/>
            <pc:sldMk cId="786851559" sldId="2098149281"/>
            <ac:spMk id="13" creationId="{20939EEC-55E3-5282-40C6-28E21D024E62}"/>
          </ac:spMkLst>
        </pc:spChg>
        <pc:spChg chg="add mod">
          <ac:chgData name="George Weber" userId="0c6bf55f-4eeb-4517-b8b9-ce58e4cba4b6" providerId="ADAL" clId="{E33388FE-C2AD-4216-90C9-2BA2211F3919}" dt="2024-10-02T00:42:19.098" v="29399" actId="20577"/>
          <ac:spMkLst>
            <pc:docMk/>
            <pc:sldMk cId="786851559" sldId="2098149281"/>
            <ac:spMk id="20" creationId="{0DDFE9EB-5B54-665E-CCFB-61210727E52A}"/>
          </ac:spMkLst>
        </pc:spChg>
        <pc:spChg chg="add mod">
          <ac:chgData name="George Weber" userId="0c6bf55f-4eeb-4517-b8b9-ce58e4cba4b6" providerId="ADAL" clId="{E33388FE-C2AD-4216-90C9-2BA2211F3919}" dt="2024-10-02T00:42:55.720" v="29406"/>
          <ac:spMkLst>
            <pc:docMk/>
            <pc:sldMk cId="786851559" sldId="2098149281"/>
            <ac:spMk id="29" creationId="{61A8782D-A9DD-4B60-180B-E6471686BB7A}"/>
          </ac:spMkLst>
        </pc:spChg>
        <pc:picChg chg="add mod">
          <ac:chgData name="George Weber" userId="0c6bf55f-4eeb-4517-b8b9-ce58e4cba4b6" providerId="ADAL" clId="{E33388FE-C2AD-4216-90C9-2BA2211F3919}" dt="2024-10-02T00:01:10.184" v="28962"/>
          <ac:picMkLst>
            <pc:docMk/>
            <pc:sldMk cId="786851559" sldId="2098149281"/>
            <ac:picMk id="5" creationId="{BD7E624D-1A65-1A7C-1F9A-034971E7CDDE}"/>
          </ac:picMkLst>
        </pc:picChg>
        <pc:picChg chg="add mod">
          <ac:chgData name="George Weber" userId="0c6bf55f-4eeb-4517-b8b9-ce58e4cba4b6" providerId="ADAL" clId="{E33388FE-C2AD-4216-90C9-2BA2211F3919}" dt="2024-10-02T00:01:10.184" v="28962"/>
          <ac:picMkLst>
            <pc:docMk/>
            <pc:sldMk cId="786851559" sldId="2098149281"/>
            <ac:picMk id="6" creationId="{E632458E-E016-6BD0-B8C4-94C507F5B178}"/>
          </ac:picMkLst>
        </pc:picChg>
        <pc:picChg chg="add mod">
          <ac:chgData name="George Weber" userId="0c6bf55f-4eeb-4517-b8b9-ce58e4cba4b6" providerId="ADAL" clId="{E33388FE-C2AD-4216-90C9-2BA2211F3919}" dt="2024-10-02T00:01:10.184" v="28962"/>
          <ac:picMkLst>
            <pc:docMk/>
            <pc:sldMk cId="786851559" sldId="2098149281"/>
            <ac:picMk id="16" creationId="{14524BE1-62BC-354F-7C6F-9A87B2131DD7}"/>
          </ac:picMkLst>
        </pc:picChg>
      </pc:sldChg>
      <pc:sldChg chg="addSp delSp modSp add mod">
        <pc:chgData name="George Weber" userId="0c6bf55f-4eeb-4517-b8b9-ce58e4cba4b6" providerId="ADAL" clId="{E33388FE-C2AD-4216-90C9-2BA2211F3919}" dt="2024-10-02T00:42:56.761" v="29407"/>
        <pc:sldMkLst>
          <pc:docMk/>
          <pc:sldMk cId="2675970877" sldId="2098149282"/>
        </pc:sldMkLst>
        <pc:spChg chg="del">
          <ac:chgData name="George Weber" userId="0c6bf55f-4eeb-4517-b8b9-ce58e4cba4b6" providerId="ADAL" clId="{E33388FE-C2AD-4216-90C9-2BA2211F3919}" dt="2024-10-02T00:42:32.648" v="29400" actId="478"/>
          <ac:spMkLst>
            <pc:docMk/>
            <pc:sldMk cId="2675970877" sldId="2098149282"/>
            <ac:spMk id="11" creationId="{43CE2C25-E3A0-2163-A11B-B15247063EEF}"/>
          </ac:spMkLst>
        </pc:spChg>
        <pc:spChg chg="del">
          <ac:chgData name="George Weber" userId="0c6bf55f-4eeb-4517-b8b9-ce58e4cba4b6" providerId="ADAL" clId="{E33388FE-C2AD-4216-90C9-2BA2211F3919}" dt="2024-10-02T00:42:32.648" v="29400" actId="478"/>
          <ac:spMkLst>
            <pc:docMk/>
            <pc:sldMk cId="2675970877" sldId="2098149282"/>
            <ac:spMk id="13" creationId="{20939EEC-55E3-5282-40C6-28E21D024E62}"/>
          </ac:spMkLst>
        </pc:spChg>
        <pc:spChg chg="del">
          <ac:chgData name="George Weber" userId="0c6bf55f-4eeb-4517-b8b9-ce58e4cba4b6" providerId="ADAL" clId="{E33388FE-C2AD-4216-90C9-2BA2211F3919}" dt="2024-10-02T00:42:32.648" v="29400" actId="478"/>
          <ac:spMkLst>
            <pc:docMk/>
            <pc:sldMk cId="2675970877" sldId="2098149282"/>
            <ac:spMk id="20" creationId="{0DDFE9EB-5B54-665E-CCFB-61210727E52A}"/>
          </ac:spMkLst>
        </pc:spChg>
        <pc:spChg chg="add mod">
          <ac:chgData name="George Weber" userId="0c6bf55f-4eeb-4517-b8b9-ce58e4cba4b6" providerId="ADAL" clId="{E33388FE-C2AD-4216-90C9-2BA2211F3919}" dt="2024-10-02T00:01:23.525" v="28964"/>
          <ac:spMkLst>
            <pc:docMk/>
            <pc:sldMk cId="2675970877" sldId="2098149282"/>
            <ac:spMk id="29" creationId="{1A788BDC-28AA-708C-E965-77C6F30AE361}"/>
          </ac:spMkLst>
        </pc:spChg>
        <pc:spChg chg="add mod">
          <ac:chgData name="George Weber" userId="0c6bf55f-4eeb-4517-b8b9-ce58e4cba4b6" providerId="ADAL" clId="{E33388FE-C2AD-4216-90C9-2BA2211F3919}" dt="2024-10-02T00:01:23.525" v="28964"/>
          <ac:spMkLst>
            <pc:docMk/>
            <pc:sldMk cId="2675970877" sldId="2098149282"/>
            <ac:spMk id="32" creationId="{F7BF4CC1-BD99-EC5F-A426-E9ED4C24FDEF}"/>
          </ac:spMkLst>
        </pc:spChg>
        <pc:spChg chg="add mod">
          <ac:chgData name="George Weber" userId="0c6bf55f-4eeb-4517-b8b9-ce58e4cba4b6" providerId="ADAL" clId="{E33388FE-C2AD-4216-90C9-2BA2211F3919}" dt="2024-10-02T00:42:33.077" v="29401"/>
          <ac:spMkLst>
            <pc:docMk/>
            <pc:sldMk cId="2675970877" sldId="2098149282"/>
            <ac:spMk id="33" creationId="{16562797-2F98-DC40-E8F4-4ED680C7FD5B}"/>
          </ac:spMkLst>
        </pc:spChg>
        <pc:spChg chg="add mod">
          <ac:chgData name="George Weber" userId="0c6bf55f-4eeb-4517-b8b9-ce58e4cba4b6" providerId="ADAL" clId="{E33388FE-C2AD-4216-90C9-2BA2211F3919}" dt="2024-10-02T00:42:33.077" v="29401"/>
          <ac:spMkLst>
            <pc:docMk/>
            <pc:sldMk cId="2675970877" sldId="2098149282"/>
            <ac:spMk id="34" creationId="{FB1C940B-2A7E-E2C2-6EFD-8CCBCAA9B2EC}"/>
          </ac:spMkLst>
        </pc:spChg>
        <pc:spChg chg="add mod">
          <ac:chgData name="George Weber" userId="0c6bf55f-4eeb-4517-b8b9-ce58e4cba4b6" providerId="ADAL" clId="{E33388FE-C2AD-4216-90C9-2BA2211F3919}" dt="2024-10-02T00:42:33.077" v="29401"/>
          <ac:spMkLst>
            <pc:docMk/>
            <pc:sldMk cId="2675970877" sldId="2098149282"/>
            <ac:spMk id="35" creationId="{B83105C6-B4A8-B3F1-EA50-82261DC0A96B}"/>
          </ac:spMkLst>
        </pc:spChg>
        <pc:spChg chg="add mod">
          <ac:chgData name="George Weber" userId="0c6bf55f-4eeb-4517-b8b9-ce58e4cba4b6" providerId="ADAL" clId="{E33388FE-C2AD-4216-90C9-2BA2211F3919}" dt="2024-10-02T00:42:56.761" v="29407"/>
          <ac:spMkLst>
            <pc:docMk/>
            <pc:sldMk cId="2675970877" sldId="2098149282"/>
            <ac:spMk id="36" creationId="{E593C495-92C5-CC33-54D3-EFB8C7ECEFAE}"/>
          </ac:spMkLst>
        </pc:spChg>
        <pc:picChg chg="add mod">
          <ac:chgData name="George Weber" userId="0c6bf55f-4eeb-4517-b8b9-ce58e4cba4b6" providerId="ADAL" clId="{E33388FE-C2AD-4216-90C9-2BA2211F3919}" dt="2024-10-02T00:01:23.525" v="28964"/>
          <ac:picMkLst>
            <pc:docMk/>
            <pc:sldMk cId="2675970877" sldId="2098149282"/>
            <ac:picMk id="30" creationId="{385909D0-7A68-71B1-8686-AAE61C3C4BE1}"/>
          </ac:picMkLst>
        </pc:picChg>
        <pc:picChg chg="add mod">
          <ac:chgData name="George Weber" userId="0c6bf55f-4eeb-4517-b8b9-ce58e4cba4b6" providerId="ADAL" clId="{E33388FE-C2AD-4216-90C9-2BA2211F3919}" dt="2024-10-02T00:01:23.525" v="28964"/>
          <ac:picMkLst>
            <pc:docMk/>
            <pc:sldMk cId="2675970877" sldId="2098149282"/>
            <ac:picMk id="31" creationId="{4322EE7F-BBB1-2D48-1E1C-82ACA6A83B64}"/>
          </ac:picMkLst>
        </pc:picChg>
      </pc:sldChg>
      <pc:sldChg chg="addSp delSp modSp add mod delAnim">
        <pc:chgData name="George Weber" userId="0c6bf55f-4eeb-4517-b8b9-ce58e4cba4b6" providerId="ADAL" clId="{E33388FE-C2AD-4216-90C9-2BA2211F3919}" dt="2024-10-02T00:42:57.701" v="29408"/>
        <pc:sldMkLst>
          <pc:docMk/>
          <pc:sldMk cId="4150740275" sldId="2098149283"/>
        </pc:sldMkLst>
        <pc:spChg chg="del">
          <ac:chgData name="George Weber" userId="0c6bf55f-4eeb-4517-b8b9-ce58e4cba4b6" providerId="ADAL" clId="{E33388FE-C2AD-4216-90C9-2BA2211F3919}" dt="2024-10-02T00:02:00.344" v="28966" actId="478"/>
          <ac:spMkLst>
            <pc:docMk/>
            <pc:sldMk cId="4150740275" sldId="2098149283"/>
            <ac:spMk id="7" creationId="{A976AD11-BFA1-CCA6-709F-7E24A2649566}"/>
          </ac:spMkLst>
        </pc:spChg>
        <pc:spChg chg="del">
          <ac:chgData name="George Weber" userId="0c6bf55f-4eeb-4517-b8b9-ce58e4cba4b6" providerId="ADAL" clId="{E33388FE-C2AD-4216-90C9-2BA2211F3919}" dt="2024-10-02T00:02:07.782" v="28969" actId="478"/>
          <ac:spMkLst>
            <pc:docMk/>
            <pc:sldMk cId="4150740275" sldId="2098149283"/>
            <ac:spMk id="8" creationId="{D8AB42CA-BDFB-FA60-2F1F-82B5020C456A}"/>
          </ac:spMkLst>
        </pc:spChg>
        <pc:spChg chg="del">
          <ac:chgData name="George Weber" userId="0c6bf55f-4eeb-4517-b8b9-ce58e4cba4b6" providerId="ADAL" clId="{E33388FE-C2AD-4216-90C9-2BA2211F3919}" dt="2024-10-02T00:42:39.176" v="29402" actId="478"/>
          <ac:spMkLst>
            <pc:docMk/>
            <pc:sldMk cId="4150740275" sldId="2098149283"/>
            <ac:spMk id="11" creationId="{43CE2C25-E3A0-2163-A11B-B15247063EEF}"/>
          </ac:spMkLst>
        </pc:spChg>
        <pc:spChg chg="del">
          <ac:chgData name="George Weber" userId="0c6bf55f-4eeb-4517-b8b9-ce58e4cba4b6" providerId="ADAL" clId="{E33388FE-C2AD-4216-90C9-2BA2211F3919}" dt="2024-10-02T00:02:00.344" v="28966" actId="478"/>
          <ac:spMkLst>
            <pc:docMk/>
            <pc:sldMk cId="4150740275" sldId="2098149283"/>
            <ac:spMk id="12" creationId="{B5C881D6-CE25-DD0C-0AAB-F6F4D92DC953}"/>
          </ac:spMkLst>
        </pc:spChg>
        <pc:spChg chg="del">
          <ac:chgData name="George Weber" userId="0c6bf55f-4eeb-4517-b8b9-ce58e4cba4b6" providerId="ADAL" clId="{E33388FE-C2AD-4216-90C9-2BA2211F3919}" dt="2024-10-02T00:42:39.176" v="29402" actId="478"/>
          <ac:spMkLst>
            <pc:docMk/>
            <pc:sldMk cId="4150740275" sldId="2098149283"/>
            <ac:spMk id="13" creationId="{20939EEC-55E3-5282-40C6-28E21D024E62}"/>
          </ac:spMkLst>
        </pc:spChg>
        <pc:spChg chg="del">
          <ac:chgData name="George Weber" userId="0c6bf55f-4eeb-4517-b8b9-ce58e4cba4b6" providerId="ADAL" clId="{E33388FE-C2AD-4216-90C9-2BA2211F3919}" dt="2024-10-02T00:42:39.176" v="29402" actId="478"/>
          <ac:spMkLst>
            <pc:docMk/>
            <pc:sldMk cId="4150740275" sldId="2098149283"/>
            <ac:spMk id="20" creationId="{0DDFE9EB-5B54-665E-CCFB-61210727E52A}"/>
          </ac:spMkLst>
        </pc:spChg>
        <pc:spChg chg="del">
          <ac:chgData name="George Weber" userId="0c6bf55f-4eeb-4517-b8b9-ce58e4cba4b6" providerId="ADAL" clId="{E33388FE-C2AD-4216-90C9-2BA2211F3919}" dt="2024-10-02T00:02:00.344" v="28966" actId="478"/>
          <ac:spMkLst>
            <pc:docMk/>
            <pc:sldMk cId="4150740275" sldId="2098149283"/>
            <ac:spMk id="24" creationId="{1093F5D0-0B10-CE18-8397-A6E23CF81C84}"/>
          </ac:spMkLst>
        </pc:spChg>
        <pc:spChg chg="del">
          <ac:chgData name="George Weber" userId="0c6bf55f-4eeb-4517-b8b9-ce58e4cba4b6" providerId="ADAL" clId="{E33388FE-C2AD-4216-90C9-2BA2211F3919}" dt="2024-10-02T00:02:02.854" v="28967" actId="478"/>
          <ac:spMkLst>
            <pc:docMk/>
            <pc:sldMk cId="4150740275" sldId="2098149283"/>
            <ac:spMk id="25" creationId="{A529F26C-BD6F-10B2-0BC3-E3331B3B25F4}"/>
          </ac:spMkLst>
        </pc:spChg>
        <pc:spChg chg="del">
          <ac:chgData name="George Weber" userId="0c6bf55f-4eeb-4517-b8b9-ce58e4cba4b6" providerId="ADAL" clId="{E33388FE-C2AD-4216-90C9-2BA2211F3919}" dt="2024-10-02T00:02:00.344" v="28966" actId="478"/>
          <ac:spMkLst>
            <pc:docMk/>
            <pc:sldMk cId="4150740275" sldId="2098149283"/>
            <ac:spMk id="26" creationId="{147CF18C-417D-7C40-9EEB-098EE6D5DF3B}"/>
          </ac:spMkLst>
        </pc:spChg>
        <pc:spChg chg="del">
          <ac:chgData name="George Weber" userId="0c6bf55f-4eeb-4517-b8b9-ce58e4cba4b6" providerId="ADAL" clId="{E33388FE-C2AD-4216-90C9-2BA2211F3919}" dt="2024-10-02T00:02:00.344" v="28966" actId="478"/>
          <ac:spMkLst>
            <pc:docMk/>
            <pc:sldMk cId="4150740275" sldId="2098149283"/>
            <ac:spMk id="27" creationId="{F575A295-B740-9438-7715-85D21ECECA67}"/>
          </ac:spMkLst>
        </pc:spChg>
        <pc:spChg chg="add mod">
          <ac:chgData name="George Weber" userId="0c6bf55f-4eeb-4517-b8b9-ce58e4cba4b6" providerId="ADAL" clId="{E33388FE-C2AD-4216-90C9-2BA2211F3919}" dt="2024-10-02T00:02:03.369" v="28968"/>
          <ac:spMkLst>
            <pc:docMk/>
            <pc:sldMk cId="4150740275" sldId="2098149283"/>
            <ac:spMk id="34" creationId="{7563C24D-A765-3C3E-FEEE-22289DBE9890}"/>
          </ac:spMkLst>
        </pc:spChg>
        <pc:spChg chg="add mod">
          <ac:chgData name="George Weber" userId="0c6bf55f-4eeb-4517-b8b9-ce58e4cba4b6" providerId="ADAL" clId="{E33388FE-C2AD-4216-90C9-2BA2211F3919}" dt="2024-10-02T00:42:39.579" v="29403"/>
          <ac:spMkLst>
            <pc:docMk/>
            <pc:sldMk cId="4150740275" sldId="2098149283"/>
            <ac:spMk id="35" creationId="{65F2AF62-2D5C-1255-23A9-CC0351650CA7}"/>
          </ac:spMkLst>
        </pc:spChg>
        <pc:spChg chg="add mod">
          <ac:chgData name="George Weber" userId="0c6bf55f-4eeb-4517-b8b9-ce58e4cba4b6" providerId="ADAL" clId="{E33388FE-C2AD-4216-90C9-2BA2211F3919}" dt="2024-10-02T00:42:39.579" v="29403"/>
          <ac:spMkLst>
            <pc:docMk/>
            <pc:sldMk cId="4150740275" sldId="2098149283"/>
            <ac:spMk id="36" creationId="{967E35B4-12DD-15F4-5697-F0A3965E4501}"/>
          </ac:spMkLst>
        </pc:spChg>
        <pc:spChg chg="add mod">
          <ac:chgData name="George Weber" userId="0c6bf55f-4eeb-4517-b8b9-ce58e4cba4b6" providerId="ADAL" clId="{E33388FE-C2AD-4216-90C9-2BA2211F3919}" dt="2024-10-02T00:42:39.579" v="29403"/>
          <ac:spMkLst>
            <pc:docMk/>
            <pc:sldMk cId="4150740275" sldId="2098149283"/>
            <ac:spMk id="37" creationId="{85E4E38F-34D1-C943-1E54-9A27512722D5}"/>
          </ac:spMkLst>
        </pc:spChg>
        <pc:spChg chg="add mod">
          <ac:chgData name="George Weber" userId="0c6bf55f-4eeb-4517-b8b9-ce58e4cba4b6" providerId="ADAL" clId="{E33388FE-C2AD-4216-90C9-2BA2211F3919}" dt="2024-10-02T00:42:57.701" v="29408"/>
          <ac:spMkLst>
            <pc:docMk/>
            <pc:sldMk cId="4150740275" sldId="2098149283"/>
            <ac:spMk id="38" creationId="{FBDFC860-9EDA-54B4-565C-11F7A1CBAD38}"/>
          </ac:spMkLst>
        </pc:spChg>
        <pc:picChg chg="del">
          <ac:chgData name="George Weber" userId="0c6bf55f-4eeb-4517-b8b9-ce58e4cba4b6" providerId="ADAL" clId="{E33388FE-C2AD-4216-90C9-2BA2211F3919}" dt="2024-10-02T00:02:00.344" v="28966" actId="478"/>
          <ac:picMkLst>
            <pc:docMk/>
            <pc:sldMk cId="4150740275" sldId="2098149283"/>
            <ac:picMk id="14" creationId="{53987FBC-940C-D7A9-F289-E4D8BD1B3C33}"/>
          </ac:picMkLst>
        </pc:picChg>
        <pc:cxnChg chg="del">
          <ac:chgData name="George Weber" userId="0c6bf55f-4eeb-4517-b8b9-ce58e4cba4b6" providerId="ADAL" clId="{E33388FE-C2AD-4216-90C9-2BA2211F3919}" dt="2024-10-02T00:02:00.344" v="28966" actId="478"/>
          <ac:cxnSpMkLst>
            <pc:docMk/>
            <pc:sldMk cId="4150740275" sldId="2098149283"/>
            <ac:cxnSpMk id="21" creationId="{72EC6E7D-0146-5EDD-D061-A6FA531C6B67}"/>
          </ac:cxnSpMkLst>
        </pc:cxnChg>
        <pc:cxnChg chg="del">
          <ac:chgData name="George Weber" userId="0c6bf55f-4eeb-4517-b8b9-ce58e4cba4b6" providerId="ADAL" clId="{E33388FE-C2AD-4216-90C9-2BA2211F3919}" dt="2024-10-02T00:02:00.344" v="28966" actId="478"/>
          <ac:cxnSpMkLst>
            <pc:docMk/>
            <pc:sldMk cId="4150740275" sldId="2098149283"/>
            <ac:cxnSpMk id="28" creationId="{6E211CF3-0390-F30D-B4E2-5B319D5D0CE6}"/>
          </ac:cxnSpMkLst>
        </pc:cxnChg>
        <pc:cxnChg chg="add mod">
          <ac:chgData name="George Weber" userId="0c6bf55f-4eeb-4517-b8b9-ce58e4cba4b6" providerId="ADAL" clId="{E33388FE-C2AD-4216-90C9-2BA2211F3919}" dt="2024-10-02T00:02:03.369" v="28968"/>
          <ac:cxnSpMkLst>
            <pc:docMk/>
            <pc:sldMk cId="4150740275" sldId="2098149283"/>
            <ac:cxnSpMk id="33" creationId="{9197E5E5-F412-7CED-D6DC-5A36122B911C}"/>
          </ac:cxnSpMkLst>
        </pc:cxnChg>
      </pc:sldChg>
      <pc:sldChg chg="modSp add mod">
        <pc:chgData name="George Weber" userId="0c6bf55f-4eeb-4517-b8b9-ce58e4cba4b6" providerId="ADAL" clId="{E33388FE-C2AD-4216-90C9-2BA2211F3919}" dt="2024-10-02T00:49:14.626" v="29534" actId="207"/>
        <pc:sldMkLst>
          <pc:docMk/>
          <pc:sldMk cId="1107998400" sldId="2098149284"/>
        </pc:sldMkLst>
        <pc:spChg chg="mod">
          <ac:chgData name="George Weber" userId="0c6bf55f-4eeb-4517-b8b9-ce58e4cba4b6" providerId="ADAL" clId="{E33388FE-C2AD-4216-90C9-2BA2211F3919}" dt="2024-10-02T00:49:11.263" v="29533" actId="207"/>
          <ac:spMkLst>
            <pc:docMk/>
            <pc:sldMk cId="1107998400" sldId="2098149284"/>
            <ac:spMk id="18" creationId="{A6A0736B-21ED-95BE-4E6C-E6ADAAE6E25C}"/>
          </ac:spMkLst>
        </pc:spChg>
        <pc:spChg chg="mod">
          <ac:chgData name="George Weber" userId="0c6bf55f-4eeb-4517-b8b9-ce58e4cba4b6" providerId="ADAL" clId="{E33388FE-C2AD-4216-90C9-2BA2211F3919}" dt="2024-10-02T00:49:11.263" v="29533" actId="207"/>
          <ac:spMkLst>
            <pc:docMk/>
            <pc:sldMk cId="1107998400" sldId="2098149284"/>
            <ac:spMk id="19" creationId="{25670A2D-1404-D355-B6B7-A113893957DC}"/>
          </ac:spMkLst>
        </pc:spChg>
        <pc:spChg chg="mod">
          <ac:chgData name="George Weber" userId="0c6bf55f-4eeb-4517-b8b9-ce58e4cba4b6" providerId="ADAL" clId="{E33388FE-C2AD-4216-90C9-2BA2211F3919}" dt="2024-10-02T00:49:14.626" v="29534" actId="207"/>
          <ac:spMkLst>
            <pc:docMk/>
            <pc:sldMk cId="1107998400" sldId="2098149284"/>
            <ac:spMk id="21" creationId="{8DEB49EE-E747-33BA-F78B-43164D273C93}"/>
          </ac:spMkLst>
        </pc:spChg>
        <pc:spChg chg="mod">
          <ac:chgData name="George Weber" userId="0c6bf55f-4eeb-4517-b8b9-ce58e4cba4b6" providerId="ADAL" clId="{E33388FE-C2AD-4216-90C9-2BA2211F3919}" dt="2024-10-02T00:49:14.626" v="29534" actId="207"/>
          <ac:spMkLst>
            <pc:docMk/>
            <pc:sldMk cId="1107998400" sldId="2098149284"/>
            <ac:spMk id="22" creationId="{D03945BF-778E-428B-F263-146B84701E13}"/>
          </ac:spMkLst>
        </pc:spChg>
      </pc:sldChg>
      <pc:sldChg chg="modSp add mod">
        <pc:chgData name="George Weber" userId="0c6bf55f-4eeb-4517-b8b9-ce58e4cba4b6" providerId="ADAL" clId="{E33388FE-C2AD-4216-90C9-2BA2211F3919}" dt="2024-10-02T00:49:40.701" v="29538" actId="208"/>
        <pc:sldMkLst>
          <pc:docMk/>
          <pc:sldMk cId="2166125814" sldId="2098149285"/>
        </pc:sldMkLst>
        <pc:spChg chg="mod">
          <ac:chgData name="George Weber" userId="0c6bf55f-4eeb-4517-b8b9-ce58e4cba4b6" providerId="ADAL" clId="{E33388FE-C2AD-4216-90C9-2BA2211F3919}" dt="2024-10-02T00:49:40.701" v="29538" actId="208"/>
          <ac:spMkLst>
            <pc:docMk/>
            <pc:sldMk cId="2166125814" sldId="2098149285"/>
            <ac:spMk id="17" creationId="{B323FCCA-D84D-3877-B3DE-00F1C7B05E3E}"/>
          </ac:spMkLst>
        </pc:spChg>
        <pc:spChg chg="mod">
          <ac:chgData name="George Weber" userId="0c6bf55f-4eeb-4517-b8b9-ce58e4cba4b6" providerId="ADAL" clId="{E33388FE-C2AD-4216-90C9-2BA2211F3919}" dt="2024-10-02T00:49:40.701" v="29538" actId="208"/>
          <ac:spMkLst>
            <pc:docMk/>
            <pc:sldMk cId="2166125814" sldId="2098149285"/>
            <ac:spMk id="19" creationId="{25670A2D-1404-D355-B6B7-A113893957DC}"/>
          </ac:spMkLst>
        </pc:spChg>
        <pc:spChg chg="mod">
          <ac:chgData name="George Weber" userId="0c6bf55f-4eeb-4517-b8b9-ce58e4cba4b6" providerId="ADAL" clId="{E33388FE-C2AD-4216-90C9-2BA2211F3919}" dt="2024-10-02T00:49:30.751" v="29536" actId="207"/>
          <ac:spMkLst>
            <pc:docMk/>
            <pc:sldMk cId="2166125814" sldId="2098149285"/>
            <ac:spMk id="20" creationId="{29F8A986-1CA6-B38F-2EAA-B3221CB7C32B}"/>
          </ac:spMkLst>
        </pc:spChg>
        <pc:spChg chg="mod">
          <ac:chgData name="George Weber" userId="0c6bf55f-4eeb-4517-b8b9-ce58e4cba4b6" providerId="ADAL" clId="{E33388FE-C2AD-4216-90C9-2BA2211F3919}" dt="2024-10-02T00:49:30.751" v="29536" actId="207"/>
          <ac:spMkLst>
            <pc:docMk/>
            <pc:sldMk cId="2166125814" sldId="2098149285"/>
            <ac:spMk id="22" creationId="{D03945BF-778E-428B-F263-146B84701E13}"/>
          </ac:spMkLst>
        </pc:spChg>
      </pc:sldChg>
      <pc:sldChg chg="add ord">
        <pc:chgData name="George Weber" userId="0c6bf55f-4eeb-4517-b8b9-ce58e4cba4b6" providerId="ADAL" clId="{E33388FE-C2AD-4216-90C9-2BA2211F3919}" dt="2024-10-02T00:50:40.255" v="29546"/>
        <pc:sldMkLst>
          <pc:docMk/>
          <pc:sldMk cId="4055811022" sldId="2098149286"/>
        </pc:sldMkLst>
      </pc:sldChg>
      <pc:sldChg chg="addSp delSp modSp add mod">
        <pc:chgData name="George Weber" userId="0c6bf55f-4eeb-4517-b8b9-ce58e4cba4b6" providerId="ADAL" clId="{E33388FE-C2AD-4216-90C9-2BA2211F3919}" dt="2024-10-02T01:35:49.606" v="30745" actId="20577"/>
        <pc:sldMkLst>
          <pc:docMk/>
          <pc:sldMk cId="2911565033" sldId="2098149287"/>
        </pc:sldMkLst>
        <pc:spChg chg="add del mod">
          <ac:chgData name="George Weber" userId="0c6bf55f-4eeb-4517-b8b9-ce58e4cba4b6" providerId="ADAL" clId="{E33388FE-C2AD-4216-90C9-2BA2211F3919}" dt="2024-10-02T01:34:28.950" v="30722"/>
          <ac:spMkLst>
            <pc:docMk/>
            <pc:sldMk cId="2911565033" sldId="2098149287"/>
            <ac:spMk id="4" creationId="{EAC9B3FB-012D-3541-95C7-3022036A93BF}"/>
          </ac:spMkLst>
        </pc:spChg>
        <pc:spChg chg="add del mod">
          <ac:chgData name="George Weber" userId="0c6bf55f-4eeb-4517-b8b9-ce58e4cba4b6" providerId="ADAL" clId="{E33388FE-C2AD-4216-90C9-2BA2211F3919}" dt="2024-10-02T01:34:28.950" v="30722"/>
          <ac:spMkLst>
            <pc:docMk/>
            <pc:sldMk cId="2911565033" sldId="2098149287"/>
            <ac:spMk id="5" creationId="{2916BA6A-77AB-40C6-8740-D2EA0CA052D8}"/>
          </ac:spMkLst>
        </pc:spChg>
        <pc:spChg chg="add mod">
          <ac:chgData name="George Weber" userId="0c6bf55f-4eeb-4517-b8b9-ce58e4cba4b6" providerId="ADAL" clId="{E33388FE-C2AD-4216-90C9-2BA2211F3919}" dt="2024-10-02T01:34:57.864" v="30728" actId="20577"/>
          <ac:spMkLst>
            <pc:docMk/>
            <pc:sldMk cId="2911565033" sldId="2098149287"/>
            <ac:spMk id="6" creationId="{874F1E21-1706-8A77-2075-0E3868100A1F}"/>
          </ac:spMkLst>
        </pc:spChg>
        <pc:spChg chg="add mod">
          <ac:chgData name="George Weber" userId="0c6bf55f-4eeb-4517-b8b9-ce58e4cba4b6" providerId="ADAL" clId="{E33388FE-C2AD-4216-90C9-2BA2211F3919}" dt="2024-10-02T01:35:49.606" v="30745" actId="20577"/>
          <ac:spMkLst>
            <pc:docMk/>
            <pc:sldMk cId="2911565033" sldId="2098149287"/>
            <ac:spMk id="7" creationId="{835F38EF-4302-D5AC-8276-4E04796C1733}"/>
          </ac:spMkLst>
        </pc:spChg>
        <pc:spChg chg="mod">
          <ac:chgData name="George Weber" userId="0c6bf55f-4eeb-4517-b8b9-ce58e4cba4b6" providerId="ADAL" clId="{E33388FE-C2AD-4216-90C9-2BA2211F3919}" dt="2024-10-02T01:31:14.758" v="30692" actId="20577"/>
          <ac:spMkLst>
            <pc:docMk/>
            <pc:sldMk cId="2911565033" sldId="2098149287"/>
            <ac:spMk id="17" creationId="{529A7465-4605-CC5D-3EA6-01A421625808}"/>
          </ac:spMkLst>
        </pc:spChg>
        <pc:spChg chg="del">
          <ac:chgData name="George Weber" userId="0c6bf55f-4eeb-4517-b8b9-ce58e4cba4b6" providerId="ADAL" clId="{E33388FE-C2AD-4216-90C9-2BA2211F3919}" dt="2024-10-02T01:34:30.517" v="30723" actId="478"/>
          <ac:spMkLst>
            <pc:docMk/>
            <pc:sldMk cId="2911565033" sldId="2098149287"/>
            <ac:spMk id="19" creationId="{ED352D6E-5B5E-704F-9CE3-7AD3E9EBF191}"/>
          </ac:spMkLst>
        </pc:spChg>
        <pc:spChg chg="del">
          <ac:chgData name="George Weber" userId="0c6bf55f-4eeb-4517-b8b9-ce58e4cba4b6" providerId="ADAL" clId="{E33388FE-C2AD-4216-90C9-2BA2211F3919}" dt="2024-10-02T01:34:30.517" v="30723" actId="478"/>
          <ac:spMkLst>
            <pc:docMk/>
            <pc:sldMk cId="2911565033" sldId="2098149287"/>
            <ac:spMk id="22" creationId="{64574E00-725E-CF91-CD46-3360F643A92A}"/>
          </ac:spMkLst>
        </pc:spChg>
      </pc:sldChg>
    </pc:docChg>
  </pc:docChgLst>
  <pc:docChgLst>
    <pc:chgData name="Weber, George R. (LARC-D309)" userId="0c6bf55f-4eeb-4517-b8b9-ce58e4cba4b6" providerId="ADAL" clId="{92579EB6-CE6A-4DF1-842C-04F933A7277C}"/>
    <pc:docChg chg="undo custSel addSld delSld modSld">
      <pc:chgData name="Weber, George R. (LARC-D309)" userId="0c6bf55f-4eeb-4517-b8b9-ce58e4cba4b6" providerId="ADAL" clId="{92579EB6-CE6A-4DF1-842C-04F933A7277C}" dt="2022-06-09T19:30:36.370" v="527"/>
      <pc:docMkLst>
        <pc:docMk/>
      </pc:docMkLst>
      <pc:sldChg chg="addSp delSp modSp mod">
        <pc:chgData name="Weber, George R. (LARC-D309)" userId="0c6bf55f-4eeb-4517-b8b9-ce58e4cba4b6" providerId="ADAL" clId="{92579EB6-CE6A-4DF1-842C-04F933A7277C}" dt="2022-06-09T18:52:02.993" v="90" actId="1076"/>
        <pc:sldMkLst>
          <pc:docMk/>
          <pc:sldMk cId="2440461139" sldId="261"/>
        </pc:sldMkLst>
        <pc:spChg chg="mod">
          <ac:chgData name="Weber, George R. (LARC-D309)" userId="0c6bf55f-4eeb-4517-b8b9-ce58e4cba4b6" providerId="ADAL" clId="{92579EB6-CE6A-4DF1-842C-04F933A7277C}" dt="2022-06-09T18:52:02.993" v="90" actId="1076"/>
          <ac:spMkLst>
            <pc:docMk/>
            <pc:sldMk cId="2440461139" sldId="261"/>
            <ac:spMk id="2" creationId="{066BCE1B-E08B-4C60-9C89-C4E90707A083}"/>
          </ac:spMkLst>
        </pc:spChg>
        <pc:spChg chg="del">
          <ac:chgData name="Weber, George R. (LARC-D309)" userId="0c6bf55f-4eeb-4517-b8b9-ce58e4cba4b6" providerId="ADAL" clId="{92579EB6-CE6A-4DF1-842C-04F933A7277C}" dt="2022-06-09T18:44:46.116" v="29" actId="478"/>
          <ac:spMkLst>
            <pc:docMk/>
            <pc:sldMk cId="2440461139" sldId="261"/>
            <ac:spMk id="3" creationId="{66E23FF8-08E3-4AF4-B9B4-3B18D492683A}"/>
          </ac:spMkLst>
        </pc:spChg>
        <pc:spChg chg="del">
          <ac:chgData name="Weber, George R. (LARC-D309)" userId="0c6bf55f-4eeb-4517-b8b9-ce58e4cba4b6" providerId="ADAL" clId="{92579EB6-CE6A-4DF1-842C-04F933A7277C}" dt="2022-06-09T18:44:46.116" v="29" actId="478"/>
          <ac:spMkLst>
            <pc:docMk/>
            <pc:sldMk cId="2440461139" sldId="261"/>
            <ac:spMk id="4" creationId="{829B10BC-DB42-41B8-9F5B-D336AF297876}"/>
          </ac:spMkLst>
        </pc:spChg>
        <pc:spChg chg="del">
          <ac:chgData name="Weber, George R. (LARC-D309)" userId="0c6bf55f-4eeb-4517-b8b9-ce58e4cba4b6" providerId="ADAL" clId="{92579EB6-CE6A-4DF1-842C-04F933A7277C}" dt="2022-06-09T18:44:46.116" v="29" actId="478"/>
          <ac:spMkLst>
            <pc:docMk/>
            <pc:sldMk cId="2440461139" sldId="261"/>
            <ac:spMk id="5" creationId="{E5085140-676E-4B7F-A43F-8A620025141E}"/>
          </ac:spMkLst>
        </pc:spChg>
        <pc:spChg chg="add del mod">
          <ac:chgData name="Weber, George R. (LARC-D309)" userId="0c6bf55f-4eeb-4517-b8b9-ce58e4cba4b6" providerId="ADAL" clId="{92579EB6-CE6A-4DF1-842C-04F933A7277C}" dt="2022-06-09T18:44:49.757" v="30" actId="478"/>
          <ac:spMkLst>
            <pc:docMk/>
            <pc:sldMk cId="2440461139" sldId="261"/>
            <ac:spMk id="7" creationId="{8F1CA821-865E-4132-90BF-EBB5F7926BC2}"/>
          </ac:spMkLst>
        </pc:spChg>
        <pc:spChg chg="add del mod">
          <ac:chgData name="Weber, George R. (LARC-D309)" userId="0c6bf55f-4eeb-4517-b8b9-ce58e4cba4b6" providerId="ADAL" clId="{92579EB6-CE6A-4DF1-842C-04F933A7277C}" dt="2022-06-09T18:44:49.757" v="30" actId="478"/>
          <ac:spMkLst>
            <pc:docMk/>
            <pc:sldMk cId="2440461139" sldId="261"/>
            <ac:spMk id="9" creationId="{97EC4A15-2AC8-4B76-8A51-4D1F51B17239}"/>
          </ac:spMkLst>
        </pc:spChg>
        <pc:spChg chg="add del mod">
          <ac:chgData name="Weber, George R. (LARC-D309)" userId="0c6bf55f-4eeb-4517-b8b9-ce58e4cba4b6" providerId="ADAL" clId="{92579EB6-CE6A-4DF1-842C-04F933A7277C}" dt="2022-06-09T18:44:49.757" v="30" actId="478"/>
          <ac:spMkLst>
            <pc:docMk/>
            <pc:sldMk cId="2440461139" sldId="261"/>
            <ac:spMk id="11" creationId="{FA796E04-099D-4C33-90AE-0015F6005525}"/>
          </ac:spMkLst>
        </pc:spChg>
      </pc:sldChg>
      <pc:sldChg chg="addSp delSp modSp mod">
        <pc:chgData name="Weber, George R. (LARC-D309)" userId="0c6bf55f-4eeb-4517-b8b9-ce58e4cba4b6" providerId="ADAL" clId="{92579EB6-CE6A-4DF1-842C-04F933A7277C}" dt="2022-06-09T19:28:35.405" v="515" actId="1076"/>
        <pc:sldMkLst>
          <pc:docMk/>
          <pc:sldMk cId="3212455436" sldId="262"/>
        </pc:sldMkLst>
        <pc:spChg chg="mod">
          <ac:chgData name="Weber, George R. (LARC-D309)" userId="0c6bf55f-4eeb-4517-b8b9-ce58e4cba4b6" providerId="ADAL" clId="{92579EB6-CE6A-4DF1-842C-04F933A7277C}" dt="2022-06-09T18:51:26.478" v="76" actId="20577"/>
          <ac:spMkLst>
            <pc:docMk/>
            <pc:sldMk cId="3212455436" sldId="262"/>
            <ac:spMk id="4" creationId="{F3792504-B6A6-4236-8D12-52DDC2ACB117}"/>
          </ac:spMkLst>
        </pc:spChg>
        <pc:spChg chg="del">
          <ac:chgData name="Weber, George R. (LARC-D309)" userId="0c6bf55f-4eeb-4517-b8b9-ce58e4cba4b6" providerId="ADAL" clId="{92579EB6-CE6A-4DF1-842C-04F933A7277C}" dt="2022-06-09T18:45:11.340" v="33" actId="478"/>
          <ac:spMkLst>
            <pc:docMk/>
            <pc:sldMk cId="3212455436" sldId="262"/>
            <ac:spMk id="5" creationId="{90B43B1A-1B8F-4EDA-92B6-831974EE283A}"/>
          </ac:spMkLst>
        </pc:spChg>
        <pc:spChg chg="mod">
          <ac:chgData name="Weber, George R. (LARC-D309)" userId="0c6bf55f-4eeb-4517-b8b9-ce58e4cba4b6" providerId="ADAL" clId="{92579EB6-CE6A-4DF1-842C-04F933A7277C}" dt="2022-06-09T19:22:13.214" v="506" actId="1076"/>
          <ac:spMkLst>
            <pc:docMk/>
            <pc:sldMk cId="3212455436" sldId="262"/>
            <ac:spMk id="6" creationId="{E629C61A-6AE1-448C-B685-08D94A257637}"/>
          </ac:spMkLst>
        </pc:spChg>
        <pc:spChg chg="add mod">
          <ac:chgData name="Weber, George R. (LARC-D309)" userId="0c6bf55f-4eeb-4517-b8b9-ce58e4cba4b6" providerId="ADAL" clId="{92579EB6-CE6A-4DF1-842C-04F933A7277C}" dt="2022-06-09T19:17:02.467" v="356" actId="1037"/>
          <ac:spMkLst>
            <pc:docMk/>
            <pc:sldMk cId="3212455436" sldId="262"/>
            <ac:spMk id="15" creationId="{6D32E41E-3D0E-452A-A65D-775AD344EF89}"/>
          </ac:spMkLst>
        </pc:spChg>
        <pc:spChg chg="add mod">
          <ac:chgData name="Weber, George R. (LARC-D309)" userId="0c6bf55f-4eeb-4517-b8b9-ce58e4cba4b6" providerId="ADAL" clId="{92579EB6-CE6A-4DF1-842C-04F933A7277C}" dt="2022-06-09T19:17:02.467" v="356" actId="1037"/>
          <ac:spMkLst>
            <pc:docMk/>
            <pc:sldMk cId="3212455436" sldId="262"/>
            <ac:spMk id="17" creationId="{C5A0C6CA-6BE7-4213-8B88-ABD9CDF0375A}"/>
          </ac:spMkLst>
        </pc:spChg>
        <pc:spChg chg="add mod">
          <ac:chgData name="Weber, George R. (LARC-D309)" userId="0c6bf55f-4eeb-4517-b8b9-ce58e4cba4b6" providerId="ADAL" clId="{92579EB6-CE6A-4DF1-842C-04F933A7277C}" dt="2022-06-09T19:17:02.467" v="356" actId="1037"/>
          <ac:spMkLst>
            <pc:docMk/>
            <pc:sldMk cId="3212455436" sldId="262"/>
            <ac:spMk id="19" creationId="{C067D7ED-D928-47EE-87B8-F8AA193B5F86}"/>
          </ac:spMkLst>
        </pc:spChg>
        <pc:spChg chg="add mod">
          <ac:chgData name="Weber, George R. (LARC-D309)" userId="0c6bf55f-4eeb-4517-b8b9-ce58e4cba4b6" providerId="ADAL" clId="{92579EB6-CE6A-4DF1-842C-04F933A7277C}" dt="2022-06-09T19:07:54.302" v="305" actId="20577"/>
          <ac:spMkLst>
            <pc:docMk/>
            <pc:sldMk cId="3212455436" sldId="262"/>
            <ac:spMk id="20" creationId="{472D7151-DEA0-4BF2-B59A-3B7B102C5561}"/>
          </ac:spMkLst>
        </pc:spChg>
        <pc:spChg chg="add mod">
          <ac:chgData name="Weber, George R. (LARC-D309)" userId="0c6bf55f-4eeb-4517-b8b9-ce58e4cba4b6" providerId="ADAL" clId="{92579EB6-CE6A-4DF1-842C-04F933A7277C}" dt="2022-06-09T19:17:08.927" v="358" actId="20577"/>
          <ac:spMkLst>
            <pc:docMk/>
            <pc:sldMk cId="3212455436" sldId="262"/>
            <ac:spMk id="21" creationId="{214F9560-DDDC-422D-AFBA-84F66D98AEAA}"/>
          </ac:spMkLst>
        </pc:spChg>
        <pc:spChg chg="add mod">
          <ac:chgData name="Weber, George R. (LARC-D309)" userId="0c6bf55f-4eeb-4517-b8b9-ce58e4cba4b6" providerId="ADAL" clId="{92579EB6-CE6A-4DF1-842C-04F933A7277C}" dt="2022-06-09T19:08:15.471" v="315" actId="20577"/>
          <ac:spMkLst>
            <pc:docMk/>
            <pc:sldMk cId="3212455436" sldId="262"/>
            <ac:spMk id="22" creationId="{F1E3C170-9F8A-474E-ACD0-0ED98B9000A5}"/>
          </ac:spMkLst>
        </pc:spChg>
        <pc:spChg chg="add mod">
          <ac:chgData name="Weber, George R. (LARC-D309)" userId="0c6bf55f-4eeb-4517-b8b9-ce58e4cba4b6" providerId="ADAL" clId="{92579EB6-CE6A-4DF1-842C-04F933A7277C}" dt="2022-06-09T19:10:51.471" v="324" actId="20577"/>
          <ac:spMkLst>
            <pc:docMk/>
            <pc:sldMk cId="3212455436" sldId="262"/>
            <ac:spMk id="23" creationId="{EB866E83-AAC9-4D1E-B1D2-057474A6AF96}"/>
          </ac:spMkLst>
        </pc:spChg>
        <pc:spChg chg="add mod">
          <ac:chgData name="Weber, George R. (LARC-D309)" userId="0c6bf55f-4eeb-4517-b8b9-ce58e4cba4b6" providerId="ADAL" clId="{92579EB6-CE6A-4DF1-842C-04F933A7277C}" dt="2022-06-09T19:17:12.798" v="361" actId="20577"/>
          <ac:spMkLst>
            <pc:docMk/>
            <pc:sldMk cId="3212455436" sldId="262"/>
            <ac:spMk id="24" creationId="{228578BB-1F71-4B6E-BAAD-94FA43A616D0}"/>
          </ac:spMkLst>
        </pc:spChg>
        <pc:spChg chg="add mod">
          <ac:chgData name="Weber, George R. (LARC-D309)" userId="0c6bf55f-4eeb-4517-b8b9-ce58e4cba4b6" providerId="ADAL" clId="{92579EB6-CE6A-4DF1-842C-04F933A7277C}" dt="2022-06-09T19:11:03.407" v="337" actId="20577"/>
          <ac:spMkLst>
            <pc:docMk/>
            <pc:sldMk cId="3212455436" sldId="262"/>
            <ac:spMk id="25" creationId="{01331F61-C701-4C3D-B2F8-ABE42DEE589C}"/>
          </ac:spMkLst>
        </pc:spChg>
        <pc:spChg chg="add mod">
          <ac:chgData name="Weber, George R. (LARC-D309)" userId="0c6bf55f-4eeb-4517-b8b9-ce58e4cba4b6" providerId="ADAL" clId="{92579EB6-CE6A-4DF1-842C-04F933A7277C}" dt="2022-06-09T19:22:20.842" v="507" actId="1076"/>
          <ac:spMkLst>
            <pc:docMk/>
            <pc:sldMk cId="3212455436" sldId="262"/>
            <ac:spMk id="26" creationId="{2509C29E-E707-4DD3-8C6F-5A4B5F803BA3}"/>
          </ac:spMkLst>
        </pc:spChg>
        <pc:spChg chg="add mod">
          <ac:chgData name="Weber, George R. (LARC-D309)" userId="0c6bf55f-4eeb-4517-b8b9-ce58e4cba4b6" providerId="ADAL" clId="{92579EB6-CE6A-4DF1-842C-04F933A7277C}" dt="2022-06-09T19:22:20.842" v="507" actId="1076"/>
          <ac:spMkLst>
            <pc:docMk/>
            <pc:sldMk cId="3212455436" sldId="262"/>
            <ac:spMk id="27" creationId="{E9196523-3E9A-4B59-80E7-4F5560EE0ACE}"/>
          </ac:spMkLst>
        </pc:spChg>
        <pc:spChg chg="add mod">
          <ac:chgData name="Weber, George R. (LARC-D309)" userId="0c6bf55f-4eeb-4517-b8b9-ce58e4cba4b6" providerId="ADAL" clId="{92579EB6-CE6A-4DF1-842C-04F933A7277C}" dt="2022-06-09T19:22:20.842" v="507" actId="1076"/>
          <ac:spMkLst>
            <pc:docMk/>
            <pc:sldMk cId="3212455436" sldId="262"/>
            <ac:spMk id="28" creationId="{32C89108-49FE-43CA-AD2F-1F7C55846950}"/>
          </ac:spMkLst>
        </pc:spChg>
        <pc:spChg chg="add mod ord">
          <ac:chgData name="Weber, George R. (LARC-D309)" userId="0c6bf55f-4eeb-4517-b8b9-ce58e4cba4b6" providerId="ADAL" clId="{92579EB6-CE6A-4DF1-842C-04F933A7277C}" dt="2022-06-09T19:22:20.842" v="507" actId="1076"/>
          <ac:spMkLst>
            <pc:docMk/>
            <pc:sldMk cId="3212455436" sldId="262"/>
            <ac:spMk id="29" creationId="{377523C3-B93F-4F89-825F-AC2EFE903786}"/>
          </ac:spMkLst>
        </pc:spChg>
        <pc:spChg chg="add mod">
          <ac:chgData name="Weber, George R. (LARC-D309)" userId="0c6bf55f-4eeb-4517-b8b9-ce58e4cba4b6" providerId="ADAL" clId="{92579EB6-CE6A-4DF1-842C-04F933A7277C}" dt="2022-06-09T19:28:35.405" v="515" actId="1076"/>
          <ac:spMkLst>
            <pc:docMk/>
            <pc:sldMk cId="3212455436" sldId="262"/>
            <ac:spMk id="32" creationId="{B318B156-2F16-45F7-942E-854F02995B64}"/>
          </ac:spMkLst>
        </pc:spChg>
        <pc:picChg chg="add mod">
          <ac:chgData name="Weber, George R. (LARC-D309)" userId="0c6bf55f-4eeb-4517-b8b9-ce58e4cba4b6" providerId="ADAL" clId="{92579EB6-CE6A-4DF1-842C-04F933A7277C}" dt="2022-06-09T19:18:08.415" v="381" actId="1076"/>
          <ac:picMkLst>
            <pc:docMk/>
            <pc:sldMk cId="3212455436" sldId="262"/>
            <ac:picMk id="3" creationId="{2977C1D8-BEE3-4393-BF09-83E45FEBAF7A}"/>
          </ac:picMkLst>
        </pc:picChg>
        <pc:picChg chg="add mod">
          <ac:chgData name="Weber, George R. (LARC-D309)" userId="0c6bf55f-4eeb-4517-b8b9-ce58e4cba4b6" providerId="ADAL" clId="{92579EB6-CE6A-4DF1-842C-04F933A7277C}" dt="2022-06-09T18:52:35.548" v="92" actId="1076"/>
          <ac:picMkLst>
            <pc:docMk/>
            <pc:sldMk cId="3212455436" sldId="262"/>
            <ac:picMk id="8" creationId="{725EFE00-3EFE-4158-B87B-41713457CC1E}"/>
          </ac:picMkLst>
        </pc:picChg>
        <pc:picChg chg="add del mod">
          <ac:chgData name="Weber, George R. (LARC-D309)" userId="0c6bf55f-4eeb-4517-b8b9-ce58e4cba4b6" providerId="ADAL" clId="{92579EB6-CE6A-4DF1-842C-04F933A7277C}" dt="2022-06-09T19:17:24.354" v="362" actId="21"/>
          <ac:picMkLst>
            <pc:docMk/>
            <pc:sldMk cId="3212455436" sldId="262"/>
            <ac:picMk id="10" creationId="{88410372-9258-4493-909E-4666F3B01CBB}"/>
          </ac:picMkLst>
        </pc:picChg>
        <pc:picChg chg="add mod">
          <ac:chgData name="Weber, George R. (LARC-D309)" userId="0c6bf55f-4eeb-4517-b8b9-ce58e4cba4b6" providerId="ADAL" clId="{92579EB6-CE6A-4DF1-842C-04F933A7277C}" dt="2022-06-09T19:06:38.607" v="260" actId="1076"/>
          <ac:picMkLst>
            <pc:docMk/>
            <pc:sldMk cId="3212455436" sldId="262"/>
            <ac:picMk id="12" creationId="{4706E717-E864-43A4-91CC-941148580379}"/>
          </ac:picMkLst>
        </pc:picChg>
        <pc:picChg chg="add del mod">
          <ac:chgData name="Weber, George R. (LARC-D309)" userId="0c6bf55f-4eeb-4517-b8b9-ce58e4cba4b6" providerId="ADAL" clId="{92579EB6-CE6A-4DF1-842C-04F933A7277C}" dt="2022-06-09T19:17:24.354" v="362" actId="21"/>
          <ac:picMkLst>
            <pc:docMk/>
            <pc:sldMk cId="3212455436" sldId="262"/>
            <ac:picMk id="14" creationId="{F895F4E9-3763-4382-B817-BA8BDD24B11F}"/>
          </ac:picMkLst>
        </pc:picChg>
        <pc:picChg chg="add del mod">
          <ac:chgData name="Weber, George R. (LARC-D309)" userId="0c6bf55f-4eeb-4517-b8b9-ce58e4cba4b6" providerId="ADAL" clId="{92579EB6-CE6A-4DF1-842C-04F933A7277C}" dt="2022-06-09T19:22:47.582" v="508" actId="478"/>
          <ac:picMkLst>
            <pc:docMk/>
            <pc:sldMk cId="3212455436" sldId="262"/>
            <ac:picMk id="31" creationId="{734C2082-36DC-413E-A47B-182CA9D695F3}"/>
          </ac:picMkLst>
        </pc:picChg>
        <pc:picChg chg="add mod">
          <ac:chgData name="Weber, George R. (LARC-D309)" userId="0c6bf55f-4eeb-4517-b8b9-ce58e4cba4b6" providerId="ADAL" clId="{92579EB6-CE6A-4DF1-842C-04F933A7277C}" dt="2022-06-09T19:28:27.590" v="514" actId="1076"/>
          <ac:picMkLst>
            <pc:docMk/>
            <pc:sldMk cId="3212455436" sldId="262"/>
            <ac:picMk id="34" creationId="{2DC9A92B-A983-467A-B3A8-A9C589A66B19}"/>
          </ac:picMkLst>
        </pc:picChg>
      </pc:sldChg>
      <pc:sldChg chg="del">
        <pc:chgData name="Weber, George R. (LARC-D309)" userId="0c6bf55f-4eeb-4517-b8b9-ce58e4cba4b6" providerId="ADAL" clId="{92579EB6-CE6A-4DF1-842C-04F933A7277C}" dt="2022-06-09T18:45:17.604" v="34" actId="47"/>
        <pc:sldMkLst>
          <pc:docMk/>
          <pc:sldMk cId="1864831109" sldId="263"/>
        </pc:sldMkLst>
      </pc:sldChg>
      <pc:sldChg chg="addSp modSp new mod">
        <pc:chgData name="Weber, George R. (LARC-D309)" userId="0c6bf55f-4eeb-4517-b8b9-ce58e4cba4b6" providerId="ADAL" clId="{92579EB6-CE6A-4DF1-842C-04F933A7277C}" dt="2022-06-09T19:30:36.370" v="527"/>
        <pc:sldMkLst>
          <pc:docMk/>
          <pc:sldMk cId="2041323512" sldId="263"/>
        </pc:sldMkLst>
        <pc:spChg chg="mod">
          <ac:chgData name="Weber, George R. (LARC-D309)" userId="0c6bf55f-4eeb-4517-b8b9-ce58e4cba4b6" providerId="ADAL" clId="{92579EB6-CE6A-4DF1-842C-04F933A7277C}" dt="2022-06-09T18:51:36.190" v="89" actId="20577"/>
          <ac:spMkLst>
            <pc:docMk/>
            <pc:sldMk cId="2041323512" sldId="263"/>
            <ac:spMk id="2" creationId="{FC5DCC5A-65AD-4521-8CAE-45377290F8B4}"/>
          </ac:spMkLst>
        </pc:spChg>
        <pc:spChg chg="add mod">
          <ac:chgData name="Weber, George R. (LARC-D309)" userId="0c6bf55f-4eeb-4517-b8b9-ce58e4cba4b6" providerId="ADAL" clId="{92579EB6-CE6A-4DF1-842C-04F933A7277C}" dt="2022-06-09T19:29:58.016" v="522" actId="1076"/>
          <ac:spMkLst>
            <pc:docMk/>
            <pc:sldMk cId="2041323512" sldId="263"/>
            <ac:spMk id="10" creationId="{94F986CB-AD62-4170-B8C3-EE8B55C98601}"/>
          </ac:spMkLst>
        </pc:spChg>
        <pc:spChg chg="add mod">
          <ac:chgData name="Weber, George R. (LARC-D309)" userId="0c6bf55f-4eeb-4517-b8b9-ce58e4cba4b6" providerId="ADAL" clId="{92579EB6-CE6A-4DF1-842C-04F933A7277C}" dt="2022-06-09T19:29:58.016" v="522" actId="1076"/>
          <ac:spMkLst>
            <pc:docMk/>
            <pc:sldMk cId="2041323512" sldId="263"/>
            <ac:spMk id="11" creationId="{DA851FCB-7412-4B8A-ABC5-1066851CF56C}"/>
          </ac:spMkLst>
        </pc:spChg>
        <pc:spChg chg="add mod">
          <ac:chgData name="Weber, George R. (LARC-D309)" userId="0c6bf55f-4eeb-4517-b8b9-ce58e4cba4b6" providerId="ADAL" clId="{92579EB6-CE6A-4DF1-842C-04F933A7277C}" dt="2022-06-09T19:29:58.016" v="522" actId="1076"/>
          <ac:spMkLst>
            <pc:docMk/>
            <pc:sldMk cId="2041323512" sldId="263"/>
            <ac:spMk id="12" creationId="{B40C28DD-3256-46B4-A897-042CD6F54B5C}"/>
          </ac:spMkLst>
        </pc:spChg>
        <pc:spChg chg="add mod">
          <ac:chgData name="Weber, George R. (LARC-D309)" userId="0c6bf55f-4eeb-4517-b8b9-ce58e4cba4b6" providerId="ADAL" clId="{92579EB6-CE6A-4DF1-842C-04F933A7277C}" dt="2022-06-09T19:30:21.253" v="525" actId="1076"/>
          <ac:spMkLst>
            <pc:docMk/>
            <pc:sldMk cId="2041323512" sldId="263"/>
            <ac:spMk id="13" creationId="{9D80A738-3DE5-4086-9467-C7458907F4D1}"/>
          </ac:spMkLst>
        </pc:spChg>
        <pc:spChg chg="add mod">
          <ac:chgData name="Weber, George R. (LARC-D309)" userId="0c6bf55f-4eeb-4517-b8b9-ce58e4cba4b6" providerId="ADAL" clId="{92579EB6-CE6A-4DF1-842C-04F933A7277C}" dt="2022-06-09T19:30:21.253" v="525" actId="1076"/>
          <ac:spMkLst>
            <pc:docMk/>
            <pc:sldMk cId="2041323512" sldId="263"/>
            <ac:spMk id="14" creationId="{E95A96C6-FC8A-4EFF-8169-FB4728B17D33}"/>
          </ac:spMkLst>
        </pc:spChg>
        <pc:spChg chg="add mod">
          <ac:chgData name="Weber, George R. (LARC-D309)" userId="0c6bf55f-4eeb-4517-b8b9-ce58e4cba4b6" providerId="ADAL" clId="{92579EB6-CE6A-4DF1-842C-04F933A7277C}" dt="2022-06-09T19:30:21.253" v="525" actId="1076"/>
          <ac:spMkLst>
            <pc:docMk/>
            <pc:sldMk cId="2041323512" sldId="263"/>
            <ac:spMk id="15" creationId="{8BD1F041-9AF7-46BD-BC2F-BB4E5EC89794}"/>
          </ac:spMkLst>
        </pc:spChg>
        <pc:spChg chg="add mod">
          <ac:chgData name="Weber, George R. (LARC-D309)" userId="0c6bf55f-4eeb-4517-b8b9-ce58e4cba4b6" providerId="ADAL" clId="{92579EB6-CE6A-4DF1-842C-04F933A7277C}" dt="2022-06-09T19:30:30.552" v="526" actId="1076"/>
          <ac:spMkLst>
            <pc:docMk/>
            <pc:sldMk cId="2041323512" sldId="263"/>
            <ac:spMk id="16" creationId="{CEC2BC16-7B68-437A-BA8F-20B2FFF45C29}"/>
          </ac:spMkLst>
        </pc:spChg>
        <pc:spChg chg="add mod">
          <ac:chgData name="Weber, George R. (LARC-D309)" userId="0c6bf55f-4eeb-4517-b8b9-ce58e4cba4b6" providerId="ADAL" clId="{92579EB6-CE6A-4DF1-842C-04F933A7277C}" dt="2022-06-09T19:30:30.552" v="526" actId="1076"/>
          <ac:spMkLst>
            <pc:docMk/>
            <pc:sldMk cId="2041323512" sldId="263"/>
            <ac:spMk id="17" creationId="{8165BA71-B7EF-49A9-8DB0-449418B71900}"/>
          </ac:spMkLst>
        </pc:spChg>
        <pc:spChg chg="add mod">
          <ac:chgData name="Weber, George R. (LARC-D309)" userId="0c6bf55f-4eeb-4517-b8b9-ce58e4cba4b6" providerId="ADAL" clId="{92579EB6-CE6A-4DF1-842C-04F933A7277C}" dt="2022-06-09T19:30:30.552" v="526" actId="1076"/>
          <ac:spMkLst>
            <pc:docMk/>
            <pc:sldMk cId="2041323512" sldId="263"/>
            <ac:spMk id="18" creationId="{48B3C7A7-0509-4FFC-85D0-5FA469620BAC}"/>
          </ac:spMkLst>
        </pc:spChg>
        <pc:spChg chg="add mod">
          <ac:chgData name="Weber, George R. (LARC-D309)" userId="0c6bf55f-4eeb-4517-b8b9-ce58e4cba4b6" providerId="ADAL" clId="{92579EB6-CE6A-4DF1-842C-04F933A7277C}" dt="2022-06-09T19:30:36.370" v="527"/>
          <ac:spMkLst>
            <pc:docMk/>
            <pc:sldMk cId="2041323512" sldId="263"/>
            <ac:spMk id="19" creationId="{BB3F8061-06A0-4BD5-A2C7-8ED3A1DEC6F0}"/>
          </ac:spMkLst>
        </pc:spChg>
        <pc:spChg chg="add mod">
          <ac:chgData name="Weber, George R. (LARC-D309)" userId="0c6bf55f-4eeb-4517-b8b9-ce58e4cba4b6" providerId="ADAL" clId="{92579EB6-CE6A-4DF1-842C-04F933A7277C}" dt="2022-06-09T19:30:36.370" v="527"/>
          <ac:spMkLst>
            <pc:docMk/>
            <pc:sldMk cId="2041323512" sldId="263"/>
            <ac:spMk id="20" creationId="{0922ACCF-2065-4297-977A-3A63ACDE9BAD}"/>
          </ac:spMkLst>
        </pc:spChg>
        <pc:spChg chg="add mod">
          <ac:chgData name="Weber, George R. (LARC-D309)" userId="0c6bf55f-4eeb-4517-b8b9-ce58e4cba4b6" providerId="ADAL" clId="{92579EB6-CE6A-4DF1-842C-04F933A7277C}" dt="2022-06-09T19:30:36.370" v="527"/>
          <ac:spMkLst>
            <pc:docMk/>
            <pc:sldMk cId="2041323512" sldId="263"/>
            <ac:spMk id="21" creationId="{A8766D5C-95E4-4706-8DE9-E6EE71B16CB3}"/>
          </ac:spMkLst>
        </pc:spChg>
        <pc:spChg chg="add mod">
          <ac:chgData name="Weber, George R. (LARC-D309)" userId="0c6bf55f-4eeb-4517-b8b9-ce58e4cba4b6" providerId="ADAL" clId="{92579EB6-CE6A-4DF1-842C-04F933A7277C}" dt="2022-06-09T19:30:36.370" v="527"/>
          <ac:spMkLst>
            <pc:docMk/>
            <pc:sldMk cId="2041323512" sldId="263"/>
            <ac:spMk id="22" creationId="{80D2A326-7DA7-4227-B78D-5ADEE51771C3}"/>
          </ac:spMkLst>
        </pc:spChg>
        <pc:spChg chg="add mod">
          <ac:chgData name="Weber, George R. (LARC-D309)" userId="0c6bf55f-4eeb-4517-b8b9-ce58e4cba4b6" providerId="ADAL" clId="{92579EB6-CE6A-4DF1-842C-04F933A7277C}" dt="2022-06-09T19:30:36.370" v="527"/>
          <ac:spMkLst>
            <pc:docMk/>
            <pc:sldMk cId="2041323512" sldId="263"/>
            <ac:spMk id="23" creationId="{2D767F34-EF8F-4370-A71E-45A377C2BE35}"/>
          </ac:spMkLst>
        </pc:spChg>
        <pc:picChg chg="add mod">
          <ac:chgData name="Weber, George R. (LARC-D309)" userId="0c6bf55f-4eeb-4517-b8b9-ce58e4cba4b6" providerId="ADAL" clId="{92579EB6-CE6A-4DF1-842C-04F933A7277C}" dt="2022-06-09T19:30:30.552" v="526" actId="1076"/>
          <ac:picMkLst>
            <pc:docMk/>
            <pc:sldMk cId="2041323512" sldId="263"/>
            <ac:picMk id="5" creationId="{7C27B805-26E5-45C6-A6B2-BFAE71393ADA}"/>
          </ac:picMkLst>
        </pc:picChg>
        <pc:picChg chg="add mod">
          <ac:chgData name="Weber, George R. (LARC-D309)" userId="0c6bf55f-4eeb-4517-b8b9-ce58e4cba4b6" providerId="ADAL" clId="{92579EB6-CE6A-4DF1-842C-04F933A7277C}" dt="2022-06-09T19:30:16.643" v="524" actId="1076"/>
          <ac:picMkLst>
            <pc:docMk/>
            <pc:sldMk cId="2041323512" sldId="263"/>
            <ac:picMk id="7" creationId="{E1928619-9064-46B6-AE69-984771DE7D1A}"/>
          </ac:picMkLst>
        </pc:picChg>
        <pc:picChg chg="add mod">
          <ac:chgData name="Weber, George R. (LARC-D309)" userId="0c6bf55f-4eeb-4517-b8b9-ce58e4cba4b6" providerId="ADAL" clId="{92579EB6-CE6A-4DF1-842C-04F933A7277C}" dt="2022-06-09T19:29:21.063" v="518" actId="1076"/>
          <ac:picMkLst>
            <pc:docMk/>
            <pc:sldMk cId="2041323512" sldId="263"/>
            <ac:picMk id="9" creationId="{3C9E63FA-ECA1-4A17-8E91-33BC9B3A94D7}"/>
          </ac:picMkLst>
        </pc:picChg>
        <pc:picChg chg="add mod">
          <ac:chgData name="Weber, George R. (LARC-D309)" userId="0c6bf55f-4eeb-4517-b8b9-ce58e4cba4b6" providerId="ADAL" clId="{92579EB6-CE6A-4DF1-842C-04F933A7277C}" dt="2022-06-09T19:30:36.370" v="527"/>
          <ac:picMkLst>
            <pc:docMk/>
            <pc:sldMk cId="2041323512" sldId="263"/>
            <ac:picMk id="24" creationId="{8708E022-1FA5-43D1-B506-40EED2BEADB0}"/>
          </ac:picMkLst>
        </pc:picChg>
      </pc:sldChg>
      <pc:sldChg chg="addSp modSp new mod">
        <pc:chgData name="Weber, George R. (LARC-D309)" userId="0c6bf55f-4eeb-4517-b8b9-ce58e4cba4b6" providerId="ADAL" clId="{92579EB6-CE6A-4DF1-842C-04F933A7277C}" dt="2022-06-09T19:17:55.080" v="378" actId="1076"/>
        <pc:sldMkLst>
          <pc:docMk/>
          <pc:sldMk cId="3290857674" sldId="264"/>
        </pc:sldMkLst>
        <pc:picChg chg="add mod">
          <ac:chgData name="Weber, George R. (LARC-D309)" userId="0c6bf55f-4eeb-4517-b8b9-ce58e4cba4b6" providerId="ADAL" clId="{92579EB6-CE6A-4DF1-842C-04F933A7277C}" dt="2022-06-09T19:17:52.552" v="377" actId="1076"/>
          <ac:picMkLst>
            <pc:docMk/>
            <pc:sldMk cId="3290857674" sldId="264"/>
            <ac:picMk id="4" creationId="{951DCF9B-BE5C-4FA2-9637-72C16E00D486}"/>
          </ac:picMkLst>
        </pc:picChg>
        <pc:picChg chg="add mod">
          <ac:chgData name="Weber, George R. (LARC-D309)" userId="0c6bf55f-4eeb-4517-b8b9-ce58e4cba4b6" providerId="ADAL" clId="{92579EB6-CE6A-4DF1-842C-04F933A7277C}" dt="2022-06-09T19:17:55.080" v="378" actId="1076"/>
          <ac:picMkLst>
            <pc:docMk/>
            <pc:sldMk cId="3290857674" sldId="264"/>
            <ac:picMk id="5" creationId="{5B19F0CA-11BF-41C3-A2DC-C5FD80C0855C}"/>
          </ac:picMkLst>
        </pc:picChg>
        <pc:picChg chg="add mod">
          <ac:chgData name="Weber, George R. (LARC-D309)" userId="0c6bf55f-4eeb-4517-b8b9-ce58e4cba4b6" providerId="ADAL" clId="{92579EB6-CE6A-4DF1-842C-04F933A7277C}" dt="2022-06-09T19:17:48.329" v="373" actId="1076"/>
          <ac:picMkLst>
            <pc:docMk/>
            <pc:sldMk cId="3290857674" sldId="264"/>
            <ac:picMk id="7" creationId="{28823A6B-AD0D-4995-AE86-4D2C8FE0D295}"/>
          </ac:picMkLst>
        </pc:picChg>
      </pc:sldChg>
    </pc:docChg>
  </pc:docChgLst>
  <pc:docChgLst>
    <pc:chgData name="Weber, George R. (LARC-D309)" userId="0c6bf55f-4eeb-4517-b8b9-ce58e4cba4b6" providerId="ADAL" clId="{266CD56E-7294-43EA-8794-3517B57293EA}"/>
    <pc:docChg chg="delSld">
      <pc:chgData name="Weber, George R. (LARC-D309)" userId="0c6bf55f-4eeb-4517-b8b9-ce58e4cba4b6" providerId="ADAL" clId="{266CD56E-7294-43EA-8794-3517B57293EA}" dt="2022-05-18T14:16:09.478" v="1" actId="47"/>
      <pc:docMkLst>
        <pc:docMk/>
      </pc:docMkLst>
      <pc:sldChg chg="del">
        <pc:chgData name="Weber, George R. (LARC-D309)" userId="0c6bf55f-4eeb-4517-b8b9-ce58e4cba4b6" providerId="ADAL" clId="{266CD56E-7294-43EA-8794-3517B57293EA}" dt="2022-05-18T14:16:02.361" v="0" actId="47"/>
        <pc:sldMkLst>
          <pc:docMk/>
          <pc:sldMk cId="3172171973" sldId="264"/>
        </pc:sldMkLst>
      </pc:sldChg>
      <pc:sldChg chg="del">
        <pc:chgData name="Weber, George R. (LARC-D309)" userId="0c6bf55f-4eeb-4517-b8b9-ce58e4cba4b6" providerId="ADAL" clId="{266CD56E-7294-43EA-8794-3517B57293EA}" dt="2022-05-18T14:16:02.361" v="0" actId="47"/>
        <pc:sldMkLst>
          <pc:docMk/>
          <pc:sldMk cId="3424504877" sldId="265"/>
        </pc:sldMkLst>
      </pc:sldChg>
      <pc:sldChg chg="del">
        <pc:chgData name="Weber, George R. (LARC-D309)" userId="0c6bf55f-4eeb-4517-b8b9-ce58e4cba4b6" providerId="ADAL" clId="{266CD56E-7294-43EA-8794-3517B57293EA}" dt="2022-05-18T14:16:02.361" v="0" actId="47"/>
        <pc:sldMkLst>
          <pc:docMk/>
          <pc:sldMk cId="37274219" sldId="266"/>
        </pc:sldMkLst>
      </pc:sldChg>
      <pc:sldChg chg="del">
        <pc:chgData name="Weber, George R. (LARC-D309)" userId="0c6bf55f-4eeb-4517-b8b9-ce58e4cba4b6" providerId="ADAL" clId="{266CD56E-7294-43EA-8794-3517B57293EA}" dt="2022-05-18T14:16:02.361" v="0" actId="47"/>
        <pc:sldMkLst>
          <pc:docMk/>
          <pc:sldMk cId="3221247677" sldId="268"/>
        </pc:sldMkLst>
      </pc:sldChg>
      <pc:sldChg chg="del">
        <pc:chgData name="Weber, George R. (LARC-D309)" userId="0c6bf55f-4eeb-4517-b8b9-ce58e4cba4b6" providerId="ADAL" clId="{266CD56E-7294-43EA-8794-3517B57293EA}" dt="2022-05-18T14:16:02.361" v="0" actId="47"/>
        <pc:sldMkLst>
          <pc:docMk/>
          <pc:sldMk cId="3957215674" sldId="269"/>
        </pc:sldMkLst>
      </pc:sldChg>
      <pc:sldChg chg="del">
        <pc:chgData name="Weber, George R. (LARC-D309)" userId="0c6bf55f-4eeb-4517-b8b9-ce58e4cba4b6" providerId="ADAL" clId="{266CD56E-7294-43EA-8794-3517B57293EA}" dt="2022-05-18T14:16:02.361" v="0" actId="47"/>
        <pc:sldMkLst>
          <pc:docMk/>
          <pc:sldMk cId="2179882000" sldId="271"/>
        </pc:sldMkLst>
      </pc:sldChg>
      <pc:sldChg chg="del">
        <pc:chgData name="Weber, George R. (LARC-D309)" userId="0c6bf55f-4eeb-4517-b8b9-ce58e4cba4b6" providerId="ADAL" clId="{266CD56E-7294-43EA-8794-3517B57293EA}" dt="2022-05-18T14:16:02.361" v="0" actId="47"/>
        <pc:sldMkLst>
          <pc:docMk/>
          <pc:sldMk cId="3678880180" sldId="272"/>
        </pc:sldMkLst>
      </pc:sldChg>
      <pc:sldChg chg="del">
        <pc:chgData name="Weber, George R. (LARC-D309)" userId="0c6bf55f-4eeb-4517-b8b9-ce58e4cba4b6" providerId="ADAL" clId="{266CD56E-7294-43EA-8794-3517B57293EA}" dt="2022-05-18T14:16:02.361" v="0" actId="47"/>
        <pc:sldMkLst>
          <pc:docMk/>
          <pc:sldMk cId="120327292" sldId="273"/>
        </pc:sldMkLst>
      </pc:sldChg>
      <pc:sldChg chg="del">
        <pc:chgData name="Weber, George R. (LARC-D309)" userId="0c6bf55f-4eeb-4517-b8b9-ce58e4cba4b6" providerId="ADAL" clId="{266CD56E-7294-43EA-8794-3517B57293EA}" dt="2022-05-18T14:16:02.361" v="0" actId="47"/>
        <pc:sldMkLst>
          <pc:docMk/>
          <pc:sldMk cId="3131197230" sldId="275"/>
        </pc:sldMkLst>
      </pc:sldChg>
      <pc:sldChg chg="del">
        <pc:chgData name="Weber, George R. (LARC-D309)" userId="0c6bf55f-4eeb-4517-b8b9-ce58e4cba4b6" providerId="ADAL" clId="{266CD56E-7294-43EA-8794-3517B57293EA}" dt="2022-05-18T14:16:02.361" v="0" actId="47"/>
        <pc:sldMkLst>
          <pc:docMk/>
          <pc:sldMk cId="2104382479" sldId="276"/>
        </pc:sldMkLst>
      </pc:sldChg>
      <pc:sldChg chg="del">
        <pc:chgData name="Weber, George R. (LARC-D309)" userId="0c6bf55f-4eeb-4517-b8b9-ce58e4cba4b6" providerId="ADAL" clId="{266CD56E-7294-43EA-8794-3517B57293EA}" dt="2022-05-18T14:16:02.361" v="0" actId="47"/>
        <pc:sldMkLst>
          <pc:docMk/>
          <pc:sldMk cId="701071388" sldId="277"/>
        </pc:sldMkLst>
      </pc:sldChg>
      <pc:sldChg chg="del">
        <pc:chgData name="Weber, George R. (LARC-D309)" userId="0c6bf55f-4eeb-4517-b8b9-ce58e4cba4b6" providerId="ADAL" clId="{266CD56E-7294-43EA-8794-3517B57293EA}" dt="2022-05-18T14:16:02.361" v="0" actId="47"/>
        <pc:sldMkLst>
          <pc:docMk/>
          <pc:sldMk cId="1507609334" sldId="278"/>
        </pc:sldMkLst>
      </pc:sldChg>
      <pc:sldChg chg="del">
        <pc:chgData name="Weber, George R. (LARC-D309)" userId="0c6bf55f-4eeb-4517-b8b9-ce58e4cba4b6" providerId="ADAL" clId="{266CD56E-7294-43EA-8794-3517B57293EA}" dt="2022-05-18T14:16:02.361" v="0" actId="47"/>
        <pc:sldMkLst>
          <pc:docMk/>
          <pc:sldMk cId="2072371939" sldId="279"/>
        </pc:sldMkLst>
      </pc:sldChg>
      <pc:sldChg chg="del">
        <pc:chgData name="Weber, George R. (LARC-D309)" userId="0c6bf55f-4eeb-4517-b8b9-ce58e4cba4b6" providerId="ADAL" clId="{266CD56E-7294-43EA-8794-3517B57293EA}" dt="2022-05-18T14:16:02.361" v="0" actId="47"/>
        <pc:sldMkLst>
          <pc:docMk/>
          <pc:sldMk cId="562271400" sldId="280"/>
        </pc:sldMkLst>
      </pc:sldChg>
      <pc:sldChg chg="del">
        <pc:chgData name="Weber, George R. (LARC-D309)" userId="0c6bf55f-4eeb-4517-b8b9-ce58e4cba4b6" providerId="ADAL" clId="{266CD56E-7294-43EA-8794-3517B57293EA}" dt="2022-05-18T14:16:02.361" v="0" actId="47"/>
        <pc:sldMkLst>
          <pc:docMk/>
          <pc:sldMk cId="1711269902" sldId="281"/>
        </pc:sldMkLst>
      </pc:sldChg>
      <pc:sldChg chg="del">
        <pc:chgData name="Weber, George R. (LARC-D309)" userId="0c6bf55f-4eeb-4517-b8b9-ce58e4cba4b6" providerId="ADAL" clId="{266CD56E-7294-43EA-8794-3517B57293EA}" dt="2022-05-18T14:16:09.478" v="1" actId="47"/>
        <pc:sldMkLst>
          <pc:docMk/>
          <pc:sldMk cId="2730545610" sldId="282"/>
        </pc:sldMkLst>
      </pc:sldChg>
      <pc:sldChg chg="del">
        <pc:chgData name="Weber, George R. (LARC-D309)" userId="0c6bf55f-4eeb-4517-b8b9-ce58e4cba4b6" providerId="ADAL" clId="{266CD56E-7294-43EA-8794-3517B57293EA}" dt="2022-05-18T14:16:02.361" v="0" actId="47"/>
        <pc:sldMkLst>
          <pc:docMk/>
          <pc:sldMk cId="107664410" sldId="284"/>
        </pc:sldMkLst>
      </pc:sldChg>
    </pc:docChg>
  </pc:docChgLst>
  <pc:docChgLst>
    <pc:chgData name="Weber, George R. (LARC-D309)" userId="0c6bf55f-4eeb-4517-b8b9-ce58e4cba4b6" providerId="ADAL" clId="{DD2D5B2B-9632-40BC-B43B-6A92F2C8FA44}"/>
    <pc:docChg chg="undo redo custSel addSld delSld modSld modMainMaster">
      <pc:chgData name="Weber, George R. (LARC-D309)" userId="0c6bf55f-4eeb-4517-b8b9-ce58e4cba4b6" providerId="ADAL" clId="{DD2D5B2B-9632-40BC-B43B-6A92F2C8FA44}" dt="2022-05-03T19:19:57.491" v="5408" actId="20577"/>
      <pc:docMkLst>
        <pc:docMk/>
      </pc:docMkLst>
      <pc:sldChg chg="addSp delSp modSp new mod modClrScheme chgLayout">
        <pc:chgData name="Weber, George R. (LARC-D309)" userId="0c6bf55f-4eeb-4517-b8b9-ce58e4cba4b6" providerId="ADAL" clId="{DD2D5B2B-9632-40BC-B43B-6A92F2C8FA44}" dt="2022-04-28T20:37:11.415" v="4070"/>
        <pc:sldMkLst>
          <pc:docMk/>
          <pc:sldMk cId="3212455436" sldId="262"/>
        </pc:sldMkLst>
        <pc:spChg chg="add del mod ord">
          <ac:chgData name="Weber, George R. (LARC-D309)" userId="0c6bf55f-4eeb-4517-b8b9-ce58e4cba4b6" providerId="ADAL" clId="{DD2D5B2B-9632-40BC-B43B-6A92F2C8FA44}" dt="2022-04-27T15:36:56.335" v="39" actId="700"/>
          <ac:spMkLst>
            <pc:docMk/>
            <pc:sldMk cId="3212455436" sldId="262"/>
            <ac:spMk id="2" creationId="{865C95CB-0017-4CF6-B7A4-9DA5C49E3CB8}"/>
          </ac:spMkLst>
        </pc:spChg>
        <pc:spChg chg="add del mod">
          <ac:chgData name="Weber, George R. (LARC-D309)" userId="0c6bf55f-4eeb-4517-b8b9-ce58e4cba4b6" providerId="ADAL" clId="{DD2D5B2B-9632-40BC-B43B-6A92F2C8FA44}" dt="2022-04-27T15:36:56.335" v="39" actId="700"/>
          <ac:spMkLst>
            <pc:docMk/>
            <pc:sldMk cId="3212455436" sldId="262"/>
            <ac:spMk id="3" creationId="{FA43664C-EE96-4F17-B54C-A164091D90A4}"/>
          </ac:spMkLst>
        </pc:spChg>
        <pc:spChg chg="add mod ord">
          <ac:chgData name="Weber, George R. (LARC-D309)" userId="0c6bf55f-4eeb-4517-b8b9-ce58e4cba4b6" providerId="ADAL" clId="{DD2D5B2B-9632-40BC-B43B-6A92F2C8FA44}" dt="2022-04-28T20:37:11.415" v="4070"/>
          <ac:spMkLst>
            <pc:docMk/>
            <pc:sldMk cId="3212455436" sldId="262"/>
            <ac:spMk id="4" creationId="{F3792504-B6A6-4236-8D12-52DDC2ACB117}"/>
          </ac:spMkLst>
        </pc:spChg>
        <pc:spChg chg="add mod">
          <ac:chgData name="Weber, George R. (LARC-D309)" userId="0c6bf55f-4eeb-4517-b8b9-ce58e4cba4b6" providerId="ADAL" clId="{DD2D5B2B-9632-40BC-B43B-6A92F2C8FA44}" dt="2022-04-28T20:35:04.737" v="4061" actId="1076"/>
          <ac:spMkLst>
            <pc:docMk/>
            <pc:sldMk cId="3212455436" sldId="262"/>
            <ac:spMk id="5" creationId="{90B43B1A-1B8F-4EDA-92B6-831974EE283A}"/>
          </ac:spMkLst>
        </pc:spChg>
      </pc:sldChg>
      <pc:sldChg chg="new del">
        <pc:chgData name="Weber, George R. (LARC-D309)" userId="0c6bf55f-4eeb-4517-b8b9-ce58e4cba4b6" providerId="ADAL" clId="{DD2D5B2B-9632-40BC-B43B-6A92F2C8FA44}" dt="2022-04-27T15:35:00.716" v="1" actId="680"/>
        <pc:sldMkLst>
          <pc:docMk/>
          <pc:sldMk cId="3241895405" sldId="262"/>
        </pc:sldMkLst>
      </pc:sldChg>
      <pc:sldChg chg="addSp delSp modSp new mod">
        <pc:chgData name="Weber, George R. (LARC-D309)" userId="0c6bf55f-4eeb-4517-b8b9-ce58e4cba4b6" providerId="ADAL" clId="{DD2D5B2B-9632-40BC-B43B-6A92F2C8FA44}" dt="2022-04-28T14:54:08.024" v="1827" actId="20577"/>
        <pc:sldMkLst>
          <pc:docMk/>
          <pc:sldMk cId="1864831109" sldId="263"/>
        </pc:sldMkLst>
        <pc:spChg chg="mod">
          <ac:chgData name="Weber, George R. (LARC-D309)" userId="0c6bf55f-4eeb-4517-b8b9-ce58e4cba4b6" providerId="ADAL" clId="{DD2D5B2B-9632-40BC-B43B-6A92F2C8FA44}" dt="2022-04-28T14:54:08.024" v="1827" actId="20577"/>
          <ac:spMkLst>
            <pc:docMk/>
            <pc:sldMk cId="1864831109" sldId="263"/>
            <ac:spMk id="2" creationId="{30EF09F6-007A-4474-84F9-967604437847}"/>
          </ac:spMkLst>
        </pc:spChg>
        <pc:spChg chg="add mod">
          <ac:chgData name="Weber, George R. (LARC-D309)" userId="0c6bf55f-4eeb-4517-b8b9-ce58e4cba4b6" providerId="ADAL" clId="{DD2D5B2B-9632-40BC-B43B-6A92F2C8FA44}" dt="2022-04-27T17:20:52.064" v="509" actId="1076"/>
          <ac:spMkLst>
            <pc:docMk/>
            <pc:sldMk cId="1864831109" sldId="263"/>
            <ac:spMk id="4" creationId="{06EEEE71-84A8-4036-B5D9-D319292DF7E3}"/>
          </ac:spMkLst>
        </pc:spChg>
        <pc:spChg chg="add mod">
          <ac:chgData name="Weber, George R. (LARC-D309)" userId="0c6bf55f-4eeb-4517-b8b9-ce58e4cba4b6" providerId="ADAL" clId="{DD2D5B2B-9632-40BC-B43B-6A92F2C8FA44}" dt="2022-04-27T17:20:52.064" v="509" actId="1076"/>
          <ac:spMkLst>
            <pc:docMk/>
            <pc:sldMk cId="1864831109" sldId="263"/>
            <ac:spMk id="5" creationId="{5CB89FAF-E5F8-422F-A781-48A1BFF0E236}"/>
          </ac:spMkLst>
        </pc:spChg>
        <pc:spChg chg="add mod">
          <ac:chgData name="Weber, George R. (LARC-D309)" userId="0c6bf55f-4eeb-4517-b8b9-ce58e4cba4b6" providerId="ADAL" clId="{DD2D5B2B-9632-40BC-B43B-6A92F2C8FA44}" dt="2022-04-27T17:20:52.064" v="509" actId="1076"/>
          <ac:spMkLst>
            <pc:docMk/>
            <pc:sldMk cId="1864831109" sldId="263"/>
            <ac:spMk id="6" creationId="{51376695-D8FA-40FF-BD00-CB9EB7DB8CCE}"/>
          </ac:spMkLst>
        </pc:spChg>
        <pc:spChg chg="add mod ord">
          <ac:chgData name="Weber, George R. (LARC-D309)" userId="0c6bf55f-4eeb-4517-b8b9-ce58e4cba4b6" providerId="ADAL" clId="{DD2D5B2B-9632-40BC-B43B-6A92F2C8FA44}" dt="2022-04-27T17:20:52.064" v="509" actId="1076"/>
          <ac:spMkLst>
            <pc:docMk/>
            <pc:sldMk cId="1864831109" sldId="263"/>
            <ac:spMk id="10" creationId="{4C8FAA85-DDD6-4283-BFDC-73A5A27B1839}"/>
          </ac:spMkLst>
        </pc:spChg>
        <pc:spChg chg="add mod">
          <ac:chgData name="Weber, George R. (LARC-D309)" userId="0c6bf55f-4eeb-4517-b8b9-ce58e4cba4b6" providerId="ADAL" clId="{DD2D5B2B-9632-40BC-B43B-6A92F2C8FA44}" dt="2022-04-27T17:20:52.064" v="509" actId="1076"/>
          <ac:spMkLst>
            <pc:docMk/>
            <pc:sldMk cId="1864831109" sldId="263"/>
            <ac:spMk id="11" creationId="{C3E2F1CA-3D5C-497E-B33E-389E281FA747}"/>
          </ac:spMkLst>
        </pc:spChg>
        <pc:spChg chg="add mod">
          <ac:chgData name="Weber, George R. (LARC-D309)" userId="0c6bf55f-4eeb-4517-b8b9-ce58e4cba4b6" providerId="ADAL" clId="{DD2D5B2B-9632-40BC-B43B-6A92F2C8FA44}" dt="2022-04-27T17:20:52.064" v="509" actId="1076"/>
          <ac:spMkLst>
            <pc:docMk/>
            <pc:sldMk cId="1864831109" sldId="263"/>
            <ac:spMk id="13" creationId="{B916BD17-1ABA-4D46-840A-ABB63757319D}"/>
          </ac:spMkLst>
        </pc:spChg>
        <pc:spChg chg="add mod">
          <ac:chgData name="Weber, George R. (LARC-D309)" userId="0c6bf55f-4eeb-4517-b8b9-ce58e4cba4b6" providerId="ADAL" clId="{DD2D5B2B-9632-40BC-B43B-6A92F2C8FA44}" dt="2022-04-27T17:20:52.064" v="509" actId="1076"/>
          <ac:spMkLst>
            <pc:docMk/>
            <pc:sldMk cId="1864831109" sldId="263"/>
            <ac:spMk id="15" creationId="{9D5D0EE7-D8D5-4F9C-ABFF-7D35C6F984CD}"/>
          </ac:spMkLst>
        </pc:spChg>
        <pc:spChg chg="add del mod">
          <ac:chgData name="Weber, George R. (LARC-D309)" userId="0c6bf55f-4eeb-4517-b8b9-ce58e4cba4b6" providerId="ADAL" clId="{DD2D5B2B-9632-40BC-B43B-6A92F2C8FA44}" dt="2022-04-27T15:58:54.194" v="314" actId="478"/>
          <ac:spMkLst>
            <pc:docMk/>
            <pc:sldMk cId="1864831109" sldId="263"/>
            <ac:spMk id="16" creationId="{BA43A0C2-EFD6-4F5E-A4BB-147A47F1C18E}"/>
          </ac:spMkLst>
        </pc:spChg>
        <pc:spChg chg="add mod">
          <ac:chgData name="Weber, George R. (LARC-D309)" userId="0c6bf55f-4eeb-4517-b8b9-ce58e4cba4b6" providerId="ADAL" clId="{DD2D5B2B-9632-40BC-B43B-6A92F2C8FA44}" dt="2022-04-27T17:20:52.064" v="509" actId="1076"/>
          <ac:spMkLst>
            <pc:docMk/>
            <pc:sldMk cId="1864831109" sldId="263"/>
            <ac:spMk id="18" creationId="{9A982A04-FD26-4E1E-908E-06E3023A22C1}"/>
          </ac:spMkLst>
        </pc:spChg>
        <pc:spChg chg="add mod">
          <ac:chgData name="Weber, George R. (LARC-D309)" userId="0c6bf55f-4eeb-4517-b8b9-ce58e4cba4b6" providerId="ADAL" clId="{DD2D5B2B-9632-40BC-B43B-6A92F2C8FA44}" dt="2022-04-27T17:20:52.064" v="509" actId="1076"/>
          <ac:spMkLst>
            <pc:docMk/>
            <pc:sldMk cId="1864831109" sldId="263"/>
            <ac:spMk id="19" creationId="{28B32E9B-09F4-48C2-BA09-A49020668CB2}"/>
          </ac:spMkLst>
        </pc:spChg>
        <pc:spChg chg="add mod">
          <ac:chgData name="Weber, George R. (LARC-D309)" userId="0c6bf55f-4eeb-4517-b8b9-ce58e4cba4b6" providerId="ADAL" clId="{DD2D5B2B-9632-40BC-B43B-6A92F2C8FA44}" dt="2022-04-27T17:20:52.064" v="509" actId="1076"/>
          <ac:spMkLst>
            <pc:docMk/>
            <pc:sldMk cId="1864831109" sldId="263"/>
            <ac:spMk id="20" creationId="{5CE45E58-9265-4494-BB03-07D459A524A3}"/>
          </ac:spMkLst>
        </pc:spChg>
        <pc:spChg chg="add mod">
          <ac:chgData name="Weber, George R. (LARC-D309)" userId="0c6bf55f-4eeb-4517-b8b9-ce58e4cba4b6" providerId="ADAL" clId="{DD2D5B2B-9632-40BC-B43B-6A92F2C8FA44}" dt="2022-04-27T17:20:52.064" v="509" actId="1076"/>
          <ac:spMkLst>
            <pc:docMk/>
            <pc:sldMk cId="1864831109" sldId="263"/>
            <ac:spMk id="21" creationId="{71321943-0650-4897-8E7A-FAC080DF2807}"/>
          </ac:spMkLst>
        </pc:spChg>
        <pc:spChg chg="add mod">
          <ac:chgData name="Weber, George R. (LARC-D309)" userId="0c6bf55f-4eeb-4517-b8b9-ce58e4cba4b6" providerId="ADAL" clId="{DD2D5B2B-9632-40BC-B43B-6A92F2C8FA44}" dt="2022-04-27T17:20:52.064" v="509" actId="1076"/>
          <ac:spMkLst>
            <pc:docMk/>
            <pc:sldMk cId="1864831109" sldId="263"/>
            <ac:spMk id="22" creationId="{2DD30DED-FE0A-4442-9D8C-71F8F288CB96}"/>
          </ac:spMkLst>
        </pc:spChg>
        <pc:spChg chg="add mod">
          <ac:chgData name="Weber, George R. (LARC-D309)" userId="0c6bf55f-4eeb-4517-b8b9-ce58e4cba4b6" providerId="ADAL" clId="{DD2D5B2B-9632-40BC-B43B-6A92F2C8FA44}" dt="2022-04-27T17:20:52.064" v="509" actId="1076"/>
          <ac:spMkLst>
            <pc:docMk/>
            <pc:sldMk cId="1864831109" sldId="263"/>
            <ac:spMk id="23" creationId="{ACD1C205-6108-4617-8DF9-175E0E208845}"/>
          </ac:spMkLst>
        </pc:spChg>
        <pc:spChg chg="mod">
          <ac:chgData name="Weber, George R. (LARC-D309)" userId="0c6bf55f-4eeb-4517-b8b9-ce58e4cba4b6" providerId="ADAL" clId="{DD2D5B2B-9632-40BC-B43B-6A92F2C8FA44}" dt="2022-04-27T17:07:34.865" v="460" actId="207"/>
          <ac:spMkLst>
            <pc:docMk/>
            <pc:sldMk cId="1864831109" sldId="263"/>
            <ac:spMk id="25" creationId="{0A73370F-5D4F-4879-9756-452D32DB61DE}"/>
          </ac:spMkLst>
        </pc:spChg>
        <pc:spChg chg="mod">
          <ac:chgData name="Weber, George R. (LARC-D309)" userId="0c6bf55f-4eeb-4517-b8b9-ce58e4cba4b6" providerId="ADAL" clId="{DD2D5B2B-9632-40BC-B43B-6A92F2C8FA44}" dt="2022-04-27T17:07:31.511" v="459" actId="207"/>
          <ac:spMkLst>
            <pc:docMk/>
            <pc:sldMk cId="1864831109" sldId="263"/>
            <ac:spMk id="26" creationId="{B6465319-83F7-4067-8AFC-BB3E8F620B7D}"/>
          </ac:spMkLst>
        </pc:spChg>
        <pc:spChg chg="mod">
          <ac:chgData name="Weber, George R. (LARC-D309)" userId="0c6bf55f-4eeb-4517-b8b9-ce58e4cba4b6" providerId="ADAL" clId="{DD2D5B2B-9632-40BC-B43B-6A92F2C8FA44}" dt="2022-04-27T17:07:27.140" v="458" actId="207"/>
          <ac:spMkLst>
            <pc:docMk/>
            <pc:sldMk cId="1864831109" sldId="263"/>
            <ac:spMk id="27" creationId="{809604AF-04E7-4063-AF18-8B4298152913}"/>
          </ac:spMkLst>
        </pc:spChg>
        <pc:spChg chg="mod">
          <ac:chgData name="Weber, George R. (LARC-D309)" userId="0c6bf55f-4eeb-4517-b8b9-ce58e4cba4b6" providerId="ADAL" clId="{DD2D5B2B-9632-40BC-B43B-6A92F2C8FA44}" dt="2022-04-27T17:07:23.074" v="457" actId="207"/>
          <ac:spMkLst>
            <pc:docMk/>
            <pc:sldMk cId="1864831109" sldId="263"/>
            <ac:spMk id="28" creationId="{402B5250-6AE9-4CA6-9AA9-C194C9F9D026}"/>
          </ac:spMkLst>
        </pc:spChg>
        <pc:spChg chg="add mod">
          <ac:chgData name="Weber, George R. (LARC-D309)" userId="0c6bf55f-4eeb-4517-b8b9-ce58e4cba4b6" providerId="ADAL" clId="{DD2D5B2B-9632-40BC-B43B-6A92F2C8FA44}" dt="2022-04-27T17:20:52.064" v="509" actId="1076"/>
          <ac:spMkLst>
            <pc:docMk/>
            <pc:sldMk cId="1864831109" sldId="263"/>
            <ac:spMk id="30" creationId="{9AB7AD9D-0589-4FB6-9064-4D24C75F6DB6}"/>
          </ac:spMkLst>
        </pc:spChg>
        <pc:spChg chg="add mod">
          <ac:chgData name="Weber, George R. (LARC-D309)" userId="0c6bf55f-4eeb-4517-b8b9-ce58e4cba4b6" providerId="ADAL" clId="{DD2D5B2B-9632-40BC-B43B-6A92F2C8FA44}" dt="2022-04-27T17:20:52.064" v="509" actId="1076"/>
          <ac:spMkLst>
            <pc:docMk/>
            <pc:sldMk cId="1864831109" sldId="263"/>
            <ac:spMk id="31" creationId="{53B3F2E6-328A-4F82-9091-3850375EE2EB}"/>
          </ac:spMkLst>
        </pc:spChg>
        <pc:grpChg chg="add mod">
          <ac:chgData name="Weber, George R. (LARC-D309)" userId="0c6bf55f-4eeb-4517-b8b9-ce58e4cba4b6" providerId="ADAL" clId="{DD2D5B2B-9632-40BC-B43B-6A92F2C8FA44}" dt="2022-04-27T15:57:52.374" v="303" actId="1076"/>
          <ac:grpSpMkLst>
            <pc:docMk/>
            <pc:sldMk cId="1864831109" sldId="263"/>
            <ac:grpSpMk id="24" creationId="{1F102D0F-1003-4CEA-8D09-B2C518EA1F7C}"/>
          </ac:grpSpMkLst>
        </pc:grpChg>
        <pc:picChg chg="add mod">
          <ac:chgData name="Weber, George R. (LARC-D309)" userId="0c6bf55f-4eeb-4517-b8b9-ce58e4cba4b6" providerId="ADAL" clId="{DD2D5B2B-9632-40BC-B43B-6A92F2C8FA44}" dt="2022-04-27T17:20:52.064" v="509" actId="1076"/>
          <ac:picMkLst>
            <pc:docMk/>
            <pc:sldMk cId="1864831109" sldId="263"/>
            <ac:picMk id="9" creationId="{069081F1-F68E-4EA3-9B82-CD8FF2EDB7E7}"/>
          </ac:picMkLst>
        </pc:picChg>
        <pc:picChg chg="add mod">
          <ac:chgData name="Weber, George R. (LARC-D309)" userId="0c6bf55f-4eeb-4517-b8b9-ce58e4cba4b6" providerId="ADAL" clId="{DD2D5B2B-9632-40BC-B43B-6A92F2C8FA44}" dt="2022-04-27T17:20:52.064" v="509" actId="1076"/>
          <ac:picMkLst>
            <pc:docMk/>
            <pc:sldMk cId="1864831109" sldId="263"/>
            <ac:picMk id="14" creationId="{CE08B791-3CFC-454F-82DB-4968E382BD44}"/>
          </ac:picMkLst>
        </pc:picChg>
        <pc:picChg chg="add mod">
          <ac:chgData name="Weber, George R. (LARC-D309)" userId="0c6bf55f-4eeb-4517-b8b9-ce58e4cba4b6" providerId="ADAL" clId="{DD2D5B2B-9632-40BC-B43B-6A92F2C8FA44}" dt="2022-04-27T17:20:52.064" v="509" actId="1076"/>
          <ac:picMkLst>
            <pc:docMk/>
            <pc:sldMk cId="1864831109" sldId="263"/>
            <ac:picMk id="17" creationId="{21B54EEE-ABD4-42E8-9BC5-C6C57CABDDBF}"/>
          </ac:picMkLst>
        </pc:picChg>
        <pc:picChg chg="add mod">
          <ac:chgData name="Weber, George R. (LARC-D309)" userId="0c6bf55f-4eeb-4517-b8b9-ce58e4cba4b6" providerId="ADAL" clId="{DD2D5B2B-9632-40BC-B43B-6A92F2C8FA44}" dt="2022-04-27T17:20:52.064" v="509" actId="1076"/>
          <ac:picMkLst>
            <pc:docMk/>
            <pc:sldMk cId="1864831109" sldId="263"/>
            <ac:picMk id="29" creationId="{747535CD-77AC-4087-84AC-1F5929D41FDD}"/>
          </ac:picMkLst>
        </pc:picChg>
        <pc:picChg chg="add del mod">
          <ac:chgData name="Weber, George R. (LARC-D309)" userId="0c6bf55f-4eeb-4517-b8b9-ce58e4cba4b6" providerId="ADAL" clId="{DD2D5B2B-9632-40BC-B43B-6A92F2C8FA44}" dt="2022-04-27T17:17:50.311" v="503" actId="478"/>
          <ac:picMkLst>
            <pc:docMk/>
            <pc:sldMk cId="1864831109" sldId="263"/>
            <ac:picMk id="32" creationId="{9079463F-10D7-413B-8FD5-D426F1D80B4B}"/>
          </ac:picMkLst>
        </pc:picChg>
        <pc:picChg chg="add mod">
          <ac:chgData name="Weber, George R. (LARC-D309)" userId="0c6bf55f-4eeb-4517-b8b9-ce58e4cba4b6" providerId="ADAL" clId="{DD2D5B2B-9632-40BC-B43B-6A92F2C8FA44}" dt="2022-04-27T17:20:52.064" v="509" actId="1076"/>
          <ac:picMkLst>
            <pc:docMk/>
            <pc:sldMk cId="1864831109" sldId="263"/>
            <ac:picMk id="53" creationId="{F0D41D53-4D3B-4B7D-B225-99140ECF06D6}"/>
          </ac:picMkLst>
        </pc:picChg>
        <pc:cxnChg chg="add mod">
          <ac:chgData name="Weber, George R. (LARC-D309)" userId="0c6bf55f-4eeb-4517-b8b9-ce58e4cba4b6" providerId="ADAL" clId="{DD2D5B2B-9632-40BC-B43B-6A92F2C8FA44}" dt="2022-04-27T17:20:52.064" v="509" actId="1076"/>
          <ac:cxnSpMkLst>
            <pc:docMk/>
            <pc:sldMk cId="1864831109" sldId="263"/>
            <ac:cxnSpMk id="7" creationId="{53B8326F-4A47-479C-BF92-6B83FF07121C}"/>
          </ac:cxnSpMkLst>
        </pc:cxnChg>
        <pc:cxnChg chg="add mod">
          <ac:chgData name="Weber, George R. (LARC-D309)" userId="0c6bf55f-4eeb-4517-b8b9-ce58e4cba4b6" providerId="ADAL" clId="{DD2D5B2B-9632-40BC-B43B-6A92F2C8FA44}" dt="2022-04-27T17:20:52.064" v="509" actId="1076"/>
          <ac:cxnSpMkLst>
            <pc:docMk/>
            <pc:sldMk cId="1864831109" sldId="263"/>
            <ac:cxnSpMk id="8" creationId="{5ADFFEB8-1D85-4D6B-B1BE-2453A2DF500B}"/>
          </ac:cxnSpMkLst>
        </pc:cxnChg>
        <pc:cxnChg chg="add mod">
          <ac:chgData name="Weber, George R. (LARC-D309)" userId="0c6bf55f-4eeb-4517-b8b9-ce58e4cba4b6" providerId="ADAL" clId="{DD2D5B2B-9632-40BC-B43B-6A92F2C8FA44}" dt="2022-04-27T17:20:52.064" v="509" actId="1076"/>
          <ac:cxnSpMkLst>
            <pc:docMk/>
            <pc:sldMk cId="1864831109" sldId="263"/>
            <ac:cxnSpMk id="12" creationId="{956843A3-32F6-4374-84EA-103A675E91D6}"/>
          </ac:cxnSpMkLst>
        </pc:cxnChg>
      </pc:sldChg>
      <pc:sldChg chg="addSp modSp new mod">
        <pc:chgData name="Weber, George R. (LARC-D309)" userId="0c6bf55f-4eeb-4517-b8b9-ce58e4cba4b6" providerId="ADAL" clId="{DD2D5B2B-9632-40BC-B43B-6A92F2C8FA44}" dt="2022-04-28T13:51:43.656" v="1085" actId="27636"/>
        <pc:sldMkLst>
          <pc:docMk/>
          <pc:sldMk cId="3172171973" sldId="264"/>
        </pc:sldMkLst>
        <pc:spChg chg="mod">
          <ac:chgData name="Weber, George R. (LARC-D309)" userId="0c6bf55f-4eeb-4517-b8b9-ce58e4cba4b6" providerId="ADAL" clId="{DD2D5B2B-9632-40BC-B43B-6A92F2C8FA44}" dt="2022-04-28T13:51:43.656" v="1085" actId="27636"/>
          <ac:spMkLst>
            <pc:docMk/>
            <pc:sldMk cId="3172171973" sldId="264"/>
            <ac:spMk id="2" creationId="{C6103329-AA7A-4004-A8FB-7503C1A9AC62}"/>
          </ac:spMkLst>
        </pc:spChg>
        <pc:spChg chg="add mod">
          <ac:chgData name="Weber, George R. (LARC-D309)" userId="0c6bf55f-4eeb-4517-b8b9-ce58e4cba4b6" providerId="ADAL" clId="{DD2D5B2B-9632-40BC-B43B-6A92F2C8FA44}" dt="2022-04-27T17:40:47.787" v="659" actId="12789"/>
          <ac:spMkLst>
            <pc:docMk/>
            <pc:sldMk cId="3172171973" sldId="264"/>
            <ac:spMk id="4" creationId="{C88B4F2B-88E0-4454-94BE-65300C5A3C6F}"/>
          </ac:spMkLst>
        </pc:spChg>
        <pc:spChg chg="add mod">
          <ac:chgData name="Weber, George R. (LARC-D309)" userId="0c6bf55f-4eeb-4517-b8b9-ce58e4cba4b6" providerId="ADAL" clId="{DD2D5B2B-9632-40BC-B43B-6A92F2C8FA44}" dt="2022-04-27T17:40:54.111" v="662" actId="1038"/>
          <ac:spMkLst>
            <pc:docMk/>
            <pc:sldMk cId="3172171973" sldId="264"/>
            <ac:spMk id="5" creationId="{B6FCB67F-BAE2-422A-9A72-2A837BBD21A3}"/>
          </ac:spMkLst>
        </pc:spChg>
        <pc:spChg chg="add mod">
          <ac:chgData name="Weber, George R. (LARC-D309)" userId="0c6bf55f-4eeb-4517-b8b9-ce58e4cba4b6" providerId="ADAL" clId="{DD2D5B2B-9632-40BC-B43B-6A92F2C8FA44}" dt="2022-04-27T17:40:47.787" v="659" actId="12789"/>
          <ac:spMkLst>
            <pc:docMk/>
            <pc:sldMk cId="3172171973" sldId="264"/>
            <ac:spMk id="6" creationId="{2F396E46-58BC-4BB5-B5E7-D8E0BF49A72B}"/>
          </ac:spMkLst>
        </pc:spChg>
        <pc:spChg chg="add mod">
          <ac:chgData name="Weber, George R. (LARC-D309)" userId="0c6bf55f-4eeb-4517-b8b9-ce58e4cba4b6" providerId="ADAL" clId="{DD2D5B2B-9632-40BC-B43B-6A92F2C8FA44}" dt="2022-04-27T17:40:17.627" v="655" actId="404"/>
          <ac:spMkLst>
            <pc:docMk/>
            <pc:sldMk cId="3172171973" sldId="264"/>
            <ac:spMk id="7" creationId="{D795A99F-7DF9-4D63-B4FC-88610A2DF123}"/>
          </ac:spMkLst>
        </pc:spChg>
        <pc:spChg chg="add mod">
          <ac:chgData name="Weber, George R. (LARC-D309)" userId="0c6bf55f-4eeb-4517-b8b9-ce58e4cba4b6" providerId="ADAL" clId="{DD2D5B2B-9632-40BC-B43B-6A92F2C8FA44}" dt="2022-04-27T17:40:17.627" v="655" actId="404"/>
          <ac:spMkLst>
            <pc:docMk/>
            <pc:sldMk cId="3172171973" sldId="264"/>
            <ac:spMk id="8" creationId="{1E1D755A-CC1F-4575-8A3E-5E8FF3B88EF1}"/>
          </ac:spMkLst>
        </pc:spChg>
        <pc:spChg chg="add mod">
          <ac:chgData name="Weber, George R. (LARC-D309)" userId="0c6bf55f-4eeb-4517-b8b9-ce58e4cba4b6" providerId="ADAL" clId="{DD2D5B2B-9632-40BC-B43B-6A92F2C8FA44}" dt="2022-04-27T17:40:17.627" v="655" actId="404"/>
          <ac:spMkLst>
            <pc:docMk/>
            <pc:sldMk cId="3172171973" sldId="264"/>
            <ac:spMk id="9" creationId="{AA905260-6E77-4F9D-B883-646F30651076}"/>
          </ac:spMkLst>
        </pc:spChg>
        <pc:spChg chg="add mod">
          <ac:chgData name="Weber, George R. (LARC-D309)" userId="0c6bf55f-4eeb-4517-b8b9-ce58e4cba4b6" providerId="ADAL" clId="{DD2D5B2B-9632-40BC-B43B-6A92F2C8FA44}" dt="2022-04-27T17:40:17.627" v="655" actId="404"/>
          <ac:spMkLst>
            <pc:docMk/>
            <pc:sldMk cId="3172171973" sldId="264"/>
            <ac:spMk id="10" creationId="{8FB525BF-4924-4115-9CD5-1A405F989684}"/>
          </ac:spMkLst>
        </pc:spChg>
        <pc:spChg chg="add mod">
          <ac:chgData name="Weber, George R. (LARC-D309)" userId="0c6bf55f-4eeb-4517-b8b9-ce58e4cba4b6" providerId="ADAL" clId="{DD2D5B2B-9632-40BC-B43B-6A92F2C8FA44}" dt="2022-04-27T17:40:17.627" v="655" actId="404"/>
          <ac:spMkLst>
            <pc:docMk/>
            <pc:sldMk cId="3172171973" sldId="264"/>
            <ac:spMk id="11" creationId="{2B84937E-A19A-4EF9-AC1E-3ADE4449E7E3}"/>
          </ac:spMkLst>
        </pc:spChg>
        <pc:spChg chg="add mod">
          <ac:chgData name="Weber, George R. (LARC-D309)" userId="0c6bf55f-4eeb-4517-b8b9-ce58e4cba4b6" providerId="ADAL" clId="{DD2D5B2B-9632-40BC-B43B-6A92F2C8FA44}" dt="2022-04-27T17:40:17.627" v="655" actId="404"/>
          <ac:spMkLst>
            <pc:docMk/>
            <pc:sldMk cId="3172171973" sldId="264"/>
            <ac:spMk id="12" creationId="{D295230D-281A-41C5-AA24-0494F7ABAC73}"/>
          </ac:spMkLst>
        </pc:spChg>
        <pc:spChg chg="add mod">
          <ac:chgData name="Weber, George R. (LARC-D309)" userId="0c6bf55f-4eeb-4517-b8b9-ce58e4cba4b6" providerId="ADAL" clId="{DD2D5B2B-9632-40BC-B43B-6A92F2C8FA44}" dt="2022-04-27T17:40:17.627" v="655" actId="404"/>
          <ac:spMkLst>
            <pc:docMk/>
            <pc:sldMk cId="3172171973" sldId="264"/>
            <ac:spMk id="13" creationId="{421B03C2-7403-4A0B-9770-9BD9C3A13760}"/>
          </ac:spMkLst>
        </pc:spChg>
        <pc:spChg chg="add mod">
          <ac:chgData name="Weber, George R. (LARC-D309)" userId="0c6bf55f-4eeb-4517-b8b9-ce58e4cba4b6" providerId="ADAL" clId="{DD2D5B2B-9632-40BC-B43B-6A92F2C8FA44}" dt="2022-04-27T17:40:17.627" v="655" actId="404"/>
          <ac:spMkLst>
            <pc:docMk/>
            <pc:sldMk cId="3172171973" sldId="264"/>
            <ac:spMk id="14" creationId="{949BF285-1B11-4D76-80F0-87CB776B3CC1}"/>
          </ac:spMkLst>
        </pc:spChg>
        <pc:spChg chg="add mod">
          <ac:chgData name="Weber, George R. (LARC-D309)" userId="0c6bf55f-4eeb-4517-b8b9-ce58e4cba4b6" providerId="ADAL" clId="{DD2D5B2B-9632-40BC-B43B-6A92F2C8FA44}" dt="2022-04-27T17:40:17.627" v="655" actId="404"/>
          <ac:spMkLst>
            <pc:docMk/>
            <pc:sldMk cId="3172171973" sldId="264"/>
            <ac:spMk id="15" creationId="{2FB1D382-92B9-4266-A086-F4B8F71A1BCD}"/>
          </ac:spMkLst>
        </pc:spChg>
        <pc:spChg chg="add mod">
          <ac:chgData name="Weber, George R. (LARC-D309)" userId="0c6bf55f-4eeb-4517-b8b9-ce58e4cba4b6" providerId="ADAL" clId="{DD2D5B2B-9632-40BC-B43B-6A92F2C8FA44}" dt="2022-04-27T17:40:17.627" v="655" actId="404"/>
          <ac:spMkLst>
            <pc:docMk/>
            <pc:sldMk cId="3172171973" sldId="264"/>
            <ac:spMk id="16" creationId="{51BCB187-F3B8-466E-BCFA-DAFD63B162CE}"/>
          </ac:spMkLst>
        </pc:spChg>
        <pc:spChg chg="add mod">
          <ac:chgData name="Weber, George R. (LARC-D309)" userId="0c6bf55f-4eeb-4517-b8b9-ce58e4cba4b6" providerId="ADAL" clId="{DD2D5B2B-9632-40BC-B43B-6A92F2C8FA44}" dt="2022-04-27T17:40:17.627" v="655" actId="404"/>
          <ac:spMkLst>
            <pc:docMk/>
            <pc:sldMk cId="3172171973" sldId="264"/>
            <ac:spMk id="17" creationId="{3BB6775E-CCF1-4AC3-BFBC-03229F5EFF09}"/>
          </ac:spMkLst>
        </pc:spChg>
        <pc:spChg chg="add mod">
          <ac:chgData name="Weber, George R. (LARC-D309)" userId="0c6bf55f-4eeb-4517-b8b9-ce58e4cba4b6" providerId="ADAL" clId="{DD2D5B2B-9632-40BC-B43B-6A92F2C8FA44}" dt="2022-04-27T17:40:17.627" v="655" actId="404"/>
          <ac:spMkLst>
            <pc:docMk/>
            <pc:sldMk cId="3172171973" sldId="264"/>
            <ac:spMk id="18" creationId="{3B8E1861-12AB-4A98-959E-955B1A31F709}"/>
          </ac:spMkLst>
        </pc:spChg>
        <pc:spChg chg="add mod">
          <ac:chgData name="Weber, George R. (LARC-D309)" userId="0c6bf55f-4eeb-4517-b8b9-ce58e4cba4b6" providerId="ADAL" clId="{DD2D5B2B-9632-40BC-B43B-6A92F2C8FA44}" dt="2022-04-27T17:40:17.627" v="655" actId="404"/>
          <ac:spMkLst>
            <pc:docMk/>
            <pc:sldMk cId="3172171973" sldId="264"/>
            <ac:spMk id="19" creationId="{35461380-E8FD-4537-A58D-0F13ADF4EE8F}"/>
          </ac:spMkLst>
        </pc:spChg>
        <pc:spChg chg="add mod">
          <ac:chgData name="Weber, George R. (LARC-D309)" userId="0c6bf55f-4eeb-4517-b8b9-ce58e4cba4b6" providerId="ADAL" clId="{DD2D5B2B-9632-40BC-B43B-6A92F2C8FA44}" dt="2022-04-27T17:40:17.627" v="655" actId="404"/>
          <ac:spMkLst>
            <pc:docMk/>
            <pc:sldMk cId="3172171973" sldId="264"/>
            <ac:spMk id="20" creationId="{E444C258-E0C9-480C-B49F-28CC14D76DF6}"/>
          </ac:spMkLst>
        </pc:spChg>
        <pc:spChg chg="add mod">
          <ac:chgData name="Weber, George R. (LARC-D309)" userId="0c6bf55f-4eeb-4517-b8b9-ce58e4cba4b6" providerId="ADAL" clId="{DD2D5B2B-9632-40BC-B43B-6A92F2C8FA44}" dt="2022-04-27T17:40:17.627" v="655" actId="404"/>
          <ac:spMkLst>
            <pc:docMk/>
            <pc:sldMk cId="3172171973" sldId="264"/>
            <ac:spMk id="21" creationId="{1F1F9EEC-6DF1-42AF-9E72-C1AB444D4B3A}"/>
          </ac:spMkLst>
        </pc:spChg>
        <pc:spChg chg="add mod">
          <ac:chgData name="Weber, George R. (LARC-D309)" userId="0c6bf55f-4eeb-4517-b8b9-ce58e4cba4b6" providerId="ADAL" clId="{DD2D5B2B-9632-40BC-B43B-6A92F2C8FA44}" dt="2022-04-27T17:40:17.627" v="655" actId="404"/>
          <ac:spMkLst>
            <pc:docMk/>
            <pc:sldMk cId="3172171973" sldId="264"/>
            <ac:spMk id="22" creationId="{49274A06-08A7-4CF4-BD76-EBC7BF0CAED5}"/>
          </ac:spMkLst>
        </pc:spChg>
        <pc:spChg chg="add mod">
          <ac:chgData name="Weber, George R. (LARC-D309)" userId="0c6bf55f-4eeb-4517-b8b9-ce58e4cba4b6" providerId="ADAL" clId="{DD2D5B2B-9632-40BC-B43B-6A92F2C8FA44}" dt="2022-04-27T17:40:17.627" v="655" actId="404"/>
          <ac:spMkLst>
            <pc:docMk/>
            <pc:sldMk cId="3172171973" sldId="264"/>
            <ac:spMk id="23" creationId="{2C4516DD-FCFF-416B-BA18-F3EA3165E9D5}"/>
          </ac:spMkLst>
        </pc:spChg>
        <pc:spChg chg="add mod">
          <ac:chgData name="Weber, George R. (LARC-D309)" userId="0c6bf55f-4eeb-4517-b8b9-ce58e4cba4b6" providerId="ADAL" clId="{DD2D5B2B-9632-40BC-B43B-6A92F2C8FA44}" dt="2022-04-27T17:40:17.627" v="655" actId="404"/>
          <ac:spMkLst>
            <pc:docMk/>
            <pc:sldMk cId="3172171973" sldId="264"/>
            <ac:spMk id="24" creationId="{0130C36A-E430-4D5B-B6C4-A7B70F09195C}"/>
          </ac:spMkLst>
        </pc:spChg>
        <pc:spChg chg="add mod">
          <ac:chgData name="Weber, George R. (LARC-D309)" userId="0c6bf55f-4eeb-4517-b8b9-ce58e4cba4b6" providerId="ADAL" clId="{DD2D5B2B-9632-40BC-B43B-6A92F2C8FA44}" dt="2022-04-27T17:40:17.627" v="655" actId="404"/>
          <ac:spMkLst>
            <pc:docMk/>
            <pc:sldMk cId="3172171973" sldId="264"/>
            <ac:spMk id="25" creationId="{F2621BE6-24C8-40C1-AD03-C0882F2FEA22}"/>
          </ac:spMkLst>
        </pc:spChg>
        <pc:spChg chg="add mod">
          <ac:chgData name="Weber, George R. (LARC-D309)" userId="0c6bf55f-4eeb-4517-b8b9-ce58e4cba4b6" providerId="ADAL" clId="{DD2D5B2B-9632-40BC-B43B-6A92F2C8FA44}" dt="2022-04-27T17:40:17.627" v="655" actId="404"/>
          <ac:spMkLst>
            <pc:docMk/>
            <pc:sldMk cId="3172171973" sldId="264"/>
            <ac:spMk id="26" creationId="{9CD98385-AE35-45D9-8E08-4D70EA4E1AD5}"/>
          </ac:spMkLst>
        </pc:spChg>
        <pc:spChg chg="add mod">
          <ac:chgData name="Weber, George R. (LARC-D309)" userId="0c6bf55f-4eeb-4517-b8b9-ce58e4cba4b6" providerId="ADAL" clId="{DD2D5B2B-9632-40BC-B43B-6A92F2C8FA44}" dt="2022-04-27T17:40:17.627" v="655" actId="404"/>
          <ac:spMkLst>
            <pc:docMk/>
            <pc:sldMk cId="3172171973" sldId="264"/>
            <ac:spMk id="27" creationId="{F0C0847A-E536-4A1D-A081-98FDE8072A8E}"/>
          </ac:spMkLst>
        </pc:spChg>
        <pc:spChg chg="add mod">
          <ac:chgData name="Weber, George R. (LARC-D309)" userId="0c6bf55f-4eeb-4517-b8b9-ce58e4cba4b6" providerId="ADAL" clId="{DD2D5B2B-9632-40BC-B43B-6A92F2C8FA44}" dt="2022-04-27T17:40:17.627" v="655" actId="404"/>
          <ac:spMkLst>
            <pc:docMk/>
            <pc:sldMk cId="3172171973" sldId="264"/>
            <ac:spMk id="28" creationId="{6B198CA9-1BEB-4686-BA8C-17037454DB7F}"/>
          </ac:spMkLst>
        </pc:spChg>
        <pc:picChg chg="add mod">
          <ac:chgData name="Weber, George R. (LARC-D309)" userId="0c6bf55f-4eeb-4517-b8b9-ce58e4cba4b6" providerId="ADAL" clId="{DD2D5B2B-9632-40BC-B43B-6A92F2C8FA44}" dt="2022-04-27T17:31:43.677" v="580"/>
          <ac:picMkLst>
            <pc:docMk/>
            <pc:sldMk cId="3172171973" sldId="264"/>
            <ac:picMk id="29" creationId="{BA5C8B1A-0D26-4751-8EE3-39D256D244C7}"/>
          </ac:picMkLst>
        </pc:picChg>
      </pc:sldChg>
      <pc:sldChg chg="addSp modSp new mod modAnim">
        <pc:chgData name="Weber, George R. (LARC-D309)" userId="0c6bf55f-4eeb-4517-b8b9-ce58e4cba4b6" providerId="ADAL" clId="{DD2D5B2B-9632-40BC-B43B-6A92F2C8FA44}" dt="2022-04-28T20:25:25.111" v="4048" actId="1076"/>
        <pc:sldMkLst>
          <pc:docMk/>
          <pc:sldMk cId="3424504877" sldId="265"/>
        </pc:sldMkLst>
        <pc:spChg chg="mod">
          <ac:chgData name="Weber, George R. (LARC-D309)" userId="0c6bf55f-4eeb-4517-b8b9-ce58e4cba4b6" providerId="ADAL" clId="{DD2D5B2B-9632-40BC-B43B-6A92F2C8FA44}" dt="2022-04-28T13:51:36.360" v="1080" actId="20577"/>
          <ac:spMkLst>
            <pc:docMk/>
            <pc:sldMk cId="3424504877" sldId="265"/>
            <ac:spMk id="2" creationId="{20FDE8D6-1FE2-4282-AEEF-7837341B0690}"/>
          </ac:spMkLst>
        </pc:spChg>
        <pc:spChg chg="mod">
          <ac:chgData name="Weber, George R. (LARC-D309)" userId="0c6bf55f-4eeb-4517-b8b9-ce58e4cba4b6" providerId="ADAL" clId="{DD2D5B2B-9632-40BC-B43B-6A92F2C8FA44}" dt="2022-04-27T20:13:03.061" v="692" actId="2711"/>
          <ac:spMkLst>
            <pc:docMk/>
            <pc:sldMk cId="3424504877" sldId="265"/>
            <ac:spMk id="3" creationId="{A4A21C94-D3FB-470F-8CD9-49DF374B2F46}"/>
          </ac:spMkLst>
        </pc:spChg>
        <pc:spChg chg="add mod">
          <ac:chgData name="Weber, George R. (LARC-D309)" userId="0c6bf55f-4eeb-4517-b8b9-ce58e4cba4b6" providerId="ADAL" clId="{DD2D5B2B-9632-40BC-B43B-6A92F2C8FA44}" dt="2022-04-28T20:24:32.941" v="4043" actId="1076"/>
          <ac:spMkLst>
            <pc:docMk/>
            <pc:sldMk cId="3424504877" sldId="265"/>
            <ac:spMk id="5" creationId="{D5F63208-DB60-48D2-963F-4B44208E5539}"/>
          </ac:spMkLst>
        </pc:spChg>
        <pc:spChg chg="add mod ord">
          <ac:chgData name="Weber, George R. (LARC-D309)" userId="0c6bf55f-4eeb-4517-b8b9-ce58e4cba4b6" providerId="ADAL" clId="{DD2D5B2B-9632-40BC-B43B-6A92F2C8FA44}" dt="2022-04-28T20:22:29.862" v="4033" actId="166"/>
          <ac:spMkLst>
            <pc:docMk/>
            <pc:sldMk cId="3424504877" sldId="265"/>
            <ac:spMk id="7" creationId="{3ACBB9B3-32F4-4ACF-8B35-CA9E56EC0BCC}"/>
          </ac:spMkLst>
        </pc:spChg>
        <pc:spChg chg="add mod">
          <ac:chgData name="Weber, George R. (LARC-D309)" userId="0c6bf55f-4eeb-4517-b8b9-ce58e4cba4b6" providerId="ADAL" clId="{DD2D5B2B-9632-40BC-B43B-6A92F2C8FA44}" dt="2022-04-28T20:24:14.401" v="4040" actId="1076"/>
          <ac:spMkLst>
            <pc:docMk/>
            <pc:sldMk cId="3424504877" sldId="265"/>
            <ac:spMk id="8" creationId="{6A763EB2-068F-4931-8168-315DC6990DB4}"/>
          </ac:spMkLst>
        </pc:spChg>
        <pc:spChg chg="add mod">
          <ac:chgData name="Weber, George R. (LARC-D309)" userId="0c6bf55f-4eeb-4517-b8b9-ce58e4cba4b6" providerId="ADAL" clId="{DD2D5B2B-9632-40BC-B43B-6A92F2C8FA44}" dt="2022-04-28T20:25:16.576" v="4047" actId="1076"/>
          <ac:spMkLst>
            <pc:docMk/>
            <pc:sldMk cId="3424504877" sldId="265"/>
            <ac:spMk id="9" creationId="{8D8B9FA2-2420-46A9-8696-356C4ACAB349}"/>
          </ac:spMkLst>
        </pc:spChg>
        <pc:spChg chg="add mod">
          <ac:chgData name="Weber, George R. (LARC-D309)" userId="0c6bf55f-4eeb-4517-b8b9-ce58e4cba4b6" providerId="ADAL" clId="{DD2D5B2B-9632-40BC-B43B-6A92F2C8FA44}" dt="2022-04-28T20:20:21.592" v="4008" actId="1076"/>
          <ac:spMkLst>
            <pc:docMk/>
            <pc:sldMk cId="3424504877" sldId="265"/>
            <ac:spMk id="10" creationId="{5D537C32-7CBC-492A-8CB1-FE857798BBC6}"/>
          </ac:spMkLst>
        </pc:spChg>
        <pc:spChg chg="add mod">
          <ac:chgData name="Weber, George R. (LARC-D309)" userId="0c6bf55f-4eeb-4517-b8b9-ce58e4cba4b6" providerId="ADAL" clId="{DD2D5B2B-9632-40BC-B43B-6A92F2C8FA44}" dt="2022-04-28T20:21:44.675" v="4027" actId="1036"/>
          <ac:spMkLst>
            <pc:docMk/>
            <pc:sldMk cId="3424504877" sldId="265"/>
            <ac:spMk id="12" creationId="{14068161-A09D-4F07-85DC-E1FA60B35FF8}"/>
          </ac:spMkLst>
        </pc:spChg>
        <pc:spChg chg="mod">
          <ac:chgData name="Weber, George R. (LARC-D309)" userId="0c6bf55f-4eeb-4517-b8b9-ce58e4cba4b6" providerId="ADAL" clId="{DD2D5B2B-9632-40BC-B43B-6A92F2C8FA44}" dt="2022-04-28T20:08:04.684" v="3968" actId="1076"/>
          <ac:spMkLst>
            <pc:docMk/>
            <pc:sldMk cId="3424504877" sldId="265"/>
            <ac:spMk id="15" creationId="{4D57EB96-FBDB-4B14-A3C0-D56F1A4FC531}"/>
          </ac:spMkLst>
        </pc:spChg>
        <pc:spChg chg="add mod">
          <ac:chgData name="Weber, George R. (LARC-D309)" userId="0c6bf55f-4eeb-4517-b8b9-ce58e4cba4b6" providerId="ADAL" clId="{DD2D5B2B-9632-40BC-B43B-6A92F2C8FA44}" dt="2022-04-28T20:25:10.590" v="4046" actId="1076"/>
          <ac:spMkLst>
            <pc:docMk/>
            <pc:sldMk cId="3424504877" sldId="265"/>
            <ac:spMk id="16" creationId="{8F8261D5-CDFD-4E9A-8CDC-B2639F97AC95}"/>
          </ac:spMkLst>
        </pc:spChg>
        <pc:spChg chg="add mod">
          <ac:chgData name="Weber, George R. (LARC-D309)" userId="0c6bf55f-4eeb-4517-b8b9-ce58e4cba4b6" providerId="ADAL" clId="{DD2D5B2B-9632-40BC-B43B-6A92F2C8FA44}" dt="2022-04-28T20:21:29.590" v="4022" actId="1076"/>
          <ac:spMkLst>
            <pc:docMk/>
            <pc:sldMk cId="3424504877" sldId="265"/>
            <ac:spMk id="18" creationId="{7D2D71BB-5581-46EF-BBD0-7B6E93EEA1E3}"/>
          </ac:spMkLst>
        </pc:spChg>
        <pc:spChg chg="add mod">
          <ac:chgData name="Weber, George R. (LARC-D309)" userId="0c6bf55f-4eeb-4517-b8b9-ce58e4cba4b6" providerId="ADAL" clId="{DD2D5B2B-9632-40BC-B43B-6A92F2C8FA44}" dt="2022-04-28T20:22:10.155" v="4031" actId="14100"/>
          <ac:spMkLst>
            <pc:docMk/>
            <pc:sldMk cId="3424504877" sldId="265"/>
            <ac:spMk id="19" creationId="{946678F5-36D5-4D36-976F-29AD7503F31D}"/>
          </ac:spMkLst>
        </pc:spChg>
        <pc:spChg chg="add mod">
          <ac:chgData name="Weber, George R. (LARC-D309)" userId="0c6bf55f-4eeb-4517-b8b9-ce58e4cba4b6" providerId="ADAL" clId="{DD2D5B2B-9632-40BC-B43B-6A92F2C8FA44}" dt="2022-04-28T20:20:43.613" v="4012" actId="14100"/>
          <ac:spMkLst>
            <pc:docMk/>
            <pc:sldMk cId="3424504877" sldId="265"/>
            <ac:spMk id="20" creationId="{96BEDB27-324B-4B40-B3D5-6A16CF3DEAF3}"/>
          </ac:spMkLst>
        </pc:spChg>
        <pc:spChg chg="add mod">
          <ac:chgData name="Weber, George R. (LARC-D309)" userId="0c6bf55f-4eeb-4517-b8b9-ce58e4cba4b6" providerId="ADAL" clId="{DD2D5B2B-9632-40BC-B43B-6A92F2C8FA44}" dt="2022-04-28T20:23:42.653" v="4037" actId="14100"/>
          <ac:spMkLst>
            <pc:docMk/>
            <pc:sldMk cId="3424504877" sldId="265"/>
            <ac:spMk id="21" creationId="{26EBDE0C-DAB9-4E6A-AF41-42C2E0AC15E1}"/>
          </ac:spMkLst>
        </pc:spChg>
        <pc:spChg chg="add mod">
          <ac:chgData name="Weber, George R. (LARC-D309)" userId="0c6bf55f-4eeb-4517-b8b9-ce58e4cba4b6" providerId="ADAL" clId="{DD2D5B2B-9632-40BC-B43B-6A92F2C8FA44}" dt="2022-04-28T20:24:40.614" v="4044" actId="14100"/>
          <ac:spMkLst>
            <pc:docMk/>
            <pc:sldMk cId="3424504877" sldId="265"/>
            <ac:spMk id="22" creationId="{3440E58B-CFA3-48B3-B15A-B1B180C1A242}"/>
          </ac:spMkLst>
        </pc:spChg>
        <pc:grpChg chg="add mod">
          <ac:chgData name="Weber, George R. (LARC-D309)" userId="0c6bf55f-4eeb-4517-b8b9-ce58e4cba4b6" providerId="ADAL" clId="{DD2D5B2B-9632-40BC-B43B-6A92F2C8FA44}" dt="2022-04-28T20:25:25.111" v="4048" actId="1076"/>
          <ac:grpSpMkLst>
            <pc:docMk/>
            <pc:sldMk cId="3424504877" sldId="265"/>
            <ac:grpSpMk id="13" creationId="{261A1C89-947B-41BE-ADAF-15F2A9949244}"/>
          </ac:grpSpMkLst>
        </pc:grpChg>
        <pc:picChg chg="add mod">
          <ac:chgData name="Weber, George R. (LARC-D309)" userId="0c6bf55f-4eeb-4517-b8b9-ce58e4cba4b6" providerId="ADAL" clId="{DD2D5B2B-9632-40BC-B43B-6A92F2C8FA44}" dt="2022-04-28T20:07:49.861" v="3966" actId="14100"/>
          <ac:picMkLst>
            <pc:docMk/>
            <pc:sldMk cId="3424504877" sldId="265"/>
            <ac:picMk id="4" creationId="{E2A3DC24-2F4A-4D17-B7EF-6C26F52C811A}"/>
          </ac:picMkLst>
        </pc:picChg>
        <pc:picChg chg="add mod">
          <ac:chgData name="Weber, George R. (LARC-D309)" userId="0c6bf55f-4eeb-4517-b8b9-ce58e4cba4b6" providerId="ADAL" clId="{DD2D5B2B-9632-40BC-B43B-6A92F2C8FA44}" dt="2022-04-28T20:23:59.903" v="4039" actId="1076"/>
          <ac:picMkLst>
            <pc:docMk/>
            <pc:sldMk cId="3424504877" sldId="265"/>
            <ac:picMk id="6" creationId="{A3FB1E84-661E-4E1E-83BD-4C5330230EB7}"/>
          </ac:picMkLst>
        </pc:picChg>
        <pc:picChg chg="add mod">
          <ac:chgData name="Weber, George R. (LARC-D309)" userId="0c6bf55f-4eeb-4517-b8b9-ce58e4cba4b6" providerId="ADAL" clId="{DD2D5B2B-9632-40BC-B43B-6A92F2C8FA44}" dt="2022-04-28T20:07:49.861" v="3966" actId="14100"/>
          <ac:picMkLst>
            <pc:docMk/>
            <pc:sldMk cId="3424504877" sldId="265"/>
            <ac:picMk id="11" creationId="{4A566D2D-B6DC-4BD7-AEC2-589ECF875603}"/>
          </ac:picMkLst>
        </pc:picChg>
        <pc:picChg chg="mod">
          <ac:chgData name="Weber, George R. (LARC-D309)" userId="0c6bf55f-4eeb-4517-b8b9-ce58e4cba4b6" providerId="ADAL" clId="{DD2D5B2B-9632-40BC-B43B-6A92F2C8FA44}" dt="2022-04-27T19:14:55.995" v="691"/>
          <ac:picMkLst>
            <pc:docMk/>
            <pc:sldMk cId="3424504877" sldId="265"/>
            <ac:picMk id="14" creationId="{AD97DE19-F079-48B8-B784-44720AFC1516}"/>
          </ac:picMkLst>
        </pc:picChg>
        <pc:picChg chg="add mod">
          <ac:chgData name="Weber, George R. (LARC-D309)" userId="0c6bf55f-4eeb-4517-b8b9-ce58e4cba4b6" providerId="ADAL" clId="{DD2D5B2B-9632-40BC-B43B-6A92F2C8FA44}" dt="2022-04-28T20:07:49.861" v="3966" actId="14100"/>
          <ac:picMkLst>
            <pc:docMk/>
            <pc:sldMk cId="3424504877" sldId="265"/>
            <ac:picMk id="17" creationId="{37FB0ACD-E3DB-4FC4-B42A-1A180152036D}"/>
          </ac:picMkLst>
        </pc:picChg>
      </pc:sldChg>
      <pc:sldChg chg="addSp delSp modSp add mod delAnim modAnim">
        <pc:chgData name="Weber, George R. (LARC-D309)" userId="0c6bf55f-4eeb-4517-b8b9-ce58e4cba4b6" providerId="ADAL" clId="{DD2D5B2B-9632-40BC-B43B-6A92F2C8FA44}" dt="2022-04-28T19:02:01.140" v="3956" actId="1038"/>
        <pc:sldMkLst>
          <pc:docMk/>
          <pc:sldMk cId="37274219" sldId="266"/>
        </pc:sldMkLst>
        <pc:spChg chg="mod">
          <ac:chgData name="Weber, George R. (LARC-D309)" userId="0c6bf55f-4eeb-4517-b8b9-ce58e4cba4b6" providerId="ADAL" clId="{DD2D5B2B-9632-40BC-B43B-6A92F2C8FA44}" dt="2022-04-28T13:51:28.807" v="1075" actId="27636"/>
          <ac:spMkLst>
            <pc:docMk/>
            <pc:sldMk cId="37274219" sldId="266"/>
            <ac:spMk id="2" creationId="{20FDE8D6-1FE2-4282-AEEF-7837341B0690}"/>
          </ac:spMkLst>
        </pc:spChg>
        <pc:spChg chg="del">
          <ac:chgData name="Weber, George R. (LARC-D309)" userId="0c6bf55f-4eeb-4517-b8b9-ce58e4cba4b6" providerId="ADAL" clId="{DD2D5B2B-9632-40BC-B43B-6A92F2C8FA44}" dt="2022-04-28T13:08:17.620" v="734" actId="478"/>
          <ac:spMkLst>
            <pc:docMk/>
            <pc:sldMk cId="37274219" sldId="266"/>
            <ac:spMk id="5" creationId="{D5F63208-DB60-48D2-963F-4B44208E5539}"/>
          </ac:spMkLst>
        </pc:spChg>
        <pc:spChg chg="del">
          <ac:chgData name="Weber, George R. (LARC-D309)" userId="0c6bf55f-4eeb-4517-b8b9-ce58e4cba4b6" providerId="ADAL" clId="{DD2D5B2B-9632-40BC-B43B-6A92F2C8FA44}" dt="2022-04-28T13:08:17.620" v="734" actId="478"/>
          <ac:spMkLst>
            <pc:docMk/>
            <pc:sldMk cId="37274219" sldId="266"/>
            <ac:spMk id="7" creationId="{3ACBB9B3-32F4-4ACF-8B35-CA9E56EC0BCC}"/>
          </ac:spMkLst>
        </pc:spChg>
        <pc:spChg chg="del">
          <ac:chgData name="Weber, George R. (LARC-D309)" userId="0c6bf55f-4eeb-4517-b8b9-ce58e4cba4b6" providerId="ADAL" clId="{DD2D5B2B-9632-40BC-B43B-6A92F2C8FA44}" dt="2022-04-28T13:08:17.620" v="734" actId="478"/>
          <ac:spMkLst>
            <pc:docMk/>
            <pc:sldMk cId="37274219" sldId="266"/>
            <ac:spMk id="8" creationId="{6A763EB2-068F-4931-8168-315DC6990DB4}"/>
          </ac:spMkLst>
        </pc:spChg>
        <pc:spChg chg="del">
          <ac:chgData name="Weber, George R. (LARC-D309)" userId="0c6bf55f-4eeb-4517-b8b9-ce58e4cba4b6" providerId="ADAL" clId="{DD2D5B2B-9632-40BC-B43B-6A92F2C8FA44}" dt="2022-04-28T13:08:17.620" v="734" actId="478"/>
          <ac:spMkLst>
            <pc:docMk/>
            <pc:sldMk cId="37274219" sldId="266"/>
            <ac:spMk id="9" creationId="{8D8B9FA2-2420-46A9-8696-356C4ACAB349}"/>
          </ac:spMkLst>
        </pc:spChg>
        <pc:spChg chg="del">
          <ac:chgData name="Weber, George R. (LARC-D309)" userId="0c6bf55f-4eeb-4517-b8b9-ce58e4cba4b6" providerId="ADAL" clId="{DD2D5B2B-9632-40BC-B43B-6A92F2C8FA44}" dt="2022-04-28T13:08:17.620" v="734" actId="478"/>
          <ac:spMkLst>
            <pc:docMk/>
            <pc:sldMk cId="37274219" sldId="266"/>
            <ac:spMk id="10" creationId="{5D537C32-7CBC-492A-8CB1-FE857798BBC6}"/>
          </ac:spMkLst>
        </pc:spChg>
        <pc:spChg chg="del">
          <ac:chgData name="Weber, George R. (LARC-D309)" userId="0c6bf55f-4eeb-4517-b8b9-ce58e4cba4b6" providerId="ADAL" clId="{DD2D5B2B-9632-40BC-B43B-6A92F2C8FA44}" dt="2022-04-28T13:08:17.620" v="734" actId="478"/>
          <ac:spMkLst>
            <pc:docMk/>
            <pc:sldMk cId="37274219" sldId="266"/>
            <ac:spMk id="12" creationId="{14068161-A09D-4F07-85DC-E1FA60B35FF8}"/>
          </ac:spMkLst>
        </pc:spChg>
        <pc:spChg chg="del">
          <ac:chgData name="Weber, George R. (LARC-D309)" userId="0c6bf55f-4eeb-4517-b8b9-ce58e4cba4b6" providerId="ADAL" clId="{DD2D5B2B-9632-40BC-B43B-6A92F2C8FA44}" dt="2022-04-28T13:08:17.620" v="734" actId="478"/>
          <ac:spMkLst>
            <pc:docMk/>
            <pc:sldMk cId="37274219" sldId="266"/>
            <ac:spMk id="16" creationId="{8F8261D5-CDFD-4E9A-8CDC-B2639F97AC95}"/>
          </ac:spMkLst>
        </pc:spChg>
        <pc:spChg chg="del">
          <ac:chgData name="Weber, George R. (LARC-D309)" userId="0c6bf55f-4eeb-4517-b8b9-ce58e4cba4b6" providerId="ADAL" clId="{DD2D5B2B-9632-40BC-B43B-6A92F2C8FA44}" dt="2022-04-28T13:08:17.620" v="734" actId="478"/>
          <ac:spMkLst>
            <pc:docMk/>
            <pc:sldMk cId="37274219" sldId="266"/>
            <ac:spMk id="18" creationId="{7D2D71BB-5581-46EF-BBD0-7B6E93EEA1E3}"/>
          </ac:spMkLst>
        </pc:spChg>
        <pc:spChg chg="del">
          <ac:chgData name="Weber, George R. (LARC-D309)" userId="0c6bf55f-4eeb-4517-b8b9-ce58e4cba4b6" providerId="ADAL" clId="{DD2D5B2B-9632-40BC-B43B-6A92F2C8FA44}" dt="2022-04-28T13:08:17.620" v="734" actId="478"/>
          <ac:spMkLst>
            <pc:docMk/>
            <pc:sldMk cId="37274219" sldId="266"/>
            <ac:spMk id="19" creationId="{946678F5-36D5-4D36-976F-29AD7503F31D}"/>
          </ac:spMkLst>
        </pc:spChg>
        <pc:spChg chg="del">
          <ac:chgData name="Weber, George R. (LARC-D309)" userId="0c6bf55f-4eeb-4517-b8b9-ce58e4cba4b6" providerId="ADAL" clId="{DD2D5B2B-9632-40BC-B43B-6A92F2C8FA44}" dt="2022-04-28T13:08:17.620" v="734" actId="478"/>
          <ac:spMkLst>
            <pc:docMk/>
            <pc:sldMk cId="37274219" sldId="266"/>
            <ac:spMk id="20" creationId="{96BEDB27-324B-4B40-B3D5-6A16CF3DEAF3}"/>
          </ac:spMkLst>
        </pc:spChg>
        <pc:spChg chg="del">
          <ac:chgData name="Weber, George R. (LARC-D309)" userId="0c6bf55f-4eeb-4517-b8b9-ce58e4cba4b6" providerId="ADAL" clId="{DD2D5B2B-9632-40BC-B43B-6A92F2C8FA44}" dt="2022-04-28T13:08:17.620" v="734" actId="478"/>
          <ac:spMkLst>
            <pc:docMk/>
            <pc:sldMk cId="37274219" sldId="266"/>
            <ac:spMk id="21" creationId="{26EBDE0C-DAB9-4E6A-AF41-42C2E0AC15E1}"/>
          </ac:spMkLst>
        </pc:spChg>
        <pc:spChg chg="del">
          <ac:chgData name="Weber, George R. (LARC-D309)" userId="0c6bf55f-4eeb-4517-b8b9-ce58e4cba4b6" providerId="ADAL" clId="{DD2D5B2B-9632-40BC-B43B-6A92F2C8FA44}" dt="2022-04-28T13:08:17.620" v="734" actId="478"/>
          <ac:spMkLst>
            <pc:docMk/>
            <pc:sldMk cId="37274219" sldId="266"/>
            <ac:spMk id="22" creationId="{3440E58B-CFA3-48B3-B15A-B1B180C1A242}"/>
          </ac:spMkLst>
        </pc:spChg>
        <pc:spChg chg="add mod">
          <ac:chgData name="Weber, George R. (LARC-D309)" userId="0c6bf55f-4eeb-4517-b8b9-ce58e4cba4b6" providerId="ADAL" clId="{DD2D5B2B-9632-40BC-B43B-6A92F2C8FA44}" dt="2022-04-28T13:41:51.533" v="865" actId="1076"/>
          <ac:spMkLst>
            <pc:docMk/>
            <pc:sldMk cId="37274219" sldId="266"/>
            <ac:spMk id="25" creationId="{A0E5B1A3-B973-4A3F-8CF3-AA2F5D6C9578}"/>
          </ac:spMkLst>
        </pc:spChg>
        <pc:spChg chg="add mod">
          <ac:chgData name="Weber, George R. (LARC-D309)" userId="0c6bf55f-4eeb-4517-b8b9-ce58e4cba4b6" providerId="ADAL" clId="{DD2D5B2B-9632-40BC-B43B-6A92F2C8FA44}" dt="2022-04-28T13:37:16.896" v="853" actId="404"/>
          <ac:spMkLst>
            <pc:docMk/>
            <pc:sldMk cId="37274219" sldId="266"/>
            <ac:spMk id="28" creationId="{0ADE2EB9-6930-4653-80CA-45C62A5B84DB}"/>
          </ac:spMkLst>
        </pc:spChg>
        <pc:spChg chg="add mod">
          <ac:chgData name="Weber, George R. (LARC-D309)" userId="0c6bf55f-4eeb-4517-b8b9-ce58e4cba4b6" providerId="ADAL" clId="{DD2D5B2B-9632-40BC-B43B-6A92F2C8FA44}" dt="2022-04-28T13:38:35.415" v="860" actId="1076"/>
          <ac:spMkLst>
            <pc:docMk/>
            <pc:sldMk cId="37274219" sldId="266"/>
            <ac:spMk id="30" creationId="{EFAE5E89-7418-4247-9757-7EB4C7C14333}"/>
          </ac:spMkLst>
        </pc:spChg>
        <pc:spChg chg="add mod">
          <ac:chgData name="Weber, George R. (LARC-D309)" userId="0c6bf55f-4eeb-4517-b8b9-ce58e4cba4b6" providerId="ADAL" clId="{DD2D5B2B-9632-40BC-B43B-6A92F2C8FA44}" dt="2022-04-28T13:41:51.533" v="865" actId="1076"/>
          <ac:spMkLst>
            <pc:docMk/>
            <pc:sldMk cId="37274219" sldId="266"/>
            <ac:spMk id="32" creationId="{2655C0CC-BC09-4E0A-8B46-28C7BD027933}"/>
          </ac:spMkLst>
        </pc:spChg>
        <pc:spChg chg="add mod">
          <ac:chgData name="Weber, George R. (LARC-D309)" userId="0c6bf55f-4eeb-4517-b8b9-ce58e4cba4b6" providerId="ADAL" clId="{DD2D5B2B-9632-40BC-B43B-6A92F2C8FA44}" dt="2022-04-28T14:58:02.425" v="1838" actId="1076"/>
          <ac:spMkLst>
            <pc:docMk/>
            <pc:sldMk cId="37274219" sldId="266"/>
            <ac:spMk id="34" creationId="{BFA7571E-8B5D-4C84-8130-35B900E958E9}"/>
          </ac:spMkLst>
        </pc:spChg>
        <pc:spChg chg="mod topLvl">
          <ac:chgData name="Weber, George R. (LARC-D309)" userId="0c6bf55f-4eeb-4517-b8b9-ce58e4cba4b6" providerId="ADAL" clId="{DD2D5B2B-9632-40BC-B43B-6A92F2C8FA44}" dt="2022-04-28T14:57:42.602" v="1837" actId="1076"/>
          <ac:spMkLst>
            <pc:docMk/>
            <pc:sldMk cId="37274219" sldId="266"/>
            <ac:spMk id="38" creationId="{8B60FCE4-E5CE-4BE6-AC01-112E00EE9477}"/>
          </ac:spMkLst>
        </pc:spChg>
        <pc:spChg chg="add del mod">
          <ac:chgData name="Weber, George R. (LARC-D309)" userId="0c6bf55f-4eeb-4517-b8b9-ce58e4cba4b6" providerId="ADAL" clId="{DD2D5B2B-9632-40BC-B43B-6A92F2C8FA44}" dt="2022-04-28T13:42:29.955" v="871" actId="478"/>
          <ac:spMkLst>
            <pc:docMk/>
            <pc:sldMk cId="37274219" sldId="266"/>
            <ac:spMk id="43" creationId="{07544662-D01F-4C2F-89F7-E2C7C4A4026A}"/>
          </ac:spMkLst>
        </pc:spChg>
        <pc:spChg chg="add mod">
          <ac:chgData name="Weber, George R. (LARC-D309)" userId="0c6bf55f-4eeb-4517-b8b9-ce58e4cba4b6" providerId="ADAL" clId="{DD2D5B2B-9632-40BC-B43B-6A92F2C8FA44}" dt="2022-04-28T19:02:01.140" v="3956" actId="1038"/>
          <ac:spMkLst>
            <pc:docMk/>
            <pc:sldMk cId="37274219" sldId="266"/>
            <ac:spMk id="44" creationId="{DAD7B404-03B1-4C40-9D16-7FE995C530ED}"/>
          </ac:spMkLst>
        </pc:spChg>
        <pc:grpChg chg="del">
          <ac:chgData name="Weber, George R. (LARC-D309)" userId="0c6bf55f-4eeb-4517-b8b9-ce58e4cba4b6" providerId="ADAL" clId="{DD2D5B2B-9632-40BC-B43B-6A92F2C8FA44}" dt="2022-04-28T13:08:17.620" v="734" actId="478"/>
          <ac:grpSpMkLst>
            <pc:docMk/>
            <pc:sldMk cId="37274219" sldId="266"/>
            <ac:grpSpMk id="13" creationId="{261A1C89-947B-41BE-ADAF-15F2A9949244}"/>
          </ac:grpSpMkLst>
        </pc:grpChg>
        <pc:grpChg chg="add del mod">
          <ac:chgData name="Weber, George R. (LARC-D309)" userId="0c6bf55f-4eeb-4517-b8b9-ce58e4cba4b6" providerId="ADAL" clId="{DD2D5B2B-9632-40BC-B43B-6A92F2C8FA44}" dt="2022-04-28T13:09:44.326" v="745" actId="165"/>
          <ac:grpSpMkLst>
            <pc:docMk/>
            <pc:sldMk cId="37274219" sldId="266"/>
            <ac:grpSpMk id="35" creationId="{8B29F227-1485-4D61-9674-AFE4E379ECED}"/>
          </ac:grpSpMkLst>
        </pc:grpChg>
        <pc:grpChg chg="add mod">
          <ac:chgData name="Weber, George R. (LARC-D309)" userId="0c6bf55f-4eeb-4517-b8b9-ce58e4cba4b6" providerId="ADAL" clId="{DD2D5B2B-9632-40BC-B43B-6A92F2C8FA44}" dt="2022-04-28T13:41:51.533" v="865" actId="1076"/>
          <ac:grpSpMkLst>
            <pc:docMk/>
            <pc:sldMk cId="37274219" sldId="266"/>
            <ac:grpSpMk id="41" creationId="{0A3C97B6-3F6D-4BEE-AB9C-5DABEC95DB62}"/>
          </ac:grpSpMkLst>
        </pc:grpChg>
        <pc:grpChg chg="add mod">
          <ac:chgData name="Weber, George R. (LARC-D309)" userId="0c6bf55f-4eeb-4517-b8b9-ce58e4cba4b6" providerId="ADAL" clId="{DD2D5B2B-9632-40BC-B43B-6A92F2C8FA44}" dt="2022-04-28T14:57:42.602" v="1837" actId="1076"/>
          <ac:grpSpMkLst>
            <pc:docMk/>
            <pc:sldMk cId="37274219" sldId="266"/>
            <ac:grpSpMk id="42" creationId="{F7721F8B-F35E-483B-BE8D-F583AFADC0A9}"/>
          </ac:grpSpMkLst>
        </pc:grpChg>
        <pc:picChg chg="del">
          <ac:chgData name="Weber, George R. (LARC-D309)" userId="0c6bf55f-4eeb-4517-b8b9-ce58e4cba4b6" providerId="ADAL" clId="{DD2D5B2B-9632-40BC-B43B-6A92F2C8FA44}" dt="2022-04-28T13:08:17.620" v="734" actId="478"/>
          <ac:picMkLst>
            <pc:docMk/>
            <pc:sldMk cId="37274219" sldId="266"/>
            <ac:picMk id="4" creationId="{E2A3DC24-2F4A-4D17-B7EF-6C26F52C811A}"/>
          </ac:picMkLst>
        </pc:picChg>
        <pc:picChg chg="del">
          <ac:chgData name="Weber, George R. (LARC-D309)" userId="0c6bf55f-4eeb-4517-b8b9-ce58e4cba4b6" providerId="ADAL" clId="{DD2D5B2B-9632-40BC-B43B-6A92F2C8FA44}" dt="2022-04-28T13:08:17.620" v="734" actId="478"/>
          <ac:picMkLst>
            <pc:docMk/>
            <pc:sldMk cId="37274219" sldId="266"/>
            <ac:picMk id="6" creationId="{A3FB1E84-661E-4E1E-83BD-4C5330230EB7}"/>
          </ac:picMkLst>
        </pc:picChg>
        <pc:picChg chg="del">
          <ac:chgData name="Weber, George R. (LARC-D309)" userId="0c6bf55f-4eeb-4517-b8b9-ce58e4cba4b6" providerId="ADAL" clId="{DD2D5B2B-9632-40BC-B43B-6A92F2C8FA44}" dt="2022-04-28T13:08:17.620" v="734" actId="478"/>
          <ac:picMkLst>
            <pc:docMk/>
            <pc:sldMk cId="37274219" sldId="266"/>
            <ac:picMk id="11" creationId="{4A566D2D-B6DC-4BD7-AEC2-589ECF875603}"/>
          </ac:picMkLst>
        </pc:picChg>
        <pc:picChg chg="del">
          <ac:chgData name="Weber, George R. (LARC-D309)" userId="0c6bf55f-4eeb-4517-b8b9-ce58e4cba4b6" providerId="ADAL" clId="{DD2D5B2B-9632-40BC-B43B-6A92F2C8FA44}" dt="2022-04-28T13:08:17.620" v="734" actId="478"/>
          <ac:picMkLst>
            <pc:docMk/>
            <pc:sldMk cId="37274219" sldId="266"/>
            <ac:picMk id="17" creationId="{37FB0ACD-E3DB-4FC4-B42A-1A180152036D}"/>
          </ac:picMkLst>
        </pc:picChg>
        <pc:picChg chg="add del mod">
          <ac:chgData name="Weber, George R. (LARC-D309)" userId="0c6bf55f-4eeb-4517-b8b9-ce58e4cba4b6" providerId="ADAL" clId="{DD2D5B2B-9632-40BC-B43B-6A92F2C8FA44}" dt="2022-04-28T13:12:53.076" v="768" actId="478"/>
          <ac:picMkLst>
            <pc:docMk/>
            <pc:sldMk cId="37274219" sldId="266"/>
            <ac:picMk id="23" creationId="{C66CE3AD-1AA0-414B-9C78-EE82887C1836}"/>
          </ac:picMkLst>
        </pc:picChg>
        <pc:picChg chg="add mod">
          <ac:chgData name="Weber, George R. (LARC-D309)" userId="0c6bf55f-4eeb-4517-b8b9-ce58e4cba4b6" providerId="ADAL" clId="{DD2D5B2B-9632-40BC-B43B-6A92F2C8FA44}" dt="2022-04-28T13:15:03.236" v="799" actId="164"/>
          <ac:picMkLst>
            <pc:docMk/>
            <pc:sldMk cId="37274219" sldId="266"/>
            <ac:picMk id="24" creationId="{02DAB600-9977-403D-AA1E-E889031DB60F}"/>
          </ac:picMkLst>
        </pc:picChg>
        <pc:picChg chg="add mod">
          <ac:chgData name="Weber, George R. (LARC-D309)" userId="0c6bf55f-4eeb-4517-b8b9-ce58e4cba4b6" providerId="ADAL" clId="{DD2D5B2B-9632-40BC-B43B-6A92F2C8FA44}" dt="2022-04-28T13:15:03.236" v="799" actId="164"/>
          <ac:picMkLst>
            <pc:docMk/>
            <pc:sldMk cId="37274219" sldId="266"/>
            <ac:picMk id="26" creationId="{2AAE9563-C079-4CFE-955F-DD16F16E6A3F}"/>
          </ac:picMkLst>
        </pc:picChg>
        <pc:picChg chg="add mod">
          <ac:chgData name="Weber, George R. (LARC-D309)" userId="0c6bf55f-4eeb-4517-b8b9-ce58e4cba4b6" providerId="ADAL" clId="{DD2D5B2B-9632-40BC-B43B-6A92F2C8FA44}" dt="2022-04-28T13:13:55.416" v="777" actId="1076"/>
          <ac:picMkLst>
            <pc:docMk/>
            <pc:sldMk cId="37274219" sldId="266"/>
            <ac:picMk id="27" creationId="{06AEC887-CD0D-49CF-B05B-9535AB675C51}"/>
          </ac:picMkLst>
        </pc:picChg>
        <pc:picChg chg="add mod">
          <ac:chgData name="Weber, George R. (LARC-D309)" userId="0c6bf55f-4eeb-4517-b8b9-ce58e4cba4b6" providerId="ADAL" clId="{DD2D5B2B-9632-40BC-B43B-6A92F2C8FA44}" dt="2022-04-28T13:38:29.625" v="859" actId="1076"/>
          <ac:picMkLst>
            <pc:docMk/>
            <pc:sldMk cId="37274219" sldId="266"/>
            <ac:picMk id="29" creationId="{399DE406-E40B-4BBB-9258-46227C69666D}"/>
          </ac:picMkLst>
        </pc:picChg>
        <pc:picChg chg="add mod">
          <ac:chgData name="Weber, George R. (LARC-D309)" userId="0c6bf55f-4eeb-4517-b8b9-ce58e4cba4b6" providerId="ADAL" clId="{DD2D5B2B-9632-40BC-B43B-6A92F2C8FA44}" dt="2022-04-28T13:41:51.533" v="865" actId="1076"/>
          <ac:picMkLst>
            <pc:docMk/>
            <pc:sldMk cId="37274219" sldId="266"/>
            <ac:picMk id="31" creationId="{E172ACC4-4D00-4D4C-87FB-1A89C0B53FDC}"/>
          </ac:picMkLst>
        </pc:picChg>
        <pc:picChg chg="add mod">
          <ac:chgData name="Weber, George R. (LARC-D309)" userId="0c6bf55f-4eeb-4517-b8b9-ce58e4cba4b6" providerId="ADAL" clId="{DD2D5B2B-9632-40BC-B43B-6A92F2C8FA44}" dt="2022-04-28T14:58:02.425" v="1838" actId="1076"/>
          <ac:picMkLst>
            <pc:docMk/>
            <pc:sldMk cId="37274219" sldId="266"/>
            <ac:picMk id="33" creationId="{41BDE585-8D8A-47AD-8335-DD5882CB870D}"/>
          </ac:picMkLst>
        </pc:picChg>
        <pc:picChg chg="mod topLvl">
          <ac:chgData name="Weber, George R. (LARC-D309)" userId="0c6bf55f-4eeb-4517-b8b9-ce58e4cba4b6" providerId="ADAL" clId="{DD2D5B2B-9632-40BC-B43B-6A92F2C8FA44}" dt="2022-04-28T13:15:05.270" v="800" actId="164"/>
          <ac:picMkLst>
            <pc:docMk/>
            <pc:sldMk cId="37274219" sldId="266"/>
            <ac:picMk id="36" creationId="{D02FA400-E33E-4EAA-AFF1-5ADCC56AB70D}"/>
          </ac:picMkLst>
        </pc:picChg>
        <pc:picChg chg="mod topLvl">
          <ac:chgData name="Weber, George R. (LARC-D309)" userId="0c6bf55f-4eeb-4517-b8b9-ce58e4cba4b6" providerId="ADAL" clId="{DD2D5B2B-9632-40BC-B43B-6A92F2C8FA44}" dt="2022-04-28T13:15:05.270" v="800" actId="164"/>
          <ac:picMkLst>
            <pc:docMk/>
            <pc:sldMk cId="37274219" sldId="266"/>
            <ac:picMk id="37" creationId="{9B69D48E-2C9D-42A0-96F0-A79520AF4F30}"/>
          </ac:picMkLst>
        </pc:picChg>
        <pc:picChg chg="add mod">
          <ac:chgData name="Weber, George R. (LARC-D309)" userId="0c6bf55f-4eeb-4517-b8b9-ce58e4cba4b6" providerId="ADAL" clId="{DD2D5B2B-9632-40BC-B43B-6A92F2C8FA44}" dt="2022-04-28T13:15:03.236" v="799" actId="164"/>
          <ac:picMkLst>
            <pc:docMk/>
            <pc:sldMk cId="37274219" sldId="266"/>
            <ac:picMk id="40" creationId="{FFDCBB8B-217E-4620-B000-7084DB806778}"/>
          </ac:picMkLst>
        </pc:picChg>
      </pc:sldChg>
      <pc:sldChg chg="addSp modSp new del mod">
        <pc:chgData name="Weber, George R. (LARC-D309)" userId="0c6bf55f-4eeb-4517-b8b9-ce58e4cba4b6" providerId="ADAL" clId="{DD2D5B2B-9632-40BC-B43B-6A92F2C8FA44}" dt="2022-04-28T20:45:45.671" v="4180" actId="47"/>
        <pc:sldMkLst>
          <pc:docMk/>
          <pc:sldMk cId="4200145038" sldId="267"/>
        </pc:sldMkLst>
        <pc:spChg chg="mod">
          <ac:chgData name="Weber, George R. (LARC-D309)" userId="0c6bf55f-4eeb-4517-b8b9-ce58e4cba4b6" providerId="ADAL" clId="{DD2D5B2B-9632-40BC-B43B-6A92F2C8FA44}" dt="2022-04-28T13:50:59.779" v="1058" actId="947"/>
          <ac:spMkLst>
            <pc:docMk/>
            <pc:sldMk cId="4200145038" sldId="267"/>
            <ac:spMk id="2" creationId="{E2FBD431-45FD-4C09-A831-29FD66DDF3ED}"/>
          </ac:spMkLst>
        </pc:spChg>
        <pc:spChg chg="add mod">
          <ac:chgData name="Weber, George R. (LARC-D309)" userId="0c6bf55f-4eeb-4517-b8b9-ce58e4cba4b6" providerId="ADAL" clId="{DD2D5B2B-9632-40BC-B43B-6A92F2C8FA44}" dt="2022-04-28T13:47:50.326" v="991" actId="2711"/>
          <ac:spMkLst>
            <pc:docMk/>
            <pc:sldMk cId="4200145038" sldId="267"/>
            <ac:spMk id="4" creationId="{FBB08A62-E0A4-40C6-9D69-D6ED7BD300CE}"/>
          </ac:spMkLst>
        </pc:spChg>
        <pc:picChg chg="add mod">
          <ac:chgData name="Weber, George R. (LARC-D309)" userId="0c6bf55f-4eeb-4517-b8b9-ce58e4cba4b6" providerId="ADAL" clId="{DD2D5B2B-9632-40BC-B43B-6A92F2C8FA44}" dt="2022-04-28T13:46:37.775" v="990"/>
          <ac:picMkLst>
            <pc:docMk/>
            <pc:sldMk cId="4200145038" sldId="267"/>
            <ac:picMk id="5" creationId="{DB0A100E-0013-4C83-AD69-A04E9C02FF75}"/>
          </ac:picMkLst>
        </pc:picChg>
      </pc:sldChg>
      <pc:sldChg chg="addSp delSp modSp new mod">
        <pc:chgData name="Weber, George R. (LARC-D309)" userId="0c6bf55f-4eeb-4517-b8b9-ce58e4cba4b6" providerId="ADAL" clId="{DD2D5B2B-9632-40BC-B43B-6A92F2C8FA44}" dt="2022-04-28T20:54:23.586" v="4198" actId="20577"/>
        <pc:sldMkLst>
          <pc:docMk/>
          <pc:sldMk cId="3221247677" sldId="268"/>
        </pc:sldMkLst>
        <pc:spChg chg="mod">
          <ac:chgData name="Weber, George R. (LARC-D309)" userId="0c6bf55f-4eeb-4517-b8b9-ce58e4cba4b6" providerId="ADAL" clId="{DD2D5B2B-9632-40BC-B43B-6A92F2C8FA44}" dt="2022-04-28T20:54:23.586" v="4198" actId="20577"/>
          <ac:spMkLst>
            <pc:docMk/>
            <pc:sldMk cId="3221247677" sldId="268"/>
            <ac:spMk id="2" creationId="{8F11F04A-DB57-4FE3-ACBC-2F2A553ADC86}"/>
          </ac:spMkLst>
        </pc:spChg>
        <pc:spChg chg="add mod">
          <ac:chgData name="Weber, George R. (LARC-D309)" userId="0c6bf55f-4eeb-4517-b8b9-ce58e4cba4b6" providerId="ADAL" clId="{DD2D5B2B-9632-40BC-B43B-6A92F2C8FA44}" dt="2022-04-28T15:20:09.529" v="1883" actId="1076"/>
          <ac:spMkLst>
            <pc:docMk/>
            <pc:sldMk cId="3221247677" sldId="268"/>
            <ac:spMk id="4" creationId="{6D94AE4D-9ECC-4803-AF74-298CD85EE038}"/>
          </ac:spMkLst>
        </pc:spChg>
        <pc:spChg chg="add mod">
          <ac:chgData name="Weber, George R. (LARC-D309)" userId="0c6bf55f-4eeb-4517-b8b9-ce58e4cba4b6" providerId="ADAL" clId="{DD2D5B2B-9632-40BC-B43B-6A92F2C8FA44}" dt="2022-04-28T15:20:09.529" v="1883" actId="1076"/>
          <ac:spMkLst>
            <pc:docMk/>
            <pc:sldMk cId="3221247677" sldId="268"/>
            <ac:spMk id="5" creationId="{DE7885B5-A910-4067-BD7E-7A7FC3EA824F}"/>
          </ac:spMkLst>
        </pc:spChg>
        <pc:spChg chg="add mod">
          <ac:chgData name="Weber, George R. (LARC-D309)" userId="0c6bf55f-4eeb-4517-b8b9-ce58e4cba4b6" providerId="ADAL" clId="{DD2D5B2B-9632-40BC-B43B-6A92F2C8FA44}" dt="2022-04-28T15:20:09.529" v="1883" actId="1076"/>
          <ac:spMkLst>
            <pc:docMk/>
            <pc:sldMk cId="3221247677" sldId="268"/>
            <ac:spMk id="6" creationId="{031085E6-5A18-4BB5-A0FA-29142EFB6EF0}"/>
          </ac:spMkLst>
        </pc:spChg>
        <pc:spChg chg="add mod">
          <ac:chgData name="Weber, George R. (LARC-D309)" userId="0c6bf55f-4eeb-4517-b8b9-ce58e4cba4b6" providerId="ADAL" clId="{DD2D5B2B-9632-40BC-B43B-6A92F2C8FA44}" dt="2022-04-28T15:20:09.529" v="1883" actId="1076"/>
          <ac:spMkLst>
            <pc:docMk/>
            <pc:sldMk cId="3221247677" sldId="268"/>
            <ac:spMk id="7" creationId="{07EC2187-9253-41D3-BCC7-1EBFE7E8BB51}"/>
          </ac:spMkLst>
        </pc:spChg>
        <pc:spChg chg="add mod">
          <ac:chgData name="Weber, George R. (LARC-D309)" userId="0c6bf55f-4eeb-4517-b8b9-ce58e4cba4b6" providerId="ADAL" clId="{DD2D5B2B-9632-40BC-B43B-6A92F2C8FA44}" dt="2022-04-28T15:20:09.529" v="1883" actId="1076"/>
          <ac:spMkLst>
            <pc:docMk/>
            <pc:sldMk cId="3221247677" sldId="268"/>
            <ac:spMk id="8" creationId="{AA7A2A5C-08CD-4F2C-87E3-DF5E4A8461DA}"/>
          </ac:spMkLst>
        </pc:spChg>
        <pc:spChg chg="add mod">
          <ac:chgData name="Weber, George R. (LARC-D309)" userId="0c6bf55f-4eeb-4517-b8b9-ce58e4cba4b6" providerId="ADAL" clId="{DD2D5B2B-9632-40BC-B43B-6A92F2C8FA44}" dt="2022-04-28T15:20:09.529" v="1883" actId="1076"/>
          <ac:spMkLst>
            <pc:docMk/>
            <pc:sldMk cId="3221247677" sldId="268"/>
            <ac:spMk id="17" creationId="{6632D4CE-BAF0-4473-8FD4-9CD19D0AB7D3}"/>
          </ac:spMkLst>
        </pc:spChg>
        <pc:spChg chg="add del mod">
          <ac:chgData name="Weber, George R. (LARC-D309)" userId="0c6bf55f-4eeb-4517-b8b9-ce58e4cba4b6" providerId="ADAL" clId="{DD2D5B2B-9632-40BC-B43B-6A92F2C8FA44}" dt="2022-04-28T14:50:49.579" v="1776" actId="478"/>
          <ac:spMkLst>
            <pc:docMk/>
            <pc:sldMk cId="3221247677" sldId="268"/>
            <ac:spMk id="18" creationId="{B455045C-41A9-4E62-864A-27B9F3BB8966}"/>
          </ac:spMkLst>
        </pc:spChg>
        <pc:spChg chg="add mod">
          <ac:chgData name="Weber, George R. (LARC-D309)" userId="0c6bf55f-4eeb-4517-b8b9-ce58e4cba4b6" providerId="ADAL" clId="{DD2D5B2B-9632-40BC-B43B-6A92F2C8FA44}" dt="2022-04-28T15:21:18.299" v="1905" actId="1076"/>
          <ac:spMkLst>
            <pc:docMk/>
            <pc:sldMk cId="3221247677" sldId="268"/>
            <ac:spMk id="47" creationId="{EB831D35-DD5A-4E15-B18D-83FB27464058}"/>
          </ac:spMkLst>
        </pc:spChg>
        <pc:spChg chg="add mod">
          <ac:chgData name="Weber, George R. (LARC-D309)" userId="0c6bf55f-4eeb-4517-b8b9-ce58e4cba4b6" providerId="ADAL" clId="{DD2D5B2B-9632-40BC-B43B-6A92F2C8FA44}" dt="2022-04-28T15:38:07.289" v="2237" actId="1076"/>
          <ac:spMkLst>
            <pc:docMk/>
            <pc:sldMk cId="3221247677" sldId="268"/>
            <ac:spMk id="49" creationId="{8B84C38D-4FE9-4B3C-898E-D966EB8B3BCF}"/>
          </ac:spMkLst>
        </pc:spChg>
        <pc:spChg chg="add mod">
          <ac:chgData name="Weber, George R. (LARC-D309)" userId="0c6bf55f-4eeb-4517-b8b9-ce58e4cba4b6" providerId="ADAL" clId="{DD2D5B2B-9632-40BC-B43B-6A92F2C8FA44}" dt="2022-04-28T15:38:14.706" v="2238" actId="1076"/>
          <ac:spMkLst>
            <pc:docMk/>
            <pc:sldMk cId="3221247677" sldId="268"/>
            <ac:spMk id="50" creationId="{E43CFBDD-F9B7-4EC4-AF48-C4636278C7DC}"/>
          </ac:spMkLst>
        </pc:spChg>
        <pc:picChg chg="add mod">
          <ac:chgData name="Weber, George R. (LARC-D309)" userId="0c6bf55f-4eeb-4517-b8b9-ce58e4cba4b6" providerId="ADAL" clId="{DD2D5B2B-9632-40BC-B43B-6A92F2C8FA44}" dt="2022-04-28T15:38:26.617" v="2241" actId="1076"/>
          <ac:picMkLst>
            <pc:docMk/>
            <pc:sldMk cId="3221247677" sldId="268"/>
            <ac:picMk id="11" creationId="{44BD6DF3-30B6-4D8C-B8CF-CEA9A149B4A4}"/>
          </ac:picMkLst>
        </pc:picChg>
        <pc:picChg chg="add mod">
          <ac:chgData name="Weber, George R. (LARC-D309)" userId="0c6bf55f-4eeb-4517-b8b9-ce58e4cba4b6" providerId="ADAL" clId="{DD2D5B2B-9632-40BC-B43B-6A92F2C8FA44}" dt="2022-04-28T15:38:20.542" v="2239" actId="1076"/>
          <ac:picMkLst>
            <pc:docMk/>
            <pc:sldMk cId="3221247677" sldId="268"/>
            <ac:picMk id="12" creationId="{18EE9790-30FC-4603-9EDD-5260095BC57D}"/>
          </ac:picMkLst>
        </pc:picChg>
        <pc:picChg chg="add del mod">
          <ac:chgData name="Weber, George R. (LARC-D309)" userId="0c6bf55f-4eeb-4517-b8b9-ce58e4cba4b6" providerId="ADAL" clId="{DD2D5B2B-9632-40BC-B43B-6A92F2C8FA44}" dt="2022-04-28T15:37:51.083" v="2231" actId="478"/>
          <ac:picMkLst>
            <pc:docMk/>
            <pc:sldMk cId="3221247677" sldId="268"/>
            <ac:picMk id="13" creationId="{77DCAAE1-1C4A-4138-AD00-8930CCBDB226}"/>
          </ac:picMkLst>
        </pc:picChg>
        <pc:picChg chg="add mod">
          <ac:chgData name="Weber, George R. (LARC-D309)" userId="0c6bf55f-4eeb-4517-b8b9-ce58e4cba4b6" providerId="ADAL" clId="{DD2D5B2B-9632-40BC-B43B-6A92F2C8FA44}" dt="2022-04-28T15:43:23.057" v="2252" actId="1037"/>
          <ac:picMkLst>
            <pc:docMk/>
            <pc:sldMk cId="3221247677" sldId="268"/>
            <ac:picMk id="14" creationId="{F9B36758-7682-4DAA-85D0-8430728B09CA}"/>
          </ac:picMkLst>
        </pc:picChg>
        <pc:picChg chg="add mod">
          <ac:chgData name="Weber, George R. (LARC-D309)" userId="0c6bf55f-4eeb-4517-b8b9-ce58e4cba4b6" providerId="ADAL" clId="{DD2D5B2B-9632-40BC-B43B-6A92F2C8FA44}" dt="2022-04-28T15:20:09.529" v="1883" actId="1076"/>
          <ac:picMkLst>
            <pc:docMk/>
            <pc:sldMk cId="3221247677" sldId="268"/>
            <ac:picMk id="15" creationId="{C24DBBDC-ACC0-4824-9387-120E91E04A35}"/>
          </ac:picMkLst>
        </pc:picChg>
        <pc:picChg chg="add mod">
          <ac:chgData name="Weber, George R. (LARC-D309)" userId="0c6bf55f-4eeb-4517-b8b9-ce58e4cba4b6" providerId="ADAL" clId="{DD2D5B2B-9632-40BC-B43B-6A92F2C8FA44}" dt="2022-04-28T15:39:27.135" v="2242" actId="1076"/>
          <ac:picMkLst>
            <pc:docMk/>
            <pc:sldMk cId="3221247677" sldId="268"/>
            <ac:picMk id="16" creationId="{57715788-D97F-405D-A475-28A22A0FFDF7}"/>
          </ac:picMkLst>
        </pc:picChg>
        <pc:cxnChg chg="add mod">
          <ac:chgData name="Weber, George R. (LARC-D309)" userId="0c6bf55f-4eeb-4517-b8b9-ce58e4cba4b6" providerId="ADAL" clId="{DD2D5B2B-9632-40BC-B43B-6A92F2C8FA44}" dt="2022-04-28T15:20:09.529" v="1883" actId="1076"/>
          <ac:cxnSpMkLst>
            <pc:docMk/>
            <pc:sldMk cId="3221247677" sldId="268"/>
            <ac:cxnSpMk id="9" creationId="{685BFD17-4FD8-40C1-8FAD-2B76F5DB5801}"/>
          </ac:cxnSpMkLst>
        </pc:cxnChg>
        <pc:cxnChg chg="add mod">
          <ac:chgData name="Weber, George R. (LARC-D309)" userId="0c6bf55f-4eeb-4517-b8b9-ce58e4cba4b6" providerId="ADAL" clId="{DD2D5B2B-9632-40BC-B43B-6A92F2C8FA44}" dt="2022-04-28T15:20:09.529" v="1883" actId="1076"/>
          <ac:cxnSpMkLst>
            <pc:docMk/>
            <pc:sldMk cId="3221247677" sldId="268"/>
            <ac:cxnSpMk id="10" creationId="{2C610719-842D-40BA-90A7-C80113742FCD}"/>
          </ac:cxnSpMkLst>
        </pc:cxnChg>
        <pc:cxnChg chg="add del mod">
          <ac:chgData name="Weber, George R. (LARC-D309)" userId="0c6bf55f-4eeb-4517-b8b9-ce58e4cba4b6" providerId="ADAL" clId="{DD2D5B2B-9632-40BC-B43B-6A92F2C8FA44}" dt="2022-04-28T14:51:09.851" v="1780" actId="478"/>
          <ac:cxnSpMkLst>
            <pc:docMk/>
            <pc:sldMk cId="3221247677" sldId="268"/>
            <ac:cxnSpMk id="48" creationId="{0253D8AA-EF1C-46E1-B35E-179D52683BB5}"/>
          </ac:cxnSpMkLst>
        </pc:cxnChg>
      </pc:sldChg>
      <pc:sldChg chg="addSp delSp modSp new mod">
        <pc:chgData name="Weber, George R. (LARC-D309)" userId="0c6bf55f-4eeb-4517-b8b9-ce58e4cba4b6" providerId="ADAL" clId="{DD2D5B2B-9632-40BC-B43B-6A92F2C8FA44}" dt="2022-04-28T20:54:28.452" v="4201" actId="20577"/>
        <pc:sldMkLst>
          <pc:docMk/>
          <pc:sldMk cId="3957215674" sldId="269"/>
        </pc:sldMkLst>
        <pc:spChg chg="mod">
          <ac:chgData name="Weber, George R. (LARC-D309)" userId="0c6bf55f-4eeb-4517-b8b9-ce58e4cba4b6" providerId="ADAL" clId="{DD2D5B2B-9632-40BC-B43B-6A92F2C8FA44}" dt="2022-04-28T20:54:28.452" v="4201" actId="20577"/>
          <ac:spMkLst>
            <pc:docMk/>
            <pc:sldMk cId="3957215674" sldId="269"/>
            <ac:spMk id="2" creationId="{FC265E5C-B39C-4F82-81A7-02ED7373BE3B}"/>
          </ac:spMkLst>
        </pc:spChg>
        <pc:spChg chg="mod topLvl">
          <ac:chgData name="Weber, George R. (LARC-D309)" userId="0c6bf55f-4eeb-4517-b8b9-ce58e4cba4b6" providerId="ADAL" clId="{DD2D5B2B-9632-40BC-B43B-6A92F2C8FA44}" dt="2022-04-28T15:32:28.916" v="2168" actId="1038"/>
          <ac:spMkLst>
            <pc:docMk/>
            <pc:sldMk cId="3957215674" sldId="269"/>
            <ac:spMk id="9" creationId="{3159E254-958C-4DCB-A341-6F22EF34B161}"/>
          </ac:spMkLst>
        </pc:spChg>
        <pc:spChg chg="mod topLvl">
          <ac:chgData name="Weber, George R. (LARC-D309)" userId="0c6bf55f-4eeb-4517-b8b9-ce58e4cba4b6" providerId="ADAL" clId="{DD2D5B2B-9632-40BC-B43B-6A92F2C8FA44}" dt="2022-04-28T16:02:06.938" v="2536" actId="20577"/>
          <ac:spMkLst>
            <pc:docMk/>
            <pc:sldMk cId="3957215674" sldId="269"/>
            <ac:spMk id="10" creationId="{ED7FA9F7-C350-45B3-B898-F5C755BA46F6}"/>
          </ac:spMkLst>
        </pc:spChg>
        <pc:spChg chg="add mod">
          <ac:chgData name="Weber, George R. (LARC-D309)" userId="0c6bf55f-4eeb-4517-b8b9-ce58e4cba4b6" providerId="ADAL" clId="{DD2D5B2B-9632-40BC-B43B-6A92F2C8FA44}" dt="2022-04-28T16:02:16.965" v="2541" actId="20577"/>
          <ac:spMkLst>
            <pc:docMk/>
            <pc:sldMk cId="3957215674" sldId="269"/>
            <ac:spMk id="11" creationId="{4B72D61B-7970-40D6-87C3-CE82A803D9C9}"/>
          </ac:spMkLst>
        </pc:spChg>
        <pc:spChg chg="add mod">
          <ac:chgData name="Weber, George R. (LARC-D309)" userId="0c6bf55f-4eeb-4517-b8b9-ce58e4cba4b6" providerId="ADAL" clId="{DD2D5B2B-9632-40BC-B43B-6A92F2C8FA44}" dt="2022-04-28T15:41:56.190" v="2245" actId="14838"/>
          <ac:spMkLst>
            <pc:docMk/>
            <pc:sldMk cId="3957215674" sldId="269"/>
            <ac:spMk id="13" creationId="{8E3A87DB-2F47-4A2B-8B69-E7E0275E3AF1}"/>
          </ac:spMkLst>
        </pc:spChg>
        <pc:spChg chg="add mod">
          <ac:chgData name="Weber, George R. (LARC-D309)" userId="0c6bf55f-4eeb-4517-b8b9-ce58e4cba4b6" providerId="ADAL" clId="{DD2D5B2B-9632-40BC-B43B-6A92F2C8FA44}" dt="2022-04-28T15:41:56.190" v="2245" actId="14838"/>
          <ac:spMkLst>
            <pc:docMk/>
            <pc:sldMk cId="3957215674" sldId="269"/>
            <ac:spMk id="14" creationId="{EF46470B-980C-493B-9690-22B924E20F05}"/>
          </ac:spMkLst>
        </pc:spChg>
        <pc:spChg chg="add mod">
          <ac:chgData name="Weber, George R. (LARC-D309)" userId="0c6bf55f-4eeb-4517-b8b9-ce58e4cba4b6" providerId="ADAL" clId="{DD2D5B2B-9632-40BC-B43B-6A92F2C8FA44}" dt="2022-04-28T15:41:56.190" v="2245" actId="14838"/>
          <ac:spMkLst>
            <pc:docMk/>
            <pc:sldMk cId="3957215674" sldId="269"/>
            <ac:spMk id="15" creationId="{81A4785F-3A29-438F-935D-31DA359E05EA}"/>
          </ac:spMkLst>
        </pc:spChg>
        <pc:spChg chg="add mod">
          <ac:chgData name="Weber, George R. (LARC-D309)" userId="0c6bf55f-4eeb-4517-b8b9-ce58e4cba4b6" providerId="ADAL" clId="{DD2D5B2B-9632-40BC-B43B-6A92F2C8FA44}" dt="2022-04-28T15:41:56.190" v="2245" actId="14838"/>
          <ac:spMkLst>
            <pc:docMk/>
            <pc:sldMk cId="3957215674" sldId="269"/>
            <ac:spMk id="16" creationId="{350A8528-F3FD-47A6-92A0-1EAF971E9BE1}"/>
          </ac:spMkLst>
        </pc:spChg>
        <pc:spChg chg="add mod">
          <ac:chgData name="Weber, George R. (LARC-D309)" userId="0c6bf55f-4eeb-4517-b8b9-ce58e4cba4b6" providerId="ADAL" clId="{DD2D5B2B-9632-40BC-B43B-6A92F2C8FA44}" dt="2022-04-28T18:52:14.708" v="3852" actId="1076"/>
          <ac:spMkLst>
            <pc:docMk/>
            <pc:sldMk cId="3957215674" sldId="269"/>
            <ac:spMk id="17" creationId="{47A046E1-DBB8-4748-9ADC-7E60520D2BCE}"/>
          </ac:spMkLst>
        </pc:spChg>
        <pc:spChg chg="add mod">
          <ac:chgData name="Weber, George R. (LARC-D309)" userId="0c6bf55f-4eeb-4517-b8b9-ce58e4cba4b6" providerId="ADAL" clId="{DD2D5B2B-9632-40BC-B43B-6A92F2C8FA44}" dt="2022-04-28T18:52:19.177" v="3853" actId="1076"/>
          <ac:spMkLst>
            <pc:docMk/>
            <pc:sldMk cId="3957215674" sldId="269"/>
            <ac:spMk id="20" creationId="{535207AC-552D-4D04-8E4C-C4569C8D0199}"/>
          </ac:spMkLst>
        </pc:spChg>
        <pc:spChg chg="mod">
          <ac:chgData name="Weber, George R. (LARC-D309)" userId="0c6bf55f-4eeb-4517-b8b9-ce58e4cba4b6" providerId="ADAL" clId="{DD2D5B2B-9632-40BC-B43B-6A92F2C8FA44}" dt="2022-04-28T15:32:35.032" v="2169" actId="1076"/>
          <ac:spMkLst>
            <pc:docMk/>
            <pc:sldMk cId="3957215674" sldId="269"/>
            <ac:spMk id="23" creationId="{E726AFD9-4D73-4C04-9C58-89D98B541485}"/>
          </ac:spMkLst>
        </pc:spChg>
        <pc:spChg chg="add mod">
          <ac:chgData name="Weber, George R. (LARC-D309)" userId="0c6bf55f-4eeb-4517-b8b9-ce58e4cba4b6" providerId="ADAL" clId="{DD2D5B2B-9632-40BC-B43B-6A92F2C8FA44}" dt="2022-04-28T15:32:28.916" v="2168" actId="1038"/>
          <ac:spMkLst>
            <pc:docMk/>
            <pc:sldMk cId="3957215674" sldId="269"/>
            <ac:spMk id="24" creationId="{5B30105B-4B62-410F-80DC-DC0A92F5A80E}"/>
          </ac:spMkLst>
        </pc:spChg>
        <pc:spChg chg="add mod">
          <ac:chgData name="Weber, George R. (LARC-D309)" userId="0c6bf55f-4eeb-4517-b8b9-ce58e4cba4b6" providerId="ADAL" clId="{DD2D5B2B-9632-40BC-B43B-6A92F2C8FA44}" dt="2022-04-28T15:33:38.024" v="2185" actId="1076"/>
          <ac:spMkLst>
            <pc:docMk/>
            <pc:sldMk cId="3957215674" sldId="269"/>
            <ac:spMk id="26" creationId="{DB9F8343-B470-4BC1-80E2-A454F477538E}"/>
          </ac:spMkLst>
        </pc:spChg>
        <pc:spChg chg="add mod">
          <ac:chgData name="Weber, George R. (LARC-D309)" userId="0c6bf55f-4eeb-4517-b8b9-ce58e4cba4b6" providerId="ADAL" clId="{DD2D5B2B-9632-40BC-B43B-6A92F2C8FA44}" dt="2022-04-28T15:33:38.024" v="2185" actId="1076"/>
          <ac:spMkLst>
            <pc:docMk/>
            <pc:sldMk cId="3957215674" sldId="269"/>
            <ac:spMk id="28" creationId="{E8DBA601-0A8C-46A9-8588-C2345DE9C01B}"/>
          </ac:spMkLst>
        </pc:spChg>
        <pc:grpChg chg="add del mod">
          <ac:chgData name="Weber, George R. (LARC-D309)" userId="0c6bf55f-4eeb-4517-b8b9-ce58e4cba4b6" providerId="ADAL" clId="{DD2D5B2B-9632-40BC-B43B-6A92F2C8FA44}" dt="2022-04-28T15:02:30.676" v="1878" actId="165"/>
          <ac:grpSpMkLst>
            <pc:docMk/>
            <pc:sldMk cId="3957215674" sldId="269"/>
            <ac:grpSpMk id="7" creationId="{4D50C24B-8F45-47A8-A9D4-1C6BB6F49C6D}"/>
          </ac:grpSpMkLst>
        </pc:grpChg>
        <pc:grpChg chg="add mod">
          <ac:chgData name="Weber, George R. (LARC-D309)" userId="0c6bf55f-4eeb-4517-b8b9-ce58e4cba4b6" providerId="ADAL" clId="{DD2D5B2B-9632-40BC-B43B-6A92F2C8FA44}" dt="2022-04-28T15:32:28.916" v="2168" actId="1038"/>
          <ac:grpSpMkLst>
            <pc:docMk/>
            <pc:sldMk cId="3957215674" sldId="269"/>
            <ac:grpSpMk id="21" creationId="{B94E92DE-3179-4819-8704-CB7A60202EF6}"/>
          </ac:grpSpMkLst>
        </pc:grpChg>
        <pc:picChg chg="add mod">
          <ac:chgData name="Weber, George R. (LARC-D309)" userId="0c6bf55f-4eeb-4517-b8b9-ce58e4cba4b6" providerId="ADAL" clId="{DD2D5B2B-9632-40BC-B43B-6A92F2C8FA44}" dt="2022-04-28T15:32:28.916" v="2168" actId="1038"/>
          <ac:picMkLst>
            <pc:docMk/>
            <pc:sldMk cId="3957215674" sldId="269"/>
            <ac:picMk id="4" creationId="{740BC16B-C721-49F7-9E49-037A72B2C3DF}"/>
          </ac:picMkLst>
        </pc:picChg>
        <pc:picChg chg="add mod">
          <ac:chgData name="Weber, George R. (LARC-D309)" userId="0c6bf55f-4eeb-4517-b8b9-ce58e4cba4b6" providerId="ADAL" clId="{DD2D5B2B-9632-40BC-B43B-6A92F2C8FA44}" dt="2022-04-28T15:32:28.916" v="2168" actId="1038"/>
          <ac:picMkLst>
            <pc:docMk/>
            <pc:sldMk cId="3957215674" sldId="269"/>
            <ac:picMk id="5" creationId="{8F5B91CF-A732-40E0-AD3B-A1E34E03FDE7}"/>
          </ac:picMkLst>
        </pc:picChg>
        <pc:picChg chg="add mod">
          <ac:chgData name="Weber, George R. (LARC-D309)" userId="0c6bf55f-4eeb-4517-b8b9-ce58e4cba4b6" providerId="ADAL" clId="{DD2D5B2B-9632-40BC-B43B-6A92F2C8FA44}" dt="2022-04-28T15:32:28.916" v="2168" actId="1038"/>
          <ac:picMkLst>
            <pc:docMk/>
            <pc:sldMk cId="3957215674" sldId="269"/>
            <ac:picMk id="6" creationId="{04840EED-BFA8-40E2-BF73-8D03C1811DF0}"/>
          </ac:picMkLst>
        </pc:picChg>
        <pc:picChg chg="add mod">
          <ac:chgData name="Weber, George R. (LARC-D309)" userId="0c6bf55f-4eeb-4517-b8b9-ce58e4cba4b6" providerId="ADAL" clId="{DD2D5B2B-9632-40BC-B43B-6A92F2C8FA44}" dt="2022-04-28T15:32:28.916" v="2168" actId="1038"/>
          <ac:picMkLst>
            <pc:docMk/>
            <pc:sldMk cId="3957215674" sldId="269"/>
            <ac:picMk id="18" creationId="{D902769B-7B43-4F0F-B32B-11EAE120A037}"/>
          </ac:picMkLst>
        </pc:picChg>
        <pc:picChg chg="mod">
          <ac:chgData name="Weber, George R. (LARC-D309)" userId="0c6bf55f-4eeb-4517-b8b9-ce58e4cba4b6" providerId="ADAL" clId="{DD2D5B2B-9632-40BC-B43B-6A92F2C8FA44}" dt="2022-04-28T15:00:27.735" v="1846"/>
          <ac:picMkLst>
            <pc:docMk/>
            <pc:sldMk cId="3957215674" sldId="269"/>
            <ac:picMk id="22" creationId="{A740F0F3-43DB-4611-8284-4F263C66D78E}"/>
          </ac:picMkLst>
        </pc:picChg>
        <pc:cxnChg chg="mod topLvl">
          <ac:chgData name="Weber, George R. (LARC-D309)" userId="0c6bf55f-4eeb-4517-b8b9-ce58e4cba4b6" providerId="ADAL" clId="{DD2D5B2B-9632-40BC-B43B-6A92F2C8FA44}" dt="2022-04-28T15:32:28.916" v="2168" actId="1038"/>
          <ac:cxnSpMkLst>
            <pc:docMk/>
            <pc:sldMk cId="3957215674" sldId="269"/>
            <ac:cxnSpMk id="8" creationId="{8B0E4576-6ED9-45D8-921B-287598E8BE67}"/>
          </ac:cxnSpMkLst>
        </pc:cxnChg>
        <pc:cxnChg chg="add mod">
          <ac:chgData name="Weber, George R. (LARC-D309)" userId="0c6bf55f-4eeb-4517-b8b9-ce58e4cba4b6" providerId="ADAL" clId="{DD2D5B2B-9632-40BC-B43B-6A92F2C8FA44}" dt="2022-04-28T15:32:28.916" v="2168" actId="1038"/>
          <ac:cxnSpMkLst>
            <pc:docMk/>
            <pc:sldMk cId="3957215674" sldId="269"/>
            <ac:cxnSpMk id="12" creationId="{7E53F6E5-1D4F-4F95-9BDE-5CA5498B3A02}"/>
          </ac:cxnSpMkLst>
        </pc:cxnChg>
        <pc:cxnChg chg="add mod">
          <ac:chgData name="Weber, George R. (LARC-D309)" userId="0c6bf55f-4eeb-4517-b8b9-ce58e4cba4b6" providerId="ADAL" clId="{DD2D5B2B-9632-40BC-B43B-6A92F2C8FA44}" dt="2022-04-28T15:32:28.916" v="2168" actId="1038"/>
          <ac:cxnSpMkLst>
            <pc:docMk/>
            <pc:sldMk cId="3957215674" sldId="269"/>
            <ac:cxnSpMk id="19" creationId="{AFFF1D46-F9DB-4044-B989-B4328904BA63}"/>
          </ac:cxnSpMkLst>
        </pc:cxnChg>
        <pc:cxnChg chg="add mod">
          <ac:chgData name="Weber, George R. (LARC-D309)" userId="0c6bf55f-4eeb-4517-b8b9-ce58e4cba4b6" providerId="ADAL" clId="{DD2D5B2B-9632-40BC-B43B-6A92F2C8FA44}" dt="2022-04-28T15:32:28.916" v="2168" actId="1038"/>
          <ac:cxnSpMkLst>
            <pc:docMk/>
            <pc:sldMk cId="3957215674" sldId="269"/>
            <ac:cxnSpMk id="25" creationId="{442A519D-65D6-4F7F-A613-DA927B483E5D}"/>
          </ac:cxnSpMkLst>
        </pc:cxnChg>
        <pc:cxnChg chg="add mod">
          <ac:chgData name="Weber, George R. (LARC-D309)" userId="0c6bf55f-4eeb-4517-b8b9-ce58e4cba4b6" providerId="ADAL" clId="{DD2D5B2B-9632-40BC-B43B-6A92F2C8FA44}" dt="2022-04-28T15:32:28.916" v="2168" actId="1038"/>
          <ac:cxnSpMkLst>
            <pc:docMk/>
            <pc:sldMk cId="3957215674" sldId="269"/>
            <ac:cxnSpMk id="27" creationId="{29D85FB2-D758-41B8-B1D4-4519DD7EA1FB}"/>
          </ac:cxnSpMkLst>
        </pc:cxnChg>
        <pc:cxnChg chg="add mod">
          <ac:chgData name="Weber, George R. (LARC-D309)" userId="0c6bf55f-4eeb-4517-b8b9-ce58e4cba4b6" providerId="ADAL" clId="{DD2D5B2B-9632-40BC-B43B-6A92F2C8FA44}" dt="2022-04-28T15:32:28.916" v="2168" actId="1038"/>
          <ac:cxnSpMkLst>
            <pc:docMk/>
            <pc:sldMk cId="3957215674" sldId="269"/>
            <ac:cxnSpMk id="29" creationId="{AF065AAB-8706-48AE-8C07-F2022EB27129}"/>
          </ac:cxnSpMkLst>
        </pc:cxnChg>
      </pc:sldChg>
      <pc:sldChg chg="addSp modSp new del mod">
        <pc:chgData name="Weber, George R. (LARC-D309)" userId="0c6bf55f-4eeb-4517-b8b9-ce58e4cba4b6" providerId="ADAL" clId="{DD2D5B2B-9632-40BC-B43B-6A92F2C8FA44}" dt="2022-04-28T20:46:25.030" v="4184" actId="47"/>
        <pc:sldMkLst>
          <pc:docMk/>
          <pc:sldMk cId="1865325782" sldId="270"/>
        </pc:sldMkLst>
        <pc:spChg chg="mod">
          <ac:chgData name="Weber, George R. (LARC-D309)" userId="0c6bf55f-4eeb-4517-b8b9-ce58e4cba4b6" providerId="ADAL" clId="{DD2D5B2B-9632-40BC-B43B-6A92F2C8FA44}" dt="2022-04-28T15:43:46.681" v="2261" actId="20577"/>
          <ac:spMkLst>
            <pc:docMk/>
            <pc:sldMk cId="1865325782" sldId="270"/>
            <ac:spMk id="2" creationId="{259050C0-4768-4A6E-BA17-3C31EC9EA786}"/>
          </ac:spMkLst>
        </pc:spChg>
        <pc:spChg chg="add mod">
          <ac:chgData name="Weber, George R. (LARC-D309)" userId="0c6bf55f-4eeb-4517-b8b9-ce58e4cba4b6" providerId="ADAL" clId="{DD2D5B2B-9632-40BC-B43B-6A92F2C8FA44}" dt="2022-04-28T15:43:43.992" v="2254"/>
          <ac:spMkLst>
            <pc:docMk/>
            <pc:sldMk cId="1865325782" sldId="270"/>
            <ac:spMk id="4" creationId="{ABAB9CC9-C987-4489-8FD1-99360EDB2491}"/>
          </ac:spMkLst>
        </pc:spChg>
      </pc:sldChg>
      <pc:sldChg chg="addSp delSp modSp new mod">
        <pc:chgData name="Weber, George R. (LARC-D309)" userId="0c6bf55f-4eeb-4517-b8b9-ce58e4cba4b6" providerId="ADAL" clId="{DD2D5B2B-9632-40BC-B43B-6A92F2C8FA44}" dt="2022-04-28T17:44:23.967" v="2887" actId="20577"/>
        <pc:sldMkLst>
          <pc:docMk/>
          <pc:sldMk cId="2179882000" sldId="271"/>
        </pc:sldMkLst>
        <pc:spChg chg="mod">
          <ac:chgData name="Weber, George R. (LARC-D309)" userId="0c6bf55f-4eeb-4517-b8b9-ce58e4cba4b6" providerId="ADAL" clId="{DD2D5B2B-9632-40BC-B43B-6A92F2C8FA44}" dt="2022-04-28T15:45:26.594" v="2336" actId="20577"/>
          <ac:spMkLst>
            <pc:docMk/>
            <pc:sldMk cId="2179882000" sldId="271"/>
            <ac:spMk id="2" creationId="{D0643520-A4C9-4864-BEF0-AD34313CA58C}"/>
          </ac:spMkLst>
        </pc:spChg>
        <pc:spChg chg="add mod">
          <ac:chgData name="Weber, George R. (LARC-D309)" userId="0c6bf55f-4eeb-4517-b8b9-ce58e4cba4b6" providerId="ADAL" clId="{DD2D5B2B-9632-40BC-B43B-6A92F2C8FA44}" dt="2022-04-28T15:57:30.097" v="2480" actId="20577"/>
          <ac:spMkLst>
            <pc:docMk/>
            <pc:sldMk cId="2179882000" sldId="271"/>
            <ac:spMk id="16" creationId="{26D90993-E657-4D7A-8BEB-B38FEDBFC37C}"/>
          </ac:spMkLst>
        </pc:spChg>
        <pc:spChg chg="add mod">
          <ac:chgData name="Weber, George R. (LARC-D309)" userId="0c6bf55f-4eeb-4517-b8b9-ce58e4cba4b6" providerId="ADAL" clId="{DD2D5B2B-9632-40BC-B43B-6A92F2C8FA44}" dt="2022-04-28T15:57:37.599" v="2481" actId="1076"/>
          <ac:spMkLst>
            <pc:docMk/>
            <pc:sldMk cId="2179882000" sldId="271"/>
            <ac:spMk id="17" creationId="{FDE4EE6F-C55B-4B47-9224-9C3345F2D3D1}"/>
          </ac:spMkLst>
        </pc:spChg>
        <pc:spChg chg="add mod">
          <ac:chgData name="Weber, George R. (LARC-D309)" userId="0c6bf55f-4eeb-4517-b8b9-ce58e4cba4b6" providerId="ADAL" clId="{DD2D5B2B-9632-40BC-B43B-6A92F2C8FA44}" dt="2022-04-28T15:58:13.996" v="2485" actId="1076"/>
          <ac:spMkLst>
            <pc:docMk/>
            <pc:sldMk cId="2179882000" sldId="271"/>
            <ac:spMk id="19" creationId="{F553954C-05A5-48DC-BB61-D6ED19720EF8}"/>
          </ac:spMkLst>
        </pc:spChg>
        <pc:spChg chg="add mod">
          <ac:chgData name="Weber, George R. (LARC-D309)" userId="0c6bf55f-4eeb-4517-b8b9-ce58e4cba4b6" providerId="ADAL" clId="{DD2D5B2B-9632-40BC-B43B-6A92F2C8FA44}" dt="2022-04-28T15:58:19.704" v="2486" actId="1076"/>
          <ac:spMkLst>
            <pc:docMk/>
            <pc:sldMk cId="2179882000" sldId="271"/>
            <ac:spMk id="20" creationId="{2C0FA911-F4FB-4543-9ED0-8146612235BF}"/>
          </ac:spMkLst>
        </pc:spChg>
        <pc:spChg chg="add mod">
          <ac:chgData name="Weber, George R. (LARC-D309)" userId="0c6bf55f-4eeb-4517-b8b9-ce58e4cba4b6" providerId="ADAL" clId="{DD2D5B2B-9632-40BC-B43B-6A92F2C8FA44}" dt="2022-04-28T17:44:23.967" v="2887" actId="20577"/>
          <ac:spMkLst>
            <pc:docMk/>
            <pc:sldMk cId="2179882000" sldId="271"/>
            <ac:spMk id="22" creationId="{CE45A84C-3A71-4507-8899-4407B16C3153}"/>
          </ac:spMkLst>
        </pc:spChg>
        <pc:spChg chg="add mod">
          <ac:chgData name="Weber, George R. (LARC-D309)" userId="0c6bf55f-4eeb-4517-b8b9-ce58e4cba4b6" providerId="ADAL" clId="{DD2D5B2B-9632-40BC-B43B-6A92F2C8FA44}" dt="2022-04-28T15:52:59.210" v="2412" actId="164"/>
          <ac:spMkLst>
            <pc:docMk/>
            <pc:sldMk cId="2179882000" sldId="271"/>
            <ac:spMk id="27" creationId="{9BB8E6D5-81B3-4797-893A-CEAE2D105672}"/>
          </ac:spMkLst>
        </pc:spChg>
        <pc:spChg chg="add mod">
          <ac:chgData name="Weber, George R. (LARC-D309)" userId="0c6bf55f-4eeb-4517-b8b9-ce58e4cba4b6" providerId="ADAL" clId="{DD2D5B2B-9632-40BC-B43B-6A92F2C8FA44}" dt="2022-04-28T15:52:59.210" v="2412" actId="164"/>
          <ac:spMkLst>
            <pc:docMk/>
            <pc:sldMk cId="2179882000" sldId="271"/>
            <ac:spMk id="28" creationId="{23BD823B-D93F-4B00-A182-30978E17888F}"/>
          </ac:spMkLst>
        </pc:spChg>
        <pc:spChg chg="add mod">
          <ac:chgData name="Weber, George R. (LARC-D309)" userId="0c6bf55f-4eeb-4517-b8b9-ce58e4cba4b6" providerId="ADAL" clId="{DD2D5B2B-9632-40BC-B43B-6A92F2C8FA44}" dt="2022-04-28T15:52:59.210" v="2412" actId="164"/>
          <ac:spMkLst>
            <pc:docMk/>
            <pc:sldMk cId="2179882000" sldId="271"/>
            <ac:spMk id="29" creationId="{80A1E5AF-5D3E-47FF-88C0-94C65A7F7ADF}"/>
          </ac:spMkLst>
        </pc:spChg>
        <pc:spChg chg="add del mod">
          <ac:chgData name="Weber, George R. (LARC-D309)" userId="0c6bf55f-4eeb-4517-b8b9-ce58e4cba4b6" providerId="ADAL" clId="{DD2D5B2B-9632-40BC-B43B-6A92F2C8FA44}" dt="2022-04-28T15:52:35.290" v="2408" actId="478"/>
          <ac:spMkLst>
            <pc:docMk/>
            <pc:sldMk cId="2179882000" sldId="271"/>
            <ac:spMk id="30" creationId="{0A25547B-DDE2-4B95-8ECB-6422F09A79E9}"/>
          </ac:spMkLst>
        </pc:spChg>
        <pc:spChg chg="add del mod">
          <ac:chgData name="Weber, George R. (LARC-D309)" userId="0c6bf55f-4eeb-4517-b8b9-ce58e4cba4b6" providerId="ADAL" clId="{DD2D5B2B-9632-40BC-B43B-6A92F2C8FA44}" dt="2022-04-28T16:11:40.766" v="2576" actId="478"/>
          <ac:spMkLst>
            <pc:docMk/>
            <pc:sldMk cId="2179882000" sldId="271"/>
            <ac:spMk id="32" creationId="{1693F73E-0AC8-45CB-BF13-D59D275BEE07}"/>
          </ac:spMkLst>
        </pc:spChg>
        <pc:spChg chg="add mod">
          <ac:chgData name="Weber, George R. (LARC-D309)" userId="0c6bf55f-4eeb-4517-b8b9-ce58e4cba4b6" providerId="ADAL" clId="{DD2D5B2B-9632-40BC-B43B-6A92F2C8FA44}" dt="2022-04-28T16:11:47.037" v="2578" actId="1076"/>
          <ac:spMkLst>
            <pc:docMk/>
            <pc:sldMk cId="2179882000" sldId="271"/>
            <ac:spMk id="33" creationId="{D53650CA-7D17-441D-BAD8-2D7A29F01D1A}"/>
          </ac:spMkLst>
        </pc:spChg>
        <pc:grpChg chg="add mod">
          <ac:chgData name="Weber, George R. (LARC-D309)" userId="0c6bf55f-4eeb-4517-b8b9-ce58e4cba4b6" providerId="ADAL" clId="{DD2D5B2B-9632-40BC-B43B-6A92F2C8FA44}" dt="2022-04-28T15:58:05.162" v="2484" actId="1076"/>
          <ac:grpSpMkLst>
            <pc:docMk/>
            <pc:sldMk cId="2179882000" sldId="271"/>
            <ac:grpSpMk id="23" creationId="{2E5BF879-6372-445F-8276-27810C8D4023}"/>
          </ac:grpSpMkLst>
        </pc:grpChg>
        <pc:grpChg chg="add mod">
          <ac:chgData name="Weber, George R. (LARC-D309)" userId="0c6bf55f-4eeb-4517-b8b9-ce58e4cba4b6" providerId="ADAL" clId="{DD2D5B2B-9632-40BC-B43B-6A92F2C8FA44}" dt="2022-04-28T15:56:07.627" v="2450" actId="1038"/>
          <ac:grpSpMkLst>
            <pc:docMk/>
            <pc:sldMk cId="2179882000" sldId="271"/>
            <ac:grpSpMk id="24" creationId="{E74DDA30-81BD-427A-A0D3-200C28E2BC0B}"/>
          </ac:grpSpMkLst>
        </pc:grpChg>
        <pc:grpChg chg="add mod">
          <ac:chgData name="Weber, George R. (LARC-D309)" userId="0c6bf55f-4eeb-4517-b8b9-ce58e4cba4b6" providerId="ADAL" clId="{DD2D5B2B-9632-40BC-B43B-6A92F2C8FA44}" dt="2022-04-28T15:57:46.801" v="2482" actId="1076"/>
          <ac:grpSpMkLst>
            <pc:docMk/>
            <pc:sldMk cId="2179882000" sldId="271"/>
            <ac:grpSpMk id="25" creationId="{2858B978-A358-46E6-8407-AF2D494C57D8}"/>
          </ac:grpSpMkLst>
        </pc:grpChg>
        <pc:grpChg chg="add del mod">
          <ac:chgData name="Weber, George R. (LARC-D309)" userId="0c6bf55f-4eeb-4517-b8b9-ce58e4cba4b6" providerId="ADAL" clId="{DD2D5B2B-9632-40BC-B43B-6A92F2C8FA44}" dt="2022-04-28T15:50:28.589" v="2361" actId="165"/>
          <ac:grpSpMkLst>
            <pc:docMk/>
            <pc:sldMk cId="2179882000" sldId="271"/>
            <ac:grpSpMk id="26" creationId="{C4E9EA99-ABD3-467F-8955-0422C3813852}"/>
          </ac:grpSpMkLst>
        </pc:grpChg>
        <pc:grpChg chg="add mod">
          <ac:chgData name="Weber, George R. (LARC-D309)" userId="0c6bf55f-4eeb-4517-b8b9-ce58e4cba4b6" providerId="ADAL" clId="{DD2D5B2B-9632-40BC-B43B-6A92F2C8FA44}" dt="2022-04-28T15:58:27.926" v="2493" actId="1035"/>
          <ac:grpSpMkLst>
            <pc:docMk/>
            <pc:sldMk cId="2179882000" sldId="271"/>
            <ac:grpSpMk id="31" creationId="{698BA5E6-AA58-4A65-9D40-6E1D540A5464}"/>
          </ac:grpSpMkLst>
        </pc:grpChg>
        <pc:picChg chg="add mod topLvl">
          <ac:chgData name="Weber, George R. (LARC-D309)" userId="0c6bf55f-4eeb-4517-b8b9-ce58e4cba4b6" providerId="ADAL" clId="{DD2D5B2B-9632-40BC-B43B-6A92F2C8FA44}" dt="2022-04-28T15:52:59.210" v="2412" actId="164"/>
          <ac:picMkLst>
            <pc:docMk/>
            <pc:sldMk cId="2179882000" sldId="271"/>
            <ac:picMk id="4" creationId="{58AC807A-D728-4B85-839D-D37E404E9A27}"/>
          </ac:picMkLst>
        </pc:picChg>
        <pc:picChg chg="add mod topLvl modCrop">
          <ac:chgData name="Weber, George R. (LARC-D309)" userId="0c6bf55f-4eeb-4517-b8b9-ce58e4cba4b6" providerId="ADAL" clId="{DD2D5B2B-9632-40BC-B43B-6A92F2C8FA44}" dt="2022-04-28T15:52:59.210" v="2412" actId="164"/>
          <ac:picMkLst>
            <pc:docMk/>
            <pc:sldMk cId="2179882000" sldId="271"/>
            <ac:picMk id="5" creationId="{BFF16ADB-D019-486B-9454-0875F97E59F7}"/>
          </ac:picMkLst>
        </pc:picChg>
        <pc:picChg chg="add mod">
          <ac:chgData name="Weber, George R. (LARC-D309)" userId="0c6bf55f-4eeb-4517-b8b9-ce58e4cba4b6" providerId="ADAL" clId="{DD2D5B2B-9632-40BC-B43B-6A92F2C8FA44}" dt="2022-04-28T15:46:39.596" v="2343" actId="164"/>
          <ac:picMkLst>
            <pc:docMk/>
            <pc:sldMk cId="2179882000" sldId="271"/>
            <ac:picMk id="6" creationId="{A0C351F5-42A2-47F6-8A5C-DB5030CE8F8D}"/>
          </ac:picMkLst>
        </pc:picChg>
        <pc:picChg chg="add mod">
          <ac:chgData name="Weber, George R. (LARC-D309)" userId="0c6bf55f-4eeb-4517-b8b9-ce58e4cba4b6" providerId="ADAL" clId="{DD2D5B2B-9632-40BC-B43B-6A92F2C8FA44}" dt="2022-04-28T15:46:45.425" v="2344" actId="164"/>
          <ac:picMkLst>
            <pc:docMk/>
            <pc:sldMk cId="2179882000" sldId="271"/>
            <ac:picMk id="12" creationId="{24E0DC69-55A5-4944-AADE-0C403CE97748}"/>
          </ac:picMkLst>
        </pc:picChg>
        <pc:picChg chg="add mod">
          <ac:chgData name="Weber, George R. (LARC-D309)" userId="0c6bf55f-4eeb-4517-b8b9-ce58e4cba4b6" providerId="ADAL" clId="{DD2D5B2B-9632-40BC-B43B-6A92F2C8FA44}" dt="2022-04-28T15:46:49.611" v="2345" actId="164"/>
          <ac:picMkLst>
            <pc:docMk/>
            <pc:sldMk cId="2179882000" sldId="271"/>
            <ac:picMk id="13" creationId="{A3F06A27-83AC-4512-89B3-262DCEAF4E85}"/>
          </ac:picMkLst>
        </pc:picChg>
        <pc:picChg chg="add mod topLvl">
          <ac:chgData name="Weber, George R. (LARC-D309)" userId="0c6bf55f-4eeb-4517-b8b9-ce58e4cba4b6" providerId="ADAL" clId="{DD2D5B2B-9632-40BC-B43B-6A92F2C8FA44}" dt="2022-04-28T15:56:55.022" v="2458" actId="1076"/>
          <ac:picMkLst>
            <pc:docMk/>
            <pc:sldMk cId="2179882000" sldId="271"/>
            <ac:picMk id="14" creationId="{E054AA60-23F9-4703-B30C-AE2F6B7F1E1D}"/>
          </ac:picMkLst>
        </pc:picChg>
        <pc:picChg chg="add mod">
          <ac:chgData name="Weber, George R. (LARC-D309)" userId="0c6bf55f-4eeb-4517-b8b9-ce58e4cba4b6" providerId="ADAL" clId="{DD2D5B2B-9632-40BC-B43B-6A92F2C8FA44}" dt="2022-04-28T15:46:45.425" v="2344" actId="164"/>
          <ac:picMkLst>
            <pc:docMk/>
            <pc:sldMk cId="2179882000" sldId="271"/>
            <ac:picMk id="15" creationId="{3ED65DB3-8D01-4907-A757-6AFFB61B4524}"/>
          </ac:picMkLst>
        </pc:picChg>
        <pc:picChg chg="add mod">
          <ac:chgData name="Weber, George R. (LARC-D309)" userId="0c6bf55f-4eeb-4517-b8b9-ce58e4cba4b6" providerId="ADAL" clId="{DD2D5B2B-9632-40BC-B43B-6A92F2C8FA44}" dt="2022-04-28T15:46:49.611" v="2345" actId="164"/>
          <ac:picMkLst>
            <pc:docMk/>
            <pc:sldMk cId="2179882000" sldId="271"/>
            <ac:picMk id="18" creationId="{D645090B-6CD0-44EB-95EB-9C16D336B9BB}"/>
          </ac:picMkLst>
        </pc:picChg>
        <pc:picChg chg="add mod ord">
          <ac:chgData name="Weber, George R. (LARC-D309)" userId="0c6bf55f-4eeb-4517-b8b9-ce58e4cba4b6" providerId="ADAL" clId="{DD2D5B2B-9632-40BC-B43B-6A92F2C8FA44}" dt="2022-04-28T15:56:25.520" v="2454" actId="1076"/>
          <ac:picMkLst>
            <pc:docMk/>
            <pc:sldMk cId="2179882000" sldId="271"/>
            <ac:picMk id="21" creationId="{492C15DD-ADFC-4EBA-B222-7B7DA8A0EAE3}"/>
          </ac:picMkLst>
        </pc:picChg>
        <pc:picChg chg="add mod">
          <ac:chgData name="Weber, George R. (LARC-D309)" userId="0c6bf55f-4eeb-4517-b8b9-ce58e4cba4b6" providerId="ADAL" clId="{DD2D5B2B-9632-40BC-B43B-6A92F2C8FA44}" dt="2022-04-28T17:17:11.713" v="2761" actId="1076"/>
          <ac:picMkLst>
            <pc:docMk/>
            <pc:sldMk cId="2179882000" sldId="271"/>
            <ac:picMk id="3074" creationId="{17F13046-2DC9-4338-B8EC-D991B98BCF88}"/>
          </ac:picMkLst>
        </pc:picChg>
        <pc:cxnChg chg="add mod">
          <ac:chgData name="Weber, George R. (LARC-D309)" userId="0c6bf55f-4eeb-4517-b8b9-ce58e4cba4b6" providerId="ADAL" clId="{DD2D5B2B-9632-40BC-B43B-6A92F2C8FA44}" dt="2022-04-28T15:46:39.596" v="2343" actId="164"/>
          <ac:cxnSpMkLst>
            <pc:docMk/>
            <pc:sldMk cId="2179882000" sldId="271"/>
            <ac:cxnSpMk id="7" creationId="{050C4DBE-3817-4A85-B100-36D20FDE0A9D}"/>
          </ac:cxnSpMkLst>
        </pc:cxnChg>
        <pc:cxnChg chg="add mod">
          <ac:chgData name="Weber, George R. (LARC-D309)" userId="0c6bf55f-4eeb-4517-b8b9-ce58e4cba4b6" providerId="ADAL" clId="{DD2D5B2B-9632-40BC-B43B-6A92F2C8FA44}" dt="2022-04-28T15:46:39.596" v="2343" actId="164"/>
          <ac:cxnSpMkLst>
            <pc:docMk/>
            <pc:sldMk cId="2179882000" sldId="271"/>
            <ac:cxnSpMk id="8" creationId="{ADC806FB-AC6E-4702-A268-5B48E0F935BF}"/>
          </ac:cxnSpMkLst>
        </pc:cxnChg>
        <pc:cxnChg chg="add mod">
          <ac:chgData name="Weber, George R. (LARC-D309)" userId="0c6bf55f-4eeb-4517-b8b9-ce58e4cba4b6" providerId="ADAL" clId="{DD2D5B2B-9632-40BC-B43B-6A92F2C8FA44}" dt="2022-04-28T15:46:39.596" v="2343" actId="164"/>
          <ac:cxnSpMkLst>
            <pc:docMk/>
            <pc:sldMk cId="2179882000" sldId="271"/>
            <ac:cxnSpMk id="9" creationId="{296CC558-B7FF-4C52-B8CF-0CE162BC7D21}"/>
          </ac:cxnSpMkLst>
        </pc:cxnChg>
        <pc:cxnChg chg="add del mod">
          <ac:chgData name="Weber, George R. (LARC-D309)" userId="0c6bf55f-4eeb-4517-b8b9-ce58e4cba4b6" providerId="ADAL" clId="{DD2D5B2B-9632-40BC-B43B-6A92F2C8FA44}" dt="2022-04-28T15:47:00.754" v="2347" actId="478"/>
          <ac:cxnSpMkLst>
            <pc:docMk/>
            <pc:sldMk cId="2179882000" sldId="271"/>
            <ac:cxnSpMk id="10" creationId="{A5FB581E-03B1-4C81-9C10-088914E79771}"/>
          </ac:cxnSpMkLst>
        </pc:cxnChg>
        <pc:cxnChg chg="add mod">
          <ac:chgData name="Weber, George R. (LARC-D309)" userId="0c6bf55f-4eeb-4517-b8b9-ce58e4cba4b6" providerId="ADAL" clId="{DD2D5B2B-9632-40BC-B43B-6A92F2C8FA44}" dt="2022-04-28T15:46:39.596" v="2343" actId="164"/>
          <ac:cxnSpMkLst>
            <pc:docMk/>
            <pc:sldMk cId="2179882000" sldId="271"/>
            <ac:cxnSpMk id="11" creationId="{72138DB0-FFBD-45A3-8A4C-8116617A64B2}"/>
          </ac:cxnSpMkLst>
        </pc:cxnChg>
      </pc:sldChg>
      <pc:sldChg chg="addSp delSp modSp new mod">
        <pc:chgData name="Weber, George R. (LARC-D309)" userId="0c6bf55f-4eeb-4517-b8b9-ce58e4cba4b6" providerId="ADAL" clId="{DD2D5B2B-9632-40BC-B43B-6A92F2C8FA44}" dt="2022-04-28T20:46:53.697" v="4189" actId="1582"/>
        <pc:sldMkLst>
          <pc:docMk/>
          <pc:sldMk cId="3678880180" sldId="272"/>
        </pc:sldMkLst>
        <pc:spChg chg="mod">
          <ac:chgData name="Weber, George R. (LARC-D309)" userId="0c6bf55f-4eeb-4517-b8b9-ce58e4cba4b6" providerId="ADAL" clId="{DD2D5B2B-9632-40BC-B43B-6A92F2C8FA44}" dt="2022-04-28T16:10:40.430" v="2574" actId="20577"/>
          <ac:spMkLst>
            <pc:docMk/>
            <pc:sldMk cId="3678880180" sldId="272"/>
            <ac:spMk id="2" creationId="{5F1261C4-2A46-4F14-AC4C-A2E4965F3CB0}"/>
          </ac:spMkLst>
        </pc:spChg>
        <pc:spChg chg="add mod">
          <ac:chgData name="Weber, George R. (LARC-D309)" userId="0c6bf55f-4eeb-4517-b8b9-ce58e4cba4b6" providerId="ADAL" clId="{DD2D5B2B-9632-40BC-B43B-6A92F2C8FA44}" dt="2022-04-28T16:47:14.159" v="2692" actId="1076"/>
          <ac:spMkLst>
            <pc:docMk/>
            <pc:sldMk cId="3678880180" sldId="272"/>
            <ac:spMk id="5" creationId="{AD26493F-8F74-4D6F-B5A1-E606B59BFAEE}"/>
          </ac:spMkLst>
        </pc:spChg>
        <pc:spChg chg="add mod">
          <ac:chgData name="Weber, George R. (LARC-D309)" userId="0c6bf55f-4eeb-4517-b8b9-ce58e4cba4b6" providerId="ADAL" clId="{DD2D5B2B-9632-40BC-B43B-6A92F2C8FA44}" dt="2022-04-28T20:46:43.090" v="4188" actId="1038"/>
          <ac:spMkLst>
            <pc:docMk/>
            <pc:sldMk cId="3678880180" sldId="272"/>
            <ac:spMk id="8" creationId="{B65FA60F-7DF4-4C7E-9C16-096ED6E559EA}"/>
          </ac:spMkLst>
        </pc:spChg>
        <pc:spChg chg="add mod">
          <ac:chgData name="Weber, George R. (LARC-D309)" userId="0c6bf55f-4eeb-4517-b8b9-ce58e4cba4b6" providerId="ADAL" clId="{DD2D5B2B-9632-40BC-B43B-6A92F2C8FA44}" dt="2022-04-28T16:47:26.737" v="2696" actId="1076"/>
          <ac:spMkLst>
            <pc:docMk/>
            <pc:sldMk cId="3678880180" sldId="272"/>
            <ac:spMk id="9" creationId="{E7B9FA0F-D6D0-4599-8E64-80E8CB58633C}"/>
          </ac:spMkLst>
        </pc:spChg>
        <pc:spChg chg="add mod">
          <ac:chgData name="Weber, George R. (LARC-D309)" userId="0c6bf55f-4eeb-4517-b8b9-ce58e4cba4b6" providerId="ADAL" clId="{DD2D5B2B-9632-40BC-B43B-6A92F2C8FA44}" dt="2022-04-28T16:47:26.737" v="2696" actId="1076"/>
          <ac:spMkLst>
            <pc:docMk/>
            <pc:sldMk cId="3678880180" sldId="272"/>
            <ac:spMk id="10" creationId="{74B52B27-C34F-4EE9-A76F-413ECE79B7F7}"/>
          </ac:spMkLst>
        </pc:spChg>
        <pc:spChg chg="add mod">
          <ac:chgData name="Weber, George R. (LARC-D309)" userId="0c6bf55f-4eeb-4517-b8b9-ce58e4cba4b6" providerId="ADAL" clId="{DD2D5B2B-9632-40BC-B43B-6A92F2C8FA44}" dt="2022-04-28T16:47:26.737" v="2696" actId="1076"/>
          <ac:spMkLst>
            <pc:docMk/>
            <pc:sldMk cId="3678880180" sldId="272"/>
            <ac:spMk id="11" creationId="{7D3FB164-6384-4417-9F3A-F5EB0C466198}"/>
          </ac:spMkLst>
        </pc:spChg>
        <pc:spChg chg="add mod">
          <ac:chgData name="Weber, George R. (LARC-D309)" userId="0c6bf55f-4eeb-4517-b8b9-ce58e4cba4b6" providerId="ADAL" clId="{DD2D5B2B-9632-40BC-B43B-6A92F2C8FA44}" dt="2022-04-28T16:47:26.737" v="2696" actId="1076"/>
          <ac:spMkLst>
            <pc:docMk/>
            <pc:sldMk cId="3678880180" sldId="272"/>
            <ac:spMk id="12" creationId="{2877F71A-6FA3-4ADB-8D2A-760D4A5B4378}"/>
          </ac:spMkLst>
        </pc:spChg>
        <pc:spChg chg="mod topLvl">
          <ac:chgData name="Weber, George R. (LARC-D309)" userId="0c6bf55f-4eeb-4517-b8b9-ce58e4cba4b6" providerId="ADAL" clId="{DD2D5B2B-9632-40BC-B43B-6A92F2C8FA44}" dt="2022-04-28T16:47:26.737" v="2696" actId="1076"/>
          <ac:spMkLst>
            <pc:docMk/>
            <pc:sldMk cId="3678880180" sldId="272"/>
            <ac:spMk id="16" creationId="{2A825AA3-BE9E-45A7-8634-A2ABFD474C76}"/>
          </ac:spMkLst>
        </pc:spChg>
        <pc:spChg chg="mod topLvl">
          <ac:chgData name="Weber, George R. (LARC-D309)" userId="0c6bf55f-4eeb-4517-b8b9-ce58e4cba4b6" providerId="ADAL" clId="{DD2D5B2B-9632-40BC-B43B-6A92F2C8FA44}" dt="2022-04-28T16:47:26.737" v="2696" actId="1076"/>
          <ac:spMkLst>
            <pc:docMk/>
            <pc:sldMk cId="3678880180" sldId="272"/>
            <ac:spMk id="17" creationId="{F3E4DE4D-B11E-4D14-866D-8A3D902209AF}"/>
          </ac:spMkLst>
        </pc:spChg>
        <pc:spChg chg="mod topLvl">
          <ac:chgData name="Weber, George R. (LARC-D309)" userId="0c6bf55f-4eeb-4517-b8b9-ce58e4cba4b6" providerId="ADAL" clId="{DD2D5B2B-9632-40BC-B43B-6A92F2C8FA44}" dt="2022-04-28T16:47:26.737" v="2696" actId="1076"/>
          <ac:spMkLst>
            <pc:docMk/>
            <pc:sldMk cId="3678880180" sldId="272"/>
            <ac:spMk id="18" creationId="{E381F377-0B2D-42A5-94F6-96744439EE30}"/>
          </ac:spMkLst>
        </pc:spChg>
        <pc:spChg chg="add mod">
          <ac:chgData name="Weber, George R. (LARC-D309)" userId="0c6bf55f-4eeb-4517-b8b9-ce58e4cba4b6" providerId="ADAL" clId="{DD2D5B2B-9632-40BC-B43B-6A92F2C8FA44}" dt="2022-04-28T16:47:26.737" v="2696" actId="1076"/>
          <ac:spMkLst>
            <pc:docMk/>
            <pc:sldMk cId="3678880180" sldId="272"/>
            <ac:spMk id="21" creationId="{2F94AB1A-8A6F-4BC8-B960-51B281C3AEF5}"/>
          </ac:spMkLst>
        </pc:spChg>
        <pc:spChg chg="add del mod">
          <ac:chgData name="Weber, George R. (LARC-D309)" userId="0c6bf55f-4eeb-4517-b8b9-ce58e4cba4b6" providerId="ADAL" clId="{DD2D5B2B-9632-40BC-B43B-6A92F2C8FA44}" dt="2022-04-28T16:13:09.531" v="2595" actId="478"/>
          <ac:spMkLst>
            <pc:docMk/>
            <pc:sldMk cId="3678880180" sldId="272"/>
            <ac:spMk id="22" creationId="{3EDD6893-CA32-431D-ABF9-02F7F8BA85D8}"/>
          </ac:spMkLst>
        </pc:spChg>
        <pc:spChg chg="add del mod">
          <ac:chgData name="Weber, George R. (LARC-D309)" userId="0c6bf55f-4eeb-4517-b8b9-ce58e4cba4b6" providerId="ADAL" clId="{DD2D5B2B-9632-40BC-B43B-6A92F2C8FA44}" dt="2022-04-28T17:07:14.985" v="2737" actId="478"/>
          <ac:spMkLst>
            <pc:docMk/>
            <pc:sldMk cId="3678880180" sldId="272"/>
            <ac:spMk id="23" creationId="{EF2C1C01-107A-41CA-AFB6-7488A97F14FD}"/>
          </ac:spMkLst>
        </pc:spChg>
        <pc:spChg chg="add mod">
          <ac:chgData name="Weber, George R. (LARC-D309)" userId="0c6bf55f-4eeb-4517-b8b9-ce58e4cba4b6" providerId="ADAL" clId="{DD2D5B2B-9632-40BC-B43B-6A92F2C8FA44}" dt="2022-04-28T16:47:26.737" v="2696" actId="1076"/>
          <ac:spMkLst>
            <pc:docMk/>
            <pc:sldMk cId="3678880180" sldId="272"/>
            <ac:spMk id="25" creationId="{E9151F61-C0FC-4D1E-ABBC-3AFE65D02DE1}"/>
          </ac:spMkLst>
        </pc:spChg>
        <pc:spChg chg="add mod">
          <ac:chgData name="Weber, George R. (LARC-D309)" userId="0c6bf55f-4eeb-4517-b8b9-ce58e4cba4b6" providerId="ADAL" clId="{DD2D5B2B-9632-40BC-B43B-6A92F2C8FA44}" dt="2022-04-28T16:49:41.206" v="2718" actId="113"/>
          <ac:spMkLst>
            <pc:docMk/>
            <pc:sldMk cId="3678880180" sldId="272"/>
            <ac:spMk id="27" creationId="{1BC37E59-42C5-408D-A055-39A2A8D29CF3}"/>
          </ac:spMkLst>
        </pc:spChg>
        <pc:spChg chg="add del mod">
          <ac:chgData name="Weber, George R. (LARC-D309)" userId="0c6bf55f-4eeb-4517-b8b9-ce58e4cba4b6" providerId="ADAL" clId="{DD2D5B2B-9632-40BC-B43B-6A92F2C8FA44}" dt="2022-04-28T17:07:14.378" v="2736"/>
          <ac:spMkLst>
            <pc:docMk/>
            <pc:sldMk cId="3678880180" sldId="272"/>
            <ac:spMk id="28" creationId="{9216C2D2-1754-42A2-AABB-FEA23F6D595E}"/>
          </ac:spMkLst>
        </pc:spChg>
        <pc:spChg chg="add mod">
          <ac:chgData name="Weber, George R. (LARC-D309)" userId="0c6bf55f-4eeb-4517-b8b9-ce58e4cba4b6" providerId="ADAL" clId="{DD2D5B2B-9632-40BC-B43B-6A92F2C8FA44}" dt="2022-04-28T17:44:29.131" v="2890" actId="20577"/>
          <ac:spMkLst>
            <pc:docMk/>
            <pc:sldMk cId="3678880180" sldId="272"/>
            <ac:spMk id="29" creationId="{5D686BBF-385E-47C6-9D72-8991CA75CD0C}"/>
          </ac:spMkLst>
        </pc:spChg>
        <pc:grpChg chg="add del mod">
          <ac:chgData name="Weber, George R. (LARC-D309)" userId="0c6bf55f-4eeb-4517-b8b9-ce58e4cba4b6" providerId="ADAL" clId="{DD2D5B2B-9632-40BC-B43B-6A92F2C8FA44}" dt="2022-04-28T16:17:46.569" v="2629" actId="165"/>
          <ac:grpSpMkLst>
            <pc:docMk/>
            <pc:sldMk cId="3678880180" sldId="272"/>
            <ac:grpSpMk id="14" creationId="{EA282C40-F818-4161-A1FD-3E1D75228D39}"/>
          </ac:grpSpMkLst>
        </pc:grpChg>
        <pc:picChg chg="add mod">
          <ac:chgData name="Weber, George R. (LARC-D309)" userId="0c6bf55f-4eeb-4517-b8b9-ce58e4cba4b6" providerId="ADAL" clId="{DD2D5B2B-9632-40BC-B43B-6A92F2C8FA44}" dt="2022-04-28T16:47:26.737" v="2696" actId="1076"/>
          <ac:picMkLst>
            <pc:docMk/>
            <pc:sldMk cId="3678880180" sldId="272"/>
            <ac:picMk id="4" creationId="{3EE10892-FE6D-42B0-900D-6BAD78991B8A}"/>
          </ac:picMkLst>
        </pc:picChg>
        <pc:picChg chg="add mod">
          <ac:chgData name="Weber, George R. (LARC-D309)" userId="0c6bf55f-4eeb-4517-b8b9-ce58e4cba4b6" providerId="ADAL" clId="{DD2D5B2B-9632-40BC-B43B-6A92F2C8FA44}" dt="2022-04-28T16:47:26.737" v="2696" actId="1076"/>
          <ac:picMkLst>
            <pc:docMk/>
            <pc:sldMk cId="3678880180" sldId="272"/>
            <ac:picMk id="13" creationId="{78590577-6986-4A55-B6D5-1257DE372BEE}"/>
          </ac:picMkLst>
        </pc:picChg>
        <pc:picChg chg="mod topLvl">
          <ac:chgData name="Weber, George R. (LARC-D309)" userId="0c6bf55f-4eeb-4517-b8b9-ce58e4cba4b6" providerId="ADAL" clId="{DD2D5B2B-9632-40BC-B43B-6A92F2C8FA44}" dt="2022-04-28T16:47:26.737" v="2696" actId="1076"/>
          <ac:picMkLst>
            <pc:docMk/>
            <pc:sldMk cId="3678880180" sldId="272"/>
            <ac:picMk id="15" creationId="{875BBAA4-3384-45A9-BECE-55C391F32E81}"/>
          </ac:picMkLst>
        </pc:picChg>
        <pc:picChg chg="add mod">
          <ac:chgData name="Weber, George R. (LARC-D309)" userId="0c6bf55f-4eeb-4517-b8b9-ce58e4cba4b6" providerId="ADAL" clId="{DD2D5B2B-9632-40BC-B43B-6A92F2C8FA44}" dt="2022-04-28T16:47:26.737" v="2696" actId="1076"/>
          <ac:picMkLst>
            <pc:docMk/>
            <pc:sldMk cId="3678880180" sldId="272"/>
            <ac:picMk id="19" creationId="{4F366C32-E026-456B-AA63-110C9715593C}"/>
          </ac:picMkLst>
        </pc:picChg>
        <pc:cxnChg chg="add del mod">
          <ac:chgData name="Weber, George R. (LARC-D309)" userId="0c6bf55f-4eeb-4517-b8b9-ce58e4cba4b6" providerId="ADAL" clId="{DD2D5B2B-9632-40BC-B43B-6A92F2C8FA44}" dt="2022-04-28T16:13:19.498" v="2598" actId="478"/>
          <ac:cxnSpMkLst>
            <pc:docMk/>
            <pc:sldMk cId="3678880180" sldId="272"/>
            <ac:cxnSpMk id="6" creationId="{D3C75BFF-B008-4FE3-8A61-3AA922356088}"/>
          </ac:cxnSpMkLst>
        </pc:cxnChg>
        <pc:cxnChg chg="add mod">
          <ac:chgData name="Weber, George R. (LARC-D309)" userId="0c6bf55f-4eeb-4517-b8b9-ce58e4cba4b6" providerId="ADAL" clId="{DD2D5B2B-9632-40BC-B43B-6A92F2C8FA44}" dt="2022-04-28T20:46:53.697" v="4189" actId="1582"/>
          <ac:cxnSpMkLst>
            <pc:docMk/>
            <pc:sldMk cId="3678880180" sldId="272"/>
            <ac:cxnSpMk id="7" creationId="{3DF2E4F2-877D-4F53-AEA2-973F6596906C}"/>
          </ac:cxnSpMkLst>
        </pc:cxnChg>
        <pc:cxnChg chg="add mod">
          <ac:chgData name="Weber, George R. (LARC-D309)" userId="0c6bf55f-4eeb-4517-b8b9-ce58e4cba4b6" providerId="ADAL" clId="{DD2D5B2B-9632-40BC-B43B-6A92F2C8FA44}" dt="2022-04-28T16:47:26.737" v="2696" actId="1076"/>
          <ac:cxnSpMkLst>
            <pc:docMk/>
            <pc:sldMk cId="3678880180" sldId="272"/>
            <ac:cxnSpMk id="20" creationId="{F96A6AFF-8249-4DC6-9257-70425C43530E}"/>
          </ac:cxnSpMkLst>
        </pc:cxnChg>
      </pc:sldChg>
      <pc:sldChg chg="addSp delSp modSp new mod">
        <pc:chgData name="Weber, George R. (LARC-D309)" userId="0c6bf55f-4eeb-4517-b8b9-ce58e4cba4b6" providerId="ADAL" clId="{DD2D5B2B-9632-40BC-B43B-6A92F2C8FA44}" dt="2022-04-28T17:51:04.994" v="3024" actId="1076"/>
        <pc:sldMkLst>
          <pc:docMk/>
          <pc:sldMk cId="120327292" sldId="273"/>
        </pc:sldMkLst>
        <pc:spChg chg="mod">
          <ac:chgData name="Weber, George R. (LARC-D309)" userId="0c6bf55f-4eeb-4517-b8b9-ce58e4cba4b6" providerId="ADAL" clId="{DD2D5B2B-9632-40BC-B43B-6A92F2C8FA44}" dt="2022-04-28T17:45:56.057" v="2910" actId="113"/>
          <ac:spMkLst>
            <pc:docMk/>
            <pc:sldMk cId="120327292" sldId="273"/>
            <ac:spMk id="2" creationId="{5CEC1A84-82FC-4B17-B56A-22B3C1774E88}"/>
          </ac:spMkLst>
        </pc:spChg>
        <pc:spChg chg="mod">
          <ac:chgData name="Weber, George R. (LARC-D309)" userId="0c6bf55f-4eeb-4517-b8b9-ce58e4cba4b6" providerId="ADAL" clId="{DD2D5B2B-9632-40BC-B43B-6A92F2C8FA44}" dt="2022-04-28T17:45:56.057" v="2910" actId="113"/>
          <ac:spMkLst>
            <pc:docMk/>
            <pc:sldMk cId="120327292" sldId="273"/>
            <ac:spMk id="3" creationId="{103F274E-8EBF-4A0F-92F3-D6E2B3D3376C}"/>
          </ac:spMkLst>
        </pc:spChg>
        <pc:spChg chg="mod">
          <ac:chgData name="Weber, George R. (LARC-D309)" userId="0c6bf55f-4eeb-4517-b8b9-ce58e4cba4b6" providerId="ADAL" clId="{DD2D5B2B-9632-40BC-B43B-6A92F2C8FA44}" dt="2022-04-28T17:45:56.057" v="2910" actId="113"/>
          <ac:spMkLst>
            <pc:docMk/>
            <pc:sldMk cId="120327292" sldId="273"/>
            <ac:spMk id="9" creationId="{D03852D8-E8F6-435D-A598-57FA85D5642D}"/>
          </ac:spMkLst>
        </pc:spChg>
        <pc:spChg chg="mod">
          <ac:chgData name="Weber, George R. (LARC-D309)" userId="0c6bf55f-4eeb-4517-b8b9-ce58e4cba4b6" providerId="ADAL" clId="{DD2D5B2B-9632-40BC-B43B-6A92F2C8FA44}" dt="2022-04-28T17:45:56.057" v="2910" actId="113"/>
          <ac:spMkLst>
            <pc:docMk/>
            <pc:sldMk cId="120327292" sldId="273"/>
            <ac:spMk id="10" creationId="{424F17F5-B1B6-4730-A777-A1B878D911B7}"/>
          </ac:spMkLst>
        </pc:spChg>
        <pc:spChg chg="mod">
          <ac:chgData name="Weber, George R. (LARC-D309)" userId="0c6bf55f-4eeb-4517-b8b9-ce58e4cba4b6" providerId="ADAL" clId="{DD2D5B2B-9632-40BC-B43B-6A92F2C8FA44}" dt="2022-04-28T17:45:56.057" v="2910" actId="113"/>
          <ac:spMkLst>
            <pc:docMk/>
            <pc:sldMk cId="120327292" sldId="273"/>
            <ac:spMk id="11" creationId="{D5AEDB44-19BA-402D-8361-F8C14F669D81}"/>
          </ac:spMkLst>
        </pc:spChg>
        <pc:spChg chg="mod">
          <ac:chgData name="Weber, George R. (LARC-D309)" userId="0c6bf55f-4eeb-4517-b8b9-ce58e4cba4b6" providerId="ADAL" clId="{DD2D5B2B-9632-40BC-B43B-6A92F2C8FA44}" dt="2022-04-28T17:45:56.057" v="2910" actId="113"/>
          <ac:spMkLst>
            <pc:docMk/>
            <pc:sldMk cId="120327292" sldId="273"/>
            <ac:spMk id="12" creationId="{33855CD0-9AC7-4A59-8BD1-25F64367E6D0}"/>
          </ac:spMkLst>
        </pc:spChg>
        <pc:spChg chg="add mod topLvl">
          <ac:chgData name="Weber, George R. (LARC-D309)" userId="0c6bf55f-4eeb-4517-b8b9-ce58e4cba4b6" providerId="ADAL" clId="{DD2D5B2B-9632-40BC-B43B-6A92F2C8FA44}" dt="2022-04-28T17:45:56.057" v="2910" actId="113"/>
          <ac:spMkLst>
            <pc:docMk/>
            <pc:sldMk cId="120327292" sldId="273"/>
            <ac:spMk id="14" creationId="{2AD71175-38B6-47AA-B274-FD4C376C68B3}"/>
          </ac:spMkLst>
        </pc:spChg>
        <pc:spChg chg="add mod">
          <ac:chgData name="Weber, George R. (LARC-D309)" userId="0c6bf55f-4eeb-4517-b8b9-ce58e4cba4b6" providerId="ADAL" clId="{DD2D5B2B-9632-40BC-B43B-6A92F2C8FA44}" dt="2022-04-28T17:51:04.994" v="3024" actId="1076"/>
          <ac:spMkLst>
            <pc:docMk/>
            <pc:sldMk cId="120327292" sldId="273"/>
            <ac:spMk id="18" creationId="{227F2876-676F-482D-8A50-C4ED1C79FC08}"/>
          </ac:spMkLst>
        </pc:spChg>
        <pc:spChg chg="add mod topLvl">
          <ac:chgData name="Weber, George R. (LARC-D309)" userId="0c6bf55f-4eeb-4517-b8b9-ce58e4cba4b6" providerId="ADAL" clId="{DD2D5B2B-9632-40BC-B43B-6A92F2C8FA44}" dt="2022-04-28T17:45:56.057" v="2910" actId="113"/>
          <ac:spMkLst>
            <pc:docMk/>
            <pc:sldMk cId="120327292" sldId="273"/>
            <ac:spMk id="19" creationId="{82CAA0A3-A41A-40E7-A75C-C6B23A9AA01F}"/>
          </ac:spMkLst>
        </pc:spChg>
        <pc:spChg chg="add mod topLvl">
          <ac:chgData name="Weber, George R. (LARC-D309)" userId="0c6bf55f-4eeb-4517-b8b9-ce58e4cba4b6" providerId="ADAL" clId="{DD2D5B2B-9632-40BC-B43B-6A92F2C8FA44}" dt="2022-04-28T17:45:56.057" v="2910" actId="113"/>
          <ac:spMkLst>
            <pc:docMk/>
            <pc:sldMk cId="120327292" sldId="273"/>
            <ac:spMk id="20" creationId="{FF980541-9936-404A-B48A-22C3B128E20F}"/>
          </ac:spMkLst>
        </pc:spChg>
        <pc:spChg chg="add del mod">
          <ac:chgData name="Weber, George R. (LARC-D309)" userId="0c6bf55f-4eeb-4517-b8b9-ce58e4cba4b6" providerId="ADAL" clId="{DD2D5B2B-9632-40BC-B43B-6A92F2C8FA44}" dt="2022-04-28T17:45:31.420" v="2905"/>
          <ac:spMkLst>
            <pc:docMk/>
            <pc:sldMk cId="120327292" sldId="273"/>
            <ac:spMk id="21" creationId="{C3A09F9F-935A-4000-9983-3F17FA638960}"/>
          </ac:spMkLst>
        </pc:spChg>
        <pc:spChg chg="add del mod">
          <ac:chgData name="Weber, George R. (LARC-D309)" userId="0c6bf55f-4eeb-4517-b8b9-ce58e4cba4b6" providerId="ADAL" clId="{DD2D5B2B-9632-40BC-B43B-6A92F2C8FA44}" dt="2022-04-28T17:19:04.219" v="2790" actId="21"/>
          <ac:spMkLst>
            <pc:docMk/>
            <pc:sldMk cId="120327292" sldId="273"/>
            <ac:spMk id="23" creationId="{8BB1D42B-95CA-4CBC-B74A-50AA88F19FEF}"/>
          </ac:spMkLst>
        </pc:spChg>
        <pc:spChg chg="add mod topLvl">
          <ac:chgData name="Weber, George R. (LARC-D309)" userId="0c6bf55f-4eeb-4517-b8b9-ce58e4cba4b6" providerId="ADAL" clId="{DD2D5B2B-9632-40BC-B43B-6A92F2C8FA44}" dt="2022-04-28T17:45:56.057" v="2910" actId="113"/>
          <ac:spMkLst>
            <pc:docMk/>
            <pc:sldMk cId="120327292" sldId="273"/>
            <ac:spMk id="30" creationId="{168000DE-2717-4EF1-832B-62493361468A}"/>
          </ac:spMkLst>
        </pc:spChg>
        <pc:spChg chg="add mod topLvl">
          <ac:chgData name="Weber, George R. (LARC-D309)" userId="0c6bf55f-4eeb-4517-b8b9-ce58e4cba4b6" providerId="ADAL" clId="{DD2D5B2B-9632-40BC-B43B-6A92F2C8FA44}" dt="2022-04-28T17:45:56.057" v="2910" actId="113"/>
          <ac:spMkLst>
            <pc:docMk/>
            <pc:sldMk cId="120327292" sldId="273"/>
            <ac:spMk id="31" creationId="{85B696C4-A153-412A-B3E6-686703EA33AB}"/>
          </ac:spMkLst>
        </pc:spChg>
        <pc:spChg chg="add mod topLvl">
          <ac:chgData name="Weber, George R. (LARC-D309)" userId="0c6bf55f-4eeb-4517-b8b9-ce58e4cba4b6" providerId="ADAL" clId="{DD2D5B2B-9632-40BC-B43B-6A92F2C8FA44}" dt="2022-04-28T17:45:56.057" v="2910" actId="113"/>
          <ac:spMkLst>
            <pc:docMk/>
            <pc:sldMk cId="120327292" sldId="273"/>
            <ac:spMk id="32" creationId="{D75CEF72-E941-4EF6-B28E-D9FE4176FF78}"/>
          </ac:spMkLst>
        </pc:spChg>
        <pc:spChg chg="add mod topLvl">
          <ac:chgData name="Weber, George R. (LARC-D309)" userId="0c6bf55f-4eeb-4517-b8b9-ce58e4cba4b6" providerId="ADAL" clId="{DD2D5B2B-9632-40BC-B43B-6A92F2C8FA44}" dt="2022-04-28T17:45:53.066" v="2909" actId="113"/>
          <ac:spMkLst>
            <pc:docMk/>
            <pc:sldMk cId="120327292" sldId="273"/>
            <ac:spMk id="33" creationId="{BE69EF61-7FAF-4A8A-8216-7570EA91CAE8}"/>
          </ac:spMkLst>
        </pc:spChg>
        <pc:spChg chg="add mod topLvl">
          <ac:chgData name="Weber, George R. (LARC-D309)" userId="0c6bf55f-4eeb-4517-b8b9-ce58e4cba4b6" providerId="ADAL" clId="{DD2D5B2B-9632-40BC-B43B-6A92F2C8FA44}" dt="2022-04-28T17:45:53.066" v="2909" actId="113"/>
          <ac:spMkLst>
            <pc:docMk/>
            <pc:sldMk cId="120327292" sldId="273"/>
            <ac:spMk id="34" creationId="{85E96000-D438-4DD3-824E-F36139CB17DE}"/>
          </ac:spMkLst>
        </pc:spChg>
        <pc:spChg chg="add mod topLvl">
          <ac:chgData name="Weber, George R. (LARC-D309)" userId="0c6bf55f-4eeb-4517-b8b9-ce58e4cba4b6" providerId="ADAL" clId="{DD2D5B2B-9632-40BC-B43B-6A92F2C8FA44}" dt="2022-04-28T17:45:53.066" v="2909" actId="113"/>
          <ac:spMkLst>
            <pc:docMk/>
            <pc:sldMk cId="120327292" sldId="273"/>
            <ac:spMk id="35" creationId="{3627D4D2-6251-4940-A85A-54FBE76C631E}"/>
          </ac:spMkLst>
        </pc:spChg>
        <pc:spChg chg="add mod topLvl">
          <ac:chgData name="Weber, George R. (LARC-D309)" userId="0c6bf55f-4eeb-4517-b8b9-ce58e4cba4b6" providerId="ADAL" clId="{DD2D5B2B-9632-40BC-B43B-6A92F2C8FA44}" dt="2022-04-28T17:45:56.057" v="2910" actId="113"/>
          <ac:spMkLst>
            <pc:docMk/>
            <pc:sldMk cId="120327292" sldId="273"/>
            <ac:spMk id="36" creationId="{76C529A0-FE43-4306-9C26-D6053BBF91D4}"/>
          </ac:spMkLst>
        </pc:spChg>
        <pc:spChg chg="add mod topLvl">
          <ac:chgData name="Weber, George R. (LARC-D309)" userId="0c6bf55f-4eeb-4517-b8b9-ce58e4cba4b6" providerId="ADAL" clId="{DD2D5B2B-9632-40BC-B43B-6A92F2C8FA44}" dt="2022-04-28T17:45:56.057" v="2910" actId="113"/>
          <ac:spMkLst>
            <pc:docMk/>
            <pc:sldMk cId="120327292" sldId="273"/>
            <ac:spMk id="37" creationId="{6E1D6931-C3A5-42E0-812B-AA14FF284A08}"/>
          </ac:spMkLst>
        </pc:spChg>
        <pc:spChg chg="add mod topLvl">
          <ac:chgData name="Weber, George R. (LARC-D309)" userId="0c6bf55f-4eeb-4517-b8b9-ce58e4cba4b6" providerId="ADAL" clId="{DD2D5B2B-9632-40BC-B43B-6A92F2C8FA44}" dt="2022-04-28T17:45:56.057" v="2910" actId="113"/>
          <ac:spMkLst>
            <pc:docMk/>
            <pc:sldMk cId="120327292" sldId="273"/>
            <ac:spMk id="38" creationId="{BB5744F3-4970-484E-9970-ACF2AB887706}"/>
          </ac:spMkLst>
        </pc:spChg>
        <pc:spChg chg="add mod topLvl">
          <ac:chgData name="Weber, George R. (LARC-D309)" userId="0c6bf55f-4eeb-4517-b8b9-ce58e4cba4b6" providerId="ADAL" clId="{DD2D5B2B-9632-40BC-B43B-6A92F2C8FA44}" dt="2022-04-28T17:50:10.340" v="3020" actId="1076"/>
          <ac:spMkLst>
            <pc:docMk/>
            <pc:sldMk cId="120327292" sldId="273"/>
            <ac:spMk id="41" creationId="{434057C0-D0C4-41C2-BD18-F7D93306D6FB}"/>
          </ac:spMkLst>
        </pc:spChg>
        <pc:spChg chg="add mod topLvl">
          <ac:chgData name="Weber, George R. (LARC-D309)" userId="0c6bf55f-4eeb-4517-b8b9-ce58e4cba4b6" providerId="ADAL" clId="{DD2D5B2B-9632-40BC-B43B-6A92F2C8FA44}" dt="2022-04-28T17:45:56.057" v="2910" actId="113"/>
          <ac:spMkLst>
            <pc:docMk/>
            <pc:sldMk cId="120327292" sldId="273"/>
            <ac:spMk id="42" creationId="{1F2465B3-D1BA-498E-9D64-ED742E235D8E}"/>
          </ac:spMkLst>
        </pc:spChg>
        <pc:spChg chg="add mod topLvl">
          <ac:chgData name="Weber, George R. (LARC-D309)" userId="0c6bf55f-4eeb-4517-b8b9-ce58e4cba4b6" providerId="ADAL" clId="{DD2D5B2B-9632-40BC-B43B-6A92F2C8FA44}" dt="2022-04-28T17:45:56.057" v="2910" actId="113"/>
          <ac:spMkLst>
            <pc:docMk/>
            <pc:sldMk cId="120327292" sldId="273"/>
            <ac:spMk id="43" creationId="{A5A78DF1-8819-47AB-B987-0E8ADE2E441E}"/>
          </ac:spMkLst>
        </pc:spChg>
        <pc:spChg chg="add mod topLvl">
          <ac:chgData name="Weber, George R. (LARC-D309)" userId="0c6bf55f-4eeb-4517-b8b9-ce58e4cba4b6" providerId="ADAL" clId="{DD2D5B2B-9632-40BC-B43B-6A92F2C8FA44}" dt="2022-04-28T17:45:56.057" v="2910" actId="113"/>
          <ac:spMkLst>
            <pc:docMk/>
            <pc:sldMk cId="120327292" sldId="273"/>
            <ac:spMk id="44" creationId="{C4B3409B-1727-4AF4-9BC1-D4B25D93B6A7}"/>
          </ac:spMkLst>
        </pc:spChg>
        <pc:spChg chg="add mod topLvl">
          <ac:chgData name="Weber, George R. (LARC-D309)" userId="0c6bf55f-4eeb-4517-b8b9-ce58e4cba4b6" providerId="ADAL" clId="{DD2D5B2B-9632-40BC-B43B-6A92F2C8FA44}" dt="2022-04-28T17:45:56.057" v="2910" actId="113"/>
          <ac:spMkLst>
            <pc:docMk/>
            <pc:sldMk cId="120327292" sldId="273"/>
            <ac:spMk id="45" creationId="{BA40FAF9-6866-4518-B75C-F35C1B4C8F5E}"/>
          </ac:spMkLst>
        </pc:spChg>
        <pc:spChg chg="add mod topLvl">
          <ac:chgData name="Weber, George R. (LARC-D309)" userId="0c6bf55f-4eeb-4517-b8b9-ce58e4cba4b6" providerId="ADAL" clId="{DD2D5B2B-9632-40BC-B43B-6A92F2C8FA44}" dt="2022-04-28T17:45:56.057" v="2910" actId="113"/>
          <ac:spMkLst>
            <pc:docMk/>
            <pc:sldMk cId="120327292" sldId="273"/>
            <ac:spMk id="46" creationId="{6A6B7CC8-0B43-477E-8B0D-5E95549FB657}"/>
          </ac:spMkLst>
        </pc:spChg>
        <pc:spChg chg="add mod topLvl">
          <ac:chgData name="Weber, George R. (LARC-D309)" userId="0c6bf55f-4eeb-4517-b8b9-ce58e4cba4b6" providerId="ADAL" clId="{DD2D5B2B-9632-40BC-B43B-6A92F2C8FA44}" dt="2022-04-28T17:45:56.057" v="2910" actId="113"/>
          <ac:spMkLst>
            <pc:docMk/>
            <pc:sldMk cId="120327292" sldId="273"/>
            <ac:spMk id="47" creationId="{8314C9DF-199E-4943-8DE2-331B852604FF}"/>
          </ac:spMkLst>
        </pc:spChg>
        <pc:spChg chg="add mod topLvl">
          <ac:chgData name="Weber, George R. (LARC-D309)" userId="0c6bf55f-4eeb-4517-b8b9-ce58e4cba4b6" providerId="ADAL" clId="{DD2D5B2B-9632-40BC-B43B-6A92F2C8FA44}" dt="2022-04-28T17:45:56.057" v="2910" actId="113"/>
          <ac:spMkLst>
            <pc:docMk/>
            <pc:sldMk cId="120327292" sldId="273"/>
            <ac:spMk id="48" creationId="{69840999-F45B-406D-9E49-B54ACC4C8E0C}"/>
          </ac:spMkLst>
        </pc:spChg>
        <pc:spChg chg="add mod topLvl">
          <ac:chgData name="Weber, George R. (LARC-D309)" userId="0c6bf55f-4eeb-4517-b8b9-ce58e4cba4b6" providerId="ADAL" clId="{DD2D5B2B-9632-40BC-B43B-6A92F2C8FA44}" dt="2022-04-28T17:45:56.057" v="2910" actId="113"/>
          <ac:spMkLst>
            <pc:docMk/>
            <pc:sldMk cId="120327292" sldId="273"/>
            <ac:spMk id="49" creationId="{5DD8D76F-95DD-4953-B7F5-CA82BCFF3E41}"/>
          </ac:spMkLst>
        </pc:spChg>
        <pc:spChg chg="add mod topLvl">
          <ac:chgData name="Weber, George R. (LARC-D309)" userId="0c6bf55f-4eeb-4517-b8b9-ce58e4cba4b6" providerId="ADAL" clId="{DD2D5B2B-9632-40BC-B43B-6A92F2C8FA44}" dt="2022-04-28T17:45:56.057" v="2910" actId="113"/>
          <ac:spMkLst>
            <pc:docMk/>
            <pc:sldMk cId="120327292" sldId="273"/>
            <ac:spMk id="50" creationId="{068ABA78-C6FD-43DA-A7A7-081BED114A02}"/>
          </ac:spMkLst>
        </pc:spChg>
        <pc:spChg chg="add mod topLvl">
          <ac:chgData name="Weber, George R. (LARC-D309)" userId="0c6bf55f-4eeb-4517-b8b9-ce58e4cba4b6" providerId="ADAL" clId="{DD2D5B2B-9632-40BC-B43B-6A92F2C8FA44}" dt="2022-04-28T17:45:56.057" v="2910" actId="113"/>
          <ac:spMkLst>
            <pc:docMk/>
            <pc:sldMk cId="120327292" sldId="273"/>
            <ac:spMk id="51" creationId="{2DC1C164-253B-413F-9E54-A8B422042E75}"/>
          </ac:spMkLst>
        </pc:spChg>
        <pc:spChg chg="add mod topLvl">
          <ac:chgData name="Weber, George R. (LARC-D309)" userId="0c6bf55f-4eeb-4517-b8b9-ce58e4cba4b6" providerId="ADAL" clId="{DD2D5B2B-9632-40BC-B43B-6A92F2C8FA44}" dt="2022-04-28T17:45:56.057" v="2910" actId="113"/>
          <ac:spMkLst>
            <pc:docMk/>
            <pc:sldMk cId="120327292" sldId="273"/>
            <ac:spMk id="52" creationId="{B5717772-4DDF-4BB1-9A59-87E7596C9170}"/>
          </ac:spMkLst>
        </pc:spChg>
        <pc:spChg chg="add mod topLvl">
          <ac:chgData name="Weber, George R. (LARC-D309)" userId="0c6bf55f-4eeb-4517-b8b9-ce58e4cba4b6" providerId="ADAL" clId="{DD2D5B2B-9632-40BC-B43B-6A92F2C8FA44}" dt="2022-04-28T17:45:56.057" v="2910" actId="113"/>
          <ac:spMkLst>
            <pc:docMk/>
            <pc:sldMk cId="120327292" sldId="273"/>
            <ac:spMk id="53" creationId="{54FEB929-8294-44A3-B86E-570680CBD224}"/>
          </ac:spMkLst>
        </pc:spChg>
        <pc:spChg chg="add del mod">
          <ac:chgData name="Weber, George R. (LARC-D309)" userId="0c6bf55f-4eeb-4517-b8b9-ce58e4cba4b6" providerId="ADAL" clId="{DD2D5B2B-9632-40BC-B43B-6A92F2C8FA44}" dt="2022-04-28T17:26:01.480" v="2853"/>
          <ac:spMkLst>
            <pc:docMk/>
            <pc:sldMk cId="120327292" sldId="273"/>
            <ac:spMk id="65" creationId="{153DDCB3-4A8F-4686-9B5C-1C5F8EE92DBA}"/>
          </ac:spMkLst>
        </pc:spChg>
        <pc:spChg chg="add mod">
          <ac:chgData name="Weber, George R. (LARC-D309)" userId="0c6bf55f-4eeb-4517-b8b9-ce58e4cba4b6" providerId="ADAL" clId="{DD2D5B2B-9632-40BC-B43B-6A92F2C8FA44}" dt="2022-04-28T17:49:47.940" v="3018" actId="20577"/>
          <ac:spMkLst>
            <pc:docMk/>
            <pc:sldMk cId="120327292" sldId="273"/>
            <ac:spMk id="66" creationId="{50D2AA0F-8587-4B87-8841-4BEB1044D033}"/>
          </ac:spMkLst>
        </pc:spChg>
        <pc:grpChg chg="add mod topLvl">
          <ac:chgData name="Weber, George R. (LARC-D309)" userId="0c6bf55f-4eeb-4517-b8b9-ce58e4cba4b6" providerId="ADAL" clId="{DD2D5B2B-9632-40BC-B43B-6A92F2C8FA44}" dt="2022-04-28T17:39:32.998" v="2879" actId="165"/>
          <ac:grpSpMkLst>
            <pc:docMk/>
            <pc:sldMk cId="120327292" sldId="273"/>
            <ac:grpSpMk id="7" creationId="{B8710746-C60B-487D-9C4C-1383AABB9927}"/>
          </ac:grpSpMkLst>
        </pc:grpChg>
        <pc:grpChg chg="add del mod">
          <ac:chgData name="Weber, George R. (LARC-D309)" userId="0c6bf55f-4eeb-4517-b8b9-ce58e4cba4b6" providerId="ADAL" clId="{DD2D5B2B-9632-40BC-B43B-6A92F2C8FA44}" dt="2022-04-28T17:39:32.998" v="2879" actId="165"/>
          <ac:grpSpMkLst>
            <pc:docMk/>
            <pc:sldMk cId="120327292" sldId="273"/>
            <ac:grpSpMk id="64" creationId="{EE79A47A-8F75-48EF-97F3-A154A172F223}"/>
          </ac:grpSpMkLst>
        </pc:grpChg>
        <pc:picChg chg="add mod topLvl">
          <ac:chgData name="Weber, George R. (LARC-D309)" userId="0c6bf55f-4eeb-4517-b8b9-ce58e4cba4b6" providerId="ADAL" clId="{DD2D5B2B-9632-40BC-B43B-6A92F2C8FA44}" dt="2022-04-28T17:39:40.808" v="2882" actId="1035"/>
          <ac:picMkLst>
            <pc:docMk/>
            <pc:sldMk cId="120327292" sldId="273"/>
            <ac:picMk id="4" creationId="{2C6F0803-C966-42A8-BD8B-712C67F06E4F}"/>
          </ac:picMkLst>
        </pc:picChg>
        <pc:picChg chg="add mod topLvl">
          <ac:chgData name="Weber, George R. (LARC-D309)" userId="0c6bf55f-4eeb-4517-b8b9-ce58e4cba4b6" providerId="ADAL" clId="{DD2D5B2B-9632-40BC-B43B-6A92F2C8FA44}" dt="2022-04-28T17:39:32.998" v="2879" actId="165"/>
          <ac:picMkLst>
            <pc:docMk/>
            <pc:sldMk cId="120327292" sldId="273"/>
            <ac:picMk id="5" creationId="{43A36C5A-6FFB-4DE6-AC5F-58A5C58A8618}"/>
          </ac:picMkLst>
        </pc:picChg>
        <pc:picChg chg="add mod topLvl">
          <ac:chgData name="Weber, George R. (LARC-D309)" userId="0c6bf55f-4eeb-4517-b8b9-ce58e4cba4b6" providerId="ADAL" clId="{DD2D5B2B-9632-40BC-B43B-6A92F2C8FA44}" dt="2022-04-28T17:39:32.998" v="2879" actId="165"/>
          <ac:picMkLst>
            <pc:docMk/>
            <pc:sldMk cId="120327292" sldId="273"/>
            <ac:picMk id="6" creationId="{0F88558E-12D4-4B23-9B64-77576AA29F2A}"/>
          </ac:picMkLst>
        </pc:picChg>
        <pc:picChg chg="mod">
          <ac:chgData name="Weber, George R. (LARC-D309)" userId="0c6bf55f-4eeb-4517-b8b9-ce58e4cba4b6" providerId="ADAL" clId="{DD2D5B2B-9632-40BC-B43B-6A92F2C8FA44}" dt="2022-04-28T17:39:32.998" v="2879" actId="165"/>
          <ac:picMkLst>
            <pc:docMk/>
            <pc:sldMk cId="120327292" sldId="273"/>
            <ac:picMk id="8" creationId="{17E182D5-6C78-4AC9-8E11-B2B4BE598334}"/>
          </ac:picMkLst>
        </pc:picChg>
        <pc:picChg chg="add mod">
          <ac:chgData name="Weber, George R. (LARC-D309)" userId="0c6bf55f-4eeb-4517-b8b9-ce58e4cba4b6" providerId="ADAL" clId="{DD2D5B2B-9632-40BC-B43B-6A92F2C8FA44}" dt="2022-04-28T17:49:09.761" v="3006" actId="1076"/>
          <ac:picMkLst>
            <pc:docMk/>
            <pc:sldMk cId="120327292" sldId="273"/>
            <ac:picMk id="13" creationId="{E1BE9ECF-C860-42BB-9E5F-E32A9C6EF81C}"/>
          </ac:picMkLst>
        </pc:picChg>
        <pc:picChg chg="add del mod">
          <ac:chgData name="Weber, George R. (LARC-D309)" userId="0c6bf55f-4eeb-4517-b8b9-ce58e4cba4b6" providerId="ADAL" clId="{DD2D5B2B-9632-40BC-B43B-6A92F2C8FA44}" dt="2022-04-28T17:19:04.219" v="2790" actId="21"/>
          <ac:picMkLst>
            <pc:docMk/>
            <pc:sldMk cId="120327292" sldId="273"/>
            <ac:picMk id="22" creationId="{B1E04C62-6BFE-47A2-B160-702442A6D6B3}"/>
          </ac:picMkLst>
        </pc:picChg>
        <pc:picChg chg="add mod topLvl">
          <ac:chgData name="Weber, George R. (LARC-D309)" userId="0c6bf55f-4eeb-4517-b8b9-ce58e4cba4b6" providerId="ADAL" clId="{DD2D5B2B-9632-40BC-B43B-6A92F2C8FA44}" dt="2022-04-28T17:39:32.998" v="2879" actId="165"/>
          <ac:picMkLst>
            <pc:docMk/>
            <pc:sldMk cId="120327292" sldId="273"/>
            <ac:picMk id="39" creationId="{502DE353-C5E4-4881-B5B8-4169EAA36D16}"/>
          </ac:picMkLst>
        </pc:picChg>
        <pc:cxnChg chg="add mod topLvl">
          <ac:chgData name="Weber, George R. (LARC-D309)" userId="0c6bf55f-4eeb-4517-b8b9-ce58e4cba4b6" providerId="ADAL" clId="{DD2D5B2B-9632-40BC-B43B-6A92F2C8FA44}" dt="2022-04-28T17:39:32.998" v="2879" actId="165"/>
          <ac:cxnSpMkLst>
            <pc:docMk/>
            <pc:sldMk cId="120327292" sldId="273"/>
            <ac:cxnSpMk id="15" creationId="{97436DD9-5856-424A-8AAA-45F1B06EAC4D}"/>
          </ac:cxnSpMkLst>
        </pc:cxnChg>
        <pc:cxnChg chg="add mod topLvl">
          <ac:chgData name="Weber, George R. (LARC-D309)" userId="0c6bf55f-4eeb-4517-b8b9-ce58e4cba4b6" providerId="ADAL" clId="{DD2D5B2B-9632-40BC-B43B-6A92F2C8FA44}" dt="2022-04-28T17:39:40.808" v="2882" actId="1035"/>
          <ac:cxnSpMkLst>
            <pc:docMk/>
            <pc:sldMk cId="120327292" sldId="273"/>
            <ac:cxnSpMk id="16" creationId="{122D490A-D2D9-4DEC-BBD4-26A6418F3E9A}"/>
          </ac:cxnSpMkLst>
        </pc:cxnChg>
        <pc:cxnChg chg="add mod topLvl">
          <ac:chgData name="Weber, George R. (LARC-D309)" userId="0c6bf55f-4eeb-4517-b8b9-ce58e4cba4b6" providerId="ADAL" clId="{DD2D5B2B-9632-40BC-B43B-6A92F2C8FA44}" dt="2022-04-28T17:39:32.998" v="2879" actId="165"/>
          <ac:cxnSpMkLst>
            <pc:docMk/>
            <pc:sldMk cId="120327292" sldId="273"/>
            <ac:cxnSpMk id="17" creationId="{09BFA78E-A841-4719-9195-C3A25F03BFDE}"/>
          </ac:cxnSpMkLst>
        </pc:cxnChg>
        <pc:cxnChg chg="add mod topLvl">
          <ac:chgData name="Weber, George R. (LARC-D309)" userId="0c6bf55f-4eeb-4517-b8b9-ce58e4cba4b6" providerId="ADAL" clId="{DD2D5B2B-9632-40BC-B43B-6A92F2C8FA44}" dt="2022-04-28T17:39:40.808" v="2882" actId="1035"/>
          <ac:cxnSpMkLst>
            <pc:docMk/>
            <pc:sldMk cId="120327292" sldId="273"/>
            <ac:cxnSpMk id="24" creationId="{6471F1CD-D084-4269-89B7-3569D4F7F4B6}"/>
          </ac:cxnSpMkLst>
        </pc:cxnChg>
        <pc:cxnChg chg="add mod topLvl">
          <ac:chgData name="Weber, George R. (LARC-D309)" userId="0c6bf55f-4eeb-4517-b8b9-ce58e4cba4b6" providerId="ADAL" clId="{DD2D5B2B-9632-40BC-B43B-6A92F2C8FA44}" dt="2022-04-28T17:39:40.808" v="2882" actId="1035"/>
          <ac:cxnSpMkLst>
            <pc:docMk/>
            <pc:sldMk cId="120327292" sldId="273"/>
            <ac:cxnSpMk id="25" creationId="{DD276D84-987B-479E-9CA3-FBF1DE53870A}"/>
          </ac:cxnSpMkLst>
        </pc:cxnChg>
        <pc:cxnChg chg="add mod topLvl">
          <ac:chgData name="Weber, George R. (LARC-D309)" userId="0c6bf55f-4eeb-4517-b8b9-ce58e4cba4b6" providerId="ADAL" clId="{DD2D5B2B-9632-40BC-B43B-6A92F2C8FA44}" dt="2022-04-28T17:39:32.998" v="2879" actId="165"/>
          <ac:cxnSpMkLst>
            <pc:docMk/>
            <pc:sldMk cId="120327292" sldId="273"/>
            <ac:cxnSpMk id="26" creationId="{5142E80E-BA3C-4177-95FB-9B78985CA2C7}"/>
          </ac:cxnSpMkLst>
        </pc:cxnChg>
        <pc:cxnChg chg="add mod topLvl">
          <ac:chgData name="Weber, George R. (LARC-D309)" userId="0c6bf55f-4eeb-4517-b8b9-ce58e4cba4b6" providerId="ADAL" clId="{DD2D5B2B-9632-40BC-B43B-6A92F2C8FA44}" dt="2022-04-28T17:39:32.998" v="2879" actId="165"/>
          <ac:cxnSpMkLst>
            <pc:docMk/>
            <pc:sldMk cId="120327292" sldId="273"/>
            <ac:cxnSpMk id="27" creationId="{D6D25C1A-61A8-4653-B342-DB56417E66B8}"/>
          </ac:cxnSpMkLst>
        </pc:cxnChg>
        <pc:cxnChg chg="add mod topLvl">
          <ac:chgData name="Weber, George R. (LARC-D309)" userId="0c6bf55f-4eeb-4517-b8b9-ce58e4cba4b6" providerId="ADAL" clId="{DD2D5B2B-9632-40BC-B43B-6A92F2C8FA44}" dt="2022-04-28T17:39:32.998" v="2879" actId="165"/>
          <ac:cxnSpMkLst>
            <pc:docMk/>
            <pc:sldMk cId="120327292" sldId="273"/>
            <ac:cxnSpMk id="28" creationId="{FBE8CFD2-F4F1-46EF-9830-C180C6DA37C5}"/>
          </ac:cxnSpMkLst>
        </pc:cxnChg>
        <pc:cxnChg chg="add mod topLvl">
          <ac:chgData name="Weber, George R. (LARC-D309)" userId="0c6bf55f-4eeb-4517-b8b9-ce58e4cba4b6" providerId="ADAL" clId="{DD2D5B2B-9632-40BC-B43B-6A92F2C8FA44}" dt="2022-04-28T17:39:32.998" v="2879" actId="165"/>
          <ac:cxnSpMkLst>
            <pc:docMk/>
            <pc:sldMk cId="120327292" sldId="273"/>
            <ac:cxnSpMk id="29" creationId="{D0320490-1702-4E49-8630-E35DCB98C95C}"/>
          </ac:cxnSpMkLst>
        </pc:cxnChg>
        <pc:cxnChg chg="add mod topLvl">
          <ac:chgData name="Weber, George R. (LARC-D309)" userId="0c6bf55f-4eeb-4517-b8b9-ce58e4cba4b6" providerId="ADAL" clId="{DD2D5B2B-9632-40BC-B43B-6A92F2C8FA44}" dt="2022-04-28T17:39:32.998" v="2879" actId="165"/>
          <ac:cxnSpMkLst>
            <pc:docMk/>
            <pc:sldMk cId="120327292" sldId="273"/>
            <ac:cxnSpMk id="40" creationId="{58D6EEEC-32EA-474D-99B5-6D9BDF690156}"/>
          </ac:cxnSpMkLst>
        </pc:cxnChg>
      </pc:sldChg>
      <pc:sldChg chg="addSp delSp modSp new mod">
        <pc:chgData name="Weber, George R. (LARC-D309)" userId="0c6bf55f-4eeb-4517-b8b9-ce58e4cba4b6" providerId="ADAL" clId="{DD2D5B2B-9632-40BC-B43B-6A92F2C8FA44}" dt="2022-04-28T17:19:23.234" v="2797" actId="478"/>
        <pc:sldMkLst>
          <pc:docMk/>
          <pc:sldMk cId="3227508794" sldId="274"/>
        </pc:sldMkLst>
        <pc:spChg chg="add del mod">
          <ac:chgData name="Weber, George R. (LARC-D309)" userId="0c6bf55f-4eeb-4517-b8b9-ce58e4cba4b6" providerId="ADAL" clId="{DD2D5B2B-9632-40BC-B43B-6A92F2C8FA44}" dt="2022-04-28T17:19:23.234" v="2797" actId="478"/>
          <ac:spMkLst>
            <pc:docMk/>
            <pc:sldMk cId="3227508794" sldId="274"/>
            <ac:spMk id="5" creationId="{C354059D-8DAF-4B50-B8F8-B558DC2F9F33}"/>
          </ac:spMkLst>
        </pc:spChg>
        <pc:spChg chg="mod">
          <ac:chgData name="Weber, George R. (LARC-D309)" userId="0c6bf55f-4eeb-4517-b8b9-ce58e4cba4b6" providerId="ADAL" clId="{DD2D5B2B-9632-40BC-B43B-6A92F2C8FA44}" dt="2022-04-28T17:19:16.701" v="2794"/>
          <ac:spMkLst>
            <pc:docMk/>
            <pc:sldMk cId="3227508794" sldId="274"/>
            <ac:spMk id="11" creationId="{EDA9A7C8-BD43-4597-9F27-C7A8CDADECAD}"/>
          </ac:spMkLst>
        </pc:spChg>
        <pc:spChg chg="mod">
          <ac:chgData name="Weber, George R. (LARC-D309)" userId="0c6bf55f-4eeb-4517-b8b9-ce58e4cba4b6" providerId="ADAL" clId="{DD2D5B2B-9632-40BC-B43B-6A92F2C8FA44}" dt="2022-04-28T17:19:16.701" v="2794"/>
          <ac:spMkLst>
            <pc:docMk/>
            <pc:sldMk cId="3227508794" sldId="274"/>
            <ac:spMk id="12" creationId="{3ECFFC94-9137-424C-BDE3-06AFB9556115}"/>
          </ac:spMkLst>
        </pc:spChg>
        <pc:spChg chg="mod">
          <ac:chgData name="Weber, George R. (LARC-D309)" userId="0c6bf55f-4eeb-4517-b8b9-ce58e4cba4b6" providerId="ADAL" clId="{DD2D5B2B-9632-40BC-B43B-6A92F2C8FA44}" dt="2022-04-28T17:19:16.701" v="2794"/>
          <ac:spMkLst>
            <pc:docMk/>
            <pc:sldMk cId="3227508794" sldId="274"/>
            <ac:spMk id="13" creationId="{C3669748-1847-41F8-B298-4C43377C2F7C}"/>
          </ac:spMkLst>
        </pc:spChg>
        <pc:spChg chg="mod">
          <ac:chgData name="Weber, George R. (LARC-D309)" userId="0c6bf55f-4eeb-4517-b8b9-ce58e4cba4b6" providerId="ADAL" clId="{DD2D5B2B-9632-40BC-B43B-6A92F2C8FA44}" dt="2022-04-28T17:19:16.701" v="2794"/>
          <ac:spMkLst>
            <pc:docMk/>
            <pc:sldMk cId="3227508794" sldId="274"/>
            <ac:spMk id="14" creationId="{F65648B8-198C-48EC-80A5-F89FC19EA3BF}"/>
          </ac:spMkLst>
        </pc:spChg>
        <pc:spChg chg="add mod">
          <ac:chgData name="Weber, George R. (LARC-D309)" userId="0c6bf55f-4eeb-4517-b8b9-ce58e4cba4b6" providerId="ADAL" clId="{DD2D5B2B-9632-40BC-B43B-6A92F2C8FA44}" dt="2022-04-28T17:19:19.501" v="2795" actId="1076"/>
          <ac:spMkLst>
            <pc:docMk/>
            <pc:sldMk cId="3227508794" sldId="274"/>
            <ac:spMk id="15" creationId="{2B9E931D-7F34-4A98-ADBE-E67FCD74E155}"/>
          </ac:spMkLst>
        </pc:spChg>
        <pc:spChg chg="add mod">
          <ac:chgData name="Weber, George R. (LARC-D309)" userId="0c6bf55f-4eeb-4517-b8b9-ce58e4cba4b6" providerId="ADAL" clId="{DD2D5B2B-9632-40BC-B43B-6A92F2C8FA44}" dt="2022-04-28T17:19:19.501" v="2795" actId="1076"/>
          <ac:spMkLst>
            <pc:docMk/>
            <pc:sldMk cId="3227508794" sldId="274"/>
            <ac:spMk id="19" creationId="{2A5A3D21-D880-447B-B467-D09B7E92F705}"/>
          </ac:spMkLst>
        </pc:spChg>
        <pc:spChg chg="add mod">
          <ac:chgData name="Weber, George R. (LARC-D309)" userId="0c6bf55f-4eeb-4517-b8b9-ce58e4cba4b6" providerId="ADAL" clId="{DD2D5B2B-9632-40BC-B43B-6A92F2C8FA44}" dt="2022-04-28T17:19:19.501" v="2795" actId="1076"/>
          <ac:spMkLst>
            <pc:docMk/>
            <pc:sldMk cId="3227508794" sldId="274"/>
            <ac:spMk id="20" creationId="{470A0EE4-C4E2-4A9A-9782-728962F67591}"/>
          </ac:spMkLst>
        </pc:spChg>
        <pc:spChg chg="add mod">
          <ac:chgData name="Weber, George R. (LARC-D309)" userId="0c6bf55f-4eeb-4517-b8b9-ce58e4cba4b6" providerId="ADAL" clId="{DD2D5B2B-9632-40BC-B43B-6A92F2C8FA44}" dt="2022-04-28T17:19:19.501" v="2795" actId="1076"/>
          <ac:spMkLst>
            <pc:docMk/>
            <pc:sldMk cId="3227508794" sldId="274"/>
            <ac:spMk id="27" creationId="{55B73EE4-CB05-4AEB-AFB0-7468E0977A25}"/>
          </ac:spMkLst>
        </pc:spChg>
        <pc:spChg chg="add mod">
          <ac:chgData name="Weber, George R. (LARC-D309)" userId="0c6bf55f-4eeb-4517-b8b9-ce58e4cba4b6" providerId="ADAL" clId="{DD2D5B2B-9632-40BC-B43B-6A92F2C8FA44}" dt="2022-04-28T17:19:19.501" v="2795" actId="1076"/>
          <ac:spMkLst>
            <pc:docMk/>
            <pc:sldMk cId="3227508794" sldId="274"/>
            <ac:spMk id="28" creationId="{BC312972-0756-4EBF-A4C4-C1193611325D}"/>
          </ac:spMkLst>
        </pc:spChg>
        <pc:spChg chg="add mod">
          <ac:chgData name="Weber, George R. (LARC-D309)" userId="0c6bf55f-4eeb-4517-b8b9-ce58e4cba4b6" providerId="ADAL" clId="{DD2D5B2B-9632-40BC-B43B-6A92F2C8FA44}" dt="2022-04-28T17:19:19.501" v="2795" actId="1076"/>
          <ac:spMkLst>
            <pc:docMk/>
            <pc:sldMk cId="3227508794" sldId="274"/>
            <ac:spMk id="29" creationId="{0D43BF56-786F-4738-B466-95E6863D442F}"/>
          </ac:spMkLst>
        </pc:spChg>
        <pc:spChg chg="add mod">
          <ac:chgData name="Weber, George R. (LARC-D309)" userId="0c6bf55f-4eeb-4517-b8b9-ce58e4cba4b6" providerId="ADAL" clId="{DD2D5B2B-9632-40BC-B43B-6A92F2C8FA44}" dt="2022-04-28T17:19:19.501" v="2795" actId="1076"/>
          <ac:spMkLst>
            <pc:docMk/>
            <pc:sldMk cId="3227508794" sldId="274"/>
            <ac:spMk id="30" creationId="{362012C3-CE05-4A80-841A-D26D4F09F6A9}"/>
          </ac:spMkLst>
        </pc:spChg>
        <pc:spChg chg="add mod">
          <ac:chgData name="Weber, George R. (LARC-D309)" userId="0c6bf55f-4eeb-4517-b8b9-ce58e4cba4b6" providerId="ADAL" clId="{DD2D5B2B-9632-40BC-B43B-6A92F2C8FA44}" dt="2022-04-28T17:19:19.501" v="2795" actId="1076"/>
          <ac:spMkLst>
            <pc:docMk/>
            <pc:sldMk cId="3227508794" sldId="274"/>
            <ac:spMk id="31" creationId="{999DFBCD-7B06-4F37-A63A-6ECA2EA74376}"/>
          </ac:spMkLst>
        </pc:spChg>
        <pc:spChg chg="add mod">
          <ac:chgData name="Weber, George R. (LARC-D309)" userId="0c6bf55f-4eeb-4517-b8b9-ce58e4cba4b6" providerId="ADAL" clId="{DD2D5B2B-9632-40BC-B43B-6A92F2C8FA44}" dt="2022-04-28T17:19:19.501" v="2795" actId="1076"/>
          <ac:spMkLst>
            <pc:docMk/>
            <pc:sldMk cId="3227508794" sldId="274"/>
            <ac:spMk id="32" creationId="{690C30D3-E0F6-403A-AE4C-4DA60D57C143}"/>
          </ac:spMkLst>
        </pc:spChg>
        <pc:spChg chg="add mod">
          <ac:chgData name="Weber, George R. (LARC-D309)" userId="0c6bf55f-4eeb-4517-b8b9-ce58e4cba4b6" providerId="ADAL" clId="{DD2D5B2B-9632-40BC-B43B-6A92F2C8FA44}" dt="2022-04-28T17:19:19.501" v="2795" actId="1076"/>
          <ac:spMkLst>
            <pc:docMk/>
            <pc:sldMk cId="3227508794" sldId="274"/>
            <ac:spMk id="33" creationId="{43F4D33B-D094-4719-B30E-C949EDCA9A69}"/>
          </ac:spMkLst>
        </pc:spChg>
        <pc:spChg chg="add mod">
          <ac:chgData name="Weber, George R. (LARC-D309)" userId="0c6bf55f-4eeb-4517-b8b9-ce58e4cba4b6" providerId="ADAL" clId="{DD2D5B2B-9632-40BC-B43B-6A92F2C8FA44}" dt="2022-04-28T17:19:19.501" v="2795" actId="1076"/>
          <ac:spMkLst>
            <pc:docMk/>
            <pc:sldMk cId="3227508794" sldId="274"/>
            <ac:spMk id="34" creationId="{9C387278-63FF-40AB-8B76-51D0DEAC5F7F}"/>
          </ac:spMkLst>
        </pc:spChg>
        <pc:spChg chg="add mod">
          <ac:chgData name="Weber, George R. (LARC-D309)" userId="0c6bf55f-4eeb-4517-b8b9-ce58e4cba4b6" providerId="ADAL" clId="{DD2D5B2B-9632-40BC-B43B-6A92F2C8FA44}" dt="2022-04-28T17:19:19.501" v="2795" actId="1076"/>
          <ac:spMkLst>
            <pc:docMk/>
            <pc:sldMk cId="3227508794" sldId="274"/>
            <ac:spMk id="35" creationId="{E8B10154-16D0-4238-AC18-1003303C6E54}"/>
          </ac:spMkLst>
        </pc:spChg>
        <pc:spChg chg="add mod">
          <ac:chgData name="Weber, George R. (LARC-D309)" userId="0c6bf55f-4eeb-4517-b8b9-ce58e4cba4b6" providerId="ADAL" clId="{DD2D5B2B-9632-40BC-B43B-6A92F2C8FA44}" dt="2022-04-28T17:19:19.501" v="2795" actId="1076"/>
          <ac:spMkLst>
            <pc:docMk/>
            <pc:sldMk cId="3227508794" sldId="274"/>
            <ac:spMk id="38" creationId="{7365DDC8-9AC7-410C-A8A6-8893226F8017}"/>
          </ac:spMkLst>
        </pc:spChg>
        <pc:spChg chg="add mod">
          <ac:chgData name="Weber, George R. (LARC-D309)" userId="0c6bf55f-4eeb-4517-b8b9-ce58e4cba4b6" providerId="ADAL" clId="{DD2D5B2B-9632-40BC-B43B-6A92F2C8FA44}" dt="2022-04-28T17:19:19.501" v="2795" actId="1076"/>
          <ac:spMkLst>
            <pc:docMk/>
            <pc:sldMk cId="3227508794" sldId="274"/>
            <ac:spMk id="39" creationId="{A0794ED8-DADF-412D-A3BC-C612320B18A0}"/>
          </ac:spMkLst>
        </pc:spChg>
        <pc:spChg chg="add mod">
          <ac:chgData name="Weber, George R. (LARC-D309)" userId="0c6bf55f-4eeb-4517-b8b9-ce58e4cba4b6" providerId="ADAL" clId="{DD2D5B2B-9632-40BC-B43B-6A92F2C8FA44}" dt="2022-04-28T17:19:19.501" v="2795" actId="1076"/>
          <ac:spMkLst>
            <pc:docMk/>
            <pc:sldMk cId="3227508794" sldId="274"/>
            <ac:spMk id="40" creationId="{1838021A-DC86-4848-BB4F-ABA400E92387}"/>
          </ac:spMkLst>
        </pc:spChg>
        <pc:spChg chg="add mod">
          <ac:chgData name="Weber, George R. (LARC-D309)" userId="0c6bf55f-4eeb-4517-b8b9-ce58e4cba4b6" providerId="ADAL" clId="{DD2D5B2B-9632-40BC-B43B-6A92F2C8FA44}" dt="2022-04-28T17:19:19.501" v="2795" actId="1076"/>
          <ac:spMkLst>
            <pc:docMk/>
            <pc:sldMk cId="3227508794" sldId="274"/>
            <ac:spMk id="41" creationId="{D64B9ABF-AC02-42F4-9202-2CF431D7C246}"/>
          </ac:spMkLst>
        </pc:spChg>
        <pc:spChg chg="add mod">
          <ac:chgData name="Weber, George R. (LARC-D309)" userId="0c6bf55f-4eeb-4517-b8b9-ce58e4cba4b6" providerId="ADAL" clId="{DD2D5B2B-9632-40BC-B43B-6A92F2C8FA44}" dt="2022-04-28T17:19:19.501" v="2795" actId="1076"/>
          <ac:spMkLst>
            <pc:docMk/>
            <pc:sldMk cId="3227508794" sldId="274"/>
            <ac:spMk id="42" creationId="{D855D6B6-C946-44D3-A62A-52528B240F35}"/>
          </ac:spMkLst>
        </pc:spChg>
        <pc:spChg chg="add mod">
          <ac:chgData name="Weber, George R. (LARC-D309)" userId="0c6bf55f-4eeb-4517-b8b9-ce58e4cba4b6" providerId="ADAL" clId="{DD2D5B2B-9632-40BC-B43B-6A92F2C8FA44}" dt="2022-04-28T17:19:19.501" v="2795" actId="1076"/>
          <ac:spMkLst>
            <pc:docMk/>
            <pc:sldMk cId="3227508794" sldId="274"/>
            <ac:spMk id="43" creationId="{21ADE3FD-4A31-4840-B0DC-3EB503E37118}"/>
          </ac:spMkLst>
        </pc:spChg>
        <pc:spChg chg="add mod">
          <ac:chgData name="Weber, George R. (LARC-D309)" userId="0c6bf55f-4eeb-4517-b8b9-ce58e4cba4b6" providerId="ADAL" clId="{DD2D5B2B-9632-40BC-B43B-6A92F2C8FA44}" dt="2022-04-28T17:19:19.501" v="2795" actId="1076"/>
          <ac:spMkLst>
            <pc:docMk/>
            <pc:sldMk cId="3227508794" sldId="274"/>
            <ac:spMk id="44" creationId="{CC4218D5-97B2-4B8E-9282-C5AB07B5035A}"/>
          </ac:spMkLst>
        </pc:spChg>
        <pc:spChg chg="add mod">
          <ac:chgData name="Weber, George R. (LARC-D309)" userId="0c6bf55f-4eeb-4517-b8b9-ce58e4cba4b6" providerId="ADAL" clId="{DD2D5B2B-9632-40BC-B43B-6A92F2C8FA44}" dt="2022-04-28T17:19:19.501" v="2795" actId="1076"/>
          <ac:spMkLst>
            <pc:docMk/>
            <pc:sldMk cId="3227508794" sldId="274"/>
            <ac:spMk id="45" creationId="{565963D5-4B94-4312-ABCB-A6EC092BF2FE}"/>
          </ac:spMkLst>
        </pc:spChg>
        <pc:spChg chg="add mod">
          <ac:chgData name="Weber, George R. (LARC-D309)" userId="0c6bf55f-4eeb-4517-b8b9-ce58e4cba4b6" providerId="ADAL" clId="{DD2D5B2B-9632-40BC-B43B-6A92F2C8FA44}" dt="2022-04-28T17:19:19.501" v="2795" actId="1076"/>
          <ac:spMkLst>
            <pc:docMk/>
            <pc:sldMk cId="3227508794" sldId="274"/>
            <ac:spMk id="46" creationId="{4123588A-E62E-4F46-90FC-73A43720ECE6}"/>
          </ac:spMkLst>
        </pc:spChg>
        <pc:spChg chg="add mod">
          <ac:chgData name="Weber, George R. (LARC-D309)" userId="0c6bf55f-4eeb-4517-b8b9-ce58e4cba4b6" providerId="ADAL" clId="{DD2D5B2B-9632-40BC-B43B-6A92F2C8FA44}" dt="2022-04-28T17:19:19.501" v="2795" actId="1076"/>
          <ac:spMkLst>
            <pc:docMk/>
            <pc:sldMk cId="3227508794" sldId="274"/>
            <ac:spMk id="47" creationId="{AE0070EA-A405-4DBB-80F2-4CA5C5D0F790}"/>
          </ac:spMkLst>
        </pc:spChg>
        <pc:spChg chg="add mod">
          <ac:chgData name="Weber, George R. (LARC-D309)" userId="0c6bf55f-4eeb-4517-b8b9-ce58e4cba4b6" providerId="ADAL" clId="{DD2D5B2B-9632-40BC-B43B-6A92F2C8FA44}" dt="2022-04-28T17:19:19.501" v="2795" actId="1076"/>
          <ac:spMkLst>
            <pc:docMk/>
            <pc:sldMk cId="3227508794" sldId="274"/>
            <ac:spMk id="48" creationId="{FD9CCF7C-04F9-400B-B15C-7CDCBD3B6732}"/>
          </ac:spMkLst>
        </pc:spChg>
        <pc:spChg chg="add mod">
          <ac:chgData name="Weber, George R. (LARC-D309)" userId="0c6bf55f-4eeb-4517-b8b9-ce58e4cba4b6" providerId="ADAL" clId="{DD2D5B2B-9632-40BC-B43B-6A92F2C8FA44}" dt="2022-04-28T17:19:19.501" v="2795" actId="1076"/>
          <ac:spMkLst>
            <pc:docMk/>
            <pc:sldMk cId="3227508794" sldId="274"/>
            <ac:spMk id="49" creationId="{3E8A30B6-6CE9-4577-8C6B-FE25A6B7E44F}"/>
          </ac:spMkLst>
        </pc:spChg>
        <pc:spChg chg="add mod">
          <ac:chgData name="Weber, George R. (LARC-D309)" userId="0c6bf55f-4eeb-4517-b8b9-ce58e4cba4b6" providerId="ADAL" clId="{DD2D5B2B-9632-40BC-B43B-6A92F2C8FA44}" dt="2022-04-28T17:19:19.501" v="2795" actId="1076"/>
          <ac:spMkLst>
            <pc:docMk/>
            <pc:sldMk cId="3227508794" sldId="274"/>
            <ac:spMk id="50" creationId="{1AA684B8-62AB-42DB-B6D5-F98D723D3772}"/>
          </ac:spMkLst>
        </pc:spChg>
        <pc:grpChg chg="add mod">
          <ac:chgData name="Weber, George R. (LARC-D309)" userId="0c6bf55f-4eeb-4517-b8b9-ce58e4cba4b6" providerId="ADAL" clId="{DD2D5B2B-9632-40BC-B43B-6A92F2C8FA44}" dt="2022-04-28T17:19:19.501" v="2795" actId="1076"/>
          <ac:grpSpMkLst>
            <pc:docMk/>
            <pc:sldMk cId="3227508794" sldId="274"/>
            <ac:grpSpMk id="9" creationId="{772516AA-BF8D-4A02-AA36-7EA22230DD9F}"/>
          </ac:grpSpMkLst>
        </pc:grpChg>
        <pc:picChg chg="add mod">
          <ac:chgData name="Weber, George R. (LARC-D309)" userId="0c6bf55f-4eeb-4517-b8b9-ce58e4cba4b6" providerId="ADAL" clId="{DD2D5B2B-9632-40BC-B43B-6A92F2C8FA44}" dt="2022-04-28T17:19:20.773" v="2796" actId="1076"/>
          <ac:picMkLst>
            <pc:docMk/>
            <pc:sldMk cId="3227508794" sldId="274"/>
            <ac:picMk id="4" creationId="{7C415611-4EAE-4B9F-8FEB-6FCD1FDF6949}"/>
          </ac:picMkLst>
        </pc:picChg>
        <pc:picChg chg="add mod">
          <ac:chgData name="Weber, George R. (LARC-D309)" userId="0c6bf55f-4eeb-4517-b8b9-ce58e4cba4b6" providerId="ADAL" clId="{DD2D5B2B-9632-40BC-B43B-6A92F2C8FA44}" dt="2022-04-28T17:19:19.501" v="2795" actId="1076"/>
          <ac:picMkLst>
            <pc:docMk/>
            <pc:sldMk cId="3227508794" sldId="274"/>
            <ac:picMk id="6" creationId="{DED7AD6F-363E-4FC2-8EC5-409018CF8C6E}"/>
          </ac:picMkLst>
        </pc:picChg>
        <pc:picChg chg="add mod">
          <ac:chgData name="Weber, George R. (LARC-D309)" userId="0c6bf55f-4eeb-4517-b8b9-ce58e4cba4b6" providerId="ADAL" clId="{DD2D5B2B-9632-40BC-B43B-6A92F2C8FA44}" dt="2022-04-28T17:19:19.501" v="2795" actId="1076"/>
          <ac:picMkLst>
            <pc:docMk/>
            <pc:sldMk cId="3227508794" sldId="274"/>
            <ac:picMk id="7" creationId="{5F1923C2-4E21-44B3-B226-31A372252792}"/>
          </ac:picMkLst>
        </pc:picChg>
        <pc:picChg chg="add mod">
          <ac:chgData name="Weber, George R. (LARC-D309)" userId="0c6bf55f-4eeb-4517-b8b9-ce58e4cba4b6" providerId="ADAL" clId="{DD2D5B2B-9632-40BC-B43B-6A92F2C8FA44}" dt="2022-04-28T17:19:19.501" v="2795" actId="1076"/>
          <ac:picMkLst>
            <pc:docMk/>
            <pc:sldMk cId="3227508794" sldId="274"/>
            <ac:picMk id="8" creationId="{89EA8865-49EF-4C8E-93FA-34A4D32D53DD}"/>
          </ac:picMkLst>
        </pc:picChg>
        <pc:picChg chg="mod">
          <ac:chgData name="Weber, George R. (LARC-D309)" userId="0c6bf55f-4eeb-4517-b8b9-ce58e4cba4b6" providerId="ADAL" clId="{DD2D5B2B-9632-40BC-B43B-6A92F2C8FA44}" dt="2022-04-28T17:19:16.701" v="2794"/>
          <ac:picMkLst>
            <pc:docMk/>
            <pc:sldMk cId="3227508794" sldId="274"/>
            <ac:picMk id="10" creationId="{4EF5901F-9950-4BE6-AAAA-0BAA869E4EE5}"/>
          </ac:picMkLst>
        </pc:picChg>
        <pc:picChg chg="add mod">
          <ac:chgData name="Weber, George R. (LARC-D309)" userId="0c6bf55f-4eeb-4517-b8b9-ce58e4cba4b6" providerId="ADAL" clId="{DD2D5B2B-9632-40BC-B43B-6A92F2C8FA44}" dt="2022-04-28T17:19:19.501" v="2795" actId="1076"/>
          <ac:picMkLst>
            <pc:docMk/>
            <pc:sldMk cId="3227508794" sldId="274"/>
            <ac:picMk id="36" creationId="{88E0BB6E-1F44-4140-8AEC-3C730C2AB08B}"/>
          </ac:picMkLst>
        </pc:picChg>
        <pc:cxnChg chg="add mod">
          <ac:chgData name="Weber, George R. (LARC-D309)" userId="0c6bf55f-4eeb-4517-b8b9-ce58e4cba4b6" providerId="ADAL" clId="{DD2D5B2B-9632-40BC-B43B-6A92F2C8FA44}" dt="2022-04-28T17:19:19.501" v="2795" actId="1076"/>
          <ac:cxnSpMkLst>
            <pc:docMk/>
            <pc:sldMk cId="3227508794" sldId="274"/>
            <ac:cxnSpMk id="16" creationId="{A53CE1C2-E7EF-4C4F-B4EE-AD44E351AF5D}"/>
          </ac:cxnSpMkLst>
        </pc:cxnChg>
        <pc:cxnChg chg="add mod">
          <ac:chgData name="Weber, George R. (LARC-D309)" userId="0c6bf55f-4eeb-4517-b8b9-ce58e4cba4b6" providerId="ADAL" clId="{DD2D5B2B-9632-40BC-B43B-6A92F2C8FA44}" dt="2022-04-28T17:19:19.501" v="2795" actId="1076"/>
          <ac:cxnSpMkLst>
            <pc:docMk/>
            <pc:sldMk cId="3227508794" sldId="274"/>
            <ac:cxnSpMk id="17" creationId="{0C8CB89B-C2B2-44DA-BA08-B69CCB970CFB}"/>
          </ac:cxnSpMkLst>
        </pc:cxnChg>
        <pc:cxnChg chg="add mod">
          <ac:chgData name="Weber, George R. (LARC-D309)" userId="0c6bf55f-4eeb-4517-b8b9-ce58e4cba4b6" providerId="ADAL" clId="{DD2D5B2B-9632-40BC-B43B-6A92F2C8FA44}" dt="2022-04-28T17:19:19.501" v="2795" actId="1076"/>
          <ac:cxnSpMkLst>
            <pc:docMk/>
            <pc:sldMk cId="3227508794" sldId="274"/>
            <ac:cxnSpMk id="18" creationId="{0C86889F-ADD0-48CD-9455-B51A0F52A77D}"/>
          </ac:cxnSpMkLst>
        </pc:cxnChg>
        <pc:cxnChg chg="add mod">
          <ac:chgData name="Weber, George R. (LARC-D309)" userId="0c6bf55f-4eeb-4517-b8b9-ce58e4cba4b6" providerId="ADAL" clId="{DD2D5B2B-9632-40BC-B43B-6A92F2C8FA44}" dt="2022-04-28T17:19:19.501" v="2795" actId="1076"/>
          <ac:cxnSpMkLst>
            <pc:docMk/>
            <pc:sldMk cId="3227508794" sldId="274"/>
            <ac:cxnSpMk id="21" creationId="{7DC6233A-8875-4F5A-83EE-ED674A9619E8}"/>
          </ac:cxnSpMkLst>
        </pc:cxnChg>
        <pc:cxnChg chg="add mod">
          <ac:chgData name="Weber, George R. (LARC-D309)" userId="0c6bf55f-4eeb-4517-b8b9-ce58e4cba4b6" providerId="ADAL" clId="{DD2D5B2B-9632-40BC-B43B-6A92F2C8FA44}" dt="2022-04-28T17:19:19.501" v="2795" actId="1076"/>
          <ac:cxnSpMkLst>
            <pc:docMk/>
            <pc:sldMk cId="3227508794" sldId="274"/>
            <ac:cxnSpMk id="22" creationId="{E41EDEE9-DBA7-48A6-B734-9BF163215141}"/>
          </ac:cxnSpMkLst>
        </pc:cxnChg>
        <pc:cxnChg chg="add mod">
          <ac:chgData name="Weber, George R. (LARC-D309)" userId="0c6bf55f-4eeb-4517-b8b9-ce58e4cba4b6" providerId="ADAL" clId="{DD2D5B2B-9632-40BC-B43B-6A92F2C8FA44}" dt="2022-04-28T17:19:19.501" v="2795" actId="1076"/>
          <ac:cxnSpMkLst>
            <pc:docMk/>
            <pc:sldMk cId="3227508794" sldId="274"/>
            <ac:cxnSpMk id="23" creationId="{30F55929-F302-431A-BCDC-C53C29933E8C}"/>
          </ac:cxnSpMkLst>
        </pc:cxnChg>
        <pc:cxnChg chg="add mod">
          <ac:chgData name="Weber, George R. (LARC-D309)" userId="0c6bf55f-4eeb-4517-b8b9-ce58e4cba4b6" providerId="ADAL" clId="{DD2D5B2B-9632-40BC-B43B-6A92F2C8FA44}" dt="2022-04-28T17:19:19.501" v="2795" actId="1076"/>
          <ac:cxnSpMkLst>
            <pc:docMk/>
            <pc:sldMk cId="3227508794" sldId="274"/>
            <ac:cxnSpMk id="24" creationId="{2429E971-0E51-4B5C-A721-C8AD0FB0065B}"/>
          </ac:cxnSpMkLst>
        </pc:cxnChg>
        <pc:cxnChg chg="add mod">
          <ac:chgData name="Weber, George R. (LARC-D309)" userId="0c6bf55f-4eeb-4517-b8b9-ce58e4cba4b6" providerId="ADAL" clId="{DD2D5B2B-9632-40BC-B43B-6A92F2C8FA44}" dt="2022-04-28T17:19:19.501" v="2795" actId="1076"/>
          <ac:cxnSpMkLst>
            <pc:docMk/>
            <pc:sldMk cId="3227508794" sldId="274"/>
            <ac:cxnSpMk id="25" creationId="{06DF2B7B-FE97-42C6-8F14-B83E50D98CDF}"/>
          </ac:cxnSpMkLst>
        </pc:cxnChg>
        <pc:cxnChg chg="add mod">
          <ac:chgData name="Weber, George R. (LARC-D309)" userId="0c6bf55f-4eeb-4517-b8b9-ce58e4cba4b6" providerId="ADAL" clId="{DD2D5B2B-9632-40BC-B43B-6A92F2C8FA44}" dt="2022-04-28T17:19:19.501" v="2795" actId="1076"/>
          <ac:cxnSpMkLst>
            <pc:docMk/>
            <pc:sldMk cId="3227508794" sldId="274"/>
            <ac:cxnSpMk id="26" creationId="{B9B9B9F1-62F5-4BF9-8DBD-7620F9C0D3CB}"/>
          </ac:cxnSpMkLst>
        </pc:cxnChg>
        <pc:cxnChg chg="add mod">
          <ac:chgData name="Weber, George R. (LARC-D309)" userId="0c6bf55f-4eeb-4517-b8b9-ce58e4cba4b6" providerId="ADAL" clId="{DD2D5B2B-9632-40BC-B43B-6A92F2C8FA44}" dt="2022-04-28T17:19:19.501" v="2795" actId="1076"/>
          <ac:cxnSpMkLst>
            <pc:docMk/>
            <pc:sldMk cId="3227508794" sldId="274"/>
            <ac:cxnSpMk id="37" creationId="{EDAE9CF9-C330-41EB-9EAE-BF43DED7E22D}"/>
          </ac:cxnSpMkLst>
        </pc:cxnChg>
      </pc:sldChg>
      <pc:sldChg chg="addSp modSp new mod">
        <pc:chgData name="Weber, George R. (LARC-D309)" userId="0c6bf55f-4eeb-4517-b8b9-ce58e4cba4b6" providerId="ADAL" clId="{DD2D5B2B-9632-40BC-B43B-6A92F2C8FA44}" dt="2022-04-28T18:01:46.579" v="3068" actId="20577"/>
        <pc:sldMkLst>
          <pc:docMk/>
          <pc:sldMk cId="3131197230" sldId="275"/>
        </pc:sldMkLst>
        <pc:spChg chg="mod">
          <ac:chgData name="Weber, George R. (LARC-D309)" userId="0c6bf55f-4eeb-4517-b8b9-ce58e4cba4b6" providerId="ADAL" clId="{DD2D5B2B-9632-40BC-B43B-6A92F2C8FA44}" dt="2022-04-28T18:01:46.579" v="3068" actId="20577"/>
          <ac:spMkLst>
            <pc:docMk/>
            <pc:sldMk cId="3131197230" sldId="275"/>
            <ac:spMk id="2" creationId="{5ABE13C1-2951-469F-A9B1-1E426EBF671C}"/>
          </ac:spMkLst>
        </pc:spChg>
        <pc:spChg chg="mod">
          <ac:chgData name="Weber, George R. (LARC-D309)" userId="0c6bf55f-4eeb-4517-b8b9-ce58e4cba4b6" providerId="ADAL" clId="{DD2D5B2B-9632-40BC-B43B-6A92F2C8FA44}" dt="2022-04-28T17:52:36.641" v="3041" actId="2711"/>
          <ac:spMkLst>
            <pc:docMk/>
            <pc:sldMk cId="3131197230" sldId="275"/>
            <ac:spMk id="10" creationId="{4AC40455-534F-4C11-9AD3-5327E7FE1E47}"/>
          </ac:spMkLst>
        </pc:spChg>
        <pc:spChg chg="add mod">
          <ac:chgData name="Weber, George R. (LARC-D309)" userId="0c6bf55f-4eeb-4517-b8b9-ce58e4cba4b6" providerId="ADAL" clId="{DD2D5B2B-9632-40BC-B43B-6A92F2C8FA44}" dt="2022-04-28T17:54:18.714" v="3059" actId="1076"/>
          <ac:spMkLst>
            <pc:docMk/>
            <pc:sldMk cId="3131197230" sldId="275"/>
            <ac:spMk id="12" creationId="{24FD3C47-5D9F-47C9-BEC4-05F6E1A14327}"/>
          </ac:spMkLst>
        </pc:spChg>
        <pc:spChg chg="add mod">
          <ac:chgData name="Weber, George R. (LARC-D309)" userId="0c6bf55f-4eeb-4517-b8b9-ce58e4cba4b6" providerId="ADAL" clId="{DD2D5B2B-9632-40BC-B43B-6A92F2C8FA44}" dt="2022-04-28T17:54:22.719" v="3060" actId="1076"/>
          <ac:spMkLst>
            <pc:docMk/>
            <pc:sldMk cId="3131197230" sldId="275"/>
            <ac:spMk id="13" creationId="{5F617970-663D-4897-B855-B0A8E87785AD}"/>
          </ac:spMkLst>
        </pc:spChg>
        <pc:grpChg chg="add mod">
          <ac:chgData name="Weber, George R. (LARC-D309)" userId="0c6bf55f-4eeb-4517-b8b9-ce58e4cba4b6" providerId="ADAL" clId="{DD2D5B2B-9632-40BC-B43B-6A92F2C8FA44}" dt="2022-04-28T17:54:18.714" v="3059" actId="1076"/>
          <ac:grpSpMkLst>
            <pc:docMk/>
            <pc:sldMk cId="3131197230" sldId="275"/>
            <ac:grpSpMk id="8" creationId="{743843D3-C558-4DEE-A6F2-147E849D8BDD}"/>
          </ac:grpSpMkLst>
        </pc:grpChg>
        <pc:picChg chg="add mod">
          <ac:chgData name="Weber, George R. (LARC-D309)" userId="0c6bf55f-4eeb-4517-b8b9-ce58e4cba4b6" providerId="ADAL" clId="{DD2D5B2B-9632-40BC-B43B-6A92F2C8FA44}" dt="2022-04-28T17:54:18.714" v="3059" actId="1076"/>
          <ac:picMkLst>
            <pc:docMk/>
            <pc:sldMk cId="3131197230" sldId="275"/>
            <ac:picMk id="4" creationId="{B7612FF4-06F6-4F45-9279-407B288D4A32}"/>
          </ac:picMkLst>
        </pc:picChg>
        <pc:picChg chg="add mod">
          <ac:chgData name="Weber, George R. (LARC-D309)" userId="0c6bf55f-4eeb-4517-b8b9-ce58e4cba4b6" providerId="ADAL" clId="{DD2D5B2B-9632-40BC-B43B-6A92F2C8FA44}" dt="2022-04-28T17:54:18.714" v="3059" actId="1076"/>
          <ac:picMkLst>
            <pc:docMk/>
            <pc:sldMk cId="3131197230" sldId="275"/>
            <ac:picMk id="5" creationId="{593586EB-85BF-49CD-81F8-4417EF8884FB}"/>
          </ac:picMkLst>
        </pc:picChg>
        <pc:picChg chg="add mod">
          <ac:chgData name="Weber, George R. (LARC-D309)" userId="0c6bf55f-4eeb-4517-b8b9-ce58e4cba4b6" providerId="ADAL" clId="{DD2D5B2B-9632-40BC-B43B-6A92F2C8FA44}" dt="2022-04-28T17:54:18.714" v="3059" actId="1076"/>
          <ac:picMkLst>
            <pc:docMk/>
            <pc:sldMk cId="3131197230" sldId="275"/>
            <ac:picMk id="6" creationId="{22853276-6A9B-4212-AA92-14A6D7E161F9}"/>
          </ac:picMkLst>
        </pc:picChg>
        <pc:picChg chg="add mod">
          <ac:chgData name="Weber, George R. (LARC-D309)" userId="0c6bf55f-4eeb-4517-b8b9-ce58e4cba4b6" providerId="ADAL" clId="{DD2D5B2B-9632-40BC-B43B-6A92F2C8FA44}" dt="2022-04-28T17:54:18.714" v="3059" actId="1076"/>
          <ac:picMkLst>
            <pc:docMk/>
            <pc:sldMk cId="3131197230" sldId="275"/>
            <ac:picMk id="7" creationId="{0B8EB07B-3560-4BE5-ACE3-C7B15015CEC6}"/>
          </ac:picMkLst>
        </pc:picChg>
        <pc:picChg chg="mod">
          <ac:chgData name="Weber, George R. (LARC-D309)" userId="0c6bf55f-4eeb-4517-b8b9-ce58e4cba4b6" providerId="ADAL" clId="{DD2D5B2B-9632-40BC-B43B-6A92F2C8FA44}" dt="2022-04-28T17:52:31.980" v="3040"/>
          <ac:picMkLst>
            <pc:docMk/>
            <pc:sldMk cId="3131197230" sldId="275"/>
            <ac:picMk id="9" creationId="{5AE8F543-7E16-4EBB-A31C-01FFC10F7BFE}"/>
          </ac:picMkLst>
        </pc:picChg>
        <pc:picChg chg="add mod">
          <ac:chgData name="Weber, George R. (LARC-D309)" userId="0c6bf55f-4eeb-4517-b8b9-ce58e4cba4b6" providerId="ADAL" clId="{DD2D5B2B-9632-40BC-B43B-6A92F2C8FA44}" dt="2022-04-28T17:54:18.714" v="3059" actId="1076"/>
          <ac:picMkLst>
            <pc:docMk/>
            <pc:sldMk cId="3131197230" sldId="275"/>
            <ac:picMk id="11" creationId="{F1F56661-908A-4790-A200-8BE97535BBDE}"/>
          </ac:picMkLst>
        </pc:picChg>
      </pc:sldChg>
      <pc:sldChg chg="addSp delSp modSp new mod">
        <pc:chgData name="Weber, George R. (LARC-D309)" userId="0c6bf55f-4eeb-4517-b8b9-ce58e4cba4b6" providerId="ADAL" clId="{DD2D5B2B-9632-40BC-B43B-6A92F2C8FA44}" dt="2022-04-28T18:20:56.329" v="3303" actId="1076"/>
        <pc:sldMkLst>
          <pc:docMk/>
          <pc:sldMk cId="2104382479" sldId="276"/>
        </pc:sldMkLst>
        <pc:spChg chg="mod">
          <ac:chgData name="Weber, George R. (LARC-D309)" userId="0c6bf55f-4eeb-4517-b8b9-ce58e4cba4b6" providerId="ADAL" clId="{DD2D5B2B-9632-40BC-B43B-6A92F2C8FA44}" dt="2022-04-28T18:02:15.539" v="3103" actId="20577"/>
          <ac:spMkLst>
            <pc:docMk/>
            <pc:sldMk cId="2104382479" sldId="276"/>
            <ac:spMk id="2" creationId="{2742706E-23C8-4484-B043-E5FF16C2D586}"/>
          </ac:spMkLst>
        </pc:spChg>
        <pc:spChg chg="add mod">
          <ac:chgData name="Weber, George R. (LARC-D309)" userId="0c6bf55f-4eeb-4517-b8b9-ce58e4cba4b6" providerId="ADAL" clId="{DD2D5B2B-9632-40BC-B43B-6A92F2C8FA44}" dt="2022-04-28T18:11:13.024" v="3207" actId="1076"/>
          <ac:spMkLst>
            <pc:docMk/>
            <pc:sldMk cId="2104382479" sldId="276"/>
            <ac:spMk id="7" creationId="{C539ECA6-AC1A-4C0E-B5C6-8F927F4E3563}"/>
          </ac:spMkLst>
        </pc:spChg>
        <pc:spChg chg="add del mod">
          <ac:chgData name="Weber, George R. (LARC-D309)" userId="0c6bf55f-4eeb-4517-b8b9-ce58e4cba4b6" providerId="ADAL" clId="{DD2D5B2B-9632-40BC-B43B-6A92F2C8FA44}" dt="2022-04-28T18:20:32.881" v="3300" actId="478"/>
          <ac:spMkLst>
            <pc:docMk/>
            <pc:sldMk cId="2104382479" sldId="276"/>
            <ac:spMk id="9" creationId="{E2AA6BCA-A6F4-4E5D-9E8B-1C2728A4FB2D}"/>
          </ac:spMkLst>
        </pc:spChg>
        <pc:spChg chg="add mod">
          <ac:chgData name="Weber, George R. (LARC-D309)" userId="0c6bf55f-4eeb-4517-b8b9-ce58e4cba4b6" providerId="ADAL" clId="{DD2D5B2B-9632-40BC-B43B-6A92F2C8FA44}" dt="2022-04-28T18:12:11.707" v="3220" actId="20577"/>
          <ac:spMkLst>
            <pc:docMk/>
            <pc:sldMk cId="2104382479" sldId="276"/>
            <ac:spMk id="10" creationId="{08986642-DADF-483A-B060-CC9CE91C7F3C}"/>
          </ac:spMkLst>
        </pc:spChg>
        <pc:spChg chg="add mod">
          <ac:chgData name="Weber, George R. (LARC-D309)" userId="0c6bf55f-4eeb-4517-b8b9-ce58e4cba4b6" providerId="ADAL" clId="{DD2D5B2B-9632-40BC-B43B-6A92F2C8FA44}" dt="2022-04-28T18:20:56.329" v="3303" actId="1076"/>
          <ac:spMkLst>
            <pc:docMk/>
            <pc:sldMk cId="2104382479" sldId="276"/>
            <ac:spMk id="18" creationId="{9539E320-C639-4C52-8FA3-05F4BCE95DED}"/>
          </ac:spMkLst>
        </pc:spChg>
        <pc:spChg chg="add mod">
          <ac:chgData name="Weber, George R. (LARC-D309)" userId="0c6bf55f-4eeb-4517-b8b9-ce58e4cba4b6" providerId="ADAL" clId="{DD2D5B2B-9632-40BC-B43B-6A92F2C8FA44}" dt="2022-04-28T18:20:41.294" v="3302" actId="1076"/>
          <ac:spMkLst>
            <pc:docMk/>
            <pc:sldMk cId="2104382479" sldId="276"/>
            <ac:spMk id="68" creationId="{8BBC0B1C-C383-4AA2-8D70-4175D5196164}"/>
          </ac:spMkLst>
        </pc:spChg>
        <pc:picChg chg="add mod">
          <ac:chgData name="Weber, George R. (LARC-D309)" userId="0c6bf55f-4eeb-4517-b8b9-ce58e4cba4b6" providerId="ADAL" clId="{DD2D5B2B-9632-40BC-B43B-6A92F2C8FA44}" dt="2022-04-28T18:05:20.347" v="3147" actId="1076"/>
          <ac:picMkLst>
            <pc:docMk/>
            <pc:sldMk cId="2104382479" sldId="276"/>
            <ac:picMk id="4" creationId="{3D869395-3FDF-4A9B-AAA4-B3FDD677D74B}"/>
          </ac:picMkLst>
        </pc:picChg>
        <pc:picChg chg="add mod">
          <ac:chgData name="Weber, George R. (LARC-D309)" userId="0c6bf55f-4eeb-4517-b8b9-ce58e4cba4b6" providerId="ADAL" clId="{DD2D5B2B-9632-40BC-B43B-6A92F2C8FA44}" dt="2022-04-28T18:08:31.344" v="3181" actId="1076"/>
          <ac:picMkLst>
            <pc:docMk/>
            <pc:sldMk cId="2104382479" sldId="276"/>
            <ac:picMk id="5" creationId="{022AF4CF-33AD-4B28-ACEA-379738C839EF}"/>
          </ac:picMkLst>
        </pc:picChg>
        <pc:picChg chg="add mod modCrop">
          <ac:chgData name="Weber, George R. (LARC-D309)" userId="0c6bf55f-4eeb-4517-b8b9-ce58e4cba4b6" providerId="ADAL" clId="{DD2D5B2B-9632-40BC-B43B-6A92F2C8FA44}" dt="2022-04-28T18:10:56.015" v="3206" actId="732"/>
          <ac:picMkLst>
            <pc:docMk/>
            <pc:sldMk cId="2104382479" sldId="276"/>
            <ac:picMk id="6" creationId="{14D7E904-CD7A-4355-8206-EA7D08796457}"/>
          </ac:picMkLst>
        </pc:picChg>
        <pc:picChg chg="add del mod">
          <ac:chgData name="Weber, George R. (LARC-D309)" userId="0c6bf55f-4eeb-4517-b8b9-ce58e4cba4b6" providerId="ADAL" clId="{DD2D5B2B-9632-40BC-B43B-6A92F2C8FA44}" dt="2022-04-28T18:20:32.881" v="3300" actId="478"/>
          <ac:picMkLst>
            <pc:docMk/>
            <pc:sldMk cId="2104382479" sldId="276"/>
            <ac:picMk id="8" creationId="{AD435759-0C36-41D0-BB69-DD337B145A8E}"/>
          </ac:picMkLst>
        </pc:picChg>
        <pc:picChg chg="add mod ord modCrop">
          <ac:chgData name="Weber, George R. (LARC-D309)" userId="0c6bf55f-4eeb-4517-b8b9-ce58e4cba4b6" providerId="ADAL" clId="{DD2D5B2B-9632-40BC-B43B-6A92F2C8FA44}" dt="2022-04-28T18:10:40.285" v="3203" actId="167"/>
          <ac:picMkLst>
            <pc:docMk/>
            <pc:sldMk cId="2104382479" sldId="276"/>
            <ac:picMk id="66" creationId="{08AFE227-CEEB-4619-84BC-9D09BF524CED}"/>
          </ac:picMkLst>
        </pc:picChg>
        <pc:picChg chg="add mod">
          <ac:chgData name="Weber, George R. (LARC-D309)" userId="0c6bf55f-4eeb-4517-b8b9-ce58e4cba4b6" providerId="ADAL" clId="{DD2D5B2B-9632-40BC-B43B-6A92F2C8FA44}" dt="2022-04-28T18:20:41.294" v="3302" actId="1076"/>
          <ac:picMkLst>
            <pc:docMk/>
            <pc:sldMk cId="2104382479" sldId="276"/>
            <ac:picMk id="67" creationId="{1E597F83-EB84-41A7-B364-7DECDCDB212D}"/>
          </ac:picMkLst>
        </pc:picChg>
        <pc:cxnChg chg="add mod">
          <ac:chgData name="Weber, George R. (LARC-D309)" userId="0c6bf55f-4eeb-4517-b8b9-ce58e4cba4b6" providerId="ADAL" clId="{DD2D5B2B-9632-40BC-B43B-6A92F2C8FA44}" dt="2022-04-28T18:09:15.250" v="3192" actId="14100"/>
          <ac:cxnSpMkLst>
            <pc:docMk/>
            <pc:sldMk cId="2104382479" sldId="276"/>
            <ac:cxnSpMk id="11" creationId="{8918358B-94D7-45BF-8CCA-B6D75996203F}"/>
          </ac:cxnSpMkLst>
        </pc:cxnChg>
        <pc:cxnChg chg="add mod">
          <ac:chgData name="Weber, George R. (LARC-D309)" userId="0c6bf55f-4eeb-4517-b8b9-ce58e4cba4b6" providerId="ADAL" clId="{DD2D5B2B-9632-40BC-B43B-6A92F2C8FA44}" dt="2022-04-28T18:08:58.854" v="3190" actId="1076"/>
          <ac:cxnSpMkLst>
            <pc:docMk/>
            <pc:sldMk cId="2104382479" sldId="276"/>
            <ac:cxnSpMk id="12" creationId="{D74E1205-F782-4702-92A3-59FE15F49ABE}"/>
          </ac:cxnSpMkLst>
        </pc:cxnChg>
        <pc:cxnChg chg="add mod">
          <ac:chgData name="Weber, George R. (LARC-D309)" userId="0c6bf55f-4eeb-4517-b8b9-ce58e4cba4b6" providerId="ADAL" clId="{DD2D5B2B-9632-40BC-B43B-6A92F2C8FA44}" dt="2022-04-28T18:09:19.307" v="3193" actId="14100"/>
          <ac:cxnSpMkLst>
            <pc:docMk/>
            <pc:sldMk cId="2104382479" sldId="276"/>
            <ac:cxnSpMk id="13" creationId="{6A71F53B-4254-43E5-9F10-276346F51EC7}"/>
          </ac:cxnSpMkLst>
        </pc:cxnChg>
        <pc:cxnChg chg="add mod">
          <ac:chgData name="Weber, George R. (LARC-D309)" userId="0c6bf55f-4eeb-4517-b8b9-ce58e4cba4b6" providerId="ADAL" clId="{DD2D5B2B-9632-40BC-B43B-6A92F2C8FA44}" dt="2022-04-28T18:07:30.679" v="3170" actId="1036"/>
          <ac:cxnSpMkLst>
            <pc:docMk/>
            <pc:sldMk cId="2104382479" sldId="276"/>
            <ac:cxnSpMk id="14" creationId="{BCD5B389-8D3C-4C7B-B180-4DED3E353290}"/>
          </ac:cxnSpMkLst>
        </pc:cxnChg>
        <pc:cxnChg chg="add del mod">
          <ac:chgData name="Weber, George R. (LARC-D309)" userId="0c6bf55f-4eeb-4517-b8b9-ce58e4cba4b6" providerId="ADAL" clId="{DD2D5B2B-9632-40BC-B43B-6A92F2C8FA44}" dt="2022-04-28T18:06:03.369" v="3153" actId="478"/>
          <ac:cxnSpMkLst>
            <pc:docMk/>
            <pc:sldMk cId="2104382479" sldId="276"/>
            <ac:cxnSpMk id="15" creationId="{322A9285-741D-4D6F-A9E9-C557631FC768}"/>
          </ac:cxnSpMkLst>
        </pc:cxnChg>
        <pc:cxnChg chg="add del mod">
          <ac:chgData name="Weber, George R. (LARC-D309)" userId="0c6bf55f-4eeb-4517-b8b9-ce58e4cba4b6" providerId="ADAL" clId="{DD2D5B2B-9632-40BC-B43B-6A92F2C8FA44}" dt="2022-04-28T18:08:37.465" v="3185" actId="1038"/>
          <ac:cxnSpMkLst>
            <pc:docMk/>
            <pc:sldMk cId="2104382479" sldId="276"/>
            <ac:cxnSpMk id="16" creationId="{3DF226FE-F9CF-4233-A512-EC6F5EFCD60F}"/>
          </ac:cxnSpMkLst>
        </pc:cxnChg>
        <pc:cxnChg chg="add mod">
          <ac:chgData name="Weber, George R. (LARC-D309)" userId="0c6bf55f-4eeb-4517-b8b9-ce58e4cba4b6" providerId="ADAL" clId="{DD2D5B2B-9632-40BC-B43B-6A92F2C8FA44}" dt="2022-04-28T18:08:40.012" v="3186" actId="1036"/>
          <ac:cxnSpMkLst>
            <pc:docMk/>
            <pc:sldMk cId="2104382479" sldId="276"/>
            <ac:cxnSpMk id="17" creationId="{27346F3B-43F5-4EB6-AFB7-8C23DFEC603C}"/>
          </ac:cxnSpMkLst>
        </pc:cxnChg>
      </pc:sldChg>
      <pc:sldChg chg="addSp delSp modSp new mod">
        <pc:chgData name="Weber, George R. (LARC-D309)" userId="0c6bf55f-4eeb-4517-b8b9-ce58e4cba4b6" providerId="ADAL" clId="{DD2D5B2B-9632-40BC-B43B-6A92F2C8FA44}" dt="2022-04-28T18:32:27.321" v="3606" actId="208"/>
        <pc:sldMkLst>
          <pc:docMk/>
          <pc:sldMk cId="701071388" sldId="277"/>
        </pc:sldMkLst>
        <pc:spChg chg="mod">
          <ac:chgData name="Weber, George R. (LARC-D309)" userId="0c6bf55f-4eeb-4517-b8b9-ce58e4cba4b6" providerId="ADAL" clId="{DD2D5B2B-9632-40BC-B43B-6A92F2C8FA44}" dt="2022-04-28T18:03:05.619" v="3127" actId="20577"/>
          <ac:spMkLst>
            <pc:docMk/>
            <pc:sldMk cId="701071388" sldId="277"/>
            <ac:spMk id="2" creationId="{2B4D17F0-EAD3-4DA1-81BE-793186866050}"/>
          </ac:spMkLst>
        </pc:spChg>
        <pc:spChg chg="add mod">
          <ac:chgData name="Weber, George R. (LARC-D309)" userId="0c6bf55f-4eeb-4517-b8b9-ce58e4cba4b6" providerId="ADAL" clId="{DD2D5B2B-9632-40BC-B43B-6A92F2C8FA44}" dt="2022-04-28T18:19:08.935" v="3289" actId="1076"/>
          <ac:spMkLst>
            <pc:docMk/>
            <pc:sldMk cId="701071388" sldId="277"/>
            <ac:spMk id="6" creationId="{962D1044-E7F9-4D09-9A51-6F52263B92EE}"/>
          </ac:spMkLst>
        </pc:spChg>
        <pc:spChg chg="add del mod">
          <ac:chgData name="Weber, George R. (LARC-D309)" userId="0c6bf55f-4eeb-4517-b8b9-ce58e4cba4b6" providerId="ADAL" clId="{DD2D5B2B-9632-40BC-B43B-6A92F2C8FA44}" dt="2022-04-28T18:17:55.135" v="3230" actId="478"/>
          <ac:spMkLst>
            <pc:docMk/>
            <pc:sldMk cId="701071388" sldId="277"/>
            <ac:spMk id="8" creationId="{BD08FAD8-A463-419C-983B-52937B6EEDC9}"/>
          </ac:spMkLst>
        </pc:spChg>
        <pc:spChg chg="add mod">
          <ac:chgData name="Weber, George R. (LARC-D309)" userId="0c6bf55f-4eeb-4517-b8b9-ce58e4cba4b6" providerId="ADAL" clId="{DD2D5B2B-9632-40BC-B43B-6A92F2C8FA44}" dt="2022-04-28T18:18:20.095" v="3236" actId="20577"/>
          <ac:spMkLst>
            <pc:docMk/>
            <pc:sldMk cId="701071388" sldId="277"/>
            <ac:spMk id="12" creationId="{87CB7E3F-0722-4A95-80C6-F4E013B75853}"/>
          </ac:spMkLst>
        </pc:spChg>
        <pc:spChg chg="add mod">
          <ac:chgData name="Weber, George R. (LARC-D309)" userId="0c6bf55f-4eeb-4517-b8b9-ce58e4cba4b6" providerId="ADAL" clId="{DD2D5B2B-9632-40BC-B43B-6A92F2C8FA44}" dt="2022-04-28T18:20:00.964" v="3295" actId="207"/>
          <ac:spMkLst>
            <pc:docMk/>
            <pc:sldMk cId="701071388" sldId="277"/>
            <ac:spMk id="15" creationId="{84760F85-9486-40BC-92AC-42F860149970}"/>
          </ac:spMkLst>
        </pc:spChg>
        <pc:spChg chg="add mod">
          <ac:chgData name="Weber, George R. (LARC-D309)" userId="0c6bf55f-4eeb-4517-b8b9-ce58e4cba4b6" providerId="ADAL" clId="{DD2D5B2B-9632-40BC-B43B-6A92F2C8FA44}" dt="2022-04-28T18:20:13.885" v="3298" actId="1076"/>
          <ac:spMkLst>
            <pc:docMk/>
            <pc:sldMk cId="701071388" sldId="277"/>
            <ac:spMk id="19" creationId="{206CB7ED-442C-4BA8-B5AB-E0AAAEBE4761}"/>
          </ac:spMkLst>
        </pc:spChg>
        <pc:grpChg chg="add mod">
          <ac:chgData name="Weber, George R. (LARC-D309)" userId="0c6bf55f-4eeb-4517-b8b9-ce58e4cba4b6" providerId="ADAL" clId="{DD2D5B2B-9632-40BC-B43B-6A92F2C8FA44}" dt="2022-04-28T18:17:43.027" v="3228" actId="164"/>
          <ac:grpSpMkLst>
            <pc:docMk/>
            <pc:sldMk cId="701071388" sldId="277"/>
            <ac:grpSpMk id="16" creationId="{C3B6F193-5867-4999-A76D-30BFA3FF066A}"/>
          </ac:grpSpMkLst>
        </pc:grpChg>
        <pc:grpChg chg="add mod">
          <ac:chgData name="Weber, George R. (LARC-D309)" userId="0c6bf55f-4eeb-4517-b8b9-ce58e4cba4b6" providerId="ADAL" clId="{DD2D5B2B-9632-40BC-B43B-6A92F2C8FA44}" dt="2022-04-28T18:17:42.161" v="3227" actId="164"/>
          <ac:grpSpMkLst>
            <pc:docMk/>
            <pc:sldMk cId="701071388" sldId="277"/>
            <ac:grpSpMk id="17" creationId="{B1577994-52F1-4ADF-B50A-6CE53E22EAC5}"/>
          </ac:grpSpMkLst>
        </pc:grpChg>
        <pc:picChg chg="add mod">
          <ac:chgData name="Weber, George R. (LARC-D309)" userId="0c6bf55f-4eeb-4517-b8b9-ce58e4cba4b6" providerId="ADAL" clId="{DD2D5B2B-9632-40BC-B43B-6A92F2C8FA44}" dt="2022-04-28T18:19:08.935" v="3289" actId="1076"/>
          <ac:picMkLst>
            <pc:docMk/>
            <pc:sldMk cId="701071388" sldId="277"/>
            <ac:picMk id="4" creationId="{60E48CC0-2B8E-41AC-8187-CE5C90C1C7A3}"/>
          </ac:picMkLst>
        </pc:picChg>
        <pc:picChg chg="add mod">
          <ac:chgData name="Weber, George R. (LARC-D309)" userId="0c6bf55f-4eeb-4517-b8b9-ce58e4cba4b6" providerId="ADAL" clId="{DD2D5B2B-9632-40BC-B43B-6A92F2C8FA44}" dt="2022-04-28T18:18:42.929" v="3265" actId="1037"/>
          <ac:picMkLst>
            <pc:docMk/>
            <pc:sldMk cId="701071388" sldId="277"/>
            <ac:picMk id="5" creationId="{98825702-A3E3-4EDF-8857-B6FF0082774A}"/>
          </ac:picMkLst>
        </pc:picChg>
        <pc:picChg chg="add mod">
          <ac:chgData name="Weber, George R. (LARC-D309)" userId="0c6bf55f-4eeb-4517-b8b9-ce58e4cba4b6" providerId="ADAL" clId="{DD2D5B2B-9632-40BC-B43B-6A92F2C8FA44}" dt="2022-04-28T18:18:47.487" v="3286" actId="1037"/>
          <ac:picMkLst>
            <pc:docMk/>
            <pc:sldMk cId="701071388" sldId="277"/>
            <ac:picMk id="7" creationId="{247A1980-766D-42EA-A743-A7CB70D8BB83}"/>
          </ac:picMkLst>
        </pc:picChg>
        <pc:picChg chg="add del mod">
          <ac:chgData name="Weber, George R. (LARC-D309)" userId="0c6bf55f-4eeb-4517-b8b9-ce58e4cba4b6" providerId="ADAL" clId="{DD2D5B2B-9632-40BC-B43B-6A92F2C8FA44}" dt="2022-04-28T18:17:55.135" v="3230" actId="478"/>
          <ac:picMkLst>
            <pc:docMk/>
            <pc:sldMk cId="701071388" sldId="277"/>
            <ac:picMk id="9" creationId="{A20D37DA-A216-4B93-830C-4078BBF74270}"/>
          </ac:picMkLst>
        </pc:picChg>
        <pc:picChg chg="add mod">
          <ac:chgData name="Weber, George R. (LARC-D309)" userId="0c6bf55f-4eeb-4517-b8b9-ce58e4cba4b6" providerId="ADAL" clId="{DD2D5B2B-9632-40BC-B43B-6A92F2C8FA44}" dt="2022-04-28T18:20:16.578" v="3299" actId="1076"/>
          <ac:picMkLst>
            <pc:docMk/>
            <pc:sldMk cId="701071388" sldId="277"/>
            <ac:picMk id="18" creationId="{B3A8F6E3-642F-420E-B71E-A6E7991F90C5}"/>
          </ac:picMkLst>
        </pc:picChg>
        <pc:cxnChg chg="add mod">
          <ac:chgData name="Weber, George R. (LARC-D309)" userId="0c6bf55f-4eeb-4517-b8b9-ce58e4cba4b6" providerId="ADAL" clId="{DD2D5B2B-9632-40BC-B43B-6A92F2C8FA44}" dt="2022-04-28T18:18:42.929" v="3265" actId="1037"/>
          <ac:cxnSpMkLst>
            <pc:docMk/>
            <pc:sldMk cId="701071388" sldId="277"/>
            <ac:cxnSpMk id="10" creationId="{EB067D6C-E02C-42DC-81E6-6153E6903CFB}"/>
          </ac:cxnSpMkLst>
        </pc:cxnChg>
        <pc:cxnChg chg="add mod">
          <ac:chgData name="Weber, George R. (LARC-D309)" userId="0c6bf55f-4eeb-4517-b8b9-ce58e4cba4b6" providerId="ADAL" clId="{DD2D5B2B-9632-40BC-B43B-6A92F2C8FA44}" dt="2022-04-28T18:18:47.487" v="3286" actId="1037"/>
          <ac:cxnSpMkLst>
            <pc:docMk/>
            <pc:sldMk cId="701071388" sldId="277"/>
            <ac:cxnSpMk id="11" creationId="{7C34A177-DB77-4C6B-B6BE-4C16AC2599A4}"/>
          </ac:cxnSpMkLst>
        </pc:cxnChg>
        <pc:cxnChg chg="add mod">
          <ac:chgData name="Weber, George R. (LARC-D309)" userId="0c6bf55f-4eeb-4517-b8b9-ce58e4cba4b6" providerId="ADAL" clId="{DD2D5B2B-9632-40BC-B43B-6A92F2C8FA44}" dt="2022-04-28T18:32:27.321" v="3606" actId="208"/>
          <ac:cxnSpMkLst>
            <pc:docMk/>
            <pc:sldMk cId="701071388" sldId="277"/>
            <ac:cxnSpMk id="13" creationId="{EE5F055F-78D4-40D0-8BD0-168462592A89}"/>
          </ac:cxnSpMkLst>
        </pc:cxnChg>
        <pc:cxnChg chg="add mod">
          <ac:chgData name="Weber, George R. (LARC-D309)" userId="0c6bf55f-4eeb-4517-b8b9-ce58e4cba4b6" providerId="ADAL" clId="{DD2D5B2B-9632-40BC-B43B-6A92F2C8FA44}" dt="2022-04-28T18:32:27.321" v="3606" actId="208"/>
          <ac:cxnSpMkLst>
            <pc:docMk/>
            <pc:sldMk cId="701071388" sldId="277"/>
            <ac:cxnSpMk id="14" creationId="{76014529-0EAD-4B50-8EBF-F6890F8A3EC7}"/>
          </ac:cxnSpMkLst>
        </pc:cxnChg>
      </pc:sldChg>
      <pc:sldChg chg="addSp modSp new mod">
        <pc:chgData name="Weber, George R. (LARC-D309)" userId="0c6bf55f-4eeb-4517-b8b9-ce58e4cba4b6" providerId="ADAL" clId="{DD2D5B2B-9632-40BC-B43B-6A92F2C8FA44}" dt="2022-05-03T18:58:44.819" v="5060" actId="14100"/>
        <pc:sldMkLst>
          <pc:docMk/>
          <pc:sldMk cId="1507609334" sldId="278"/>
        </pc:sldMkLst>
        <pc:spChg chg="mod">
          <ac:chgData name="Weber, George R. (LARC-D309)" userId="0c6bf55f-4eeb-4517-b8b9-ce58e4cba4b6" providerId="ADAL" clId="{DD2D5B2B-9632-40BC-B43B-6A92F2C8FA44}" dt="2022-04-28T18:21:23.273" v="3311" actId="20577"/>
          <ac:spMkLst>
            <pc:docMk/>
            <pc:sldMk cId="1507609334" sldId="278"/>
            <ac:spMk id="2" creationId="{543CF485-A7FC-49F8-8F6F-9FD78CBCB0B2}"/>
          </ac:spMkLst>
        </pc:spChg>
        <pc:spChg chg="add mod">
          <ac:chgData name="Weber, George R. (LARC-D309)" userId="0c6bf55f-4eeb-4517-b8b9-ce58e4cba4b6" providerId="ADAL" clId="{DD2D5B2B-9632-40BC-B43B-6A92F2C8FA44}" dt="2022-05-03T18:58:44.819" v="5060" actId="14100"/>
          <ac:spMkLst>
            <pc:docMk/>
            <pc:sldMk cId="1507609334" sldId="278"/>
            <ac:spMk id="4" creationId="{04DAD9CC-9400-4EE3-B19D-02463BC14859}"/>
          </ac:spMkLst>
        </pc:spChg>
      </pc:sldChg>
      <pc:sldChg chg="addSp delSp modSp add mod">
        <pc:chgData name="Weber, George R. (LARC-D309)" userId="0c6bf55f-4eeb-4517-b8b9-ce58e4cba4b6" providerId="ADAL" clId="{DD2D5B2B-9632-40BC-B43B-6A92F2C8FA44}" dt="2022-05-03T19:02:12.289" v="5148" actId="20577"/>
        <pc:sldMkLst>
          <pc:docMk/>
          <pc:sldMk cId="2072371939" sldId="279"/>
        </pc:sldMkLst>
        <pc:spChg chg="mod">
          <ac:chgData name="Weber, George R. (LARC-D309)" userId="0c6bf55f-4eeb-4517-b8b9-ce58e4cba4b6" providerId="ADAL" clId="{DD2D5B2B-9632-40BC-B43B-6A92F2C8FA44}" dt="2022-04-28T20:42:16.354" v="4125" actId="20577"/>
          <ac:spMkLst>
            <pc:docMk/>
            <pc:sldMk cId="2072371939" sldId="279"/>
            <ac:spMk id="2" creationId="{2B4D17F0-EAD3-4DA1-81BE-793186866050}"/>
          </ac:spMkLst>
        </pc:spChg>
        <pc:spChg chg="del">
          <ac:chgData name="Weber, George R. (LARC-D309)" userId="0c6bf55f-4eeb-4517-b8b9-ce58e4cba4b6" providerId="ADAL" clId="{DD2D5B2B-9632-40BC-B43B-6A92F2C8FA44}" dt="2022-04-28T18:27:56.631" v="3399" actId="478"/>
          <ac:spMkLst>
            <pc:docMk/>
            <pc:sldMk cId="2072371939" sldId="279"/>
            <ac:spMk id="6" creationId="{962D1044-E7F9-4D09-9A51-6F52263B92EE}"/>
          </ac:spMkLst>
        </pc:spChg>
        <pc:spChg chg="del">
          <ac:chgData name="Weber, George R. (LARC-D309)" userId="0c6bf55f-4eeb-4517-b8b9-ce58e4cba4b6" providerId="ADAL" clId="{DD2D5B2B-9632-40BC-B43B-6A92F2C8FA44}" dt="2022-04-28T18:27:56.631" v="3399" actId="478"/>
          <ac:spMkLst>
            <pc:docMk/>
            <pc:sldMk cId="2072371939" sldId="279"/>
            <ac:spMk id="12" creationId="{87CB7E3F-0722-4A95-80C6-F4E013B75853}"/>
          </ac:spMkLst>
        </pc:spChg>
        <pc:spChg chg="mod">
          <ac:chgData name="Weber, George R. (LARC-D309)" userId="0c6bf55f-4eeb-4517-b8b9-ce58e4cba4b6" providerId="ADAL" clId="{DD2D5B2B-9632-40BC-B43B-6A92F2C8FA44}" dt="2022-05-03T19:02:12.289" v="5148" actId="20577"/>
          <ac:spMkLst>
            <pc:docMk/>
            <pc:sldMk cId="2072371939" sldId="279"/>
            <ac:spMk id="15" creationId="{84760F85-9486-40BC-92AC-42F860149970}"/>
          </ac:spMkLst>
        </pc:spChg>
        <pc:spChg chg="del">
          <ac:chgData name="Weber, George R. (LARC-D309)" userId="0c6bf55f-4eeb-4517-b8b9-ce58e4cba4b6" providerId="ADAL" clId="{DD2D5B2B-9632-40BC-B43B-6A92F2C8FA44}" dt="2022-04-28T18:27:56.631" v="3399" actId="478"/>
          <ac:spMkLst>
            <pc:docMk/>
            <pc:sldMk cId="2072371939" sldId="279"/>
            <ac:spMk id="19" creationId="{206CB7ED-442C-4BA8-B5AB-E0AAAEBE4761}"/>
          </ac:spMkLst>
        </pc:spChg>
        <pc:spChg chg="add mod">
          <ac:chgData name="Weber, George R. (LARC-D309)" userId="0c6bf55f-4eeb-4517-b8b9-ce58e4cba4b6" providerId="ADAL" clId="{DD2D5B2B-9632-40BC-B43B-6A92F2C8FA44}" dt="2022-04-28T20:53:34.468" v="4193" actId="207"/>
          <ac:spMkLst>
            <pc:docMk/>
            <pc:sldMk cId="2072371939" sldId="279"/>
            <ac:spMk id="25" creationId="{5050A103-AFD4-4A9C-A454-28B41A94FF2D}"/>
          </ac:spMkLst>
        </pc:spChg>
        <pc:spChg chg="add mod">
          <ac:chgData name="Weber, George R. (LARC-D309)" userId="0c6bf55f-4eeb-4517-b8b9-ce58e4cba4b6" providerId="ADAL" clId="{DD2D5B2B-9632-40BC-B43B-6A92F2C8FA44}" dt="2022-04-28T20:53:34.468" v="4193" actId="207"/>
          <ac:spMkLst>
            <pc:docMk/>
            <pc:sldMk cId="2072371939" sldId="279"/>
            <ac:spMk id="26" creationId="{BA320E61-2E7B-4E2F-8B7A-02FF286BE17A}"/>
          </ac:spMkLst>
        </pc:spChg>
        <pc:spChg chg="add mod">
          <ac:chgData name="Weber, George R. (LARC-D309)" userId="0c6bf55f-4eeb-4517-b8b9-ce58e4cba4b6" providerId="ADAL" clId="{DD2D5B2B-9632-40BC-B43B-6A92F2C8FA44}" dt="2022-04-28T20:53:34.468" v="4193" actId="207"/>
          <ac:spMkLst>
            <pc:docMk/>
            <pc:sldMk cId="2072371939" sldId="279"/>
            <ac:spMk id="27" creationId="{1C78ED1B-DA45-47FE-8BAB-A535EEE1331C}"/>
          </ac:spMkLst>
        </pc:spChg>
        <pc:grpChg chg="add mod">
          <ac:chgData name="Weber, George R. (LARC-D309)" userId="0c6bf55f-4eeb-4517-b8b9-ce58e4cba4b6" providerId="ADAL" clId="{DD2D5B2B-9632-40BC-B43B-6A92F2C8FA44}" dt="2022-04-28T18:35:01.931" v="3708" actId="1076"/>
          <ac:grpSpMkLst>
            <pc:docMk/>
            <pc:sldMk cId="2072371939" sldId="279"/>
            <ac:grpSpMk id="16" creationId="{F3EAB613-9401-4068-87CA-48FEAE61025A}"/>
          </ac:grpSpMkLst>
        </pc:grpChg>
        <pc:picChg chg="del">
          <ac:chgData name="Weber, George R. (LARC-D309)" userId="0c6bf55f-4eeb-4517-b8b9-ce58e4cba4b6" providerId="ADAL" clId="{DD2D5B2B-9632-40BC-B43B-6A92F2C8FA44}" dt="2022-04-28T18:27:56.631" v="3399" actId="478"/>
          <ac:picMkLst>
            <pc:docMk/>
            <pc:sldMk cId="2072371939" sldId="279"/>
            <ac:picMk id="4" creationId="{60E48CC0-2B8E-41AC-8187-CE5C90C1C7A3}"/>
          </ac:picMkLst>
        </pc:picChg>
        <pc:picChg chg="del">
          <ac:chgData name="Weber, George R. (LARC-D309)" userId="0c6bf55f-4eeb-4517-b8b9-ce58e4cba4b6" providerId="ADAL" clId="{DD2D5B2B-9632-40BC-B43B-6A92F2C8FA44}" dt="2022-04-28T18:27:56.631" v="3399" actId="478"/>
          <ac:picMkLst>
            <pc:docMk/>
            <pc:sldMk cId="2072371939" sldId="279"/>
            <ac:picMk id="5" creationId="{98825702-A3E3-4EDF-8857-B6FF0082774A}"/>
          </ac:picMkLst>
        </pc:picChg>
        <pc:picChg chg="del">
          <ac:chgData name="Weber, George R. (LARC-D309)" userId="0c6bf55f-4eeb-4517-b8b9-ce58e4cba4b6" providerId="ADAL" clId="{DD2D5B2B-9632-40BC-B43B-6A92F2C8FA44}" dt="2022-04-28T18:27:56.631" v="3399" actId="478"/>
          <ac:picMkLst>
            <pc:docMk/>
            <pc:sldMk cId="2072371939" sldId="279"/>
            <ac:picMk id="7" creationId="{247A1980-766D-42EA-A743-A7CB70D8BB83}"/>
          </ac:picMkLst>
        </pc:picChg>
        <pc:picChg chg="mod">
          <ac:chgData name="Weber, George R. (LARC-D309)" userId="0c6bf55f-4eeb-4517-b8b9-ce58e4cba4b6" providerId="ADAL" clId="{DD2D5B2B-9632-40BC-B43B-6A92F2C8FA44}" dt="2022-04-28T18:27:57.837" v="3400"/>
          <ac:picMkLst>
            <pc:docMk/>
            <pc:sldMk cId="2072371939" sldId="279"/>
            <ac:picMk id="17" creationId="{3E795098-8715-4263-B05E-CC2736DCCC8A}"/>
          </ac:picMkLst>
        </pc:picChg>
        <pc:picChg chg="del">
          <ac:chgData name="Weber, George R. (LARC-D309)" userId="0c6bf55f-4eeb-4517-b8b9-ce58e4cba4b6" providerId="ADAL" clId="{DD2D5B2B-9632-40BC-B43B-6A92F2C8FA44}" dt="2022-04-28T18:27:56.631" v="3399" actId="478"/>
          <ac:picMkLst>
            <pc:docMk/>
            <pc:sldMk cId="2072371939" sldId="279"/>
            <ac:picMk id="18" creationId="{B3A8F6E3-642F-420E-B71E-A6E7991F90C5}"/>
          </ac:picMkLst>
        </pc:picChg>
        <pc:picChg chg="del mod">
          <ac:chgData name="Weber, George R. (LARC-D309)" userId="0c6bf55f-4eeb-4517-b8b9-ce58e4cba4b6" providerId="ADAL" clId="{DD2D5B2B-9632-40BC-B43B-6A92F2C8FA44}" dt="2022-04-28T18:57:59.185" v="3944" actId="478"/>
          <ac:picMkLst>
            <pc:docMk/>
            <pc:sldMk cId="2072371939" sldId="279"/>
            <ac:picMk id="24" creationId="{4FE032E7-7BD0-4734-86B3-6441F5328BED}"/>
          </ac:picMkLst>
        </pc:picChg>
        <pc:cxnChg chg="del">
          <ac:chgData name="Weber, George R. (LARC-D309)" userId="0c6bf55f-4eeb-4517-b8b9-ce58e4cba4b6" providerId="ADAL" clId="{DD2D5B2B-9632-40BC-B43B-6A92F2C8FA44}" dt="2022-04-28T18:27:56.631" v="3399" actId="478"/>
          <ac:cxnSpMkLst>
            <pc:docMk/>
            <pc:sldMk cId="2072371939" sldId="279"/>
            <ac:cxnSpMk id="10" creationId="{EB067D6C-E02C-42DC-81E6-6153E6903CFB}"/>
          </ac:cxnSpMkLst>
        </pc:cxnChg>
        <pc:cxnChg chg="del">
          <ac:chgData name="Weber, George R. (LARC-D309)" userId="0c6bf55f-4eeb-4517-b8b9-ce58e4cba4b6" providerId="ADAL" clId="{DD2D5B2B-9632-40BC-B43B-6A92F2C8FA44}" dt="2022-04-28T18:27:56.631" v="3399" actId="478"/>
          <ac:cxnSpMkLst>
            <pc:docMk/>
            <pc:sldMk cId="2072371939" sldId="279"/>
            <ac:cxnSpMk id="11" creationId="{7C34A177-DB77-4C6B-B6BE-4C16AC2599A4}"/>
          </ac:cxnSpMkLst>
        </pc:cxnChg>
        <pc:cxnChg chg="del mod">
          <ac:chgData name="Weber, George R. (LARC-D309)" userId="0c6bf55f-4eeb-4517-b8b9-ce58e4cba4b6" providerId="ADAL" clId="{DD2D5B2B-9632-40BC-B43B-6A92F2C8FA44}" dt="2022-04-28T18:27:56.631" v="3399" actId="478"/>
          <ac:cxnSpMkLst>
            <pc:docMk/>
            <pc:sldMk cId="2072371939" sldId="279"/>
            <ac:cxnSpMk id="13" creationId="{EE5F055F-78D4-40D0-8BD0-168462592A89}"/>
          </ac:cxnSpMkLst>
        </pc:cxnChg>
        <pc:cxnChg chg="del mod">
          <ac:chgData name="Weber, George R. (LARC-D309)" userId="0c6bf55f-4eeb-4517-b8b9-ce58e4cba4b6" providerId="ADAL" clId="{DD2D5B2B-9632-40BC-B43B-6A92F2C8FA44}" dt="2022-04-28T18:27:56.631" v="3399" actId="478"/>
          <ac:cxnSpMkLst>
            <pc:docMk/>
            <pc:sldMk cId="2072371939" sldId="279"/>
            <ac:cxnSpMk id="14" creationId="{76014529-0EAD-4B50-8EBF-F6890F8A3EC7}"/>
          </ac:cxnSpMkLst>
        </pc:cxnChg>
        <pc:cxnChg chg="mod">
          <ac:chgData name="Weber, George R. (LARC-D309)" userId="0c6bf55f-4eeb-4517-b8b9-ce58e4cba4b6" providerId="ADAL" clId="{DD2D5B2B-9632-40BC-B43B-6A92F2C8FA44}" dt="2022-04-28T18:27:57.837" v="3400"/>
          <ac:cxnSpMkLst>
            <pc:docMk/>
            <pc:sldMk cId="2072371939" sldId="279"/>
            <ac:cxnSpMk id="20" creationId="{73C81BFC-A4B1-4708-AE3D-4C2AF1240E6C}"/>
          </ac:cxnSpMkLst>
        </pc:cxnChg>
        <pc:cxnChg chg="mod">
          <ac:chgData name="Weber, George R. (LARC-D309)" userId="0c6bf55f-4eeb-4517-b8b9-ce58e4cba4b6" providerId="ADAL" clId="{DD2D5B2B-9632-40BC-B43B-6A92F2C8FA44}" dt="2022-04-28T18:27:57.837" v="3400"/>
          <ac:cxnSpMkLst>
            <pc:docMk/>
            <pc:sldMk cId="2072371939" sldId="279"/>
            <ac:cxnSpMk id="21" creationId="{C57E076D-622D-424E-9D48-1D3DF135E82A}"/>
          </ac:cxnSpMkLst>
        </pc:cxnChg>
        <pc:cxnChg chg="mod">
          <ac:chgData name="Weber, George R. (LARC-D309)" userId="0c6bf55f-4eeb-4517-b8b9-ce58e4cba4b6" providerId="ADAL" clId="{DD2D5B2B-9632-40BC-B43B-6A92F2C8FA44}" dt="2022-04-28T18:27:57.837" v="3400"/>
          <ac:cxnSpMkLst>
            <pc:docMk/>
            <pc:sldMk cId="2072371939" sldId="279"/>
            <ac:cxnSpMk id="22" creationId="{7E29828F-06D0-4A59-871F-1B701EA6AF10}"/>
          </ac:cxnSpMkLst>
        </pc:cxnChg>
        <pc:cxnChg chg="mod">
          <ac:chgData name="Weber, George R. (LARC-D309)" userId="0c6bf55f-4eeb-4517-b8b9-ce58e4cba4b6" providerId="ADAL" clId="{DD2D5B2B-9632-40BC-B43B-6A92F2C8FA44}" dt="2022-04-28T18:27:57.837" v="3400"/>
          <ac:cxnSpMkLst>
            <pc:docMk/>
            <pc:sldMk cId="2072371939" sldId="279"/>
            <ac:cxnSpMk id="23" creationId="{F6A88481-EFB3-47D8-BDCA-1011B5F5DA6B}"/>
          </ac:cxnSpMkLst>
        </pc:cxnChg>
        <pc:cxnChg chg="add mod">
          <ac:chgData name="Weber, George R. (LARC-D309)" userId="0c6bf55f-4eeb-4517-b8b9-ce58e4cba4b6" providerId="ADAL" clId="{DD2D5B2B-9632-40BC-B43B-6A92F2C8FA44}" dt="2022-04-28T20:53:34.084" v="4192" actId="208"/>
          <ac:cxnSpMkLst>
            <pc:docMk/>
            <pc:sldMk cId="2072371939" sldId="279"/>
            <ac:cxnSpMk id="28" creationId="{548578BF-7D0D-43D7-906E-25C011245217}"/>
          </ac:cxnSpMkLst>
        </pc:cxnChg>
        <pc:cxnChg chg="add mod">
          <ac:chgData name="Weber, George R. (LARC-D309)" userId="0c6bf55f-4eeb-4517-b8b9-ce58e4cba4b6" providerId="ADAL" clId="{DD2D5B2B-9632-40BC-B43B-6A92F2C8FA44}" dt="2022-04-28T18:50:34.962" v="3851" actId="1035"/>
          <ac:cxnSpMkLst>
            <pc:docMk/>
            <pc:sldMk cId="2072371939" sldId="279"/>
            <ac:cxnSpMk id="29" creationId="{7EE7D841-D2B9-4C6A-9AE0-1D75E8BABA5F}"/>
          </ac:cxnSpMkLst>
        </pc:cxnChg>
        <pc:cxnChg chg="add mod">
          <ac:chgData name="Weber, George R. (LARC-D309)" userId="0c6bf55f-4eeb-4517-b8b9-ce58e4cba4b6" providerId="ADAL" clId="{DD2D5B2B-9632-40BC-B43B-6A92F2C8FA44}" dt="2022-04-28T20:53:34.084" v="4192" actId="208"/>
          <ac:cxnSpMkLst>
            <pc:docMk/>
            <pc:sldMk cId="2072371939" sldId="279"/>
            <ac:cxnSpMk id="33" creationId="{C239DB98-5E32-4849-B31C-AF030E3EE2AB}"/>
          </ac:cxnSpMkLst>
        </pc:cxnChg>
        <pc:cxnChg chg="add mod">
          <ac:chgData name="Weber, George R. (LARC-D309)" userId="0c6bf55f-4eeb-4517-b8b9-ce58e4cba4b6" providerId="ADAL" clId="{DD2D5B2B-9632-40BC-B43B-6A92F2C8FA44}" dt="2022-04-28T18:46:15.356" v="3778" actId="14100"/>
          <ac:cxnSpMkLst>
            <pc:docMk/>
            <pc:sldMk cId="2072371939" sldId="279"/>
            <ac:cxnSpMk id="36" creationId="{A4EE9AD0-ACFA-4493-AC42-A9AC5AB04F94}"/>
          </ac:cxnSpMkLst>
        </pc:cxnChg>
        <pc:cxnChg chg="add mod">
          <ac:chgData name="Weber, George R. (LARC-D309)" userId="0c6bf55f-4eeb-4517-b8b9-ce58e4cba4b6" providerId="ADAL" clId="{DD2D5B2B-9632-40BC-B43B-6A92F2C8FA44}" dt="2022-04-28T18:46:01.743" v="3775" actId="1036"/>
          <ac:cxnSpMkLst>
            <pc:docMk/>
            <pc:sldMk cId="2072371939" sldId="279"/>
            <ac:cxnSpMk id="38" creationId="{5E812126-D29F-45EE-AF14-E310C21EB4F4}"/>
          </ac:cxnSpMkLst>
        </pc:cxnChg>
        <pc:cxnChg chg="add mod">
          <ac:chgData name="Weber, George R. (LARC-D309)" userId="0c6bf55f-4eeb-4517-b8b9-ce58e4cba4b6" providerId="ADAL" clId="{DD2D5B2B-9632-40BC-B43B-6A92F2C8FA44}" dt="2022-04-28T18:46:28.383" v="3779" actId="1035"/>
          <ac:cxnSpMkLst>
            <pc:docMk/>
            <pc:sldMk cId="2072371939" sldId="279"/>
            <ac:cxnSpMk id="43" creationId="{139A8C88-9A83-4D89-BC12-11333D498AA7}"/>
          </ac:cxnSpMkLst>
        </pc:cxnChg>
        <pc:cxnChg chg="add mod">
          <ac:chgData name="Weber, George R. (LARC-D309)" userId="0c6bf55f-4eeb-4517-b8b9-ce58e4cba4b6" providerId="ADAL" clId="{DD2D5B2B-9632-40BC-B43B-6A92F2C8FA44}" dt="2022-04-28T20:53:34.084" v="4192" actId="208"/>
          <ac:cxnSpMkLst>
            <pc:docMk/>
            <pc:sldMk cId="2072371939" sldId="279"/>
            <ac:cxnSpMk id="52" creationId="{CF4F828B-6787-4084-AE4C-CB0349AF18F4}"/>
          </ac:cxnSpMkLst>
        </pc:cxnChg>
      </pc:sldChg>
      <pc:sldChg chg="modSp add mod">
        <pc:chgData name="Weber, George R. (LARC-D309)" userId="0c6bf55f-4eeb-4517-b8b9-ce58e4cba4b6" providerId="ADAL" clId="{DD2D5B2B-9632-40BC-B43B-6A92F2C8FA44}" dt="2022-04-28T20:37:06.038" v="4069"/>
        <pc:sldMkLst>
          <pc:docMk/>
          <pc:sldMk cId="562271400" sldId="280"/>
        </pc:sldMkLst>
        <pc:spChg chg="mod">
          <ac:chgData name="Weber, George R. (LARC-D309)" userId="0c6bf55f-4eeb-4517-b8b9-ce58e4cba4b6" providerId="ADAL" clId="{DD2D5B2B-9632-40BC-B43B-6A92F2C8FA44}" dt="2022-04-28T20:37:06.038" v="4069"/>
          <ac:spMkLst>
            <pc:docMk/>
            <pc:sldMk cId="562271400" sldId="280"/>
            <ac:spMk id="4" creationId="{F3792504-B6A6-4236-8D12-52DDC2ACB117}"/>
          </ac:spMkLst>
        </pc:spChg>
        <pc:spChg chg="mod">
          <ac:chgData name="Weber, George R. (LARC-D309)" userId="0c6bf55f-4eeb-4517-b8b9-ce58e4cba4b6" providerId="ADAL" clId="{DD2D5B2B-9632-40BC-B43B-6A92F2C8FA44}" dt="2022-04-28T20:36:22.666" v="4068" actId="207"/>
          <ac:spMkLst>
            <pc:docMk/>
            <pc:sldMk cId="562271400" sldId="280"/>
            <ac:spMk id="5" creationId="{90B43B1A-1B8F-4EDA-92B6-831974EE283A}"/>
          </ac:spMkLst>
        </pc:spChg>
      </pc:sldChg>
      <pc:sldChg chg="modSp add mod">
        <pc:chgData name="Weber, George R. (LARC-D309)" userId="0c6bf55f-4eeb-4517-b8b9-ce58e4cba4b6" providerId="ADAL" clId="{DD2D5B2B-9632-40BC-B43B-6A92F2C8FA44}" dt="2022-04-28T20:38:43.206" v="4073" actId="207"/>
        <pc:sldMkLst>
          <pc:docMk/>
          <pc:sldMk cId="1711269902" sldId="281"/>
        </pc:sldMkLst>
        <pc:spChg chg="mod">
          <ac:chgData name="Weber, George R. (LARC-D309)" userId="0c6bf55f-4eeb-4517-b8b9-ce58e4cba4b6" providerId="ADAL" clId="{DD2D5B2B-9632-40BC-B43B-6A92F2C8FA44}" dt="2022-04-28T20:38:43.206" v="4073" actId="207"/>
          <ac:spMkLst>
            <pc:docMk/>
            <pc:sldMk cId="1711269902" sldId="281"/>
            <ac:spMk id="5" creationId="{90B43B1A-1B8F-4EDA-92B6-831974EE283A}"/>
          </ac:spMkLst>
        </pc:spChg>
      </pc:sldChg>
      <pc:sldChg chg="modSp add mod">
        <pc:chgData name="Weber, George R. (LARC-D309)" userId="0c6bf55f-4eeb-4517-b8b9-ce58e4cba4b6" providerId="ADAL" clId="{DD2D5B2B-9632-40BC-B43B-6A92F2C8FA44}" dt="2022-04-28T20:46:11.976" v="4183" actId="207"/>
        <pc:sldMkLst>
          <pc:docMk/>
          <pc:sldMk cId="2730545610" sldId="282"/>
        </pc:sldMkLst>
        <pc:spChg chg="mod">
          <ac:chgData name="Weber, George R. (LARC-D309)" userId="0c6bf55f-4eeb-4517-b8b9-ce58e4cba4b6" providerId="ADAL" clId="{DD2D5B2B-9632-40BC-B43B-6A92F2C8FA44}" dt="2022-04-28T20:46:11.976" v="4183" actId="207"/>
          <ac:spMkLst>
            <pc:docMk/>
            <pc:sldMk cId="2730545610" sldId="282"/>
            <ac:spMk id="5" creationId="{90B43B1A-1B8F-4EDA-92B6-831974EE283A}"/>
          </ac:spMkLst>
        </pc:spChg>
      </pc:sldChg>
      <pc:sldChg chg="addSp delSp modSp new mod">
        <pc:chgData name="Weber, George R. (LARC-D309)" userId="0c6bf55f-4eeb-4517-b8b9-ce58e4cba4b6" providerId="ADAL" clId="{DD2D5B2B-9632-40BC-B43B-6A92F2C8FA44}" dt="2022-05-03T13:02:54.059" v="4476" actId="478"/>
        <pc:sldMkLst>
          <pc:docMk/>
          <pc:sldMk cId="707844582" sldId="283"/>
        </pc:sldMkLst>
        <pc:spChg chg="add del mod">
          <ac:chgData name="Weber, George R. (LARC-D309)" userId="0c6bf55f-4eeb-4517-b8b9-ce58e4cba4b6" providerId="ADAL" clId="{DD2D5B2B-9632-40BC-B43B-6A92F2C8FA44}" dt="2022-05-03T13:02:54.059" v="4476" actId="478"/>
          <ac:spMkLst>
            <pc:docMk/>
            <pc:sldMk cId="707844582" sldId="283"/>
            <ac:spMk id="5" creationId="{43D8A8F3-EDE4-4C5B-81E9-F9DB1D701157}"/>
          </ac:spMkLst>
        </pc:spChg>
      </pc:sldChg>
      <pc:sldChg chg="addSp delSp modSp new mod modNotesTx">
        <pc:chgData name="Weber, George R. (LARC-D309)" userId="0c6bf55f-4eeb-4517-b8b9-ce58e4cba4b6" providerId="ADAL" clId="{DD2D5B2B-9632-40BC-B43B-6A92F2C8FA44}" dt="2022-05-03T19:19:57.491" v="5408" actId="20577"/>
        <pc:sldMkLst>
          <pc:docMk/>
          <pc:sldMk cId="107664410" sldId="284"/>
        </pc:sldMkLst>
        <pc:spChg chg="mod">
          <ac:chgData name="Weber, George R. (LARC-D309)" userId="0c6bf55f-4eeb-4517-b8b9-ce58e4cba4b6" providerId="ADAL" clId="{DD2D5B2B-9632-40BC-B43B-6A92F2C8FA44}" dt="2022-05-03T19:03:30.223" v="5163" actId="20577"/>
          <ac:spMkLst>
            <pc:docMk/>
            <pc:sldMk cId="107664410" sldId="284"/>
            <ac:spMk id="2" creationId="{9F17AD37-704A-45AC-ADBB-5473496F0DBD}"/>
          </ac:spMkLst>
        </pc:spChg>
        <pc:spChg chg="add mod">
          <ac:chgData name="Weber, George R. (LARC-D309)" userId="0c6bf55f-4eeb-4517-b8b9-ce58e4cba4b6" providerId="ADAL" clId="{DD2D5B2B-9632-40BC-B43B-6A92F2C8FA44}" dt="2022-05-03T19:16:48.573" v="5406" actId="20577"/>
          <ac:spMkLst>
            <pc:docMk/>
            <pc:sldMk cId="107664410" sldId="284"/>
            <ac:spMk id="5" creationId="{E077B8D0-CDED-4FC8-A3DE-0F5C3D6ABC2F}"/>
          </ac:spMkLst>
        </pc:spChg>
        <pc:spChg chg="add del mod">
          <ac:chgData name="Weber, George R. (LARC-D309)" userId="0c6bf55f-4eeb-4517-b8b9-ce58e4cba4b6" providerId="ADAL" clId="{DD2D5B2B-9632-40BC-B43B-6A92F2C8FA44}" dt="2022-05-03T13:34:51.470" v="4697" actId="21"/>
          <ac:spMkLst>
            <pc:docMk/>
            <pc:sldMk cId="107664410" sldId="284"/>
            <ac:spMk id="6" creationId="{88E577D0-A42F-4C17-9533-2186A21AF90D}"/>
          </ac:spMkLst>
        </pc:spChg>
        <pc:spChg chg="add del mod">
          <ac:chgData name="Weber, George R. (LARC-D309)" userId="0c6bf55f-4eeb-4517-b8b9-ce58e4cba4b6" providerId="ADAL" clId="{DD2D5B2B-9632-40BC-B43B-6A92F2C8FA44}" dt="2022-05-03T13:34:51.470" v="4697" actId="21"/>
          <ac:spMkLst>
            <pc:docMk/>
            <pc:sldMk cId="107664410" sldId="284"/>
            <ac:spMk id="7" creationId="{8559B1F3-D454-4E81-BE2E-048E57819736}"/>
          </ac:spMkLst>
        </pc:spChg>
        <pc:spChg chg="add del mod">
          <ac:chgData name="Weber, George R. (LARC-D309)" userId="0c6bf55f-4eeb-4517-b8b9-ce58e4cba4b6" providerId="ADAL" clId="{DD2D5B2B-9632-40BC-B43B-6A92F2C8FA44}" dt="2022-05-03T13:34:51.470" v="4697" actId="21"/>
          <ac:spMkLst>
            <pc:docMk/>
            <pc:sldMk cId="107664410" sldId="284"/>
            <ac:spMk id="8" creationId="{6FE60079-01B2-4214-B411-EE7719F3B90D}"/>
          </ac:spMkLst>
        </pc:spChg>
        <pc:spChg chg="add del mod">
          <ac:chgData name="Weber, George R. (LARC-D309)" userId="0c6bf55f-4eeb-4517-b8b9-ce58e4cba4b6" providerId="ADAL" clId="{DD2D5B2B-9632-40BC-B43B-6A92F2C8FA44}" dt="2022-05-03T13:34:51.470" v="4697" actId="21"/>
          <ac:spMkLst>
            <pc:docMk/>
            <pc:sldMk cId="107664410" sldId="284"/>
            <ac:spMk id="12" creationId="{BEA7FB28-9CBE-48DE-A5E5-481147775E2C}"/>
          </ac:spMkLst>
        </pc:spChg>
        <pc:spChg chg="add del mod">
          <ac:chgData name="Weber, George R. (LARC-D309)" userId="0c6bf55f-4eeb-4517-b8b9-ce58e4cba4b6" providerId="ADAL" clId="{DD2D5B2B-9632-40BC-B43B-6A92F2C8FA44}" dt="2022-05-03T13:34:51.470" v="4697" actId="21"/>
          <ac:spMkLst>
            <pc:docMk/>
            <pc:sldMk cId="107664410" sldId="284"/>
            <ac:spMk id="14" creationId="{FFF84650-1F6A-4AA8-9554-FA45A9D98B9F}"/>
          </ac:spMkLst>
        </pc:spChg>
        <pc:spChg chg="add del mod">
          <ac:chgData name="Weber, George R. (LARC-D309)" userId="0c6bf55f-4eeb-4517-b8b9-ce58e4cba4b6" providerId="ADAL" clId="{DD2D5B2B-9632-40BC-B43B-6A92F2C8FA44}" dt="2022-05-03T13:34:51.470" v="4697" actId="21"/>
          <ac:spMkLst>
            <pc:docMk/>
            <pc:sldMk cId="107664410" sldId="284"/>
            <ac:spMk id="16" creationId="{A06748F3-92F3-426A-AC67-D4A65C503EBA}"/>
          </ac:spMkLst>
        </pc:spChg>
        <pc:spChg chg="add del mod">
          <ac:chgData name="Weber, George R. (LARC-D309)" userId="0c6bf55f-4eeb-4517-b8b9-ce58e4cba4b6" providerId="ADAL" clId="{DD2D5B2B-9632-40BC-B43B-6A92F2C8FA44}" dt="2022-05-03T13:34:51.470" v="4697" actId="21"/>
          <ac:spMkLst>
            <pc:docMk/>
            <pc:sldMk cId="107664410" sldId="284"/>
            <ac:spMk id="18" creationId="{DD5CF522-0397-4576-8971-DB9E26CC1CA1}"/>
          </ac:spMkLst>
        </pc:spChg>
        <pc:spChg chg="add del mod">
          <ac:chgData name="Weber, George R. (LARC-D309)" userId="0c6bf55f-4eeb-4517-b8b9-ce58e4cba4b6" providerId="ADAL" clId="{DD2D5B2B-9632-40BC-B43B-6A92F2C8FA44}" dt="2022-05-03T13:34:51.470" v="4697" actId="21"/>
          <ac:spMkLst>
            <pc:docMk/>
            <pc:sldMk cId="107664410" sldId="284"/>
            <ac:spMk id="19" creationId="{E5D1C8A2-BBCF-43FC-A86E-F4485E801EB3}"/>
          </ac:spMkLst>
        </pc:spChg>
        <pc:spChg chg="add del mod">
          <ac:chgData name="Weber, George R. (LARC-D309)" userId="0c6bf55f-4eeb-4517-b8b9-ce58e4cba4b6" providerId="ADAL" clId="{DD2D5B2B-9632-40BC-B43B-6A92F2C8FA44}" dt="2022-05-03T13:34:51.470" v="4697" actId="21"/>
          <ac:spMkLst>
            <pc:docMk/>
            <pc:sldMk cId="107664410" sldId="284"/>
            <ac:spMk id="20" creationId="{51954988-29FD-4AA4-A0C0-762EA7DDC04A}"/>
          </ac:spMkLst>
        </pc:spChg>
        <pc:spChg chg="add del mod">
          <ac:chgData name="Weber, George R. (LARC-D309)" userId="0c6bf55f-4eeb-4517-b8b9-ce58e4cba4b6" providerId="ADAL" clId="{DD2D5B2B-9632-40BC-B43B-6A92F2C8FA44}" dt="2022-05-03T13:34:51.470" v="4697" actId="21"/>
          <ac:spMkLst>
            <pc:docMk/>
            <pc:sldMk cId="107664410" sldId="284"/>
            <ac:spMk id="21" creationId="{D7852BA4-8DB7-4086-82C5-F89228FAC181}"/>
          </ac:spMkLst>
        </pc:spChg>
        <pc:spChg chg="add del mod">
          <ac:chgData name="Weber, George R. (LARC-D309)" userId="0c6bf55f-4eeb-4517-b8b9-ce58e4cba4b6" providerId="ADAL" clId="{DD2D5B2B-9632-40BC-B43B-6A92F2C8FA44}" dt="2022-05-03T13:34:51.470" v="4697" actId="21"/>
          <ac:spMkLst>
            <pc:docMk/>
            <pc:sldMk cId="107664410" sldId="284"/>
            <ac:spMk id="22" creationId="{AFEC94BD-2843-42DB-B893-FA9CC7AB03E8}"/>
          </ac:spMkLst>
        </pc:spChg>
        <pc:spChg chg="add del mod">
          <ac:chgData name="Weber, George R. (LARC-D309)" userId="0c6bf55f-4eeb-4517-b8b9-ce58e4cba4b6" providerId="ADAL" clId="{DD2D5B2B-9632-40BC-B43B-6A92F2C8FA44}" dt="2022-05-03T13:34:51.470" v="4697" actId="21"/>
          <ac:spMkLst>
            <pc:docMk/>
            <pc:sldMk cId="107664410" sldId="284"/>
            <ac:spMk id="23" creationId="{53C7F9D5-E528-463A-930D-1F5954379449}"/>
          </ac:spMkLst>
        </pc:spChg>
        <pc:spChg chg="add del mod">
          <ac:chgData name="Weber, George R. (LARC-D309)" userId="0c6bf55f-4eeb-4517-b8b9-ce58e4cba4b6" providerId="ADAL" clId="{DD2D5B2B-9632-40BC-B43B-6A92F2C8FA44}" dt="2022-05-03T13:34:51.470" v="4697" actId="21"/>
          <ac:spMkLst>
            <pc:docMk/>
            <pc:sldMk cId="107664410" sldId="284"/>
            <ac:spMk id="25" creationId="{08FF63D6-35FE-49D8-A2CA-D1C9FE43D776}"/>
          </ac:spMkLst>
        </pc:spChg>
        <pc:spChg chg="add del mod">
          <ac:chgData name="Weber, George R. (LARC-D309)" userId="0c6bf55f-4eeb-4517-b8b9-ce58e4cba4b6" providerId="ADAL" clId="{DD2D5B2B-9632-40BC-B43B-6A92F2C8FA44}" dt="2022-05-03T13:34:51.470" v="4697" actId="21"/>
          <ac:spMkLst>
            <pc:docMk/>
            <pc:sldMk cId="107664410" sldId="284"/>
            <ac:spMk id="26" creationId="{690C1BFD-6491-44DD-8DEA-931286311206}"/>
          </ac:spMkLst>
        </pc:spChg>
        <pc:spChg chg="add del mod">
          <ac:chgData name="Weber, George R. (LARC-D309)" userId="0c6bf55f-4eeb-4517-b8b9-ce58e4cba4b6" providerId="ADAL" clId="{DD2D5B2B-9632-40BC-B43B-6A92F2C8FA44}" dt="2022-05-03T13:34:51.470" v="4697" actId="21"/>
          <ac:spMkLst>
            <pc:docMk/>
            <pc:sldMk cId="107664410" sldId="284"/>
            <ac:spMk id="27" creationId="{C0F85128-8B27-4A0B-B579-4BF4F3DA5DDF}"/>
          </ac:spMkLst>
        </pc:spChg>
        <pc:spChg chg="add del mod">
          <ac:chgData name="Weber, George R. (LARC-D309)" userId="0c6bf55f-4eeb-4517-b8b9-ce58e4cba4b6" providerId="ADAL" clId="{DD2D5B2B-9632-40BC-B43B-6A92F2C8FA44}" dt="2022-05-03T13:34:53.448" v="4699"/>
          <ac:spMkLst>
            <pc:docMk/>
            <pc:sldMk cId="107664410" sldId="284"/>
            <ac:spMk id="29" creationId="{B2224DBE-3FE4-4D41-9C96-436E086A7E2E}"/>
          </ac:spMkLst>
        </pc:spChg>
        <pc:spChg chg="add del mod">
          <ac:chgData name="Weber, George R. (LARC-D309)" userId="0c6bf55f-4eeb-4517-b8b9-ce58e4cba4b6" providerId="ADAL" clId="{DD2D5B2B-9632-40BC-B43B-6A92F2C8FA44}" dt="2022-05-03T13:34:53.448" v="4699"/>
          <ac:spMkLst>
            <pc:docMk/>
            <pc:sldMk cId="107664410" sldId="284"/>
            <ac:spMk id="30" creationId="{ECB4786F-C1F1-4603-9550-1A8C8C769647}"/>
          </ac:spMkLst>
        </pc:spChg>
        <pc:spChg chg="add del mod">
          <ac:chgData name="Weber, George R. (LARC-D309)" userId="0c6bf55f-4eeb-4517-b8b9-ce58e4cba4b6" providerId="ADAL" clId="{DD2D5B2B-9632-40BC-B43B-6A92F2C8FA44}" dt="2022-05-03T13:34:53.448" v="4699"/>
          <ac:spMkLst>
            <pc:docMk/>
            <pc:sldMk cId="107664410" sldId="284"/>
            <ac:spMk id="31" creationId="{E107205B-6444-499D-86D5-CF9D2610DAC7}"/>
          </ac:spMkLst>
        </pc:spChg>
        <pc:spChg chg="add del mod">
          <ac:chgData name="Weber, George R. (LARC-D309)" userId="0c6bf55f-4eeb-4517-b8b9-ce58e4cba4b6" providerId="ADAL" clId="{DD2D5B2B-9632-40BC-B43B-6A92F2C8FA44}" dt="2022-05-03T13:34:53.448" v="4699"/>
          <ac:spMkLst>
            <pc:docMk/>
            <pc:sldMk cId="107664410" sldId="284"/>
            <ac:spMk id="35" creationId="{9252AB0F-E5DA-4283-8ED2-8123A9D5DEEF}"/>
          </ac:spMkLst>
        </pc:spChg>
        <pc:spChg chg="add del mod">
          <ac:chgData name="Weber, George R. (LARC-D309)" userId="0c6bf55f-4eeb-4517-b8b9-ce58e4cba4b6" providerId="ADAL" clId="{DD2D5B2B-9632-40BC-B43B-6A92F2C8FA44}" dt="2022-05-03T13:34:53.448" v="4699"/>
          <ac:spMkLst>
            <pc:docMk/>
            <pc:sldMk cId="107664410" sldId="284"/>
            <ac:spMk id="37" creationId="{7343B422-A627-46BB-AE70-38A3FFDFB349}"/>
          </ac:spMkLst>
        </pc:spChg>
        <pc:spChg chg="add del mod">
          <ac:chgData name="Weber, George R. (LARC-D309)" userId="0c6bf55f-4eeb-4517-b8b9-ce58e4cba4b6" providerId="ADAL" clId="{DD2D5B2B-9632-40BC-B43B-6A92F2C8FA44}" dt="2022-05-03T13:34:53.448" v="4699"/>
          <ac:spMkLst>
            <pc:docMk/>
            <pc:sldMk cId="107664410" sldId="284"/>
            <ac:spMk id="39" creationId="{17FE0F0C-F3AA-4522-BF5D-A2073EDF8184}"/>
          </ac:spMkLst>
        </pc:spChg>
        <pc:spChg chg="add del mod">
          <ac:chgData name="Weber, George R. (LARC-D309)" userId="0c6bf55f-4eeb-4517-b8b9-ce58e4cba4b6" providerId="ADAL" clId="{DD2D5B2B-9632-40BC-B43B-6A92F2C8FA44}" dt="2022-05-03T13:34:53.448" v="4699"/>
          <ac:spMkLst>
            <pc:docMk/>
            <pc:sldMk cId="107664410" sldId="284"/>
            <ac:spMk id="41" creationId="{29EA209F-89E1-4FA0-A6A1-EC967FC44768}"/>
          </ac:spMkLst>
        </pc:spChg>
        <pc:spChg chg="add del mod">
          <ac:chgData name="Weber, George R. (LARC-D309)" userId="0c6bf55f-4eeb-4517-b8b9-ce58e4cba4b6" providerId="ADAL" clId="{DD2D5B2B-9632-40BC-B43B-6A92F2C8FA44}" dt="2022-05-03T13:34:53.448" v="4699"/>
          <ac:spMkLst>
            <pc:docMk/>
            <pc:sldMk cId="107664410" sldId="284"/>
            <ac:spMk id="42" creationId="{21274363-63B1-47E6-91D3-6AABD73BCAB0}"/>
          </ac:spMkLst>
        </pc:spChg>
        <pc:spChg chg="add del mod">
          <ac:chgData name="Weber, George R. (LARC-D309)" userId="0c6bf55f-4eeb-4517-b8b9-ce58e4cba4b6" providerId="ADAL" clId="{DD2D5B2B-9632-40BC-B43B-6A92F2C8FA44}" dt="2022-05-03T13:34:53.448" v="4699"/>
          <ac:spMkLst>
            <pc:docMk/>
            <pc:sldMk cId="107664410" sldId="284"/>
            <ac:spMk id="43" creationId="{7930746E-A2C6-4432-93B8-5591C1596AEE}"/>
          </ac:spMkLst>
        </pc:spChg>
        <pc:spChg chg="add del mod">
          <ac:chgData name="Weber, George R. (LARC-D309)" userId="0c6bf55f-4eeb-4517-b8b9-ce58e4cba4b6" providerId="ADAL" clId="{DD2D5B2B-9632-40BC-B43B-6A92F2C8FA44}" dt="2022-05-03T13:34:53.448" v="4699"/>
          <ac:spMkLst>
            <pc:docMk/>
            <pc:sldMk cId="107664410" sldId="284"/>
            <ac:spMk id="44" creationId="{CDE23003-3490-4535-A50D-2E98D0E6A07B}"/>
          </ac:spMkLst>
        </pc:spChg>
        <pc:spChg chg="add del mod">
          <ac:chgData name="Weber, George R. (LARC-D309)" userId="0c6bf55f-4eeb-4517-b8b9-ce58e4cba4b6" providerId="ADAL" clId="{DD2D5B2B-9632-40BC-B43B-6A92F2C8FA44}" dt="2022-05-03T13:34:53.448" v="4699"/>
          <ac:spMkLst>
            <pc:docMk/>
            <pc:sldMk cId="107664410" sldId="284"/>
            <ac:spMk id="45" creationId="{8EF6DC35-538B-4217-AF6C-0D34AD4056D8}"/>
          </ac:spMkLst>
        </pc:spChg>
        <pc:spChg chg="add del mod">
          <ac:chgData name="Weber, George R. (LARC-D309)" userId="0c6bf55f-4eeb-4517-b8b9-ce58e4cba4b6" providerId="ADAL" clId="{DD2D5B2B-9632-40BC-B43B-6A92F2C8FA44}" dt="2022-05-03T13:34:53.448" v="4699"/>
          <ac:spMkLst>
            <pc:docMk/>
            <pc:sldMk cId="107664410" sldId="284"/>
            <ac:spMk id="46" creationId="{8ADE2023-AF3A-4190-BE1C-A4DA74FE9A37}"/>
          </ac:spMkLst>
        </pc:spChg>
        <pc:spChg chg="add del mod">
          <ac:chgData name="Weber, George R. (LARC-D309)" userId="0c6bf55f-4eeb-4517-b8b9-ce58e4cba4b6" providerId="ADAL" clId="{DD2D5B2B-9632-40BC-B43B-6A92F2C8FA44}" dt="2022-05-03T13:34:53.448" v="4699"/>
          <ac:spMkLst>
            <pc:docMk/>
            <pc:sldMk cId="107664410" sldId="284"/>
            <ac:spMk id="48" creationId="{94D44532-A552-4A93-8951-D11E9E022A18}"/>
          </ac:spMkLst>
        </pc:spChg>
        <pc:spChg chg="add del mod">
          <ac:chgData name="Weber, George R. (LARC-D309)" userId="0c6bf55f-4eeb-4517-b8b9-ce58e4cba4b6" providerId="ADAL" clId="{DD2D5B2B-9632-40BC-B43B-6A92F2C8FA44}" dt="2022-05-03T13:34:53.448" v="4699"/>
          <ac:spMkLst>
            <pc:docMk/>
            <pc:sldMk cId="107664410" sldId="284"/>
            <ac:spMk id="49" creationId="{502D734C-8A12-44CD-9BC6-A400B88BCEA5}"/>
          </ac:spMkLst>
        </pc:spChg>
        <pc:spChg chg="add del mod">
          <ac:chgData name="Weber, George R. (LARC-D309)" userId="0c6bf55f-4eeb-4517-b8b9-ce58e4cba4b6" providerId="ADAL" clId="{DD2D5B2B-9632-40BC-B43B-6A92F2C8FA44}" dt="2022-05-03T13:34:53.448" v="4699"/>
          <ac:spMkLst>
            <pc:docMk/>
            <pc:sldMk cId="107664410" sldId="284"/>
            <ac:spMk id="50" creationId="{1EF73092-BEDB-4FA3-9F82-5922ABF149AE}"/>
          </ac:spMkLst>
        </pc:spChg>
        <pc:spChg chg="add mod ord">
          <ac:chgData name="Weber, George R. (LARC-D309)" userId="0c6bf55f-4eeb-4517-b8b9-ce58e4cba4b6" providerId="ADAL" clId="{DD2D5B2B-9632-40BC-B43B-6A92F2C8FA44}" dt="2022-05-03T19:07:24.899" v="5240" actId="208"/>
          <ac:spMkLst>
            <pc:docMk/>
            <pc:sldMk cId="107664410" sldId="284"/>
            <ac:spMk id="53" creationId="{7C634D12-5C0E-4168-A42C-8B76C7A9E781}"/>
          </ac:spMkLst>
        </pc:spChg>
        <pc:grpChg chg="add mod">
          <ac:chgData name="Weber, George R. (LARC-D309)" userId="0c6bf55f-4eeb-4517-b8b9-ce58e4cba4b6" providerId="ADAL" clId="{DD2D5B2B-9632-40BC-B43B-6A92F2C8FA44}" dt="2022-05-03T19:17:34.958" v="5407" actId="1076"/>
          <ac:grpSpMkLst>
            <pc:docMk/>
            <pc:sldMk cId="107664410" sldId="284"/>
            <ac:grpSpMk id="54" creationId="{356BA3F5-199B-4B35-8235-3744F7AD6305}"/>
          </ac:grpSpMkLst>
        </pc:grpChg>
        <pc:picChg chg="add del mod">
          <ac:chgData name="Weber, George R. (LARC-D309)" userId="0c6bf55f-4eeb-4517-b8b9-ce58e4cba4b6" providerId="ADAL" clId="{DD2D5B2B-9632-40BC-B43B-6A92F2C8FA44}" dt="2022-05-03T13:34:51.470" v="4697" actId="21"/>
          <ac:picMkLst>
            <pc:docMk/>
            <pc:sldMk cId="107664410" sldId="284"/>
            <ac:picMk id="11" creationId="{26A8FE90-0ACF-44C7-BFE1-F0C9BDDD5F86}"/>
          </ac:picMkLst>
        </pc:picChg>
        <pc:picChg chg="add del mod">
          <ac:chgData name="Weber, George R. (LARC-D309)" userId="0c6bf55f-4eeb-4517-b8b9-ce58e4cba4b6" providerId="ADAL" clId="{DD2D5B2B-9632-40BC-B43B-6A92F2C8FA44}" dt="2022-05-03T13:34:51.470" v="4697" actId="21"/>
          <ac:picMkLst>
            <pc:docMk/>
            <pc:sldMk cId="107664410" sldId="284"/>
            <ac:picMk id="15" creationId="{3988CA4E-8F1B-49D8-A868-31A3A6FAF094}"/>
          </ac:picMkLst>
        </pc:picChg>
        <pc:picChg chg="add del mod">
          <ac:chgData name="Weber, George R. (LARC-D309)" userId="0c6bf55f-4eeb-4517-b8b9-ce58e4cba4b6" providerId="ADAL" clId="{DD2D5B2B-9632-40BC-B43B-6A92F2C8FA44}" dt="2022-05-03T13:34:51.470" v="4697" actId="21"/>
          <ac:picMkLst>
            <pc:docMk/>
            <pc:sldMk cId="107664410" sldId="284"/>
            <ac:picMk id="17" creationId="{8C0F2335-AF72-48F6-B4DA-FBDCE5BB79DC}"/>
          </ac:picMkLst>
        </pc:picChg>
        <pc:picChg chg="add del mod">
          <ac:chgData name="Weber, George R. (LARC-D309)" userId="0c6bf55f-4eeb-4517-b8b9-ce58e4cba4b6" providerId="ADAL" clId="{DD2D5B2B-9632-40BC-B43B-6A92F2C8FA44}" dt="2022-05-03T13:34:51.470" v="4697" actId="21"/>
          <ac:picMkLst>
            <pc:docMk/>
            <pc:sldMk cId="107664410" sldId="284"/>
            <ac:picMk id="24" creationId="{93689B32-38F9-43B6-9940-4973172AB0A5}"/>
          </ac:picMkLst>
        </pc:picChg>
        <pc:picChg chg="add del mod">
          <ac:chgData name="Weber, George R. (LARC-D309)" userId="0c6bf55f-4eeb-4517-b8b9-ce58e4cba4b6" providerId="ADAL" clId="{DD2D5B2B-9632-40BC-B43B-6A92F2C8FA44}" dt="2022-05-03T13:34:51.470" v="4697" actId="21"/>
          <ac:picMkLst>
            <pc:docMk/>
            <pc:sldMk cId="107664410" sldId="284"/>
            <ac:picMk id="28" creationId="{3600C1A4-8CB0-4FA3-80C3-BAF0439BF7B5}"/>
          </ac:picMkLst>
        </pc:picChg>
        <pc:picChg chg="add del mod">
          <ac:chgData name="Weber, George R. (LARC-D309)" userId="0c6bf55f-4eeb-4517-b8b9-ce58e4cba4b6" providerId="ADAL" clId="{DD2D5B2B-9632-40BC-B43B-6A92F2C8FA44}" dt="2022-05-03T13:34:53.448" v="4699"/>
          <ac:picMkLst>
            <pc:docMk/>
            <pc:sldMk cId="107664410" sldId="284"/>
            <ac:picMk id="34" creationId="{9F249A8F-C139-4B07-B0B8-D487D19D5DC6}"/>
          </ac:picMkLst>
        </pc:picChg>
        <pc:picChg chg="add del mod">
          <ac:chgData name="Weber, George R. (LARC-D309)" userId="0c6bf55f-4eeb-4517-b8b9-ce58e4cba4b6" providerId="ADAL" clId="{DD2D5B2B-9632-40BC-B43B-6A92F2C8FA44}" dt="2022-05-03T13:34:53.448" v="4699"/>
          <ac:picMkLst>
            <pc:docMk/>
            <pc:sldMk cId="107664410" sldId="284"/>
            <ac:picMk id="38" creationId="{5926E68E-B332-4C4B-A59F-214671D7C53D}"/>
          </ac:picMkLst>
        </pc:picChg>
        <pc:picChg chg="add del mod">
          <ac:chgData name="Weber, George R. (LARC-D309)" userId="0c6bf55f-4eeb-4517-b8b9-ce58e4cba4b6" providerId="ADAL" clId="{DD2D5B2B-9632-40BC-B43B-6A92F2C8FA44}" dt="2022-05-03T13:34:53.448" v="4699"/>
          <ac:picMkLst>
            <pc:docMk/>
            <pc:sldMk cId="107664410" sldId="284"/>
            <ac:picMk id="40" creationId="{DBF07FF5-BDCD-4F2B-83AB-72261463B1D7}"/>
          </ac:picMkLst>
        </pc:picChg>
        <pc:picChg chg="add del mod">
          <ac:chgData name="Weber, George R. (LARC-D309)" userId="0c6bf55f-4eeb-4517-b8b9-ce58e4cba4b6" providerId="ADAL" clId="{DD2D5B2B-9632-40BC-B43B-6A92F2C8FA44}" dt="2022-05-03T13:34:53.448" v="4699"/>
          <ac:picMkLst>
            <pc:docMk/>
            <pc:sldMk cId="107664410" sldId="284"/>
            <ac:picMk id="47" creationId="{71A0090C-2E7B-4DED-BFE4-9240411920C8}"/>
          </ac:picMkLst>
        </pc:picChg>
        <pc:picChg chg="add del mod">
          <ac:chgData name="Weber, George R. (LARC-D309)" userId="0c6bf55f-4eeb-4517-b8b9-ce58e4cba4b6" providerId="ADAL" clId="{DD2D5B2B-9632-40BC-B43B-6A92F2C8FA44}" dt="2022-05-03T13:34:53.448" v="4699"/>
          <ac:picMkLst>
            <pc:docMk/>
            <pc:sldMk cId="107664410" sldId="284"/>
            <ac:picMk id="51" creationId="{DE7C74C0-8519-4260-86B9-9FD8E7C3DE8E}"/>
          </ac:picMkLst>
        </pc:picChg>
        <pc:picChg chg="add mod">
          <ac:chgData name="Weber, George R. (LARC-D309)" userId="0c6bf55f-4eeb-4517-b8b9-ce58e4cba4b6" providerId="ADAL" clId="{DD2D5B2B-9632-40BC-B43B-6A92F2C8FA44}" dt="2022-05-03T19:08:35.061" v="5284" actId="1035"/>
          <ac:picMkLst>
            <pc:docMk/>
            <pc:sldMk cId="107664410" sldId="284"/>
            <ac:picMk id="52" creationId="{6DBDAF60-E982-4A1A-B50B-3D4B886C3F85}"/>
          </ac:picMkLst>
        </pc:picChg>
        <pc:cxnChg chg="add del mod">
          <ac:chgData name="Weber, George R. (LARC-D309)" userId="0c6bf55f-4eeb-4517-b8b9-ce58e4cba4b6" providerId="ADAL" clId="{DD2D5B2B-9632-40BC-B43B-6A92F2C8FA44}" dt="2022-05-03T13:34:51.470" v="4697" actId="21"/>
          <ac:cxnSpMkLst>
            <pc:docMk/>
            <pc:sldMk cId="107664410" sldId="284"/>
            <ac:cxnSpMk id="9" creationId="{157EF8EB-93F7-4A3B-BC96-DACBA662DA88}"/>
          </ac:cxnSpMkLst>
        </pc:cxnChg>
        <pc:cxnChg chg="add del mod">
          <ac:chgData name="Weber, George R. (LARC-D309)" userId="0c6bf55f-4eeb-4517-b8b9-ce58e4cba4b6" providerId="ADAL" clId="{DD2D5B2B-9632-40BC-B43B-6A92F2C8FA44}" dt="2022-05-03T13:34:51.470" v="4697" actId="21"/>
          <ac:cxnSpMkLst>
            <pc:docMk/>
            <pc:sldMk cId="107664410" sldId="284"/>
            <ac:cxnSpMk id="10" creationId="{BEA27733-D3DE-449F-8562-63EBF1C871EF}"/>
          </ac:cxnSpMkLst>
        </pc:cxnChg>
        <pc:cxnChg chg="add del mod">
          <ac:chgData name="Weber, George R. (LARC-D309)" userId="0c6bf55f-4eeb-4517-b8b9-ce58e4cba4b6" providerId="ADAL" clId="{DD2D5B2B-9632-40BC-B43B-6A92F2C8FA44}" dt="2022-05-03T13:34:51.470" v="4697" actId="21"/>
          <ac:cxnSpMkLst>
            <pc:docMk/>
            <pc:sldMk cId="107664410" sldId="284"/>
            <ac:cxnSpMk id="13" creationId="{6AC891DA-C808-405B-8A6F-6DBC942BA556}"/>
          </ac:cxnSpMkLst>
        </pc:cxnChg>
        <pc:cxnChg chg="add del mod">
          <ac:chgData name="Weber, George R. (LARC-D309)" userId="0c6bf55f-4eeb-4517-b8b9-ce58e4cba4b6" providerId="ADAL" clId="{DD2D5B2B-9632-40BC-B43B-6A92F2C8FA44}" dt="2022-05-03T13:34:53.448" v="4699"/>
          <ac:cxnSpMkLst>
            <pc:docMk/>
            <pc:sldMk cId="107664410" sldId="284"/>
            <ac:cxnSpMk id="32" creationId="{E587FA77-8808-442C-98EA-6FCC9B3A4573}"/>
          </ac:cxnSpMkLst>
        </pc:cxnChg>
        <pc:cxnChg chg="add del mod">
          <ac:chgData name="Weber, George R. (LARC-D309)" userId="0c6bf55f-4eeb-4517-b8b9-ce58e4cba4b6" providerId="ADAL" clId="{DD2D5B2B-9632-40BC-B43B-6A92F2C8FA44}" dt="2022-05-03T13:34:53.448" v="4699"/>
          <ac:cxnSpMkLst>
            <pc:docMk/>
            <pc:sldMk cId="107664410" sldId="284"/>
            <ac:cxnSpMk id="33" creationId="{BD0F1472-032A-4E4E-929C-2BBFABCCB879}"/>
          </ac:cxnSpMkLst>
        </pc:cxnChg>
        <pc:cxnChg chg="add del mod">
          <ac:chgData name="Weber, George R. (LARC-D309)" userId="0c6bf55f-4eeb-4517-b8b9-ce58e4cba4b6" providerId="ADAL" clId="{DD2D5B2B-9632-40BC-B43B-6A92F2C8FA44}" dt="2022-05-03T13:34:53.448" v="4699"/>
          <ac:cxnSpMkLst>
            <pc:docMk/>
            <pc:sldMk cId="107664410" sldId="284"/>
            <ac:cxnSpMk id="36" creationId="{35BBFF6F-F766-43F5-8D17-B33C17068605}"/>
          </ac:cxnSpMkLst>
        </pc:cxnChg>
      </pc:sldChg>
      <pc:sldMasterChg chg="modSldLayout">
        <pc:chgData name="Weber, George R. (LARC-D309)" userId="0c6bf55f-4eeb-4517-b8b9-ce58e4cba4b6" providerId="ADAL" clId="{DD2D5B2B-9632-40BC-B43B-6A92F2C8FA44}" dt="2022-04-27T15:42:32.728" v="107" actId="1035"/>
        <pc:sldMasterMkLst>
          <pc:docMk/>
          <pc:sldMasterMk cId="3330071597" sldId="2147483660"/>
        </pc:sldMasterMkLst>
        <pc:sldLayoutChg chg="modSp">
          <pc:chgData name="Weber, George R. (LARC-D309)" userId="0c6bf55f-4eeb-4517-b8b9-ce58e4cba4b6" providerId="ADAL" clId="{DD2D5B2B-9632-40BC-B43B-6A92F2C8FA44}" dt="2022-04-27T15:35:40.617" v="3" actId="404"/>
          <pc:sldLayoutMkLst>
            <pc:docMk/>
            <pc:sldMasterMk cId="3330071597" sldId="2147483660"/>
            <pc:sldLayoutMk cId="2997920848" sldId="2147483662"/>
          </pc:sldLayoutMkLst>
          <pc:spChg chg="mod">
            <ac:chgData name="Weber, George R. (LARC-D309)" userId="0c6bf55f-4eeb-4517-b8b9-ce58e4cba4b6" providerId="ADAL" clId="{DD2D5B2B-9632-40BC-B43B-6A92F2C8FA44}" dt="2022-04-27T15:35:40.617" v="3" actId="404"/>
            <ac:spMkLst>
              <pc:docMk/>
              <pc:sldMasterMk cId="3330071597" sldId="2147483660"/>
              <pc:sldLayoutMk cId="2997920848" sldId="2147483662"/>
              <ac:spMk id="3" creationId="{00000000-0000-0000-0000-000000000000}"/>
            </ac:spMkLst>
          </pc:spChg>
        </pc:sldLayoutChg>
        <pc:sldLayoutChg chg="modSp mod">
          <pc:chgData name="Weber, George R. (LARC-D309)" userId="0c6bf55f-4eeb-4517-b8b9-ce58e4cba4b6" providerId="ADAL" clId="{DD2D5B2B-9632-40BC-B43B-6A92F2C8FA44}" dt="2022-04-27T15:42:32.728" v="107" actId="1035"/>
          <pc:sldLayoutMkLst>
            <pc:docMk/>
            <pc:sldMasterMk cId="2676501066" sldId="2147483672"/>
            <pc:sldLayoutMk cId="1303543584" sldId="2147483666"/>
          </pc:sldLayoutMkLst>
          <pc:spChg chg="mod">
            <ac:chgData name="Weber, George R. (LARC-D309)" userId="0c6bf55f-4eeb-4517-b8b9-ce58e4cba4b6" providerId="ADAL" clId="{DD2D5B2B-9632-40BC-B43B-6A92F2C8FA44}" dt="2022-04-27T15:42:32.728" v="107" actId="1035"/>
            <ac:spMkLst>
              <pc:docMk/>
              <pc:sldMasterMk cId="2676501066" sldId="2147483672"/>
              <pc:sldLayoutMk cId="1303543584" sldId="2147483666"/>
              <ac:spMk id="3" creationId="{00000000-0000-0000-0000-000000000000}"/>
            </ac:spMkLst>
          </pc:spChg>
          <pc:spChg chg="mod">
            <ac:chgData name="Weber, George R. (LARC-D309)" userId="0c6bf55f-4eeb-4517-b8b9-ce58e4cba4b6" providerId="ADAL" clId="{DD2D5B2B-9632-40BC-B43B-6A92F2C8FA44}" dt="2022-04-27T15:42:32.728" v="107" actId="1035"/>
            <ac:spMkLst>
              <pc:docMk/>
              <pc:sldMasterMk cId="2676501066" sldId="2147483672"/>
              <pc:sldLayoutMk cId="1303543584" sldId="2147483666"/>
              <ac:spMk id="4" creationId="{00000000-0000-0000-0000-000000000000}"/>
            </ac:spMkLst>
          </pc:spChg>
          <pc:spChg chg="mod">
            <ac:chgData name="Weber, George R. (LARC-D309)" userId="0c6bf55f-4eeb-4517-b8b9-ce58e4cba4b6" providerId="ADAL" clId="{DD2D5B2B-9632-40BC-B43B-6A92F2C8FA44}" dt="2022-04-27T15:42:32.728" v="107" actId="1035"/>
            <ac:spMkLst>
              <pc:docMk/>
              <pc:sldMasterMk cId="2676501066" sldId="2147483672"/>
              <pc:sldLayoutMk cId="1303543584" sldId="2147483666"/>
              <ac:spMk id="5" creationId="{00000000-0000-0000-0000-000000000000}"/>
            </ac:spMkLst>
          </pc:spChg>
        </pc:sldLayoutChg>
      </pc:sldMasterChg>
    </pc:docChg>
  </pc:docChgLst>
  <pc:docChgLst>
    <pc:chgData name="Weber, George R. (LARC-D309)" userId="0c6bf55f-4eeb-4517-b8b9-ce58e4cba4b6" providerId="ADAL" clId="{7522D46C-E2DB-440C-827C-0FD11183DCBB}"/>
    <pc:docChg chg="undo redo custSel addSld delSld modSld sldOrd">
      <pc:chgData name="Weber, George R. (LARC-D309)" userId="0c6bf55f-4eeb-4517-b8b9-ce58e4cba4b6" providerId="ADAL" clId="{7522D46C-E2DB-440C-827C-0FD11183DCBB}" dt="2024-02-27T13:40:05.561" v="11811" actId="2696"/>
      <pc:docMkLst>
        <pc:docMk/>
      </pc:docMkLst>
      <pc:sldChg chg="modSp del mod">
        <pc:chgData name="Weber, George R. (LARC-D309)" userId="0c6bf55f-4eeb-4517-b8b9-ce58e4cba4b6" providerId="ADAL" clId="{7522D46C-E2DB-440C-827C-0FD11183DCBB}" dt="2024-02-22T19:43:37.117" v="7574" actId="2696"/>
        <pc:sldMkLst>
          <pc:docMk/>
          <pc:sldMk cId="3498491712" sldId="279"/>
        </pc:sldMkLst>
        <pc:spChg chg="mod">
          <ac:chgData name="Weber, George R. (LARC-D309)" userId="0c6bf55f-4eeb-4517-b8b9-ce58e4cba4b6" providerId="ADAL" clId="{7522D46C-E2DB-440C-827C-0FD11183DCBB}" dt="2024-02-21T15:22:55.806" v="2"/>
          <ac:spMkLst>
            <pc:docMk/>
            <pc:sldMk cId="3498491712" sldId="279"/>
            <ac:spMk id="2" creationId="{3A36079F-128A-43B8-AF7A-432AA7BEA07B}"/>
          </ac:spMkLst>
        </pc:spChg>
      </pc:sldChg>
      <pc:sldChg chg="del">
        <pc:chgData name="Weber, George R. (LARC-D309)" userId="0c6bf55f-4eeb-4517-b8b9-ce58e4cba4b6" providerId="ADAL" clId="{7522D46C-E2DB-440C-827C-0FD11183DCBB}" dt="2024-02-22T19:43:37.117" v="7574" actId="2696"/>
        <pc:sldMkLst>
          <pc:docMk/>
          <pc:sldMk cId="1222595542" sldId="289"/>
        </pc:sldMkLst>
      </pc:sldChg>
      <pc:sldChg chg="del">
        <pc:chgData name="Weber, George R. (LARC-D309)" userId="0c6bf55f-4eeb-4517-b8b9-ce58e4cba4b6" providerId="ADAL" clId="{7522D46C-E2DB-440C-827C-0FD11183DCBB}" dt="2024-02-22T19:43:37.117" v="7574" actId="2696"/>
        <pc:sldMkLst>
          <pc:docMk/>
          <pc:sldMk cId="2676570400" sldId="2098149184"/>
        </pc:sldMkLst>
      </pc:sldChg>
      <pc:sldChg chg="addSp delSp modSp mod ord modAnim">
        <pc:chgData name="Weber, George R. (LARC-D309)" userId="0c6bf55f-4eeb-4517-b8b9-ce58e4cba4b6" providerId="ADAL" clId="{7522D46C-E2DB-440C-827C-0FD11183DCBB}" dt="2024-02-22T19:39:28.552" v="7573"/>
        <pc:sldMkLst>
          <pc:docMk/>
          <pc:sldMk cId="2191192585" sldId="2098149185"/>
        </pc:sldMkLst>
        <pc:spChg chg="mod">
          <ac:chgData name="Weber, George R. (LARC-D309)" userId="0c6bf55f-4eeb-4517-b8b9-ce58e4cba4b6" providerId="ADAL" clId="{7522D46C-E2DB-440C-827C-0FD11183DCBB}" dt="2024-02-22T07:15:03.431" v="3669" actId="20577"/>
          <ac:spMkLst>
            <pc:docMk/>
            <pc:sldMk cId="2191192585" sldId="2098149185"/>
            <ac:spMk id="2" creationId="{3A36079F-128A-43B8-AF7A-432AA7BEA07B}"/>
          </ac:spMkLst>
        </pc:spChg>
        <pc:spChg chg="add mod">
          <ac:chgData name="Weber, George R. (LARC-D309)" userId="0c6bf55f-4eeb-4517-b8b9-ce58e4cba4b6" providerId="ADAL" clId="{7522D46C-E2DB-440C-827C-0FD11183DCBB}" dt="2024-02-22T18:55:56.240" v="7422" actId="164"/>
          <ac:spMkLst>
            <pc:docMk/>
            <pc:sldMk cId="2191192585" sldId="2098149185"/>
            <ac:spMk id="5" creationId="{279A2505-02C7-D161-A242-83E34187253A}"/>
          </ac:spMkLst>
        </pc:spChg>
        <pc:spChg chg="add mod">
          <ac:chgData name="Weber, George R. (LARC-D309)" userId="0c6bf55f-4eeb-4517-b8b9-ce58e4cba4b6" providerId="ADAL" clId="{7522D46C-E2DB-440C-827C-0FD11183DCBB}" dt="2024-02-22T18:55:56.240" v="7422" actId="164"/>
          <ac:spMkLst>
            <pc:docMk/>
            <pc:sldMk cId="2191192585" sldId="2098149185"/>
            <ac:spMk id="7" creationId="{CE359A7B-B04F-49AE-9397-7E3024E40BBB}"/>
          </ac:spMkLst>
        </pc:spChg>
        <pc:spChg chg="add del mod">
          <ac:chgData name="Weber, George R. (LARC-D309)" userId="0c6bf55f-4eeb-4517-b8b9-ce58e4cba4b6" providerId="ADAL" clId="{7522D46C-E2DB-440C-827C-0FD11183DCBB}" dt="2024-02-21T15:28:42.340" v="111" actId="478"/>
          <ac:spMkLst>
            <pc:docMk/>
            <pc:sldMk cId="2191192585" sldId="2098149185"/>
            <ac:spMk id="9" creationId="{DD08D3A5-C82C-82E3-044E-156F6C02B011}"/>
          </ac:spMkLst>
        </pc:spChg>
        <pc:spChg chg="del mod">
          <ac:chgData name="Weber, George R. (LARC-D309)" userId="0c6bf55f-4eeb-4517-b8b9-ce58e4cba4b6" providerId="ADAL" clId="{7522D46C-E2DB-440C-827C-0FD11183DCBB}" dt="2024-02-21T15:33:17.337" v="139" actId="478"/>
          <ac:spMkLst>
            <pc:docMk/>
            <pc:sldMk cId="2191192585" sldId="2098149185"/>
            <ac:spMk id="17" creationId="{0D0C6DCB-7B4F-BDCF-E98C-59B6DF8E5E42}"/>
          </ac:spMkLst>
        </pc:spChg>
        <pc:spChg chg="mod">
          <ac:chgData name="Weber, George R. (LARC-D309)" userId="0c6bf55f-4eeb-4517-b8b9-ce58e4cba4b6" providerId="ADAL" clId="{7522D46C-E2DB-440C-827C-0FD11183DCBB}" dt="2024-02-21T15:35:14.070" v="190" actId="1076"/>
          <ac:spMkLst>
            <pc:docMk/>
            <pc:sldMk cId="2191192585" sldId="2098149185"/>
            <ac:spMk id="104" creationId="{C19801BA-D346-AABC-BFAD-5887D230ABB8}"/>
          </ac:spMkLst>
        </pc:spChg>
        <pc:grpChg chg="add mod">
          <ac:chgData name="Weber, George R. (LARC-D309)" userId="0c6bf55f-4eeb-4517-b8b9-ce58e4cba4b6" providerId="ADAL" clId="{7522D46C-E2DB-440C-827C-0FD11183DCBB}" dt="2024-02-22T18:55:56.240" v="7422" actId="164"/>
          <ac:grpSpMkLst>
            <pc:docMk/>
            <pc:sldMk cId="2191192585" sldId="2098149185"/>
            <ac:grpSpMk id="22" creationId="{B604A197-13EB-E0E6-3316-4C8B564CD5D9}"/>
          </ac:grpSpMkLst>
        </pc:grpChg>
        <pc:cxnChg chg="add mod">
          <ac:chgData name="Weber, George R. (LARC-D309)" userId="0c6bf55f-4eeb-4517-b8b9-ce58e4cba4b6" providerId="ADAL" clId="{7522D46C-E2DB-440C-827C-0FD11183DCBB}" dt="2024-02-22T18:55:56.240" v="7422" actId="164"/>
          <ac:cxnSpMkLst>
            <pc:docMk/>
            <pc:sldMk cId="2191192585" sldId="2098149185"/>
            <ac:cxnSpMk id="10" creationId="{DD2B3104-F9BF-2BD8-82A1-AD98539F3FD4}"/>
          </ac:cxnSpMkLst>
        </pc:cxnChg>
      </pc:sldChg>
      <pc:sldChg chg="modSp mod">
        <pc:chgData name="Weber, George R. (LARC-D309)" userId="0c6bf55f-4eeb-4517-b8b9-ce58e4cba4b6" providerId="ADAL" clId="{7522D46C-E2DB-440C-827C-0FD11183DCBB}" dt="2024-02-26T19:33:37.724" v="9945" actId="20577"/>
        <pc:sldMkLst>
          <pc:docMk/>
          <pc:sldMk cId="2694867294" sldId="2098149186"/>
        </pc:sldMkLst>
        <pc:spChg chg="mod">
          <ac:chgData name="Weber, George R. (LARC-D309)" userId="0c6bf55f-4eeb-4517-b8b9-ce58e4cba4b6" providerId="ADAL" clId="{7522D46C-E2DB-440C-827C-0FD11183DCBB}" dt="2024-02-26T19:33:37.724" v="9945" actId="20577"/>
          <ac:spMkLst>
            <pc:docMk/>
            <pc:sldMk cId="2694867294" sldId="2098149186"/>
            <ac:spMk id="2" creationId="{576138E9-05DF-F808-BC87-B3674E55771B}"/>
          </ac:spMkLst>
        </pc:spChg>
      </pc:sldChg>
      <pc:sldChg chg="addSp delSp modSp mod addAnim delAnim modAnim">
        <pc:chgData name="Weber, George R. (LARC-D309)" userId="0c6bf55f-4eeb-4517-b8b9-ce58e4cba4b6" providerId="ADAL" clId="{7522D46C-E2DB-440C-827C-0FD11183DCBB}" dt="2024-02-25T23:56:10.291" v="8855" actId="1076"/>
        <pc:sldMkLst>
          <pc:docMk/>
          <pc:sldMk cId="2355275944" sldId="2098149187"/>
        </pc:sldMkLst>
        <pc:spChg chg="mod">
          <ac:chgData name="Weber, George R. (LARC-D309)" userId="0c6bf55f-4eeb-4517-b8b9-ce58e4cba4b6" providerId="ADAL" clId="{7522D46C-E2DB-440C-827C-0FD11183DCBB}" dt="2024-02-22T07:14:17.948" v="3659" actId="20577"/>
          <ac:spMkLst>
            <pc:docMk/>
            <pc:sldMk cId="2355275944" sldId="2098149187"/>
            <ac:spMk id="2" creationId="{3A36079F-128A-43B8-AF7A-432AA7BEA07B}"/>
          </ac:spMkLst>
        </pc:spChg>
        <pc:spChg chg="add del mod">
          <ac:chgData name="Weber, George R. (LARC-D309)" userId="0c6bf55f-4eeb-4517-b8b9-ce58e4cba4b6" providerId="ADAL" clId="{7522D46C-E2DB-440C-827C-0FD11183DCBB}" dt="2024-02-22T18:57:40.742" v="7437" actId="1076"/>
          <ac:spMkLst>
            <pc:docMk/>
            <pc:sldMk cId="2355275944" sldId="2098149187"/>
            <ac:spMk id="4" creationId="{C70DDC38-4B39-4149-C631-D997FFE3972D}"/>
          </ac:spMkLst>
        </pc:spChg>
        <pc:spChg chg="del mod">
          <ac:chgData name="Weber, George R. (LARC-D309)" userId="0c6bf55f-4eeb-4517-b8b9-ce58e4cba4b6" providerId="ADAL" clId="{7522D46C-E2DB-440C-827C-0FD11183DCBB}" dt="2024-02-21T15:38:54.540" v="286" actId="478"/>
          <ac:spMkLst>
            <pc:docMk/>
            <pc:sldMk cId="2355275944" sldId="2098149187"/>
            <ac:spMk id="5" creationId="{88D012A6-9BA3-7DB3-825F-9DF8505D3214}"/>
          </ac:spMkLst>
        </pc:spChg>
        <pc:spChg chg="add del mod ord">
          <ac:chgData name="Weber, George R. (LARC-D309)" userId="0c6bf55f-4eeb-4517-b8b9-ce58e4cba4b6" providerId="ADAL" clId="{7522D46C-E2DB-440C-827C-0FD11183DCBB}" dt="2024-02-21T15:25:00.487" v="41" actId="478"/>
          <ac:spMkLst>
            <pc:docMk/>
            <pc:sldMk cId="2355275944" sldId="2098149187"/>
            <ac:spMk id="6" creationId="{E7B010B1-E694-8700-74C8-74464F3D158E}"/>
          </ac:spMkLst>
        </pc:spChg>
        <pc:spChg chg="add del mod ord">
          <ac:chgData name="Weber, George R. (LARC-D309)" userId="0c6bf55f-4eeb-4517-b8b9-ce58e4cba4b6" providerId="ADAL" clId="{7522D46C-E2DB-440C-827C-0FD11183DCBB}" dt="2024-02-22T18:57:40.060" v="7436" actId="1076"/>
          <ac:spMkLst>
            <pc:docMk/>
            <pc:sldMk cId="2355275944" sldId="2098149187"/>
            <ac:spMk id="7" creationId="{D0599B8B-BF64-3922-C9B2-2F6BB96B8A35}"/>
          </ac:spMkLst>
        </pc:spChg>
        <pc:spChg chg="add mod">
          <ac:chgData name="Weber, George R. (LARC-D309)" userId="0c6bf55f-4eeb-4517-b8b9-ce58e4cba4b6" providerId="ADAL" clId="{7522D46C-E2DB-440C-827C-0FD11183DCBB}" dt="2024-02-22T07:45:09.771" v="4338" actId="114"/>
          <ac:spMkLst>
            <pc:docMk/>
            <pc:sldMk cId="2355275944" sldId="2098149187"/>
            <ac:spMk id="8" creationId="{5E15127C-EC16-717D-46C8-9EEE4E7A1289}"/>
          </ac:spMkLst>
        </pc:spChg>
        <pc:spChg chg="add del mod">
          <ac:chgData name="Weber, George R. (LARC-D309)" userId="0c6bf55f-4eeb-4517-b8b9-ce58e4cba4b6" providerId="ADAL" clId="{7522D46C-E2DB-440C-827C-0FD11183DCBB}" dt="2024-02-21T15:38:05.357" v="270"/>
          <ac:spMkLst>
            <pc:docMk/>
            <pc:sldMk cId="2355275944" sldId="2098149187"/>
            <ac:spMk id="9" creationId="{E37419D4-69E4-C523-B3BD-27DC62B9B789}"/>
          </ac:spMkLst>
        </pc:spChg>
        <pc:spChg chg="add del mod">
          <ac:chgData name="Weber, George R. (LARC-D309)" userId="0c6bf55f-4eeb-4517-b8b9-ce58e4cba4b6" providerId="ADAL" clId="{7522D46C-E2DB-440C-827C-0FD11183DCBB}" dt="2024-02-22T18:57:33.235" v="7433" actId="21"/>
          <ac:spMkLst>
            <pc:docMk/>
            <pc:sldMk cId="2355275944" sldId="2098149187"/>
            <ac:spMk id="10" creationId="{76C116F7-4551-62CB-D84A-C4250217D558}"/>
          </ac:spMkLst>
        </pc:spChg>
        <pc:spChg chg="add del mod">
          <ac:chgData name="Weber, George R. (LARC-D309)" userId="0c6bf55f-4eeb-4517-b8b9-ce58e4cba4b6" providerId="ADAL" clId="{7522D46C-E2DB-440C-827C-0FD11183DCBB}" dt="2024-02-22T18:57:33.235" v="7433" actId="21"/>
          <ac:spMkLst>
            <pc:docMk/>
            <pc:sldMk cId="2355275944" sldId="2098149187"/>
            <ac:spMk id="11" creationId="{36C02D93-F97F-BA01-DEDC-7FFA02F3FA9D}"/>
          </ac:spMkLst>
        </pc:spChg>
        <pc:spChg chg="add del mod">
          <ac:chgData name="Weber, George R. (LARC-D309)" userId="0c6bf55f-4eeb-4517-b8b9-ce58e4cba4b6" providerId="ADAL" clId="{7522D46C-E2DB-440C-827C-0FD11183DCBB}" dt="2024-02-21T15:38:43.967" v="283"/>
          <ac:spMkLst>
            <pc:docMk/>
            <pc:sldMk cId="2355275944" sldId="2098149187"/>
            <ac:spMk id="12" creationId="{6EB65A04-2AD7-D981-1C2A-47E7219C5E99}"/>
          </ac:spMkLst>
        </pc:spChg>
        <pc:spChg chg="add del mod">
          <ac:chgData name="Weber, George R. (LARC-D309)" userId="0c6bf55f-4eeb-4517-b8b9-ce58e4cba4b6" providerId="ADAL" clId="{7522D46C-E2DB-440C-827C-0FD11183DCBB}" dt="2024-02-22T18:57:33.235" v="7433" actId="21"/>
          <ac:spMkLst>
            <pc:docMk/>
            <pc:sldMk cId="2355275944" sldId="2098149187"/>
            <ac:spMk id="13" creationId="{73133102-C1D7-93BC-8F08-82B9CD40D975}"/>
          </ac:spMkLst>
        </pc:spChg>
        <pc:spChg chg="add del mod">
          <ac:chgData name="Weber, George R. (LARC-D309)" userId="0c6bf55f-4eeb-4517-b8b9-ce58e4cba4b6" providerId="ADAL" clId="{7522D46C-E2DB-440C-827C-0FD11183DCBB}" dt="2024-02-22T18:57:33.235" v="7433" actId="21"/>
          <ac:spMkLst>
            <pc:docMk/>
            <pc:sldMk cId="2355275944" sldId="2098149187"/>
            <ac:spMk id="14" creationId="{CBD0F4FD-6FA1-EA80-43C5-246B581B95F4}"/>
          </ac:spMkLst>
        </pc:spChg>
        <pc:spChg chg="add del mod">
          <ac:chgData name="Weber, George R. (LARC-D309)" userId="0c6bf55f-4eeb-4517-b8b9-ce58e4cba4b6" providerId="ADAL" clId="{7522D46C-E2DB-440C-827C-0FD11183DCBB}" dt="2024-02-22T07:20:17.540" v="3960" actId="478"/>
          <ac:spMkLst>
            <pc:docMk/>
            <pc:sldMk cId="2355275944" sldId="2098149187"/>
            <ac:spMk id="15" creationId="{7BD3CD40-2ACD-328D-11F8-D0783BBC4154}"/>
          </ac:spMkLst>
        </pc:spChg>
        <pc:spChg chg="add del mod">
          <ac:chgData name="Weber, George R. (LARC-D309)" userId="0c6bf55f-4eeb-4517-b8b9-ce58e4cba4b6" providerId="ADAL" clId="{7522D46C-E2DB-440C-827C-0FD11183DCBB}" dt="2024-02-22T07:18:21.634" v="3889" actId="478"/>
          <ac:spMkLst>
            <pc:docMk/>
            <pc:sldMk cId="2355275944" sldId="2098149187"/>
            <ac:spMk id="16" creationId="{871A2ECD-D65A-1292-D3F2-1BC7E0857F25}"/>
          </ac:spMkLst>
        </pc:spChg>
        <pc:spChg chg="add mod">
          <ac:chgData name="Weber, George R. (LARC-D309)" userId="0c6bf55f-4eeb-4517-b8b9-ce58e4cba4b6" providerId="ADAL" clId="{7522D46C-E2DB-440C-827C-0FD11183DCBB}" dt="2024-02-25T21:50:40.549" v="7799" actId="1076"/>
          <ac:spMkLst>
            <pc:docMk/>
            <pc:sldMk cId="2355275944" sldId="2098149187"/>
            <ac:spMk id="18" creationId="{E32992A9-ABA6-75F3-A164-D1AADD471140}"/>
          </ac:spMkLst>
        </pc:spChg>
        <pc:spChg chg="add del mod">
          <ac:chgData name="Weber, George R. (LARC-D309)" userId="0c6bf55f-4eeb-4517-b8b9-ce58e4cba4b6" providerId="ADAL" clId="{7522D46C-E2DB-440C-827C-0FD11183DCBB}" dt="2024-02-22T07:20:51.541" v="3982" actId="478"/>
          <ac:spMkLst>
            <pc:docMk/>
            <pc:sldMk cId="2355275944" sldId="2098149187"/>
            <ac:spMk id="19" creationId="{9800BD29-8169-4D06-B253-C095EDE44730}"/>
          </ac:spMkLst>
        </pc:spChg>
        <pc:spChg chg="add mod">
          <ac:chgData name="Weber, George R. (LARC-D309)" userId="0c6bf55f-4eeb-4517-b8b9-ce58e4cba4b6" providerId="ADAL" clId="{7522D46C-E2DB-440C-827C-0FD11183DCBB}" dt="2024-02-25T23:56:10.291" v="8855" actId="1076"/>
          <ac:spMkLst>
            <pc:docMk/>
            <pc:sldMk cId="2355275944" sldId="2098149187"/>
            <ac:spMk id="20" creationId="{2F3CB960-642B-4FF3-2489-6EA411C0A1D9}"/>
          </ac:spMkLst>
        </pc:spChg>
        <pc:spChg chg="add del mod">
          <ac:chgData name="Weber, George R. (LARC-D309)" userId="0c6bf55f-4eeb-4517-b8b9-ce58e4cba4b6" providerId="ADAL" clId="{7522D46C-E2DB-440C-827C-0FD11183DCBB}" dt="2024-02-22T18:57:33.235" v="7433" actId="21"/>
          <ac:spMkLst>
            <pc:docMk/>
            <pc:sldMk cId="2355275944" sldId="2098149187"/>
            <ac:spMk id="21" creationId="{52CB9AAD-14F9-A5EB-89A4-B84828AE302E}"/>
          </ac:spMkLst>
        </pc:spChg>
        <pc:spChg chg="add mod">
          <ac:chgData name="Weber, George R. (LARC-D309)" userId="0c6bf55f-4eeb-4517-b8b9-ce58e4cba4b6" providerId="ADAL" clId="{7522D46C-E2DB-440C-827C-0FD11183DCBB}" dt="2024-02-25T22:50:48.615" v="8492" actId="1076"/>
          <ac:spMkLst>
            <pc:docMk/>
            <pc:sldMk cId="2355275944" sldId="2098149187"/>
            <ac:spMk id="23" creationId="{2F7E41CA-A90A-CDA3-44B9-22AD94B5720E}"/>
          </ac:spMkLst>
        </pc:spChg>
        <pc:spChg chg="add mod">
          <ac:chgData name="Weber, George R. (LARC-D309)" userId="0c6bf55f-4eeb-4517-b8b9-ce58e4cba4b6" providerId="ADAL" clId="{7522D46C-E2DB-440C-827C-0FD11183DCBB}" dt="2024-02-22T07:23:37.230" v="4066" actId="1076"/>
          <ac:spMkLst>
            <pc:docMk/>
            <pc:sldMk cId="2355275944" sldId="2098149187"/>
            <ac:spMk id="24" creationId="{6FEC4A96-47A0-A449-9CD7-EA72F6482648}"/>
          </ac:spMkLst>
        </pc:spChg>
        <pc:spChg chg="add del mod">
          <ac:chgData name="Weber, George R. (LARC-D309)" userId="0c6bf55f-4eeb-4517-b8b9-ce58e4cba4b6" providerId="ADAL" clId="{7522D46C-E2DB-440C-827C-0FD11183DCBB}" dt="2024-02-22T18:57:33.235" v="7433" actId="21"/>
          <ac:spMkLst>
            <pc:docMk/>
            <pc:sldMk cId="2355275944" sldId="2098149187"/>
            <ac:spMk id="25" creationId="{C6817CD0-BC93-C795-B1DE-32347D78E370}"/>
          </ac:spMkLst>
        </pc:spChg>
        <pc:spChg chg="add del mod">
          <ac:chgData name="Weber, George R. (LARC-D309)" userId="0c6bf55f-4eeb-4517-b8b9-ce58e4cba4b6" providerId="ADAL" clId="{7522D46C-E2DB-440C-827C-0FD11183DCBB}" dt="2024-02-22T07:29:23.300" v="4132" actId="478"/>
          <ac:spMkLst>
            <pc:docMk/>
            <pc:sldMk cId="2355275944" sldId="2098149187"/>
            <ac:spMk id="26" creationId="{48C6159B-B09C-EAE6-C176-1FDB0416C424}"/>
          </ac:spMkLst>
        </pc:spChg>
        <pc:spChg chg="add del mod">
          <ac:chgData name="Weber, George R. (LARC-D309)" userId="0c6bf55f-4eeb-4517-b8b9-ce58e4cba4b6" providerId="ADAL" clId="{7522D46C-E2DB-440C-827C-0FD11183DCBB}" dt="2024-02-22T18:57:33.235" v="7433" actId="21"/>
          <ac:spMkLst>
            <pc:docMk/>
            <pc:sldMk cId="2355275944" sldId="2098149187"/>
            <ac:spMk id="37" creationId="{746528B5-F504-A98B-8FF0-1245BDCDCE02}"/>
          </ac:spMkLst>
        </pc:spChg>
        <pc:spChg chg="add del mod">
          <ac:chgData name="Weber, George R. (LARC-D309)" userId="0c6bf55f-4eeb-4517-b8b9-ce58e4cba4b6" providerId="ADAL" clId="{7522D46C-E2DB-440C-827C-0FD11183DCBB}" dt="2024-02-22T18:57:33.235" v="7433" actId="21"/>
          <ac:spMkLst>
            <pc:docMk/>
            <pc:sldMk cId="2355275944" sldId="2098149187"/>
            <ac:spMk id="39" creationId="{56B8BAF3-5850-02AE-0C24-B290C4F205CC}"/>
          </ac:spMkLst>
        </pc:spChg>
        <pc:spChg chg="add del mod">
          <ac:chgData name="Weber, George R. (LARC-D309)" userId="0c6bf55f-4eeb-4517-b8b9-ce58e4cba4b6" providerId="ADAL" clId="{7522D46C-E2DB-440C-827C-0FD11183DCBB}" dt="2024-02-22T18:57:33.235" v="7433" actId="21"/>
          <ac:spMkLst>
            <pc:docMk/>
            <pc:sldMk cId="2355275944" sldId="2098149187"/>
            <ac:spMk id="40" creationId="{B6F1EE00-D6B5-F3D4-2331-B6BC5BEFC9C7}"/>
          </ac:spMkLst>
        </pc:spChg>
        <pc:spChg chg="del mod">
          <ac:chgData name="Weber, George R. (LARC-D309)" userId="0c6bf55f-4eeb-4517-b8b9-ce58e4cba4b6" providerId="ADAL" clId="{7522D46C-E2DB-440C-827C-0FD11183DCBB}" dt="2024-02-21T15:38:16.028" v="273" actId="478"/>
          <ac:spMkLst>
            <pc:docMk/>
            <pc:sldMk cId="2355275944" sldId="2098149187"/>
            <ac:spMk id="104" creationId="{C19801BA-D346-AABC-BFAD-5887D230ABB8}"/>
          </ac:spMkLst>
        </pc:spChg>
        <pc:picChg chg="add mod ord">
          <ac:chgData name="Weber, George R. (LARC-D309)" userId="0c6bf55f-4eeb-4517-b8b9-ce58e4cba4b6" providerId="ADAL" clId="{7522D46C-E2DB-440C-827C-0FD11183DCBB}" dt="2024-02-22T07:22:03.925" v="4005" actId="1076"/>
          <ac:picMkLst>
            <pc:docMk/>
            <pc:sldMk cId="2355275944" sldId="2098149187"/>
            <ac:picMk id="17" creationId="{06813AF1-2759-BE20-3E4F-E9DFD75A85B1}"/>
          </ac:picMkLst>
        </pc:picChg>
        <pc:picChg chg="add mod ord">
          <ac:chgData name="Weber, George R. (LARC-D309)" userId="0c6bf55f-4eeb-4517-b8b9-ce58e4cba4b6" providerId="ADAL" clId="{7522D46C-E2DB-440C-827C-0FD11183DCBB}" dt="2024-02-22T07:22:50.955" v="4015" actId="1076"/>
          <ac:picMkLst>
            <pc:docMk/>
            <pc:sldMk cId="2355275944" sldId="2098149187"/>
            <ac:picMk id="22" creationId="{57D75C09-6CB7-7575-6DE2-E8E2082BE6FE}"/>
          </ac:picMkLst>
        </pc:picChg>
        <pc:cxnChg chg="add del mod">
          <ac:chgData name="Weber, George R. (LARC-D309)" userId="0c6bf55f-4eeb-4517-b8b9-ce58e4cba4b6" providerId="ADAL" clId="{7522D46C-E2DB-440C-827C-0FD11183DCBB}" dt="2024-02-22T18:57:33.235" v="7433" actId="21"/>
          <ac:cxnSpMkLst>
            <pc:docMk/>
            <pc:sldMk cId="2355275944" sldId="2098149187"/>
            <ac:cxnSpMk id="28" creationId="{D915E4BD-DD07-515A-EEE4-C72F4F467B70}"/>
          </ac:cxnSpMkLst>
        </pc:cxnChg>
        <pc:cxnChg chg="add del mod">
          <ac:chgData name="Weber, George R. (LARC-D309)" userId="0c6bf55f-4eeb-4517-b8b9-ce58e4cba4b6" providerId="ADAL" clId="{7522D46C-E2DB-440C-827C-0FD11183DCBB}" dt="2024-02-22T18:57:33.235" v="7433" actId="21"/>
          <ac:cxnSpMkLst>
            <pc:docMk/>
            <pc:sldMk cId="2355275944" sldId="2098149187"/>
            <ac:cxnSpMk id="29" creationId="{23A4164E-6045-DB79-5496-0AE12C5569A1}"/>
          </ac:cxnSpMkLst>
        </pc:cxnChg>
        <pc:cxnChg chg="add del mod">
          <ac:chgData name="Weber, George R. (LARC-D309)" userId="0c6bf55f-4eeb-4517-b8b9-ce58e4cba4b6" providerId="ADAL" clId="{7522D46C-E2DB-440C-827C-0FD11183DCBB}" dt="2024-02-22T18:57:33.235" v="7433" actId="21"/>
          <ac:cxnSpMkLst>
            <pc:docMk/>
            <pc:sldMk cId="2355275944" sldId="2098149187"/>
            <ac:cxnSpMk id="38" creationId="{10F5575E-97D1-77F7-D86B-52BE1BC65055}"/>
          </ac:cxnSpMkLst>
        </pc:cxnChg>
      </pc:sldChg>
      <pc:sldChg chg="addSp delSp modSp add mod modAnim">
        <pc:chgData name="Weber, George R. (LARC-D309)" userId="0c6bf55f-4eeb-4517-b8b9-ce58e4cba4b6" providerId="ADAL" clId="{7522D46C-E2DB-440C-827C-0FD11183DCBB}" dt="2024-02-22T18:56:27.009" v="7427"/>
        <pc:sldMkLst>
          <pc:docMk/>
          <pc:sldMk cId="894596595" sldId="2098149188"/>
        </pc:sldMkLst>
        <pc:spChg chg="mod">
          <ac:chgData name="Weber, George R. (LARC-D309)" userId="0c6bf55f-4eeb-4517-b8b9-ce58e4cba4b6" providerId="ADAL" clId="{7522D46C-E2DB-440C-827C-0FD11183DCBB}" dt="2024-02-22T07:14:51.492" v="3664" actId="20577"/>
          <ac:spMkLst>
            <pc:docMk/>
            <pc:sldMk cId="894596595" sldId="2098149188"/>
            <ac:spMk id="2" creationId="{3A36079F-128A-43B8-AF7A-432AA7BEA07B}"/>
          </ac:spMkLst>
        </pc:spChg>
        <pc:spChg chg="add del mod">
          <ac:chgData name="Weber, George R. (LARC-D309)" userId="0c6bf55f-4eeb-4517-b8b9-ce58e4cba4b6" providerId="ADAL" clId="{7522D46C-E2DB-440C-827C-0FD11183DCBB}" dt="2024-02-21T16:18:53.782" v="568" actId="478"/>
          <ac:spMkLst>
            <pc:docMk/>
            <pc:sldMk cId="894596595" sldId="2098149188"/>
            <ac:spMk id="4" creationId="{A2A3401F-F059-B795-1BCB-5C935D886137}"/>
          </ac:spMkLst>
        </pc:spChg>
        <pc:spChg chg="del">
          <ac:chgData name="Weber, George R. (LARC-D309)" userId="0c6bf55f-4eeb-4517-b8b9-ce58e4cba4b6" providerId="ADAL" clId="{7522D46C-E2DB-440C-827C-0FD11183DCBB}" dt="2024-02-21T15:50:57.704" v="327" actId="478"/>
          <ac:spMkLst>
            <pc:docMk/>
            <pc:sldMk cId="894596595" sldId="2098149188"/>
            <ac:spMk id="5" creationId="{279A2505-02C7-D161-A242-83E34187253A}"/>
          </ac:spMkLst>
        </pc:spChg>
        <pc:spChg chg="add del mod">
          <ac:chgData name="Weber, George R. (LARC-D309)" userId="0c6bf55f-4eeb-4517-b8b9-ce58e4cba4b6" providerId="ADAL" clId="{7522D46C-E2DB-440C-827C-0FD11183DCBB}" dt="2024-02-21T16:18:53.782" v="568" actId="478"/>
          <ac:spMkLst>
            <pc:docMk/>
            <pc:sldMk cId="894596595" sldId="2098149188"/>
            <ac:spMk id="6" creationId="{21C3787A-3FF9-FAEF-C015-B7A4390B9040}"/>
          </ac:spMkLst>
        </pc:spChg>
        <pc:spChg chg="del">
          <ac:chgData name="Weber, George R. (LARC-D309)" userId="0c6bf55f-4eeb-4517-b8b9-ce58e4cba4b6" providerId="ADAL" clId="{7522D46C-E2DB-440C-827C-0FD11183DCBB}" dt="2024-02-21T15:50:57.704" v="327" actId="478"/>
          <ac:spMkLst>
            <pc:docMk/>
            <pc:sldMk cId="894596595" sldId="2098149188"/>
            <ac:spMk id="7" creationId="{CE359A7B-B04F-49AE-9397-7E3024E40BBB}"/>
          </ac:spMkLst>
        </pc:spChg>
        <pc:spChg chg="add mod">
          <ac:chgData name="Weber, George R. (LARC-D309)" userId="0c6bf55f-4eeb-4517-b8b9-ce58e4cba4b6" providerId="ADAL" clId="{7522D46C-E2DB-440C-827C-0FD11183DCBB}" dt="2024-02-21T16:18:53.983" v="569"/>
          <ac:spMkLst>
            <pc:docMk/>
            <pc:sldMk cId="894596595" sldId="2098149188"/>
            <ac:spMk id="9" creationId="{227D4120-F623-A390-2676-6C591C183323}"/>
          </ac:spMkLst>
        </pc:spChg>
        <pc:spChg chg="add mod">
          <ac:chgData name="Weber, George R. (LARC-D309)" userId="0c6bf55f-4eeb-4517-b8b9-ce58e4cba4b6" providerId="ADAL" clId="{7522D46C-E2DB-440C-827C-0FD11183DCBB}" dt="2024-02-21T16:18:53.983" v="569"/>
          <ac:spMkLst>
            <pc:docMk/>
            <pc:sldMk cId="894596595" sldId="2098149188"/>
            <ac:spMk id="11" creationId="{7CDB9154-E10E-3391-A260-7C5E208F9226}"/>
          </ac:spMkLst>
        </pc:spChg>
        <pc:spChg chg="mod">
          <ac:chgData name="Weber, George R. (LARC-D309)" userId="0c6bf55f-4eeb-4517-b8b9-ce58e4cba4b6" providerId="ADAL" clId="{7522D46C-E2DB-440C-827C-0FD11183DCBB}" dt="2024-02-21T15:33:02.339" v="138" actId="1076"/>
          <ac:spMkLst>
            <pc:docMk/>
            <pc:sldMk cId="894596595" sldId="2098149188"/>
            <ac:spMk id="17" creationId="{0D0C6DCB-7B4F-BDCF-E98C-59B6DF8E5E42}"/>
          </ac:spMkLst>
        </pc:spChg>
        <pc:spChg chg="del">
          <ac:chgData name="Weber, George R. (LARC-D309)" userId="0c6bf55f-4eeb-4517-b8b9-ce58e4cba4b6" providerId="ADAL" clId="{7522D46C-E2DB-440C-827C-0FD11183DCBB}" dt="2024-02-21T15:32:39.924" v="136" actId="478"/>
          <ac:spMkLst>
            <pc:docMk/>
            <pc:sldMk cId="894596595" sldId="2098149188"/>
            <ac:spMk id="104" creationId="{C19801BA-D346-AABC-BFAD-5887D230ABB8}"/>
          </ac:spMkLst>
        </pc:spChg>
        <pc:cxnChg chg="add del mod">
          <ac:chgData name="Weber, George R. (LARC-D309)" userId="0c6bf55f-4eeb-4517-b8b9-ce58e4cba4b6" providerId="ADAL" clId="{7522D46C-E2DB-440C-827C-0FD11183DCBB}" dt="2024-02-21T16:18:53.782" v="568" actId="478"/>
          <ac:cxnSpMkLst>
            <pc:docMk/>
            <pc:sldMk cId="894596595" sldId="2098149188"/>
            <ac:cxnSpMk id="8" creationId="{4FFE17B3-64BE-D488-1832-243057420230}"/>
          </ac:cxnSpMkLst>
        </pc:cxnChg>
        <pc:cxnChg chg="del mod">
          <ac:chgData name="Weber, George R. (LARC-D309)" userId="0c6bf55f-4eeb-4517-b8b9-ce58e4cba4b6" providerId="ADAL" clId="{7522D46C-E2DB-440C-827C-0FD11183DCBB}" dt="2024-02-21T15:50:57.704" v="327" actId="478"/>
          <ac:cxnSpMkLst>
            <pc:docMk/>
            <pc:sldMk cId="894596595" sldId="2098149188"/>
            <ac:cxnSpMk id="10" creationId="{DD2B3104-F9BF-2BD8-82A1-AD98539F3FD4}"/>
          </ac:cxnSpMkLst>
        </pc:cxnChg>
        <pc:cxnChg chg="add mod">
          <ac:chgData name="Weber, George R. (LARC-D309)" userId="0c6bf55f-4eeb-4517-b8b9-ce58e4cba4b6" providerId="ADAL" clId="{7522D46C-E2DB-440C-827C-0FD11183DCBB}" dt="2024-02-21T16:18:53.983" v="569"/>
          <ac:cxnSpMkLst>
            <pc:docMk/>
            <pc:sldMk cId="894596595" sldId="2098149188"/>
            <ac:cxnSpMk id="12" creationId="{55831058-0D75-5024-D0B8-18050D335996}"/>
          </ac:cxnSpMkLst>
        </pc:cxnChg>
      </pc:sldChg>
      <pc:sldChg chg="add del">
        <pc:chgData name="Weber, George R. (LARC-D309)" userId="0c6bf55f-4eeb-4517-b8b9-ce58e4cba4b6" providerId="ADAL" clId="{7522D46C-E2DB-440C-827C-0FD11183DCBB}" dt="2024-02-22T19:43:37.117" v="7574" actId="2696"/>
        <pc:sldMkLst>
          <pc:docMk/>
          <pc:sldMk cId="3450662554" sldId="2098149189"/>
        </pc:sldMkLst>
      </pc:sldChg>
      <pc:sldChg chg="addSp delSp modSp add mod ord">
        <pc:chgData name="Weber, George R. (LARC-D309)" userId="0c6bf55f-4eeb-4517-b8b9-ce58e4cba4b6" providerId="ADAL" clId="{7522D46C-E2DB-440C-827C-0FD11183DCBB}" dt="2024-02-27T13:38:48.962" v="11778" actId="20577"/>
        <pc:sldMkLst>
          <pc:docMk/>
          <pc:sldMk cId="924200990" sldId="2098149190"/>
        </pc:sldMkLst>
        <pc:spChg chg="mod">
          <ac:chgData name="Weber, George R. (LARC-D309)" userId="0c6bf55f-4eeb-4517-b8b9-ce58e4cba4b6" providerId="ADAL" clId="{7522D46C-E2DB-440C-827C-0FD11183DCBB}" dt="2024-02-27T13:38:48.962" v="11778" actId="20577"/>
          <ac:spMkLst>
            <pc:docMk/>
            <pc:sldMk cId="924200990" sldId="2098149190"/>
            <ac:spMk id="2" creationId="{3A36079F-128A-43B8-AF7A-432AA7BEA07B}"/>
          </ac:spMkLst>
        </pc:spChg>
        <pc:spChg chg="del">
          <ac:chgData name="Weber, George R. (LARC-D309)" userId="0c6bf55f-4eeb-4517-b8b9-ce58e4cba4b6" providerId="ADAL" clId="{7522D46C-E2DB-440C-827C-0FD11183DCBB}" dt="2024-02-21T16:38:22.454" v="746" actId="478"/>
          <ac:spMkLst>
            <pc:docMk/>
            <pc:sldMk cId="924200990" sldId="2098149190"/>
            <ac:spMk id="4" creationId="{C70DDC38-4B39-4149-C631-D997FFE3972D}"/>
          </ac:spMkLst>
        </pc:spChg>
        <pc:spChg chg="add del mod">
          <ac:chgData name="Weber, George R. (LARC-D309)" userId="0c6bf55f-4eeb-4517-b8b9-ce58e4cba4b6" providerId="ADAL" clId="{7522D46C-E2DB-440C-827C-0FD11183DCBB}" dt="2024-02-22T08:29:26.539" v="4664" actId="478"/>
          <ac:spMkLst>
            <pc:docMk/>
            <pc:sldMk cId="924200990" sldId="2098149190"/>
            <ac:spMk id="5" creationId="{38959FD1-BD14-A7CF-DB9C-C3FDCFF985DA}"/>
          </ac:spMkLst>
        </pc:spChg>
        <pc:spChg chg="add del mod">
          <ac:chgData name="Weber, George R. (LARC-D309)" userId="0c6bf55f-4eeb-4517-b8b9-ce58e4cba4b6" providerId="ADAL" clId="{7522D46C-E2DB-440C-827C-0FD11183DCBB}" dt="2024-02-22T08:29:26.539" v="4664" actId="478"/>
          <ac:spMkLst>
            <pc:docMk/>
            <pc:sldMk cId="924200990" sldId="2098149190"/>
            <ac:spMk id="6" creationId="{B8D40EA8-CD4B-F29E-E988-88B667024554}"/>
          </ac:spMkLst>
        </pc:spChg>
        <pc:spChg chg="del">
          <ac:chgData name="Weber, George R. (LARC-D309)" userId="0c6bf55f-4eeb-4517-b8b9-ce58e4cba4b6" providerId="ADAL" clId="{7522D46C-E2DB-440C-827C-0FD11183DCBB}" dt="2024-02-21T16:38:22.454" v="746" actId="478"/>
          <ac:spMkLst>
            <pc:docMk/>
            <pc:sldMk cId="924200990" sldId="2098149190"/>
            <ac:spMk id="7" creationId="{D0599B8B-BF64-3922-C9B2-2F6BB96B8A35}"/>
          </ac:spMkLst>
        </pc:spChg>
        <pc:spChg chg="del">
          <ac:chgData name="Weber, George R. (LARC-D309)" userId="0c6bf55f-4eeb-4517-b8b9-ce58e4cba4b6" providerId="ADAL" clId="{7522D46C-E2DB-440C-827C-0FD11183DCBB}" dt="2024-02-21T16:38:22.454" v="746" actId="478"/>
          <ac:spMkLst>
            <pc:docMk/>
            <pc:sldMk cId="924200990" sldId="2098149190"/>
            <ac:spMk id="8" creationId="{5E15127C-EC16-717D-46C8-9EEE4E7A1289}"/>
          </ac:spMkLst>
        </pc:spChg>
        <pc:spChg chg="add mod">
          <ac:chgData name="Weber, George R. (LARC-D309)" userId="0c6bf55f-4eeb-4517-b8b9-ce58e4cba4b6" providerId="ADAL" clId="{7522D46C-E2DB-440C-827C-0FD11183DCBB}" dt="2024-02-22T09:10:50.010" v="4901" actId="1076"/>
          <ac:spMkLst>
            <pc:docMk/>
            <pc:sldMk cId="924200990" sldId="2098149190"/>
            <ac:spMk id="9" creationId="{47682506-A670-8298-131B-F4A3D81D86A4}"/>
          </ac:spMkLst>
        </pc:spChg>
        <pc:spChg chg="del">
          <ac:chgData name="Weber, George R. (LARC-D309)" userId="0c6bf55f-4eeb-4517-b8b9-ce58e4cba4b6" providerId="ADAL" clId="{7522D46C-E2DB-440C-827C-0FD11183DCBB}" dt="2024-02-21T16:38:22.454" v="746" actId="478"/>
          <ac:spMkLst>
            <pc:docMk/>
            <pc:sldMk cId="924200990" sldId="2098149190"/>
            <ac:spMk id="10" creationId="{76C116F7-4551-62CB-D84A-C4250217D558}"/>
          </ac:spMkLst>
        </pc:spChg>
        <pc:spChg chg="del">
          <ac:chgData name="Weber, George R. (LARC-D309)" userId="0c6bf55f-4eeb-4517-b8b9-ce58e4cba4b6" providerId="ADAL" clId="{7522D46C-E2DB-440C-827C-0FD11183DCBB}" dt="2024-02-21T16:38:22.454" v="746" actId="478"/>
          <ac:spMkLst>
            <pc:docMk/>
            <pc:sldMk cId="924200990" sldId="2098149190"/>
            <ac:spMk id="11" creationId="{36C02D93-F97F-BA01-DEDC-7FFA02F3FA9D}"/>
          </ac:spMkLst>
        </pc:spChg>
        <pc:spChg chg="del">
          <ac:chgData name="Weber, George R. (LARC-D309)" userId="0c6bf55f-4eeb-4517-b8b9-ce58e4cba4b6" providerId="ADAL" clId="{7522D46C-E2DB-440C-827C-0FD11183DCBB}" dt="2024-02-21T16:38:22.454" v="746" actId="478"/>
          <ac:spMkLst>
            <pc:docMk/>
            <pc:sldMk cId="924200990" sldId="2098149190"/>
            <ac:spMk id="13" creationId="{73133102-C1D7-93BC-8F08-82B9CD40D975}"/>
          </ac:spMkLst>
        </pc:spChg>
        <pc:spChg chg="del">
          <ac:chgData name="Weber, George R. (LARC-D309)" userId="0c6bf55f-4eeb-4517-b8b9-ce58e4cba4b6" providerId="ADAL" clId="{7522D46C-E2DB-440C-827C-0FD11183DCBB}" dt="2024-02-21T16:38:22.454" v="746" actId="478"/>
          <ac:spMkLst>
            <pc:docMk/>
            <pc:sldMk cId="924200990" sldId="2098149190"/>
            <ac:spMk id="14" creationId="{CBD0F4FD-6FA1-EA80-43C5-246B581B95F4}"/>
          </ac:spMkLst>
        </pc:spChg>
        <pc:spChg chg="del">
          <ac:chgData name="Weber, George R. (LARC-D309)" userId="0c6bf55f-4eeb-4517-b8b9-ce58e4cba4b6" providerId="ADAL" clId="{7522D46C-E2DB-440C-827C-0FD11183DCBB}" dt="2024-02-21T16:38:22.454" v="746" actId="478"/>
          <ac:spMkLst>
            <pc:docMk/>
            <pc:sldMk cId="924200990" sldId="2098149190"/>
            <ac:spMk id="15" creationId="{7BD3CD40-2ACD-328D-11F8-D0783BBC4154}"/>
          </ac:spMkLst>
        </pc:spChg>
        <pc:spChg chg="del">
          <ac:chgData name="Weber, George R. (LARC-D309)" userId="0c6bf55f-4eeb-4517-b8b9-ce58e4cba4b6" providerId="ADAL" clId="{7522D46C-E2DB-440C-827C-0FD11183DCBB}" dt="2024-02-21T16:38:22.454" v="746" actId="478"/>
          <ac:spMkLst>
            <pc:docMk/>
            <pc:sldMk cId="924200990" sldId="2098149190"/>
            <ac:spMk id="16" creationId="{871A2ECD-D65A-1292-D3F2-1BC7E0857F25}"/>
          </ac:spMkLst>
        </pc:spChg>
        <pc:spChg chg="del">
          <ac:chgData name="Weber, George R. (LARC-D309)" userId="0c6bf55f-4eeb-4517-b8b9-ce58e4cba4b6" providerId="ADAL" clId="{7522D46C-E2DB-440C-827C-0FD11183DCBB}" dt="2024-02-21T16:38:22.454" v="746" actId="478"/>
          <ac:spMkLst>
            <pc:docMk/>
            <pc:sldMk cId="924200990" sldId="2098149190"/>
            <ac:spMk id="18" creationId="{E32992A9-ABA6-75F3-A164-D1AADD471140}"/>
          </ac:spMkLst>
        </pc:spChg>
        <pc:spChg chg="del">
          <ac:chgData name="Weber, George R. (LARC-D309)" userId="0c6bf55f-4eeb-4517-b8b9-ce58e4cba4b6" providerId="ADAL" clId="{7522D46C-E2DB-440C-827C-0FD11183DCBB}" dt="2024-02-21T16:38:22.454" v="746" actId="478"/>
          <ac:spMkLst>
            <pc:docMk/>
            <pc:sldMk cId="924200990" sldId="2098149190"/>
            <ac:spMk id="19" creationId="{9800BD29-8169-4D06-B253-C095EDE44730}"/>
          </ac:spMkLst>
        </pc:spChg>
        <pc:spChg chg="add del mod">
          <ac:chgData name="Weber, George R. (LARC-D309)" userId="0c6bf55f-4eeb-4517-b8b9-ce58e4cba4b6" providerId="ADAL" clId="{7522D46C-E2DB-440C-827C-0FD11183DCBB}" dt="2024-02-22T08:29:26.539" v="4664" actId="478"/>
          <ac:spMkLst>
            <pc:docMk/>
            <pc:sldMk cId="924200990" sldId="2098149190"/>
            <ac:spMk id="25" creationId="{E4895FA5-5707-278F-3C02-634CF9520038}"/>
          </ac:spMkLst>
        </pc:spChg>
        <pc:spChg chg="add del mod">
          <ac:chgData name="Weber, George R. (LARC-D309)" userId="0c6bf55f-4eeb-4517-b8b9-ce58e4cba4b6" providerId="ADAL" clId="{7522D46C-E2DB-440C-827C-0FD11183DCBB}" dt="2024-02-22T08:29:26.539" v="4664" actId="478"/>
          <ac:spMkLst>
            <pc:docMk/>
            <pc:sldMk cId="924200990" sldId="2098149190"/>
            <ac:spMk id="26" creationId="{1E066F1B-CC86-AC1A-ACD1-1E5AFD715F01}"/>
          </ac:spMkLst>
        </pc:spChg>
        <pc:spChg chg="add del mod">
          <ac:chgData name="Weber, George R. (LARC-D309)" userId="0c6bf55f-4eeb-4517-b8b9-ce58e4cba4b6" providerId="ADAL" clId="{7522D46C-E2DB-440C-827C-0FD11183DCBB}" dt="2024-02-22T08:29:26.539" v="4664" actId="478"/>
          <ac:spMkLst>
            <pc:docMk/>
            <pc:sldMk cId="924200990" sldId="2098149190"/>
            <ac:spMk id="27" creationId="{3F123B53-93C5-755C-F14E-D1DDA7175E43}"/>
          </ac:spMkLst>
        </pc:spChg>
        <pc:spChg chg="add del mod">
          <ac:chgData name="Weber, George R. (LARC-D309)" userId="0c6bf55f-4eeb-4517-b8b9-ce58e4cba4b6" providerId="ADAL" clId="{7522D46C-E2DB-440C-827C-0FD11183DCBB}" dt="2024-02-22T08:22:33.260" v="4601" actId="478"/>
          <ac:spMkLst>
            <pc:docMk/>
            <pc:sldMk cId="924200990" sldId="2098149190"/>
            <ac:spMk id="40" creationId="{01EB52BE-A376-3F16-6817-69935BC41828}"/>
          </ac:spMkLst>
        </pc:spChg>
        <pc:spChg chg="add mod">
          <ac:chgData name="Weber, George R. (LARC-D309)" userId="0c6bf55f-4eeb-4517-b8b9-ce58e4cba4b6" providerId="ADAL" clId="{7522D46C-E2DB-440C-827C-0FD11183DCBB}" dt="2024-02-22T09:10:53.820" v="4903" actId="1076"/>
          <ac:spMkLst>
            <pc:docMk/>
            <pc:sldMk cId="924200990" sldId="2098149190"/>
            <ac:spMk id="47" creationId="{9F144A12-E33F-6538-883A-57F238304599}"/>
          </ac:spMkLst>
        </pc:spChg>
        <pc:picChg chg="del">
          <ac:chgData name="Weber, George R. (LARC-D309)" userId="0c6bf55f-4eeb-4517-b8b9-ce58e4cba4b6" providerId="ADAL" clId="{7522D46C-E2DB-440C-827C-0FD11183DCBB}" dt="2024-02-21T16:38:22.454" v="746" actId="478"/>
          <ac:picMkLst>
            <pc:docMk/>
            <pc:sldMk cId="924200990" sldId="2098149190"/>
            <ac:picMk id="17" creationId="{06813AF1-2759-BE20-3E4F-E9DFD75A85B1}"/>
          </ac:picMkLst>
        </pc:picChg>
        <pc:picChg chg="add del mod">
          <ac:chgData name="Weber, George R. (LARC-D309)" userId="0c6bf55f-4eeb-4517-b8b9-ce58e4cba4b6" providerId="ADAL" clId="{7522D46C-E2DB-440C-827C-0FD11183DCBB}" dt="2024-02-22T08:29:26.539" v="4664" actId="478"/>
          <ac:picMkLst>
            <pc:docMk/>
            <pc:sldMk cId="924200990" sldId="2098149190"/>
            <ac:picMk id="20" creationId="{3A915FA2-1B0A-6423-2082-F1F1CADAAB29}"/>
          </ac:picMkLst>
        </pc:picChg>
        <pc:picChg chg="add del mod">
          <ac:chgData name="Weber, George R. (LARC-D309)" userId="0c6bf55f-4eeb-4517-b8b9-ce58e4cba4b6" providerId="ADAL" clId="{7522D46C-E2DB-440C-827C-0FD11183DCBB}" dt="2024-02-22T08:29:26.539" v="4664" actId="478"/>
          <ac:picMkLst>
            <pc:docMk/>
            <pc:sldMk cId="924200990" sldId="2098149190"/>
            <ac:picMk id="22" creationId="{E3CA68E2-6C05-543A-1B39-AD637ECFD48A}"/>
          </ac:picMkLst>
        </pc:picChg>
        <pc:picChg chg="add del mod">
          <ac:chgData name="Weber, George R. (LARC-D309)" userId="0c6bf55f-4eeb-4517-b8b9-ce58e4cba4b6" providerId="ADAL" clId="{7522D46C-E2DB-440C-827C-0FD11183DCBB}" dt="2024-02-22T08:29:26.539" v="4664" actId="478"/>
          <ac:picMkLst>
            <pc:docMk/>
            <pc:sldMk cId="924200990" sldId="2098149190"/>
            <ac:picMk id="24" creationId="{12ECEF8B-7C5C-DEC7-9CB7-7010AC04AF2A}"/>
          </ac:picMkLst>
        </pc:picChg>
        <pc:picChg chg="add del mod">
          <ac:chgData name="Weber, George R. (LARC-D309)" userId="0c6bf55f-4eeb-4517-b8b9-ce58e4cba4b6" providerId="ADAL" clId="{7522D46C-E2DB-440C-827C-0FD11183DCBB}" dt="2024-02-22T08:05:05.304" v="4458" actId="478"/>
          <ac:picMkLst>
            <pc:docMk/>
            <pc:sldMk cId="924200990" sldId="2098149190"/>
            <ac:picMk id="29" creationId="{BB779B0D-3914-5000-9041-EB5B93C93BD4}"/>
          </ac:picMkLst>
        </pc:picChg>
        <pc:picChg chg="add del mod">
          <ac:chgData name="Weber, George R. (LARC-D309)" userId="0c6bf55f-4eeb-4517-b8b9-ce58e4cba4b6" providerId="ADAL" clId="{7522D46C-E2DB-440C-827C-0FD11183DCBB}" dt="2024-02-22T08:29:26.539" v="4664" actId="478"/>
          <ac:picMkLst>
            <pc:docMk/>
            <pc:sldMk cId="924200990" sldId="2098149190"/>
            <ac:picMk id="31" creationId="{D6047EA1-307B-5F58-5C9D-A5A7C06659C8}"/>
          </ac:picMkLst>
        </pc:picChg>
        <pc:picChg chg="add del mod">
          <ac:chgData name="Weber, George R. (LARC-D309)" userId="0c6bf55f-4eeb-4517-b8b9-ce58e4cba4b6" providerId="ADAL" clId="{7522D46C-E2DB-440C-827C-0FD11183DCBB}" dt="2024-02-22T08:29:26.539" v="4664" actId="478"/>
          <ac:picMkLst>
            <pc:docMk/>
            <pc:sldMk cId="924200990" sldId="2098149190"/>
            <ac:picMk id="33" creationId="{A5C49373-BC78-5D2F-3910-A48DB01054BE}"/>
          </ac:picMkLst>
        </pc:picChg>
        <pc:picChg chg="add del mod">
          <ac:chgData name="Weber, George R. (LARC-D309)" userId="0c6bf55f-4eeb-4517-b8b9-ce58e4cba4b6" providerId="ADAL" clId="{7522D46C-E2DB-440C-827C-0FD11183DCBB}" dt="2024-02-22T08:29:26.539" v="4664" actId="478"/>
          <ac:picMkLst>
            <pc:docMk/>
            <pc:sldMk cId="924200990" sldId="2098149190"/>
            <ac:picMk id="35" creationId="{0ECEC84F-431A-499F-2728-D4D3B20397EA}"/>
          </ac:picMkLst>
        </pc:picChg>
        <pc:picChg chg="add del mod">
          <ac:chgData name="Weber, George R. (LARC-D309)" userId="0c6bf55f-4eeb-4517-b8b9-ce58e4cba4b6" providerId="ADAL" clId="{7522D46C-E2DB-440C-827C-0FD11183DCBB}" dt="2024-02-22T08:29:26.539" v="4664" actId="478"/>
          <ac:picMkLst>
            <pc:docMk/>
            <pc:sldMk cId="924200990" sldId="2098149190"/>
            <ac:picMk id="37" creationId="{A9EC6421-83DF-139B-27A7-361C17BC330C}"/>
          </ac:picMkLst>
        </pc:picChg>
        <pc:picChg chg="add del mod">
          <ac:chgData name="Weber, George R. (LARC-D309)" userId="0c6bf55f-4eeb-4517-b8b9-ce58e4cba4b6" providerId="ADAL" clId="{7522D46C-E2DB-440C-827C-0FD11183DCBB}" dt="2024-02-22T08:29:26.539" v="4664" actId="478"/>
          <ac:picMkLst>
            <pc:docMk/>
            <pc:sldMk cId="924200990" sldId="2098149190"/>
            <ac:picMk id="39" creationId="{6BD062DF-3F99-CC24-16BF-E5D3950227C2}"/>
          </ac:picMkLst>
        </pc:picChg>
        <pc:picChg chg="add del mod">
          <ac:chgData name="Weber, George R. (LARC-D309)" userId="0c6bf55f-4eeb-4517-b8b9-ce58e4cba4b6" providerId="ADAL" clId="{7522D46C-E2DB-440C-827C-0FD11183DCBB}" dt="2024-02-22T08:29:26.539" v="4664" actId="478"/>
          <ac:picMkLst>
            <pc:docMk/>
            <pc:sldMk cId="924200990" sldId="2098149190"/>
            <ac:picMk id="42" creationId="{CE51A9C8-52B3-BDF5-5F9A-BDB9462CB098}"/>
          </ac:picMkLst>
        </pc:picChg>
        <pc:picChg chg="add mod modCrop">
          <ac:chgData name="Weber, George R. (LARC-D309)" userId="0c6bf55f-4eeb-4517-b8b9-ce58e4cba4b6" providerId="ADAL" clId="{7522D46C-E2DB-440C-827C-0FD11183DCBB}" dt="2024-02-26T14:17:40.804" v="9429" actId="1076"/>
          <ac:picMkLst>
            <pc:docMk/>
            <pc:sldMk cId="924200990" sldId="2098149190"/>
            <ac:picMk id="44" creationId="{21ECDB42-74D3-3A67-7BC6-02E3F59D6635}"/>
          </ac:picMkLst>
        </pc:picChg>
        <pc:picChg chg="add del mod">
          <ac:chgData name="Weber, George R. (LARC-D309)" userId="0c6bf55f-4eeb-4517-b8b9-ce58e4cba4b6" providerId="ADAL" clId="{7522D46C-E2DB-440C-827C-0FD11183DCBB}" dt="2024-02-22T19:03:39.672" v="7455" actId="478"/>
          <ac:picMkLst>
            <pc:docMk/>
            <pc:sldMk cId="924200990" sldId="2098149190"/>
            <ac:picMk id="46" creationId="{DB143636-9128-54E3-1116-4E13B2B7502F}"/>
          </ac:picMkLst>
        </pc:picChg>
        <pc:picChg chg="add del mod">
          <ac:chgData name="Weber, George R. (LARC-D309)" userId="0c6bf55f-4eeb-4517-b8b9-ce58e4cba4b6" providerId="ADAL" clId="{7522D46C-E2DB-440C-827C-0FD11183DCBB}" dt="2024-02-22T19:04:43.388" v="7460" actId="478"/>
          <ac:picMkLst>
            <pc:docMk/>
            <pc:sldMk cId="924200990" sldId="2098149190"/>
            <ac:picMk id="49" creationId="{CFDA70B3-565B-F061-54C4-4E4EF594F7C7}"/>
          </ac:picMkLst>
        </pc:picChg>
        <pc:picChg chg="add mod">
          <ac:chgData name="Weber, George R. (LARC-D309)" userId="0c6bf55f-4eeb-4517-b8b9-ce58e4cba4b6" providerId="ADAL" clId="{7522D46C-E2DB-440C-827C-0FD11183DCBB}" dt="2024-02-22T19:04:46.693" v="7462" actId="1076"/>
          <ac:picMkLst>
            <pc:docMk/>
            <pc:sldMk cId="924200990" sldId="2098149190"/>
            <ac:picMk id="51" creationId="{BC94A54D-2D04-A1BB-DBFE-B7CD86D9186B}"/>
          </ac:picMkLst>
        </pc:picChg>
      </pc:sldChg>
      <pc:sldChg chg="addSp delSp modSp add del mod">
        <pc:chgData name="Weber, George R. (LARC-D309)" userId="0c6bf55f-4eeb-4517-b8b9-ce58e4cba4b6" providerId="ADAL" clId="{7522D46C-E2DB-440C-827C-0FD11183DCBB}" dt="2024-02-22T19:06:22.997" v="7481" actId="47"/>
        <pc:sldMkLst>
          <pc:docMk/>
          <pc:sldMk cId="3913571486" sldId="2098149191"/>
        </pc:sldMkLst>
        <pc:spChg chg="mod">
          <ac:chgData name="Weber, George R. (LARC-D309)" userId="0c6bf55f-4eeb-4517-b8b9-ce58e4cba4b6" providerId="ADAL" clId="{7522D46C-E2DB-440C-827C-0FD11183DCBB}" dt="2024-02-22T10:04:01.837" v="4935" actId="20577"/>
          <ac:spMkLst>
            <pc:docMk/>
            <pc:sldMk cId="3913571486" sldId="2098149191"/>
            <ac:spMk id="2" creationId="{3A36079F-128A-43B8-AF7A-432AA7BEA07B}"/>
          </ac:spMkLst>
        </pc:spChg>
        <pc:spChg chg="add mod">
          <ac:chgData name="Weber, George R. (LARC-D309)" userId="0c6bf55f-4eeb-4517-b8b9-ce58e4cba4b6" providerId="ADAL" clId="{7522D46C-E2DB-440C-827C-0FD11183DCBB}" dt="2024-02-22T15:46:20.168" v="5617" actId="1076"/>
          <ac:spMkLst>
            <pc:docMk/>
            <pc:sldMk cId="3913571486" sldId="2098149191"/>
            <ac:spMk id="4" creationId="{B9AC3BA8-DDDC-31C9-4436-3F2DFDFA7F2D}"/>
          </ac:spMkLst>
        </pc:spChg>
        <pc:spChg chg="add mod">
          <ac:chgData name="Weber, George R. (LARC-D309)" userId="0c6bf55f-4eeb-4517-b8b9-ce58e4cba4b6" providerId="ADAL" clId="{7522D46C-E2DB-440C-827C-0FD11183DCBB}" dt="2024-02-22T16:56:53.979" v="6864" actId="1076"/>
          <ac:spMkLst>
            <pc:docMk/>
            <pc:sldMk cId="3913571486" sldId="2098149191"/>
            <ac:spMk id="5" creationId="{436ABC37-DBE4-0DCF-E88C-FFF0BCFA20B5}"/>
          </ac:spMkLst>
        </pc:spChg>
        <pc:spChg chg="add mod">
          <ac:chgData name="Weber, George R. (LARC-D309)" userId="0c6bf55f-4eeb-4517-b8b9-ce58e4cba4b6" providerId="ADAL" clId="{7522D46C-E2DB-440C-827C-0FD11183DCBB}" dt="2024-02-22T16:56:58.360" v="6865" actId="1076"/>
          <ac:spMkLst>
            <pc:docMk/>
            <pc:sldMk cId="3913571486" sldId="2098149191"/>
            <ac:spMk id="6" creationId="{D1ABC14D-43E0-D5A4-5822-A2B507D877F9}"/>
          </ac:spMkLst>
        </pc:spChg>
        <pc:spChg chg="add mod">
          <ac:chgData name="Weber, George R. (LARC-D309)" userId="0c6bf55f-4eeb-4517-b8b9-ce58e4cba4b6" providerId="ADAL" clId="{7522D46C-E2DB-440C-827C-0FD11183DCBB}" dt="2024-02-22T15:52:57.481" v="5742" actId="1076"/>
          <ac:spMkLst>
            <pc:docMk/>
            <pc:sldMk cId="3913571486" sldId="2098149191"/>
            <ac:spMk id="15" creationId="{6E831523-8D6C-14B4-7AA7-4CAC9C90E0FF}"/>
          </ac:spMkLst>
        </pc:spChg>
        <pc:spChg chg="add del mod">
          <ac:chgData name="Weber, George R. (LARC-D309)" userId="0c6bf55f-4eeb-4517-b8b9-ce58e4cba4b6" providerId="ADAL" clId="{7522D46C-E2DB-440C-827C-0FD11183DCBB}" dt="2024-02-22T15:48:57.600" v="5638"/>
          <ac:spMkLst>
            <pc:docMk/>
            <pc:sldMk cId="3913571486" sldId="2098149191"/>
            <ac:spMk id="26" creationId="{3D26AFD4-4C02-BF73-8C82-227FB156FB34}"/>
          </ac:spMkLst>
        </pc:spChg>
        <pc:spChg chg="add mod">
          <ac:chgData name="Weber, George R. (LARC-D309)" userId="0c6bf55f-4eeb-4517-b8b9-ce58e4cba4b6" providerId="ADAL" clId="{7522D46C-E2DB-440C-827C-0FD11183DCBB}" dt="2024-02-22T15:52:10.553" v="5725" actId="14100"/>
          <ac:spMkLst>
            <pc:docMk/>
            <pc:sldMk cId="3913571486" sldId="2098149191"/>
            <ac:spMk id="29" creationId="{D0B5A893-0343-457F-6DBF-1FEE62A16EE8}"/>
          </ac:spMkLst>
        </pc:spChg>
        <pc:spChg chg="add mod">
          <ac:chgData name="Weber, George R. (LARC-D309)" userId="0c6bf55f-4eeb-4517-b8b9-ce58e4cba4b6" providerId="ADAL" clId="{7522D46C-E2DB-440C-827C-0FD11183DCBB}" dt="2024-02-22T15:51:43.096" v="5722" actId="692"/>
          <ac:spMkLst>
            <pc:docMk/>
            <pc:sldMk cId="3913571486" sldId="2098149191"/>
            <ac:spMk id="38" creationId="{C7AC007C-5E23-578A-0D4D-3DED5EE798BB}"/>
          </ac:spMkLst>
        </pc:spChg>
        <pc:spChg chg="add mod">
          <ac:chgData name="Weber, George R. (LARC-D309)" userId="0c6bf55f-4eeb-4517-b8b9-ce58e4cba4b6" providerId="ADAL" clId="{7522D46C-E2DB-440C-827C-0FD11183DCBB}" dt="2024-02-22T16:56:34.547" v="6861" actId="113"/>
          <ac:spMkLst>
            <pc:docMk/>
            <pc:sldMk cId="3913571486" sldId="2098149191"/>
            <ac:spMk id="52" creationId="{512EB41D-CD7D-8B26-D0FE-146AE9544581}"/>
          </ac:spMkLst>
        </pc:spChg>
        <pc:spChg chg="add mod">
          <ac:chgData name="Weber, George R. (LARC-D309)" userId="0c6bf55f-4eeb-4517-b8b9-ce58e4cba4b6" providerId="ADAL" clId="{7522D46C-E2DB-440C-827C-0FD11183DCBB}" dt="2024-02-22T16:56:34.547" v="6861" actId="113"/>
          <ac:spMkLst>
            <pc:docMk/>
            <pc:sldMk cId="3913571486" sldId="2098149191"/>
            <ac:spMk id="53" creationId="{5096004E-DD1E-C1DD-006F-146993BB04DD}"/>
          </ac:spMkLst>
        </pc:spChg>
        <pc:spChg chg="add mod">
          <ac:chgData name="Weber, George R. (LARC-D309)" userId="0c6bf55f-4eeb-4517-b8b9-ce58e4cba4b6" providerId="ADAL" clId="{7522D46C-E2DB-440C-827C-0FD11183DCBB}" dt="2024-02-22T16:56:34.547" v="6861" actId="113"/>
          <ac:spMkLst>
            <pc:docMk/>
            <pc:sldMk cId="3913571486" sldId="2098149191"/>
            <ac:spMk id="54" creationId="{ABAC7AE1-A7B2-8897-9A98-0F5D948D9963}"/>
          </ac:spMkLst>
        </pc:spChg>
        <pc:picChg chg="add mod">
          <ac:chgData name="Weber, George R. (LARC-D309)" userId="0c6bf55f-4eeb-4517-b8b9-ce58e4cba4b6" providerId="ADAL" clId="{7522D46C-E2DB-440C-827C-0FD11183DCBB}" dt="2024-02-22T15:46:20.168" v="5617" actId="1076"/>
          <ac:picMkLst>
            <pc:docMk/>
            <pc:sldMk cId="3913571486" sldId="2098149191"/>
            <ac:picMk id="8" creationId="{00E4A13E-D816-A7D3-7C13-9775760E5A94}"/>
          </ac:picMkLst>
        </pc:picChg>
        <pc:picChg chg="add mod">
          <ac:chgData name="Weber, George R. (LARC-D309)" userId="0c6bf55f-4eeb-4517-b8b9-ce58e4cba4b6" providerId="ADAL" clId="{7522D46C-E2DB-440C-827C-0FD11183DCBB}" dt="2024-02-22T15:46:20.168" v="5617" actId="1076"/>
          <ac:picMkLst>
            <pc:docMk/>
            <pc:sldMk cId="3913571486" sldId="2098149191"/>
            <ac:picMk id="10" creationId="{00F2F8D7-DF4A-C690-EF97-92CDD2E57AC7}"/>
          </ac:picMkLst>
        </pc:picChg>
        <pc:picChg chg="add mod">
          <ac:chgData name="Weber, George R. (LARC-D309)" userId="0c6bf55f-4eeb-4517-b8b9-ce58e4cba4b6" providerId="ADAL" clId="{7522D46C-E2DB-440C-827C-0FD11183DCBB}" dt="2024-02-22T15:52:57.481" v="5742" actId="1076"/>
          <ac:picMkLst>
            <pc:docMk/>
            <pc:sldMk cId="3913571486" sldId="2098149191"/>
            <ac:picMk id="12" creationId="{F5C1B137-21E0-8E7F-0666-E8A935DFED7B}"/>
          </ac:picMkLst>
        </pc:picChg>
        <pc:picChg chg="add mod">
          <ac:chgData name="Weber, George R. (LARC-D309)" userId="0c6bf55f-4eeb-4517-b8b9-ce58e4cba4b6" providerId="ADAL" clId="{7522D46C-E2DB-440C-827C-0FD11183DCBB}" dt="2024-02-22T15:46:20.168" v="5617" actId="1076"/>
          <ac:picMkLst>
            <pc:docMk/>
            <pc:sldMk cId="3913571486" sldId="2098149191"/>
            <ac:picMk id="14" creationId="{A1BE67BD-C58B-0229-0FD5-F662C9AA7E13}"/>
          </ac:picMkLst>
        </pc:picChg>
        <pc:picChg chg="add mod">
          <ac:chgData name="Weber, George R. (LARC-D309)" userId="0c6bf55f-4eeb-4517-b8b9-ce58e4cba4b6" providerId="ADAL" clId="{7522D46C-E2DB-440C-827C-0FD11183DCBB}" dt="2024-02-22T15:48:56.176" v="5637" actId="1076"/>
          <ac:picMkLst>
            <pc:docMk/>
            <pc:sldMk cId="3913571486" sldId="2098149191"/>
            <ac:picMk id="17" creationId="{72DCB94A-1848-0133-3CFE-0702C8B76C8C}"/>
          </ac:picMkLst>
        </pc:picChg>
        <pc:cxnChg chg="add mod">
          <ac:chgData name="Weber, George R. (LARC-D309)" userId="0c6bf55f-4eeb-4517-b8b9-ce58e4cba4b6" providerId="ADAL" clId="{7522D46C-E2DB-440C-827C-0FD11183DCBB}" dt="2024-02-22T15:47:05.321" v="5622" actId="208"/>
          <ac:cxnSpMkLst>
            <pc:docMk/>
            <pc:sldMk cId="3913571486" sldId="2098149191"/>
            <ac:cxnSpMk id="19" creationId="{FE7D9CA7-C184-6F45-03AF-47D4D9AA7B29}"/>
          </ac:cxnSpMkLst>
        </pc:cxnChg>
        <pc:cxnChg chg="add mod">
          <ac:chgData name="Weber, George R. (LARC-D309)" userId="0c6bf55f-4eeb-4517-b8b9-ce58e4cba4b6" providerId="ADAL" clId="{7522D46C-E2DB-440C-827C-0FD11183DCBB}" dt="2024-02-22T15:47:46.685" v="5628" actId="208"/>
          <ac:cxnSpMkLst>
            <pc:docMk/>
            <pc:sldMk cId="3913571486" sldId="2098149191"/>
            <ac:cxnSpMk id="21" creationId="{331BB3D5-1B3D-8BC0-FA2E-906085A3AC33}"/>
          </ac:cxnSpMkLst>
        </pc:cxnChg>
        <pc:cxnChg chg="add mod">
          <ac:chgData name="Weber, George R. (LARC-D309)" userId="0c6bf55f-4eeb-4517-b8b9-ce58e4cba4b6" providerId="ADAL" clId="{7522D46C-E2DB-440C-827C-0FD11183DCBB}" dt="2024-02-22T15:48:02.354" v="5632" actId="13822"/>
          <ac:cxnSpMkLst>
            <pc:docMk/>
            <pc:sldMk cId="3913571486" sldId="2098149191"/>
            <ac:cxnSpMk id="24" creationId="{ABAF5F2E-8E8A-2EF7-A452-5D64BBEE1363}"/>
          </ac:cxnSpMkLst>
        </pc:cxnChg>
        <pc:cxnChg chg="add del mod">
          <ac:chgData name="Weber, George R. (LARC-D309)" userId="0c6bf55f-4eeb-4517-b8b9-ce58e4cba4b6" providerId="ADAL" clId="{7522D46C-E2DB-440C-827C-0FD11183DCBB}" dt="2024-02-22T15:48:57.600" v="5638"/>
          <ac:cxnSpMkLst>
            <pc:docMk/>
            <pc:sldMk cId="3913571486" sldId="2098149191"/>
            <ac:cxnSpMk id="27" creationId="{A1F9859A-770B-2C7B-7354-A57D5B0EBBA1}"/>
          </ac:cxnSpMkLst>
        </pc:cxnChg>
        <pc:cxnChg chg="add del mod">
          <ac:chgData name="Weber, George R. (LARC-D309)" userId="0c6bf55f-4eeb-4517-b8b9-ce58e4cba4b6" providerId="ADAL" clId="{7522D46C-E2DB-440C-827C-0FD11183DCBB}" dt="2024-02-22T15:48:57.600" v="5638"/>
          <ac:cxnSpMkLst>
            <pc:docMk/>
            <pc:sldMk cId="3913571486" sldId="2098149191"/>
            <ac:cxnSpMk id="28" creationId="{0569BA82-34DF-7EE9-2CB4-55B3D50E3806}"/>
          </ac:cxnSpMkLst>
        </pc:cxnChg>
        <pc:cxnChg chg="add mod">
          <ac:chgData name="Weber, George R. (LARC-D309)" userId="0c6bf55f-4eeb-4517-b8b9-ce58e4cba4b6" providerId="ADAL" clId="{7522D46C-E2DB-440C-827C-0FD11183DCBB}" dt="2024-02-22T15:52:16.485" v="5726" actId="14100"/>
          <ac:cxnSpMkLst>
            <pc:docMk/>
            <pc:sldMk cId="3913571486" sldId="2098149191"/>
            <ac:cxnSpMk id="30" creationId="{24D6FDA3-291B-72EE-9897-3E127756EEB7}"/>
          </ac:cxnSpMkLst>
        </pc:cxnChg>
        <pc:cxnChg chg="add mod">
          <ac:chgData name="Weber, George R. (LARC-D309)" userId="0c6bf55f-4eeb-4517-b8b9-ce58e4cba4b6" providerId="ADAL" clId="{7522D46C-E2DB-440C-827C-0FD11183DCBB}" dt="2024-02-22T15:52:10.553" v="5725" actId="14100"/>
          <ac:cxnSpMkLst>
            <pc:docMk/>
            <pc:sldMk cId="3913571486" sldId="2098149191"/>
            <ac:cxnSpMk id="31" creationId="{2CFB7314-2787-1DC5-EC71-A341F0116CA0}"/>
          </ac:cxnSpMkLst>
        </pc:cxnChg>
        <pc:cxnChg chg="add mod">
          <ac:chgData name="Weber, George R. (LARC-D309)" userId="0c6bf55f-4eeb-4517-b8b9-ce58e4cba4b6" providerId="ADAL" clId="{7522D46C-E2DB-440C-827C-0FD11183DCBB}" dt="2024-02-22T15:51:43.096" v="5722" actId="692"/>
          <ac:cxnSpMkLst>
            <pc:docMk/>
            <pc:sldMk cId="3913571486" sldId="2098149191"/>
            <ac:cxnSpMk id="39" creationId="{54C37D35-A211-BD26-DF93-AD07A76EE7A4}"/>
          </ac:cxnSpMkLst>
        </pc:cxnChg>
        <pc:cxnChg chg="add mod">
          <ac:chgData name="Weber, George R. (LARC-D309)" userId="0c6bf55f-4eeb-4517-b8b9-ce58e4cba4b6" providerId="ADAL" clId="{7522D46C-E2DB-440C-827C-0FD11183DCBB}" dt="2024-02-22T15:51:43.096" v="5722" actId="692"/>
          <ac:cxnSpMkLst>
            <pc:docMk/>
            <pc:sldMk cId="3913571486" sldId="2098149191"/>
            <ac:cxnSpMk id="40" creationId="{CA275EE9-E6E9-35BE-A13A-DC201605C7B8}"/>
          </ac:cxnSpMkLst>
        </pc:cxnChg>
      </pc:sldChg>
      <pc:sldChg chg="addSp delSp modSp add del mod ord modAnim">
        <pc:chgData name="Weber, George R. (LARC-D309)" userId="0c6bf55f-4eeb-4517-b8b9-ce58e4cba4b6" providerId="ADAL" clId="{7522D46C-E2DB-440C-827C-0FD11183DCBB}" dt="2024-02-27T13:40:05.561" v="11811" actId="2696"/>
        <pc:sldMkLst>
          <pc:docMk/>
          <pc:sldMk cId="3552422628" sldId="2098149192"/>
        </pc:sldMkLst>
        <pc:spChg chg="mod">
          <ac:chgData name="Weber, George R. (LARC-D309)" userId="0c6bf55f-4eeb-4517-b8b9-ce58e4cba4b6" providerId="ADAL" clId="{7522D46C-E2DB-440C-827C-0FD11183DCBB}" dt="2024-02-22T14:35:04.194" v="5295" actId="20577"/>
          <ac:spMkLst>
            <pc:docMk/>
            <pc:sldMk cId="3552422628" sldId="2098149192"/>
            <ac:spMk id="2" creationId="{3A36079F-128A-43B8-AF7A-432AA7BEA07B}"/>
          </ac:spMkLst>
        </pc:spChg>
        <pc:spChg chg="add mod">
          <ac:chgData name="Weber, George R. (LARC-D309)" userId="0c6bf55f-4eeb-4517-b8b9-ce58e4cba4b6" providerId="ADAL" clId="{7522D46C-E2DB-440C-827C-0FD11183DCBB}" dt="2024-02-22T15:10:33.592" v="5349" actId="20577"/>
          <ac:spMkLst>
            <pc:docMk/>
            <pc:sldMk cId="3552422628" sldId="2098149192"/>
            <ac:spMk id="4" creationId="{B2AF8B28-F6F0-8B97-6DD0-E3F1461EDFA3}"/>
          </ac:spMkLst>
        </pc:spChg>
        <pc:spChg chg="add mod">
          <ac:chgData name="Weber, George R. (LARC-D309)" userId="0c6bf55f-4eeb-4517-b8b9-ce58e4cba4b6" providerId="ADAL" clId="{7522D46C-E2DB-440C-827C-0FD11183DCBB}" dt="2024-02-25T22:15:11.004" v="8053" actId="1076"/>
          <ac:spMkLst>
            <pc:docMk/>
            <pc:sldMk cId="3552422628" sldId="2098149192"/>
            <ac:spMk id="5" creationId="{ACFEF7D0-C7AF-3345-A7FC-12237E049C05}"/>
          </ac:spMkLst>
        </pc:spChg>
        <pc:spChg chg="add del mod ord">
          <ac:chgData name="Weber, George R. (LARC-D309)" userId="0c6bf55f-4eeb-4517-b8b9-ce58e4cba4b6" providerId="ADAL" clId="{7522D46C-E2DB-440C-827C-0FD11183DCBB}" dt="2024-02-22T14:27:29.867" v="5254" actId="478"/>
          <ac:spMkLst>
            <pc:docMk/>
            <pc:sldMk cId="3552422628" sldId="2098149192"/>
            <ac:spMk id="5" creationId="{ED57A3DA-4005-DF0F-65D2-6B1A2B608864}"/>
          </ac:spMkLst>
        </pc:spChg>
        <pc:spChg chg="add mod ord">
          <ac:chgData name="Weber, George R. (LARC-D309)" userId="0c6bf55f-4eeb-4517-b8b9-ce58e4cba4b6" providerId="ADAL" clId="{7522D46C-E2DB-440C-827C-0FD11183DCBB}" dt="2024-02-25T22:14:36.812" v="8050" actId="1076"/>
          <ac:spMkLst>
            <pc:docMk/>
            <pc:sldMk cId="3552422628" sldId="2098149192"/>
            <ac:spMk id="6" creationId="{26314482-F394-88F5-0862-59E5E8CCC4CD}"/>
          </ac:spMkLst>
        </pc:spChg>
        <pc:spChg chg="add mod ord">
          <ac:chgData name="Weber, George R. (LARC-D309)" userId="0c6bf55f-4eeb-4517-b8b9-ce58e4cba4b6" providerId="ADAL" clId="{7522D46C-E2DB-440C-827C-0FD11183DCBB}" dt="2024-02-25T22:16:14.040" v="8064" actId="20577"/>
          <ac:spMkLst>
            <pc:docMk/>
            <pc:sldMk cId="3552422628" sldId="2098149192"/>
            <ac:spMk id="7" creationId="{86224C0B-DE0C-FF4B-F60D-7E1275653729}"/>
          </ac:spMkLst>
        </pc:spChg>
        <pc:spChg chg="add del mod">
          <ac:chgData name="Weber, George R. (LARC-D309)" userId="0c6bf55f-4eeb-4517-b8b9-ce58e4cba4b6" providerId="ADAL" clId="{7522D46C-E2DB-440C-827C-0FD11183DCBB}" dt="2024-02-25T22:06:08.642" v="7983"/>
          <ac:spMkLst>
            <pc:docMk/>
            <pc:sldMk cId="3552422628" sldId="2098149192"/>
            <ac:spMk id="8" creationId="{AEC86832-5380-F2FA-B447-5FF2C9A2B052}"/>
          </ac:spMkLst>
        </pc:spChg>
        <pc:spChg chg="add mod">
          <ac:chgData name="Weber, George R. (LARC-D309)" userId="0c6bf55f-4eeb-4517-b8b9-ce58e4cba4b6" providerId="ADAL" clId="{7522D46C-E2DB-440C-827C-0FD11183DCBB}" dt="2024-02-25T22:20:31.075" v="8086" actId="14100"/>
          <ac:spMkLst>
            <pc:docMk/>
            <pc:sldMk cId="3552422628" sldId="2098149192"/>
            <ac:spMk id="10" creationId="{C5187DDA-0B2E-146E-D8E9-832D9DF2EA8B}"/>
          </ac:spMkLst>
        </pc:spChg>
        <pc:spChg chg="add mod">
          <ac:chgData name="Weber, George R. (LARC-D309)" userId="0c6bf55f-4eeb-4517-b8b9-ce58e4cba4b6" providerId="ADAL" clId="{7522D46C-E2DB-440C-827C-0FD11183DCBB}" dt="2024-02-25T22:04:54.026" v="7976" actId="14100"/>
          <ac:spMkLst>
            <pc:docMk/>
            <pc:sldMk cId="3552422628" sldId="2098149192"/>
            <ac:spMk id="12" creationId="{681373A7-6C7C-44BB-59AE-2080BD6B9BCE}"/>
          </ac:spMkLst>
        </pc:spChg>
        <pc:spChg chg="add mod">
          <ac:chgData name="Weber, George R. (LARC-D309)" userId="0c6bf55f-4eeb-4517-b8b9-ce58e4cba4b6" providerId="ADAL" clId="{7522D46C-E2DB-440C-827C-0FD11183DCBB}" dt="2024-02-25T22:15:05.865" v="8052" actId="1076"/>
          <ac:spMkLst>
            <pc:docMk/>
            <pc:sldMk cId="3552422628" sldId="2098149192"/>
            <ac:spMk id="13" creationId="{5830CBEF-0438-7B0C-EEC3-90EC84DBECEC}"/>
          </ac:spMkLst>
        </pc:spChg>
        <pc:spChg chg="add mod">
          <ac:chgData name="Weber, George R. (LARC-D309)" userId="0c6bf55f-4eeb-4517-b8b9-ce58e4cba4b6" providerId="ADAL" clId="{7522D46C-E2DB-440C-827C-0FD11183DCBB}" dt="2024-02-25T22:20:31.075" v="8086" actId="14100"/>
          <ac:spMkLst>
            <pc:docMk/>
            <pc:sldMk cId="3552422628" sldId="2098149192"/>
            <ac:spMk id="16" creationId="{059EFAB5-4E38-C515-E041-512ED67CD903}"/>
          </ac:spMkLst>
        </pc:spChg>
        <pc:spChg chg="add mod">
          <ac:chgData name="Weber, George R. (LARC-D309)" userId="0c6bf55f-4eeb-4517-b8b9-ce58e4cba4b6" providerId="ADAL" clId="{7522D46C-E2DB-440C-827C-0FD11183DCBB}" dt="2024-02-25T22:14:28.759" v="8049" actId="1076"/>
          <ac:spMkLst>
            <pc:docMk/>
            <pc:sldMk cId="3552422628" sldId="2098149192"/>
            <ac:spMk id="22" creationId="{C5C55281-DE22-1BCB-D4AF-2CF0731677FA}"/>
          </ac:spMkLst>
        </pc:spChg>
        <pc:spChg chg="add mod">
          <ac:chgData name="Weber, George R. (LARC-D309)" userId="0c6bf55f-4eeb-4517-b8b9-ce58e4cba4b6" providerId="ADAL" clId="{7522D46C-E2DB-440C-827C-0FD11183DCBB}" dt="2024-02-25T22:14:28.759" v="8049" actId="1076"/>
          <ac:spMkLst>
            <pc:docMk/>
            <pc:sldMk cId="3552422628" sldId="2098149192"/>
            <ac:spMk id="23" creationId="{60D7071B-870E-C2B1-0F40-05CC3F53C576}"/>
          </ac:spMkLst>
        </pc:spChg>
        <pc:picChg chg="add mod">
          <ac:chgData name="Weber, George R. (LARC-D309)" userId="0c6bf55f-4eeb-4517-b8b9-ce58e4cba4b6" providerId="ADAL" clId="{7522D46C-E2DB-440C-827C-0FD11183DCBB}" dt="2024-02-25T22:14:28.759" v="8049" actId="1076"/>
          <ac:picMkLst>
            <pc:docMk/>
            <pc:sldMk cId="3552422628" sldId="2098149192"/>
            <ac:picMk id="9" creationId="{426A6698-2656-F20B-7EED-C3FBE5409769}"/>
          </ac:picMkLst>
        </pc:picChg>
        <pc:picChg chg="add mod">
          <ac:chgData name="Weber, George R. (LARC-D309)" userId="0c6bf55f-4eeb-4517-b8b9-ce58e4cba4b6" providerId="ADAL" clId="{7522D46C-E2DB-440C-827C-0FD11183DCBB}" dt="2024-02-25T22:20:31.075" v="8086" actId="14100"/>
          <ac:picMkLst>
            <pc:docMk/>
            <pc:sldMk cId="3552422628" sldId="2098149192"/>
            <ac:picMk id="11" creationId="{8D7D6F56-6870-10FC-062D-8C11F159F826}"/>
          </ac:picMkLst>
        </pc:picChg>
        <pc:picChg chg="add mod">
          <ac:chgData name="Weber, George R. (LARC-D309)" userId="0c6bf55f-4eeb-4517-b8b9-ce58e4cba4b6" providerId="ADAL" clId="{7522D46C-E2DB-440C-827C-0FD11183DCBB}" dt="2024-02-25T22:20:31.075" v="8086" actId="14100"/>
          <ac:picMkLst>
            <pc:docMk/>
            <pc:sldMk cId="3552422628" sldId="2098149192"/>
            <ac:picMk id="15" creationId="{A1B98860-7277-DE83-3ADF-5995BDDF4A86}"/>
          </ac:picMkLst>
        </pc:picChg>
        <pc:picChg chg="add del">
          <ac:chgData name="Weber, George R. (LARC-D309)" userId="0c6bf55f-4eeb-4517-b8b9-ce58e4cba4b6" providerId="ADAL" clId="{7522D46C-E2DB-440C-827C-0FD11183DCBB}" dt="2024-02-22T14:33:25.313" v="5274" actId="22"/>
          <ac:picMkLst>
            <pc:docMk/>
            <pc:sldMk cId="3552422628" sldId="2098149192"/>
            <ac:picMk id="17" creationId="{3506ADED-1A40-7B9F-A1A3-A6B28FF382CB}"/>
          </ac:picMkLst>
        </pc:picChg>
        <pc:picChg chg="add mod">
          <ac:chgData name="Weber, George R. (LARC-D309)" userId="0c6bf55f-4eeb-4517-b8b9-ce58e4cba4b6" providerId="ADAL" clId="{7522D46C-E2DB-440C-827C-0FD11183DCBB}" dt="2024-02-25T22:20:31.075" v="8086" actId="14100"/>
          <ac:picMkLst>
            <pc:docMk/>
            <pc:sldMk cId="3552422628" sldId="2098149192"/>
            <ac:picMk id="19" creationId="{B84B9522-4FF6-4361-7D80-01DFA5882B5A}"/>
          </ac:picMkLst>
        </pc:picChg>
        <pc:picChg chg="add mod">
          <ac:chgData name="Weber, George R. (LARC-D309)" userId="0c6bf55f-4eeb-4517-b8b9-ce58e4cba4b6" providerId="ADAL" clId="{7522D46C-E2DB-440C-827C-0FD11183DCBB}" dt="2024-02-25T22:19:57.146" v="8081" actId="1076"/>
          <ac:picMkLst>
            <pc:docMk/>
            <pc:sldMk cId="3552422628" sldId="2098149192"/>
            <ac:picMk id="20" creationId="{FD334DA5-281A-672C-911C-7D5C8282AB5D}"/>
          </ac:picMkLst>
        </pc:picChg>
        <pc:picChg chg="add mod">
          <ac:chgData name="Weber, George R. (LARC-D309)" userId="0c6bf55f-4eeb-4517-b8b9-ce58e4cba4b6" providerId="ADAL" clId="{7522D46C-E2DB-440C-827C-0FD11183DCBB}" dt="2024-02-25T22:20:02.907" v="8082" actId="1076"/>
          <ac:picMkLst>
            <pc:docMk/>
            <pc:sldMk cId="3552422628" sldId="2098149192"/>
            <ac:picMk id="21" creationId="{F7E53061-7245-D2E8-E685-D126E1697053}"/>
          </ac:picMkLst>
        </pc:picChg>
      </pc:sldChg>
      <pc:sldChg chg="addSp delSp modSp add del mod modAnim">
        <pc:chgData name="Weber, George R. (LARC-D309)" userId="0c6bf55f-4eeb-4517-b8b9-ce58e4cba4b6" providerId="ADAL" clId="{7522D46C-E2DB-440C-827C-0FD11183DCBB}" dt="2024-02-22T16:16:01.733" v="6231" actId="47"/>
        <pc:sldMkLst>
          <pc:docMk/>
          <pc:sldMk cId="59685655" sldId="2098149193"/>
        </pc:sldMkLst>
        <pc:spChg chg="mod">
          <ac:chgData name="Weber, George R. (LARC-D309)" userId="0c6bf55f-4eeb-4517-b8b9-ce58e4cba4b6" providerId="ADAL" clId="{7522D46C-E2DB-440C-827C-0FD11183DCBB}" dt="2024-02-22T15:56:53.998" v="5906" actId="20577"/>
          <ac:spMkLst>
            <pc:docMk/>
            <pc:sldMk cId="59685655" sldId="2098149193"/>
            <ac:spMk id="2" creationId="{3A36079F-128A-43B8-AF7A-432AA7BEA07B}"/>
          </ac:spMkLst>
        </pc:spChg>
        <pc:spChg chg="add mod">
          <ac:chgData name="Weber, George R. (LARC-D309)" userId="0c6bf55f-4eeb-4517-b8b9-ce58e4cba4b6" providerId="ADAL" clId="{7522D46C-E2DB-440C-827C-0FD11183DCBB}" dt="2024-02-22T16:10:09.768" v="6120" actId="1076"/>
          <ac:spMkLst>
            <pc:docMk/>
            <pc:sldMk cId="59685655" sldId="2098149193"/>
            <ac:spMk id="4" creationId="{269EF7F8-3D84-1634-DA34-DEB10A21D95C}"/>
          </ac:spMkLst>
        </pc:spChg>
        <pc:spChg chg="add del mod">
          <ac:chgData name="Weber, George R. (LARC-D309)" userId="0c6bf55f-4eeb-4517-b8b9-ce58e4cba4b6" providerId="ADAL" clId="{7522D46C-E2DB-440C-827C-0FD11183DCBB}" dt="2024-02-22T15:59:06.686" v="5912" actId="478"/>
          <ac:spMkLst>
            <pc:docMk/>
            <pc:sldMk cId="59685655" sldId="2098149193"/>
            <ac:spMk id="5" creationId="{CA90CDD3-C64E-B78E-E42A-35CF6FCC0DC2}"/>
          </ac:spMkLst>
        </pc:spChg>
        <pc:spChg chg="mod topLvl">
          <ac:chgData name="Weber, George R. (LARC-D309)" userId="0c6bf55f-4eeb-4517-b8b9-ce58e4cba4b6" providerId="ADAL" clId="{7522D46C-E2DB-440C-827C-0FD11183DCBB}" dt="2024-02-22T16:10:40.382" v="6123" actId="1076"/>
          <ac:spMkLst>
            <pc:docMk/>
            <pc:sldMk cId="59685655" sldId="2098149193"/>
            <ac:spMk id="9" creationId="{26E04455-96F4-DFEC-B3C6-1C0AE97E3CF4}"/>
          </ac:spMkLst>
        </pc:spChg>
        <pc:spChg chg="mod topLvl">
          <ac:chgData name="Weber, George R. (LARC-D309)" userId="0c6bf55f-4eeb-4517-b8b9-ce58e4cba4b6" providerId="ADAL" clId="{7522D46C-E2DB-440C-827C-0FD11183DCBB}" dt="2024-02-22T16:14:43.844" v="6148" actId="1037"/>
          <ac:spMkLst>
            <pc:docMk/>
            <pc:sldMk cId="59685655" sldId="2098149193"/>
            <ac:spMk id="13" creationId="{4F7568C9-5D3E-7649-D4B3-1F9EEFA35464}"/>
          </ac:spMkLst>
        </pc:spChg>
        <pc:spChg chg="del mod">
          <ac:chgData name="Weber, George R. (LARC-D309)" userId="0c6bf55f-4eeb-4517-b8b9-ce58e4cba4b6" providerId="ADAL" clId="{7522D46C-E2DB-440C-827C-0FD11183DCBB}" dt="2024-02-22T16:04:36.012" v="5946" actId="478"/>
          <ac:spMkLst>
            <pc:docMk/>
            <pc:sldMk cId="59685655" sldId="2098149193"/>
            <ac:spMk id="17" creationId="{9A1D57C6-A688-DE17-B197-4A01EFD24E15}"/>
          </ac:spMkLst>
        </pc:spChg>
        <pc:spChg chg="del mod">
          <ac:chgData name="Weber, George R. (LARC-D309)" userId="0c6bf55f-4eeb-4517-b8b9-ce58e4cba4b6" providerId="ADAL" clId="{7522D46C-E2DB-440C-827C-0FD11183DCBB}" dt="2024-02-22T16:04:41.061" v="5947" actId="478"/>
          <ac:spMkLst>
            <pc:docMk/>
            <pc:sldMk cId="59685655" sldId="2098149193"/>
            <ac:spMk id="18" creationId="{7CDB565E-8786-5A74-EC5E-30D804F2271C}"/>
          </ac:spMkLst>
        </pc:spChg>
        <pc:spChg chg="del mod">
          <ac:chgData name="Weber, George R. (LARC-D309)" userId="0c6bf55f-4eeb-4517-b8b9-ce58e4cba4b6" providerId="ADAL" clId="{7522D46C-E2DB-440C-827C-0FD11183DCBB}" dt="2024-02-22T16:04:36.012" v="5946" actId="478"/>
          <ac:spMkLst>
            <pc:docMk/>
            <pc:sldMk cId="59685655" sldId="2098149193"/>
            <ac:spMk id="19" creationId="{9D687275-FE92-EB11-D166-4775D97D785E}"/>
          </ac:spMkLst>
        </pc:spChg>
        <pc:spChg chg="mod topLvl">
          <ac:chgData name="Weber, George R. (LARC-D309)" userId="0c6bf55f-4eeb-4517-b8b9-ce58e4cba4b6" providerId="ADAL" clId="{7522D46C-E2DB-440C-827C-0FD11183DCBB}" dt="2024-02-22T16:10:40.382" v="6123" actId="1076"/>
          <ac:spMkLst>
            <pc:docMk/>
            <pc:sldMk cId="59685655" sldId="2098149193"/>
            <ac:spMk id="20" creationId="{527BD205-12B6-E6B0-029A-A446CBBF7B0E}"/>
          </ac:spMkLst>
        </pc:spChg>
        <pc:spChg chg="del mod">
          <ac:chgData name="Weber, George R. (LARC-D309)" userId="0c6bf55f-4eeb-4517-b8b9-ce58e4cba4b6" providerId="ADAL" clId="{7522D46C-E2DB-440C-827C-0FD11183DCBB}" dt="2024-02-22T16:04:50.911" v="5949" actId="478"/>
          <ac:spMkLst>
            <pc:docMk/>
            <pc:sldMk cId="59685655" sldId="2098149193"/>
            <ac:spMk id="21" creationId="{D1930DE1-DB4B-735F-0302-61F07FD967E3}"/>
          </ac:spMkLst>
        </pc:spChg>
        <pc:spChg chg="del mod">
          <ac:chgData name="Weber, George R. (LARC-D309)" userId="0c6bf55f-4eeb-4517-b8b9-ce58e4cba4b6" providerId="ADAL" clId="{7522D46C-E2DB-440C-827C-0FD11183DCBB}" dt="2024-02-22T16:04:36.012" v="5946" actId="478"/>
          <ac:spMkLst>
            <pc:docMk/>
            <pc:sldMk cId="59685655" sldId="2098149193"/>
            <ac:spMk id="22" creationId="{EDBBE8B7-CFD9-B51D-A725-2F3B2BFAA680}"/>
          </ac:spMkLst>
        </pc:spChg>
        <pc:spChg chg="mod topLvl">
          <ac:chgData name="Weber, George R. (LARC-D309)" userId="0c6bf55f-4eeb-4517-b8b9-ce58e4cba4b6" providerId="ADAL" clId="{7522D46C-E2DB-440C-827C-0FD11183DCBB}" dt="2024-02-22T16:11:18.777" v="6142" actId="1076"/>
          <ac:spMkLst>
            <pc:docMk/>
            <pc:sldMk cId="59685655" sldId="2098149193"/>
            <ac:spMk id="26" creationId="{938C2B58-C6C9-6530-C798-300F5A4D8EA4}"/>
          </ac:spMkLst>
        </pc:spChg>
        <pc:spChg chg="mod topLvl">
          <ac:chgData name="Weber, George R. (LARC-D309)" userId="0c6bf55f-4eeb-4517-b8b9-ce58e4cba4b6" providerId="ADAL" clId="{7522D46C-E2DB-440C-827C-0FD11183DCBB}" dt="2024-02-22T16:10:40.382" v="6123" actId="1076"/>
          <ac:spMkLst>
            <pc:docMk/>
            <pc:sldMk cId="59685655" sldId="2098149193"/>
            <ac:spMk id="27" creationId="{14F38EAC-A912-04E6-A2E9-50E97EB00BD4}"/>
          </ac:spMkLst>
        </pc:spChg>
        <pc:spChg chg="mod topLvl">
          <ac:chgData name="Weber, George R. (LARC-D309)" userId="0c6bf55f-4eeb-4517-b8b9-ce58e4cba4b6" providerId="ADAL" clId="{7522D46C-E2DB-440C-827C-0FD11183DCBB}" dt="2024-02-22T16:11:27.994" v="6144" actId="1076"/>
          <ac:spMkLst>
            <pc:docMk/>
            <pc:sldMk cId="59685655" sldId="2098149193"/>
            <ac:spMk id="30" creationId="{99FBBB83-C54E-53BE-BFBE-6CC75A044016}"/>
          </ac:spMkLst>
        </pc:spChg>
        <pc:spChg chg="add mod">
          <ac:chgData name="Weber, George R. (LARC-D309)" userId="0c6bf55f-4eeb-4517-b8b9-ce58e4cba4b6" providerId="ADAL" clId="{7522D46C-E2DB-440C-827C-0FD11183DCBB}" dt="2024-02-22T16:10:40.382" v="6123" actId="1076"/>
          <ac:spMkLst>
            <pc:docMk/>
            <pc:sldMk cId="59685655" sldId="2098149193"/>
            <ac:spMk id="32" creationId="{86385E44-F3C9-CBBB-F35A-32FF3D3E3AE0}"/>
          </ac:spMkLst>
        </pc:spChg>
        <pc:grpChg chg="add del mod">
          <ac:chgData name="Weber, George R. (LARC-D309)" userId="0c6bf55f-4eeb-4517-b8b9-ce58e4cba4b6" providerId="ADAL" clId="{7522D46C-E2DB-440C-827C-0FD11183DCBB}" dt="2024-02-22T16:07:48.488" v="5991" actId="165"/>
          <ac:grpSpMkLst>
            <pc:docMk/>
            <pc:sldMk cId="59685655" sldId="2098149193"/>
            <ac:grpSpMk id="6" creationId="{632E6E7C-3C76-503B-98CC-28AB5E658BFD}"/>
          </ac:grpSpMkLst>
        </pc:grpChg>
        <pc:grpChg chg="del mod topLvl">
          <ac:chgData name="Weber, George R. (LARC-D309)" userId="0c6bf55f-4eeb-4517-b8b9-ce58e4cba4b6" providerId="ADAL" clId="{7522D46C-E2DB-440C-827C-0FD11183DCBB}" dt="2024-02-22T16:07:55.777" v="5994" actId="165"/>
          <ac:grpSpMkLst>
            <pc:docMk/>
            <pc:sldMk cId="59685655" sldId="2098149193"/>
            <ac:grpSpMk id="23" creationId="{2CE92C59-EBBA-F13E-AD6B-2F5BB4CB2A72}"/>
          </ac:grpSpMkLst>
        </pc:grpChg>
        <pc:picChg chg="del mod">
          <ac:chgData name="Weber, George R. (LARC-D309)" userId="0c6bf55f-4eeb-4517-b8b9-ce58e4cba4b6" providerId="ADAL" clId="{7522D46C-E2DB-440C-827C-0FD11183DCBB}" dt="2024-02-22T16:03:36.424" v="5935" actId="478"/>
          <ac:picMkLst>
            <pc:docMk/>
            <pc:sldMk cId="59685655" sldId="2098149193"/>
            <ac:picMk id="7" creationId="{192FCD97-10BE-8E74-2A51-49905FB6339A}"/>
          </ac:picMkLst>
        </pc:picChg>
        <pc:picChg chg="del mod">
          <ac:chgData name="Weber, George R. (LARC-D309)" userId="0c6bf55f-4eeb-4517-b8b9-ce58e4cba4b6" providerId="ADAL" clId="{7522D46C-E2DB-440C-827C-0FD11183DCBB}" dt="2024-02-22T16:05:06.154" v="5952" actId="478"/>
          <ac:picMkLst>
            <pc:docMk/>
            <pc:sldMk cId="59685655" sldId="2098149193"/>
            <ac:picMk id="8" creationId="{36002CAB-E2E9-93A7-28E1-622D022A42C8}"/>
          </ac:picMkLst>
        </pc:picChg>
        <pc:picChg chg="del mod">
          <ac:chgData name="Weber, George R. (LARC-D309)" userId="0c6bf55f-4eeb-4517-b8b9-ce58e4cba4b6" providerId="ADAL" clId="{7522D46C-E2DB-440C-827C-0FD11183DCBB}" dt="2024-02-22T16:05:18.360" v="5956" actId="478"/>
          <ac:picMkLst>
            <pc:docMk/>
            <pc:sldMk cId="59685655" sldId="2098149193"/>
            <ac:picMk id="12" creationId="{FB357B96-7132-B3D7-3EFF-6991938DFE64}"/>
          </ac:picMkLst>
        </pc:picChg>
        <pc:picChg chg="del mod">
          <ac:chgData name="Weber, George R. (LARC-D309)" userId="0c6bf55f-4eeb-4517-b8b9-ce58e4cba4b6" providerId="ADAL" clId="{7522D46C-E2DB-440C-827C-0FD11183DCBB}" dt="2024-02-22T16:04:36.012" v="5946" actId="478"/>
          <ac:picMkLst>
            <pc:docMk/>
            <pc:sldMk cId="59685655" sldId="2098149193"/>
            <ac:picMk id="24" creationId="{42C0017E-96CB-06E0-9765-53E6CAE812E1}"/>
          </ac:picMkLst>
        </pc:picChg>
        <pc:picChg chg="del mod">
          <ac:chgData name="Weber, George R. (LARC-D309)" userId="0c6bf55f-4eeb-4517-b8b9-ce58e4cba4b6" providerId="ADAL" clId="{7522D46C-E2DB-440C-827C-0FD11183DCBB}" dt="2024-02-22T16:05:36.902" v="5958" actId="478"/>
          <ac:picMkLst>
            <pc:docMk/>
            <pc:sldMk cId="59685655" sldId="2098149193"/>
            <ac:picMk id="25" creationId="{B0C722CA-00E3-0FC8-EE82-E41EF99433D6}"/>
          </ac:picMkLst>
        </pc:picChg>
        <pc:picChg chg="del mod">
          <ac:chgData name="Weber, George R. (LARC-D309)" userId="0c6bf55f-4eeb-4517-b8b9-ce58e4cba4b6" providerId="ADAL" clId="{7522D46C-E2DB-440C-827C-0FD11183DCBB}" dt="2024-02-22T16:05:38.745" v="5959" actId="478"/>
          <ac:picMkLst>
            <pc:docMk/>
            <pc:sldMk cId="59685655" sldId="2098149193"/>
            <ac:picMk id="28" creationId="{578669A4-7EA5-F10C-DB4D-A9EE848EFBAB}"/>
          </ac:picMkLst>
        </pc:picChg>
        <pc:picChg chg="mod topLvl">
          <ac:chgData name="Weber, George R. (LARC-D309)" userId="0c6bf55f-4eeb-4517-b8b9-ce58e4cba4b6" providerId="ADAL" clId="{7522D46C-E2DB-440C-827C-0FD11183DCBB}" dt="2024-02-22T16:10:40.382" v="6123" actId="1076"/>
          <ac:picMkLst>
            <pc:docMk/>
            <pc:sldMk cId="59685655" sldId="2098149193"/>
            <ac:picMk id="29" creationId="{A9190134-1083-3157-C4F1-733E4D5BF7DB}"/>
          </ac:picMkLst>
        </pc:picChg>
        <pc:picChg chg="add del mod">
          <ac:chgData name="Weber, George R. (LARC-D309)" userId="0c6bf55f-4eeb-4517-b8b9-ce58e4cba4b6" providerId="ADAL" clId="{7522D46C-E2DB-440C-827C-0FD11183DCBB}" dt="2024-02-22T16:00:38.855" v="5921" actId="478"/>
          <ac:picMkLst>
            <pc:docMk/>
            <pc:sldMk cId="59685655" sldId="2098149193"/>
            <ac:picMk id="34" creationId="{63C04F03-A06A-93BD-BBF6-0DC00199BFAB}"/>
          </ac:picMkLst>
        </pc:picChg>
        <pc:picChg chg="add mod">
          <ac:chgData name="Weber, George R. (LARC-D309)" userId="0c6bf55f-4eeb-4517-b8b9-ce58e4cba4b6" providerId="ADAL" clId="{7522D46C-E2DB-440C-827C-0FD11183DCBB}" dt="2024-02-22T16:10:40.382" v="6123" actId="1076"/>
          <ac:picMkLst>
            <pc:docMk/>
            <pc:sldMk cId="59685655" sldId="2098149193"/>
            <ac:picMk id="36" creationId="{3FD09C16-5725-9F8E-A853-E263F34218DF}"/>
          </ac:picMkLst>
        </pc:picChg>
        <pc:picChg chg="add del mod ord">
          <ac:chgData name="Weber, George R. (LARC-D309)" userId="0c6bf55f-4eeb-4517-b8b9-ce58e4cba4b6" providerId="ADAL" clId="{7522D46C-E2DB-440C-827C-0FD11183DCBB}" dt="2024-02-22T16:04:20.335" v="5941" actId="478"/>
          <ac:picMkLst>
            <pc:docMk/>
            <pc:sldMk cId="59685655" sldId="2098149193"/>
            <ac:picMk id="38" creationId="{EDA83AA6-634F-7A25-E722-5EB34F1FC963}"/>
          </ac:picMkLst>
        </pc:picChg>
        <pc:picChg chg="add mod ord">
          <ac:chgData name="Weber, George R. (LARC-D309)" userId="0c6bf55f-4eeb-4517-b8b9-ce58e4cba4b6" providerId="ADAL" clId="{7522D46C-E2DB-440C-827C-0FD11183DCBB}" dt="2024-02-22T16:10:40.382" v="6123" actId="1076"/>
          <ac:picMkLst>
            <pc:docMk/>
            <pc:sldMk cId="59685655" sldId="2098149193"/>
            <ac:picMk id="40" creationId="{FD452EF7-E0A2-50C6-13F1-173A32E27F2C}"/>
          </ac:picMkLst>
        </pc:picChg>
        <pc:picChg chg="add mod">
          <ac:chgData name="Weber, George R. (LARC-D309)" userId="0c6bf55f-4eeb-4517-b8b9-ce58e4cba4b6" providerId="ADAL" clId="{7522D46C-E2DB-440C-827C-0FD11183DCBB}" dt="2024-02-22T16:14:43.844" v="6148" actId="1037"/>
          <ac:picMkLst>
            <pc:docMk/>
            <pc:sldMk cId="59685655" sldId="2098149193"/>
            <ac:picMk id="41" creationId="{E0AD7E63-03E8-9880-5620-EEB0544FBB1E}"/>
          </ac:picMkLst>
        </pc:picChg>
        <pc:picChg chg="add mod">
          <ac:chgData name="Weber, George R. (LARC-D309)" userId="0c6bf55f-4eeb-4517-b8b9-ce58e4cba4b6" providerId="ADAL" clId="{7522D46C-E2DB-440C-827C-0FD11183DCBB}" dt="2024-02-22T16:11:20.262" v="6143" actId="1076"/>
          <ac:picMkLst>
            <pc:docMk/>
            <pc:sldMk cId="59685655" sldId="2098149193"/>
            <ac:picMk id="42" creationId="{F4090086-5F65-9297-AE2F-D53DF3641247}"/>
          </ac:picMkLst>
        </pc:picChg>
        <pc:cxnChg chg="mod topLvl">
          <ac:chgData name="Weber, George R. (LARC-D309)" userId="0c6bf55f-4eeb-4517-b8b9-ce58e4cba4b6" providerId="ADAL" clId="{7522D46C-E2DB-440C-827C-0FD11183DCBB}" dt="2024-02-22T16:10:40.382" v="6123" actId="1076"/>
          <ac:cxnSpMkLst>
            <pc:docMk/>
            <pc:sldMk cId="59685655" sldId="2098149193"/>
            <ac:cxnSpMk id="10" creationId="{72B18C8F-C66F-5254-6019-33CCEA0CC1A6}"/>
          </ac:cxnSpMkLst>
        </pc:cxnChg>
        <pc:cxnChg chg="mod topLvl">
          <ac:chgData name="Weber, George R. (LARC-D309)" userId="0c6bf55f-4eeb-4517-b8b9-ce58e4cba4b6" providerId="ADAL" clId="{7522D46C-E2DB-440C-827C-0FD11183DCBB}" dt="2024-02-22T16:10:40.382" v="6123" actId="1076"/>
          <ac:cxnSpMkLst>
            <pc:docMk/>
            <pc:sldMk cId="59685655" sldId="2098149193"/>
            <ac:cxnSpMk id="11" creationId="{604A94AD-DD00-EF16-58F3-8951CC65EDE4}"/>
          </ac:cxnSpMkLst>
        </pc:cxnChg>
        <pc:cxnChg chg="mod topLvl">
          <ac:chgData name="Weber, George R. (LARC-D309)" userId="0c6bf55f-4eeb-4517-b8b9-ce58e4cba4b6" providerId="ADAL" clId="{7522D46C-E2DB-440C-827C-0FD11183DCBB}" dt="2024-02-22T16:14:43.844" v="6148" actId="1037"/>
          <ac:cxnSpMkLst>
            <pc:docMk/>
            <pc:sldMk cId="59685655" sldId="2098149193"/>
            <ac:cxnSpMk id="14" creationId="{067A1584-46A3-C090-AD62-19E7C055E5C6}"/>
          </ac:cxnSpMkLst>
        </pc:cxnChg>
        <pc:cxnChg chg="mod topLvl">
          <ac:chgData name="Weber, George R. (LARC-D309)" userId="0c6bf55f-4eeb-4517-b8b9-ce58e4cba4b6" providerId="ADAL" clId="{7522D46C-E2DB-440C-827C-0FD11183DCBB}" dt="2024-02-22T16:14:43.844" v="6148" actId="1037"/>
          <ac:cxnSpMkLst>
            <pc:docMk/>
            <pc:sldMk cId="59685655" sldId="2098149193"/>
            <ac:cxnSpMk id="15" creationId="{A1AD62FB-204D-B1A0-5990-86F08C07CF5E}"/>
          </ac:cxnSpMkLst>
        </pc:cxnChg>
        <pc:cxnChg chg="mod topLvl">
          <ac:chgData name="Weber, George R. (LARC-D309)" userId="0c6bf55f-4eeb-4517-b8b9-ce58e4cba4b6" providerId="ADAL" clId="{7522D46C-E2DB-440C-827C-0FD11183DCBB}" dt="2024-02-22T16:10:40.382" v="6123" actId="1076"/>
          <ac:cxnSpMkLst>
            <pc:docMk/>
            <pc:sldMk cId="59685655" sldId="2098149193"/>
            <ac:cxnSpMk id="16" creationId="{126F1E13-9F94-C7E4-0497-FC0763BC609B}"/>
          </ac:cxnSpMkLst>
        </pc:cxnChg>
        <pc:cxnChg chg="mod topLvl">
          <ac:chgData name="Weber, George R. (LARC-D309)" userId="0c6bf55f-4eeb-4517-b8b9-ce58e4cba4b6" providerId="ADAL" clId="{7522D46C-E2DB-440C-827C-0FD11183DCBB}" dt="2024-02-22T16:15:33.253" v="6228" actId="692"/>
          <ac:cxnSpMkLst>
            <pc:docMk/>
            <pc:sldMk cId="59685655" sldId="2098149193"/>
            <ac:cxnSpMk id="31" creationId="{29498B91-5EBE-1086-F469-2DF1131AA9AC}"/>
          </ac:cxnSpMkLst>
        </pc:cxnChg>
      </pc:sldChg>
      <pc:sldChg chg="addSp delSp modSp add del mod ord delAnim modAnim">
        <pc:chgData name="Weber, George R. (LARC-D309)" userId="0c6bf55f-4eeb-4517-b8b9-ce58e4cba4b6" providerId="ADAL" clId="{7522D46C-E2DB-440C-827C-0FD11183DCBB}" dt="2024-02-27T13:40:05.561" v="11811" actId="2696"/>
        <pc:sldMkLst>
          <pc:docMk/>
          <pc:sldMk cId="3905561153" sldId="2098149194"/>
        </pc:sldMkLst>
        <pc:spChg chg="mod">
          <ac:chgData name="Weber, George R. (LARC-D309)" userId="0c6bf55f-4eeb-4517-b8b9-ce58e4cba4b6" providerId="ADAL" clId="{7522D46C-E2DB-440C-827C-0FD11183DCBB}" dt="2024-02-22T16:50:32.742" v="6817" actId="20577"/>
          <ac:spMkLst>
            <pc:docMk/>
            <pc:sldMk cId="3905561153" sldId="2098149194"/>
            <ac:spMk id="2" creationId="{3A36079F-128A-43B8-AF7A-432AA7BEA07B}"/>
          </ac:spMkLst>
        </pc:spChg>
        <pc:spChg chg="add del mod">
          <ac:chgData name="Weber, George R. (LARC-D309)" userId="0c6bf55f-4eeb-4517-b8b9-ce58e4cba4b6" providerId="ADAL" clId="{7522D46C-E2DB-440C-827C-0FD11183DCBB}" dt="2024-02-25T23:30:43.179" v="8677" actId="478"/>
          <ac:spMkLst>
            <pc:docMk/>
            <pc:sldMk cId="3905561153" sldId="2098149194"/>
            <ac:spMk id="4" creationId="{019CAA95-017B-65A2-29C3-ACB512688308}"/>
          </ac:spMkLst>
        </pc:spChg>
        <pc:spChg chg="add del mod">
          <ac:chgData name="Weber, George R. (LARC-D309)" userId="0c6bf55f-4eeb-4517-b8b9-ce58e4cba4b6" providerId="ADAL" clId="{7522D46C-E2DB-440C-827C-0FD11183DCBB}" dt="2024-02-22T16:58:56.942" v="6870" actId="478"/>
          <ac:spMkLst>
            <pc:docMk/>
            <pc:sldMk cId="3905561153" sldId="2098149194"/>
            <ac:spMk id="4" creationId="{EA7B5E84-9E77-3249-5B40-DEDC2F2B2F4F}"/>
          </ac:spMkLst>
        </pc:spChg>
        <pc:spChg chg="add del mod">
          <ac:chgData name="Weber, George R. (LARC-D309)" userId="0c6bf55f-4eeb-4517-b8b9-ce58e4cba4b6" providerId="ADAL" clId="{7522D46C-E2DB-440C-827C-0FD11183DCBB}" dt="2024-02-25T23:30:43.179" v="8677" actId="478"/>
          <ac:spMkLst>
            <pc:docMk/>
            <pc:sldMk cId="3905561153" sldId="2098149194"/>
            <ac:spMk id="5" creationId="{4AA30E6F-CA8C-5235-EC89-85E4831641B9}"/>
          </ac:spMkLst>
        </pc:spChg>
        <pc:spChg chg="add del mod">
          <ac:chgData name="Weber, George R. (LARC-D309)" userId="0c6bf55f-4eeb-4517-b8b9-ce58e4cba4b6" providerId="ADAL" clId="{7522D46C-E2DB-440C-827C-0FD11183DCBB}" dt="2024-02-22T16:58:56.942" v="6870" actId="478"/>
          <ac:spMkLst>
            <pc:docMk/>
            <pc:sldMk cId="3905561153" sldId="2098149194"/>
            <ac:spMk id="5" creationId="{E278AA59-1E8B-812D-FC69-154DE97AA044}"/>
          </ac:spMkLst>
        </pc:spChg>
        <pc:spChg chg="add del mod">
          <ac:chgData name="Weber, George R. (LARC-D309)" userId="0c6bf55f-4eeb-4517-b8b9-ce58e4cba4b6" providerId="ADAL" clId="{7522D46C-E2DB-440C-827C-0FD11183DCBB}" dt="2024-02-25T23:30:43.179" v="8677" actId="478"/>
          <ac:spMkLst>
            <pc:docMk/>
            <pc:sldMk cId="3905561153" sldId="2098149194"/>
            <ac:spMk id="6" creationId="{93497D8F-50F5-8599-C3AA-DD791EB8EF43}"/>
          </ac:spMkLst>
        </pc:spChg>
        <pc:spChg chg="add del mod">
          <ac:chgData name="Weber, George R. (LARC-D309)" userId="0c6bf55f-4eeb-4517-b8b9-ce58e4cba4b6" providerId="ADAL" clId="{7522D46C-E2DB-440C-827C-0FD11183DCBB}" dt="2024-02-22T16:58:56.942" v="6870" actId="478"/>
          <ac:spMkLst>
            <pc:docMk/>
            <pc:sldMk cId="3905561153" sldId="2098149194"/>
            <ac:spMk id="6" creationId="{A1F399F9-8411-95CC-46E3-5D3C7AABEF73}"/>
          </ac:spMkLst>
        </pc:spChg>
        <pc:spChg chg="add del mod">
          <ac:chgData name="Weber, George R. (LARC-D309)" userId="0c6bf55f-4eeb-4517-b8b9-ce58e4cba4b6" providerId="ADAL" clId="{7522D46C-E2DB-440C-827C-0FD11183DCBB}" dt="2024-02-25T23:30:43.179" v="8677" actId="478"/>
          <ac:spMkLst>
            <pc:docMk/>
            <pc:sldMk cId="3905561153" sldId="2098149194"/>
            <ac:spMk id="7" creationId="{E8AC69A4-5A52-60A2-EC6B-9EEF02515F80}"/>
          </ac:spMkLst>
        </pc:spChg>
        <pc:spChg chg="add mod">
          <ac:chgData name="Weber, George R. (LARC-D309)" userId="0c6bf55f-4eeb-4517-b8b9-ce58e4cba4b6" providerId="ADAL" clId="{7522D46C-E2DB-440C-827C-0FD11183DCBB}" dt="2024-02-22T19:35:19.621" v="7572" actId="20577"/>
          <ac:spMkLst>
            <pc:docMk/>
            <pc:sldMk cId="3905561153" sldId="2098149194"/>
            <ac:spMk id="11" creationId="{B5F04EAA-F899-F5E5-F4A7-81D369C95AA5}"/>
          </ac:spMkLst>
        </pc:spChg>
        <pc:spChg chg="add mod">
          <ac:chgData name="Weber, George R. (LARC-D309)" userId="0c6bf55f-4eeb-4517-b8b9-ce58e4cba4b6" providerId="ADAL" clId="{7522D46C-E2DB-440C-827C-0FD11183DCBB}" dt="2024-02-25T23:33:03.651" v="8689" actId="1076"/>
          <ac:spMkLst>
            <pc:docMk/>
            <pc:sldMk cId="3905561153" sldId="2098149194"/>
            <ac:spMk id="12" creationId="{9139E3C9-F25A-1E20-CA34-EF8643FD1513}"/>
          </ac:spMkLst>
        </pc:spChg>
        <pc:picChg chg="add del">
          <ac:chgData name="Weber, George R. (LARC-D309)" userId="0c6bf55f-4eeb-4517-b8b9-ce58e4cba4b6" providerId="ADAL" clId="{7522D46C-E2DB-440C-827C-0FD11183DCBB}" dt="2024-02-22T17:00:38.275" v="6872" actId="22"/>
          <ac:picMkLst>
            <pc:docMk/>
            <pc:sldMk cId="3905561153" sldId="2098149194"/>
            <ac:picMk id="8" creationId="{E1BDF1E3-F88E-70DD-933D-4026E2C37C76}"/>
          </ac:picMkLst>
        </pc:picChg>
        <pc:picChg chg="add mod ord">
          <ac:chgData name="Weber, George R. (LARC-D309)" userId="0c6bf55f-4eeb-4517-b8b9-ce58e4cba4b6" providerId="ADAL" clId="{7522D46C-E2DB-440C-827C-0FD11183DCBB}" dt="2024-02-25T23:31:03.894" v="8680" actId="167"/>
          <ac:picMkLst>
            <pc:docMk/>
            <pc:sldMk cId="3905561153" sldId="2098149194"/>
            <ac:picMk id="9" creationId="{9071C807-C4D9-7B24-B66B-9711301DB690}"/>
          </ac:picMkLst>
        </pc:picChg>
        <pc:picChg chg="add del mod">
          <ac:chgData name="Weber, George R. (LARC-D309)" userId="0c6bf55f-4eeb-4517-b8b9-ce58e4cba4b6" providerId="ADAL" clId="{7522D46C-E2DB-440C-827C-0FD11183DCBB}" dt="2024-02-22T17:03:50.772" v="6927" actId="478"/>
          <ac:picMkLst>
            <pc:docMk/>
            <pc:sldMk cId="3905561153" sldId="2098149194"/>
            <ac:picMk id="10" creationId="{1DD20650-2AEE-1B01-CCBD-8AAF180CD758}"/>
          </ac:picMkLst>
        </pc:picChg>
        <pc:picChg chg="add del mod">
          <ac:chgData name="Weber, George R. (LARC-D309)" userId="0c6bf55f-4eeb-4517-b8b9-ce58e4cba4b6" providerId="ADAL" clId="{7522D46C-E2DB-440C-827C-0FD11183DCBB}" dt="2024-02-22T17:03:37.119" v="6919" actId="478"/>
          <ac:picMkLst>
            <pc:docMk/>
            <pc:sldMk cId="3905561153" sldId="2098149194"/>
            <ac:picMk id="13" creationId="{9F8A6E58-C1E0-F317-448A-D74E05016483}"/>
          </ac:picMkLst>
        </pc:picChg>
        <pc:picChg chg="add del mod">
          <ac:chgData name="Weber, George R. (LARC-D309)" userId="0c6bf55f-4eeb-4517-b8b9-ce58e4cba4b6" providerId="ADAL" clId="{7522D46C-E2DB-440C-827C-0FD11183DCBB}" dt="2024-02-25T23:30:43.179" v="8677" actId="478"/>
          <ac:picMkLst>
            <pc:docMk/>
            <pc:sldMk cId="3905561153" sldId="2098149194"/>
            <ac:picMk id="15" creationId="{AFF66F73-7D68-8297-4C0D-56890089EF23}"/>
          </ac:picMkLst>
        </pc:picChg>
        <pc:picChg chg="add mod">
          <ac:chgData name="Weber, George R. (LARC-D309)" userId="0c6bf55f-4eeb-4517-b8b9-ce58e4cba4b6" providerId="ADAL" clId="{7522D46C-E2DB-440C-827C-0FD11183DCBB}" dt="2024-02-22T17:06:18.673" v="7046" actId="1076"/>
          <ac:picMkLst>
            <pc:docMk/>
            <pc:sldMk cId="3905561153" sldId="2098149194"/>
            <ac:picMk id="16" creationId="{386B2454-2587-D6C6-128E-470C54A8FCCF}"/>
          </ac:picMkLst>
        </pc:picChg>
        <pc:picChg chg="add mod">
          <ac:chgData name="Weber, George R. (LARC-D309)" userId="0c6bf55f-4eeb-4517-b8b9-ce58e4cba4b6" providerId="ADAL" clId="{7522D46C-E2DB-440C-827C-0FD11183DCBB}" dt="2024-02-22T17:08:40.933" v="7073" actId="1076"/>
          <ac:picMkLst>
            <pc:docMk/>
            <pc:sldMk cId="3905561153" sldId="2098149194"/>
            <ac:picMk id="22" creationId="{CCAD5072-3D1B-2B78-72F3-E262F4A138C0}"/>
          </ac:picMkLst>
        </pc:picChg>
        <pc:picChg chg="add mod">
          <ac:chgData name="Weber, George R. (LARC-D309)" userId="0c6bf55f-4eeb-4517-b8b9-ce58e4cba4b6" providerId="ADAL" clId="{7522D46C-E2DB-440C-827C-0FD11183DCBB}" dt="2024-02-22T17:08:30.420" v="7072" actId="1076"/>
          <ac:picMkLst>
            <pc:docMk/>
            <pc:sldMk cId="3905561153" sldId="2098149194"/>
            <ac:picMk id="24" creationId="{AB528407-703C-240C-39B3-2B26049A910F}"/>
          </ac:picMkLst>
        </pc:picChg>
        <pc:cxnChg chg="add mod">
          <ac:chgData name="Weber, George R. (LARC-D309)" userId="0c6bf55f-4eeb-4517-b8b9-ce58e4cba4b6" providerId="ADAL" clId="{7522D46C-E2DB-440C-827C-0FD11183DCBB}" dt="2024-02-25T23:32:51.088" v="8686" actId="1076"/>
          <ac:cxnSpMkLst>
            <pc:docMk/>
            <pc:sldMk cId="3905561153" sldId="2098149194"/>
            <ac:cxnSpMk id="18" creationId="{B9A94C4F-E2DE-5463-1EDA-EB8A915935CC}"/>
          </ac:cxnSpMkLst>
        </pc:cxnChg>
        <pc:cxnChg chg="add mod">
          <ac:chgData name="Weber, George R. (LARC-D309)" userId="0c6bf55f-4eeb-4517-b8b9-ce58e4cba4b6" providerId="ADAL" clId="{7522D46C-E2DB-440C-827C-0FD11183DCBB}" dt="2024-02-25T23:32:54.643" v="8687" actId="1076"/>
          <ac:cxnSpMkLst>
            <pc:docMk/>
            <pc:sldMk cId="3905561153" sldId="2098149194"/>
            <ac:cxnSpMk id="19" creationId="{17B9BAD2-B083-AD00-0A64-EC22EEC87DF9}"/>
          </ac:cxnSpMkLst>
        </pc:cxnChg>
        <pc:cxnChg chg="add mod">
          <ac:chgData name="Weber, George R. (LARC-D309)" userId="0c6bf55f-4eeb-4517-b8b9-ce58e4cba4b6" providerId="ADAL" clId="{7522D46C-E2DB-440C-827C-0FD11183DCBB}" dt="2024-02-25T23:32:57.576" v="8688" actId="1076"/>
          <ac:cxnSpMkLst>
            <pc:docMk/>
            <pc:sldMk cId="3905561153" sldId="2098149194"/>
            <ac:cxnSpMk id="20" creationId="{7BD7D958-7F1D-D1A3-4113-717FA46678D6}"/>
          </ac:cxnSpMkLst>
        </pc:cxnChg>
      </pc:sldChg>
      <pc:sldChg chg="addSp delSp modSp new mod modAnim">
        <pc:chgData name="Weber, George R. (LARC-D309)" userId="0c6bf55f-4eeb-4517-b8b9-ce58e4cba4b6" providerId="ADAL" clId="{7522D46C-E2DB-440C-827C-0FD11183DCBB}" dt="2024-02-26T00:09:13.733" v="8995" actId="20577"/>
        <pc:sldMkLst>
          <pc:docMk/>
          <pc:sldMk cId="679687200" sldId="2098149195"/>
        </pc:sldMkLst>
        <pc:spChg chg="mod">
          <ac:chgData name="Weber, George R. (LARC-D309)" userId="0c6bf55f-4eeb-4517-b8b9-ce58e4cba4b6" providerId="ADAL" clId="{7522D46C-E2DB-440C-827C-0FD11183DCBB}" dt="2024-02-22T07:08:00.803" v="3527" actId="20577"/>
          <ac:spMkLst>
            <pc:docMk/>
            <pc:sldMk cId="679687200" sldId="2098149195"/>
            <ac:spMk id="2" creationId="{65828DE9-34B4-1D64-7970-A8EF8872980A}"/>
          </ac:spMkLst>
        </pc:spChg>
        <pc:spChg chg="add mod">
          <ac:chgData name="Weber, George R. (LARC-D309)" userId="0c6bf55f-4eeb-4517-b8b9-ce58e4cba4b6" providerId="ADAL" clId="{7522D46C-E2DB-440C-827C-0FD11183DCBB}" dt="2024-02-22T15:16:16.311" v="5355" actId="21"/>
          <ac:spMkLst>
            <pc:docMk/>
            <pc:sldMk cId="679687200" sldId="2098149195"/>
            <ac:spMk id="4" creationId="{E730BBBD-7C30-83FE-56AB-7E5604F14509}"/>
          </ac:spMkLst>
        </pc:spChg>
        <pc:spChg chg="add mod">
          <ac:chgData name="Weber, George R. (LARC-D309)" userId="0c6bf55f-4eeb-4517-b8b9-ce58e4cba4b6" providerId="ADAL" clId="{7522D46C-E2DB-440C-827C-0FD11183DCBB}" dt="2024-02-26T00:09:13.733" v="8995" actId="20577"/>
          <ac:spMkLst>
            <pc:docMk/>
            <pc:sldMk cId="679687200" sldId="2098149195"/>
            <ac:spMk id="5" creationId="{A10C0F66-EF5B-75C0-FF01-F50BC6237136}"/>
          </ac:spMkLst>
        </pc:spChg>
        <pc:spChg chg="add del">
          <ac:chgData name="Weber, George R. (LARC-D309)" userId="0c6bf55f-4eeb-4517-b8b9-ce58e4cba4b6" providerId="ADAL" clId="{7522D46C-E2DB-440C-827C-0FD11183DCBB}" dt="2024-02-22T06:35:24.664" v="2476"/>
          <ac:spMkLst>
            <pc:docMk/>
            <pc:sldMk cId="679687200" sldId="2098149195"/>
            <ac:spMk id="6" creationId="{718442AD-70D0-8DDC-D225-0EBBB0D92C76}"/>
          </ac:spMkLst>
        </pc:spChg>
        <pc:spChg chg="add del">
          <ac:chgData name="Weber, George R. (LARC-D309)" userId="0c6bf55f-4eeb-4517-b8b9-ce58e4cba4b6" providerId="ADAL" clId="{7522D46C-E2DB-440C-827C-0FD11183DCBB}" dt="2024-02-22T06:35:27.853" v="2478"/>
          <ac:spMkLst>
            <pc:docMk/>
            <pc:sldMk cId="679687200" sldId="2098149195"/>
            <ac:spMk id="7" creationId="{A3563F31-41C5-1F8F-42F8-0D2A58A339D6}"/>
          </ac:spMkLst>
        </pc:spChg>
        <pc:spChg chg="add mod">
          <ac:chgData name="Weber, George R. (LARC-D309)" userId="0c6bf55f-4eeb-4517-b8b9-ce58e4cba4b6" providerId="ADAL" clId="{7522D46C-E2DB-440C-827C-0FD11183DCBB}" dt="2024-02-22T15:16:39.986" v="5369" actId="1036"/>
          <ac:spMkLst>
            <pc:docMk/>
            <pc:sldMk cId="679687200" sldId="2098149195"/>
            <ac:spMk id="11" creationId="{62F784D1-23E9-55E4-E22A-4A1B83AA4499}"/>
          </ac:spMkLst>
        </pc:spChg>
        <pc:spChg chg="add mod">
          <ac:chgData name="Weber, George R. (LARC-D309)" userId="0c6bf55f-4eeb-4517-b8b9-ce58e4cba4b6" providerId="ADAL" clId="{7522D46C-E2DB-440C-827C-0FD11183DCBB}" dt="2024-02-22T15:17:02.026" v="5379" actId="1036"/>
          <ac:spMkLst>
            <pc:docMk/>
            <pc:sldMk cId="679687200" sldId="2098149195"/>
            <ac:spMk id="12" creationId="{F91784B4-791A-58CF-8CD4-F5D4BF2CFFCB}"/>
          </ac:spMkLst>
        </pc:spChg>
        <pc:cxnChg chg="add mod">
          <ac:chgData name="Weber, George R. (LARC-D309)" userId="0c6bf55f-4eeb-4517-b8b9-ce58e4cba4b6" providerId="ADAL" clId="{7522D46C-E2DB-440C-827C-0FD11183DCBB}" dt="2024-02-22T08:41:33.077" v="4794" actId="1076"/>
          <ac:cxnSpMkLst>
            <pc:docMk/>
            <pc:sldMk cId="679687200" sldId="2098149195"/>
            <ac:cxnSpMk id="9" creationId="{73122D36-E32B-93FA-510C-71662D6C500C}"/>
          </ac:cxnSpMkLst>
        </pc:cxnChg>
      </pc:sldChg>
      <pc:sldChg chg="addSp delSp modSp add mod ord">
        <pc:chgData name="Weber, George R. (LARC-D309)" userId="0c6bf55f-4eeb-4517-b8b9-ce58e4cba4b6" providerId="ADAL" clId="{7522D46C-E2DB-440C-827C-0FD11183DCBB}" dt="2024-02-26T16:01:50.581" v="9695" actId="14100"/>
        <pc:sldMkLst>
          <pc:docMk/>
          <pc:sldMk cId="4020350854" sldId="2098149196"/>
        </pc:sldMkLst>
        <pc:spChg chg="mod">
          <ac:chgData name="Weber, George R. (LARC-D309)" userId="0c6bf55f-4eeb-4517-b8b9-ce58e4cba4b6" providerId="ADAL" clId="{7522D46C-E2DB-440C-827C-0FD11183DCBB}" dt="2024-02-26T14:33:47.196" v="9585" actId="20577"/>
          <ac:spMkLst>
            <pc:docMk/>
            <pc:sldMk cId="4020350854" sldId="2098149196"/>
            <ac:spMk id="2" creationId="{3A36079F-128A-43B8-AF7A-432AA7BEA07B}"/>
          </ac:spMkLst>
        </pc:spChg>
        <pc:spChg chg="add mod">
          <ac:chgData name="Weber, George R. (LARC-D309)" userId="0c6bf55f-4eeb-4517-b8b9-ce58e4cba4b6" providerId="ADAL" clId="{7522D46C-E2DB-440C-827C-0FD11183DCBB}" dt="2024-02-26T15:23:20.284" v="9632" actId="20577"/>
          <ac:spMkLst>
            <pc:docMk/>
            <pc:sldMk cId="4020350854" sldId="2098149196"/>
            <ac:spMk id="5" creationId="{2F5D7C69-26B4-1077-1835-AC24BD611E9B}"/>
          </ac:spMkLst>
        </pc:spChg>
        <pc:spChg chg="add mod">
          <ac:chgData name="Weber, George R. (LARC-D309)" userId="0c6bf55f-4eeb-4517-b8b9-ce58e4cba4b6" providerId="ADAL" clId="{7522D46C-E2DB-440C-827C-0FD11183DCBB}" dt="2024-02-26T14:34:05.372" v="9597" actId="20577"/>
          <ac:spMkLst>
            <pc:docMk/>
            <pc:sldMk cId="4020350854" sldId="2098149196"/>
            <ac:spMk id="12" creationId="{F31F65DC-B9EC-0EB3-5590-A77C9AC64807}"/>
          </ac:spMkLst>
        </pc:spChg>
        <pc:picChg chg="add del mod">
          <ac:chgData name="Weber, George R. (LARC-D309)" userId="0c6bf55f-4eeb-4517-b8b9-ce58e4cba4b6" providerId="ADAL" clId="{7522D46C-E2DB-440C-827C-0FD11183DCBB}" dt="2024-02-26T14:32:08.732" v="9551" actId="478"/>
          <ac:picMkLst>
            <pc:docMk/>
            <pc:sldMk cId="4020350854" sldId="2098149196"/>
            <ac:picMk id="4" creationId="{9B67B892-05B1-74EE-40B3-D55000269AAC}"/>
          </ac:picMkLst>
        </pc:picChg>
        <pc:picChg chg="add del mod">
          <ac:chgData name="Weber, George R. (LARC-D309)" userId="0c6bf55f-4eeb-4517-b8b9-ce58e4cba4b6" providerId="ADAL" clId="{7522D46C-E2DB-440C-827C-0FD11183DCBB}" dt="2024-02-22T18:17:35.234" v="7177" actId="478"/>
          <ac:picMkLst>
            <pc:docMk/>
            <pc:sldMk cId="4020350854" sldId="2098149196"/>
            <ac:picMk id="5" creationId="{126B89DC-9C6C-A6FC-4119-71F1727CDC9F}"/>
          </ac:picMkLst>
        </pc:picChg>
        <pc:picChg chg="add mod">
          <ac:chgData name="Weber, George R. (LARC-D309)" userId="0c6bf55f-4eeb-4517-b8b9-ce58e4cba4b6" providerId="ADAL" clId="{7522D46C-E2DB-440C-827C-0FD11183DCBB}" dt="2024-02-26T14:55:03.722" v="9611" actId="1076"/>
          <ac:picMkLst>
            <pc:docMk/>
            <pc:sldMk cId="4020350854" sldId="2098149196"/>
            <ac:picMk id="7" creationId="{45E54871-70C1-E24F-DA00-CCA72AE44503}"/>
          </ac:picMkLst>
        </pc:picChg>
        <pc:picChg chg="add del mod">
          <ac:chgData name="Weber, George R. (LARC-D309)" userId="0c6bf55f-4eeb-4517-b8b9-ce58e4cba4b6" providerId="ADAL" clId="{7522D46C-E2DB-440C-827C-0FD11183DCBB}" dt="2024-02-22T18:17:53.254" v="7180" actId="478"/>
          <ac:picMkLst>
            <pc:docMk/>
            <pc:sldMk cId="4020350854" sldId="2098149196"/>
            <ac:picMk id="7" creationId="{A09BA081-1528-B6D8-A0E2-8E756837066A}"/>
          </ac:picMkLst>
        </pc:picChg>
        <pc:picChg chg="add del mod">
          <ac:chgData name="Weber, George R. (LARC-D309)" userId="0c6bf55f-4eeb-4517-b8b9-ce58e4cba4b6" providerId="ADAL" clId="{7522D46C-E2DB-440C-827C-0FD11183DCBB}" dt="2024-02-26T14:32:08.732" v="9551" actId="478"/>
          <ac:picMkLst>
            <pc:docMk/>
            <pc:sldMk cId="4020350854" sldId="2098149196"/>
            <ac:picMk id="9" creationId="{E6E79D20-09ED-A2F3-A1D2-62DD8A757B4F}"/>
          </ac:picMkLst>
        </pc:picChg>
        <pc:picChg chg="add mod">
          <ac:chgData name="Weber, George R. (LARC-D309)" userId="0c6bf55f-4eeb-4517-b8b9-ce58e4cba4b6" providerId="ADAL" clId="{7522D46C-E2DB-440C-827C-0FD11183DCBB}" dt="2024-02-26T14:55:30.957" v="9613" actId="1076"/>
          <ac:picMkLst>
            <pc:docMk/>
            <pc:sldMk cId="4020350854" sldId="2098149196"/>
            <ac:picMk id="10" creationId="{7A757193-9546-A6F0-70D9-1AB712CBA6C7}"/>
          </ac:picMkLst>
        </pc:picChg>
        <pc:picChg chg="add del mod">
          <ac:chgData name="Weber, George R. (LARC-D309)" userId="0c6bf55f-4eeb-4517-b8b9-ce58e4cba4b6" providerId="ADAL" clId="{7522D46C-E2DB-440C-827C-0FD11183DCBB}" dt="2024-02-26T14:32:08.732" v="9551" actId="478"/>
          <ac:picMkLst>
            <pc:docMk/>
            <pc:sldMk cId="4020350854" sldId="2098149196"/>
            <ac:picMk id="11" creationId="{590909EB-8B60-A545-6D2D-7F46EADFBA93}"/>
          </ac:picMkLst>
        </pc:picChg>
        <pc:picChg chg="add mod">
          <ac:chgData name="Weber, George R. (LARC-D309)" userId="0c6bf55f-4eeb-4517-b8b9-ce58e4cba4b6" providerId="ADAL" clId="{7522D46C-E2DB-440C-827C-0FD11183DCBB}" dt="2024-02-26T15:56:31.050" v="9636" actId="1076"/>
          <ac:picMkLst>
            <pc:docMk/>
            <pc:sldMk cId="4020350854" sldId="2098149196"/>
            <ac:picMk id="14" creationId="{F8E1AFCF-A408-2312-B8FF-2AAA1C500830}"/>
          </ac:picMkLst>
        </pc:picChg>
        <pc:picChg chg="add mod">
          <ac:chgData name="Weber, George R. (LARC-D309)" userId="0c6bf55f-4eeb-4517-b8b9-ce58e4cba4b6" providerId="ADAL" clId="{7522D46C-E2DB-440C-827C-0FD11183DCBB}" dt="2024-02-26T16:00:36.184" v="9681" actId="1076"/>
          <ac:picMkLst>
            <pc:docMk/>
            <pc:sldMk cId="4020350854" sldId="2098149196"/>
            <ac:picMk id="16" creationId="{DD737C6F-16AD-7E01-DE5E-F46F6A72DFF3}"/>
          </ac:picMkLst>
        </pc:picChg>
        <pc:picChg chg="add del mod">
          <ac:chgData name="Weber, George R. (LARC-D309)" userId="0c6bf55f-4eeb-4517-b8b9-ce58e4cba4b6" providerId="ADAL" clId="{7522D46C-E2DB-440C-827C-0FD11183DCBB}" dt="2024-02-26T15:58:40.091" v="9661" actId="478"/>
          <ac:picMkLst>
            <pc:docMk/>
            <pc:sldMk cId="4020350854" sldId="2098149196"/>
            <ac:picMk id="18" creationId="{8BF955FB-6529-F4D0-C0F2-1C616CEA6C05}"/>
          </ac:picMkLst>
        </pc:picChg>
        <pc:picChg chg="add mod">
          <ac:chgData name="Weber, George R. (LARC-D309)" userId="0c6bf55f-4eeb-4517-b8b9-ce58e4cba4b6" providerId="ADAL" clId="{7522D46C-E2DB-440C-827C-0FD11183DCBB}" dt="2024-02-26T15:59:06.602" v="9667" actId="1076"/>
          <ac:picMkLst>
            <pc:docMk/>
            <pc:sldMk cId="4020350854" sldId="2098149196"/>
            <ac:picMk id="20" creationId="{907BB167-58A1-8E04-B241-39816C1F5041}"/>
          </ac:picMkLst>
        </pc:picChg>
        <pc:cxnChg chg="add mod">
          <ac:chgData name="Weber, George R. (LARC-D309)" userId="0c6bf55f-4eeb-4517-b8b9-ce58e4cba4b6" providerId="ADAL" clId="{7522D46C-E2DB-440C-827C-0FD11183DCBB}" dt="2024-02-26T15:59:18.942" v="9669" actId="13822"/>
          <ac:cxnSpMkLst>
            <pc:docMk/>
            <pc:sldMk cId="4020350854" sldId="2098149196"/>
            <ac:cxnSpMk id="22" creationId="{64D93B6B-F389-9E54-2961-B14D440ED83E}"/>
          </ac:cxnSpMkLst>
        </pc:cxnChg>
        <pc:cxnChg chg="add mod">
          <ac:chgData name="Weber, George R. (LARC-D309)" userId="0c6bf55f-4eeb-4517-b8b9-ce58e4cba4b6" providerId="ADAL" clId="{7522D46C-E2DB-440C-827C-0FD11183DCBB}" dt="2024-02-26T16:01:28.462" v="9688" actId="692"/>
          <ac:cxnSpMkLst>
            <pc:docMk/>
            <pc:sldMk cId="4020350854" sldId="2098149196"/>
            <ac:cxnSpMk id="23" creationId="{70E47388-1B19-8FC8-A413-D4B571DCD332}"/>
          </ac:cxnSpMkLst>
        </pc:cxnChg>
        <pc:cxnChg chg="add mod">
          <ac:chgData name="Weber, George R. (LARC-D309)" userId="0c6bf55f-4eeb-4517-b8b9-ce58e4cba4b6" providerId="ADAL" clId="{7522D46C-E2DB-440C-827C-0FD11183DCBB}" dt="2024-02-26T16:01:28.462" v="9688" actId="692"/>
          <ac:cxnSpMkLst>
            <pc:docMk/>
            <pc:sldMk cId="4020350854" sldId="2098149196"/>
            <ac:cxnSpMk id="26" creationId="{78D99C3F-FDD6-8F1E-3815-A267AB41354B}"/>
          </ac:cxnSpMkLst>
        </pc:cxnChg>
        <pc:cxnChg chg="add mod">
          <ac:chgData name="Weber, George R. (LARC-D309)" userId="0c6bf55f-4eeb-4517-b8b9-ce58e4cba4b6" providerId="ADAL" clId="{7522D46C-E2DB-440C-827C-0FD11183DCBB}" dt="2024-02-26T16:01:36.871" v="9691" actId="14100"/>
          <ac:cxnSpMkLst>
            <pc:docMk/>
            <pc:sldMk cId="4020350854" sldId="2098149196"/>
            <ac:cxnSpMk id="37" creationId="{638DC278-4018-F27B-F8F8-AEF104598BBA}"/>
          </ac:cxnSpMkLst>
        </pc:cxnChg>
        <pc:cxnChg chg="add mod">
          <ac:chgData name="Weber, George R. (LARC-D309)" userId="0c6bf55f-4eeb-4517-b8b9-ce58e4cba4b6" providerId="ADAL" clId="{7522D46C-E2DB-440C-827C-0FD11183DCBB}" dt="2024-02-26T16:01:50.581" v="9695" actId="14100"/>
          <ac:cxnSpMkLst>
            <pc:docMk/>
            <pc:sldMk cId="4020350854" sldId="2098149196"/>
            <ac:cxnSpMk id="40" creationId="{BDFA2EA6-64B8-7AB4-8765-DCFE6D4689E7}"/>
          </ac:cxnSpMkLst>
        </pc:cxnChg>
      </pc:sldChg>
      <pc:sldChg chg="addSp modSp add del mod">
        <pc:chgData name="Weber, George R. (LARC-D309)" userId="0c6bf55f-4eeb-4517-b8b9-ce58e4cba4b6" providerId="ADAL" clId="{7522D46C-E2DB-440C-827C-0FD11183DCBB}" dt="2024-02-22T19:28:02.665" v="7569" actId="47"/>
        <pc:sldMkLst>
          <pc:docMk/>
          <pc:sldMk cId="2711139828" sldId="2098149197"/>
        </pc:sldMkLst>
        <pc:spChg chg="mod">
          <ac:chgData name="Weber, George R. (LARC-D309)" userId="0c6bf55f-4eeb-4517-b8b9-ce58e4cba4b6" providerId="ADAL" clId="{7522D46C-E2DB-440C-827C-0FD11183DCBB}" dt="2024-02-22T06:17:42.412" v="1938" actId="20577"/>
          <ac:spMkLst>
            <pc:docMk/>
            <pc:sldMk cId="2711139828" sldId="2098149197"/>
            <ac:spMk id="2" creationId="{3A36079F-128A-43B8-AF7A-432AA7BEA07B}"/>
          </ac:spMkLst>
        </pc:spChg>
        <pc:spChg chg="add mod">
          <ac:chgData name="Weber, George R. (LARC-D309)" userId="0c6bf55f-4eeb-4517-b8b9-ce58e4cba4b6" providerId="ADAL" clId="{7522D46C-E2DB-440C-827C-0FD11183DCBB}" dt="2024-02-22T06:14:11.330" v="1745" actId="20577"/>
          <ac:spMkLst>
            <pc:docMk/>
            <pc:sldMk cId="2711139828" sldId="2098149197"/>
            <ac:spMk id="4" creationId="{2B1C64EA-A73A-1CA0-B90A-6B198624882D}"/>
          </ac:spMkLst>
        </pc:spChg>
        <pc:spChg chg="add mod">
          <ac:chgData name="Weber, George R. (LARC-D309)" userId="0c6bf55f-4eeb-4517-b8b9-ce58e4cba4b6" providerId="ADAL" clId="{7522D46C-E2DB-440C-827C-0FD11183DCBB}" dt="2024-02-22T06:14:42.092" v="1768" actId="20577"/>
          <ac:spMkLst>
            <pc:docMk/>
            <pc:sldMk cId="2711139828" sldId="2098149197"/>
            <ac:spMk id="5" creationId="{AA997434-9507-E77D-2CF3-DF84ADC1078E}"/>
          </ac:spMkLst>
        </pc:spChg>
      </pc:sldChg>
      <pc:sldChg chg="addSp delSp modSp add del mod ord">
        <pc:chgData name="Weber, George R. (LARC-D309)" userId="0c6bf55f-4eeb-4517-b8b9-ce58e4cba4b6" providerId="ADAL" clId="{7522D46C-E2DB-440C-827C-0FD11183DCBB}" dt="2024-02-22T19:43:37.117" v="7574" actId="2696"/>
        <pc:sldMkLst>
          <pc:docMk/>
          <pc:sldMk cId="1086083748" sldId="2098149198"/>
        </pc:sldMkLst>
        <pc:spChg chg="mod">
          <ac:chgData name="Weber, George R. (LARC-D309)" userId="0c6bf55f-4eeb-4517-b8b9-ce58e4cba4b6" providerId="ADAL" clId="{7522D46C-E2DB-440C-827C-0FD11183DCBB}" dt="2024-02-22T15:20:17.254" v="5380" actId="20577"/>
          <ac:spMkLst>
            <pc:docMk/>
            <pc:sldMk cId="1086083748" sldId="2098149198"/>
            <ac:spMk id="2" creationId="{3A36079F-128A-43B8-AF7A-432AA7BEA07B}"/>
          </ac:spMkLst>
        </pc:spChg>
        <pc:spChg chg="add mod">
          <ac:chgData name="Weber, George R. (LARC-D309)" userId="0c6bf55f-4eeb-4517-b8b9-ce58e4cba4b6" providerId="ADAL" clId="{7522D46C-E2DB-440C-827C-0FD11183DCBB}" dt="2024-02-22T06:03:57.083" v="1574" actId="20577"/>
          <ac:spMkLst>
            <pc:docMk/>
            <pc:sldMk cId="1086083748" sldId="2098149198"/>
            <ac:spMk id="7" creationId="{C5ED5597-FBC5-C077-13F0-4E66474F20C1}"/>
          </ac:spMkLst>
        </pc:spChg>
        <pc:spChg chg="add mod">
          <ac:chgData name="Weber, George R. (LARC-D309)" userId="0c6bf55f-4eeb-4517-b8b9-ce58e4cba4b6" providerId="ADAL" clId="{7522D46C-E2DB-440C-827C-0FD11183DCBB}" dt="2024-02-22T06:01:46.920" v="1397" actId="1076"/>
          <ac:spMkLst>
            <pc:docMk/>
            <pc:sldMk cId="1086083748" sldId="2098149198"/>
            <ac:spMk id="8" creationId="{95E06F47-AE88-90F1-2171-E5D5DDB8A04F}"/>
          </ac:spMkLst>
        </pc:spChg>
        <pc:spChg chg="add del mod">
          <ac:chgData name="Weber, George R. (LARC-D309)" userId="0c6bf55f-4eeb-4517-b8b9-ce58e4cba4b6" providerId="ADAL" clId="{7522D46C-E2DB-440C-827C-0FD11183DCBB}" dt="2024-02-22T15:48:50.749" v="5634"/>
          <ac:spMkLst>
            <pc:docMk/>
            <pc:sldMk cId="1086083748" sldId="2098149198"/>
            <ac:spMk id="11" creationId="{A20829FF-76F4-CF79-7946-D6AD6C88BAED}"/>
          </ac:spMkLst>
        </pc:spChg>
        <pc:picChg chg="add mod">
          <ac:chgData name="Weber, George R. (LARC-D309)" userId="0c6bf55f-4eeb-4517-b8b9-ce58e4cba4b6" providerId="ADAL" clId="{7522D46C-E2DB-440C-827C-0FD11183DCBB}" dt="2024-02-22T15:32:04.619" v="5402" actId="1076"/>
          <ac:picMkLst>
            <pc:docMk/>
            <pc:sldMk cId="1086083748" sldId="2098149198"/>
            <ac:picMk id="10" creationId="{325A5435-1D3B-34B1-2FB3-43E51747CAF5}"/>
          </ac:picMkLst>
        </pc:picChg>
        <pc:cxnChg chg="add del mod">
          <ac:chgData name="Weber, George R. (LARC-D309)" userId="0c6bf55f-4eeb-4517-b8b9-ce58e4cba4b6" providerId="ADAL" clId="{7522D46C-E2DB-440C-827C-0FD11183DCBB}" dt="2024-02-22T15:48:50.749" v="5634"/>
          <ac:cxnSpMkLst>
            <pc:docMk/>
            <pc:sldMk cId="1086083748" sldId="2098149198"/>
            <ac:cxnSpMk id="12" creationId="{3DB17BE3-E565-30C9-616E-25D1C5BDF920}"/>
          </ac:cxnSpMkLst>
        </pc:cxnChg>
        <pc:cxnChg chg="add del mod">
          <ac:chgData name="Weber, George R. (LARC-D309)" userId="0c6bf55f-4eeb-4517-b8b9-ce58e4cba4b6" providerId="ADAL" clId="{7522D46C-E2DB-440C-827C-0FD11183DCBB}" dt="2024-02-22T15:48:50.749" v="5634"/>
          <ac:cxnSpMkLst>
            <pc:docMk/>
            <pc:sldMk cId="1086083748" sldId="2098149198"/>
            <ac:cxnSpMk id="13" creationId="{F20F83C8-4250-EFD7-7BA3-6F9CEA625BDF}"/>
          </ac:cxnSpMkLst>
        </pc:cxnChg>
      </pc:sldChg>
      <pc:sldChg chg="addSp modSp add del mod ord">
        <pc:chgData name="Weber, George R. (LARC-D309)" userId="0c6bf55f-4eeb-4517-b8b9-ce58e4cba4b6" providerId="ADAL" clId="{7522D46C-E2DB-440C-827C-0FD11183DCBB}" dt="2024-02-22T19:43:37.117" v="7574" actId="2696"/>
        <pc:sldMkLst>
          <pc:docMk/>
          <pc:sldMk cId="470733938" sldId="2098149199"/>
        </pc:sldMkLst>
        <pc:spChg chg="mod">
          <ac:chgData name="Weber, George R. (LARC-D309)" userId="0c6bf55f-4eeb-4517-b8b9-ce58e4cba4b6" providerId="ADAL" clId="{7522D46C-E2DB-440C-827C-0FD11183DCBB}" dt="2024-02-22T06:15:44.564" v="1819" actId="20577"/>
          <ac:spMkLst>
            <pc:docMk/>
            <pc:sldMk cId="470733938" sldId="2098149199"/>
            <ac:spMk id="2" creationId="{3A36079F-128A-43B8-AF7A-432AA7BEA07B}"/>
          </ac:spMkLst>
        </pc:spChg>
        <pc:spChg chg="mod">
          <ac:chgData name="Weber, George R. (LARC-D309)" userId="0c6bf55f-4eeb-4517-b8b9-ce58e4cba4b6" providerId="ADAL" clId="{7522D46C-E2DB-440C-827C-0FD11183DCBB}" dt="2024-02-22T06:17:19.185" v="1907" actId="1076"/>
          <ac:spMkLst>
            <pc:docMk/>
            <pc:sldMk cId="470733938" sldId="2098149199"/>
            <ac:spMk id="4" creationId="{2B1C64EA-A73A-1CA0-B90A-6B198624882D}"/>
          </ac:spMkLst>
        </pc:spChg>
        <pc:spChg chg="mod">
          <ac:chgData name="Weber, George R. (LARC-D309)" userId="0c6bf55f-4eeb-4517-b8b9-ce58e4cba4b6" providerId="ADAL" clId="{7522D46C-E2DB-440C-827C-0FD11183DCBB}" dt="2024-02-22T06:16:10.260" v="1824" actId="1076"/>
          <ac:spMkLst>
            <pc:docMk/>
            <pc:sldMk cId="470733938" sldId="2098149199"/>
            <ac:spMk id="5" creationId="{AA997434-9507-E77D-2CF3-DF84ADC1078E}"/>
          </ac:spMkLst>
        </pc:spChg>
        <pc:spChg chg="add mod">
          <ac:chgData name="Weber, George R. (LARC-D309)" userId="0c6bf55f-4eeb-4517-b8b9-ce58e4cba4b6" providerId="ADAL" clId="{7522D46C-E2DB-440C-827C-0FD11183DCBB}" dt="2024-02-22T06:17:21.189" v="1908" actId="1076"/>
          <ac:spMkLst>
            <pc:docMk/>
            <pc:sldMk cId="470733938" sldId="2098149199"/>
            <ac:spMk id="6" creationId="{D7281463-DBBD-3BA8-4E00-7BE9E26EED69}"/>
          </ac:spMkLst>
        </pc:spChg>
        <pc:spChg chg="add mod">
          <ac:chgData name="Weber, George R. (LARC-D309)" userId="0c6bf55f-4eeb-4517-b8b9-ce58e4cba4b6" providerId="ADAL" clId="{7522D46C-E2DB-440C-827C-0FD11183DCBB}" dt="2024-02-22T06:17:23.377" v="1909" actId="1076"/>
          <ac:spMkLst>
            <pc:docMk/>
            <pc:sldMk cId="470733938" sldId="2098149199"/>
            <ac:spMk id="7" creationId="{77A0A757-2B70-1060-3AC6-B414B8063614}"/>
          </ac:spMkLst>
        </pc:spChg>
      </pc:sldChg>
      <pc:sldChg chg="add del ord">
        <pc:chgData name="Weber, George R. (LARC-D309)" userId="0c6bf55f-4eeb-4517-b8b9-ce58e4cba4b6" providerId="ADAL" clId="{7522D46C-E2DB-440C-827C-0FD11183DCBB}" dt="2024-02-22T19:43:37.117" v="7574" actId="2696"/>
        <pc:sldMkLst>
          <pc:docMk/>
          <pc:sldMk cId="1777941526" sldId="2098149200"/>
        </pc:sldMkLst>
      </pc:sldChg>
      <pc:sldChg chg="addSp delSp modSp add mod">
        <pc:chgData name="Weber, George R. (LARC-D309)" userId="0c6bf55f-4eeb-4517-b8b9-ce58e4cba4b6" providerId="ADAL" clId="{7522D46C-E2DB-440C-827C-0FD11183DCBB}" dt="2024-02-27T13:39:17.276" v="11806" actId="20577"/>
        <pc:sldMkLst>
          <pc:docMk/>
          <pc:sldMk cId="2840485973" sldId="2098149201"/>
        </pc:sldMkLst>
        <pc:spChg chg="mod">
          <ac:chgData name="Weber, George R. (LARC-D309)" userId="0c6bf55f-4eeb-4517-b8b9-ce58e4cba4b6" providerId="ADAL" clId="{7522D46C-E2DB-440C-827C-0FD11183DCBB}" dt="2024-02-27T13:39:17.276" v="11806" actId="20577"/>
          <ac:spMkLst>
            <pc:docMk/>
            <pc:sldMk cId="2840485973" sldId="2098149201"/>
            <ac:spMk id="2" creationId="{3A36079F-128A-43B8-AF7A-432AA7BEA07B}"/>
          </ac:spMkLst>
        </pc:spChg>
        <pc:spChg chg="del mod">
          <ac:chgData name="Weber, George R. (LARC-D309)" userId="0c6bf55f-4eeb-4517-b8b9-ce58e4cba4b6" providerId="ADAL" clId="{7522D46C-E2DB-440C-827C-0FD11183DCBB}" dt="2024-02-27T12:47:35.686" v="10988" actId="478"/>
          <ac:spMkLst>
            <pc:docMk/>
            <pc:sldMk cId="2840485973" sldId="2098149201"/>
            <ac:spMk id="4" creationId="{2B1C64EA-A73A-1CA0-B90A-6B198624882D}"/>
          </ac:spMkLst>
        </pc:spChg>
        <pc:spChg chg="del">
          <ac:chgData name="Weber, George R. (LARC-D309)" userId="0c6bf55f-4eeb-4517-b8b9-ce58e4cba4b6" providerId="ADAL" clId="{7522D46C-E2DB-440C-827C-0FD11183DCBB}" dt="2024-02-22T06:19:14.505" v="1958" actId="478"/>
          <ac:spMkLst>
            <pc:docMk/>
            <pc:sldMk cId="2840485973" sldId="2098149201"/>
            <ac:spMk id="5" creationId="{AA997434-9507-E77D-2CF3-DF84ADC1078E}"/>
          </ac:spMkLst>
        </pc:spChg>
        <pc:spChg chg="del">
          <ac:chgData name="Weber, George R. (LARC-D309)" userId="0c6bf55f-4eeb-4517-b8b9-ce58e4cba4b6" providerId="ADAL" clId="{7522D46C-E2DB-440C-827C-0FD11183DCBB}" dt="2024-02-22T06:19:14.505" v="1958" actId="478"/>
          <ac:spMkLst>
            <pc:docMk/>
            <pc:sldMk cId="2840485973" sldId="2098149201"/>
            <ac:spMk id="6" creationId="{D7281463-DBBD-3BA8-4E00-7BE9E26EED69}"/>
          </ac:spMkLst>
        </pc:spChg>
        <pc:spChg chg="del">
          <ac:chgData name="Weber, George R. (LARC-D309)" userId="0c6bf55f-4eeb-4517-b8b9-ce58e4cba4b6" providerId="ADAL" clId="{7522D46C-E2DB-440C-827C-0FD11183DCBB}" dt="2024-02-22T06:19:14.505" v="1958" actId="478"/>
          <ac:spMkLst>
            <pc:docMk/>
            <pc:sldMk cId="2840485973" sldId="2098149201"/>
            <ac:spMk id="7" creationId="{77A0A757-2B70-1060-3AC6-B414B8063614}"/>
          </ac:spMkLst>
        </pc:spChg>
        <pc:spChg chg="add mod">
          <ac:chgData name="Weber, George R. (LARC-D309)" userId="0c6bf55f-4eeb-4517-b8b9-ce58e4cba4b6" providerId="ADAL" clId="{7522D46C-E2DB-440C-827C-0FD11183DCBB}" dt="2024-02-27T12:56:01.543" v="11192" actId="1076"/>
          <ac:spMkLst>
            <pc:docMk/>
            <pc:sldMk cId="2840485973" sldId="2098149201"/>
            <ac:spMk id="13" creationId="{49FDD48C-C9AE-A5E8-BA26-858ABEDC9742}"/>
          </ac:spMkLst>
        </pc:spChg>
        <pc:spChg chg="add mod ord">
          <ac:chgData name="Weber, George R. (LARC-D309)" userId="0c6bf55f-4eeb-4517-b8b9-ce58e4cba4b6" providerId="ADAL" clId="{7522D46C-E2DB-440C-827C-0FD11183DCBB}" dt="2024-02-27T12:51:10.105" v="11047" actId="1076"/>
          <ac:spMkLst>
            <pc:docMk/>
            <pc:sldMk cId="2840485973" sldId="2098149201"/>
            <ac:spMk id="18" creationId="{5FA16ED8-EABC-F768-CCF2-FC11DDEB1640}"/>
          </ac:spMkLst>
        </pc:spChg>
        <pc:spChg chg="add mod ord">
          <ac:chgData name="Weber, George R. (LARC-D309)" userId="0c6bf55f-4eeb-4517-b8b9-ce58e4cba4b6" providerId="ADAL" clId="{7522D46C-E2DB-440C-827C-0FD11183DCBB}" dt="2024-02-27T12:51:10.105" v="11047" actId="1076"/>
          <ac:spMkLst>
            <pc:docMk/>
            <pc:sldMk cId="2840485973" sldId="2098149201"/>
            <ac:spMk id="19" creationId="{7D0CA63C-B647-3270-24BE-B9EEE8D3AF28}"/>
          </ac:spMkLst>
        </pc:spChg>
        <pc:spChg chg="add mod ord">
          <ac:chgData name="Weber, George R. (LARC-D309)" userId="0c6bf55f-4eeb-4517-b8b9-ce58e4cba4b6" providerId="ADAL" clId="{7522D46C-E2DB-440C-827C-0FD11183DCBB}" dt="2024-02-27T12:51:10.105" v="11047" actId="1076"/>
          <ac:spMkLst>
            <pc:docMk/>
            <pc:sldMk cId="2840485973" sldId="2098149201"/>
            <ac:spMk id="20" creationId="{1AA8FF24-E380-8D1A-4383-E8A43761982B}"/>
          </ac:spMkLst>
        </pc:spChg>
        <pc:spChg chg="add mod">
          <ac:chgData name="Weber, George R. (LARC-D309)" userId="0c6bf55f-4eeb-4517-b8b9-ce58e4cba4b6" providerId="ADAL" clId="{7522D46C-E2DB-440C-827C-0FD11183DCBB}" dt="2024-02-27T12:55:50.910" v="11187" actId="403"/>
          <ac:spMkLst>
            <pc:docMk/>
            <pc:sldMk cId="2840485973" sldId="2098149201"/>
            <ac:spMk id="25" creationId="{EE75C189-5816-03FF-244A-7BD91C3C73AC}"/>
          </ac:spMkLst>
        </pc:spChg>
        <pc:spChg chg="add mod">
          <ac:chgData name="Weber, George R. (LARC-D309)" userId="0c6bf55f-4eeb-4517-b8b9-ce58e4cba4b6" providerId="ADAL" clId="{7522D46C-E2DB-440C-827C-0FD11183DCBB}" dt="2024-02-27T12:55:50.910" v="11187" actId="403"/>
          <ac:spMkLst>
            <pc:docMk/>
            <pc:sldMk cId="2840485973" sldId="2098149201"/>
            <ac:spMk id="26" creationId="{2307DC34-3F44-D8C6-E7EF-CFA7D614018B}"/>
          </ac:spMkLst>
        </pc:spChg>
        <pc:spChg chg="add mod">
          <ac:chgData name="Weber, George R. (LARC-D309)" userId="0c6bf55f-4eeb-4517-b8b9-ce58e4cba4b6" providerId="ADAL" clId="{7522D46C-E2DB-440C-827C-0FD11183DCBB}" dt="2024-02-27T13:08:30.024" v="11511" actId="1076"/>
          <ac:spMkLst>
            <pc:docMk/>
            <pc:sldMk cId="2840485973" sldId="2098149201"/>
            <ac:spMk id="29" creationId="{0FC2A581-36FB-640E-AC75-0D6C820AB97A}"/>
          </ac:spMkLst>
        </pc:spChg>
        <pc:spChg chg="add mod">
          <ac:chgData name="Weber, George R. (LARC-D309)" userId="0c6bf55f-4eeb-4517-b8b9-ce58e4cba4b6" providerId="ADAL" clId="{7522D46C-E2DB-440C-827C-0FD11183DCBB}" dt="2024-02-27T12:51:10.105" v="11047" actId="1076"/>
          <ac:spMkLst>
            <pc:docMk/>
            <pc:sldMk cId="2840485973" sldId="2098149201"/>
            <ac:spMk id="30" creationId="{B13070B6-1814-6777-6C6B-AFFEFACC473A}"/>
          </ac:spMkLst>
        </pc:spChg>
        <pc:spChg chg="add mod">
          <ac:chgData name="Weber, George R. (LARC-D309)" userId="0c6bf55f-4eeb-4517-b8b9-ce58e4cba4b6" providerId="ADAL" clId="{7522D46C-E2DB-440C-827C-0FD11183DCBB}" dt="2024-02-27T13:08:40.620" v="11514" actId="1076"/>
          <ac:spMkLst>
            <pc:docMk/>
            <pc:sldMk cId="2840485973" sldId="2098149201"/>
            <ac:spMk id="31" creationId="{FFE99820-FCE8-8C92-CC55-E7AC6C01F2BB}"/>
          </ac:spMkLst>
        </pc:spChg>
        <pc:spChg chg="add mod">
          <ac:chgData name="Weber, George R. (LARC-D309)" userId="0c6bf55f-4eeb-4517-b8b9-ce58e4cba4b6" providerId="ADAL" clId="{7522D46C-E2DB-440C-827C-0FD11183DCBB}" dt="2024-02-27T12:55:29.729" v="11185" actId="1076"/>
          <ac:spMkLst>
            <pc:docMk/>
            <pc:sldMk cId="2840485973" sldId="2098149201"/>
            <ac:spMk id="32" creationId="{86DD132D-BBBD-18F7-9241-94B944F09EA8}"/>
          </ac:spMkLst>
        </pc:spChg>
        <pc:spChg chg="add mod">
          <ac:chgData name="Weber, George R. (LARC-D309)" userId="0c6bf55f-4eeb-4517-b8b9-ce58e4cba4b6" providerId="ADAL" clId="{7522D46C-E2DB-440C-827C-0FD11183DCBB}" dt="2024-02-27T13:08:40.620" v="11514" actId="1076"/>
          <ac:spMkLst>
            <pc:docMk/>
            <pc:sldMk cId="2840485973" sldId="2098149201"/>
            <ac:spMk id="46" creationId="{19D16BB8-A351-05D5-717C-DDE42BF7EED4}"/>
          </ac:spMkLst>
        </pc:spChg>
        <pc:spChg chg="add mod">
          <ac:chgData name="Weber, George R. (LARC-D309)" userId="0c6bf55f-4eeb-4517-b8b9-ce58e4cba4b6" providerId="ADAL" clId="{7522D46C-E2DB-440C-827C-0FD11183DCBB}" dt="2024-02-27T13:08:40.620" v="11514" actId="1076"/>
          <ac:spMkLst>
            <pc:docMk/>
            <pc:sldMk cId="2840485973" sldId="2098149201"/>
            <ac:spMk id="47" creationId="{F392A370-4DB7-620B-FD0A-B7C6D915700A}"/>
          </ac:spMkLst>
        </pc:spChg>
        <pc:spChg chg="add mod">
          <ac:chgData name="Weber, George R. (LARC-D309)" userId="0c6bf55f-4eeb-4517-b8b9-ce58e4cba4b6" providerId="ADAL" clId="{7522D46C-E2DB-440C-827C-0FD11183DCBB}" dt="2024-02-27T13:08:40.620" v="11514" actId="1076"/>
          <ac:spMkLst>
            <pc:docMk/>
            <pc:sldMk cId="2840485973" sldId="2098149201"/>
            <ac:spMk id="48" creationId="{DF2880CD-AD80-AB8B-62D9-32F6B7DA9815}"/>
          </ac:spMkLst>
        </pc:spChg>
        <pc:spChg chg="add mod">
          <ac:chgData name="Weber, George R. (LARC-D309)" userId="0c6bf55f-4eeb-4517-b8b9-ce58e4cba4b6" providerId="ADAL" clId="{7522D46C-E2DB-440C-827C-0FD11183DCBB}" dt="2024-02-27T13:08:40.620" v="11514" actId="1076"/>
          <ac:spMkLst>
            <pc:docMk/>
            <pc:sldMk cId="2840485973" sldId="2098149201"/>
            <ac:spMk id="49" creationId="{1D4D96CA-3B5E-2BDF-C1A7-1A725A52CDFE}"/>
          </ac:spMkLst>
        </pc:spChg>
        <pc:spChg chg="add mod">
          <ac:chgData name="Weber, George R. (LARC-D309)" userId="0c6bf55f-4eeb-4517-b8b9-ce58e4cba4b6" providerId="ADAL" clId="{7522D46C-E2DB-440C-827C-0FD11183DCBB}" dt="2024-02-27T13:08:40.620" v="11514" actId="1076"/>
          <ac:spMkLst>
            <pc:docMk/>
            <pc:sldMk cId="2840485973" sldId="2098149201"/>
            <ac:spMk id="50" creationId="{D285D88E-49D0-8D5D-7194-3F32CB1F6029}"/>
          </ac:spMkLst>
        </pc:spChg>
        <pc:spChg chg="add mod">
          <ac:chgData name="Weber, George R. (LARC-D309)" userId="0c6bf55f-4eeb-4517-b8b9-ce58e4cba4b6" providerId="ADAL" clId="{7522D46C-E2DB-440C-827C-0FD11183DCBB}" dt="2024-02-27T13:08:40.620" v="11514" actId="1076"/>
          <ac:spMkLst>
            <pc:docMk/>
            <pc:sldMk cId="2840485973" sldId="2098149201"/>
            <ac:spMk id="51" creationId="{61484254-3E3E-6592-C879-ABC593A8E0BD}"/>
          </ac:spMkLst>
        </pc:spChg>
        <pc:spChg chg="add mod">
          <ac:chgData name="Weber, George R. (LARC-D309)" userId="0c6bf55f-4eeb-4517-b8b9-ce58e4cba4b6" providerId="ADAL" clId="{7522D46C-E2DB-440C-827C-0FD11183DCBB}" dt="2024-02-27T13:09:15.106" v="11519" actId="1076"/>
          <ac:spMkLst>
            <pc:docMk/>
            <pc:sldMk cId="2840485973" sldId="2098149201"/>
            <ac:spMk id="52" creationId="{460311F6-BCA2-7824-3869-F1BD80C55C31}"/>
          </ac:spMkLst>
        </pc:spChg>
        <pc:picChg chg="add mod ord">
          <ac:chgData name="Weber, George R. (LARC-D309)" userId="0c6bf55f-4eeb-4517-b8b9-ce58e4cba4b6" providerId="ADAL" clId="{7522D46C-E2DB-440C-827C-0FD11183DCBB}" dt="2024-02-27T12:51:10.105" v="11047" actId="1076"/>
          <ac:picMkLst>
            <pc:docMk/>
            <pc:sldMk cId="2840485973" sldId="2098149201"/>
            <ac:picMk id="6" creationId="{EF2B4EA7-F66B-D547-4F69-D21151B0D18D}"/>
          </ac:picMkLst>
        </pc:picChg>
        <pc:picChg chg="add del mod">
          <ac:chgData name="Weber, George R. (LARC-D309)" userId="0c6bf55f-4eeb-4517-b8b9-ce58e4cba4b6" providerId="ADAL" clId="{7522D46C-E2DB-440C-827C-0FD11183DCBB}" dt="2024-02-27T12:47:07.637" v="10974" actId="478"/>
          <ac:picMkLst>
            <pc:docMk/>
            <pc:sldMk cId="2840485973" sldId="2098149201"/>
            <ac:picMk id="8" creationId="{CB8F1D1A-B079-D412-2151-EFABF058FDF9}"/>
          </ac:picMkLst>
        </pc:picChg>
        <pc:picChg chg="add del mod">
          <ac:chgData name="Weber, George R. (LARC-D309)" userId="0c6bf55f-4eeb-4517-b8b9-ce58e4cba4b6" providerId="ADAL" clId="{7522D46C-E2DB-440C-827C-0FD11183DCBB}" dt="2024-02-26T16:37:43.698" v="9813" actId="478"/>
          <ac:picMkLst>
            <pc:docMk/>
            <pc:sldMk cId="2840485973" sldId="2098149201"/>
            <ac:picMk id="10" creationId="{F9538C6D-5D82-8712-86FB-3E023837420D}"/>
          </ac:picMkLst>
        </pc:picChg>
        <pc:picChg chg="add del mod">
          <ac:chgData name="Weber, George R. (LARC-D309)" userId="0c6bf55f-4eeb-4517-b8b9-ce58e4cba4b6" providerId="ADAL" clId="{7522D46C-E2DB-440C-827C-0FD11183DCBB}" dt="2024-02-26T16:38:34.178" v="9821" actId="478"/>
          <ac:picMkLst>
            <pc:docMk/>
            <pc:sldMk cId="2840485973" sldId="2098149201"/>
            <ac:picMk id="12" creationId="{3D47C1DC-2E39-8A8A-888A-AEAE5187729F}"/>
          </ac:picMkLst>
        </pc:picChg>
        <pc:picChg chg="add del mod">
          <ac:chgData name="Weber, George R. (LARC-D309)" userId="0c6bf55f-4eeb-4517-b8b9-ce58e4cba4b6" providerId="ADAL" clId="{7522D46C-E2DB-440C-827C-0FD11183DCBB}" dt="2024-02-27T12:44:26.230" v="10954" actId="478"/>
          <ac:picMkLst>
            <pc:docMk/>
            <pc:sldMk cId="2840485973" sldId="2098149201"/>
            <ac:picMk id="15" creationId="{C88A3804-A31E-68D5-FF0D-5259425424FB}"/>
          </ac:picMkLst>
        </pc:picChg>
        <pc:picChg chg="add del mod">
          <ac:chgData name="Weber, George R. (LARC-D309)" userId="0c6bf55f-4eeb-4517-b8b9-ce58e4cba4b6" providerId="ADAL" clId="{7522D46C-E2DB-440C-827C-0FD11183DCBB}" dt="2024-02-27T12:47:46.389" v="10995" actId="478"/>
          <ac:picMkLst>
            <pc:docMk/>
            <pc:sldMk cId="2840485973" sldId="2098149201"/>
            <ac:picMk id="17" creationId="{49B49666-4DB2-CB28-8361-48C30B2B5F06}"/>
          </ac:picMkLst>
        </pc:picChg>
        <pc:picChg chg="add del mod">
          <ac:chgData name="Weber, George R. (LARC-D309)" userId="0c6bf55f-4eeb-4517-b8b9-ce58e4cba4b6" providerId="ADAL" clId="{7522D46C-E2DB-440C-827C-0FD11183DCBB}" dt="2024-02-26T19:36:00.332" v="9957" actId="478"/>
          <ac:picMkLst>
            <pc:docMk/>
            <pc:sldMk cId="2840485973" sldId="2098149201"/>
            <ac:picMk id="22" creationId="{21F8C289-7092-E5D2-AB06-77C01DFCA6F0}"/>
          </ac:picMkLst>
        </pc:picChg>
        <pc:picChg chg="add mod modCrop">
          <ac:chgData name="Weber, George R. (LARC-D309)" userId="0c6bf55f-4eeb-4517-b8b9-ce58e4cba4b6" providerId="ADAL" clId="{7522D46C-E2DB-440C-827C-0FD11183DCBB}" dt="2024-02-27T12:51:10.105" v="11047" actId="1076"/>
          <ac:picMkLst>
            <pc:docMk/>
            <pc:sldMk cId="2840485973" sldId="2098149201"/>
            <ac:picMk id="24" creationId="{79E3C35D-647C-FE1F-2022-DA1692BC7D10}"/>
          </ac:picMkLst>
        </pc:picChg>
        <pc:picChg chg="add mod">
          <ac:chgData name="Weber, George R. (LARC-D309)" userId="0c6bf55f-4eeb-4517-b8b9-ce58e4cba4b6" providerId="ADAL" clId="{7522D46C-E2DB-440C-827C-0FD11183DCBB}" dt="2024-02-27T13:08:26.699" v="11510" actId="1076"/>
          <ac:picMkLst>
            <pc:docMk/>
            <pc:sldMk cId="2840485973" sldId="2098149201"/>
            <ac:picMk id="28" creationId="{615C6E4C-7AC4-7843-314C-28B74E52359B}"/>
          </ac:picMkLst>
        </pc:picChg>
        <pc:picChg chg="add del mod">
          <ac:chgData name="Weber, George R. (LARC-D309)" userId="0c6bf55f-4eeb-4517-b8b9-ce58e4cba4b6" providerId="ADAL" clId="{7522D46C-E2DB-440C-827C-0FD11183DCBB}" dt="2024-02-27T12:58:36.206" v="11250" actId="478"/>
          <ac:picMkLst>
            <pc:docMk/>
            <pc:sldMk cId="2840485973" sldId="2098149201"/>
            <ac:picMk id="38" creationId="{9AE2A3CB-9C2D-B2C9-51E9-F8D8EE1F887C}"/>
          </ac:picMkLst>
        </pc:picChg>
        <pc:picChg chg="add del mod">
          <ac:chgData name="Weber, George R. (LARC-D309)" userId="0c6bf55f-4eeb-4517-b8b9-ce58e4cba4b6" providerId="ADAL" clId="{7522D46C-E2DB-440C-827C-0FD11183DCBB}" dt="2024-02-27T12:58:19.533" v="11249" actId="22"/>
          <ac:picMkLst>
            <pc:docMk/>
            <pc:sldMk cId="2840485973" sldId="2098149201"/>
            <ac:picMk id="40" creationId="{A3D9FBCA-B2F3-C9FD-83DD-A17D9E1CA648}"/>
          </ac:picMkLst>
        </pc:picChg>
        <pc:picChg chg="add mod">
          <ac:chgData name="Weber, George R. (LARC-D309)" userId="0c6bf55f-4eeb-4517-b8b9-ce58e4cba4b6" providerId="ADAL" clId="{7522D46C-E2DB-440C-827C-0FD11183DCBB}" dt="2024-02-27T13:08:40.620" v="11514" actId="1076"/>
          <ac:picMkLst>
            <pc:docMk/>
            <pc:sldMk cId="2840485973" sldId="2098149201"/>
            <ac:picMk id="42" creationId="{02C93240-C138-38DB-A427-16368C819534}"/>
          </ac:picMkLst>
        </pc:picChg>
        <pc:picChg chg="add mod">
          <ac:chgData name="Weber, George R. (LARC-D309)" userId="0c6bf55f-4eeb-4517-b8b9-ce58e4cba4b6" providerId="ADAL" clId="{7522D46C-E2DB-440C-827C-0FD11183DCBB}" dt="2024-02-27T13:08:40.620" v="11514" actId="1076"/>
          <ac:picMkLst>
            <pc:docMk/>
            <pc:sldMk cId="2840485973" sldId="2098149201"/>
            <ac:picMk id="44" creationId="{A12BAED0-7DFD-0E21-8F37-F8C81F527EBA}"/>
          </ac:picMkLst>
        </pc:picChg>
        <pc:picChg chg="add mod">
          <ac:chgData name="Weber, George R. (LARC-D309)" userId="0c6bf55f-4eeb-4517-b8b9-ce58e4cba4b6" providerId="ADAL" clId="{7522D46C-E2DB-440C-827C-0FD11183DCBB}" dt="2024-02-27T13:08:40.620" v="11514" actId="1076"/>
          <ac:picMkLst>
            <pc:docMk/>
            <pc:sldMk cId="2840485973" sldId="2098149201"/>
            <ac:picMk id="45" creationId="{261C769F-F60A-4C21-C0ED-3F2EE531C774}"/>
          </ac:picMkLst>
        </pc:picChg>
        <pc:cxnChg chg="add mod">
          <ac:chgData name="Weber, George R. (LARC-D309)" userId="0c6bf55f-4eeb-4517-b8b9-ce58e4cba4b6" providerId="ADAL" clId="{7522D46C-E2DB-440C-827C-0FD11183DCBB}" dt="2024-02-27T12:54:47.706" v="11164" actId="1038"/>
          <ac:cxnSpMkLst>
            <pc:docMk/>
            <pc:sldMk cId="2840485973" sldId="2098149201"/>
            <ac:cxnSpMk id="34" creationId="{DF4484B5-4D32-60FC-58F0-12BF88094509}"/>
          </ac:cxnSpMkLst>
        </pc:cxnChg>
        <pc:cxnChg chg="add mod">
          <ac:chgData name="Weber, George R. (LARC-D309)" userId="0c6bf55f-4eeb-4517-b8b9-ce58e4cba4b6" providerId="ADAL" clId="{7522D46C-E2DB-440C-827C-0FD11183DCBB}" dt="2024-02-27T13:07:52.082" v="11509" actId="1035"/>
          <ac:cxnSpMkLst>
            <pc:docMk/>
            <pc:sldMk cId="2840485973" sldId="2098149201"/>
            <ac:cxnSpMk id="36" creationId="{637E8A28-8938-F5FE-ECAE-2CFA4202EF70}"/>
          </ac:cxnSpMkLst>
        </pc:cxnChg>
      </pc:sldChg>
      <pc:sldChg chg="addSp modSp add del mod ord">
        <pc:chgData name="Weber, George R. (LARC-D309)" userId="0c6bf55f-4eeb-4517-b8b9-ce58e4cba4b6" providerId="ADAL" clId="{7522D46C-E2DB-440C-827C-0FD11183DCBB}" dt="2024-02-27T13:40:05.561" v="11811" actId="2696"/>
        <pc:sldMkLst>
          <pc:docMk/>
          <pc:sldMk cId="3888063995" sldId="2098149202"/>
        </pc:sldMkLst>
        <pc:spChg chg="mod">
          <ac:chgData name="Weber, George R. (LARC-D309)" userId="0c6bf55f-4eeb-4517-b8b9-ce58e4cba4b6" providerId="ADAL" clId="{7522D46C-E2DB-440C-827C-0FD11183DCBB}" dt="2024-02-22T06:23:34.013" v="2006" actId="20577"/>
          <ac:spMkLst>
            <pc:docMk/>
            <pc:sldMk cId="3888063995" sldId="2098149202"/>
            <ac:spMk id="2" creationId="{3A36079F-128A-43B8-AF7A-432AA7BEA07B}"/>
          </ac:spMkLst>
        </pc:spChg>
        <pc:spChg chg="mod">
          <ac:chgData name="Weber, George R. (LARC-D309)" userId="0c6bf55f-4eeb-4517-b8b9-ce58e4cba4b6" providerId="ADAL" clId="{7522D46C-E2DB-440C-827C-0FD11183DCBB}" dt="2024-02-22T06:23:13.019" v="1990" actId="20577"/>
          <ac:spMkLst>
            <pc:docMk/>
            <pc:sldMk cId="3888063995" sldId="2098149202"/>
            <ac:spMk id="4" creationId="{2B1C64EA-A73A-1CA0-B90A-6B198624882D}"/>
          </ac:spMkLst>
        </pc:spChg>
        <pc:picChg chg="add mod">
          <ac:chgData name="Weber, George R. (LARC-D309)" userId="0c6bf55f-4eeb-4517-b8b9-ce58e4cba4b6" providerId="ADAL" clId="{7522D46C-E2DB-440C-827C-0FD11183DCBB}" dt="2024-02-26T21:34:25.249" v="10007" actId="14100"/>
          <ac:picMkLst>
            <pc:docMk/>
            <pc:sldMk cId="3888063995" sldId="2098149202"/>
            <ac:picMk id="6" creationId="{4D9A665B-F470-A06D-E350-BD2642A5E6C2}"/>
          </ac:picMkLst>
        </pc:picChg>
        <pc:picChg chg="add mod">
          <ac:chgData name="Weber, George R. (LARC-D309)" userId="0c6bf55f-4eeb-4517-b8b9-ce58e4cba4b6" providerId="ADAL" clId="{7522D46C-E2DB-440C-827C-0FD11183DCBB}" dt="2024-02-26T21:34:18.244" v="10005" actId="1076"/>
          <ac:picMkLst>
            <pc:docMk/>
            <pc:sldMk cId="3888063995" sldId="2098149202"/>
            <ac:picMk id="8" creationId="{FA8AF2C6-96C6-E8E0-0AAC-58ED4D68F346}"/>
          </ac:picMkLst>
        </pc:picChg>
      </pc:sldChg>
      <pc:sldChg chg="addSp delSp modSp add mod">
        <pc:chgData name="Weber, George R. (LARC-D309)" userId="0c6bf55f-4eeb-4517-b8b9-ce58e4cba4b6" providerId="ADAL" clId="{7522D46C-E2DB-440C-827C-0FD11183DCBB}" dt="2024-02-27T13:39:22.972" v="11810" actId="20577"/>
        <pc:sldMkLst>
          <pc:docMk/>
          <pc:sldMk cId="2209525439" sldId="2098149203"/>
        </pc:sldMkLst>
        <pc:spChg chg="mod">
          <ac:chgData name="Weber, George R. (LARC-D309)" userId="0c6bf55f-4eeb-4517-b8b9-ce58e4cba4b6" providerId="ADAL" clId="{7522D46C-E2DB-440C-827C-0FD11183DCBB}" dt="2024-02-27T13:39:22.972" v="11810" actId="20577"/>
          <ac:spMkLst>
            <pc:docMk/>
            <pc:sldMk cId="2209525439" sldId="2098149203"/>
            <ac:spMk id="2" creationId="{3A36079F-128A-43B8-AF7A-432AA7BEA07B}"/>
          </ac:spMkLst>
        </pc:spChg>
        <pc:spChg chg="mod">
          <ac:chgData name="Weber, George R. (LARC-D309)" userId="0c6bf55f-4eeb-4517-b8b9-ce58e4cba4b6" providerId="ADAL" clId="{7522D46C-E2DB-440C-827C-0FD11183DCBB}" dt="2024-02-27T13:36:42.180" v="11736" actId="1076"/>
          <ac:spMkLst>
            <pc:docMk/>
            <pc:sldMk cId="2209525439" sldId="2098149203"/>
            <ac:spMk id="4" creationId="{2B1C64EA-A73A-1CA0-B90A-6B198624882D}"/>
          </ac:spMkLst>
        </pc:spChg>
        <pc:spChg chg="add mod">
          <ac:chgData name="Weber, George R. (LARC-D309)" userId="0c6bf55f-4eeb-4517-b8b9-ce58e4cba4b6" providerId="ADAL" clId="{7522D46C-E2DB-440C-827C-0FD11183DCBB}" dt="2024-02-27T13:36:37.449" v="11735" actId="1076"/>
          <ac:spMkLst>
            <pc:docMk/>
            <pc:sldMk cId="2209525439" sldId="2098149203"/>
            <ac:spMk id="13" creationId="{487701C5-A9B4-03BD-CE48-344816BA090A}"/>
          </ac:spMkLst>
        </pc:spChg>
        <pc:spChg chg="add mod">
          <ac:chgData name="Weber, George R. (LARC-D309)" userId="0c6bf55f-4eeb-4517-b8b9-ce58e4cba4b6" providerId="ADAL" clId="{7522D46C-E2DB-440C-827C-0FD11183DCBB}" dt="2024-02-27T13:36:37.449" v="11735" actId="1076"/>
          <ac:spMkLst>
            <pc:docMk/>
            <pc:sldMk cId="2209525439" sldId="2098149203"/>
            <ac:spMk id="14" creationId="{8FEA8FE1-4167-9341-9108-6032492CA58E}"/>
          </ac:spMkLst>
        </pc:spChg>
        <pc:spChg chg="add mod">
          <ac:chgData name="Weber, George R. (LARC-D309)" userId="0c6bf55f-4eeb-4517-b8b9-ce58e4cba4b6" providerId="ADAL" clId="{7522D46C-E2DB-440C-827C-0FD11183DCBB}" dt="2024-02-27T12:35:20.311" v="10903" actId="1076"/>
          <ac:spMkLst>
            <pc:docMk/>
            <pc:sldMk cId="2209525439" sldId="2098149203"/>
            <ac:spMk id="21" creationId="{ABEBF49D-755A-1354-9C73-003218E9569C}"/>
          </ac:spMkLst>
        </pc:spChg>
        <pc:spChg chg="add mod">
          <ac:chgData name="Weber, George R. (LARC-D309)" userId="0c6bf55f-4eeb-4517-b8b9-ce58e4cba4b6" providerId="ADAL" clId="{7522D46C-E2DB-440C-827C-0FD11183DCBB}" dt="2024-02-27T12:50:46.151" v="11043" actId="20577"/>
          <ac:spMkLst>
            <pc:docMk/>
            <pc:sldMk cId="2209525439" sldId="2098149203"/>
            <ac:spMk id="22" creationId="{C34D7CF0-AE2C-3257-3028-61B0B99DA409}"/>
          </ac:spMkLst>
        </pc:spChg>
        <pc:spChg chg="add mod">
          <ac:chgData name="Weber, George R. (LARC-D309)" userId="0c6bf55f-4eeb-4517-b8b9-ce58e4cba4b6" providerId="ADAL" clId="{7522D46C-E2DB-440C-827C-0FD11183DCBB}" dt="2024-02-27T13:36:37.449" v="11735" actId="1076"/>
          <ac:spMkLst>
            <pc:docMk/>
            <pc:sldMk cId="2209525439" sldId="2098149203"/>
            <ac:spMk id="23" creationId="{D5DF03EB-67F2-2017-E30C-CB88FD3A4400}"/>
          </ac:spMkLst>
        </pc:spChg>
        <pc:spChg chg="add mod">
          <ac:chgData name="Weber, George R. (LARC-D309)" userId="0c6bf55f-4eeb-4517-b8b9-ce58e4cba4b6" providerId="ADAL" clId="{7522D46C-E2DB-440C-827C-0FD11183DCBB}" dt="2024-02-27T13:36:37.449" v="11735" actId="1076"/>
          <ac:spMkLst>
            <pc:docMk/>
            <pc:sldMk cId="2209525439" sldId="2098149203"/>
            <ac:spMk id="24" creationId="{64D50036-A0BB-F04E-8450-3EED98393154}"/>
          </ac:spMkLst>
        </pc:spChg>
        <pc:spChg chg="add mod">
          <ac:chgData name="Weber, George R. (LARC-D309)" userId="0c6bf55f-4eeb-4517-b8b9-ce58e4cba4b6" providerId="ADAL" clId="{7522D46C-E2DB-440C-827C-0FD11183DCBB}" dt="2024-02-27T13:36:37.449" v="11735" actId="1076"/>
          <ac:spMkLst>
            <pc:docMk/>
            <pc:sldMk cId="2209525439" sldId="2098149203"/>
            <ac:spMk id="25" creationId="{973073AB-301F-7703-596D-857C7DEF4BE8}"/>
          </ac:spMkLst>
        </pc:spChg>
        <pc:spChg chg="add del mod">
          <ac:chgData name="Weber, George R. (LARC-D309)" userId="0c6bf55f-4eeb-4517-b8b9-ce58e4cba4b6" providerId="ADAL" clId="{7522D46C-E2DB-440C-827C-0FD11183DCBB}" dt="2024-02-27T12:24:10.980" v="10617" actId="478"/>
          <ac:spMkLst>
            <pc:docMk/>
            <pc:sldMk cId="2209525439" sldId="2098149203"/>
            <ac:spMk id="28" creationId="{267C77C5-0D2A-1DF8-1C40-5B45DAF2C560}"/>
          </ac:spMkLst>
        </pc:spChg>
        <pc:spChg chg="add mod">
          <ac:chgData name="Weber, George R. (LARC-D309)" userId="0c6bf55f-4eeb-4517-b8b9-ce58e4cba4b6" providerId="ADAL" clId="{7522D46C-E2DB-440C-827C-0FD11183DCBB}" dt="2024-02-27T13:36:37.449" v="11735" actId="1076"/>
          <ac:spMkLst>
            <pc:docMk/>
            <pc:sldMk cId="2209525439" sldId="2098149203"/>
            <ac:spMk id="29" creationId="{8B53F3C2-02DF-C33D-B660-0BACD2DDEAAB}"/>
          </ac:spMkLst>
        </pc:spChg>
        <pc:spChg chg="add mod">
          <ac:chgData name="Weber, George R. (LARC-D309)" userId="0c6bf55f-4eeb-4517-b8b9-ce58e4cba4b6" providerId="ADAL" clId="{7522D46C-E2DB-440C-827C-0FD11183DCBB}" dt="2024-02-27T13:36:37.449" v="11735" actId="1076"/>
          <ac:spMkLst>
            <pc:docMk/>
            <pc:sldMk cId="2209525439" sldId="2098149203"/>
            <ac:spMk id="30" creationId="{B880A269-9415-65C5-009F-61B3FADD89FD}"/>
          </ac:spMkLst>
        </pc:spChg>
        <pc:spChg chg="add mod">
          <ac:chgData name="Weber, George R. (LARC-D309)" userId="0c6bf55f-4eeb-4517-b8b9-ce58e4cba4b6" providerId="ADAL" clId="{7522D46C-E2DB-440C-827C-0FD11183DCBB}" dt="2024-02-27T13:36:37.449" v="11735" actId="1076"/>
          <ac:spMkLst>
            <pc:docMk/>
            <pc:sldMk cId="2209525439" sldId="2098149203"/>
            <ac:spMk id="31" creationId="{4CA0F14A-9AB2-5FBD-8207-C8322C99D614}"/>
          </ac:spMkLst>
        </pc:spChg>
        <pc:spChg chg="add mod">
          <ac:chgData name="Weber, George R. (LARC-D309)" userId="0c6bf55f-4eeb-4517-b8b9-ce58e4cba4b6" providerId="ADAL" clId="{7522D46C-E2DB-440C-827C-0FD11183DCBB}" dt="2024-02-27T13:36:37.449" v="11735" actId="1076"/>
          <ac:spMkLst>
            <pc:docMk/>
            <pc:sldMk cId="2209525439" sldId="2098149203"/>
            <ac:spMk id="32" creationId="{9DFD9391-FF5A-BF43-8409-681983071FA8}"/>
          </ac:spMkLst>
        </pc:spChg>
        <pc:spChg chg="add mod">
          <ac:chgData name="Weber, George R. (LARC-D309)" userId="0c6bf55f-4eeb-4517-b8b9-ce58e4cba4b6" providerId="ADAL" clId="{7522D46C-E2DB-440C-827C-0FD11183DCBB}" dt="2024-02-27T13:36:37.449" v="11735" actId="1076"/>
          <ac:spMkLst>
            <pc:docMk/>
            <pc:sldMk cId="2209525439" sldId="2098149203"/>
            <ac:spMk id="33" creationId="{C61636C3-58AE-F9B9-BBA0-F7EF2A443BDE}"/>
          </ac:spMkLst>
        </pc:spChg>
        <pc:spChg chg="add mod ord">
          <ac:chgData name="Weber, George R. (LARC-D309)" userId="0c6bf55f-4eeb-4517-b8b9-ce58e4cba4b6" providerId="ADAL" clId="{7522D46C-E2DB-440C-827C-0FD11183DCBB}" dt="2024-02-27T12:35:29.383" v="10906" actId="164"/>
          <ac:spMkLst>
            <pc:docMk/>
            <pc:sldMk cId="2209525439" sldId="2098149203"/>
            <ac:spMk id="38" creationId="{7C85AB00-BC63-93C6-E729-90028665B1A0}"/>
          </ac:spMkLst>
        </pc:spChg>
        <pc:spChg chg="add mod ord">
          <ac:chgData name="Weber, George R. (LARC-D309)" userId="0c6bf55f-4eeb-4517-b8b9-ce58e4cba4b6" providerId="ADAL" clId="{7522D46C-E2DB-440C-827C-0FD11183DCBB}" dt="2024-02-27T12:35:29.383" v="10906" actId="164"/>
          <ac:spMkLst>
            <pc:docMk/>
            <pc:sldMk cId="2209525439" sldId="2098149203"/>
            <ac:spMk id="39" creationId="{10207331-E1C1-EA26-3EB4-B7275F6DC8C5}"/>
          </ac:spMkLst>
        </pc:spChg>
        <pc:spChg chg="add mod ord">
          <ac:chgData name="Weber, George R. (LARC-D309)" userId="0c6bf55f-4eeb-4517-b8b9-ce58e4cba4b6" providerId="ADAL" clId="{7522D46C-E2DB-440C-827C-0FD11183DCBB}" dt="2024-02-27T12:35:29.383" v="10906" actId="164"/>
          <ac:spMkLst>
            <pc:docMk/>
            <pc:sldMk cId="2209525439" sldId="2098149203"/>
            <ac:spMk id="40" creationId="{8F0133AD-2D9E-037E-ECFC-8161C514A607}"/>
          </ac:spMkLst>
        </pc:spChg>
        <pc:spChg chg="add mod ord">
          <ac:chgData name="Weber, George R. (LARC-D309)" userId="0c6bf55f-4eeb-4517-b8b9-ce58e4cba4b6" providerId="ADAL" clId="{7522D46C-E2DB-440C-827C-0FD11183DCBB}" dt="2024-02-27T12:35:29.383" v="10906" actId="164"/>
          <ac:spMkLst>
            <pc:docMk/>
            <pc:sldMk cId="2209525439" sldId="2098149203"/>
            <ac:spMk id="41" creationId="{C9C7ABC1-7794-D5A4-B4EE-2C71FEB0D0B4}"/>
          </ac:spMkLst>
        </pc:spChg>
        <pc:spChg chg="add mod ord">
          <ac:chgData name="Weber, George R. (LARC-D309)" userId="0c6bf55f-4eeb-4517-b8b9-ce58e4cba4b6" providerId="ADAL" clId="{7522D46C-E2DB-440C-827C-0FD11183DCBB}" dt="2024-02-27T12:35:29.383" v="10906" actId="164"/>
          <ac:spMkLst>
            <pc:docMk/>
            <pc:sldMk cId="2209525439" sldId="2098149203"/>
            <ac:spMk id="42" creationId="{2E91FC81-A081-3071-6018-B13FB5DFE1D4}"/>
          </ac:spMkLst>
        </pc:spChg>
        <pc:spChg chg="add mod">
          <ac:chgData name="Weber, George R. (LARC-D309)" userId="0c6bf55f-4eeb-4517-b8b9-ce58e4cba4b6" providerId="ADAL" clId="{7522D46C-E2DB-440C-827C-0FD11183DCBB}" dt="2024-02-27T12:38:59.545" v="10942" actId="14100"/>
          <ac:spMkLst>
            <pc:docMk/>
            <pc:sldMk cId="2209525439" sldId="2098149203"/>
            <ac:spMk id="43" creationId="{1028AEC8-10DF-64FD-1C3B-D9E98CBF0F13}"/>
          </ac:spMkLst>
        </pc:spChg>
        <pc:grpChg chg="add mod">
          <ac:chgData name="Weber, George R. (LARC-D309)" userId="0c6bf55f-4eeb-4517-b8b9-ce58e4cba4b6" providerId="ADAL" clId="{7522D46C-E2DB-440C-827C-0FD11183DCBB}" dt="2024-02-27T13:36:12.877" v="11730" actId="14100"/>
          <ac:grpSpMkLst>
            <pc:docMk/>
            <pc:sldMk cId="2209525439" sldId="2098149203"/>
            <ac:grpSpMk id="44" creationId="{0A20D2D9-3B10-0855-C2A5-981EF5BC7EF5}"/>
          </ac:grpSpMkLst>
        </pc:grpChg>
        <pc:picChg chg="add del mod">
          <ac:chgData name="Weber, George R. (LARC-D309)" userId="0c6bf55f-4eeb-4517-b8b9-ce58e4cba4b6" providerId="ADAL" clId="{7522D46C-E2DB-440C-827C-0FD11183DCBB}" dt="2024-02-27T12:12:29.762" v="10088" actId="478"/>
          <ac:picMkLst>
            <pc:docMk/>
            <pc:sldMk cId="2209525439" sldId="2098149203"/>
            <ac:picMk id="6" creationId="{0E87C9E1-19BA-19E4-5367-63908B86EB0E}"/>
          </ac:picMkLst>
        </pc:picChg>
        <pc:picChg chg="add del mod">
          <ac:chgData name="Weber, George R. (LARC-D309)" userId="0c6bf55f-4eeb-4517-b8b9-ce58e4cba4b6" providerId="ADAL" clId="{7522D46C-E2DB-440C-827C-0FD11183DCBB}" dt="2024-02-27T12:12:29.762" v="10088" actId="478"/>
          <ac:picMkLst>
            <pc:docMk/>
            <pc:sldMk cId="2209525439" sldId="2098149203"/>
            <ac:picMk id="8" creationId="{1FEA3294-994A-CAFD-6341-603439BFD4CC}"/>
          </ac:picMkLst>
        </pc:picChg>
        <pc:picChg chg="add mod">
          <ac:chgData name="Weber, George R. (LARC-D309)" userId="0c6bf55f-4eeb-4517-b8b9-ce58e4cba4b6" providerId="ADAL" clId="{7522D46C-E2DB-440C-827C-0FD11183DCBB}" dt="2024-02-27T13:36:42.180" v="11736" actId="1076"/>
          <ac:picMkLst>
            <pc:docMk/>
            <pc:sldMk cId="2209525439" sldId="2098149203"/>
            <ac:picMk id="10" creationId="{58CD4A80-0360-13D1-FE01-1DC5AE87196C}"/>
          </ac:picMkLst>
        </pc:picChg>
        <pc:picChg chg="add del mod">
          <ac:chgData name="Weber, George R. (LARC-D309)" userId="0c6bf55f-4eeb-4517-b8b9-ce58e4cba4b6" providerId="ADAL" clId="{7522D46C-E2DB-440C-827C-0FD11183DCBB}" dt="2024-02-27T12:22:49.268" v="10586" actId="478"/>
          <ac:picMkLst>
            <pc:docMk/>
            <pc:sldMk cId="2209525439" sldId="2098149203"/>
            <ac:picMk id="12" creationId="{B0EDE63A-5E5F-523D-DC9D-11DC046A102D}"/>
          </ac:picMkLst>
        </pc:picChg>
        <pc:picChg chg="add mod">
          <ac:chgData name="Weber, George R. (LARC-D309)" userId="0c6bf55f-4eeb-4517-b8b9-ce58e4cba4b6" providerId="ADAL" clId="{7522D46C-E2DB-440C-827C-0FD11183DCBB}" dt="2024-02-27T13:36:37.449" v="11735" actId="1076"/>
          <ac:picMkLst>
            <pc:docMk/>
            <pc:sldMk cId="2209525439" sldId="2098149203"/>
            <ac:picMk id="16" creationId="{F27592F5-84E6-6273-73E1-02F30004F2B1}"/>
          </ac:picMkLst>
        </pc:picChg>
        <pc:picChg chg="add mod">
          <ac:chgData name="Weber, George R. (LARC-D309)" userId="0c6bf55f-4eeb-4517-b8b9-ce58e4cba4b6" providerId="ADAL" clId="{7522D46C-E2DB-440C-827C-0FD11183DCBB}" dt="2024-02-27T13:36:37.449" v="11735" actId="1076"/>
          <ac:picMkLst>
            <pc:docMk/>
            <pc:sldMk cId="2209525439" sldId="2098149203"/>
            <ac:picMk id="18" creationId="{0B9930AF-F7E8-2C64-4F0B-3AA80BAB353A}"/>
          </ac:picMkLst>
        </pc:picChg>
        <pc:picChg chg="add mod">
          <ac:chgData name="Weber, George R. (LARC-D309)" userId="0c6bf55f-4eeb-4517-b8b9-ce58e4cba4b6" providerId="ADAL" clId="{7522D46C-E2DB-440C-827C-0FD11183DCBB}" dt="2024-02-27T12:35:20.311" v="10903" actId="1076"/>
          <ac:picMkLst>
            <pc:docMk/>
            <pc:sldMk cId="2209525439" sldId="2098149203"/>
            <ac:picMk id="20" creationId="{6832DCA7-89E9-2939-DA15-5B1AC1B3D42A}"/>
          </ac:picMkLst>
        </pc:picChg>
        <pc:picChg chg="add mod modCrop">
          <ac:chgData name="Weber, George R. (LARC-D309)" userId="0c6bf55f-4eeb-4517-b8b9-ce58e4cba4b6" providerId="ADAL" clId="{7522D46C-E2DB-440C-827C-0FD11183DCBB}" dt="2024-02-27T13:36:37.449" v="11735" actId="1076"/>
          <ac:picMkLst>
            <pc:docMk/>
            <pc:sldMk cId="2209525439" sldId="2098149203"/>
            <ac:picMk id="27" creationId="{1DA8A8F6-7F2E-DE25-6872-9BA961C14B1B}"/>
          </ac:picMkLst>
        </pc:picChg>
        <pc:cxnChg chg="add mod ord">
          <ac:chgData name="Weber, George R. (LARC-D309)" userId="0c6bf55f-4eeb-4517-b8b9-ce58e4cba4b6" providerId="ADAL" clId="{7522D46C-E2DB-440C-827C-0FD11183DCBB}" dt="2024-02-27T12:35:29.383" v="10906" actId="164"/>
          <ac:cxnSpMkLst>
            <pc:docMk/>
            <pc:sldMk cId="2209525439" sldId="2098149203"/>
            <ac:cxnSpMk id="35" creationId="{E23A3B8D-42FF-3DBE-4C6F-20DCCF83104F}"/>
          </ac:cxnSpMkLst>
        </pc:cxnChg>
        <pc:cxnChg chg="add mod ord">
          <ac:chgData name="Weber, George R. (LARC-D309)" userId="0c6bf55f-4eeb-4517-b8b9-ce58e4cba4b6" providerId="ADAL" clId="{7522D46C-E2DB-440C-827C-0FD11183DCBB}" dt="2024-02-27T12:35:29.383" v="10906" actId="164"/>
          <ac:cxnSpMkLst>
            <pc:docMk/>
            <pc:sldMk cId="2209525439" sldId="2098149203"/>
            <ac:cxnSpMk id="36" creationId="{1A5A2542-79EA-ADD0-D77D-0A497F5607B5}"/>
          </ac:cxnSpMkLst>
        </pc:cxnChg>
        <pc:cxnChg chg="add mod ord">
          <ac:chgData name="Weber, George R. (LARC-D309)" userId="0c6bf55f-4eeb-4517-b8b9-ce58e4cba4b6" providerId="ADAL" clId="{7522D46C-E2DB-440C-827C-0FD11183DCBB}" dt="2024-02-27T12:35:29.383" v="10906" actId="164"/>
          <ac:cxnSpMkLst>
            <pc:docMk/>
            <pc:sldMk cId="2209525439" sldId="2098149203"/>
            <ac:cxnSpMk id="37" creationId="{F08753EF-D64E-36B5-1B8C-B90D09CD151E}"/>
          </ac:cxnSpMkLst>
        </pc:cxnChg>
      </pc:sldChg>
      <pc:sldChg chg="addSp modSp add mod">
        <pc:chgData name="Weber, George R. (LARC-D309)" userId="0c6bf55f-4eeb-4517-b8b9-ce58e4cba4b6" providerId="ADAL" clId="{7522D46C-E2DB-440C-827C-0FD11183DCBB}" dt="2024-02-27T13:38:29.980" v="11775" actId="20577"/>
        <pc:sldMkLst>
          <pc:docMk/>
          <pc:sldMk cId="2634596861" sldId="2098149204"/>
        </pc:sldMkLst>
        <pc:spChg chg="mod">
          <ac:chgData name="Weber, George R. (LARC-D309)" userId="0c6bf55f-4eeb-4517-b8b9-ce58e4cba4b6" providerId="ADAL" clId="{7522D46C-E2DB-440C-827C-0FD11183DCBB}" dt="2024-02-22T17:49:59.130" v="7130" actId="20577"/>
          <ac:spMkLst>
            <pc:docMk/>
            <pc:sldMk cId="2634596861" sldId="2098149204"/>
            <ac:spMk id="2" creationId="{3A36079F-128A-43B8-AF7A-432AA7BEA07B}"/>
          </ac:spMkLst>
        </pc:spChg>
        <pc:spChg chg="mod">
          <ac:chgData name="Weber, George R. (LARC-D309)" userId="0c6bf55f-4eeb-4517-b8b9-ce58e4cba4b6" providerId="ADAL" clId="{7522D46C-E2DB-440C-827C-0FD11183DCBB}" dt="2024-02-27T13:38:29.980" v="11775" actId="20577"/>
          <ac:spMkLst>
            <pc:docMk/>
            <pc:sldMk cId="2634596861" sldId="2098149204"/>
            <ac:spMk id="4" creationId="{2B1C64EA-A73A-1CA0-B90A-6B198624882D}"/>
          </ac:spMkLst>
        </pc:spChg>
        <pc:spChg chg="add mod">
          <ac:chgData name="Weber, George R. (LARC-D309)" userId="0c6bf55f-4eeb-4517-b8b9-ce58e4cba4b6" providerId="ADAL" clId="{7522D46C-E2DB-440C-827C-0FD11183DCBB}" dt="2024-02-27T13:37:11.129" v="11738" actId="1076"/>
          <ac:spMkLst>
            <pc:docMk/>
            <pc:sldMk cId="2634596861" sldId="2098149204"/>
            <ac:spMk id="5" creationId="{CD7A1830-AA7D-CF93-CEC9-A357762201CB}"/>
          </ac:spMkLst>
        </pc:spChg>
      </pc:sldChg>
      <pc:sldChg chg="addSp delSp modSp add mod">
        <pc:chgData name="Weber, George R. (LARC-D309)" userId="0c6bf55f-4eeb-4517-b8b9-ce58e4cba4b6" providerId="ADAL" clId="{7522D46C-E2DB-440C-827C-0FD11183DCBB}" dt="2024-02-26T00:05:18.849" v="8943" actId="1076"/>
        <pc:sldMkLst>
          <pc:docMk/>
          <pc:sldMk cId="2014745343" sldId="2098149205"/>
        </pc:sldMkLst>
        <pc:spChg chg="mod">
          <ac:chgData name="Weber, George R. (LARC-D309)" userId="0c6bf55f-4eeb-4517-b8b9-ce58e4cba4b6" providerId="ADAL" clId="{7522D46C-E2DB-440C-827C-0FD11183DCBB}" dt="2024-02-22T17:17:29.901" v="7093" actId="20577"/>
          <ac:spMkLst>
            <pc:docMk/>
            <pc:sldMk cId="2014745343" sldId="2098149205"/>
            <ac:spMk id="2" creationId="{3A36079F-128A-43B8-AF7A-432AA7BEA07B}"/>
          </ac:spMkLst>
        </pc:spChg>
        <pc:spChg chg="mod">
          <ac:chgData name="Weber, George R. (LARC-D309)" userId="0c6bf55f-4eeb-4517-b8b9-ce58e4cba4b6" providerId="ADAL" clId="{7522D46C-E2DB-440C-827C-0FD11183DCBB}" dt="2024-02-22T08:36:03.412" v="4731" actId="1076"/>
          <ac:spMkLst>
            <pc:docMk/>
            <pc:sldMk cId="2014745343" sldId="2098149205"/>
            <ac:spMk id="3" creationId="{3822C15B-3614-485D-A1F7-6D4E9F50B6F5}"/>
          </ac:spMkLst>
        </pc:spChg>
        <pc:spChg chg="del mod">
          <ac:chgData name="Weber, George R. (LARC-D309)" userId="0c6bf55f-4eeb-4517-b8b9-ce58e4cba4b6" providerId="ADAL" clId="{7522D46C-E2DB-440C-827C-0FD11183DCBB}" dt="2024-02-22T17:17:16.093" v="7075" actId="478"/>
          <ac:spMkLst>
            <pc:docMk/>
            <pc:sldMk cId="2014745343" sldId="2098149205"/>
            <ac:spMk id="5" creationId="{38959FD1-BD14-A7CF-DB9C-C3FDCFF985DA}"/>
          </ac:spMkLst>
        </pc:spChg>
        <pc:spChg chg="del mod">
          <ac:chgData name="Weber, George R. (LARC-D309)" userId="0c6bf55f-4eeb-4517-b8b9-ce58e4cba4b6" providerId="ADAL" clId="{7522D46C-E2DB-440C-827C-0FD11183DCBB}" dt="2024-02-22T17:17:41.299" v="7096" actId="478"/>
          <ac:spMkLst>
            <pc:docMk/>
            <pc:sldMk cId="2014745343" sldId="2098149205"/>
            <ac:spMk id="6" creationId="{B8D40EA8-CD4B-F29E-E988-88B667024554}"/>
          </ac:spMkLst>
        </pc:spChg>
        <pc:spChg chg="add mod ord">
          <ac:chgData name="Weber, George R. (LARC-D309)" userId="0c6bf55f-4eeb-4517-b8b9-ce58e4cba4b6" providerId="ADAL" clId="{7522D46C-E2DB-440C-827C-0FD11183DCBB}" dt="2024-02-25T22:00:14.626" v="7915" actId="164"/>
          <ac:spMkLst>
            <pc:docMk/>
            <pc:sldMk cId="2014745343" sldId="2098149205"/>
            <ac:spMk id="7" creationId="{BF699373-480C-33C6-6655-482A8A251C1B}"/>
          </ac:spMkLst>
        </pc:spChg>
        <pc:spChg chg="add del">
          <ac:chgData name="Weber, George R. (LARC-D309)" userId="0c6bf55f-4eeb-4517-b8b9-ce58e4cba4b6" providerId="ADAL" clId="{7522D46C-E2DB-440C-827C-0FD11183DCBB}" dt="2024-02-25T21:58:27.799" v="7887" actId="11529"/>
          <ac:spMkLst>
            <pc:docMk/>
            <pc:sldMk cId="2014745343" sldId="2098149205"/>
            <ac:spMk id="8" creationId="{65545A83-AADB-BD24-E022-AA98B71C31E2}"/>
          </ac:spMkLst>
        </pc:spChg>
        <pc:spChg chg="del">
          <ac:chgData name="Weber, George R. (LARC-D309)" userId="0c6bf55f-4eeb-4517-b8b9-ce58e4cba4b6" providerId="ADAL" clId="{7522D46C-E2DB-440C-827C-0FD11183DCBB}" dt="2024-02-22T08:30:50.572" v="4674" actId="478"/>
          <ac:spMkLst>
            <pc:docMk/>
            <pc:sldMk cId="2014745343" sldId="2098149205"/>
            <ac:spMk id="9" creationId="{47682506-A670-8298-131B-F4A3D81D86A4}"/>
          </ac:spMkLst>
        </pc:spChg>
        <pc:spChg chg="add mod">
          <ac:chgData name="Weber, George R. (LARC-D309)" userId="0c6bf55f-4eeb-4517-b8b9-ce58e4cba4b6" providerId="ADAL" clId="{7522D46C-E2DB-440C-827C-0FD11183DCBB}" dt="2024-02-26T00:04:50.455" v="8942" actId="1036"/>
          <ac:spMkLst>
            <pc:docMk/>
            <pc:sldMk cId="2014745343" sldId="2098149205"/>
            <ac:spMk id="13" creationId="{957ADE67-AAAA-FCFD-E2CB-01EA57E69C98}"/>
          </ac:spMkLst>
        </pc:spChg>
        <pc:spChg chg="mod">
          <ac:chgData name="Weber, George R. (LARC-D309)" userId="0c6bf55f-4eeb-4517-b8b9-ce58e4cba4b6" providerId="ADAL" clId="{7522D46C-E2DB-440C-827C-0FD11183DCBB}" dt="2024-02-25T22:02:58.529" v="7942" actId="20577"/>
          <ac:spMkLst>
            <pc:docMk/>
            <pc:sldMk cId="2014745343" sldId="2098149205"/>
            <ac:spMk id="25" creationId="{E4895FA5-5707-278F-3C02-634CF9520038}"/>
          </ac:spMkLst>
        </pc:spChg>
        <pc:spChg chg="mod">
          <ac:chgData name="Weber, George R. (LARC-D309)" userId="0c6bf55f-4eeb-4517-b8b9-ce58e4cba4b6" providerId="ADAL" clId="{7522D46C-E2DB-440C-827C-0FD11183DCBB}" dt="2024-02-25T22:01:44.015" v="7934" actId="1076"/>
          <ac:spMkLst>
            <pc:docMk/>
            <pc:sldMk cId="2014745343" sldId="2098149205"/>
            <ac:spMk id="26" creationId="{1E066F1B-CC86-AC1A-ACD1-1E5AFD715F01}"/>
          </ac:spMkLst>
        </pc:spChg>
        <pc:spChg chg="mod">
          <ac:chgData name="Weber, George R. (LARC-D309)" userId="0c6bf55f-4eeb-4517-b8b9-ce58e4cba4b6" providerId="ADAL" clId="{7522D46C-E2DB-440C-827C-0FD11183DCBB}" dt="2024-02-25T22:02:10.879" v="7939" actId="1076"/>
          <ac:spMkLst>
            <pc:docMk/>
            <pc:sldMk cId="2014745343" sldId="2098149205"/>
            <ac:spMk id="27" creationId="{3F123B53-93C5-755C-F14E-D1DDA7175E43}"/>
          </ac:spMkLst>
        </pc:spChg>
        <pc:grpChg chg="add mod">
          <ac:chgData name="Weber, George R. (LARC-D309)" userId="0c6bf55f-4eeb-4517-b8b9-ce58e4cba4b6" providerId="ADAL" clId="{7522D46C-E2DB-440C-827C-0FD11183DCBB}" dt="2024-02-26T00:05:18.849" v="8943" actId="1076"/>
          <ac:grpSpMkLst>
            <pc:docMk/>
            <pc:sldMk cId="2014745343" sldId="2098149205"/>
            <ac:grpSpMk id="9" creationId="{1EDEA8B5-6792-B7CF-0411-7D52E6679994}"/>
          </ac:grpSpMkLst>
        </pc:grpChg>
        <pc:picChg chg="add mod ord modCrop">
          <ac:chgData name="Weber, George R. (LARC-D309)" userId="0c6bf55f-4eeb-4517-b8b9-ce58e4cba4b6" providerId="ADAL" clId="{7522D46C-E2DB-440C-827C-0FD11183DCBB}" dt="2024-02-25T22:45:56.868" v="8340" actId="1036"/>
          <ac:picMkLst>
            <pc:docMk/>
            <pc:sldMk cId="2014745343" sldId="2098149205"/>
            <ac:picMk id="5" creationId="{4F5BD37E-C1D0-9852-6FCE-0547F82BD469}"/>
          </ac:picMkLst>
        </pc:picChg>
        <pc:picChg chg="add mod modCrop">
          <ac:chgData name="Weber, George R. (LARC-D309)" userId="0c6bf55f-4eeb-4517-b8b9-ce58e4cba4b6" providerId="ADAL" clId="{7522D46C-E2DB-440C-827C-0FD11183DCBB}" dt="2024-02-25T22:45:56.868" v="8340" actId="1036"/>
          <ac:picMkLst>
            <pc:docMk/>
            <pc:sldMk cId="2014745343" sldId="2098149205"/>
            <ac:picMk id="6" creationId="{F78B144C-FC07-ADA8-4D52-C3A9D7F5330E}"/>
          </ac:picMkLst>
        </pc:picChg>
        <pc:picChg chg="add del mod">
          <ac:chgData name="Weber, George R. (LARC-D309)" userId="0c6bf55f-4eeb-4517-b8b9-ce58e4cba4b6" providerId="ADAL" clId="{7522D46C-E2DB-440C-827C-0FD11183DCBB}" dt="2024-02-22T08:33:11.136" v="4699" actId="478"/>
          <ac:picMkLst>
            <pc:docMk/>
            <pc:sldMk cId="2014745343" sldId="2098149205"/>
            <ac:picMk id="7" creationId="{3DDE6F05-E51B-3860-DEBC-3BBFBA43565C}"/>
          </ac:picMkLst>
        </pc:picChg>
        <pc:picChg chg="add mod">
          <ac:chgData name="Weber, George R. (LARC-D309)" userId="0c6bf55f-4eeb-4517-b8b9-ce58e4cba4b6" providerId="ADAL" clId="{7522D46C-E2DB-440C-827C-0FD11183DCBB}" dt="2024-02-25T22:02:10.879" v="7939" actId="1076"/>
          <ac:picMkLst>
            <pc:docMk/>
            <pc:sldMk cId="2014745343" sldId="2098149205"/>
            <ac:picMk id="10" creationId="{E619D144-5B7F-9EAA-B7FA-65B8775538F4}"/>
          </ac:picMkLst>
        </pc:picChg>
        <pc:picChg chg="add mod">
          <ac:chgData name="Weber, George R. (LARC-D309)" userId="0c6bf55f-4eeb-4517-b8b9-ce58e4cba4b6" providerId="ADAL" clId="{7522D46C-E2DB-440C-827C-0FD11183DCBB}" dt="2024-02-25T22:45:11.720" v="8333" actId="1076"/>
          <ac:picMkLst>
            <pc:docMk/>
            <pc:sldMk cId="2014745343" sldId="2098149205"/>
            <ac:picMk id="12" creationId="{3A5CBCA3-0F14-9255-6397-D9BE53C81E0A}"/>
          </ac:picMkLst>
        </pc:picChg>
        <pc:picChg chg="add del mod">
          <ac:chgData name="Weber, George R. (LARC-D309)" userId="0c6bf55f-4eeb-4517-b8b9-ce58e4cba4b6" providerId="ADAL" clId="{7522D46C-E2DB-440C-827C-0FD11183DCBB}" dt="2024-02-22T08:28:06.722" v="4649" actId="478"/>
          <ac:picMkLst>
            <pc:docMk/>
            <pc:sldMk cId="2014745343" sldId="2098149205"/>
            <ac:picMk id="12" creationId="{EE0CA325-4896-AD78-5932-CD438796A73E}"/>
          </ac:picMkLst>
        </pc:picChg>
        <pc:picChg chg="add del mod modCrop">
          <ac:chgData name="Weber, George R. (LARC-D309)" userId="0c6bf55f-4eeb-4517-b8b9-ce58e4cba4b6" providerId="ADAL" clId="{7522D46C-E2DB-440C-827C-0FD11183DCBB}" dt="2024-02-25T22:44:11.156" v="8309" actId="478"/>
          <ac:picMkLst>
            <pc:docMk/>
            <pc:sldMk cId="2014745343" sldId="2098149205"/>
            <ac:picMk id="14" creationId="{1EEA6744-C79B-26BF-F65C-9438E028290F}"/>
          </ac:picMkLst>
        </pc:picChg>
        <pc:picChg chg="add del mod">
          <ac:chgData name="Weber, George R. (LARC-D309)" userId="0c6bf55f-4eeb-4517-b8b9-ce58e4cba4b6" providerId="ADAL" clId="{7522D46C-E2DB-440C-827C-0FD11183DCBB}" dt="2024-02-22T08:33:08.699" v="4698" actId="478"/>
          <ac:picMkLst>
            <pc:docMk/>
            <pc:sldMk cId="2014745343" sldId="2098149205"/>
            <ac:picMk id="16" creationId="{F4ED7BA8-ED87-F28E-C0A1-E87CE420F27E}"/>
          </ac:picMkLst>
        </pc:picChg>
        <pc:picChg chg="add del mod">
          <ac:chgData name="Weber, George R. (LARC-D309)" userId="0c6bf55f-4eeb-4517-b8b9-ce58e4cba4b6" providerId="ADAL" clId="{7522D46C-E2DB-440C-827C-0FD11183DCBB}" dt="2024-02-22T19:01:24.683" v="7447" actId="478"/>
          <ac:picMkLst>
            <pc:docMk/>
            <pc:sldMk cId="2014745343" sldId="2098149205"/>
            <ac:picMk id="18" creationId="{92B73D7B-36D5-6054-C6A5-9C8EB44E73AE}"/>
          </ac:picMkLst>
        </pc:picChg>
        <pc:picChg chg="del mod">
          <ac:chgData name="Weber, George R. (LARC-D309)" userId="0c6bf55f-4eeb-4517-b8b9-ce58e4cba4b6" providerId="ADAL" clId="{7522D46C-E2DB-440C-827C-0FD11183DCBB}" dt="2024-02-22T17:17:16.093" v="7075" actId="478"/>
          <ac:picMkLst>
            <pc:docMk/>
            <pc:sldMk cId="2014745343" sldId="2098149205"/>
            <ac:picMk id="20" creationId="{3A915FA2-1B0A-6423-2082-F1F1CADAAB29}"/>
          </ac:picMkLst>
        </pc:picChg>
        <pc:picChg chg="add del mod">
          <ac:chgData name="Weber, George R. (LARC-D309)" userId="0c6bf55f-4eeb-4517-b8b9-ce58e4cba4b6" providerId="ADAL" clId="{7522D46C-E2DB-440C-827C-0FD11183DCBB}" dt="2024-02-25T21:53:49.255" v="7820" actId="478"/>
          <ac:picMkLst>
            <pc:docMk/>
            <pc:sldMk cId="2014745343" sldId="2098149205"/>
            <ac:picMk id="21" creationId="{D5DE4F06-DF08-A826-5C37-6900D59047C6}"/>
          </ac:picMkLst>
        </pc:picChg>
        <pc:picChg chg="del mod">
          <ac:chgData name="Weber, George R. (LARC-D309)" userId="0c6bf55f-4eeb-4517-b8b9-ce58e4cba4b6" providerId="ADAL" clId="{7522D46C-E2DB-440C-827C-0FD11183DCBB}" dt="2024-02-22T17:17:16.093" v="7075" actId="478"/>
          <ac:picMkLst>
            <pc:docMk/>
            <pc:sldMk cId="2014745343" sldId="2098149205"/>
            <ac:picMk id="22" creationId="{E3CA68E2-6C05-543A-1B39-AD637ECFD48A}"/>
          </ac:picMkLst>
        </pc:picChg>
        <pc:picChg chg="mod">
          <ac:chgData name="Weber, George R. (LARC-D309)" userId="0c6bf55f-4eeb-4517-b8b9-ce58e4cba4b6" providerId="ADAL" clId="{7522D46C-E2DB-440C-827C-0FD11183DCBB}" dt="2024-02-25T22:03:01.525" v="7943" actId="1076"/>
          <ac:picMkLst>
            <pc:docMk/>
            <pc:sldMk cId="2014745343" sldId="2098149205"/>
            <ac:picMk id="24" creationId="{12ECEF8B-7C5C-DEC7-9CB7-7010AC04AF2A}"/>
          </ac:picMkLst>
        </pc:picChg>
        <pc:picChg chg="del mod">
          <ac:chgData name="Weber, George R. (LARC-D309)" userId="0c6bf55f-4eeb-4517-b8b9-ce58e4cba4b6" providerId="ADAL" clId="{7522D46C-E2DB-440C-827C-0FD11183DCBB}" dt="2024-02-22T17:17:16.093" v="7075" actId="478"/>
          <ac:picMkLst>
            <pc:docMk/>
            <pc:sldMk cId="2014745343" sldId="2098149205"/>
            <ac:picMk id="31" creationId="{D6047EA1-307B-5F58-5C9D-A5A7C06659C8}"/>
          </ac:picMkLst>
        </pc:picChg>
        <pc:picChg chg="del">
          <ac:chgData name="Weber, George R. (LARC-D309)" userId="0c6bf55f-4eeb-4517-b8b9-ce58e4cba4b6" providerId="ADAL" clId="{7522D46C-E2DB-440C-827C-0FD11183DCBB}" dt="2024-02-22T08:26:28.937" v="4632" actId="478"/>
          <ac:picMkLst>
            <pc:docMk/>
            <pc:sldMk cId="2014745343" sldId="2098149205"/>
            <ac:picMk id="33" creationId="{A5C49373-BC78-5D2F-3910-A48DB01054BE}"/>
          </ac:picMkLst>
        </pc:picChg>
        <pc:picChg chg="mod">
          <ac:chgData name="Weber, George R. (LARC-D309)" userId="0c6bf55f-4eeb-4517-b8b9-ce58e4cba4b6" providerId="ADAL" clId="{7522D46C-E2DB-440C-827C-0FD11183DCBB}" dt="2024-02-25T22:03:06.025" v="7944" actId="1076"/>
          <ac:picMkLst>
            <pc:docMk/>
            <pc:sldMk cId="2014745343" sldId="2098149205"/>
            <ac:picMk id="35" creationId="{0ECEC84F-431A-499F-2728-D4D3B20397EA}"/>
          </ac:picMkLst>
        </pc:picChg>
        <pc:picChg chg="del mod">
          <ac:chgData name="Weber, George R. (LARC-D309)" userId="0c6bf55f-4eeb-4517-b8b9-ce58e4cba4b6" providerId="ADAL" clId="{7522D46C-E2DB-440C-827C-0FD11183DCBB}" dt="2024-02-22T08:33:08.699" v="4698" actId="478"/>
          <ac:picMkLst>
            <pc:docMk/>
            <pc:sldMk cId="2014745343" sldId="2098149205"/>
            <ac:picMk id="37" creationId="{A9EC6421-83DF-139B-27A7-361C17BC330C}"/>
          </ac:picMkLst>
        </pc:picChg>
        <pc:picChg chg="del">
          <ac:chgData name="Weber, George R. (LARC-D309)" userId="0c6bf55f-4eeb-4517-b8b9-ce58e4cba4b6" providerId="ADAL" clId="{7522D46C-E2DB-440C-827C-0FD11183DCBB}" dt="2024-02-22T08:28:02.936" v="4648" actId="478"/>
          <ac:picMkLst>
            <pc:docMk/>
            <pc:sldMk cId="2014745343" sldId="2098149205"/>
            <ac:picMk id="39" creationId="{6BD062DF-3F99-CC24-16BF-E5D3950227C2}"/>
          </ac:picMkLst>
        </pc:picChg>
        <pc:picChg chg="del mod">
          <ac:chgData name="Weber, George R. (LARC-D309)" userId="0c6bf55f-4eeb-4517-b8b9-ce58e4cba4b6" providerId="ADAL" clId="{7522D46C-E2DB-440C-827C-0FD11183DCBB}" dt="2024-02-22T08:34:31.290" v="4712" actId="478"/>
          <ac:picMkLst>
            <pc:docMk/>
            <pc:sldMk cId="2014745343" sldId="2098149205"/>
            <ac:picMk id="42" creationId="{CE51A9C8-52B3-BDF5-5F9A-BDB9462CB098}"/>
          </ac:picMkLst>
        </pc:picChg>
      </pc:sldChg>
      <pc:sldChg chg="add del">
        <pc:chgData name="Weber, George R. (LARC-D309)" userId="0c6bf55f-4eeb-4517-b8b9-ce58e4cba4b6" providerId="ADAL" clId="{7522D46C-E2DB-440C-827C-0FD11183DCBB}" dt="2024-02-22T06:33:00.794" v="2448"/>
        <pc:sldMkLst>
          <pc:docMk/>
          <pc:sldMk cId="4109019525" sldId="2098149205"/>
        </pc:sldMkLst>
      </pc:sldChg>
      <pc:sldChg chg="addSp delSp modSp add del mod">
        <pc:chgData name="Weber, George R. (LARC-D309)" userId="0c6bf55f-4eeb-4517-b8b9-ce58e4cba4b6" providerId="ADAL" clId="{7522D46C-E2DB-440C-827C-0FD11183DCBB}" dt="2024-02-22T16:57:25.878" v="6869" actId="47"/>
        <pc:sldMkLst>
          <pc:docMk/>
          <pc:sldMk cId="618189012" sldId="2098149206"/>
        </pc:sldMkLst>
        <pc:spChg chg="add mod">
          <ac:chgData name="Weber, George R. (LARC-D309)" userId="0c6bf55f-4eeb-4517-b8b9-ce58e4cba4b6" providerId="ADAL" clId="{7522D46C-E2DB-440C-827C-0FD11183DCBB}" dt="2024-02-22T16:13:16.781" v="6146" actId="1076"/>
          <ac:spMkLst>
            <pc:docMk/>
            <pc:sldMk cId="618189012" sldId="2098149206"/>
            <ac:spMk id="7" creationId="{DF530ED8-6474-E6B9-C727-1BEAB12E41DE}"/>
          </ac:spMkLst>
        </pc:spChg>
        <pc:picChg chg="del">
          <ac:chgData name="Weber, George R. (LARC-D309)" userId="0c6bf55f-4eeb-4517-b8b9-ce58e4cba4b6" providerId="ADAL" clId="{7522D46C-E2DB-440C-827C-0FD11183DCBB}" dt="2024-02-22T15:55:11.162" v="5744" actId="478"/>
          <ac:picMkLst>
            <pc:docMk/>
            <pc:sldMk cId="618189012" sldId="2098149206"/>
            <ac:picMk id="17" creationId="{72DCB94A-1848-0133-3CFE-0702C8B76C8C}"/>
          </ac:picMkLst>
        </pc:picChg>
        <pc:cxnChg chg="del">
          <ac:chgData name="Weber, George R. (LARC-D309)" userId="0c6bf55f-4eeb-4517-b8b9-ce58e4cba4b6" providerId="ADAL" clId="{7522D46C-E2DB-440C-827C-0FD11183DCBB}" dt="2024-02-22T15:55:11.162" v="5744" actId="478"/>
          <ac:cxnSpMkLst>
            <pc:docMk/>
            <pc:sldMk cId="618189012" sldId="2098149206"/>
            <ac:cxnSpMk id="19" creationId="{FE7D9CA7-C184-6F45-03AF-47D4D9AA7B29}"/>
          </ac:cxnSpMkLst>
        </pc:cxnChg>
        <pc:cxnChg chg="del">
          <ac:chgData name="Weber, George R. (LARC-D309)" userId="0c6bf55f-4eeb-4517-b8b9-ce58e4cba4b6" providerId="ADAL" clId="{7522D46C-E2DB-440C-827C-0FD11183DCBB}" dt="2024-02-22T15:55:11.162" v="5744" actId="478"/>
          <ac:cxnSpMkLst>
            <pc:docMk/>
            <pc:sldMk cId="618189012" sldId="2098149206"/>
            <ac:cxnSpMk id="21" creationId="{331BB3D5-1B3D-8BC0-FA2E-906085A3AC33}"/>
          </ac:cxnSpMkLst>
        </pc:cxnChg>
        <pc:cxnChg chg="del">
          <ac:chgData name="Weber, George R. (LARC-D309)" userId="0c6bf55f-4eeb-4517-b8b9-ce58e4cba4b6" providerId="ADAL" clId="{7522D46C-E2DB-440C-827C-0FD11183DCBB}" dt="2024-02-22T15:55:11.162" v="5744" actId="478"/>
          <ac:cxnSpMkLst>
            <pc:docMk/>
            <pc:sldMk cId="618189012" sldId="2098149206"/>
            <ac:cxnSpMk id="24" creationId="{ABAF5F2E-8E8A-2EF7-A452-5D64BBEE1363}"/>
          </ac:cxnSpMkLst>
        </pc:cxnChg>
      </pc:sldChg>
      <pc:sldChg chg="addSp delSp modSp add mod delAnim modAnim">
        <pc:chgData name="Weber, George R. (LARC-D309)" userId="0c6bf55f-4eeb-4517-b8b9-ce58e4cba4b6" providerId="ADAL" clId="{7522D46C-E2DB-440C-827C-0FD11183DCBB}" dt="2024-02-26T09:20:31.128" v="9307" actId="732"/>
        <pc:sldMkLst>
          <pc:docMk/>
          <pc:sldMk cId="3211560109" sldId="2098149207"/>
        </pc:sldMkLst>
        <pc:spChg chg="mod">
          <ac:chgData name="Weber, George R. (LARC-D309)" userId="0c6bf55f-4eeb-4517-b8b9-ce58e4cba4b6" providerId="ADAL" clId="{7522D46C-E2DB-440C-827C-0FD11183DCBB}" dt="2024-02-26T00:09:00.700" v="8992"/>
          <ac:spMkLst>
            <pc:docMk/>
            <pc:sldMk cId="3211560109" sldId="2098149207"/>
            <ac:spMk id="2" creationId="{3A36079F-128A-43B8-AF7A-432AA7BEA07B}"/>
          </ac:spMkLst>
        </pc:spChg>
        <pc:spChg chg="mod">
          <ac:chgData name="Weber, George R. (LARC-D309)" userId="0c6bf55f-4eeb-4517-b8b9-ce58e4cba4b6" providerId="ADAL" clId="{7522D46C-E2DB-440C-827C-0FD11183DCBB}" dt="2024-02-26T00:15:44.317" v="9055" actId="1076"/>
          <ac:spMkLst>
            <pc:docMk/>
            <pc:sldMk cId="3211560109" sldId="2098149207"/>
            <ac:spMk id="4" creationId="{269EF7F8-3D84-1634-DA34-DEB10A21D95C}"/>
          </ac:spMkLst>
        </pc:spChg>
        <pc:spChg chg="add mod">
          <ac:chgData name="Weber, George R. (LARC-D309)" userId="0c6bf55f-4eeb-4517-b8b9-ce58e4cba4b6" providerId="ADAL" clId="{7522D46C-E2DB-440C-827C-0FD11183DCBB}" dt="2024-02-26T00:15:18.617" v="9050" actId="1076"/>
          <ac:spMkLst>
            <pc:docMk/>
            <pc:sldMk cId="3211560109" sldId="2098149207"/>
            <ac:spMk id="5" creationId="{0B8F2E8E-CBB2-EBC0-325F-86FA9A663742}"/>
          </ac:spMkLst>
        </pc:spChg>
        <pc:spChg chg="add mod">
          <ac:chgData name="Weber, George R. (LARC-D309)" userId="0c6bf55f-4eeb-4517-b8b9-ce58e4cba4b6" providerId="ADAL" clId="{7522D46C-E2DB-440C-827C-0FD11183DCBB}" dt="2024-02-26T00:15:18.617" v="9050" actId="1076"/>
          <ac:spMkLst>
            <pc:docMk/>
            <pc:sldMk cId="3211560109" sldId="2098149207"/>
            <ac:spMk id="6" creationId="{B24504DE-35B6-86F9-20BC-D745AA0F014B}"/>
          </ac:spMkLst>
        </pc:spChg>
        <pc:spChg chg="add mod">
          <ac:chgData name="Weber, George R. (LARC-D309)" userId="0c6bf55f-4eeb-4517-b8b9-ce58e4cba4b6" providerId="ADAL" clId="{7522D46C-E2DB-440C-827C-0FD11183DCBB}" dt="2024-02-26T00:15:18.617" v="9050" actId="1076"/>
          <ac:spMkLst>
            <pc:docMk/>
            <pc:sldMk cId="3211560109" sldId="2098149207"/>
            <ac:spMk id="7" creationId="{53452B0F-4B0A-82B3-F450-41B1258F3DD5}"/>
          </ac:spMkLst>
        </pc:spChg>
        <pc:spChg chg="add mod">
          <ac:chgData name="Weber, George R. (LARC-D309)" userId="0c6bf55f-4eeb-4517-b8b9-ce58e4cba4b6" providerId="ADAL" clId="{7522D46C-E2DB-440C-827C-0FD11183DCBB}" dt="2024-02-26T00:15:18.617" v="9050" actId="1076"/>
          <ac:spMkLst>
            <pc:docMk/>
            <pc:sldMk cId="3211560109" sldId="2098149207"/>
            <ac:spMk id="8" creationId="{57498F01-5602-CBB5-A135-22519D3332EA}"/>
          </ac:spMkLst>
        </pc:spChg>
        <pc:spChg chg="mod">
          <ac:chgData name="Weber, George R. (LARC-D309)" userId="0c6bf55f-4eeb-4517-b8b9-ce58e4cba4b6" providerId="ADAL" clId="{7522D46C-E2DB-440C-827C-0FD11183DCBB}" dt="2024-02-26T00:15:18.617" v="9050" actId="1076"/>
          <ac:spMkLst>
            <pc:docMk/>
            <pc:sldMk cId="3211560109" sldId="2098149207"/>
            <ac:spMk id="9" creationId="{26E04455-96F4-DFEC-B3C6-1C0AE97E3CF4}"/>
          </ac:spMkLst>
        </pc:spChg>
        <pc:spChg chg="mod">
          <ac:chgData name="Weber, George R. (LARC-D309)" userId="0c6bf55f-4eeb-4517-b8b9-ce58e4cba4b6" providerId="ADAL" clId="{7522D46C-E2DB-440C-827C-0FD11183DCBB}" dt="2024-02-26T00:15:18.617" v="9050" actId="1076"/>
          <ac:spMkLst>
            <pc:docMk/>
            <pc:sldMk cId="3211560109" sldId="2098149207"/>
            <ac:spMk id="13" creationId="{4F7568C9-5D3E-7649-D4B3-1F9EEFA35464}"/>
          </ac:spMkLst>
        </pc:spChg>
        <pc:spChg chg="add mod">
          <ac:chgData name="Weber, George R. (LARC-D309)" userId="0c6bf55f-4eeb-4517-b8b9-ce58e4cba4b6" providerId="ADAL" clId="{7522D46C-E2DB-440C-827C-0FD11183DCBB}" dt="2024-02-26T00:15:36.629" v="9052" actId="1076"/>
          <ac:spMkLst>
            <pc:docMk/>
            <pc:sldMk cId="3211560109" sldId="2098149207"/>
            <ac:spMk id="18" creationId="{EC2DFD83-5C12-CA18-D328-DD645E26D8AF}"/>
          </ac:spMkLst>
        </pc:spChg>
        <pc:spChg chg="add del mod">
          <ac:chgData name="Weber, George R. (LARC-D309)" userId="0c6bf55f-4eeb-4517-b8b9-ce58e4cba4b6" providerId="ADAL" clId="{7522D46C-E2DB-440C-827C-0FD11183DCBB}" dt="2024-02-26T09:11:55.023" v="9199" actId="478"/>
          <ac:spMkLst>
            <pc:docMk/>
            <pc:sldMk cId="3211560109" sldId="2098149207"/>
            <ac:spMk id="19" creationId="{981F3404-B522-D99D-55C6-01E1C09AADF8}"/>
          </ac:spMkLst>
        </pc:spChg>
        <pc:spChg chg="del mod">
          <ac:chgData name="Weber, George R. (LARC-D309)" userId="0c6bf55f-4eeb-4517-b8b9-ce58e4cba4b6" providerId="ADAL" clId="{7522D46C-E2DB-440C-827C-0FD11183DCBB}" dt="2024-02-26T09:05:57.717" v="9176" actId="478"/>
          <ac:spMkLst>
            <pc:docMk/>
            <pc:sldMk cId="3211560109" sldId="2098149207"/>
            <ac:spMk id="20" creationId="{527BD205-12B6-E6B0-029A-A446CBBF7B0E}"/>
          </ac:spMkLst>
        </pc:spChg>
        <pc:spChg chg="add del mod">
          <ac:chgData name="Weber, George R. (LARC-D309)" userId="0c6bf55f-4eeb-4517-b8b9-ce58e4cba4b6" providerId="ADAL" clId="{7522D46C-E2DB-440C-827C-0FD11183DCBB}" dt="2024-02-26T09:11:55.023" v="9199" actId="478"/>
          <ac:spMkLst>
            <pc:docMk/>
            <pc:sldMk cId="3211560109" sldId="2098149207"/>
            <ac:spMk id="21" creationId="{60D88D6B-5961-EBCD-F755-D03C050369F5}"/>
          </ac:spMkLst>
        </pc:spChg>
        <pc:spChg chg="add del mod">
          <ac:chgData name="Weber, George R. (LARC-D309)" userId="0c6bf55f-4eeb-4517-b8b9-ce58e4cba4b6" providerId="ADAL" clId="{7522D46C-E2DB-440C-827C-0FD11183DCBB}" dt="2024-02-26T09:11:55.023" v="9199" actId="478"/>
          <ac:spMkLst>
            <pc:docMk/>
            <pc:sldMk cId="3211560109" sldId="2098149207"/>
            <ac:spMk id="23" creationId="{E60DA882-E83F-C843-403C-EC07D50D3EAE}"/>
          </ac:spMkLst>
        </pc:spChg>
        <pc:spChg chg="mod">
          <ac:chgData name="Weber, George R. (LARC-D309)" userId="0c6bf55f-4eeb-4517-b8b9-ce58e4cba4b6" providerId="ADAL" clId="{7522D46C-E2DB-440C-827C-0FD11183DCBB}" dt="2024-02-26T08:49:29.716" v="9058" actId="1076"/>
          <ac:spMkLst>
            <pc:docMk/>
            <pc:sldMk cId="3211560109" sldId="2098149207"/>
            <ac:spMk id="26" creationId="{938C2B58-C6C9-6530-C798-300F5A4D8EA4}"/>
          </ac:spMkLst>
        </pc:spChg>
        <pc:spChg chg="mod">
          <ac:chgData name="Weber, George R. (LARC-D309)" userId="0c6bf55f-4eeb-4517-b8b9-ce58e4cba4b6" providerId="ADAL" clId="{7522D46C-E2DB-440C-827C-0FD11183DCBB}" dt="2024-02-26T08:49:29.716" v="9058" actId="1076"/>
          <ac:spMkLst>
            <pc:docMk/>
            <pc:sldMk cId="3211560109" sldId="2098149207"/>
            <ac:spMk id="27" creationId="{14F38EAC-A912-04E6-A2E9-50E97EB00BD4}"/>
          </ac:spMkLst>
        </pc:spChg>
        <pc:spChg chg="mod">
          <ac:chgData name="Weber, George R. (LARC-D309)" userId="0c6bf55f-4eeb-4517-b8b9-ce58e4cba4b6" providerId="ADAL" clId="{7522D46C-E2DB-440C-827C-0FD11183DCBB}" dt="2024-02-26T00:15:18.617" v="9050" actId="1076"/>
          <ac:spMkLst>
            <pc:docMk/>
            <pc:sldMk cId="3211560109" sldId="2098149207"/>
            <ac:spMk id="30" creationId="{99FBBB83-C54E-53BE-BFBE-6CC75A044016}"/>
          </ac:spMkLst>
        </pc:spChg>
        <pc:spChg chg="mod">
          <ac:chgData name="Weber, George R. (LARC-D309)" userId="0c6bf55f-4eeb-4517-b8b9-ce58e4cba4b6" providerId="ADAL" clId="{7522D46C-E2DB-440C-827C-0FD11183DCBB}" dt="2024-02-26T00:15:18.617" v="9050" actId="1076"/>
          <ac:spMkLst>
            <pc:docMk/>
            <pc:sldMk cId="3211560109" sldId="2098149207"/>
            <ac:spMk id="32" creationId="{86385E44-F3C9-CBBB-F35A-32FF3D3E3AE0}"/>
          </ac:spMkLst>
        </pc:spChg>
        <pc:spChg chg="add mod">
          <ac:chgData name="Weber, George R. (LARC-D309)" userId="0c6bf55f-4eeb-4517-b8b9-ce58e4cba4b6" providerId="ADAL" clId="{7522D46C-E2DB-440C-827C-0FD11183DCBB}" dt="2024-02-26T09:20:21.098" v="9306"/>
          <ac:spMkLst>
            <pc:docMk/>
            <pc:sldMk cId="3211560109" sldId="2098149207"/>
            <ac:spMk id="43" creationId="{0E5E6BE6-1663-21C1-E267-A3C09E27E87F}"/>
          </ac:spMkLst>
        </pc:spChg>
        <pc:picChg chg="add del mod">
          <ac:chgData name="Weber, George R. (LARC-D309)" userId="0c6bf55f-4eeb-4517-b8b9-ce58e4cba4b6" providerId="ADAL" clId="{7522D46C-E2DB-440C-827C-0FD11183DCBB}" dt="2024-02-26T09:11:55.023" v="9199" actId="478"/>
          <ac:picMkLst>
            <pc:docMk/>
            <pc:sldMk cId="3211560109" sldId="2098149207"/>
            <ac:picMk id="22" creationId="{A5576301-8FB9-BBC5-4DB8-042E7590489B}"/>
          </ac:picMkLst>
        </pc:picChg>
        <pc:picChg chg="add mod">
          <ac:chgData name="Weber, George R. (LARC-D309)" userId="0c6bf55f-4eeb-4517-b8b9-ce58e4cba4b6" providerId="ADAL" clId="{7522D46C-E2DB-440C-827C-0FD11183DCBB}" dt="2024-02-26T09:05:30.044" v="9173" actId="1076"/>
          <ac:picMkLst>
            <pc:docMk/>
            <pc:sldMk cId="3211560109" sldId="2098149207"/>
            <ac:picMk id="25" creationId="{9B9628F4-FC4D-DEEF-BD0D-7E64862BEF67}"/>
          </ac:picMkLst>
        </pc:picChg>
        <pc:picChg chg="add del mod">
          <ac:chgData name="Weber, George R. (LARC-D309)" userId="0c6bf55f-4eeb-4517-b8b9-ce58e4cba4b6" providerId="ADAL" clId="{7522D46C-E2DB-440C-827C-0FD11183DCBB}" dt="2024-02-26T09:05:55.218" v="9175"/>
          <ac:picMkLst>
            <pc:docMk/>
            <pc:sldMk cId="3211560109" sldId="2098149207"/>
            <ac:picMk id="28" creationId="{3B0556E2-2DD7-61D5-021E-A5A1CFD0A8E3}"/>
          </ac:picMkLst>
        </pc:picChg>
        <pc:picChg chg="del mod">
          <ac:chgData name="Weber, George R. (LARC-D309)" userId="0c6bf55f-4eeb-4517-b8b9-ce58e4cba4b6" providerId="ADAL" clId="{7522D46C-E2DB-440C-827C-0FD11183DCBB}" dt="2024-02-26T08:48:09.189" v="9056" actId="478"/>
          <ac:picMkLst>
            <pc:docMk/>
            <pc:sldMk cId="3211560109" sldId="2098149207"/>
            <ac:picMk id="29" creationId="{A9190134-1083-3157-C4F1-733E4D5BF7DB}"/>
          </ac:picMkLst>
        </pc:picChg>
        <pc:picChg chg="add mod ord">
          <ac:chgData name="Weber, George R. (LARC-D309)" userId="0c6bf55f-4eeb-4517-b8b9-ce58e4cba4b6" providerId="ADAL" clId="{7522D46C-E2DB-440C-827C-0FD11183DCBB}" dt="2024-02-26T09:06:03.374" v="9180" actId="170"/>
          <ac:picMkLst>
            <pc:docMk/>
            <pc:sldMk cId="3211560109" sldId="2098149207"/>
            <ac:picMk id="33" creationId="{5CE9B6B7-F32A-83AB-8E35-DFB2F30B7A8C}"/>
          </ac:picMkLst>
        </pc:picChg>
        <pc:picChg chg="add del mod">
          <ac:chgData name="Weber, George R. (LARC-D309)" userId="0c6bf55f-4eeb-4517-b8b9-ce58e4cba4b6" providerId="ADAL" clId="{7522D46C-E2DB-440C-827C-0FD11183DCBB}" dt="2024-02-26T09:07:22.148" v="9187" actId="478"/>
          <ac:picMkLst>
            <pc:docMk/>
            <pc:sldMk cId="3211560109" sldId="2098149207"/>
            <ac:picMk id="35" creationId="{D52DA902-1CE9-78D8-BD68-F1660748E618}"/>
          </ac:picMkLst>
        </pc:picChg>
        <pc:picChg chg="mod">
          <ac:chgData name="Weber, George R. (LARC-D309)" userId="0c6bf55f-4eeb-4517-b8b9-ce58e4cba4b6" providerId="ADAL" clId="{7522D46C-E2DB-440C-827C-0FD11183DCBB}" dt="2024-02-26T00:15:18.617" v="9050" actId="1076"/>
          <ac:picMkLst>
            <pc:docMk/>
            <pc:sldMk cId="3211560109" sldId="2098149207"/>
            <ac:picMk id="36" creationId="{3FD09C16-5725-9F8E-A853-E263F34218DF}"/>
          </ac:picMkLst>
        </pc:picChg>
        <pc:picChg chg="add del mod">
          <ac:chgData name="Weber, George R. (LARC-D309)" userId="0c6bf55f-4eeb-4517-b8b9-ce58e4cba4b6" providerId="ADAL" clId="{7522D46C-E2DB-440C-827C-0FD11183DCBB}" dt="2024-02-26T09:10:15.455" v="9196" actId="478"/>
          <ac:picMkLst>
            <pc:docMk/>
            <pc:sldMk cId="3211560109" sldId="2098149207"/>
            <ac:picMk id="38" creationId="{FAEB15DB-2015-9950-31E0-C8CDE5698C2B}"/>
          </ac:picMkLst>
        </pc:picChg>
        <pc:picChg chg="add mod">
          <ac:chgData name="Weber, George R. (LARC-D309)" userId="0c6bf55f-4eeb-4517-b8b9-ce58e4cba4b6" providerId="ADAL" clId="{7522D46C-E2DB-440C-827C-0FD11183DCBB}" dt="2024-02-26T09:10:27.606" v="9198"/>
          <ac:picMkLst>
            <pc:docMk/>
            <pc:sldMk cId="3211560109" sldId="2098149207"/>
            <ac:picMk id="39" creationId="{DE1C2C52-9953-8AC5-14F4-EE8E3DAB2357}"/>
          </ac:picMkLst>
        </pc:picChg>
        <pc:picChg chg="mod modCrop">
          <ac:chgData name="Weber, George R. (LARC-D309)" userId="0c6bf55f-4eeb-4517-b8b9-ce58e4cba4b6" providerId="ADAL" clId="{7522D46C-E2DB-440C-827C-0FD11183DCBB}" dt="2024-02-26T09:20:31.128" v="9307" actId="732"/>
          <ac:picMkLst>
            <pc:docMk/>
            <pc:sldMk cId="3211560109" sldId="2098149207"/>
            <ac:picMk id="40" creationId="{FD452EF7-E0A2-50C6-13F1-173A32E27F2C}"/>
          </ac:picMkLst>
        </pc:picChg>
        <pc:picChg chg="mod">
          <ac:chgData name="Weber, George R. (LARC-D309)" userId="0c6bf55f-4eeb-4517-b8b9-ce58e4cba4b6" providerId="ADAL" clId="{7522D46C-E2DB-440C-827C-0FD11183DCBB}" dt="2024-02-26T00:15:18.617" v="9050" actId="1076"/>
          <ac:picMkLst>
            <pc:docMk/>
            <pc:sldMk cId="3211560109" sldId="2098149207"/>
            <ac:picMk id="41" creationId="{E0AD7E63-03E8-9880-5620-EEB0544FBB1E}"/>
          </ac:picMkLst>
        </pc:picChg>
        <pc:picChg chg="del mod">
          <ac:chgData name="Weber, George R. (LARC-D309)" userId="0c6bf55f-4eeb-4517-b8b9-ce58e4cba4b6" providerId="ADAL" clId="{7522D46C-E2DB-440C-827C-0FD11183DCBB}" dt="2024-02-26T08:48:09.189" v="9056" actId="478"/>
          <ac:picMkLst>
            <pc:docMk/>
            <pc:sldMk cId="3211560109" sldId="2098149207"/>
            <ac:picMk id="42" creationId="{F4090086-5F65-9297-AE2F-D53DF3641247}"/>
          </ac:picMkLst>
        </pc:picChg>
        <pc:cxnChg chg="mod">
          <ac:chgData name="Weber, George R. (LARC-D309)" userId="0c6bf55f-4eeb-4517-b8b9-ce58e4cba4b6" providerId="ADAL" clId="{7522D46C-E2DB-440C-827C-0FD11183DCBB}" dt="2024-02-26T00:15:18.617" v="9050" actId="1076"/>
          <ac:cxnSpMkLst>
            <pc:docMk/>
            <pc:sldMk cId="3211560109" sldId="2098149207"/>
            <ac:cxnSpMk id="10" creationId="{72B18C8F-C66F-5254-6019-33CCEA0CC1A6}"/>
          </ac:cxnSpMkLst>
        </pc:cxnChg>
        <pc:cxnChg chg="mod">
          <ac:chgData name="Weber, George R. (LARC-D309)" userId="0c6bf55f-4eeb-4517-b8b9-ce58e4cba4b6" providerId="ADAL" clId="{7522D46C-E2DB-440C-827C-0FD11183DCBB}" dt="2024-02-26T00:15:18.617" v="9050" actId="1076"/>
          <ac:cxnSpMkLst>
            <pc:docMk/>
            <pc:sldMk cId="3211560109" sldId="2098149207"/>
            <ac:cxnSpMk id="11" creationId="{604A94AD-DD00-EF16-58F3-8951CC65EDE4}"/>
          </ac:cxnSpMkLst>
        </pc:cxnChg>
        <pc:cxnChg chg="add mod">
          <ac:chgData name="Weber, George R. (LARC-D309)" userId="0c6bf55f-4eeb-4517-b8b9-ce58e4cba4b6" providerId="ADAL" clId="{7522D46C-E2DB-440C-827C-0FD11183DCBB}" dt="2024-02-26T00:15:44.317" v="9055" actId="1076"/>
          <ac:cxnSpMkLst>
            <pc:docMk/>
            <pc:sldMk cId="3211560109" sldId="2098149207"/>
            <ac:cxnSpMk id="12" creationId="{17AE7768-75DF-FAD0-975E-B9758423AB14}"/>
          </ac:cxnSpMkLst>
        </pc:cxnChg>
        <pc:cxnChg chg="mod">
          <ac:chgData name="Weber, George R. (LARC-D309)" userId="0c6bf55f-4eeb-4517-b8b9-ce58e4cba4b6" providerId="ADAL" clId="{7522D46C-E2DB-440C-827C-0FD11183DCBB}" dt="2024-02-26T00:15:18.617" v="9050" actId="1076"/>
          <ac:cxnSpMkLst>
            <pc:docMk/>
            <pc:sldMk cId="3211560109" sldId="2098149207"/>
            <ac:cxnSpMk id="14" creationId="{067A1584-46A3-C090-AD62-19E7C055E5C6}"/>
          </ac:cxnSpMkLst>
        </pc:cxnChg>
        <pc:cxnChg chg="mod">
          <ac:chgData name="Weber, George R. (LARC-D309)" userId="0c6bf55f-4eeb-4517-b8b9-ce58e4cba4b6" providerId="ADAL" clId="{7522D46C-E2DB-440C-827C-0FD11183DCBB}" dt="2024-02-26T00:15:18.617" v="9050" actId="1076"/>
          <ac:cxnSpMkLst>
            <pc:docMk/>
            <pc:sldMk cId="3211560109" sldId="2098149207"/>
            <ac:cxnSpMk id="15" creationId="{A1AD62FB-204D-B1A0-5990-86F08C07CF5E}"/>
          </ac:cxnSpMkLst>
        </pc:cxnChg>
        <pc:cxnChg chg="mod">
          <ac:chgData name="Weber, George R. (LARC-D309)" userId="0c6bf55f-4eeb-4517-b8b9-ce58e4cba4b6" providerId="ADAL" clId="{7522D46C-E2DB-440C-827C-0FD11183DCBB}" dt="2024-02-26T00:15:18.617" v="9050" actId="1076"/>
          <ac:cxnSpMkLst>
            <pc:docMk/>
            <pc:sldMk cId="3211560109" sldId="2098149207"/>
            <ac:cxnSpMk id="16" creationId="{126F1E13-9F94-C7E4-0497-FC0763BC609B}"/>
          </ac:cxnSpMkLst>
        </pc:cxnChg>
        <pc:cxnChg chg="mod">
          <ac:chgData name="Weber, George R. (LARC-D309)" userId="0c6bf55f-4eeb-4517-b8b9-ce58e4cba4b6" providerId="ADAL" clId="{7522D46C-E2DB-440C-827C-0FD11183DCBB}" dt="2024-02-26T08:49:29.716" v="9058" actId="1076"/>
          <ac:cxnSpMkLst>
            <pc:docMk/>
            <pc:sldMk cId="3211560109" sldId="2098149207"/>
            <ac:cxnSpMk id="31" creationId="{29498B91-5EBE-1086-F469-2DF1131AA9AC}"/>
          </ac:cxnSpMkLst>
        </pc:cxnChg>
      </pc:sldChg>
      <pc:sldChg chg="addSp delSp modSp add mod delAnim modAnim">
        <pc:chgData name="Weber, George R. (LARC-D309)" userId="0c6bf55f-4eeb-4517-b8b9-ce58e4cba4b6" providerId="ADAL" clId="{7522D46C-E2DB-440C-827C-0FD11183DCBB}" dt="2024-02-26T14:48:25.198" v="9600" actId="1036"/>
        <pc:sldMkLst>
          <pc:docMk/>
          <pc:sldMk cId="743667013" sldId="2098149208"/>
        </pc:sldMkLst>
        <pc:spChg chg="mod">
          <ac:chgData name="Weber, George R. (LARC-D309)" userId="0c6bf55f-4eeb-4517-b8b9-ce58e4cba4b6" providerId="ADAL" clId="{7522D46C-E2DB-440C-827C-0FD11183DCBB}" dt="2024-02-26T00:08:48.504" v="8990" actId="20577"/>
          <ac:spMkLst>
            <pc:docMk/>
            <pc:sldMk cId="743667013" sldId="2098149208"/>
            <ac:spMk id="2" creationId="{3A36079F-128A-43B8-AF7A-432AA7BEA07B}"/>
          </ac:spMkLst>
        </pc:spChg>
        <pc:spChg chg="del">
          <ac:chgData name="Weber, George R. (LARC-D309)" userId="0c6bf55f-4eeb-4517-b8b9-ce58e4cba4b6" providerId="ADAL" clId="{7522D46C-E2DB-440C-827C-0FD11183DCBB}" dt="2024-02-22T16:18:08.807" v="6259" actId="478"/>
          <ac:spMkLst>
            <pc:docMk/>
            <pc:sldMk cId="743667013" sldId="2098149208"/>
            <ac:spMk id="4" creationId="{269EF7F8-3D84-1634-DA34-DEB10A21D95C}"/>
          </ac:spMkLst>
        </pc:spChg>
        <pc:spChg chg="add mod">
          <ac:chgData name="Weber, George R. (LARC-D309)" userId="0c6bf55f-4eeb-4517-b8b9-ce58e4cba4b6" providerId="ADAL" clId="{7522D46C-E2DB-440C-827C-0FD11183DCBB}" dt="2024-02-22T16:18:50.042" v="6276" actId="14100"/>
          <ac:spMkLst>
            <pc:docMk/>
            <pc:sldMk cId="743667013" sldId="2098149208"/>
            <ac:spMk id="5" creationId="{0CB0B469-02B2-904D-FDF0-D9A2EBE71ABE}"/>
          </ac:spMkLst>
        </pc:spChg>
        <pc:spChg chg="add del mod">
          <ac:chgData name="Weber, George R. (LARC-D309)" userId="0c6bf55f-4eeb-4517-b8b9-ce58e4cba4b6" providerId="ADAL" clId="{7522D46C-E2DB-440C-827C-0FD11183DCBB}" dt="2024-02-26T09:13:02.587" v="9213"/>
          <ac:spMkLst>
            <pc:docMk/>
            <pc:sldMk cId="743667013" sldId="2098149208"/>
            <ac:spMk id="6" creationId="{D2E65851-81D6-A476-C06B-BA691A3C2976}"/>
          </ac:spMkLst>
        </pc:spChg>
        <pc:spChg chg="mod">
          <ac:chgData name="Weber, George R. (LARC-D309)" userId="0c6bf55f-4eeb-4517-b8b9-ce58e4cba4b6" providerId="ADAL" clId="{7522D46C-E2DB-440C-827C-0FD11183DCBB}" dt="2024-02-22T16:18:50.042" v="6276" actId="14100"/>
          <ac:spMkLst>
            <pc:docMk/>
            <pc:sldMk cId="743667013" sldId="2098149208"/>
            <ac:spMk id="9" creationId="{26E04455-96F4-DFEC-B3C6-1C0AE97E3CF4}"/>
          </ac:spMkLst>
        </pc:spChg>
        <pc:spChg chg="add del mod">
          <ac:chgData name="Weber, George R. (LARC-D309)" userId="0c6bf55f-4eeb-4517-b8b9-ce58e4cba4b6" providerId="ADAL" clId="{7522D46C-E2DB-440C-827C-0FD11183DCBB}" dt="2024-02-26T09:13:02.587" v="9213"/>
          <ac:spMkLst>
            <pc:docMk/>
            <pc:sldMk cId="743667013" sldId="2098149208"/>
            <ac:spMk id="9" creationId="{E86A2F8A-FF71-8F4D-FAF3-11C642248A61}"/>
          </ac:spMkLst>
        </pc:spChg>
        <pc:spChg chg="mod">
          <ac:chgData name="Weber, George R. (LARC-D309)" userId="0c6bf55f-4eeb-4517-b8b9-ce58e4cba4b6" providerId="ADAL" clId="{7522D46C-E2DB-440C-827C-0FD11183DCBB}" dt="2024-02-22T16:18:20.046" v="6264"/>
          <ac:spMkLst>
            <pc:docMk/>
            <pc:sldMk cId="743667013" sldId="2098149208"/>
            <ac:spMk id="12" creationId="{E5E5754F-C59C-97C9-B188-072C90E912A8}"/>
          </ac:spMkLst>
        </pc:spChg>
        <pc:spChg chg="mod">
          <ac:chgData name="Weber, George R. (LARC-D309)" userId="0c6bf55f-4eeb-4517-b8b9-ce58e4cba4b6" providerId="ADAL" clId="{7522D46C-E2DB-440C-827C-0FD11183DCBB}" dt="2024-02-22T16:18:50.042" v="6276" actId="14100"/>
          <ac:spMkLst>
            <pc:docMk/>
            <pc:sldMk cId="743667013" sldId="2098149208"/>
            <ac:spMk id="13" creationId="{4F7568C9-5D3E-7649-D4B3-1F9EEFA35464}"/>
          </ac:spMkLst>
        </pc:spChg>
        <pc:spChg chg="add del mod">
          <ac:chgData name="Weber, George R. (LARC-D309)" userId="0c6bf55f-4eeb-4517-b8b9-ce58e4cba4b6" providerId="ADAL" clId="{7522D46C-E2DB-440C-827C-0FD11183DCBB}" dt="2024-02-26T09:13:02.587" v="9213"/>
          <ac:spMkLst>
            <pc:docMk/>
            <pc:sldMk cId="743667013" sldId="2098149208"/>
            <ac:spMk id="13" creationId="{53FD4FF8-85AC-0E79-C4AF-44C1FFB3B0C7}"/>
          </ac:spMkLst>
        </pc:spChg>
        <pc:spChg chg="add del mod">
          <ac:chgData name="Weber, George R. (LARC-D309)" userId="0c6bf55f-4eeb-4517-b8b9-ce58e4cba4b6" providerId="ADAL" clId="{7522D46C-E2DB-440C-827C-0FD11183DCBB}" dt="2024-02-26T09:13:02.587" v="9213"/>
          <ac:spMkLst>
            <pc:docMk/>
            <pc:sldMk cId="743667013" sldId="2098149208"/>
            <ac:spMk id="14" creationId="{2ACDB135-1282-7CE2-5E0A-0A0E42CF41F8}"/>
          </ac:spMkLst>
        </pc:spChg>
        <pc:spChg chg="add del mod">
          <ac:chgData name="Weber, George R. (LARC-D309)" userId="0c6bf55f-4eeb-4517-b8b9-ce58e4cba4b6" providerId="ADAL" clId="{7522D46C-E2DB-440C-827C-0FD11183DCBB}" dt="2024-02-26T09:13:02.587" v="9213"/>
          <ac:spMkLst>
            <pc:docMk/>
            <pc:sldMk cId="743667013" sldId="2098149208"/>
            <ac:spMk id="15" creationId="{080030A1-C65B-2389-D223-51F6821F4477}"/>
          </ac:spMkLst>
        </pc:spChg>
        <pc:spChg chg="mod">
          <ac:chgData name="Weber, George R. (LARC-D309)" userId="0c6bf55f-4eeb-4517-b8b9-ce58e4cba4b6" providerId="ADAL" clId="{7522D46C-E2DB-440C-827C-0FD11183DCBB}" dt="2024-02-22T16:18:20.046" v="6264"/>
          <ac:spMkLst>
            <pc:docMk/>
            <pc:sldMk cId="743667013" sldId="2098149208"/>
            <ac:spMk id="19" creationId="{1E69BEF3-056A-9C66-EC7B-9C7666DFC907}"/>
          </ac:spMkLst>
        </pc:spChg>
        <pc:spChg chg="add del mod">
          <ac:chgData name="Weber, George R. (LARC-D309)" userId="0c6bf55f-4eeb-4517-b8b9-ce58e4cba4b6" providerId="ADAL" clId="{7522D46C-E2DB-440C-827C-0FD11183DCBB}" dt="2024-02-26T09:13:02.587" v="9213"/>
          <ac:spMkLst>
            <pc:docMk/>
            <pc:sldMk cId="743667013" sldId="2098149208"/>
            <ac:spMk id="19" creationId="{4F89764E-6EC4-913E-CEBE-6EE93077601C}"/>
          </ac:spMkLst>
        </pc:spChg>
        <pc:spChg chg="add del mod">
          <ac:chgData name="Weber, George R. (LARC-D309)" userId="0c6bf55f-4eeb-4517-b8b9-ce58e4cba4b6" providerId="ADAL" clId="{7522D46C-E2DB-440C-827C-0FD11183DCBB}" dt="2024-02-26T09:13:02.587" v="9213"/>
          <ac:spMkLst>
            <pc:docMk/>
            <pc:sldMk cId="743667013" sldId="2098149208"/>
            <ac:spMk id="20" creationId="{3743FF48-D497-91FF-590D-573AC8523C4C}"/>
          </ac:spMkLst>
        </pc:spChg>
        <pc:spChg chg="mod">
          <ac:chgData name="Weber, George R. (LARC-D309)" userId="0c6bf55f-4eeb-4517-b8b9-ce58e4cba4b6" providerId="ADAL" clId="{7522D46C-E2DB-440C-827C-0FD11183DCBB}" dt="2024-02-22T16:18:50.042" v="6276" actId="14100"/>
          <ac:spMkLst>
            <pc:docMk/>
            <pc:sldMk cId="743667013" sldId="2098149208"/>
            <ac:spMk id="20" creationId="{527BD205-12B6-E6B0-029A-A446CBBF7B0E}"/>
          </ac:spMkLst>
        </pc:spChg>
        <pc:spChg chg="add del mod">
          <ac:chgData name="Weber, George R. (LARC-D309)" userId="0c6bf55f-4eeb-4517-b8b9-ce58e4cba4b6" providerId="ADAL" clId="{7522D46C-E2DB-440C-827C-0FD11183DCBB}" dt="2024-02-26T09:13:02.587" v="9213"/>
          <ac:spMkLst>
            <pc:docMk/>
            <pc:sldMk cId="743667013" sldId="2098149208"/>
            <ac:spMk id="21" creationId="{B2CAD32B-7D51-BF8C-A276-EC2EBB1AD8E5}"/>
          </ac:spMkLst>
        </pc:spChg>
        <pc:spChg chg="add del mod">
          <ac:chgData name="Weber, George R. (LARC-D309)" userId="0c6bf55f-4eeb-4517-b8b9-ce58e4cba4b6" providerId="ADAL" clId="{7522D46C-E2DB-440C-827C-0FD11183DCBB}" dt="2024-02-26T09:13:02.587" v="9213"/>
          <ac:spMkLst>
            <pc:docMk/>
            <pc:sldMk cId="743667013" sldId="2098149208"/>
            <ac:spMk id="22" creationId="{F6079871-3F75-A063-7E47-F36DF4E21C28}"/>
          </ac:spMkLst>
        </pc:spChg>
        <pc:spChg chg="add del mod">
          <ac:chgData name="Weber, George R. (LARC-D309)" userId="0c6bf55f-4eeb-4517-b8b9-ce58e4cba4b6" providerId="ADAL" clId="{7522D46C-E2DB-440C-827C-0FD11183DCBB}" dt="2024-02-26T09:13:02.587" v="9213"/>
          <ac:spMkLst>
            <pc:docMk/>
            <pc:sldMk cId="743667013" sldId="2098149208"/>
            <ac:spMk id="23" creationId="{2253A081-6C4C-0173-9A2C-6439EEC74350}"/>
          </ac:spMkLst>
        </pc:spChg>
        <pc:spChg chg="add del mod">
          <ac:chgData name="Weber, George R. (LARC-D309)" userId="0c6bf55f-4eeb-4517-b8b9-ce58e4cba4b6" providerId="ADAL" clId="{7522D46C-E2DB-440C-827C-0FD11183DCBB}" dt="2024-02-26T09:13:02.587" v="9213"/>
          <ac:spMkLst>
            <pc:docMk/>
            <pc:sldMk cId="743667013" sldId="2098149208"/>
            <ac:spMk id="24" creationId="{B8C89418-5C7E-1CBE-24F9-6ACFBA128B7A}"/>
          </ac:spMkLst>
        </pc:spChg>
        <pc:spChg chg="mod">
          <ac:chgData name="Weber, George R. (LARC-D309)" userId="0c6bf55f-4eeb-4517-b8b9-ce58e4cba4b6" providerId="ADAL" clId="{7522D46C-E2DB-440C-827C-0FD11183DCBB}" dt="2024-02-22T16:18:20.046" v="6264"/>
          <ac:spMkLst>
            <pc:docMk/>
            <pc:sldMk cId="743667013" sldId="2098149208"/>
            <ac:spMk id="24" creationId="{EB0F9E00-A8F3-2016-F3E8-E0D13C01A472}"/>
          </ac:spMkLst>
        </pc:spChg>
        <pc:spChg chg="mod">
          <ac:chgData name="Weber, George R. (LARC-D309)" userId="0c6bf55f-4eeb-4517-b8b9-ce58e4cba4b6" providerId="ADAL" clId="{7522D46C-E2DB-440C-827C-0FD11183DCBB}" dt="2024-02-22T16:18:20.046" v="6264"/>
          <ac:spMkLst>
            <pc:docMk/>
            <pc:sldMk cId="743667013" sldId="2098149208"/>
            <ac:spMk id="25" creationId="{543BA6E1-F245-7D3B-87A5-A39AD0D08F12}"/>
          </ac:spMkLst>
        </pc:spChg>
        <pc:spChg chg="mod">
          <ac:chgData name="Weber, George R. (LARC-D309)" userId="0c6bf55f-4eeb-4517-b8b9-ce58e4cba4b6" providerId="ADAL" clId="{7522D46C-E2DB-440C-827C-0FD11183DCBB}" dt="2024-02-22T16:18:50.042" v="6276" actId="14100"/>
          <ac:spMkLst>
            <pc:docMk/>
            <pc:sldMk cId="743667013" sldId="2098149208"/>
            <ac:spMk id="26" creationId="{938C2B58-C6C9-6530-C798-300F5A4D8EA4}"/>
          </ac:spMkLst>
        </pc:spChg>
        <pc:spChg chg="mod">
          <ac:chgData name="Weber, George R. (LARC-D309)" userId="0c6bf55f-4eeb-4517-b8b9-ce58e4cba4b6" providerId="ADAL" clId="{7522D46C-E2DB-440C-827C-0FD11183DCBB}" dt="2024-02-22T16:18:50.042" v="6276" actId="14100"/>
          <ac:spMkLst>
            <pc:docMk/>
            <pc:sldMk cId="743667013" sldId="2098149208"/>
            <ac:spMk id="27" creationId="{14F38EAC-A912-04E6-A2E9-50E97EB00BD4}"/>
          </ac:spMkLst>
        </pc:spChg>
        <pc:spChg chg="mod">
          <ac:chgData name="Weber, George R. (LARC-D309)" userId="0c6bf55f-4eeb-4517-b8b9-ce58e4cba4b6" providerId="ADAL" clId="{7522D46C-E2DB-440C-827C-0FD11183DCBB}" dt="2024-02-22T16:18:20.046" v="6264"/>
          <ac:spMkLst>
            <pc:docMk/>
            <pc:sldMk cId="743667013" sldId="2098149208"/>
            <ac:spMk id="28" creationId="{2F8C1E10-FF99-69B1-8A31-BF1BA7166325}"/>
          </ac:spMkLst>
        </pc:spChg>
        <pc:spChg chg="mod">
          <ac:chgData name="Weber, George R. (LARC-D309)" userId="0c6bf55f-4eeb-4517-b8b9-ce58e4cba4b6" providerId="ADAL" clId="{7522D46C-E2DB-440C-827C-0FD11183DCBB}" dt="2024-02-22T16:18:50.042" v="6276" actId="14100"/>
          <ac:spMkLst>
            <pc:docMk/>
            <pc:sldMk cId="743667013" sldId="2098149208"/>
            <ac:spMk id="30" creationId="{99FBBB83-C54E-53BE-BFBE-6CC75A044016}"/>
          </ac:spMkLst>
        </pc:spChg>
        <pc:spChg chg="add del mod">
          <ac:chgData name="Weber, George R. (LARC-D309)" userId="0c6bf55f-4eeb-4517-b8b9-ce58e4cba4b6" providerId="ADAL" clId="{7522D46C-E2DB-440C-827C-0FD11183DCBB}" dt="2024-02-26T09:13:26.718" v="9219"/>
          <ac:spMkLst>
            <pc:docMk/>
            <pc:sldMk cId="743667013" sldId="2098149208"/>
            <ac:spMk id="32" creationId="{781D3D6F-7DC4-8369-DD57-477FC8D3A5DA}"/>
          </ac:spMkLst>
        </pc:spChg>
        <pc:spChg chg="del">
          <ac:chgData name="Weber, George R. (LARC-D309)" userId="0c6bf55f-4eeb-4517-b8b9-ce58e4cba4b6" providerId="ADAL" clId="{7522D46C-E2DB-440C-827C-0FD11183DCBB}" dt="2024-02-22T16:18:05.777" v="6258" actId="478"/>
          <ac:spMkLst>
            <pc:docMk/>
            <pc:sldMk cId="743667013" sldId="2098149208"/>
            <ac:spMk id="32" creationId="{86385E44-F3C9-CBBB-F35A-32FF3D3E3AE0}"/>
          </ac:spMkLst>
        </pc:spChg>
        <pc:spChg chg="mod">
          <ac:chgData name="Weber, George R. (LARC-D309)" userId="0c6bf55f-4eeb-4517-b8b9-ce58e4cba4b6" providerId="ADAL" clId="{7522D46C-E2DB-440C-827C-0FD11183DCBB}" dt="2024-02-22T16:18:20.046" v="6264"/>
          <ac:spMkLst>
            <pc:docMk/>
            <pc:sldMk cId="743667013" sldId="2098149208"/>
            <ac:spMk id="34" creationId="{ED8A5D3C-8F74-01A4-33ED-2CC8CD39EEDF}"/>
          </ac:spMkLst>
        </pc:spChg>
        <pc:spChg chg="add del mod">
          <ac:chgData name="Weber, George R. (LARC-D309)" userId="0c6bf55f-4eeb-4517-b8b9-ce58e4cba4b6" providerId="ADAL" clId="{7522D46C-E2DB-440C-827C-0FD11183DCBB}" dt="2024-02-26T09:13:26.718" v="9219"/>
          <ac:spMkLst>
            <pc:docMk/>
            <pc:sldMk cId="743667013" sldId="2098149208"/>
            <ac:spMk id="35" creationId="{CBCD3A11-8556-80E5-E6CA-B039DA6E2F04}"/>
          </ac:spMkLst>
        </pc:spChg>
        <pc:spChg chg="add del mod">
          <ac:chgData name="Weber, George R. (LARC-D309)" userId="0c6bf55f-4eeb-4517-b8b9-ce58e4cba4b6" providerId="ADAL" clId="{7522D46C-E2DB-440C-827C-0FD11183DCBB}" dt="2024-02-26T09:13:26.718" v="9219"/>
          <ac:spMkLst>
            <pc:docMk/>
            <pc:sldMk cId="743667013" sldId="2098149208"/>
            <ac:spMk id="39" creationId="{DFAE4146-29FB-B0AE-1556-990C9C9570D2}"/>
          </ac:spMkLst>
        </pc:spChg>
        <pc:spChg chg="add del mod">
          <ac:chgData name="Weber, George R. (LARC-D309)" userId="0c6bf55f-4eeb-4517-b8b9-ce58e4cba4b6" providerId="ADAL" clId="{7522D46C-E2DB-440C-827C-0FD11183DCBB}" dt="2024-02-26T09:13:26.718" v="9219"/>
          <ac:spMkLst>
            <pc:docMk/>
            <pc:sldMk cId="743667013" sldId="2098149208"/>
            <ac:spMk id="40" creationId="{CC585C23-A758-2B66-66B8-8D356CAE1143}"/>
          </ac:spMkLst>
        </pc:spChg>
        <pc:spChg chg="add del mod">
          <ac:chgData name="Weber, George R. (LARC-D309)" userId="0c6bf55f-4eeb-4517-b8b9-ce58e4cba4b6" providerId="ADAL" clId="{7522D46C-E2DB-440C-827C-0FD11183DCBB}" dt="2024-02-26T09:13:26.718" v="9219"/>
          <ac:spMkLst>
            <pc:docMk/>
            <pc:sldMk cId="743667013" sldId="2098149208"/>
            <ac:spMk id="41" creationId="{DFA3E07A-48FB-54A1-9A8F-1ED29AFF9E46}"/>
          </ac:spMkLst>
        </pc:spChg>
        <pc:spChg chg="mod">
          <ac:chgData name="Weber, George R. (LARC-D309)" userId="0c6bf55f-4eeb-4517-b8b9-ce58e4cba4b6" providerId="ADAL" clId="{7522D46C-E2DB-440C-827C-0FD11183DCBB}" dt="2024-02-22T16:18:20.046" v="6264"/>
          <ac:spMkLst>
            <pc:docMk/>
            <pc:sldMk cId="743667013" sldId="2098149208"/>
            <ac:spMk id="43" creationId="{6F7A6BBD-8318-E610-FF26-2C5261506FAA}"/>
          </ac:spMkLst>
        </pc:spChg>
        <pc:spChg chg="add del mod">
          <ac:chgData name="Weber, George R. (LARC-D309)" userId="0c6bf55f-4eeb-4517-b8b9-ce58e4cba4b6" providerId="ADAL" clId="{7522D46C-E2DB-440C-827C-0FD11183DCBB}" dt="2024-02-26T09:13:26.718" v="9219"/>
          <ac:spMkLst>
            <pc:docMk/>
            <pc:sldMk cId="743667013" sldId="2098149208"/>
            <ac:spMk id="43" creationId="{E48EFEB0-16C1-BE0C-D0D3-B8251635B6EC}"/>
          </ac:spMkLst>
        </pc:spChg>
        <pc:spChg chg="add del mod">
          <ac:chgData name="Weber, George R. (LARC-D309)" userId="0c6bf55f-4eeb-4517-b8b9-ce58e4cba4b6" providerId="ADAL" clId="{7522D46C-E2DB-440C-827C-0FD11183DCBB}" dt="2024-02-26T09:13:26.718" v="9219"/>
          <ac:spMkLst>
            <pc:docMk/>
            <pc:sldMk cId="743667013" sldId="2098149208"/>
            <ac:spMk id="46" creationId="{2809E4F5-30DD-5E2F-E14C-6A1DBC2B3264}"/>
          </ac:spMkLst>
        </pc:spChg>
        <pc:spChg chg="mod">
          <ac:chgData name="Weber, George R. (LARC-D309)" userId="0c6bf55f-4eeb-4517-b8b9-ce58e4cba4b6" providerId="ADAL" clId="{7522D46C-E2DB-440C-827C-0FD11183DCBB}" dt="2024-02-22T16:18:51.171" v="6278"/>
          <ac:spMkLst>
            <pc:docMk/>
            <pc:sldMk cId="743667013" sldId="2098149208"/>
            <ac:spMk id="47" creationId="{272EBB98-3679-191C-F087-5E1A35DBAE84}"/>
          </ac:spMkLst>
        </pc:spChg>
        <pc:spChg chg="add del mod">
          <ac:chgData name="Weber, George R. (LARC-D309)" userId="0c6bf55f-4eeb-4517-b8b9-ce58e4cba4b6" providerId="ADAL" clId="{7522D46C-E2DB-440C-827C-0FD11183DCBB}" dt="2024-02-26T09:13:26.718" v="9219"/>
          <ac:spMkLst>
            <pc:docMk/>
            <pc:sldMk cId="743667013" sldId="2098149208"/>
            <ac:spMk id="47" creationId="{52A5D13B-665B-15F3-D9A4-BA92CE905848}"/>
          </ac:spMkLst>
        </pc:spChg>
        <pc:spChg chg="add del mod">
          <ac:chgData name="Weber, George R. (LARC-D309)" userId="0c6bf55f-4eeb-4517-b8b9-ce58e4cba4b6" providerId="ADAL" clId="{7522D46C-E2DB-440C-827C-0FD11183DCBB}" dt="2024-02-26T09:13:26.718" v="9219"/>
          <ac:spMkLst>
            <pc:docMk/>
            <pc:sldMk cId="743667013" sldId="2098149208"/>
            <ac:spMk id="48" creationId="{2A0B5D8C-8603-A803-6E19-7758AD91F3F9}"/>
          </ac:spMkLst>
        </pc:spChg>
        <pc:spChg chg="add del mod">
          <ac:chgData name="Weber, George R. (LARC-D309)" userId="0c6bf55f-4eeb-4517-b8b9-ce58e4cba4b6" providerId="ADAL" clId="{7522D46C-E2DB-440C-827C-0FD11183DCBB}" dt="2024-02-26T09:13:26.718" v="9219"/>
          <ac:spMkLst>
            <pc:docMk/>
            <pc:sldMk cId="743667013" sldId="2098149208"/>
            <ac:spMk id="49" creationId="{5F1ADBE2-12E3-1D21-B22B-214F4D0B7CF1}"/>
          </ac:spMkLst>
        </pc:spChg>
        <pc:spChg chg="add del mod">
          <ac:chgData name="Weber, George R. (LARC-D309)" userId="0c6bf55f-4eeb-4517-b8b9-ce58e4cba4b6" providerId="ADAL" clId="{7522D46C-E2DB-440C-827C-0FD11183DCBB}" dt="2024-02-26T09:13:26.718" v="9219"/>
          <ac:spMkLst>
            <pc:docMk/>
            <pc:sldMk cId="743667013" sldId="2098149208"/>
            <ac:spMk id="50" creationId="{2094355D-2A6A-8015-A65A-74EA335AE091}"/>
          </ac:spMkLst>
        </pc:spChg>
        <pc:spChg chg="mod">
          <ac:chgData name="Weber, George R. (LARC-D309)" userId="0c6bf55f-4eeb-4517-b8b9-ce58e4cba4b6" providerId="ADAL" clId="{7522D46C-E2DB-440C-827C-0FD11183DCBB}" dt="2024-02-22T16:18:51.171" v="6278"/>
          <ac:spMkLst>
            <pc:docMk/>
            <pc:sldMk cId="743667013" sldId="2098149208"/>
            <ac:spMk id="50" creationId="{AC097FF6-B818-59A9-4700-78630077EB87}"/>
          </ac:spMkLst>
        </pc:spChg>
        <pc:spChg chg="mod">
          <ac:chgData name="Weber, George R. (LARC-D309)" userId="0c6bf55f-4eeb-4517-b8b9-ce58e4cba4b6" providerId="ADAL" clId="{7522D46C-E2DB-440C-827C-0FD11183DCBB}" dt="2024-02-22T16:18:51.171" v="6278"/>
          <ac:spMkLst>
            <pc:docMk/>
            <pc:sldMk cId="743667013" sldId="2098149208"/>
            <ac:spMk id="54" creationId="{A46D57B7-99F0-CDB8-9658-2C1F584C22C5}"/>
          </ac:spMkLst>
        </pc:spChg>
        <pc:spChg chg="mod">
          <ac:chgData name="Weber, George R. (LARC-D309)" userId="0c6bf55f-4eeb-4517-b8b9-ce58e4cba4b6" providerId="ADAL" clId="{7522D46C-E2DB-440C-827C-0FD11183DCBB}" dt="2024-02-22T16:18:51.171" v="6278"/>
          <ac:spMkLst>
            <pc:docMk/>
            <pc:sldMk cId="743667013" sldId="2098149208"/>
            <ac:spMk id="55" creationId="{7092C7DE-B888-80CA-C867-3D76F74EDB9A}"/>
          </ac:spMkLst>
        </pc:spChg>
        <pc:spChg chg="mod">
          <ac:chgData name="Weber, George R. (LARC-D309)" userId="0c6bf55f-4eeb-4517-b8b9-ce58e4cba4b6" providerId="ADAL" clId="{7522D46C-E2DB-440C-827C-0FD11183DCBB}" dt="2024-02-22T16:18:51.171" v="6278"/>
          <ac:spMkLst>
            <pc:docMk/>
            <pc:sldMk cId="743667013" sldId="2098149208"/>
            <ac:spMk id="56" creationId="{E7C7BF75-66B3-A8D2-6BE5-6B628C395C0C}"/>
          </ac:spMkLst>
        </pc:spChg>
        <pc:spChg chg="add mod">
          <ac:chgData name="Weber, George R. (LARC-D309)" userId="0c6bf55f-4eeb-4517-b8b9-ce58e4cba4b6" providerId="ADAL" clId="{7522D46C-E2DB-440C-827C-0FD11183DCBB}" dt="2024-02-26T09:17:28.172" v="9273" actId="1076"/>
          <ac:spMkLst>
            <pc:docMk/>
            <pc:sldMk cId="743667013" sldId="2098149208"/>
            <ac:spMk id="57" creationId="{65926281-BDC5-6238-2566-E75F182ABC9D}"/>
          </ac:spMkLst>
        </pc:spChg>
        <pc:spChg chg="mod">
          <ac:chgData name="Weber, George R. (LARC-D309)" userId="0c6bf55f-4eeb-4517-b8b9-ce58e4cba4b6" providerId="ADAL" clId="{7522D46C-E2DB-440C-827C-0FD11183DCBB}" dt="2024-02-22T16:18:51.171" v="6278"/>
          <ac:spMkLst>
            <pc:docMk/>
            <pc:sldMk cId="743667013" sldId="2098149208"/>
            <ac:spMk id="58" creationId="{C10CF9F1-F2A9-E51E-86B4-28C895E981CB}"/>
          </ac:spMkLst>
        </pc:spChg>
        <pc:spChg chg="mod">
          <ac:chgData name="Weber, George R. (LARC-D309)" userId="0c6bf55f-4eeb-4517-b8b9-ce58e4cba4b6" providerId="ADAL" clId="{7522D46C-E2DB-440C-827C-0FD11183DCBB}" dt="2024-02-22T16:18:51.171" v="6278"/>
          <ac:spMkLst>
            <pc:docMk/>
            <pc:sldMk cId="743667013" sldId="2098149208"/>
            <ac:spMk id="63" creationId="{0B483B9F-BF61-FFAD-47DC-B8B1E575C276}"/>
          </ac:spMkLst>
        </pc:spChg>
        <pc:spChg chg="add del mod">
          <ac:chgData name="Weber, George R. (LARC-D309)" userId="0c6bf55f-4eeb-4517-b8b9-ce58e4cba4b6" providerId="ADAL" clId="{7522D46C-E2DB-440C-827C-0FD11183DCBB}" dt="2024-02-26T08:54:15.320" v="9097" actId="478"/>
          <ac:spMkLst>
            <pc:docMk/>
            <pc:sldMk cId="743667013" sldId="2098149208"/>
            <ac:spMk id="65" creationId="{3C34DB43-40D3-3756-B443-5BE5F9B2C47A}"/>
          </ac:spMkLst>
        </pc:spChg>
        <pc:spChg chg="add mod">
          <ac:chgData name="Weber, George R. (LARC-D309)" userId="0c6bf55f-4eeb-4517-b8b9-ce58e4cba4b6" providerId="ADAL" clId="{7522D46C-E2DB-440C-827C-0FD11183DCBB}" dt="2024-02-26T14:48:25.198" v="9600" actId="1036"/>
          <ac:spMkLst>
            <pc:docMk/>
            <pc:sldMk cId="743667013" sldId="2098149208"/>
            <ac:spMk id="66" creationId="{830043C4-B135-6479-FCDA-53C81350BD40}"/>
          </ac:spMkLst>
        </pc:spChg>
        <pc:spChg chg="add mod">
          <ac:chgData name="Weber, George R. (LARC-D309)" userId="0c6bf55f-4eeb-4517-b8b9-ce58e4cba4b6" providerId="ADAL" clId="{7522D46C-E2DB-440C-827C-0FD11183DCBB}" dt="2024-02-26T09:14:00.834" v="9230" actId="1076"/>
          <ac:spMkLst>
            <pc:docMk/>
            <pc:sldMk cId="743667013" sldId="2098149208"/>
            <ac:spMk id="68" creationId="{E39AEC56-5852-2A34-3662-22266D0A0D33}"/>
          </ac:spMkLst>
        </pc:spChg>
        <pc:spChg chg="add del mod">
          <ac:chgData name="Weber, George R. (LARC-D309)" userId="0c6bf55f-4eeb-4517-b8b9-ce58e4cba4b6" providerId="ADAL" clId="{7522D46C-E2DB-440C-827C-0FD11183DCBB}" dt="2024-02-26T08:54:15.320" v="9097" actId="478"/>
          <ac:spMkLst>
            <pc:docMk/>
            <pc:sldMk cId="743667013" sldId="2098149208"/>
            <ac:spMk id="69" creationId="{94FFED1C-D256-12CA-9C5F-F841FC200B69}"/>
          </ac:spMkLst>
        </pc:spChg>
        <pc:spChg chg="add del mod">
          <ac:chgData name="Weber, George R. (LARC-D309)" userId="0c6bf55f-4eeb-4517-b8b9-ce58e4cba4b6" providerId="ADAL" clId="{7522D46C-E2DB-440C-827C-0FD11183DCBB}" dt="2024-02-26T08:54:15.320" v="9097" actId="478"/>
          <ac:spMkLst>
            <pc:docMk/>
            <pc:sldMk cId="743667013" sldId="2098149208"/>
            <ac:spMk id="72" creationId="{B60C5A0D-196E-17BE-F20E-663BD77E6B46}"/>
          </ac:spMkLst>
        </pc:spChg>
        <pc:spChg chg="add mod">
          <ac:chgData name="Weber, George R. (LARC-D309)" userId="0c6bf55f-4eeb-4517-b8b9-ce58e4cba4b6" providerId="ADAL" clId="{7522D46C-E2DB-440C-827C-0FD11183DCBB}" dt="2024-02-26T09:15:41.161" v="9245" actId="1076"/>
          <ac:spMkLst>
            <pc:docMk/>
            <pc:sldMk cId="743667013" sldId="2098149208"/>
            <ac:spMk id="81" creationId="{363C3491-E048-6E40-B282-542F6C67C191}"/>
          </ac:spMkLst>
        </pc:spChg>
        <pc:spChg chg="add mod">
          <ac:chgData name="Weber, George R. (LARC-D309)" userId="0c6bf55f-4eeb-4517-b8b9-ce58e4cba4b6" providerId="ADAL" clId="{7522D46C-E2DB-440C-827C-0FD11183DCBB}" dt="2024-02-26T09:17:12.248" v="9272" actId="1076"/>
          <ac:spMkLst>
            <pc:docMk/>
            <pc:sldMk cId="743667013" sldId="2098149208"/>
            <ac:spMk id="82" creationId="{2B0FEE20-1B94-C8A8-75B5-B74EE230F5F5}"/>
          </ac:spMkLst>
        </pc:spChg>
        <pc:spChg chg="add mod">
          <ac:chgData name="Weber, George R. (LARC-D309)" userId="0c6bf55f-4eeb-4517-b8b9-ce58e4cba4b6" providerId="ADAL" clId="{7522D46C-E2DB-440C-827C-0FD11183DCBB}" dt="2024-02-26T09:17:00.392" v="9270" actId="1076"/>
          <ac:spMkLst>
            <pc:docMk/>
            <pc:sldMk cId="743667013" sldId="2098149208"/>
            <ac:spMk id="83" creationId="{96379D9C-4D1A-A943-4592-7F9DB4DDAFA4}"/>
          </ac:spMkLst>
        </pc:spChg>
        <pc:grpChg chg="add del mod">
          <ac:chgData name="Weber, George R. (LARC-D309)" userId="0c6bf55f-4eeb-4517-b8b9-ce58e4cba4b6" providerId="ADAL" clId="{7522D46C-E2DB-440C-827C-0FD11183DCBB}" dt="2024-02-22T16:18:50.897" v="6277" actId="21"/>
          <ac:grpSpMkLst>
            <pc:docMk/>
            <pc:sldMk cId="743667013" sldId="2098149208"/>
            <ac:grpSpMk id="6" creationId="{C16D4DEE-B3E0-F992-38F0-0F57025D23FB}"/>
          </ac:grpSpMkLst>
        </pc:grpChg>
        <pc:grpChg chg="add del mod">
          <ac:chgData name="Weber, George R. (LARC-D309)" userId="0c6bf55f-4eeb-4517-b8b9-ce58e4cba4b6" providerId="ADAL" clId="{7522D46C-E2DB-440C-827C-0FD11183DCBB}" dt="2024-02-22T16:18:21.425" v="6265"/>
          <ac:grpSpMkLst>
            <pc:docMk/>
            <pc:sldMk cId="743667013" sldId="2098149208"/>
            <ac:grpSpMk id="7" creationId="{60D03B81-631A-6CE0-4DAB-5F61362EA220}"/>
          </ac:grpSpMkLst>
        </pc:grpChg>
        <pc:grpChg chg="add del mod">
          <ac:chgData name="Weber, George R. (LARC-D309)" userId="0c6bf55f-4eeb-4517-b8b9-ce58e4cba4b6" providerId="ADAL" clId="{7522D46C-E2DB-440C-827C-0FD11183DCBB}" dt="2024-02-22T16:18:52.072" v="6279"/>
          <ac:grpSpMkLst>
            <pc:docMk/>
            <pc:sldMk cId="743667013" sldId="2098149208"/>
            <ac:grpSpMk id="45" creationId="{26C7D2AB-27FD-DDD5-FCFF-F722DC1D89A2}"/>
          </ac:grpSpMkLst>
        </pc:grpChg>
        <pc:picChg chg="add del mod">
          <ac:chgData name="Weber, George R. (LARC-D309)" userId="0c6bf55f-4eeb-4517-b8b9-ce58e4cba4b6" providerId="ADAL" clId="{7522D46C-E2DB-440C-827C-0FD11183DCBB}" dt="2024-02-26T09:13:02.587" v="9213"/>
          <ac:picMkLst>
            <pc:docMk/>
            <pc:sldMk cId="743667013" sldId="2098149208"/>
            <ac:picMk id="4" creationId="{380890CA-3E34-1B42-05C7-F7C50B0245C0}"/>
          </ac:picMkLst>
        </pc:picChg>
        <pc:picChg chg="add del mod">
          <ac:chgData name="Weber, George R. (LARC-D309)" userId="0c6bf55f-4eeb-4517-b8b9-ce58e4cba4b6" providerId="ADAL" clId="{7522D46C-E2DB-440C-827C-0FD11183DCBB}" dt="2024-02-26T09:13:02.587" v="9213"/>
          <ac:picMkLst>
            <pc:docMk/>
            <pc:sldMk cId="743667013" sldId="2098149208"/>
            <ac:picMk id="5" creationId="{A23FCB22-2C50-0FCC-AACF-52B972C10C90}"/>
          </ac:picMkLst>
        </pc:picChg>
        <pc:picChg chg="mod">
          <ac:chgData name="Weber, George R. (LARC-D309)" userId="0c6bf55f-4eeb-4517-b8b9-ce58e4cba4b6" providerId="ADAL" clId="{7522D46C-E2DB-440C-827C-0FD11183DCBB}" dt="2024-02-22T16:18:20.046" v="6264"/>
          <ac:picMkLst>
            <pc:docMk/>
            <pc:sldMk cId="743667013" sldId="2098149208"/>
            <ac:picMk id="8" creationId="{970C6D01-EB0F-E0B2-156E-F771005ADFD7}"/>
          </ac:picMkLst>
        </pc:picChg>
        <pc:picChg chg="add del mod">
          <ac:chgData name="Weber, George R. (LARC-D309)" userId="0c6bf55f-4eeb-4517-b8b9-ce58e4cba4b6" providerId="ADAL" clId="{7522D46C-E2DB-440C-827C-0FD11183DCBB}" dt="2024-02-26T09:13:02.587" v="9213"/>
          <ac:picMkLst>
            <pc:docMk/>
            <pc:sldMk cId="743667013" sldId="2098149208"/>
            <ac:picMk id="17" creationId="{5DD7ACF5-FE61-C6A3-BD25-97E39A19A985}"/>
          </ac:picMkLst>
        </pc:picChg>
        <pc:picChg chg="add del mod">
          <ac:chgData name="Weber, George R. (LARC-D309)" userId="0c6bf55f-4eeb-4517-b8b9-ce58e4cba4b6" providerId="ADAL" clId="{7522D46C-E2DB-440C-827C-0FD11183DCBB}" dt="2024-02-26T09:13:02.587" v="9213"/>
          <ac:picMkLst>
            <pc:docMk/>
            <pc:sldMk cId="743667013" sldId="2098149208"/>
            <ac:picMk id="18" creationId="{DF5915F5-F7BF-3710-46BF-FBE03B259AA5}"/>
          </ac:picMkLst>
        </pc:picChg>
        <pc:picChg chg="add del mod">
          <ac:chgData name="Weber, George R. (LARC-D309)" userId="0c6bf55f-4eeb-4517-b8b9-ce58e4cba4b6" providerId="ADAL" clId="{7522D46C-E2DB-440C-827C-0FD11183DCBB}" dt="2024-02-26T09:13:02.587" v="9213"/>
          <ac:picMkLst>
            <pc:docMk/>
            <pc:sldMk cId="743667013" sldId="2098149208"/>
            <ac:picMk id="25" creationId="{95F49BE3-14E7-D347-468B-7B698B45C3B4}"/>
          </ac:picMkLst>
        </pc:picChg>
        <pc:picChg chg="add del mod">
          <ac:chgData name="Weber, George R. (LARC-D309)" userId="0c6bf55f-4eeb-4517-b8b9-ce58e4cba4b6" providerId="ADAL" clId="{7522D46C-E2DB-440C-827C-0FD11183DCBB}" dt="2024-02-26T09:13:02.587" v="9213"/>
          <ac:picMkLst>
            <pc:docMk/>
            <pc:sldMk cId="743667013" sldId="2098149208"/>
            <ac:picMk id="26" creationId="{5E30DDF0-FB0E-C27D-4504-309C029F501D}"/>
          </ac:picMkLst>
        </pc:picChg>
        <pc:picChg chg="add del mod">
          <ac:chgData name="Weber, George R. (LARC-D309)" userId="0c6bf55f-4eeb-4517-b8b9-ce58e4cba4b6" providerId="ADAL" clId="{7522D46C-E2DB-440C-827C-0FD11183DCBB}" dt="2024-02-26T09:13:02.587" v="9213"/>
          <ac:picMkLst>
            <pc:docMk/>
            <pc:sldMk cId="743667013" sldId="2098149208"/>
            <ac:picMk id="27" creationId="{3E8C87A5-A9E7-6788-E486-EDDE1C449460}"/>
          </ac:picMkLst>
        </pc:picChg>
        <pc:picChg chg="add del mod">
          <ac:chgData name="Weber, George R. (LARC-D309)" userId="0c6bf55f-4eeb-4517-b8b9-ce58e4cba4b6" providerId="ADAL" clId="{7522D46C-E2DB-440C-827C-0FD11183DCBB}" dt="2024-02-26T09:13:02.587" v="9213"/>
          <ac:picMkLst>
            <pc:docMk/>
            <pc:sldMk cId="743667013" sldId="2098149208"/>
            <ac:picMk id="28" creationId="{CB25B796-7191-EE59-DB2F-BFA01811D92F}"/>
          </ac:picMkLst>
        </pc:picChg>
        <pc:picChg chg="add del">
          <ac:chgData name="Weber, George R. (LARC-D309)" userId="0c6bf55f-4eeb-4517-b8b9-ce58e4cba4b6" providerId="ADAL" clId="{7522D46C-E2DB-440C-827C-0FD11183DCBB}" dt="2024-02-26T09:13:09.111" v="9217"/>
          <ac:picMkLst>
            <pc:docMk/>
            <pc:sldMk cId="743667013" sldId="2098149208"/>
            <ac:picMk id="29" creationId="{77F19F47-1D52-70F7-255D-C6BDD9D4E9F8}"/>
          </ac:picMkLst>
        </pc:picChg>
        <pc:picChg chg="mod">
          <ac:chgData name="Weber, George R. (LARC-D309)" userId="0c6bf55f-4eeb-4517-b8b9-ce58e4cba4b6" providerId="ADAL" clId="{7522D46C-E2DB-440C-827C-0FD11183DCBB}" dt="2024-02-22T16:18:50.042" v="6276" actId="14100"/>
          <ac:picMkLst>
            <pc:docMk/>
            <pc:sldMk cId="743667013" sldId="2098149208"/>
            <ac:picMk id="29" creationId="{A9190134-1083-3157-C4F1-733E4D5BF7DB}"/>
          </ac:picMkLst>
        </pc:picChg>
        <pc:picChg chg="add del mod">
          <ac:chgData name="Weber, George R. (LARC-D309)" userId="0c6bf55f-4eeb-4517-b8b9-ce58e4cba4b6" providerId="ADAL" clId="{7522D46C-E2DB-440C-827C-0FD11183DCBB}" dt="2024-02-26T09:13:26.718" v="9219"/>
          <ac:picMkLst>
            <pc:docMk/>
            <pc:sldMk cId="743667013" sldId="2098149208"/>
            <ac:picMk id="30" creationId="{5D2B8DE5-C8DC-ED25-7721-90192B2DC16D}"/>
          </ac:picMkLst>
        </pc:picChg>
        <pc:picChg chg="add del mod">
          <ac:chgData name="Weber, George R. (LARC-D309)" userId="0c6bf55f-4eeb-4517-b8b9-ce58e4cba4b6" providerId="ADAL" clId="{7522D46C-E2DB-440C-827C-0FD11183DCBB}" dt="2024-02-26T09:13:26.718" v="9219"/>
          <ac:picMkLst>
            <pc:docMk/>
            <pc:sldMk cId="743667013" sldId="2098149208"/>
            <ac:picMk id="31" creationId="{96A3D140-C50D-9B97-15DE-F7965125D64C}"/>
          </ac:picMkLst>
        </pc:picChg>
        <pc:picChg chg="mod">
          <ac:chgData name="Weber, George R. (LARC-D309)" userId="0c6bf55f-4eeb-4517-b8b9-ce58e4cba4b6" providerId="ADAL" clId="{7522D46C-E2DB-440C-827C-0FD11183DCBB}" dt="2024-02-22T16:18:20.046" v="6264"/>
          <ac:picMkLst>
            <pc:docMk/>
            <pc:sldMk cId="743667013" sldId="2098149208"/>
            <ac:picMk id="33" creationId="{7C2B26C5-9EAD-0FB3-F088-D2AF2ADE7874}"/>
          </ac:picMkLst>
        </pc:picChg>
        <pc:picChg chg="mod">
          <ac:chgData name="Weber, George R. (LARC-D309)" userId="0c6bf55f-4eeb-4517-b8b9-ce58e4cba4b6" providerId="ADAL" clId="{7522D46C-E2DB-440C-827C-0FD11183DCBB}" dt="2024-02-22T16:18:50.042" v="6276" actId="14100"/>
          <ac:picMkLst>
            <pc:docMk/>
            <pc:sldMk cId="743667013" sldId="2098149208"/>
            <ac:picMk id="36" creationId="{3FD09C16-5725-9F8E-A853-E263F34218DF}"/>
          </ac:picMkLst>
        </pc:picChg>
        <pc:picChg chg="mod">
          <ac:chgData name="Weber, George R. (LARC-D309)" userId="0c6bf55f-4eeb-4517-b8b9-ce58e4cba4b6" providerId="ADAL" clId="{7522D46C-E2DB-440C-827C-0FD11183DCBB}" dt="2024-02-22T16:18:20.046" v="6264"/>
          <ac:picMkLst>
            <pc:docMk/>
            <pc:sldMk cId="743667013" sldId="2098149208"/>
            <ac:picMk id="37" creationId="{4DEF2C4E-703E-128B-B2FD-124129F7714A}"/>
          </ac:picMkLst>
        </pc:picChg>
        <pc:picChg chg="mod">
          <ac:chgData name="Weber, George R. (LARC-D309)" userId="0c6bf55f-4eeb-4517-b8b9-ce58e4cba4b6" providerId="ADAL" clId="{7522D46C-E2DB-440C-827C-0FD11183DCBB}" dt="2024-02-22T16:18:20.046" v="6264"/>
          <ac:picMkLst>
            <pc:docMk/>
            <pc:sldMk cId="743667013" sldId="2098149208"/>
            <ac:picMk id="38" creationId="{E7E4FB56-510B-0756-687D-74088DAB020F}"/>
          </ac:picMkLst>
        </pc:picChg>
        <pc:picChg chg="mod">
          <ac:chgData name="Weber, George R. (LARC-D309)" userId="0c6bf55f-4eeb-4517-b8b9-ce58e4cba4b6" providerId="ADAL" clId="{7522D46C-E2DB-440C-827C-0FD11183DCBB}" dt="2024-02-22T16:18:20.046" v="6264"/>
          <ac:picMkLst>
            <pc:docMk/>
            <pc:sldMk cId="743667013" sldId="2098149208"/>
            <ac:picMk id="39" creationId="{7C7BB55A-392C-8736-5E27-D05B9DB6696D}"/>
          </ac:picMkLst>
        </pc:picChg>
        <pc:picChg chg="mod modCrop">
          <ac:chgData name="Weber, George R. (LARC-D309)" userId="0c6bf55f-4eeb-4517-b8b9-ce58e4cba4b6" providerId="ADAL" clId="{7522D46C-E2DB-440C-827C-0FD11183DCBB}" dt="2024-02-22T16:18:50.042" v="6276" actId="14100"/>
          <ac:picMkLst>
            <pc:docMk/>
            <pc:sldMk cId="743667013" sldId="2098149208"/>
            <ac:picMk id="40" creationId="{FD452EF7-E0A2-50C6-13F1-173A32E27F2C}"/>
          </ac:picMkLst>
        </pc:picChg>
        <pc:picChg chg="mod">
          <ac:chgData name="Weber, George R. (LARC-D309)" userId="0c6bf55f-4eeb-4517-b8b9-ce58e4cba4b6" providerId="ADAL" clId="{7522D46C-E2DB-440C-827C-0FD11183DCBB}" dt="2024-02-22T16:18:50.042" v="6276" actId="14100"/>
          <ac:picMkLst>
            <pc:docMk/>
            <pc:sldMk cId="743667013" sldId="2098149208"/>
            <ac:picMk id="41" creationId="{E0AD7E63-03E8-9880-5620-EEB0544FBB1E}"/>
          </ac:picMkLst>
        </pc:picChg>
        <pc:picChg chg="mod">
          <ac:chgData name="Weber, George R. (LARC-D309)" userId="0c6bf55f-4eeb-4517-b8b9-ce58e4cba4b6" providerId="ADAL" clId="{7522D46C-E2DB-440C-827C-0FD11183DCBB}" dt="2024-02-22T16:18:50.042" v="6276" actId="14100"/>
          <ac:picMkLst>
            <pc:docMk/>
            <pc:sldMk cId="743667013" sldId="2098149208"/>
            <ac:picMk id="42" creationId="{F4090086-5F65-9297-AE2F-D53DF3641247}"/>
          </ac:picMkLst>
        </pc:picChg>
        <pc:picChg chg="add del mod">
          <ac:chgData name="Weber, George R. (LARC-D309)" userId="0c6bf55f-4eeb-4517-b8b9-ce58e4cba4b6" providerId="ADAL" clId="{7522D46C-E2DB-440C-827C-0FD11183DCBB}" dt="2024-02-26T09:13:26.718" v="9219"/>
          <ac:picMkLst>
            <pc:docMk/>
            <pc:sldMk cId="743667013" sldId="2098149208"/>
            <ac:picMk id="44" creationId="{6CDB6381-5F6D-D19F-E6DF-145F985FB95E}"/>
          </ac:picMkLst>
        </pc:picChg>
        <pc:picChg chg="add del">
          <ac:chgData name="Weber, George R. (LARC-D309)" userId="0c6bf55f-4eeb-4517-b8b9-ce58e4cba4b6" providerId="ADAL" clId="{7522D46C-E2DB-440C-827C-0FD11183DCBB}" dt="2024-02-22T16:18:24.892" v="6267"/>
          <ac:picMkLst>
            <pc:docMk/>
            <pc:sldMk cId="743667013" sldId="2098149208"/>
            <ac:picMk id="44" creationId="{CE256A8E-A2DE-3A54-C0B3-3179CCA51013}"/>
          </ac:picMkLst>
        </pc:picChg>
        <pc:picChg chg="add del mod">
          <ac:chgData name="Weber, George R. (LARC-D309)" userId="0c6bf55f-4eeb-4517-b8b9-ce58e4cba4b6" providerId="ADAL" clId="{7522D46C-E2DB-440C-827C-0FD11183DCBB}" dt="2024-02-26T09:13:26.718" v="9219"/>
          <ac:picMkLst>
            <pc:docMk/>
            <pc:sldMk cId="743667013" sldId="2098149208"/>
            <ac:picMk id="45" creationId="{D25394B7-1A34-FB67-FCC8-7176B068A96C}"/>
          </ac:picMkLst>
        </pc:picChg>
        <pc:picChg chg="mod">
          <ac:chgData name="Weber, George R. (LARC-D309)" userId="0c6bf55f-4eeb-4517-b8b9-ce58e4cba4b6" providerId="ADAL" clId="{7522D46C-E2DB-440C-827C-0FD11183DCBB}" dt="2024-02-22T16:18:51.171" v="6278"/>
          <ac:picMkLst>
            <pc:docMk/>
            <pc:sldMk cId="743667013" sldId="2098149208"/>
            <ac:picMk id="46" creationId="{EEFE4F8F-A492-B89C-FDB3-C10675A60803}"/>
          </ac:picMkLst>
        </pc:picChg>
        <pc:picChg chg="add del mod">
          <ac:chgData name="Weber, George R. (LARC-D309)" userId="0c6bf55f-4eeb-4517-b8b9-ce58e4cba4b6" providerId="ADAL" clId="{7522D46C-E2DB-440C-827C-0FD11183DCBB}" dt="2024-02-26T09:13:26.718" v="9219"/>
          <ac:picMkLst>
            <pc:docMk/>
            <pc:sldMk cId="743667013" sldId="2098149208"/>
            <ac:picMk id="51" creationId="{D623184F-99CD-EA30-6CCC-6195C4DC0313}"/>
          </ac:picMkLst>
        </pc:picChg>
        <pc:picChg chg="add del mod">
          <ac:chgData name="Weber, George R. (LARC-D309)" userId="0c6bf55f-4eeb-4517-b8b9-ce58e4cba4b6" providerId="ADAL" clId="{7522D46C-E2DB-440C-827C-0FD11183DCBB}" dt="2024-02-26T09:13:26.718" v="9219"/>
          <ac:picMkLst>
            <pc:docMk/>
            <pc:sldMk cId="743667013" sldId="2098149208"/>
            <ac:picMk id="52" creationId="{5AD13AE7-A594-507B-10CE-BDA93AB60BCE}"/>
          </ac:picMkLst>
        </pc:picChg>
        <pc:picChg chg="add del mod">
          <ac:chgData name="Weber, George R. (LARC-D309)" userId="0c6bf55f-4eeb-4517-b8b9-ce58e4cba4b6" providerId="ADAL" clId="{7522D46C-E2DB-440C-827C-0FD11183DCBB}" dt="2024-02-26T09:13:26.718" v="9219"/>
          <ac:picMkLst>
            <pc:docMk/>
            <pc:sldMk cId="743667013" sldId="2098149208"/>
            <ac:picMk id="53" creationId="{2992F870-3E87-E9C0-8F1B-05B5C2707548}"/>
          </ac:picMkLst>
        </pc:picChg>
        <pc:picChg chg="add del mod">
          <ac:chgData name="Weber, George R. (LARC-D309)" userId="0c6bf55f-4eeb-4517-b8b9-ce58e4cba4b6" providerId="ADAL" clId="{7522D46C-E2DB-440C-827C-0FD11183DCBB}" dt="2024-02-26T09:13:26.718" v="9219"/>
          <ac:picMkLst>
            <pc:docMk/>
            <pc:sldMk cId="743667013" sldId="2098149208"/>
            <ac:picMk id="54" creationId="{2F7C0DE2-EB9F-95A5-16E9-92F60EE87CDF}"/>
          </ac:picMkLst>
        </pc:picChg>
        <pc:picChg chg="add mod modCrop">
          <ac:chgData name="Weber, George R. (LARC-D309)" userId="0c6bf55f-4eeb-4517-b8b9-ce58e4cba4b6" providerId="ADAL" clId="{7522D46C-E2DB-440C-827C-0FD11183DCBB}" dt="2024-02-26T09:14:10.103" v="9233" actId="1076"/>
          <ac:picMkLst>
            <pc:docMk/>
            <pc:sldMk cId="743667013" sldId="2098149208"/>
            <ac:picMk id="55" creationId="{7D09FD99-50E2-D1F2-E077-837189096541}"/>
          </ac:picMkLst>
        </pc:picChg>
        <pc:picChg chg="add mod">
          <ac:chgData name="Weber, George R. (LARC-D309)" userId="0c6bf55f-4eeb-4517-b8b9-ce58e4cba4b6" providerId="ADAL" clId="{7522D46C-E2DB-440C-827C-0FD11183DCBB}" dt="2024-02-26T09:17:28.172" v="9273" actId="1076"/>
          <ac:picMkLst>
            <pc:docMk/>
            <pc:sldMk cId="743667013" sldId="2098149208"/>
            <ac:picMk id="56" creationId="{B7F537BA-8BBE-CA09-ABA7-860C9A0AC949}"/>
          </ac:picMkLst>
        </pc:picChg>
        <pc:picChg chg="mod">
          <ac:chgData name="Weber, George R. (LARC-D309)" userId="0c6bf55f-4eeb-4517-b8b9-ce58e4cba4b6" providerId="ADAL" clId="{7522D46C-E2DB-440C-827C-0FD11183DCBB}" dt="2024-02-22T16:18:51.171" v="6278"/>
          <ac:picMkLst>
            <pc:docMk/>
            <pc:sldMk cId="743667013" sldId="2098149208"/>
            <ac:picMk id="57" creationId="{EC579DAC-D969-127A-3E52-5BD7DEAD60C5}"/>
          </ac:picMkLst>
        </pc:picChg>
        <pc:picChg chg="mod">
          <ac:chgData name="Weber, George R. (LARC-D309)" userId="0c6bf55f-4eeb-4517-b8b9-ce58e4cba4b6" providerId="ADAL" clId="{7522D46C-E2DB-440C-827C-0FD11183DCBB}" dt="2024-02-22T16:18:51.171" v="6278"/>
          <ac:picMkLst>
            <pc:docMk/>
            <pc:sldMk cId="743667013" sldId="2098149208"/>
            <ac:picMk id="60" creationId="{CCF9C5A4-51A6-107E-CCCA-F9D4C6D05965}"/>
          </ac:picMkLst>
        </pc:picChg>
        <pc:picChg chg="mod">
          <ac:chgData name="Weber, George R. (LARC-D309)" userId="0c6bf55f-4eeb-4517-b8b9-ce58e4cba4b6" providerId="ADAL" clId="{7522D46C-E2DB-440C-827C-0FD11183DCBB}" dt="2024-02-22T16:18:51.171" v="6278"/>
          <ac:picMkLst>
            <pc:docMk/>
            <pc:sldMk cId="743667013" sldId="2098149208"/>
            <ac:picMk id="61" creationId="{AD25839A-72E0-4B0D-5FDD-770050529674}"/>
          </ac:picMkLst>
        </pc:picChg>
        <pc:picChg chg="mod">
          <ac:chgData name="Weber, George R. (LARC-D309)" userId="0c6bf55f-4eeb-4517-b8b9-ce58e4cba4b6" providerId="ADAL" clId="{7522D46C-E2DB-440C-827C-0FD11183DCBB}" dt="2024-02-22T16:18:51.171" v="6278"/>
          <ac:picMkLst>
            <pc:docMk/>
            <pc:sldMk cId="743667013" sldId="2098149208"/>
            <ac:picMk id="62" creationId="{F563A087-F3A4-7647-88D3-37AC26E02540}"/>
          </ac:picMkLst>
        </pc:picChg>
        <pc:picChg chg="add del mod">
          <ac:chgData name="Weber, George R. (LARC-D309)" userId="0c6bf55f-4eeb-4517-b8b9-ce58e4cba4b6" providerId="ADAL" clId="{7522D46C-E2DB-440C-827C-0FD11183DCBB}" dt="2024-02-26T09:13:52.789" v="9228" actId="478"/>
          <ac:picMkLst>
            <pc:docMk/>
            <pc:sldMk cId="743667013" sldId="2098149208"/>
            <ac:picMk id="64" creationId="{698B6F82-E617-66BA-E8D5-BE5E0CE044FC}"/>
          </ac:picMkLst>
        </pc:picChg>
        <pc:picChg chg="add del mod">
          <ac:chgData name="Weber, George R. (LARC-D309)" userId="0c6bf55f-4eeb-4517-b8b9-ce58e4cba4b6" providerId="ADAL" clId="{7522D46C-E2DB-440C-827C-0FD11183DCBB}" dt="2024-02-22T16:41:48.837" v="6594" actId="478"/>
          <ac:picMkLst>
            <pc:docMk/>
            <pc:sldMk cId="743667013" sldId="2098149208"/>
            <ac:picMk id="67" creationId="{AF7BDD74-E005-529B-70D9-7352A7017B86}"/>
          </ac:picMkLst>
        </pc:picChg>
        <pc:picChg chg="add del mod">
          <ac:chgData name="Weber, George R. (LARC-D309)" userId="0c6bf55f-4eeb-4517-b8b9-ce58e4cba4b6" providerId="ADAL" clId="{7522D46C-E2DB-440C-827C-0FD11183DCBB}" dt="2024-02-26T08:54:15.320" v="9097" actId="478"/>
          <ac:picMkLst>
            <pc:docMk/>
            <pc:sldMk cId="743667013" sldId="2098149208"/>
            <ac:picMk id="71" creationId="{4CFE6245-8B63-C46F-8387-542E075F4EDF}"/>
          </ac:picMkLst>
        </pc:picChg>
        <pc:picChg chg="add del mod">
          <ac:chgData name="Weber, George R. (LARC-D309)" userId="0c6bf55f-4eeb-4517-b8b9-ce58e4cba4b6" providerId="ADAL" clId="{7522D46C-E2DB-440C-827C-0FD11183DCBB}" dt="2024-02-22T16:39:29.625" v="6588" actId="478"/>
          <ac:picMkLst>
            <pc:docMk/>
            <pc:sldMk cId="743667013" sldId="2098149208"/>
            <ac:picMk id="74" creationId="{96C1DF1A-FBD6-CBE8-9151-B0DF00CFC510}"/>
          </ac:picMkLst>
        </pc:picChg>
        <pc:picChg chg="add mod">
          <ac:chgData name="Weber, George R. (LARC-D309)" userId="0c6bf55f-4eeb-4517-b8b9-ce58e4cba4b6" providerId="ADAL" clId="{7522D46C-E2DB-440C-827C-0FD11183DCBB}" dt="2024-02-26T09:15:41.161" v="9245" actId="1076"/>
          <ac:picMkLst>
            <pc:docMk/>
            <pc:sldMk cId="743667013" sldId="2098149208"/>
            <ac:picMk id="76" creationId="{8D34DA6F-153F-63A9-ADB8-1E83EC2AED05}"/>
          </ac:picMkLst>
        </pc:picChg>
        <pc:picChg chg="add mod">
          <ac:chgData name="Weber, George R. (LARC-D309)" userId="0c6bf55f-4eeb-4517-b8b9-ce58e4cba4b6" providerId="ADAL" clId="{7522D46C-E2DB-440C-827C-0FD11183DCBB}" dt="2024-02-26T09:14:19.612" v="9236" actId="1076"/>
          <ac:picMkLst>
            <pc:docMk/>
            <pc:sldMk cId="743667013" sldId="2098149208"/>
            <ac:picMk id="78" creationId="{2291D974-B718-9A36-6787-3C96B83400E9}"/>
          </ac:picMkLst>
        </pc:picChg>
        <pc:picChg chg="add mod">
          <ac:chgData name="Weber, George R. (LARC-D309)" userId="0c6bf55f-4eeb-4517-b8b9-ce58e4cba4b6" providerId="ADAL" clId="{7522D46C-E2DB-440C-827C-0FD11183DCBB}" dt="2024-02-26T09:15:52.770" v="9247" actId="1076"/>
          <ac:picMkLst>
            <pc:docMk/>
            <pc:sldMk cId="743667013" sldId="2098149208"/>
            <ac:picMk id="80" creationId="{0043BC9D-EE97-934D-1FE4-7F4B0CEF7B26}"/>
          </ac:picMkLst>
        </pc:picChg>
        <pc:cxnChg chg="add del mod">
          <ac:chgData name="Weber, George R. (LARC-D309)" userId="0c6bf55f-4eeb-4517-b8b9-ce58e4cba4b6" providerId="ADAL" clId="{7522D46C-E2DB-440C-827C-0FD11183DCBB}" dt="2024-02-26T09:13:02.587" v="9213"/>
          <ac:cxnSpMkLst>
            <pc:docMk/>
            <pc:sldMk cId="743667013" sldId="2098149208"/>
            <ac:cxnSpMk id="7" creationId="{C3CB5BEC-F1E4-0353-0DDB-3144118AA12B}"/>
          </ac:cxnSpMkLst>
        </pc:cxnChg>
        <pc:cxnChg chg="add del mod">
          <ac:chgData name="Weber, George R. (LARC-D309)" userId="0c6bf55f-4eeb-4517-b8b9-ce58e4cba4b6" providerId="ADAL" clId="{7522D46C-E2DB-440C-827C-0FD11183DCBB}" dt="2024-02-26T09:13:02.587" v="9213"/>
          <ac:cxnSpMkLst>
            <pc:docMk/>
            <pc:sldMk cId="743667013" sldId="2098149208"/>
            <ac:cxnSpMk id="8" creationId="{ED0FEA8B-C104-A87E-B453-7D52D41E2F05}"/>
          </ac:cxnSpMkLst>
        </pc:cxnChg>
        <pc:cxnChg chg="add del mod">
          <ac:chgData name="Weber, George R. (LARC-D309)" userId="0c6bf55f-4eeb-4517-b8b9-ce58e4cba4b6" providerId="ADAL" clId="{7522D46C-E2DB-440C-827C-0FD11183DCBB}" dt="2024-02-26T09:13:02.587" v="9213"/>
          <ac:cxnSpMkLst>
            <pc:docMk/>
            <pc:sldMk cId="743667013" sldId="2098149208"/>
            <ac:cxnSpMk id="10" creationId="{21159B80-428C-A869-73E0-295347336E29}"/>
          </ac:cxnSpMkLst>
        </pc:cxnChg>
        <pc:cxnChg chg="mod">
          <ac:chgData name="Weber, George R. (LARC-D309)" userId="0c6bf55f-4eeb-4517-b8b9-ce58e4cba4b6" providerId="ADAL" clId="{7522D46C-E2DB-440C-827C-0FD11183DCBB}" dt="2024-02-22T16:18:50.042" v="6276" actId="14100"/>
          <ac:cxnSpMkLst>
            <pc:docMk/>
            <pc:sldMk cId="743667013" sldId="2098149208"/>
            <ac:cxnSpMk id="10" creationId="{72B18C8F-C66F-5254-6019-33CCEA0CC1A6}"/>
          </ac:cxnSpMkLst>
        </pc:cxnChg>
        <pc:cxnChg chg="add del mod">
          <ac:chgData name="Weber, George R. (LARC-D309)" userId="0c6bf55f-4eeb-4517-b8b9-ce58e4cba4b6" providerId="ADAL" clId="{7522D46C-E2DB-440C-827C-0FD11183DCBB}" dt="2024-02-26T09:13:02.587" v="9213"/>
          <ac:cxnSpMkLst>
            <pc:docMk/>
            <pc:sldMk cId="743667013" sldId="2098149208"/>
            <ac:cxnSpMk id="11" creationId="{0323AF7D-FFF6-A634-349E-0E313A27419C}"/>
          </ac:cxnSpMkLst>
        </pc:cxnChg>
        <pc:cxnChg chg="mod">
          <ac:chgData name="Weber, George R. (LARC-D309)" userId="0c6bf55f-4eeb-4517-b8b9-ce58e4cba4b6" providerId="ADAL" clId="{7522D46C-E2DB-440C-827C-0FD11183DCBB}" dt="2024-02-22T16:18:50.042" v="6276" actId="14100"/>
          <ac:cxnSpMkLst>
            <pc:docMk/>
            <pc:sldMk cId="743667013" sldId="2098149208"/>
            <ac:cxnSpMk id="11" creationId="{604A94AD-DD00-EF16-58F3-8951CC65EDE4}"/>
          </ac:cxnSpMkLst>
        </pc:cxnChg>
        <pc:cxnChg chg="add del mod">
          <ac:chgData name="Weber, George R. (LARC-D309)" userId="0c6bf55f-4eeb-4517-b8b9-ce58e4cba4b6" providerId="ADAL" clId="{7522D46C-E2DB-440C-827C-0FD11183DCBB}" dt="2024-02-26T09:13:02.587" v="9213"/>
          <ac:cxnSpMkLst>
            <pc:docMk/>
            <pc:sldMk cId="743667013" sldId="2098149208"/>
            <ac:cxnSpMk id="12" creationId="{66560D18-1AE9-176A-04D3-637DCCD60459}"/>
          </ac:cxnSpMkLst>
        </pc:cxnChg>
        <pc:cxnChg chg="mod">
          <ac:chgData name="Weber, George R. (LARC-D309)" userId="0c6bf55f-4eeb-4517-b8b9-ce58e4cba4b6" providerId="ADAL" clId="{7522D46C-E2DB-440C-827C-0FD11183DCBB}" dt="2024-02-22T16:18:50.042" v="6276" actId="14100"/>
          <ac:cxnSpMkLst>
            <pc:docMk/>
            <pc:sldMk cId="743667013" sldId="2098149208"/>
            <ac:cxnSpMk id="14" creationId="{067A1584-46A3-C090-AD62-19E7C055E5C6}"/>
          </ac:cxnSpMkLst>
        </pc:cxnChg>
        <pc:cxnChg chg="mod">
          <ac:chgData name="Weber, George R. (LARC-D309)" userId="0c6bf55f-4eeb-4517-b8b9-ce58e4cba4b6" providerId="ADAL" clId="{7522D46C-E2DB-440C-827C-0FD11183DCBB}" dt="2024-02-22T16:18:50.042" v="6276" actId="14100"/>
          <ac:cxnSpMkLst>
            <pc:docMk/>
            <pc:sldMk cId="743667013" sldId="2098149208"/>
            <ac:cxnSpMk id="15" creationId="{A1AD62FB-204D-B1A0-5990-86F08C07CF5E}"/>
          </ac:cxnSpMkLst>
        </pc:cxnChg>
        <pc:cxnChg chg="mod">
          <ac:chgData name="Weber, George R. (LARC-D309)" userId="0c6bf55f-4eeb-4517-b8b9-ce58e4cba4b6" providerId="ADAL" clId="{7522D46C-E2DB-440C-827C-0FD11183DCBB}" dt="2024-02-22T16:18:50.042" v="6276" actId="14100"/>
          <ac:cxnSpMkLst>
            <pc:docMk/>
            <pc:sldMk cId="743667013" sldId="2098149208"/>
            <ac:cxnSpMk id="16" creationId="{126F1E13-9F94-C7E4-0497-FC0763BC609B}"/>
          </ac:cxnSpMkLst>
        </pc:cxnChg>
        <pc:cxnChg chg="add del mod">
          <ac:chgData name="Weber, George R. (LARC-D309)" userId="0c6bf55f-4eeb-4517-b8b9-ce58e4cba4b6" providerId="ADAL" clId="{7522D46C-E2DB-440C-827C-0FD11183DCBB}" dt="2024-02-26T09:13:02.587" v="9213"/>
          <ac:cxnSpMkLst>
            <pc:docMk/>
            <pc:sldMk cId="743667013" sldId="2098149208"/>
            <ac:cxnSpMk id="16" creationId="{9CA0A2A9-1544-BFA9-D420-406647599419}"/>
          </ac:cxnSpMkLst>
        </pc:cxnChg>
        <pc:cxnChg chg="mod">
          <ac:chgData name="Weber, George R. (LARC-D309)" userId="0c6bf55f-4eeb-4517-b8b9-ce58e4cba4b6" providerId="ADAL" clId="{7522D46C-E2DB-440C-827C-0FD11183DCBB}" dt="2024-02-22T16:18:20.046" v="6264"/>
          <ac:cxnSpMkLst>
            <pc:docMk/>
            <pc:sldMk cId="743667013" sldId="2098149208"/>
            <ac:cxnSpMk id="17" creationId="{B7427DB0-5604-7402-522B-CE837A818445}"/>
          </ac:cxnSpMkLst>
        </pc:cxnChg>
        <pc:cxnChg chg="mod">
          <ac:chgData name="Weber, George R. (LARC-D309)" userId="0c6bf55f-4eeb-4517-b8b9-ce58e4cba4b6" providerId="ADAL" clId="{7522D46C-E2DB-440C-827C-0FD11183DCBB}" dt="2024-02-22T16:18:20.046" v="6264"/>
          <ac:cxnSpMkLst>
            <pc:docMk/>
            <pc:sldMk cId="743667013" sldId="2098149208"/>
            <ac:cxnSpMk id="18" creationId="{EC14BC3E-E9D0-936C-55BD-3F1EE17487D7}"/>
          </ac:cxnSpMkLst>
        </pc:cxnChg>
        <pc:cxnChg chg="mod">
          <ac:chgData name="Weber, George R. (LARC-D309)" userId="0c6bf55f-4eeb-4517-b8b9-ce58e4cba4b6" providerId="ADAL" clId="{7522D46C-E2DB-440C-827C-0FD11183DCBB}" dt="2024-02-22T16:18:20.046" v="6264"/>
          <ac:cxnSpMkLst>
            <pc:docMk/>
            <pc:sldMk cId="743667013" sldId="2098149208"/>
            <ac:cxnSpMk id="21" creationId="{47FF1CAF-CA12-5CDB-E844-646F89781672}"/>
          </ac:cxnSpMkLst>
        </pc:cxnChg>
        <pc:cxnChg chg="mod">
          <ac:chgData name="Weber, George R. (LARC-D309)" userId="0c6bf55f-4eeb-4517-b8b9-ce58e4cba4b6" providerId="ADAL" clId="{7522D46C-E2DB-440C-827C-0FD11183DCBB}" dt="2024-02-22T16:18:20.046" v="6264"/>
          <ac:cxnSpMkLst>
            <pc:docMk/>
            <pc:sldMk cId="743667013" sldId="2098149208"/>
            <ac:cxnSpMk id="22" creationId="{97EC999C-2CFE-951C-98B4-6E118ADD1588}"/>
          </ac:cxnSpMkLst>
        </pc:cxnChg>
        <pc:cxnChg chg="mod">
          <ac:chgData name="Weber, George R. (LARC-D309)" userId="0c6bf55f-4eeb-4517-b8b9-ce58e4cba4b6" providerId="ADAL" clId="{7522D46C-E2DB-440C-827C-0FD11183DCBB}" dt="2024-02-22T16:18:20.046" v="6264"/>
          <ac:cxnSpMkLst>
            <pc:docMk/>
            <pc:sldMk cId="743667013" sldId="2098149208"/>
            <ac:cxnSpMk id="23" creationId="{6BCF747C-D74A-3C36-0400-C0B012425411}"/>
          </ac:cxnSpMkLst>
        </pc:cxnChg>
        <pc:cxnChg chg="mod">
          <ac:chgData name="Weber, George R. (LARC-D309)" userId="0c6bf55f-4eeb-4517-b8b9-ce58e4cba4b6" providerId="ADAL" clId="{7522D46C-E2DB-440C-827C-0FD11183DCBB}" dt="2024-02-22T16:18:50.042" v="6276" actId="14100"/>
          <ac:cxnSpMkLst>
            <pc:docMk/>
            <pc:sldMk cId="743667013" sldId="2098149208"/>
            <ac:cxnSpMk id="31" creationId="{29498B91-5EBE-1086-F469-2DF1131AA9AC}"/>
          </ac:cxnSpMkLst>
        </pc:cxnChg>
        <pc:cxnChg chg="add del mod">
          <ac:chgData name="Weber, George R. (LARC-D309)" userId="0c6bf55f-4eeb-4517-b8b9-ce58e4cba4b6" providerId="ADAL" clId="{7522D46C-E2DB-440C-827C-0FD11183DCBB}" dt="2024-02-26T09:13:26.718" v="9219"/>
          <ac:cxnSpMkLst>
            <pc:docMk/>
            <pc:sldMk cId="743667013" sldId="2098149208"/>
            <ac:cxnSpMk id="33" creationId="{35C0BD46-7A7D-6439-41B3-BB0CB971003B}"/>
          </ac:cxnSpMkLst>
        </pc:cxnChg>
        <pc:cxnChg chg="add del mod">
          <ac:chgData name="Weber, George R. (LARC-D309)" userId="0c6bf55f-4eeb-4517-b8b9-ce58e4cba4b6" providerId="ADAL" clId="{7522D46C-E2DB-440C-827C-0FD11183DCBB}" dt="2024-02-26T09:13:26.718" v="9219"/>
          <ac:cxnSpMkLst>
            <pc:docMk/>
            <pc:sldMk cId="743667013" sldId="2098149208"/>
            <ac:cxnSpMk id="34" creationId="{C4BB41F2-73F6-70D8-AA9D-E0552BF9457B}"/>
          </ac:cxnSpMkLst>
        </pc:cxnChg>
        <pc:cxnChg chg="mod">
          <ac:chgData name="Weber, George R. (LARC-D309)" userId="0c6bf55f-4eeb-4517-b8b9-ce58e4cba4b6" providerId="ADAL" clId="{7522D46C-E2DB-440C-827C-0FD11183DCBB}" dt="2024-02-22T16:18:20.046" v="6264"/>
          <ac:cxnSpMkLst>
            <pc:docMk/>
            <pc:sldMk cId="743667013" sldId="2098149208"/>
            <ac:cxnSpMk id="35" creationId="{258967E6-834F-75DB-50C7-96C5F8190D92}"/>
          </ac:cxnSpMkLst>
        </pc:cxnChg>
        <pc:cxnChg chg="add del mod">
          <ac:chgData name="Weber, George R. (LARC-D309)" userId="0c6bf55f-4eeb-4517-b8b9-ce58e4cba4b6" providerId="ADAL" clId="{7522D46C-E2DB-440C-827C-0FD11183DCBB}" dt="2024-02-26T09:13:26.718" v="9219"/>
          <ac:cxnSpMkLst>
            <pc:docMk/>
            <pc:sldMk cId="743667013" sldId="2098149208"/>
            <ac:cxnSpMk id="36" creationId="{EE48887E-CE7E-50B5-28D3-A94FE96620AB}"/>
          </ac:cxnSpMkLst>
        </pc:cxnChg>
        <pc:cxnChg chg="add del mod">
          <ac:chgData name="Weber, George R. (LARC-D309)" userId="0c6bf55f-4eeb-4517-b8b9-ce58e4cba4b6" providerId="ADAL" clId="{7522D46C-E2DB-440C-827C-0FD11183DCBB}" dt="2024-02-26T09:13:26.718" v="9219"/>
          <ac:cxnSpMkLst>
            <pc:docMk/>
            <pc:sldMk cId="743667013" sldId="2098149208"/>
            <ac:cxnSpMk id="37" creationId="{3DC0DCDD-3BB4-DCDE-F1A0-3A20C21AA44F}"/>
          </ac:cxnSpMkLst>
        </pc:cxnChg>
        <pc:cxnChg chg="add del mod">
          <ac:chgData name="Weber, George R. (LARC-D309)" userId="0c6bf55f-4eeb-4517-b8b9-ce58e4cba4b6" providerId="ADAL" clId="{7522D46C-E2DB-440C-827C-0FD11183DCBB}" dt="2024-02-26T09:13:26.718" v="9219"/>
          <ac:cxnSpMkLst>
            <pc:docMk/>
            <pc:sldMk cId="743667013" sldId="2098149208"/>
            <ac:cxnSpMk id="38" creationId="{208F542E-8069-735D-82F3-C08AD0F89D82}"/>
          </ac:cxnSpMkLst>
        </pc:cxnChg>
        <pc:cxnChg chg="add del mod">
          <ac:chgData name="Weber, George R. (LARC-D309)" userId="0c6bf55f-4eeb-4517-b8b9-ce58e4cba4b6" providerId="ADAL" clId="{7522D46C-E2DB-440C-827C-0FD11183DCBB}" dt="2024-02-26T09:13:26.718" v="9219"/>
          <ac:cxnSpMkLst>
            <pc:docMk/>
            <pc:sldMk cId="743667013" sldId="2098149208"/>
            <ac:cxnSpMk id="42" creationId="{B9F729ED-2A2C-2BA1-83B5-7CC415086EBE}"/>
          </ac:cxnSpMkLst>
        </pc:cxnChg>
        <pc:cxnChg chg="mod">
          <ac:chgData name="Weber, George R. (LARC-D309)" userId="0c6bf55f-4eeb-4517-b8b9-ce58e4cba4b6" providerId="ADAL" clId="{7522D46C-E2DB-440C-827C-0FD11183DCBB}" dt="2024-02-22T16:18:51.171" v="6278"/>
          <ac:cxnSpMkLst>
            <pc:docMk/>
            <pc:sldMk cId="743667013" sldId="2098149208"/>
            <ac:cxnSpMk id="48" creationId="{2E3B2D97-9CEE-66A4-9C5D-85597B0D2F9C}"/>
          </ac:cxnSpMkLst>
        </pc:cxnChg>
        <pc:cxnChg chg="mod">
          <ac:chgData name="Weber, George R. (LARC-D309)" userId="0c6bf55f-4eeb-4517-b8b9-ce58e4cba4b6" providerId="ADAL" clId="{7522D46C-E2DB-440C-827C-0FD11183DCBB}" dt="2024-02-22T16:18:51.171" v="6278"/>
          <ac:cxnSpMkLst>
            <pc:docMk/>
            <pc:sldMk cId="743667013" sldId="2098149208"/>
            <ac:cxnSpMk id="49" creationId="{5B9E9830-8E25-F9B0-68FA-30AEE268F3D9}"/>
          </ac:cxnSpMkLst>
        </pc:cxnChg>
        <pc:cxnChg chg="mod">
          <ac:chgData name="Weber, George R. (LARC-D309)" userId="0c6bf55f-4eeb-4517-b8b9-ce58e4cba4b6" providerId="ADAL" clId="{7522D46C-E2DB-440C-827C-0FD11183DCBB}" dt="2024-02-22T16:18:51.171" v="6278"/>
          <ac:cxnSpMkLst>
            <pc:docMk/>
            <pc:sldMk cId="743667013" sldId="2098149208"/>
            <ac:cxnSpMk id="51" creationId="{FB4A4F2D-ADE0-ECA6-AE7B-1C739620C1CE}"/>
          </ac:cxnSpMkLst>
        </pc:cxnChg>
        <pc:cxnChg chg="mod">
          <ac:chgData name="Weber, George R. (LARC-D309)" userId="0c6bf55f-4eeb-4517-b8b9-ce58e4cba4b6" providerId="ADAL" clId="{7522D46C-E2DB-440C-827C-0FD11183DCBB}" dt="2024-02-22T16:18:51.171" v="6278"/>
          <ac:cxnSpMkLst>
            <pc:docMk/>
            <pc:sldMk cId="743667013" sldId="2098149208"/>
            <ac:cxnSpMk id="52" creationId="{57DC212B-EF78-BBB8-E846-3E2BC8FE059C}"/>
          </ac:cxnSpMkLst>
        </pc:cxnChg>
        <pc:cxnChg chg="mod">
          <ac:chgData name="Weber, George R. (LARC-D309)" userId="0c6bf55f-4eeb-4517-b8b9-ce58e4cba4b6" providerId="ADAL" clId="{7522D46C-E2DB-440C-827C-0FD11183DCBB}" dt="2024-02-22T16:18:51.171" v="6278"/>
          <ac:cxnSpMkLst>
            <pc:docMk/>
            <pc:sldMk cId="743667013" sldId="2098149208"/>
            <ac:cxnSpMk id="53" creationId="{0FCC0CF9-EE29-AFE7-A317-72D1532BE6BF}"/>
          </ac:cxnSpMkLst>
        </pc:cxnChg>
        <pc:cxnChg chg="add mod">
          <ac:chgData name="Weber, George R. (LARC-D309)" userId="0c6bf55f-4eeb-4517-b8b9-ce58e4cba4b6" providerId="ADAL" clId="{7522D46C-E2DB-440C-827C-0FD11183DCBB}" dt="2024-02-26T09:17:28.172" v="9273" actId="1076"/>
          <ac:cxnSpMkLst>
            <pc:docMk/>
            <pc:sldMk cId="743667013" sldId="2098149208"/>
            <ac:cxnSpMk id="58" creationId="{E9A83BDE-0459-40C8-8507-C1E7E6859379}"/>
          </ac:cxnSpMkLst>
        </pc:cxnChg>
        <pc:cxnChg chg="add mod">
          <ac:chgData name="Weber, George R. (LARC-D309)" userId="0c6bf55f-4eeb-4517-b8b9-ce58e4cba4b6" providerId="ADAL" clId="{7522D46C-E2DB-440C-827C-0FD11183DCBB}" dt="2024-02-26T09:17:28.172" v="9273" actId="1076"/>
          <ac:cxnSpMkLst>
            <pc:docMk/>
            <pc:sldMk cId="743667013" sldId="2098149208"/>
            <ac:cxnSpMk id="59" creationId="{427A9D4E-CBD2-0E7D-7B96-DCD87D67165F}"/>
          </ac:cxnSpMkLst>
        </pc:cxnChg>
        <pc:cxnChg chg="mod">
          <ac:chgData name="Weber, George R. (LARC-D309)" userId="0c6bf55f-4eeb-4517-b8b9-ce58e4cba4b6" providerId="ADAL" clId="{7522D46C-E2DB-440C-827C-0FD11183DCBB}" dt="2024-02-22T16:18:51.171" v="6278"/>
          <ac:cxnSpMkLst>
            <pc:docMk/>
            <pc:sldMk cId="743667013" sldId="2098149208"/>
            <ac:cxnSpMk id="59" creationId="{59EF9B88-0EE4-49E1-F3C0-3BE868E170D7}"/>
          </ac:cxnSpMkLst>
        </pc:cxnChg>
        <pc:cxnChg chg="add mod">
          <ac:chgData name="Weber, George R. (LARC-D309)" userId="0c6bf55f-4eeb-4517-b8b9-ce58e4cba4b6" providerId="ADAL" clId="{7522D46C-E2DB-440C-827C-0FD11183DCBB}" dt="2024-02-26T09:17:28.172" v="9273" actId="1076"/>
          <ac:cxnSpMkLst>
            <pc:docMk/>
            <pc:sldMk cId="743667013" sldId="2098149208"/>
            <ac:cxnSpMk id="60" creationId="{53E69AD4-2580-42A2-E0FC-A96F5013C817}"/>
          </ac:cxnSpMkLst>
        </pc:cxnChg>
      </pc:sldChg>
      <pc:sldChg chg="addSp delSp modSp new del mod">
        <pc:chgData name="Weber, George R. (LARC-D309)" userId="0c6bf55f-4eeb-4517-b8b9-ce58e4cba4b6" providerId="ADAL" clId="{7522D46C-E2DB-440C-827C-0FD11183DCBB}" dt="2024-02-22T19:43:37.117" v="7574" actId="2696"/>
        <pc:sldMkLst>
          <pc:docMk/>
          <pc:sldMk cId="3826090792" sldId="2098149209"/>
        </pc:sldMkLst>
        <pc:spChg chg="del">
          <ac:chgData name="Weber, George R. (LARC-D309)" userId="0c6bf55f-4eeb-4517-b8b9-ce58e4cba4b6" providerId="ADAL" clId="{7522D46C-E2DB-440C-827C-0FD11183DCBB}" dt="2024-02-22T16:18:41.124" v="6273" actId="478"/>
          <ac:spMkLst>
            <pc:docMk/>
            <pc:sldMk cId="3826090792" sldId="2098149209"/>
            <ac:spMk id="4" creationId="{8E697EBB-E0EA-3FD1-768E-C69282C99977}"/>
          </ac:spMkLst>
        </pc:spChg>
        <pc:spChg chg="mod">
          <ac:chgData name="Weber, George R. (LARC-D309)" userId="0c6bf55f-4eeb-4517-b8b9-ce58e4cba4b6" providerId="ADAL" clId="{7522D46C-E2DB-440C-827C-0FD11183DCBB}" dt="2024-02-22T16:18:38.622" v="6270"/>
          <ac:spMkLst>
            <pc:docMk/>
            <pc:sldMk cId="3826090792" sldId="2098149209"/>
            <ac:spMk id="7" creationId="{53146DF7-F528-98ED-906D-956327CF8355}"/>
          </ac:spMkLst>
        </pc:spChg>
        <pc:spChg chg="mod">
          <ac:chgData name="Weber, George R. (LARC-D309)" userId="0c6bf55f-4eeb-4517-b8b9-ce58e4cba4b6" providerId="ADAL" clId="{7522D46C-E2DB-440C-827C-0FD11183DCBB}" dt="2024-02-22T16:18:38.622" v="6270"/>
          <ac:spMkLst>
            <pc:docMk/>
            <pc:sldMk cId="3826090792" sldId="2098149209"/>
            <ac:spMk id="10" creationId="{75D18B83-12C8-138F-1EFD-E75E9DA89F02}"/>
          </ac:spMkLst>
        </pc:spChg>
        <pc:spChg chg="mod">
          <ac:chgData name="Weber, George R. (LARC-D309)" userId="0c6bf55f-4eeb-4517-b8b9-ce58e4cba4b6" providerId="ADAL" clId="{7522D46C-E2DB-440C-827C-0FD11183DCBB}" dt="2024-02-22T16:18:38.622" v="6270"/>
          <ac:spMkLst>
            <pc:docMk/>
            <pc:sldMk cId="3826090792" sldId="2098149209"/>
            <ac:spMk id="14" creationId="{B5C288CB-886D-AB59-8326-121EB95B55A5}"/>
          </ac:spMkLst>
        </pc:spChg>
        <pc:spChg chg="mod">
          <ac:chgData name="Weber, George R. (LARC-D309)" userId="0c6bf55f-4eeb-4517-b8b9-ce58e4cba4b6" providerId="ADAL" clId="{7522D46C-E2DB-440C-827C-0FD11183DCBB}" dt="2024-02-22T16:18:38.622" v="6270"/>
          <ac:spMkLst>
            <pc:docMk/>
            <pc:sldMk cId="3826090792" sldId="2098149209"/>
            <ac:spMk id="15" creationId="{BF076A0E-8648-4319-ADFC-8D9DA8D17D28}"/>
          </ac:spMkLst>
        </pc:spChg>
        <pc:spChg chg="mod">
          <ac:chgData name="Weber, George R. (LARC-D309)" userId="0c6bf55f-4eeb-4517-b8b9-ce58e4cba4b6" providerId="ADAL" clId="{7522D46C-E2DB-440C-827C-0FD11183DCBB}" dt="2024-02-22T16:18:38.622" v="6270"/>
          <ac:spMkLst>
            <pc:docMk/>
            <pc:sldMk cId="3826090792" sldId="2098149209"/>
            <ac:spMk id="16" creationId="{669AB1DE-D2AE-7221-72C8-6499636FB6A2}"/>
          </ac:spMkLst>
        </pc:spChg>
        <pc:spChg chg="mod">
          <ac:chgData name="Weber, George R. (LARC-D309)" userId="0c6bf55f-4eeb-4517-b8b9-ce58e4cba4b6" providerId="ADAL" clId="{7522D46C-E2DB-440C-827C-0FD11183DCBB}" dt="2024-02-22T16:18:38.622" v="6270"/>
          <ac:spMkLst>
            <pc:docMk/>
            <pc:sldMk cId="3826090792" sldId="2098149209"/>
            <ac:spMk id="18" creationId="{880CA261-72F0-6359-E267-8C75CB886A17}"/>
          </ac:spMkLst>
        </pc:spChg>
        <pc:spChg chg="mod">
          <ac:chgData name="Weber, George R. (LARC-D309)" userId="0c6bf55f-4eeb-4517-b8b9-ce58e4cba4b6" providerId="ADAL" clId="{7522D46C-E2DB-440C-827C-0FD11183DCBB}" dt="2024-02-22T16:18:38.622" v="6270"/>
          <ac:spMkLst>
            <pc:docMk/>
            <pc:sldMk cId="3826090792" sldId="2098149209"/>
            <ac:spMk id="23" creationId="{83F8E0D9-428F-75B9-20A2-76C94A88F693}"/>
          </ac:spMkLst>
        </pc:spChg>
        <pc:grpChg chg="add mod">
          <ac:chgData name="Weber, George R. (LARC-D309)" userId="0c6bf55f-4eeb-4517-b8b9-ce58e4cba4b6" providerId="ADAL" clId="{7522D46C-E2DB-440C-827C-0FD11183DCBB}" dt="2024-02-22T16:18:38.679" v="6272" actId="27636"/>
          <ac:grpSpMkLst>
            <pc:docMk/>
            <pc:sldMk cId="3826090792" sldId="2098149209"/>
            <ac:grpSpMk id="5" creationId="{8BA633D3-63A5-E151-62F9-2E2293036705}"/>
          </ac:grpSpMkLst>
        </pc:grpChg>
        <pc:picChg chg="mod">
          <ac:chgData name="Weber, George R. (LARC-D309)" userId="0c6bf55f-4eeb-4517-b8b9-ce58e4cba4b6" providerId="ADAL" clId="{7522D46C-E2DB-440C-827C-0FD11183DCBB}" dt="2024-02-22T16:18:38.622" v="6270"/>
          <ac:picMkLst>
            <pc:docMk/>
            <pc:sldMk cId="3826090792" sldId="2098149209"/>
            <ac:picMk id="6" creationId="{F30852CE-FBC0-AAAA-01BC-5F052CAD9027}"/>
          </ac:picMkLst>
        </pc:picChg>
        <pc:picChg chg="mod">
          <ac:chgData name="Weber, George R. (LARC-D309)" userId="0c6bf55f-4eeb-4517-b8b9-ce58e4cba4b6" providerId="ADAL" clId="{7522D46C-E2DB-440C-827C-0FD11183DCBB}" dt="2024-02-22T16:18:38.622" v="6270"/>
          <ac:picMkLst>
            <pc:docMk/>
            <pc:sldMk cId="3826090792" sldId="2098149209"/>
            <ac:picMk id="17" creationId="{ED9583B6-0ED2-37B5-81AA-5FB345A3B741}"/>
          </ac:picMkLst>
        </pc:picChg>
        <pc:picChg chg="mod">
          <ac:chgData name="Weber, George R. (LARC-D309)" userId="0c6bf55f-4eeb-4517-b8b9-ce58e4cba4b6" providerId="ADAL" clId="{7522D46C-E2DB-440C-827C-0FD11183DCBB}" dt="2024-02-22T16:18:38.622" v="6270"/>
          <ac:picMkLst>
            <pc:docMk/>
            <pc:sldMk cId="3826090792" sldId="2098149209"/>
            <ac:picMk id="20" creationId="{50BB960E-1813-7898-32CC-FEBEB0A78E1F}"/>
          </ac:picMkLst>
        </pc:picChg>
        <pc:picChg chg="mod">
          <ac:chgData name="Weber, George R. (LARC-D309)" userId="0c6bf55f-4eeb-4517-b8b9-ce58e4cba4b6" providerId="ADAL" clId="{7522D46C-E2DB-440C-827C-0FD11183DCBB}" dt="2024-02-22T16:18:38.622" v="6270"/>
          <ac:picMkLst>
            <pc:docMk/>
            <pc:sldMk cId="3826090792" sldId="2098149209"/>
            <ac:picMk id="21" creationId="{89D3878A-91E1-2F1F-DD2E-D3B6D97BCF48}"/>
          </ac:picMkLst>
        </pc:picChg>
        <pc:picChg chg="mod">
          <ac:chgData name="Weber, George R. (LARC-D309)" userId="0c6bf55f-4eeb-4517-b8b9-ce58e4cba4b6" providerId="ADAL" clId="{7522D46C-E2DB-440C-827C-0FD11183DCBB}" dt="2024-02-22T16:18:38.622" v="6270"/>
          <ac:picMkLst>
            <pc:docMk/>
            <pc:sldMk cId="3826090792" sldId="2098149209"/>
            <ac:picMk id="22" creationId="{9DE5983E-D80D-E2A1-ADA2-B434401B8DF9}"/>
          </ac:picMkLst>
        </pc:picChg>
        <pc:cxnChg chg="mod">
          <ac:chgData name="Weber, George R. (LARC-D309)" userId="0c6bf55f-4eeb-4517-b8b9-ce58e4cba4b6" providerId="ADAL" clId="{7522D46C-E2DB-440C-827C-0FD11183DCBB}" dt="2024-02-22T16:18:38.622" v="6270"/>
          <ac:cxnSpMkLst>
            <pc:docMk/>
            <pc:sldMk cId="3826090792" sldId="2098149209"/>
            <ac:cxnSpMk id="8" creationId="{AF088B1F-FA25-E2D0-BB01-A27BBD8A738B}"/>
          </ac:cxnSpMkLst>
        </pc:cxnChg>
        <pc:cxnChg chg="mod">
          <ac:chgData name="Weber, George R. (LARC-D309)" userId="0c6bf55f-4eeb-4517-b8b9-ce58e4cba4b6" providerId="ADAL" clId="{7522D46C-E2DB-440C-827C-0FD11183DCBB}" dt="2024-02-22T16:18:38.622" v="6270"/>
          <ac:cxnSpMkLst>
            <pc:docMk/>
            <pc:sldMk cId="3826090792" sldId="2098149209"/>
            <ac:cxnSpMk id="9" creationId="{03B2F6A2-C36E-A60F-CE6E-1A2A70818271}"/>
          </ac:cxnSpMkLst>
        </pc:cxnChg>
        <pc:cxnChg chg="mod">
          <ac:chgData name="Weber, George R. (LARC-D309)" userId="0c6bf55f-4eeb-4517-b8b9-ce58e4cba4b6" providerId="ADAL" clId="{7522D46C-E2DB-440C-827C-0FD11183DCBB}" dt="2024-02-22T16:18:38.622" v="6270"/>
          <ac:cxnSpMkLst>
            <pc:docMk/>
            <pc:sldMk cId="3826090792" sldId="2098149209"/>
            <ac:cxnSpMk id="11" creationId="{AC848B0E-8C6B-8C74-3CD5-0A72F394A636}"/>
          </ac:cxnSpMkLst>
        </pc:cxnChg>
        <pc:cxnChg chg="mod">
          <ac:chgData name="Weber, George R. (LARC-D309)" userId="0c6bf55f-4eeb-4517-b8b9-ce58e4cba4b6" providerId="ADAL" clId="{7522D46C-E2DB-440C-827C-0FD11183DCBB}" dt="2024-02-22T16:18:38.622" v="6270"/>
          <ac:cxnSpMkLst>
            <pc:docMk/>
            <pc:sldMk cId="3826090792" sldId="2098149209"/>
            <ac:cxnSpMk id="12" creationId="{C0B1C377-FCBF-3620-4FC6-5BAAED254489}"/>
          </ac:cxnSpMkLst>
        </pc:cxnChg>
        <pc:cxnChg chg="mod">
          <ac:chgData name="Weber, George R. (LARC-D309)" userId="0c6bf55f-4eeb-4517-b8b9-ce58e4cba4b6" providerId="ADAL" clId="{7522D46C-E2DB-440C-827C-0FD11183DCBB}" dt="2024-02-22T16:18:38.622" v="6270"/>
          <ac:cxnSpMkLst>
            <pc:docMk/>
            <pc:sldMk cId="3826090792" sldId="2098149209"/>
            <ac:cxnSpMk id="13" creationId="{6A1B36DE-341E-FDE7-2CF6-2C1FA0C9E43A}"/>
          </ac:cxnSpMkLst>
        </pc:cxnChg>
        <pc:cxnChg chg="mod">
          <ac:chgData name="Weber, George R. (LARC-D309)" userId="0c6bf55f-4eeb-4517-b8b9-ce58e4cba4b6" providerId="ADAL" clId="{7522D46C-E2DB-440C-827C-0FD11183DCBB}" dt="2024-02-22T16:18:38.622" v="6270"/>
          <ac:cxnSpMkLst>
            <pc:docMk/>
            <pc:sldMk cId="3826090792" sldId="2098149209"/>
            <ac:cxnSpMk id="19" creationId="{D0C78B8C-D59D-94F1-43D0-CB3A0028C41B}"/>
          </ac:cxnSpMkLst>
        </pc:cxnChg>
      </pc:sldChg>
      <pc:sldChg chg="addSp delSp modSp add del mod ord modAnim">
        <pc:chgData name="Weber, George R. (LARC-D309)" userId="0c6bf55f-4eeb-4517-b8b9-ce58e4cba4b6" providerId="ADAL" clId="{7522D46C-E2DB-440C-827C-0FD11183DCBB}" dt="2024-02-27T13:40:05.561" v="11811" actId="2696"/>
        <pc:sldMkLst>
          <pc:docMk/>
          <pc:sldMk cId="2206091157" sldId="2098149210"/>
        </pc:sldMkLst>
        <pc:spChg chg="del">
          <ac:chgData name="Weber, George R. (LARC-D309)" userId="0c6bf55f-4eeb-4517-b8b9-ce58e4cba4b6" providerId="ADAL" clId="{7522D46C-E2DB-440C-827C-0FD11183DCBB}" dt="2024-02-22T19:26:10.099" v="7556" actId="478"/>
          <ac:spMkLst>
            <pc:docMk/>
            <pc:sldMk cId="2206091157" sldId="2098149210"/>
            <ac:spMk id="4" creationId="{B9AC3BA8-DDDC-31C9-4436-3F2DFDFA7F2D}"/>
          </ac:spMkLst>
        </pc:spChg>
        <pc:spChg chg="add mod">
          <ac:chgData name="Weber, George R. (LARC-D309)" userId="0c6bf55f-4eeb-4517-b8b9-ce58e4cba4b6" providerId="ADAL" clId="{7522D46C-E2DB-440C-827C-0FD11183DCBB}" dt="2024-02-26T00:13:56.372" v="9002" actId="20577"/>
          <ac:spMkLst>
            <pc:docMk/>
            <pc:sldMk cId="2206091157" sldId="2098149210"/>
            <ac:spMk id="7" creationId="{D663CA90-D1D3-7FE3-213B-9816FDC324B3}"/>
          </ac:spMkLst>
        </pc:spChg>
        <pc:spChg chg="add del mod">
          <ac:chgData name="Weber, George R. (LARC-D309)" userId="0c6bf55f-4eeb-4517-b8b9-ce58e4cba4b6" providerId="ADAL" clId="{7522D46C-E2DB-440C-827C-0FD11183DCBB}" dt="2024-02-22T19:26:08.767" v="7555"/>
          <ac:spMkLst>
            <pc:docMk/>
            <pc:sldMk cId="2206091157" sldId="2098149210"/>
            <ac:spMk id="11" creationId="{2F827F1C-F2EB-D530-4552-9DB21C554B4A}"/>
          </ac:spMkLst>
        </pc:spChg>
        <pc:spChg chg="add del mod">
          <ac:chgData name="Weber, George R. (LARC-D309)" userId="0c6bf55f-4eeb-4517-b8b9-ce58e4cba4b6" providerId="ADAL" clId="{7522D46C-E2DB-440C-827C-0FD11183DCBB}" dt="2024-02-22T19:26:08.767" v="7555"/>
          <ac:spMkLst>
            <pc:docMk/>
            <pc:sldMk cId="2206091157" sldId="2098149210"/>
            <ac:spMk id="13" creationId="{A205B840-418C-EBD1-B34B-F9C196B9D3AB}"/>
          </ac:spMkLst>
        </pc:spChg>
        <pc:spChg chg="add mod">
          <ac:chgData name="Weber, George R. (LARC-D309)" userId="0c6bf55f-4eeb-4517-b8b9-ce58e4cba4b6" providerId="ADAL" clId="{7522D46C-E2DB-440C-827C-0FD11183DCBB}" dt="2024-02-25T22:16:45.253" v="8067"/>
          <ac:spMkLst>
            <pc:docMk/>
            <pc:sldMk cId="2206091157" sldId="2098149210"/>
            <ac:spMk id="16" creationId="{57391EB2-CE8C-4885-EE58-0BB0F1DBB394}"/>
          </ac:spMkLst>
        </pc:spChg>
        <pc:spChg chg="add mod">
          <ac:chgData name="Weber, George R. (LARC-D309)" userId="0c6bf55f-4eeb-4517-b8b9-ce58e4cba4b6" providerId="ADAL" clId="{7522D46C-E2DB-440C-827C-0FD11183DCBB}" dt="2024-02-22T19:26:10.720" v="7557"/>
          <ac:spMkLst>
            <pc:docMk/>
            <pc:sldMk cId="2206091157" sldId="2098149210"/>
            <ac:spMk id="18" creationId="{8C118AFB-5EE0-3BAD-5320-A9F404BD73A9}"/>
          </ac:spMkLst>
        </pc:spChg>
        <pc:spChg chg="del">
          <ac:chgData name="Weber, George R. (LARC-D309)" userId="0c6bf55f-4eeb-4517-b8b9-ce58e4cba4b6" providerId="ADAL" clId="{7522D46C-E2DB-440C-827C-0FD11183DCBB}" dt="2024-02-22T19:26:10.099" v="7556" actId="478"/>
          <ac:spMkLst>
            <pc:docMk/>
            <pc:sldMk cId="2206091157" sldId="2098149210"/>
            <ac:spMk id="52" creationId="{512EB41D-CD7D-8B26-D0FE-146AE9544581}"/>
          </ac:spMkLst>
        </pc:spChg>
        <pc:picChg chg="del">
          <ac:chgData name="Weber, George R. (LARC-D309)" userId="0c6bf55f-4eeb-4517-b8b9-ce58e4cba4b6" providerId="ADAL" clId="{7522D46C-E2DB-440C-827C-0FD11183DCBB}" dt="2024-02-22T19:25:40.290" v="7549" actId="478"/>
          <ac:picMkLst>
            <pc:docMk/>
            <pc:sldMk cId="2206091157" sldId="2098149210"/>
            <ac:picMk id="8" creationId="{00E4A13E-D816-A7D3-7C13-9775760E5A94}"/>
          </ac:picMkLst>
        </pc:picChg>
        <pc:picChg chg="add mod ord">
          <ac:chgData name="Weber, George R. (LARC-D309)" userId="0c6bf55f-4eeb-4517-b8b9-ce58e4cba4b6" providerId="ADAL" clId="{7522D46C-E2DB-440C-827C-0FD11183DCBB}" dt="2024-02-22T19:25:49.712" v="7551" actId="167"/>
          <ac:picMkLst>
            <pc:docMk/>
            <pc:sldMk cId="2206091157" sldId="2098149210"/>
            <ac:picMk id="9" creationId="{F38F891D-3CD1-71F1-30CB-6BA4F5C9B1EE}"/>
          </ac:picMkLst>
        </pc:picChg>
        <pc:picChg chg="del">
          <ac:chgData name="Weber, George R. (LARC-D309)" userId="0c6bf55f-4eeb-4517-b8b9-ce58e4cba4b6" providerId="ADAL" clId="{7522D46C-E2DB-440C-827C-0FD11183DCBB}" dt="2024-02-22T16:57:20.177" v="6867" actId="478"/>
          <ac:picMkLst>
            <pc:docMk/>
            <pc:sldMk cId="2206091157" sldId="2098149210"/>
            <ac:picMk id="17" creationId="{72DCB94A-1848-0133-3CFE-0702C8B76C8C}"/>
          </ac:picMkLst>
        </pc:picChg>
        <pc:cxnChg chg="add mod">
          <ac:chgData name="Weber, George R. (LARC-D309)" userId="0c6bf55f-4eeb-4517-b8b9-ce58e4cba4b6" providerId="ADAL" clId="{7522D46C-E2DB-440C-827C-0FD11183DCBB}" dt="2024-02-25T22:16:59.098" v="8069"/>
          <ac:cxnSpMkLst>
            <pc:docMk/>
            <pc:sldMk cId="2206091157" sldId="2098149210"/>
            <ac:cxnSpMk id="4" creationId="{EBC0BFC1-6EB9-D679-1E1E-350A22836FCE}"/>
          </ac:cxnSpMkLst>
        </pc:cxnChg>
        <pc:cxnChg chg="del">
          <ac:chgData name="Weber, George R. (LARC-D309)" userId="0c6bf55f-4eeb-4517-b8b9-ce58e4cba4b6" providerId="ADAL" clId="{7522D46C-E2DB-440C-827C-0FD11183DCBB}" dt="2024-02-22T16:57:20.177" v="6867" actId="478"/>
          <ac:cxnSpMkLst>
            <pc:docMk/>
            <pc:sldMk cId="2206091157" sldId="2098149210"/>
            <ac:cxnSpMk id="19" creationId="{FE7D9CA7-C184-6F45-03AF-47D4D9AA7B29}"/>
          </ac:cxnSpMkLst>
        </pc:cxnChg>
        <pc:cxnChg chg="del">
          <ac:chgData name="Weber, George R. (LARC-D309)" userId="0c6bf55f-4eeb-4517-b8b9-ce58e4cba4b6" providerId="ADAL" clId="{7522D46C-E2DB-440C-827C-0FD11183DCBB}" dt="2024-02-22T16:57:20.177" v="6867" actId="478"/>
          <ac:cxnSpMkLst>
            <pc:docMk/>
            <pc:sldMk cId="2206091157" sldId="2098149210"/>
            <ac:cxnSpMk id="21" creationId="{331BB3D5-1B3D-8BC0-FA2E-906085A3AC33}"/>
          </ac:cxnSpMkLst>
        </pc:cxnChg>
        <pc:cxnChg chg="del">
          <ac:chgData name="Weber, George R. (LARC-D309)" userId="0c6bf55f-4eeb-4517-b8b9-ce58e4cba4b6" providerId="ADAL" clId="{7522D46C-E2DB-440C-827C-0FD11183DCBB}" dt="2024-02-22T16:57:20.177" v="6867" actId="478"/>
          <ac:cxnSpMkLst>
            <pc:docMk/>
            <pc:sldMk cId="2206091157" sldId="2098149210"/>
            <ac:cxnSpMk id="24" creationId="{ABAF5F2E-8E8A-2EF7-A452-5D64BBEE1363}"/>
          </ac:cxnSpMkLst>
        </pc:cxnChg>
        <pc:cxnChg chg="del mod">
          <ac:chgData name="Weber, George R. (LARC-D309)" userId="0c6bf55f-4eeb-4517-b8b9-ce58e4cba4b6" providerId="ADAL" clId="{7522D46C-E2DB-440C-827C-0FD11183DCBB}" dt="2024-02-25T22:16:58.849" v="8068" actId="478"/>
          <ac:cxnSpMkLst>
            <pc:docMk/>
            <pc:sldMk cId="2206091157" sldId="2098149210"/>
            <ac:cxnSpMk id="31" creationId="{2CFB7314-2787-1DC5-EC71-A341F0116CA0}"/>
          </ac:cxnSpMkLst>
        </pc:cxnChg>
      </pc:sldChg>
      <pc:sldChg chg="add del">
        <pc:chgData name="Weber, George R. (LARC-D309)" userId="0c6bf55f-4eeb-4517-b8b9-ce58e4cba4b6" providerId="ADAL" clId="{7522D46C-E2DB-440C-827C-0FD11183DCBB}" dt="2024-02-22T19:43:37.117" v="7574" actId="2696"/>
        <pc:sldMkLst>
          <pc:docMk/>
          <pc:sldMk cId="2891155" sldId="2098149211"/>
        </pc:sldMkLst>
      </pc:sldChg>
      <pc:sldChg chg="addSp delSp modSp add mod addAnim delAnim modAnim">
        <pc:chgData name="Weber, George R. (LARC-D309)" userId="0c6bf55f-4eeb-4517-b8b9-ce58e4cba4b6" providerId="ADAL" clId="{7522D46C-E2DB-440C-827C-0FD11183DCBB}" dt="2024-02-26T00:03:03.154" v="8884" actId="1038"/>
        <pc:sldMkLst>
          <pc:docMk/>
          <pc:sldMk cId="1947461940" sldId="2098149212"/>
        </pc:sldMkLst>
        <pc:spChg chg="add del mod">
          <ac:chgData name="Weber, George R. (LARC-D309)" userId="0c6bf55f-4eeb-4517-b8b9-ce58e4cba4b6" providerId="ADAL" clId="{7522D46C-E2DB-440C-827C-0FD11183DCBB}" dt="2024-02-25T22:12:38.273" v="8038" actId="20577"/>
          <ac:spMkLst>
            <pc:docMk/>
            <pc:sldMk cId="1947461940" sldId="2098149212"/>
            <ac:spMk id="4" creationId="{B9AC3BA8-DDDC-31C9-4436-3F2DFDFA7F2D}"/>
          </ac:spMkLst>
        </pc:spChg>
        <pc:spChg chg="add del">
          <ac:chgData name="Weber, George R. (LARC-D309)" userId="0c6bf55f-4eeb-4517-b8b9-ce58e4cba4b6" providerId="ADAL" clId="{7522D46C-E2DB-440C-827C-0FD11183DCBB}" dt="2024-02-22T19:06:01.931" v="7479" actId="478"/>
          <ac:spMkLst>
            <pc:docMk/>
            <pc:sldMk cId="1947461940" sldId="2098149212"/>
            <ac:spMk id="5" creationId="{436ABC37-DBE4-0DCF-E88C-FFF0BCFA20B5}"/>
          </ac:spMkLst>
        </pc:spChg>
        <pc:spChg chg="add del">
          <ac:chgData name="Weber, George R. (LARC-D309)" userId="0c6bf55f-4eeb-4517-b8b9-ce58e4cba4b6" providerId="ADAL" clId="{7522D46C-E2DB-440C-827C-0FD11183DCBB}" dt="2024-02-22T19:06:01.931" v="7479" actId="478"/>
          <ac:spMkLst>
            <pc:docMk/>
            <pc:sldMk cId="1947461940" sldId="2098149212"/>
            <ac:spMk id="6" creationId="{D1ABC14D-43E0-D5A4-5822-A2B507D877F9}"/>
          </ac:spMkLst>
        </pc:spChg>
        <pc:spChg chg="add del mod">
          <ac:chgData name="Weber, George R. (LARC-D309)" userId="0c6bf55f-4eeb-4517-b8b9-ce58e4cba4b6" providerId="ADAL" clId="{7522D46C-E2DB-440C-827C-0FD11183DCBB}" dt="2024-02-25T23:59:29.906" v="8863" actId="1037"/>
          <ac:spMkLst>
            <pc:docMk/>
            <pc:sldMk cId="1947461940" sldId="2098149212"/>
            <ac:spMk id="29" creationId="{D0B5A893-0343-457F-6DBF-1FEE62A16EE8}"/>
          </ac:spMkLst>
        </pc:spChg>
        <pc:spChg chg="add del mod">
          <ac:chgData name="Weber, George R. (LARC-D309)" userId="0c6bf55f-4eeb-4517-b8b9-ce58e4cba4b6" providerId="ADAL" clId="{7522D46C-E2DB-440C-827C-0FD11183DCBB}" dt="2024-02-25T23:59:35.999" v="8864" actId="1038"/>
          <ac:spMkLst>
            <pc:docMk/>
            <pc:sldMk cId="1947461940" sldId="2098149212"/>
            <ac:spMk id="38" creationId="{C7AC007C-5E23-578A-0D4D-3DED5EE798BB}"/>
          </ac:spMkLst>
        </pc:spChg>
        <pc:spChg chg="add del mod">
          <ac:chgData name="Weber, George R. (LARC-D309)" userId="0c6bf55f-4eeb-4517-b8b9-ce58e4cba4b6" providerId="ADAL" clId="{7522D46C-E2DB-440C-827C-0FD11183DCBB}" dt="2024-02-22T19:26:04.881" v="7553" actId="21"/>
          <ac:spMkLst>
            <pc:docMk/>
            <pc:sldMk cId="1947461940" sldId="2098149212"/>
            <ac:spMk id="52" creationId="{512EB41D-CD7D-8B26-D0FE-146AE9544581}"/>
          </ac:spMkLst>
        </pc:spChg>
        <pc:spChg chg="add del">
          <ac:chgData name="Weber, George R. (LARC-D309)" userId="0c6bf55f-4eeb-4517-b8b9-ce58e4cba4b6" providerId="ADAL" clId="{7522D46C-E2DB-440C-827C-0FD11183DCBB}" dt="2024-02-22T19:06:01.276" v="7478" actId="478"/>
          <ac:spMkLst>
            <pc:docMk/>
            <pc:sldMk cId="1947461940" sldId="2098149212"/>
            <ac:spMk id="53" creationId="{5096004E-DD1E-C1DD-006F-146993BB04DD}"/>
          </ac:spMkLst>
        </pc:spChg>
        <pc:spChg chg="add del mod">
          <ac:chgData name="Weber, George R. (LARC-D309)" userId="0c6bf55f-4eeb-4517-b8b9-ce58e4cba4b6" providerId="ADAL" clId="{7522D46C-E2DB-440C-827C-0FD11183DCBB}" dt="2024-02-25T23:54:19.277" v="8810" actId="1076"/>
          <ac:spMkLst>
            <pc:docMk/>
            <pc:sldMk cId="1947461940" sldId="2098149212"/>
            <ac:spMk id="54" creationId="{ABAC7AE1-A7B2-8897-9A98-0F5D948D9963}"/>
          </ac:spMkLst>
        </pc:spChg>
        <pc:picChg chg="add mod ord">
          <ac:chgData name="Weber, George R. (LARC-D309)" userId="0c6bf55f-4eeb-4517-b8b9-ce58e4cba4b6" providerId="ADAL" clId="{7522D46C-E2DB-440C-827C-0FD11183DCBB}" dt="2024-02-22T19:07:30.870" v="7488" actId="1035"/>
          <ac:picMkLst>
            <pc:docMk/>
            <pc:sldMk cId="1947461940" sldId="2098149212"/>
            <ac:picMk id="7" creationId="{9244248D-030B-2DEF-3439-CE4B7BC407EC}"/>
          </ac:picMkLst>
        </pc:picChg>
        <pc:picChg chg="del">
          <ac:chgData name="Weber, George R. (LARC-D309)" userId="0c6bf55f-4eeb-4517-b8b9-ce58e4cba4b6" providerId="ADAL" clId="{7522D46C-E2DB-440C-827C-0FD11183DCBB}" dt="2024-02-22T19:07:16.947" v="7485" actId="478"/>
          <ac:picMkLst>
            <pc:docMk/>
            <pc:sldMk cId="1947461940" sldId="2098149212"/>
            <ac:picMk id="8" creationId="{00E4A13E-D816-A7D3-7C13-9775760E5A94}"/>
          </ac:picMkLst>
        </pc:picChg>
        <pc:picChg chg="add mod ord">
          <ac:chgData name="Weber, George R. (LARC-D309)" userId="0c6bf55f-4eeb-4517-b8b9-ce58e4cba4b6" providerId="ADAL" clId="{7522D46C-E2DB-440C-827C-0FD11183DCBB}" dt="2024-02-25T23:46:45.779" v="8714" actId="1076"/>
          <ac:picMkLst>
            <pc:docMk/>
            <pc:sldMk cId="1947461940" sldId="2098149212"/>
            <ac:picMk id="9" creationId="{837A8808-3596-AF4B-3621-6CB238A347FD}"/>
          </ac:picMkLst>
        </pc:picChg>
        <pc:picChg chg="add del">
          <ac:chgData name="Weber, George R. (LARC-D309)" userId="0c6bf55f-4eeb-4517-b8b9-ce58e4cba4b6" providerId="ADAL" clId="{7522D46C-E2DB-440C-827C-0FD11183DCBB}" dt="2024-02-25T23:47:41.028" v="8720" actId="478"/>
          <ac:picMkLst>
            <pc:docMk/>
            <pc:sldMk cId="1947461940" sldId="2098149212"/>
            <ac:picMk id="10" creationId="{00F2F8D7-DF4A-C690-EF97-92CDD2E57AC7}"/>
          </ac:picMkLst>
        </pc:picChg>
        <pc:picChg chg="add del">
          <ac:chgData name="Weber, George R. (LARC-D309)" userId="0c6bf55f-4eeb-4517-b8b9-ce58e4cba4b6" providerId="ADAL" clId="{7522D46C-E2DB-440C-827C-0FD11183DCBB}" dt="2024-02-25T23:14:39.899" v="8616" actId="478"/>
          <ac:picMkLst>
            <pc:docMk/>
            <pc:sldMk cId="1947461940" sldId="2098149212"/>
            <ac:picMk id="14" creationId="{A1BE67BD-C58B-0229-0FD5-F662C9AA7E13}"/>
          </ac:picMkLst>
        </pc:picChg>
        <pc:picChg chg="del">
          <ac:chgData name="Weber, George R. (LARC-D309)" userId="0c6bf55f-4eeb-4517-b8b9-ce58e4cba4b6" providerId="ADAL" clId="{7522D46C-E2DB-440C-827C-0FD11183DCBB}" dt="2024-02-25T23:10:26.211" v="8576" actId="478"/>
          <ac:picMkLst>
            <pc:docMk/>
            <pc:sldMk cId="1947461940" sldId="2098149212"/>
            <ac:picMk id="17" creationId="{72DCB94A-1848-0133-3CFE-0702C8B76C8C}"/>
          </ac:picMkLst>
        </pc:picChg>
        <pc:picChg chg="add del mod ord">
          <ac:chgData name="Weber, George R. (LARC-D309)" userId="0c6bf55f-4eeb-4517-b8b9-ce58e4cba4b6" providerId="ADAL" clId="{7522D46C-E2DB-440C-827C-0FD11183DCBB}" dt="2024-02-26T00:01:34.788" v="8866" actId="478"/>
          <ac:picMkLst>
            <pc:docMk/>
            <pc:sldMk cId="1947461940" sldId="2098149212"/>
            <ac:picMk id="26" creationId="{381C41E3-9EF0-15EF-BCEC-AF8FD1653BAA}"/>
          </ac:picMkLst>
        </pc:picChg>
        <pc:picChg chg="add mod ord">
          <ac:chgData name="Weber, George R. (LARC-D309)" userId="0c6bf55f-4eeb-4517-b8b9-ce58e4cba4b6" providerId="ADAL" clId="{7522D46C-E2DB-440C-827C-0FD11183DCBB}" dt="2024-02-26T00:01:46.276" v="8872" actId="1076"/>
          <ac:picMkLst>
            <pc:docMk/>
            <pc:sldMk cId="1947461940" sldId="2098149212"/>
            <ac:picMk id="36" creationId="{1B85AB47-25E2-0606-C61F-CCEAD9F34F9C}"/>
          </ac:picMkLst>
        </pc:picChg>
        <pc:picChg chg="add mod ord">
          <ac:chgData name="Weber, George R. (LARC-D309)" userId="0c6bf55f-4eeb-4517-b8b9-ce58e4cba4b6" providerId="ADAL" clId="{7522D46C-E2DB-440C-827C-0FD11183DCBB}" dt="2024-02-26T00:03:03.154" v="8884" actId="1038"/>
          <ac:picMkLst>
            <pc:docMk/>
            <pc:sldMk cId="1947461940" sldId="2098149212"/>
            <ac:picMk id="60" creationId="{15BF6CB1-64B4-35D1-A89F-45D862F41FEC}"/>
          </ac:picMkLst>
        </pc:picChg>
        <pc:cxnChg chg="mod">
          <ac:chgData name="Weber, George R. (LARC-D309)" userId="0c6bf55f-4eeb-4517-b8b9-ce58e4cba4b6" providerId="ADAL" clId="{7522D46C-E2DB-440C-827C-0FD11183DCBB}" dt="2024-02-25T23:53:13.324" v="8803" actId="14100"/>
          <ac:cxnSpMkLst>
            <pc:docMk/>
            <pc:sldMk cId="1947461940" sldId="2098149212"/>
            <ac:cxnSpMk id="19" creationId="{FE7D9CA7-C184-6F45-03AF-47D4D9AA7B29}"/>
          </ac:cxnSpMkLst>
        </pc:cxnChg>
        <pc:cxnChg chg="add del mod">
          <ac:chgData name="Weber, George R. (LARC-D309)" userId="0c6bf55f-4eeb-4517-b8b9-ce58e4cba4b6" providerId="ADAL" clId="{7522D46C-E2DB-440C-827C-0FD11183DCBB}" dt="2024-02-25T23:53:34.969" v="8806" actId="14100"/>
          <ac:cxnSpMkLst>
            <pc:docMk/>
            <pc:sldMk cId="1947461940" sldId="2098149212"/>
            <ac:cxnSpMk id="21" creationId="{331BB3D5-1B3D-8BC0-FA2E-906085A3AC33}"/>
          </ac:cxnSpMkLst>
        </pc:cxnChg>
        <pc:cxnChg chg="add del mod">
          <ac:chgData name="Weber, George R. (LARC-D309)" userId="0c6bf55f-4eeb-4517-b8b9-ce58e4cba4b6" providerId="ADAL" clId="{7522D46C-E2DB-440C-827C-0FD11183DCBB}" dt="2024-02-25T23:53:43.831" v="8808" actId="14100"/>
          <ac:cxnSpMkLst>
            <pc:docMk/>
            <pc:sldMk cId="1947461940" sldId="2098149212"/>
            <ac:cxnSpMk id="24" creationId="{ABAF5F2E-8E8A-2EF7-A452-5D64BBEE1363}"/>
          </ac:cxnSpMkLst>
        </pc:cxnChg>
        <pc:cxnChg chg="add del mod">
          <ac:chgData name="Weber, George R. (LARC-D309)" userId="0c6bf55f-4eeb-4517-b8b9-ce58e4cba4b6" providerId="ADAL" clId="{7522D46C-E2DB-440C-827C-0FD11183DCBB}" dt="2024-02-25T23:52:01.751" v="8796" actId="692"/>
          <ac:cxnSpMkLst>
            <pc:docMk/>
            <pc:sldMk cId="1947461940" sldId="2098149212"/>
            <ac:cxnSpMk id="30" creationId="{24D6FDA3-291B-72EE-9897-3E127756EEB7}"/>
          </ac:cxnSpMkLst>
        </pc:cxnChg>
        <pc:cxnChg chg="add del mod">
          <ac:chgData name="Weber, George R. (LARC-D309)" userId="0c6bf55f-4eeb-4517-b8b9-ce58e4cba4b6" providerId="ADAL" clId="{7522D46C-E2DB-440C-827C-0FD11183DCBB}" dt="2024-02-25T23:52:01.751" v="8796" actId="692"/>
          <ac:cxnSpMkLst>
            <pc:docMk/>
            <pc:sldMk cId="1947461940" sldId="2098149212"/>
            <ac:cxnSpMk id="31" creationId="{2CFB7314-2787-1DC5-EC71-A341F0116CA0}"/>
          </ac:cxnSpMkLst>
        </pc:cxnChg>
        <pc:cxnChg chg="add del mod">
          <ac:chgData name="Weber, George R. (LARC-D309)" userId="0c6bf55f-4eeb-4517-b8b9-ce58e4cba4b6" providerId="ADAL" clId="{7522D46C-E2DB-440C-827C-0FD11183DCBB}" dt="2024-02-25T23:59:43.602" v="8865" actId="14100"/>
          <ac:cxnSpMkLst>
            <pc:docMk/>
            <pc:sldMk cId="1947461940" sldId="2098149212"/>
            <ac:cxnSpMk id="39" creationId="{54C37D35-A211-BD26-DF93-AD07A76EE7A4}"/>
          </ac:cxnSpMkLst>
        </pc:cxnChg>
        <pc:cxnChg chg="add del mod">
          <ac:chgData name="Weber, George R. (LARC-D309)" userId="0c6bf55f-4eeb-4517-b8b9-ce58e4cba4b6" providerId="ADAL" clId="{7522D46C-E2DB-440C-827C-0FD11183DCBB}" dt="2024-02-25T23:52:01.751" v="8796" actId="692"/>
          <ac:cxnSpMkLst>
            <pc:docMk/>
            <pc:sldMk cId="1947461940" sldId="2098149212"/>
            <ac:cxnSpMk id="40" creationId="{CA275EE9-E6E9-35BE-A13A-DC201605C7B8}"/>
          </ac:cxnSpMkLst>
        </pc:cxnChg>
      </pc:sldChg>
      <pc:sldChg chg="add del">
        <pc:chgData name="Weber, George R. (LARC-D309)" userId="0c6bf55f-4eeb-4517-b8b9-ce58e4cba4b6" providerId="ADAL" clId="{7522D46C-E2DB-440C-827C-0FD11183DCBB}" dt="2024-02-27T13:40:05.561" v="11811" actId="2696"/>
        <pc:sldMkLst>
          <pc:docMk/>
          <pc:sldMk cId="1289655920" sldId="2098149213"/>
        </pc:sldMkLst>
      </pc:sldChg>
      <pc:sldChg chg="add del">
        <pc:chgData name="Weber, George R. (LARC-D309)" userId="0c6bf55f-4eeb-4517-b8b9-ce58e4cba4b6" providerId="ADAL" clId="{7522D46C-E2DB-440C-827C-0FD11183DCBB}" dt="2024-02-22T19:43:37.117" v="7574" actId="2696"/>
        <pc:sldMkLst>
          <pc:docMk/>
          <pc:sldMk cId="3285450991" sldId="2098149213"/>
        </pc:sldMkLst>
      </pc:sldChg>
      <pc:sldChg chg="addSp delSp modSp add mod">
        <pc:chgData name="Weber, George R. (LARC-D309)" userId="0c6bf55f-4eeb-4517-b8b9-ce58e4cba4b6" providerId="ADAL" clId="{7522D46C-E2DB-440C-827C-0FD11183DCBB}" dt="2024-02-26T11:31:37.827" v="9325" actId="113"/>
        <pc:sldMkLst>
          <pc:docMk/>
          <pc:sldMk cId="85142162" sldId="2098149214"/>
        </pc:sldMkLst>
        <pc:spChg chg="mod">
          <ac:chgData name="Weber, George R. (LARC-D309)" userId="0c6bf55f-4eeb-4517-b8b9-ce58e4cba4b6" providerId="ADAL" clId="{7522D46C-E2DB-440C-827C-0FD11183DCBB}" dt="2024-02-25T22:58:38.500" v="8557" actId="20577"/>
          <ac:spMkLst>
            <pc:docMk/>
            <pc:sldMk cId="85142162" sldId="2098149214"/>
            <ac:spMk id="4" creationId="{B2AF8B28-F6F0-8B97-6DD0-E3F1461EDFA3}"/>
          </ac:spMkLst>
        </pc:spChg>
        <pc:spChg chg="mod">
          <ac:chgData name="Weber, George R. (LARC-D309)" userId="0c6bf55f-4eeb-4517-b8b9-ce58e4cba4b6" providerId="ADAL" clId="{7522D46C-E2DB-440C-827C-0FD11183DCBB}" dt="2024-02-26T11:31:37.827" v="9325" actId="113"/>
          <ac:spMkLst>
            <pc:docMk/>
            <pc:sldMk cId="85142162" sldId="2098149214"/>
            <ac:spMk id="5" creationId="{ACFEF7D0-C7AF-3345-A7FC-12237E049C05}"/>
          </ac:spMkLst>
        </pc:spChg>
        <pc:spChg chg="mod">
          <ac:chgData name="Weber, George R. (LARC-D309)" userId="0c6bf55f-4eeb-4517-b8b9-ce58e4cba4b6" providerId="ADAL" clId="{7522D46C-E2DB-440C-827C-0FD11183DCBB}" dt="2024-02-25T22:32:05.388" v="8256" actId="1076"/>
          <ac:spMkLst>
            <pc:docMk/>
            <pc:sldMk cId="85142162" sldId="2098149214"/>
            <ac:spMk id="6" creationId="{26314482-F394-88F5-0862-59E5E8CCC4CD}"/>
          </ac:spMkLst>
        </pc:spChg>
        <pc:spChg chg="mod">
          <ac:chgData name="Weber, George R. (LARC-D309)" userId="0c6bf55f-4eeb-4517-b8b9-ce58e4cba4b6" providerId="ADAL" clId="{7522D46C-E2DB-440C-827C-0FD11183DCBB}" dt="2024-02-25T22:34:24.308" v="8281" actId="20577"/>
          <ac:spMkLst>
            <pc:docMk/>
            <pc:sldMk cId="85142162" sldId="2098149214"/>
            <ac:spMk id="7" creationId="{86224C0B-DE0C-FF4B-F60D-7E1275653729}"/>
          </ac:spMkLst>
        </pc:spChg>
        <pc:spChg chg="del mod">
          <ac:chgData name="Weber, George R. (LARC-D309)" userId="0c6bf55f-4eeb-4517-b8b9-ce58e4cba4b6" providerId="ADAL" clId="{7522D46C-E2DB-440C-827C-0FD11183DCBB}" dt="2024-02-25T22:26:28.723" v="8132" actId="478"/>
          <ac:spMkLst>
            <pc:docMk/>
            <pc:sldMk cId="85142162" sldId="2098149214"/>
            <ac:spMk id="10" creationId="{C5187DDA-0B2E-146E-D8E9-832D9DF2EA8B}"/>
          </ac:spMkLst>
        </pc:spChg>
        <pc:spChg chg="mod">
          <ac:chgData name="Weber, George R. (LARC-D309)" userId="0c6bf55f-4eeb-4517-b8b9-ce58e4cba4b6" providerId="ADAL" clId="{7522D46C-E2DB-440C-827C-0FD11183DCBB}" dt="2024-02-25T22:32:05.388" v="8256" actId="1076"/>
          <ac:spMkLst>
            <pc:docMk/>
            <pc:sldMk cId="85142162" sldId="2098149214"/>
            <ac:spMk id="12" creationId="{681373A7-6C7C-44BB-59AE-2080BD6B9BCE}"/>
          </ac:spMkLst>
        </pc:spChg>
        <pc:spChg chg="mod">
          <ac:chgData name="Weber, George R. (LARC-D309)" userId="0c6bf55f-4eeb-4517-b8b9-ce58e4cba4b6" providerId="ADAL" clId="{7522D46C-E2DB-440C-827C-0FD11183DCBB}" dt="2024-02-25T22:32:05.388" v="8256" actId="1076"/>
          <ac:spMkLst>
            <pc:docMk/>
            <pc:sldMk cId="85142162" sldId="2098149214"/>
            <ac:spMk id="13" creationId="{5830CBEF-0438-7B0C-EEC3-90EC84DBECEC}"/>
          </ac:spMkLst>
        </pc:spChg>
        <pc:spChg chg="del mod">
          <ac:chgData name="Weber, George R. (LARC-D309)" userId="0c6bf55f-4eeb-4517-b8b9-ce58e4cba4b6" providerId="ADAL" clId="{7522D46C-E2DB-440C-827C-0FD11183DCBB}" dt="2024-02-25T22:26:25.555" v="8131" actId="478"/>
          <ac:spMkLst>
            <pc:docMk/>
            <pc:sldMk cId="85142162" sldId="2098149214"/>
            <ac:spMk id="16" creationId="{059EFAB5-4E38-C515-E041-512ED67CD903}"/>
          </ac:spMkLst>
        </pc:spChg>
        <pc:spChg chg="mod">
          <ac:chgData name="Weber, George R. (LARC-D309)" userId="0c6bf55f-4eeb-4517-b8b9-ce58e4cba4b6" providerId="ADAL" clId="{7522D46C-E2DB-440C-827C-0FD11183DCBB}" dt="2024-02-25T22:46:39.570" v="8342" actId="1038"/>
          <ac:spMkLst>
            <pc:docMk/>
            <pc:sldMk cId="85142162" sldId="2098149214"/>
            <ac:spMk id="22" creationId="{C5C55281-DE22-1BCB-D4AF-2CF0731677FA}"/>
          </ac:spMkLst>
        </pc:spChg>
        <pc:spChg chg="mod">
          <ac:chgData name="Weber, George R. (LARC-D309)" userId="0c6bf55f-4eeb-4517-b8b9-ce58e4cba4b6" providerId="ADAL" clId="{7522D46C-E2DB-440C-827C-0FD11183DCBB}" dt="2024-02-25T22:46:39.570" v="8342" actId="1038"/>
          <ac:spMkLst>
            <pc:docMk/>
            <pc:sldMk cId="85142162" sldId="2098149214"/>
            <ac:spMk id="23" creationId="{60D7071B-870E-C2B1-0F40-05CC3F53C576}"/>
          </ac:spMkLst>
        </pc:spChg>
        <pc:spChg chg="add mod">
          <ac:chgData name="Weber, George R. (LARC-D309)" userId="0c6bf55f-4eeb-4517-b8b9-ce58e4cba4b6" providerId="ADAL" clId="{7522D46C-E2DB-440C-827C-0FD11183DCBB}" dt="2024-02-25T22:52:51.582" v="8529" actId="1076"/>
          <ac:spMkLst>
            <pc:docMk/>
            <pc:sldMk cId="85142162" sldId="2098149214"/>
            <ac:spMk id="24" creationId="{7BFDCF39-6FA3-E78A-0100-7B56B83E0837}"/>
          </ac:spMkLst>
        </pc:spChg>
        <pc:spChg chg="add mod">
          <ac:chgData name="Weber, George R. (LARC-D309)" userId="0c6bf55f-4eeb-4517-b8b9-ce58e4cba4b6" providerId="ADAL" clId="{7522D46C-E2DB-440C-827C-0FD11183DCBB}" dt="2024-02-26T11:31:37.827" v="9325" actId="113"/>
          <ac:spMkLst>
            <pc:docMk/>
            <pc:sldMk cId="85142162" sldId="2098149214"/>
            <ac:spMk id="25" creationId="{C09AB226-AE4C-9018-75B0-4369F78F780E}"/>
          </ac:spMkLst>
        </pc:spChg>
        <pc:spChg chg="add mod">
          <ac:chgData name="Weber, George R. (LARC-D309)" userId="0c6bf55f-4eeb-4517-b8b9-ce58e4cba4b6" providerId="ADAL" clId="{7522D46C-E2DB-440C-827C-0FD11183DCBB}" dt="2024-02-26T11:31:37.827" v="9325" actId="113"/>
          <ac:spMkLst>
            <pc:docMk/>
            <pc:sldMk cId="85142162" sldId="2098149214"/>
            <ac:spMk id="28" creationId="{98E60626-5237-2E85-9F2B-9AF80F31D7EB}"/>
          </ac:spMkLst>
        </pc:spChg>
        <pc:picChg chg="del">
          <ac:chgData name="Weber, George R. (LARC-D309)" userId="0c6bf55f-4eeb-4517-b8b9-ce58e4cba4b6" providerId="ADAL" clId="{7522D46C-E2DB-440C-827C-0FD11183DCBB}" dt="2024-02-25T22:24:22.451" v="8104" actId="478"/>
          <ac:picMkLst>
            <pc:docMk/>
            <pc:sldMk cId="85142162" sldId="2098149214"/>
            <ac:picMk id="9" creationId="{426A6698-2656-F20B-7EED-C3FBE5409769}"/>
          </ac:picMkLst>
        </pc:picChg>
        <pc:picChg chg="mod">
          <ac:chgData name="Weber, George R. (LARC-D309)" userId="0c6bf55f-4eeb-4517-b8b9-ce58e4cba4b6" providerId="ADAL" clId="{7522D46C-E2DB-440C-827C-0FD11183DCBB}" dt="2024-02-25T22:33:10.626" v="8265" actId="1076"/>
          <ac:picMkLst>
            <pc:docMk/>
            <pc:sldMk cId="85142162" sldId="2098149214"/>
            <ac:picMk id="11" creationId="{8D7D6F56-6870-10FC-062D-8C11F159F826}"/>
          </ac:picMkLst>
        </pc:picChg>
        <pc:picChg chg="add mod ord">
          <ac:chgData name="Weber, George R. (LARC-D309)" userId="0c6bf55f-4eeb-4517-b8b9-ce58e4cba4b6" providerId="ADAL" clId="{7522D46C-E2DB-440C-827C-0FD11183DCBB}" dt="2024-02-25T22:32:05.388" v="8256" actId="1076"/>
          <ac:picMkLst>
            <pc:docMk/>
            <pc:sldMk cId="85142162" sldId="2098149214"/>
            <ac:picMk id="14" creationId="{A0816E49-6A48-F029-C77B-12F3844E91BE}"/>
          </ac:picMkLst>
        </pc:picChg>
        <pc:picChg chg="del">
          <ac:chgData name="Weber, George R. (LARC-D309)" userId="0c6bf55f-4eeb-4517-b8b9-ce58e4cba4b6" providerId="ADAL" clId="{7522D46C-E2DB-440C-827C-0FD11183DCBB}" dt="2024-02-25T22:26:25.555" v="8131" actId="478"/>
          <ac:picMkLst>
            <pc:docMk/>
            <pc:sldMk cId="85142162" sldId="2098149214"/>
            <ac:picMk id="15" creationId="{A1B98860-7277-DE83-3ADF-5995BDDF4A86}"/>
          </ac:picMkLst>
        </pc:picChg>
        <pc:picChg chg="add mod">
          <ac:chgData name="Weber, George R. (LARC-D309)" userId="0c6bf55f-4eeb-4517-b8b9-ce58e4cba4b6" providerId="ADAL" clId="{7522D46C-E2DB-440C-827C-0FD11183DCBB}" dt="2024-02-25T22:29:27.389" v="8224" actId="1076"/>
          <ac:picMkLst>
            <pc:docMk/>
            <pc:sldMk cId="85142162" sldId="2098149214"/>
            <ac:picMk id="17" creationId="{0FAD0E20-606C-3E17-7595-238B4B9F1E66}"/>
          </ac:picMkLst>
        </pc:picChg>
        <pc:picChg chg="add mod">
          <ac:chgData name="Weber, George R. (LARC-D309)" userId="0c6bf55f-4eeb-4517-b8b9-ce58e4cba4b6" providerId="ADAL" clId="{7522D46C-E2DB-440C-827C-0FD11183DCBB}" dt="2024-02-25T22:52:51.582" v="8529" actId="1076"/>
          <ac:picMkLst>
            <pc:docMk/>
            <pc:sldMk cId="85142162" sldId="2098149214"/>
            <ac:picMk id="18" creationId="{E6EA4C4E-A773-D841-275B-A34784DC6D90}"/>
          </ac:picMkLst>
        </pc:picChg>
        <pc:picChg chg="mod">
          <ac:chgData name="Weber, George R. (LARC-D309)" userId="0c6bf55f-4eeb-4517-b8b9-ce58e4cba4b6" providerId="ADAL" clId="{7522D46C-E2DB-440C-827C-0FD11183DCBB}" dt="2024-02-25T22:53:05.460" v="8532" actId="1035"/>
          <ac:picMkLst>
            <pc:docMk/>
            <pc:sldMk cId="85142162" sldId="2098149214"/>
            <ac:picMk id="19" creationId="{B84B9522-4FF6-4361-7D80-01DFA5882B5A}"/>
          </ac:picMkLst>
        </pc:picChg>
        <pc:picChg chg="mod">
          <ac:chgData name="Weber, George R. (LARC-D309)" userId="0c6bf55f-4eeb-4517-b8b9-ce58e4cba4b6" providerId="ADAL" clId="{7522D46C-E2DB-440C-827C-0FD11183DCBB}" dt="2024-02-25T22:47:31.078" v="8347" actId="1076"/>
          <ac:picMkLst>
            <pc:docMk/>
            <pc:sldMk cId="85142162" sldId="2098149214"/>
            <ac:picMk id="20" creationId="{FD334DA5-281A-672C-911C-7D5C8282AB5D}"/>
          </ac:picMkLst>
        </pc:picChg>
        <pc:picChg chg="del mod modCrop">
          <ac:chgData name="Weber, George R. (LARC-D309)" userId="0c6bf55f-4eeb-4517-b8b9-ce58e4cba4b6" providerId="ADAL" clId="{7522D46C-E2DB-440C-827C-0FD11183DCBB}" dt="2024-02-25T22:43:54.705" v="8306" actId="478"/>
          <ac:picMkLst>
            <pc:docMk/>
            <pc:sldMk cId="85142162" sldId="2098149214"/>
            <ac:picMk id="21" creationId="{F7E53061-7245-D2E8-E685-D126E1697053}"/>
          </ac:picMkLst>
        </pc:picChg>
        <pc:picChg chg="add mod">
          <ac:chgData name="Weber, George R. (LARC-D309)" userId="0c6bf55f-4eeb-4517-b8b9-ce58e4cba4b6" providerId="ADAL" clId="{7522D46C-E2DB-440C-827C-0FD11183DCBB}" dt="2024-02-25T22:47:32.728" v="8348" actId="14100"/>
          <ac:picMkLst>
            <pc:docMk/>
            <pc:sldMk cId="85142162" sldId="2098149214"/>
            <ac:picMk id="27" creationId="{028BDD10-21D7-BCEF-03C6-3EDED341B1B5}"/>
          </ac:picMkLst>
        </pc:picChg>
        <pc:picChg chg="add mod">
          <ac:chgData name="Weber, George R. (LARC-D309)" userId="0c6bf55f-4eeb-4517-b8b9-ce58e4cba4b6" providerId="ADAL" clId="{7522D46C-E2DB-440C-827C-0FD11183DCBB}" dt="2024-02-25T23:18:12.133" v="8638" actId="1076"/>
          <ac:picMkLst>
            <pc:docMk/>
            <pc:sldMk cId="85142162" sldId="2098149214"/>
            <ac:picMk id="30" creationId="{6F6DDE27-AB25-C826-801C-A29F68AFA9F1}"/>
          </ac:picMkLst>
        </pc:picChg>
        <pc:picChg chg="add mod">
          <ac:chgData name="Weber, George R. (LARC-D309)" userId="0c6bf55f-4eeb-4517-b8b9-ce58e4cba4b6" providerId="ADAL" clId="{7522D46C-E2DB-440C-827C-0FD11183DCBB}" dt="2024-02-25T22:59:13.568" v="8572" actId="14100"/>
          <ac:picMkLst>
            <pc:docMk/>
            <pc:sldMk cId="85142162" sldId="2098149214"/>
            <ac:picMk id="32" creationId="{5018D09F-5076-4603-D8D6-F92DEE6FDAC1}"/>
          </ac:picMkLst>
        </pc:picChg>
        <pc:picChg chg="add mod">
          <ac:chgData name="Weber, George R. (LARC-D309)" userId="0c6bf55f-4eeb-4517-b8b9-ce58e4cba4b6" providerId="ADAL" clId="{7522D46C-E2DB-440C-827C-0FD11183DCBB}" dt="2024-02-25T23:18:17.325" v="8640" actId="1076"/>
          <ac:picMkLst>
            <pc:docMk/>
            <pc:sldMk cId="85142162" sldId="2098149214"/>
            <ac:picMk id="34" creationId="{5EF4C158-50A8-87F5-2C4E-A12E75CD5B35}"/>
          </ac:picMkLst>
        </pc:picChg>
      </pc:sldChg>
      <pc:sldChg chg="addSp delSp add del mod ord">
        <pc:chgData name="Weber, George R. (LARC-D309)" userId="0c6bf55f-4eeb-4517-b8b9-ce58e4cba4b6" providerId="ADAL" clId="{7522D46C-E2DB-440C-827C-0FD11183DCBB}" dt="2024-02-27T13:40:05.561" v="11811" actId="2696"/>
        <pc:sldMkLst>
          <pc:docMk/>
          <pc:sldMk cId="3117378861" sldId="2098149215"/>
        </pc:sldMkLst>
        <pc:picChg chg="add del">
          <ac:chgData name="Weber, George R. (LARC-D309)" userId="0c6bf55f-4eeb-4517-b8b9-ce58e4cba4b6" providerId="ADAL" clId="{7522D46C-E2DB-440C-827C-0FD11183DCBB}" dt="2024-02-25T22:23:39.940" v="8095" actId="478"/>
          <ac:picMkLst>
            <pc:docMk/>
            <pc:sldMk cId="3117378861" sldId="2098149215"/>
            <ac:picMk id="9" creationId="{426A6698-2656-F20B-7EED-C3FBE5409769}"/>
          </ac:picMkLst>
        </pc:picChg>
      </pc:sldChg>
      <pc:sldChg chg="add del">
        <pc:chgData name="Weber, George R. (LARC-D309)" userId="0c6bf55f-4eeb-4517-b8b9-ce58e4cba4b6" providerId="ADAL" clId="{7522D46C-E2DB-440C-827C-0FD11183DCBB}" dt="2024-02-25T22:23:26.742" v="8090"/>
        <pc:sldMkLst>
          <pc:docMk/>
          <pc:sldMk cId="201015704" sldId="2098149216"/>
        </pc:sldMkLst>
      </pc:sldChg>
      <pc:sldChg chg="add del ord">
        <pc:chgData name="Weber, George R. (LARC-D309)" userId="0c6bf55f-4eeb-4517-b8b9-ce58e4cba4b6" providerId="ADAL" clId="{7522D46C-E2DB-440C-827C-0FD11183DCBB}" dt="2024-02-27T13:40:05.561" v="11811" actId="2696"/>
        <pc:sldMkLst>
          <pc:docMk/>
          <pc:sldMk cId="1665903344" sldId="2098149216"/>
        </pc:sldMkLst>
      </pc:sldChg>
      <pc:sldChg chg="add del">
        <pc:chgData name="Weber, George R. (LARC-D309)" userId="0c6bf55f-4eeb-4517-b8b9-ce58e4cba4b6" providerId="ADAL" clId="{7522D46C-E2DB-440C-827C-0FD11183DCBB}" dt="2024-02-25T22:23:44.920" v="8097"/>
        <pc:sldMkLst>
          <pc:docMk/>
          <pc:sldMk cId="3691330906" sldId="2098149216"/>
        </pc:sldMkLst>
      </pc:sldChg>
      <pc:sldChg chg="add del ord">
        <pc:chgData name="Weber, George R. (LARC-D309)" userId="0c6bf55f-4eeb-4517-b8b9-ce58e4cba4b6" providerId="ADAL" clId="{7522D46C-E2DB-440C-827C-0FD11183DCBB}" dt="2024-02-27T13:40:05.561" v="11811" actId="2696"/>
        <pc:sldMkLst>
          <pc:docMk/>
          <pc:sldMk cId="1258646400" sldId="2098149217"/>
        </pc:sldMkLst>
      </pc:sldChg>
      <pc:sldChg chg="add del">
        <pc:chgData name="Weber, George R. (LARC-D309)" userId="0c6bf55f-4eeb-4517-b8b9-ce58e4cba4b6" providerId="ADAL" clId="{7522D46C-E2DB-440C-827C-0FD11183DCBB}" dt="2024-02-25T23:14:25.480" v="8612"/>
        <pc:sldMkLst>
          <pc:docMk/>
          <pc:sldMk cId="1965146072" sldId="2098149217"/>
        </pc:sldMkLst>
      </pc:sldChg>
      <pc:sldChg chg="delSp add del mod ord">
        <pc:chgData name="Weber, George R. (LARC-D309)" userId="0c6bf55f-4eeb-4517-b8b9-ce58e4cba4b6" providerId="ADAL" clId="{7522D46C-E2DB-440C-827C-0FD11183DCBB}" dt="2024-02-27T13:40:05.561" v="11811" actId="2696"/>
        <pc:sldMkLst>
          <pc:docMk/>
          <pc:sldMk cId="2741102230" sldId="2098149218"/>
        </pc:sldMkLst>
        <pc:spChg chg="del">
          <ac:chgData name="Weber, George R. (LARC-D309)" userId="0c6bf55f-4eeb-4517-b8b9-ce58e4cba4b6" providerId="ADAL" clId="{7522D46C-E2DB-440C-827C-0FD11183DCBB}" dt="2024-02-25T23:55:31.760" v="8816" actId="478"/>
          <ac:spMkLst>
            <pc:docMk/>
            <pc:sldMk cId="2741102230" sldId="2098149218"/>
            <ac:spMk id="5" creationId="{0B8F2E8E-CBB2-EBC0-325F-86FA9A663742}"/>
          </ac:spMkLst>
        </pc:spChg>
        <pc:spChg chg="del">
          <ac:chgData name="Weber, George R. (LARC-D309)" userId="0c6bf55f-4eeb-4517-b8b9-ce58e4cba4b6" providerId="ADAL" clId="{7522D46C-E2DB-440C-827C-0FD11183DCBB}" dt="2024-02-25T23:55:31.760" v="8816" actId="478"/>
          <ac:spMkLst>
            <pc:docMk/>
            <pc:sldMk cId="2741102230" sldId="2098149218"/>
            <ac:spMk id="6" creationId="{B24504DE-35B6-86F9-20BC-D745AA0F014B}"/>
          </ac:spMkLst>
        </pc:spChg>
        <pc:spChg chg="del">
          <ac:chgData name="Weber, George R. (LARC-D309)" userId="0c6bf55f-4eeb-4517-b8b9-ce58e4cba4b6" providerId="ADAL" clId="{7522D46C-E2DB-440C-827C-0FD11183DCBB}" dt="2024-02-25T23:55:31.760" v="8816" actId="478"/>
          <ac:spMkLst>
            <pc:docMk/>
            <pc:sldMk cId="2741102230" sldId="2098149218"/>
            <ac:spMk id="7" creationId="{53452B0F-4B0A-82B3-F450-41B1258F3DD5}"/>
          </ac:spMkLst>
        </pc:spChg>
        <pc:spChg chg="del">
          <ac:chgData name="Weber, George R. (LARC-D309)" userId="0c6bf55f-4eeb-4517-b8b9-ce58e4cba4b6" providerId="ADAL" clId="{7522D46C-E2DB-440C-827C-0FD11183DCBB}" dt="2024-02-25T23:55:31.760" v="8816" actId="478"/>
          <ac:spMkLst>
            <pc:docMk/>
            <pc:sldMk cId="2741102230" sldId="2098149218"/>
            <ac:spMk id="8" creationId="{57498F01-5602-CBB5-A135-22519D3332EA}"/>
          </ac:spMkLst>
        </pc:spChg>
      </pc:sldChg>
      <pc:sldChg chg="addSp delSp modSp add del mod ord">
        <pc:chgData name="Weber, George R. (LARC-D309)" userId="0c6bf55f-4eeb-4517-b8b9-ce58e4cba4b6" providerId="ADAL" clId="{7522D46C-E2DB-440C-827C-0FD11183DCBB}" dt="2024-02-27T13:40:05.561" v="11811" actId="2696"/>
        <pc:sldMkLst>
          <pc:docMk/>
          <pc:sldMk cId="71606646" sldId="2098149219"/>
        </pc:sldMkLst>
        <pc:spChg chg="mod">
          <ac:chgData name="Weber, George R. (LARC-D309)" userId="0c6bf55f-4eeb-4517-b8b9-ce58e4cba4b6" providerId="ADAL" clId="{7522D46C-E2DB-440C-827C-0FD11183DCBB}" dt="2024-02-26T00:08:58.458" v="8991"/>
          <ac:spMkLst>
            <pc:docMk/>
            <pc:sldMk cId="71606646" sldId="2098149219"/>
            <ac:spMk id="2" creationId="{3A36079F-128A-43B8-AF7A-432AA7BEA07B}"/>
          </ac:spMkLst>
        </pc:spChg>
        <pc:picChg chg="add del mod">
          <ac:chgData name="Weber, George R. (LARC-D309)" userId="0c6bf55f-4eeb-4517-b8b9-ce58e4cba4b6" providerId="ADAL" clId="{7522D46C-E2DB-440C-827C-0FD11183DCBB}" dt="2024-02-26T08:56:41.325" v="9113" actId="21"/>
          <ac:picMkLst>
            <pc:docMk/>
            <pc:sldMk cId="71606646" sldId="2098149219"/>
            <ac:picMk id="17" creationId="{619AEFD4-E967-D3C8-9BE5-289DAA7B1F5C}"/>
          </ac:picMkLst>
        </pc:picChg>
        <pc:picChg chg="add del mod">
          <ac:chgData name="Weber, George R. (LARC-D309)" userId="0c6bf55f-4eeb-4517-b8b9-ce58e4cba4b6" providerId="ADAL" clId="{7522D46C-E2DB-440C-827C-0FD11183DCBB}" dt="2024-02-26T08:56:41.325" v="9113" actId="21"/>
          <ac:picMkLst>
            <pc:docMk/>
            <pc:sldMk cId="71606646" sldId="2098149219"/>
            <ac:picMk id="19" creationId="{CCEBFA8E-2DBB-DA5F-3E6F-4B3A72F6913C}"/>
          </ac:picMkLst>
        </pc:picChg>
      </pc:sldChg>
      <pc:sldChg chg="add del">
        <pc:chgData name="Weber, George R. (LARC-D309)" userId="0c6bf55f-4eeb-4517-b8b9-ce58e4cba4b6" providerId="ADAL" clId="{7522D46C-E2DB-440C-827C-0FD11183DCBB}" dt="2024-02-26T00:07:42.548" v="8949"/>
        <pc:sldMkLst>
          <pc:docMk/>
          <pc:sldMk cId="2184501412" sldId="2098149220"/>
        </pc:sldMkLst>
      </pc:sldChg>
      <pc:sldChg chg="add del ord">
        <pc:chgData name="Weber, George R. (LARC-D309)" userId="0c6bf55f-4eeb-4517-b8b9-ce58e4cba4b6" providerId="ADAL" clId="{7522D46C-E2DB-440C-827C-0FD11183DCBB}" dt="2024-02-27T13:40:05.561" v="11811" actId="2696"/>
        <pc:sldMkLst>
          <pc:docMk/>
          <pc:sldMk cId="3234118935" sldId="2098149220"/>
        </pc:sldMkLst>
      </pc:sldChg>
      <pc:sldChg chg="addSp delSp modSp add mod modAnim">
        <pc:chgData name="Weber, George R. (LARC-D309)" userId="0c6bf55f-4eeb-4517-b8b9-ce58e4cba4b6" providerId="ADAL" clId="{7522D46C-E2DB-440C-827C-0FD11183DCBB}" dt="2024-02-26T09:21:35.077" v="9313" actId="20577"/>
        <pc:sldMkLst>
          <pc:docMk/>
          <pc:sldMk cId="1627753800" sldId="2098149221"/>
        </pc:sldMkLst>
        <pc:spChg chg="add mod">
          <ac:chgData name="Weber, George R. (LARC-D309)" userId="0c6bf55f-4eeb-4517-b8b9-ce58e4cba4b6" providerId="ADAL" clId="{7522D46C-E2DB-440C-827C-0FD11183DCBB}" dt="2024-02-26T09:12:20.278" v="9211" actId="1036"/>
          <ac:spMkLst>
            <pc:docMk/>
            <pc:sldMk cId="1627753800" sldId="2098149221"/>
            <ac:spMk id="17" creationId="{3311EFDD-7A7D-D107-6834-B398C6D60D26}"/>
          </ac:spMkLst>
        </pc:spChg>
        <pc:spChg chg="mod">
          <ac:chgData name="Weber, George R. (LARC-D309)" userId="0c6bf55f-4eeb-4517-b8b9-ce58e4cba4b6" providerId="ADAL" clId="{7522D46C-E2DB-440C-827C-0FD11183DCBB}" dt="2024-02-26T09:21:35.077" v="9313" actId="20577"/>
          <ac:spMkLst>
            <pc:docMk/>
            <pc:sldMk cId="1627753800" sldId="2098149221"/>
            <ac:spMk id="19" creationId="{981F3404-B522-D99D-55C6-01E1C09AADF8}"/>
          </ac:spMkLst>
        </pc:spChg>
        <pc:spChg chg="del mod">
          <ac:chgData name="Weber, George R. (LARC-D309)" userId="0c6bf55f-4eeb-4517-b8b9-ce58e4cba4b6" providerId="ADAL" clId="{7522D46C-E2DB-440C-827C-0FD11183DCBB}" dt="2024-02-26T09:02:36.018" v="9155" actId="478"/>
          <ac:spMkLst>
            <pc:docMk/>
            <pc:sldMk cId="1627753800" sldId="2098149221"/>
            <ac:spMk id="20" creationId="{527BD205-12B6-E6B0-029A-A446CBBF7B0E}"/>
          </ac:spMkLst>
        </pc:spChg>
        <pc:spChg chg="mod">
          <ac:chgData name="Weber, George R. (LARC-D309)" userId="0c6bf55f-4eeb-4517-b8b9-ce58e4cba4b6" providerId="ADAL" clId="{7522D46C-E2DB-440C-827C-0FD11183DCBB}" dt="2024-02-26T09:00:23.854" v="9133" actId="1076"/>
          <ac:spMkLst>
            <pc:docMk/>
            <pc:sldMk cId="1627753800" sldId="2098149221"/>
            <ac:spMk id="21" creationId="{60D88D6B-5961-EBCD-F755-D03C050369F5}"/>
          </ac:spMkLst>
        </pc:spChg>
        <pc:spChg chg="mod">
          <ac:chgData name="Weber, George R. (LARC-D309)" userId="0c6bf55f-4eeb-4517-b8b9-ce58e4cba4b6" providerId="ADAL" clId="{7522D46C-E2DB-440C-827C-0FD11183DCBB}" dt="2024-02-26T09:00:23.854" v="9133" actId="1076"/>
          <ac:spMkLst>
            <pc:docMk/>
            <pc:sldMk cId="1627753800" sldId="2098149221"/>
            <ac:spMk id="23" creationId="{E60DA882-E83F-C843-403C-EC07D50D3EAE}"/>
          </ac:spMkLst>
        </pc:spChg>
        <pc:spChg chg="add mod">
          <ac:chgData name="Weber, George R. (LARC-D309)" userId="0c6bf55f-4eeb-4517-b8b9-ce58e4cba4b6" providerId="ADAL" clId="{7522D46C-E2DB-440C-827C-0FD11183DCBB}" dt="2024-02-26T09:20:07.833" v="9304" actId="1076"/>
          <ac:spMkLst>
            <pc:docMk/>
            <pc:sldMk cId="1627753800" sldId="2098149221"/>
            <ac:spMk id="44" creationId="{20683AA4-3BE8-01E4-41A8-AD91DBC1E534}"/>
          </ac:spMkLst>
        </pc:spChg>
        <pc:picChg chg="mod">
          <ac:chgData name="Weber, George R. (LARC-D309)" userId="0c6bf55f-4eeb-4517-b8b9-ce58e4cba4b6" providerId="ADAL" clId="{7522D46C-E2DB-440C-827C-0FD11183DCBB}" dt="2024-02-26T09:00:53.996" v="9142" actId="1038"/>
          <ac:picMkLst>
            <pc:docMk/>
            <pc:sldMk cId="1627753800" sldId="2098149221"/>
            <ac:picMk id="22" creationId="{A5576301-8FB9-BBC5-4DB8-042E7590489B}"/>
          </ac:picMkLst>
        </pc:picChg>
        <pc:picChg chg="add del mod">
          <ac:chgData name="Weber, George R. (LARC-D309)" userId="0c6bf55f-4eeb-4517-b8b9-ce58e4cba4b6" providerId="ADAL" clId="{7522D46C-E2DB-440C-827C-0FD11183DCBB}" dt="2024-02-26T08:57:25.694" v="9116" actId="478"/>
          <ac:picMkLst>
            <pc:docMk/>
            <pc:sldMk cId="1627753800" sldId="2098149221"/>
            <ac:picMk id="24" creationId="{60224DC3-3640-FAAF-5481-6F88B0F38934}"/>
          </ac:picMkLst>
        </pc:picChg>
        <pc:picChg chg="add del mod">
          <ac:chgData name="Weber, George R. (LARC-D309)" userId="0c6bf55f-4eeb-4517-b8b9-ce58e4cba4b6" providerId="ADAL" clId="{7522D46C-E2DB-440C-827C-0FD11183DCBB}" dt="2024-02-26T08:57:25.694" v="9116" actId="478"/>
          <ac:picMkLst>
            <pc:docMk/>
            <pc:sldMk cId="1627753800" sldId="2098149221"/>
            <ac:picMk id="25" creationId="{EBE4B989-B0CD-1BF3-6C59-CF4A0CBCF31B}"/>
          </ac:picMkLst>
        </pc:picChg>
        <pc:picChg chg="add mod">
          <ac:chgData name="Weber, George R. (LARC-D309)" userId="0c6bf55f-4eeb-4517-b8b9-ce58e4cba4b6" providerId="ADAL" clId="{7522D46C-E2DB-440C-827C-0FD11183DCBB}" dt="2024-02-26T08:59:17.179" v="9128" actId="1076"/>
          <ac:picMkLst>
            <pc:docMk/>
            <pc:sldMk cId="1627753800" sldId="2098149221"/>
            <ac:picMk id="29" creationId="{4A394EB2-0BFD-95D8-EA48-855FE4F94197}"/>
          </ac:picMkLst>
        </pc:picChg>
        <pc:picChg chg="add mod">
          <ac:chgData name="Weber, George R. (LARC-D309)" userId="0c6bf55f-4eeb-4517-b8b9-ce58e4cba4b6" providerId="ADAL" clId="{7522D46C-E2DB-440C-827C-0FD11183DCBB}" dt="2024-02-26T08:59:19.602" v="9129" actId="1076"/>
          <ac:picMkLst>
            <pc:docMk/>
            <pc:sldMk cId="1627753800" sldId="2098149221"/>
            <ac:picMk id="34" creationId="{CB744054-F6AE-64D3-4C25-78DA0EEF2017}"/>
          </ac:picMkLst>
        </pc:picChg>
        <pc:picChg chg="add del">
          <ac:chgData name="Weber, George R. (LARC-D309)" userId="0c6bf55f-4eeb-4517-b8b9-ce58e4cba4b6" providerId="ADAL" clId="{7522D46C-E2DB-440C-827C-0FD11183DCBB}" dt="2024-02-26T08:58:36.877" v="9122" actId="478"/>
          <ac:picMkLst>
            <pc:docMk/>
            <pc:sldMk cId="1627753800" sldId="2098149221"/>
            <ac:picMk id="37" creationId="{7C607E29-E470-490E-5BBE-4D78E13F399C}"/>
          </ac:picMkLst>
        </pc:picChg>
        <pc:picChg chg="add mod">
          <ac:chgData name="Weber, George R. (LARC-D309)" userId="0c6bf55f-4eeb-4517-b8b9-ce58e4cba4b6" providerId="ADAL" clId="{7522D46C-E2DB-440C-827C-0FD11183DCBB}" dt="2024-02-26T09:12:20.278" v="9211" actId="1036"/>
          <ac:picMkLst>
            <pc:docMk/>
            <pc:sldMk cId="1627753800" sldId="2098149221"/>
            <ac:picMk id="39" creationId="{234EAA35-9E83-EA4E-FB98-C419B80C8C81}"/>
          </ac:picMkLst>
        </pc:picChg>
        <pc:picChg chg="mod modCrop">
          <ac:chgData name="Weber, George R. (LARC-D309)" userId="0c6bf55f-4eeb-4517-b8b9-ce58e4cba4b6" providerId="ADAL" clId="{7522D46C-E2DB-440C-827C-0FD11183DCBB}" dt="2024-02-26T09:20:14.929" v="9305" actId="732"/>
          <ac:picMkLst>
            <pc:docMk/>
            <pc:sldMk cId="1627753800" sldId="2098149221"/>
            <ac:picMk id="40" creationId="{FD452EF7-E0A2-50C6-13F1-173A32E27F2C}"/>
          </ac:picMkLst>
        </pc:picChg>
        <pc:picChg chg="add mod modCrop">
          <ac:chgData name="Weber, George R. (LARC-D309)" userId="0c6bf55f-4eeb-4517-b8b9-ce58e4cba4b6" providerId="ADAL" clId="{7522D46C-E2DB-440C-827C-0FD11183DCBB}" dt="2024-02-26T09:02:06.178" v="9149" actId="1076"/>
          <ac:picMkLst>
            <pc:docMk/>
            <pc:sldMk cId="1627753800" sldId="2098149221"/>
            <ac:picMk id="42" creationId="{1A23941D-2F4D-C86F-25B5-A25E66A10502}"/>
          </ac:picMkLst>
        </pc:picChg>
        <pc:picChg chg="add mod ord modCrop">
          <ac:chgData name="Weber, George R. (LARC-D309)" userId="0c6bf55f-4eeb-4517-b8b9-ce58e4cba4b6" providerId="ADAL" clId="{7522D46C-E2DB-440C-827C-0FD11183DCBB}" dt="2024-02-26T09:03:02.525" v="9166" actId="1038"/>
          <ac:picMkLst>
            <pc:docMk/>
            <pc:sldMk cId="1627753800" sldId="2098149221"/>
            <ac:picMk id="43" creationId="{AD71EB5A-B97E-E0ED-3759-036C857D6627}"/>
          </ac:picMkLst>
        </pc:picChg>
      </pc:sldChg>
      <pc:sldChg chg="addSp delSp modSp add mod delAnim">
        <pc:chgData name="Weber, George R. (LARC-D309)" userId="0c6bf55f-4eeb-4517-b8b9-ce58e4cba4b6" providerId="ADAL" clId="{7522D46C-E2DB-440C-827C-0FD11183DCBB}" dt="2024-02-26T09:18:51.176" v="9277"/>
        <pc:sldMkLst>
          <pc:docMk/>
          <pc:sldMk cId="2600094127" sldId="2098149222"/>
        </pc:sldMkLst>
        <pc:spChg chg="add mod">
          <ac:chgData name="Weber, George R. (LARC-D309)" userId="0c6bf55f-4eeb-4517-b8b9-ce58e4cba4b6" providerId="ADAL" clId="{7522D46C-E2DB-440C-827C-0FD11183DCBB}" dt="2024-02-26T09:18:51.176" v="9277"/>
          <ac:spMkLst>
            <pc:docMk/>
            <pc:sldMk cId="2600094127" sldId="2098149222"/>
            <ac:spMk id="8" creationId="{ED6D2468-D7D6-F076-4A9F-A6B25FFCD2F8}"/>
          </ac:spMkLst>
        </pc:spChg>
        <pc:picChg chg="del">
          <ac:chgData name="Weber, George R. (LARC-D309)" userId="0c6bf55f-4eeb-4517-b8b9-ce58e4cba4b6" providerId="ADAL" clId="{7522D46C-E2DB-440C-827C-0FD11183DCBB}" dt="2024-02-26T09:18:44.096" v="9275" actId="478"/>
          <ac:picMkLst>
            <pc:docMk/>
            <pc:sldMk cId="2600094127" sldId="2098149222"/>
            <ac:picMk id="9" creationId="{837A8808-3596-AF4B-3621-6CB238A347FD}"/>
          </ac:picMkLst>
        </pc:picChg>
        <pc:cxnChg chg="del">
          <ac:chgData name="Weber, George R. (LARC-D309)" userId="0c6bf55f-4eeb-4517-b8b9-ce58e4cba4b6" providerId="ADAL" clId="{7522D46C-E2DB-440C-827C-0FD11183DCBB}" dt="2024-02-26T09:18:50.913" v="9276" actId="478"/>
          <ac:cxnSpMkLst>
            <pc:docMk/>
            <pc:sldMk cId="2600094127" sldId="2098149222"/>
            <ac:cxnSpMk id="19" creationId="{FE7D9CA7-C184-6F45-03AF-47D4D9AA7B29}"/>
          </ac:cxnSpMkLst>
        </pc:cxnChg>
        <pc:cxnChg chg="del">
          <ac:chgData name="Weber, George R. (LARC-D309)" userId="0c6bf55f-4eeb-4517-b8b9-ce58e4cba4b6" providerId="ADAL" clId="{7522D46C-E2DB-440C-827C-0FD11183DCBB}" dt="2024-02-26T09:18:50.913" v="9276" actId="478"/>
          <ac:cxnSpMkLst>
            <pc:docMk/>
            <pc:sldMk cId="2600094127" sldId="2098149222"/>
            <ac:cxnSpMk id="21" creationId="{331BB3D5-1B3D-8BC0-FA2E-906085A3AC33}"/>
          </ac:cxnSpMkLst>
        </pc:cxnChg>
        <pc:cxnChg chg="del">
          <ac:chgData name="Weber, George R. (LARC-D309)" userId="0c6bf55f-4eeb-4517-b8b9-ce58e4cba4b6" providerId="ADAL" clId="{7522D46C-E2DB-440C-827C-0FD11183DCBB}" dt="2024-02-26T09:18:50.913" v="9276" actId="478"/>
          <ac:cxnSpMkLst>
            <pc:docMk/>
            <pc:sldMk cId="2600094127" sldId="2098149222"/>
            <ac:cxnSpMk id="24" creationId="{ABAF5F2E-8E8A-2EF7-A452-5D64BBEE1363}"/>
          </ac:cxnSpMkLst>
        </pc:cxnChg>
      </pc:sldChg>
      <pc:sldChg chg="add del">
        <pc:chgData name="Weber, George R. (LARC-D309)" userId="0c6bf55f-4eeb-4517-b8b9-ce58e4cba4b6" providerId="ADAL" clId="{7522D46C-E2DB-440C-827C-0FD11183DCBB}" dt="2024-02-27T13:40:05.561" v="11811" actId="2696"/>
        <pc:sldMkLst>
          <pc:docMk/>
          <pc:sldMk cId="827859594" sldId="2098149223"/>
        </pc:sldMkLst>
      </pc:sldChg>
      <pc:sldChg chg="addSp delSp modSp add mod">
        <pc:chgData name="Weber, George R. (LARC-D309)" userId="0c6bf55f-4eeb-4517-b8b9-ce58e4cba4b6" providerId="ADAL" clId="{7522D46C-E2DB-440C-827C-0FD11183DCBB}" dt="2024-02-26T20:20:21.861" v="9987" actId="1076"/>
        <pc:sldMkLst>
          <pc:docMk/>
          <pc:sldMk cId="1834308088" sldId="2098149224"/>
        </pc:sldMkLst>
        <pc:spChg chg="mod">
          <ac:chgData name="Weber, George R. (LARC-D309)" userId="0c6bf55f-4eeb-4517-b8b9-ce58e4cba4b6" providerId="ADAL" clId="{7522D46C-E2DB-440C-827C-0FD11183DCBB}" dt="2024-02-26T13:58:48.894" v="9422" actId="20577"/>
          <ac:spMkLst>
            <pc:docMk/>
            <pc:sldMk cId="1834308088" sldId="2098149224"/>
            <ac:spMk id="2" creationId="{3A36079F-128A-43B8-AF7A-432AA7BEA07B}"/>
          </ac:spMkLst>
        </pc:spChg>
        <pc:spChg chg="mod">
          <ac:chgData name="Weber, George R. (LARC-D309)" userId="0c6bf55f-4eeb-4517-b8b9-ce58e4cba4b6" providerId="ADAL" clId="{7522D46C-E2DB-440C-827C-0FD11183DCBB}" dt="2024-02-26T13:51:00.953" v="9413" actId="1076"/>
          <ac:spMkLst>
            <pc:docMk/>
            <pc:sldMk cId="1834308088" sldId="2098149224"/>
            <ac:spMk id="12" creationId="{F31F65DC-B9EC-0EB3-5590-A77C9AC64807}"/>
          </ac:spMkLst>
        </pc:spChg>
        <pc:spChg chg="add mod">
          <ac:chgData name="Weber, George R. (LARC-D309)" userId="0c6bf55f-4eeb-4517-b8b9-ce58e4cba4b6" providerId="ADAL" clId="{7522D46C-E2DB-440C-827C-0FD11183DCBB}" dt="2024-02-26T20:20:21.861" v="9987" actId="1076"/>
          <ac:spMkLst>
            <pc:docMk/>
            <pc:sldMk cId="1834308088" sldId="2098149224"/>
            <ac:spMk id="26" creationId="{E6C34860-62FA-EAE0-E829-864971AE16E3}"/>
          </ac:spMkLst>
        </pc:spChg>
        <pc:picChg chg="mod">
          <ac:chgData name="Weber, George R. (LARC-D309)" userId="0c6bf55f-4eeb-4517-b8b9-ce58e4cba4b6" providerId="ADAL" clId="{7522D46C-E2DB-440C-827C-0FD11183DCBB}" dt="2024-02-26T16:14:17.385" v="9711" actId="1076"/>
          <ac:picMkLst>
            <pc:docMk/>
            <pc:sldMk cId="1834308088" sldId="2098149224"/>
            <ac:picMk id="4" creationId="{9B67B892-05B1-74EE-40B3-D55000269AAC}"/>
          </ac:picMkLst>
        </pc:picChg>
        <pc:picChg chg="add mod">
          <ac:chgData name="Weber, George R. (LARC-D309)" userId="0c6bf55f-4eeb-4517-b8b9-ce58e4cba4b6" providerId="ADAL" clId="{7522D46C-E2DB-440C-827C-0FD11183DCBB}" dt="2024-02-26T13:28:14.878" v="9388" actId="1076"/>
          <ac:picMkLst>
            <pc:docMk/>
            <pc:sldMk cId="1834308088" sldId="2098149224"/>
            <ac:picMk id="6" creationId="{B261AC54-0F8C-DA25-A3F6-B625EBF480E5}"/>
          </ac:picMkLst>
        </pc:picChg>
        <pc:picChg chg="add del mod">
          <ac:chgData name="Weber, George R. (LARC-D309)" userId="0c6bf55f-4eeb-4517-b8b9-ce58e4cba4b6" providerId="ADAL" clId="{7522D46C-E2DB-440C-827C-0FD11183DCBB}" dt="2024-02-26T13:27:33.577" v="9380" actId="478"/>
          <ac:picMkLst>
            <pc:docMk/>
            <pc:sldMk cId="1834308088" sldId="2098149224"/>
            <ac:picMk id="8" creationId="{8E14087E-4FAF-2E04-9938-6A9578A948E3}"/>
          </ac:picMkLst>
        </pc:picChg>
        <pc:picChg chg="del mod">
          <ac:chgData name="Weber, George R. (LARC-D309)" userId="0c6bf55f-4eeb-4517-b8b9-ce58e4cba4b6" providerId="ADAL" clId="{7522D46C-E2DB-440C-827C-0FD11183DCBB}" dt="2024-02-26T13:24:03.277" v="9364" actId="478"/>
          <ac:picMkLst>
            <pc:docMk/>
            <pc:sldMk cId="1834308088" sldId="2098149224"/>
            <ac:picMk id="9" creationId="{E6E79D20-09ED-A2F3-A1D2-62DD8A757B4F}"/>
          </ac:picMkLst>
        </pc:picChg>
        <pc:picChg chg="del mod">
          <ac:chgData name="Weber, George R. (LARC-D309)" userId="0c6bf55f-4eeb-4517-b8b9-ce58e4cba4b6" providerId="ADAL" clId="{7522D46C-E2DB-440C-827C-0FD11183DCBB}" dt="2024-02-26T13:24:03.277" v="9364" actId="478"/>
          <ac:picMkLst>
            <pc:docMk/>
            <pc:sldMk cId="1834308088" sldId="2098149224"/>
            <ac:picMk id="11" creationId="{590909EB-8B60-A545-6D2D-7F46EADFBA93}"/>
          </ac:picMkLst>
        </pc:picChg>
        <pc:picChg chg="add mod">
          <ac:chgData name="Weber, George R. (LARC-D309)" userId="0c6bf55f-4eeb-4517-b8b9-ce58e4cba4b6" providerId="ADAL" clId="{7522D46C-E2DB-440C-827C-0FD11183DCBB}" dt="2024-02-26T13:58:31.121" v="9416" actId="1076"/>
          <ac:picMkLst>
            <pc:docMk/>
            <pc:sldMk cId="1834308088" sldId="2098149224"/>
            <ac:picMk id="13" creationId="{18303703-176F-722C-0702-F053F056E00E}"/>
          </ac:picMkLst>
        </pc:picChg>
        <pc:picChg chg="add del mod">
          <ac:chgData name="Weber, George R. (LARC-D309)" userId="0c6bf55f-4eeb-4517-b8b9-ce58e4cba4b6" providerId="ADAL" clId="{7522D46C-E2DB-440C-827C-0FD11183DCBB}" dt="2024-02-26T13:33:24.965" v="9405" actId="478"/>
          <ac:picMkLst>
            <pc:docMk/>
            <pc:sldMk cId="1834308088" sldId="2098149224"/>
            <ac:picMk id="15" creationId="{C13E88A2-D494-A03E-7D8C-1FBCA75C5E68}"/>
          </ac:picMkLst>
        </pc:picChg>
        <pc:picChg chg="add mod">
          <ac:chgData name="Weber, George R. (LARC-D309)" userId="0c6bf55f-4eeb-4517-b8b9-ce58e4cba4b6" providerId="ADAL" clId="{7522D46C-E2DB-440C-827C-0FD11183DCBB}" dt="2024-02-26T14:31:19.075" v="9548" actId="1076"/>
          <ac:picMkLst>
            <pc:docMk/>
            <pc:sldMk cId="1834308088" sldId="2098149224"/>
            <ac:picMk id="17" creationId="{02CA22DF-2DB6-F5B4-9512-7BBE64BE5C4F}"/>
          </ac:picMkLst>
        </pc:picChg>
        <pc:cxnChg chg="add del mod">
          <ac:chgData name="Weber, George R. (LARC-D309)" userId="0c6bf55f-4eeb-4517-b8b9-ce58e4cba4b6" providerId="ADAL" clId="{7522D46C-E2DB-440C-827C-0FD11183DCBB}" dt="2024-02-26T14:24:08.554" v="9447" actId="478"/>
          <ac:cxnSpMkLst>
            <pc:docMk/>
            <pc:sldMk cId="1834308088" sldId="2098149224"/>
            <ac:cxnSpMk id="19" creationId="{5CCC58C6-F951-79CB-A01B-7324A9EF87EB}"/>
          </ac:cxnSpMkLst>
        </pc:cxnChg>
        <pc:cxnChg chg="add del mod">
          <ac:chgData name="Weber, George R. (LARC-D309)" userId="0c6bf55f-4eeb-4517-b8b9-ce58e4cba4b6" providerId="ADAL" clId="{7522D46C-E2DB-440C-827C-0FD11183DCBB}" dt="2024-02-26T14:24:08.554" v="9447" actId="478"/>
          <ac:cxnSpMkLst>
            <pc:docMk/>
            <pc:sldMk cId="1834308088" sldId="2098149224"/>
            <ac:cxnSpMk id="20" creationId="{BAD453D6-CEC7-9E80-9BE4-75B70900159A}"/>
          </ac:cxnSpMkLst>
        </pc:cxnChg>
      </pc:sldChg>
      <pc:sldChg chg="add del ord">
        <pc:chgData name="Weber, George R. (LARC-D309)" userId="0c6bf55f-4eeb-4517-b8b9-ce58e4cba4b6" providerId="ADAL" clId="{7522D46C-E2DB-440C-827C-0FD11183DCBB}" dt="2024-02-27T13:40:05.561" v="11811" actId="2696"/>
        <pc:sldMkLst>
          <pc:docMk/>
          <pc:sldMk cId="935154594" sldId="2098149225"/>
        </pc:sldMkLst>
      </pc:sldChg>
      <pc:sldMasterChg chg="delSldLayout">
        <pc:chgData name="Weber, George R. (LARC-D309)" userId="0c6bf55f-4eeb-4517-b8b9-ce58e4cba4b6" providerId="ADAL" clId="{7522D46C-E2DB-440C-827C-0FD11183DCBB}" dt="2024-02-22T19:43:37.117" v="7574" actId="2696"/>
        <pc:sldMasterMkLst>
          <pc:docMk/>
          <pc:sldMasterMk cId="2676501066" sldId="2147483672"/>
        </pc:sldMasterMkLst>
        <pc:sldLayoutChg chg="del">
          <pc:chgData name="Weber, George R. (LARC-D309)" userId="0c6bf55f-4eeb-4517-b8b9-ce58e4cba4b6" providerId="ADAL" clId="{7522D46C-E2DB-440C-827C-0FD11183DCBB}" dt="2024-02-22T19:43:37.117" v="7574" actId="2696"/>
          <pc:sldLayoutMkLst>
            <pc:docMk/>
            <pc:sldMasterMk cId="2676501066" sldId="2147483672"/>
            <pc:sldLayoutMk cId="4041256470" sldId="2147483685"/>
          </pc:sldLayoutMkLst>
        </pc:sldLayoutChg>
      </pc:sldMasterChg>
    </pc:docChg>
  </pc:docChgLst>
  <pc:docChgLst>
    <pc:chgData name="Weber, George R. (LARC-D309)" userId="0c6bf55f-4eeb-4517-b8b9-ce58e4cba4b6" providerId="ADAL" clId="{8DC64008-6962-404A-BB2A-47970E928219}"/>
    <pc:docChg chg="modSld">
      <pc:chgData name="Weber, George R. (LARC-D309)" userId="0c6bf55f-4eeb-4517-b8b9-ce58e4cba4b6" providerId="ADAL" clId="{8DC64008-6962-404A-BB2A-47970E928219}" dt="2022-07-15T19:49:33.704" v="49" actId="20577"/>
      <pc:docMkLst>
        <pc:docMk/>
      </pc:docMkLst>
      <pc:sldChg chg="modSp modAnim">
        <pc:chgData name="Weber, George R. (LARC-D309)" userId="0c6bf55f-4eeb-4517-b8b9-ce58e4cba4b6" providerId="ADAL" clId="{8DC64008-6962-404A-BB2A-47970E928219}" dt="2022-07-15T19:49:33.704" v="49" actId="20577"/>
        <pc:sldMkLst>
          <pc:docMk/>
          <pc:sldMk cId="2928337797" sldId="268"/>
        </pc:sldMkLst>
        <pc:spChg chg="mod">
          <ac:chgData name="Weber, George R. (LARC-D309)" userId="0c6bf55f-4eeb-4517-b8b9-ce58e4cba4b6" providerId="ADAL" clId="{8DC64008-6962-404A-BB2A-47970E928219}" dt="2022-07-15T19:49:33.704" v="49" actId="20577"/>
          <ac:spMkLst>
            <pc:docMk/>
            <pc:sldMk cId="2928337797" sldId="268"/>
            <ac:spMk id="45" creationId="{9F544EDB-1CF0-4105-9124-13AD3ED5E1CC}"/>
          </ac:spMkLst>
        </pc:spChg>
      </pc:sldChg>
    </pc:docChg>
  </pc:docChgLst>
  <pc:docChgLst>
    <pc:chgData name="Weber, George R. (LARC-D309)" userId="0c6bf55f-4eeb-4517-b8b9-ce58e4cba4b6" providerId="ADAL" clId="{09C5FAFF-A218-41A9-AE72-38778A902282}"/>
    <pc:docChg chg="undo redo custSel addSld delSld modSld sldOrd">
      <pc:chgData name="Weber, George R. (LARC-D309)" userId="0c6bf55f-4eeb-4517-b8b9-ce58e4cba4b6" providerId="ADAL" clId="{09C5FAFF-A218-41A9-AE72-38778A902282}" dt="2022-06-14T15:47:46.186" v="4224" actId="20577"/>
      <pc:docMkLst>
        <pc:docMk/>
      </pc:docMkLst>
      <pc:sldChg chg="del">
        <pc:chgData name="Weber, George R. (LARC-D309)" userId="0c6bf55f-4eeb-4517-b8b9-ce58e4cba4b6" providerId="ADAL" clId="{09C5FAFF-A218-41A9-AE72-38778A902282}" dt="2022-06-14T11:51:16.251" v="2695" actId="47"/>
        <pc:sldMkLst>
          <pc:docMk/>
          <pc:sldMk cId="308940490" sldId="265"/>
        </pc:sldMkLst>
      </pc:sldChg>
      <pc:sldChg chg="del">
        <pc:chgData name="Weber, George R. (LARC-D309)" userId="0c6bf55f-4eeb-4517-b8b9-ce58e4cba4b6" providerId="ADAL" clId="{09C5FAFF-A218-41A9-AE72-38778A902282}" dt="2022-06-14T12:22:16.801" v="3130" actId="47"/>
        <pc:sldMkLst>
          <pc:docMk/>
          <pc:sldMk cId="3550919085" sldId="266"/>
        </pc:sldMkLst>
      </pc:sldChg>
      <pc:sldChg chg="del">
        <pc:chgData name="Weber, George R. (LARC-D309)" userId="0c6bf55f-4eeb-4517-b8b9-ce58e4cba4b6" providerId="ADAL" clId="{09C5FAFF-A218-41A9-AE72-38778A902282}" dt="2022-06-14T11:33:37.623" v="2127" actId="47"/>
        <pc:sldMkLst>
          <pc:docMk/>
          <pc:sldMk cId="2874720060" sldId="267"/>
        </pc:sldMkLst>
      </pc:sldChg>
      <pc:sldChg chg="addSp delSp modSp new mod ord modAnim">
        <pc:chgData name="Weber, George R. (LARC-D309)" userId="0c6bf55f-4eeb-4517-b8b9-ce58e4cba4b6" providerId="ADAL" clId="{09C5FAFF-A218-41A9-AE72-38778A902282}" dt="2022-06-14T14:13:31.929" v="4126" actId="20577"/>
        <pc:sldMkLst>
          <pc:docMk/>
          <pc:sldMk cId="2928337797" sldId="268"/>
        </pc:sldMkLst>
        <pc:spChg chg="mod">
          <ac:chgData name="Weber, George R. (LARC-D309)" userId="0c6bf55f-4eeb-4517-b8b9-ce58e4cba4b6" providerId="ADAL" clId="{09C5FAFF-A218-41A9-AE72-38778A902282}" dt="2022-06-13T20:12:10.412" v="42" actId="20577"/>
          <ac:spMkLst>
            <pc:docMk/>
            <pc:sldMk cId="2928337797" sldId="268"/>
            <ac:spMk id="2" creationId="{DD0EB748-F9A6-4A78-A964-9F430E96C120}"/>
          </ac:spMkLst>
        </pc:spChg>
        <pc:spChg chg="add mod">
          <ac:chgData name="Weber, George R. (LARC-D309)" userId="0c6bf55f-4eeb-4517-b8b9-ce58e4cba4b6" providerId="ADAL" clId="{09C5FAFF-A218-41A9-AE72-38778A902282}" dt="2022-06-13T22:54:54.718" v="1412" actId="207"/>
          <ac:spMkLst>
            <pc:docMk/>
            <pc:sldMk cId="2928337797" sldId="268"/>
            <ac:spMk id="4" creationId="{EE569EA1-EA95-4185-9807-2A09DFF85FC2}"/>
          </ac:spMkLst>
        </pc:spChg>
        <pc:spChg chg="add mod">
          <ac:chgData name="Weber, George R. (LARC-D309)" userId="0c6bf55f-4eeb-4517-b8b9-ce58e4cba4b6" providerId="ADAL" clId="{09C5FAFF-A218-41A9-AE72-38778A902282}" dt="2022-06-13T22:43:46.119" v="1232" actId="1036"/>
          <ac:spMkLst>
            <pc:docMk/>
            <pc:sldMk cId="2928337797" sldId="268"/>
            <ac:spMk id="6" creationId="{73A115E1-C6D4-4C62-8B26-9FDA44B706FF}"/>
          </ac:spMkLst>
        </pc:spChg>
        <pc:spChg chg="add mod">
          <ac:chgData name="Weber, George R. (LARC-D309)" userId="0c6bf55f-4eeb-4517-b8b9-ce58e4cba4b6" providerId="ADAL" clId="{09C5FAFF-A218-41A9-AE72-38778A902282}" dt="2022-06-13T22:43:46.119" v="1232" actId="1036"/>
          <ac:spMkLst>
            <pc:docMk/>
            <pc:sldMk cId="2928337797" sldId="268"/>
            <ac:spMk id="7" creationId="{092B0BFC-C577-49C9-88CD-8C883162EB64}"/>
          </ac:spMkLst>
        </pc:spChg>
        <pc:spChg chg="add mod">
          <ac:chgData name="Weber, George R. (LARC-D309)" userId="0c6bf55f-4eeb-4517-b8b9-ce58e4cba4b6" providerId="ADAL" clId="{09C5FAFF-A218-41A9-AE72-38778A902282}" dt="2022-06-13T22:43:46.119" v="1232" actId="1036"/>
          <ac:spMkLst>
            <pc:docMk/>
            <pc:sldMk cId="2928337797" sldId="268"/>
            <ac:spMk id="10" creationId="{C52A530C-4350-4519-8FCC-B7362450AF6B}"/>
          </ac:spMkLst>
        </pc:spChg>
        <pc:spChg chg="add mod">
          <ac:chgData name="Weber, George R. (LARC-D309)" userId="0c6bf55f-4eeb-4517-b8b9-ce58e4cba4b6" providerId="ADAL" clId="{09C5FAFF-A218-41A9-AE72-38778A902282}" dt="2022-06-13T22:43:46.119" v="1232" actId="1036"/>
          <ac:spMkLst>
            <pc:docMk/>
            <pc:sldMk cId="2928337797" sldId="268"/>
            <ac:spMk id="19" creationId="{18FFAD47-656E-4BC4-AA8B-89C163BE0CEE}"/>
          </ac:spMkLst>
        </pc:spChg>
        <pc:spChg chg="add mod">
          <ac:chgData name="Weber, George R. (LARC-D309)" userId="0c6bf55f-4eeb-4517-b8b9-ce58e4cba4b6" providerId="ADAL" clId="{09C5FAFF-A218-41A9-AE72-38778A902282}" dt="2022-06-13T22:43:46.119" v="1232" actId="1036"/>
          <ac:spMkLst>
            <pc:docMk/>
            <pc:sldMk cId="2928337797" sldId="268"/>
            <ac:spMk id="20" creationId="{E79E22BD-0C26-4599-9D87-913708461FD0}"/>
          </ac:spMkLst>
        </pc:spChg>
        <pc:spChg chg="add mod">
          <ac:chgData name="Weber, George R. (LARC-D309)" userId="0c6bf55f-4eeb-4517-b8b9-ce58e4cba4b6" providerId="ADAL" clId="{09C5FAFF-A218-41A9-AE72-38778A902282}" dt="2022-06-13T22:43:46.119" v="1232" actId="1036"/>
          <ac:spMkLst>
            <pc:docMk/>
            <pc:sldMk cId="2928337797" sldId="268"/>
            <ac:spMk id="21" creationId="{7CFDC739-1184-4C5E-B28A-8F401BEE21F1}"/>
          </ac:spMkLst>
        </pc:spChg>
        <pc:spChg chg="add mod">
          <ac:chgData name="Weber, George R. (LARC-D309)" userId="0c6bf55f-4eeb-4517-b8b9-ce58e4cba4b6" providerId="ADAL" clId="{09C5FAFF-A218-41A9-AE72-38778A902282}" dt="2022-06-13T22:43:46.119" v="1232" actId="1036"/>
          <ac:spMkLst>
            <pc:docMk/>
            <pc:sldMk cId="2928337797" sldId="268"/>
            <ac:spMk id="22" creationId="{9D42558A-F0DE-4953-9434-C7A897076C8A}"/>
          </ac:spMkLst>
        </pc:spChg>
        <pc:spChg chg="add mod">
          <ac:chgData name="Weber, George R. (LARC-D309)" userId="0c6bf55f-4eeb-4517-b8b9-ce58e4cba4b6" providerId="ADAL" clId="{09C5FAFF-A218-41A9-AE72-38778A902282}" dt="2022-06-13T22:43:46.119" v="1232" actId="1036"/>
          <ac:spMkLst>
            <pc:docMk/>
            <pc:sldMk cId="2928337797" sldId="268"/>
            <ac:spMk id="23" creationId="{644A1F51-E568-4303-AD5C-B0499843BBA4}"/>
          </ac:spMkLst>
        </pc:spChg>
        <pc:spChg chg="add mod">
          <ac:chgData name="Weber, George R. (LARC-D309)" userId="0c6bf55f-4eeb-4517-b8b9-ce58e4cba4b6" providerId="ADAL" clId="{09C5FAFF-A218-41A9-AE72-38778A902282}" dt="2022-06-13T22:43:46.119" v="1232" actId="1036"/>
          <ac:spMkLst>
            <pc:docMk/>
            <pc:sldMk cId="2928337797" sldId="268"/>
            <ac:spMk id="24" creationId="{E9AEBAF5-0CC6-47E1-9CBF-5840692E7FEA}"/>
          </ac:spMkLst>
        </pc:spChg>
        <pc:spChg chg="add mod">
          <ac:chgData name="Weber, George R. (LARC-D309)" userId="0c6bf55f-4eeb-4517-b8b9-ce58e4cba4b6" providerId="ADAL" clId="{09C5FAFF-A218-41A9-AE72-38778A902282}" dt="2022-06-13T22:43:46.119" v="1232" actId="1036"/>
          <ac:spMkLst>
            <pc:docMk/>
            <pc:sldMk cId="2928337797" sldId="268"/>
            <ac:spMk id="25" creationId="{55300F68-45D3-4A08-9C4E-66A807C00B4F}"/>
          </ac:spMkLst>
        </pc:spChg>
        <pc:spChg chg="add mod">
          <ac:chgData name="Weber, George R. (LARC-D309)" userId="0c6bf55f-4eeb-4517-b8b9-ce58e4cba4b6" providerId="ADAL" clId="{09C5FAFF-A218-41A9-AE72-38778A902282}" dt="2022-06-13T22:43:46.119" v="1232" actId="1036"/>
          <ac:spMkLst>
            <pc:docMk/>
            <pc:sldMk cId="2928337797" sldId="268"/>
            <ac:spMk id="26" creationId="{1ED818B5-B176-41AD-BCA0-6C12BC5B4AFF}"/>
          </ac:spMkLst>
        </pc:spChg>
        <pc:spChg chg="add del mod">
          <ac:chgData name="Weber, George R. (LARC-D309)" userId="0c6bf55f-4eeb-4517-b8b9-ce58e4cba4b6" providerId="ADAL" clId="{09C5FAFF-A218-41A9-AE72-38778A902282}" dt="2022-06-13T20:41:14.791" v="348" actId="478"/>
          <ac:spMkLst>
            <pc:docMk/>
            <pc:sldMk cId="2928337797" sldId="268"/>
            <ac:spMk id="27" creationId="{8FA54D5F-6D9D-4EB7-8350-A6FA68C38EC1}"/>
          </ac:spMkLst>
        </pc:spChg>
        <pc:spChg chg="add mod">
          <ac:chgData name="Weber, George R. (LARC-D309)" userId="0c6bf55f-4eeb-4517-b8b9-ce58e4cba4b6" providerId="ADAL" clId="{09C5FAFF-A218-41A9-AE72-38778A902282}" dt="2022-06-13T22:43:46.119" v="1232" actId="1036"/>
          <ac:spMkLst>
            <pc:docMk/>
            <pc:sldMk cId="2928337797" sldId="268"/>
            <ac:spMk id="28" creationId="{FF8A8BCC-9F36-4A89-81BD-3DDBF3098D84}"/>
          </ac:spMkLst>
        </pc:spChg>
        <pc:spChg chg="add mod">
          <ac:chgData name="Weber, George R. (LARC-D309)" userId="0c6bf55f-4eeb-4517-b8b9-ce58e4cba4b6" providerId="ADAL" clId="{09C5FAFF-A218-41A9-AE72-38778A902282}" dt="2022-06-13T23:03:32.793" v="1541" actId="20577"/>
          <ac:spMkLst>
            <pc:docMk/>
            <pc:sldMk cId="2928337797" sldId="268"/>
            <ac:spMk id="30" creationId="{29F885B6-8F4B-4A48-AFFF-8488229656B0}"/>
          </ac:spMkLst>
        </pc:spChg>
        <pc:spChg chg="add mod ord">
          <ac:chgData name="Weber, George R. (LARC-D309)" userId="0c6bf55f-4eeb-4517-b8b9-ce58e4cba4b6" providerId="ADAL" clId="{09C5FAFF-A218-41A9-AE72-38778A902282}" dt="2022-06-13T22:43:46.119" v="1232" actId="1036"/>
          <ac:spMkLst>
            <pc:docMk/>
            <pc:sldMk cId="2928337797" sldId="268"/>
            <ac:spMk id="32" creationId="{0BDCF1AC-5F00-4165-8C6A-D269FFAD35E9}"/>
          </ac:spMkLst>
        </pc:spChg>
        <pc:spChg chg="add del">
          <ac:chgData name="Weber, George R. (LARC-D309)" userId="0c6bf55f-4eeb-4517-b8b9-ce58e4cba4b6" providerId="ADAL" clId="{09C5FAFF-A218-41A9-AE72-38778A902282}" dt="2022-06-13T20:54:16.873" v="507" actId="22"/>
          <ac:spMkLst>
            <pc:docMk/>
            <pc:sldMk cId="2928337797" sldId="268"/>
            <ac:spMk id="39" creationId="{0DB9F0F4-9C71-4E3E-81AF-5FEA01B9E8A9}"/>
          </ac:spMkLst>
        </pc:spChg>
        <pc:spChg chg="add mod">
          <ac:chgData name="Weber, George R. (LARC-D309)" userId="0c6bf55f-4eeb-4517-b8b9-ce58e4cba4b6" providerId="ADAL" clId="{09C5FAFF-A218-41A9-AE72-38778A902282}" dt="2022-06-13T22:43:46.119" v="1232" actId="1036"/>
          <ac:spMkLst>
            <pc:docMk/>
            <pc:sldMk cId="2928337797" sldId="268"/>
            <ac:spMk id="40" creationId="{6754D60C-D0E8-433A-B388-7302FAF2D303}"/>
          </ac:spMkLst>
        </pc:spChg>
        <pc:spChg chg="add mod">
          <ac:chgData name="Weber, George R. (LARC-D309)" userId="0c6bf55f-4eeb-4517-b8b9-ce58e4cba4b6" providerId="ADAL" clId="{09C5FAFF-A218-41A9-AE72-38778A902282}" dt="2022-06-14T14:13:31.929" v="4126" actId="20577"/>
          <ac:spMkLst>
            <pc:docMk/>
            <pc:sldMk cId="2928337797" sldId="268"/>
            <ac:spMk id="45" creationId="{9F544EDB-1CF0-4105-9124-13AD3ED5E1CC}"/>
          </ac:spMkLst>
        </pc:spChg>
        <pc:spChg chg="add mod ord">
          <ac:chgData name="Weber, George R. (LARC-D309)" userId="0c6bf55f-4eeb-4517-b8b9-ce58e4cba4b6" providerId="ADAL" clId="{09C5FAFF-A218-41A9-AE72-38778A902282}" dt="2022-06-13T22:43:46.119" v="1232" actId="1036"/>
          <ac:spMkLst>
            <pc:docMk/>
            <pc:sldMk cId="2928337797" sldId="268"/>
            <ac:spMk id="50" creationId="{CFBE4913-1209-4F77-BCC9-4F5AFD5278AF}"/>
          </ac:spMkLst>
        </pc:spChg>
        <pc:spChg chg="add mod ord">
          <ac:chgData name="Weber, George R. (LARC-D309)" userId="0c6bf55f-4eeb-4517-b8b9-ce58e4cba4b6" providerId="ADAL" clId="{09C5FAFF-A218-41A9-AE72-38778A902282}" dt="2022-06-13T22:43:46.119" v="1232" actId="1036"/>
          <ac:spMkLst>
            <pc:docMk/>
            <pc:sldMk cId="2928337797" sldId="268"/>
            <ac:spMk id="51" creationId="{1CD87CD8-B2BB-4B43-82DA-CFC8576F9C68}"/>
          </ac:spMkLst>
        </pc:spChg>
        <pc:spChg chg="add mod ord">
          <ac:chgData name="Weber, George R. (LARC-D309)" userId="0c6bf55f-4eeb-4517-b8b9-ce58e4cba4b6" providerId="ADAL" clId="{09C5FAFF-A218-41A9-AE72-38778A902282}" dt="2022-06-13T22:43:46.119" v="1232" actId="1036"/>
          <ac:spMkLst>
            <pc:docMk/>
            <pc:sldMk cId="2928337797" sldId="268"/>
            <ac:spMk id="52" creationId="{58293813-44DA-4E4D-B60A-C21F9441F8A0}"/>
          </ac:spMkLst>
        </pc:spChg>
        <pc:spChg chg="add mod">
          <ac:chgData name="Weber, George R. (LARC-D309)" userId="0c6bf55f-4eeb-4517-b8b9-ce58e4cba4b6" providerId="ADAL" clId="{09C5FAFF-A218-41A9-AE72-38778A902282}" dt="2022-06-13T22:49:22.656" v="1359" actId="20577"/>
          <ac:spMkLst>
            <pc:docMk/>
            <pc:sldMk cId="2928337797" sldId="268"/>
            <ac:spMk id="53" creationId="{B3557650-71C5-4958-8CAE-67D34826AFAC}"/>
          </ac:spMkLst>
        </pc:spChg>
        <pc:spChg chg="add del mod">
          <ac:chgData name="Weber, George R. (LARC-D309)" userId="0c6bf55f-4eeb-4517-b8b9-ce58e4cba4b6" providerId="ADAL" clId="{09C5FAFF-A218-41A9-AE72-38778A902282}" dt="2022-06-13T22:18:35.957" v="929" actId="22"/>
          <ac:spMkLst>
            <pc:docMk/>
            <pc:sldMk cId="2928337797" sldId="268"/>
            <ac:spMk id="55" creationId="{D991C102-C02B-4C7E-80FB-9C4130590AB3}"/>
          </ac:spMkLst>
        </pc:spChg>
        <pc:spChg chg="add mod">
          <ac:chgData name="Weber, George R. (LARC-D309)" userId="0c6bf55f-4eeb-4517-b8b9-ce58e4cba4b6" providerId="ADAL" clId="{09C5FAFF-A218-41A9-AE72-38778A902282}" dt="2022-06-13T22:54:54.718" v="1412" actId="207"/>
          <ac:spMkLst>
            <pc:docMk/>
            <pc:sldMk cId="2928337797" sldId="268"/>
            <ac:spMk id="86" creationId="{189E1F7F-7027-4341-993E-68F00533DA2E}"/>
          </ac:spMkLst>
        </pc:spChg>
        <pc:grpChg chg="add mod">
          <ac:chgData name="Weber, George R. (LARC-D309)" userId="0c6bf55f-4eeb-4517-b8b9-ce58e4cba4b6" providerId="ADAL" clId="{09C5FAFF-A218-41A9-AE72-38778A902282}" dt="2022-06-13T22:43:46.119" v="1232" actId="1036"/>
          <ac:grpSpMkLst>
            <pc:docMk/>
            <pc:sldMk cId="2928337797" sldId="268"/>
            <ac:grpSpMk id="11" creationId="{712D29C9-A66D-4CE9-9F5F-3B49EC878E08}"/>
          </ac:grpSpMkLst>
        </pc:grpChg>
        <pc:grpChg chg="add del mod">
          <ac:chgData name="Weber, George R. (LARC-D309)" userId="0c6bf55f-4eeb-4517-b8b9-ce58e4cba4b6" providerId="ADAL" clId="{09C5FAFF-A218-41A9-AE72-38778A902282}" dt="2022-06-14T12:24:28.669" v="3146" actId="165"/>
          <ac:grpSpMkLst>
            <pc:docMk/>
            <pc:sldMk cId="2928337797" sldId="268"/>
            <ac:grpSpMk id="79" creationId="{86567288-35E9-4750-B061-3C423B2CB45E}"/>
          </ac:grpSpMkLst>
        </pc:grpChg>
        <pc:grpChg chg="add del mod">
          <ac:chgData name="Weber, George R. (LARC-D309)" userId="0c6bf55f-4eeb-4517-b8b9-ce58e4cba4b6" providerId="ADAL" clId="{09C5FAFF-A218-41A9-AE72-38778A902282}" dt="2022-06-14T11:54:04.884" v="2705" actId="478"/>
          <ac:grpSpMkLst>
            <pc:docMk/>
            <pc:sldMk cId="2928337797" sldId="268"/>
            <ac:grpSpMk id="95" creationId="{F5A4B59A-1AAE-447D-A003-5AF26151524A}"/>
          </ac:grpSpMkLst>
        </pc:grpChg>
        <pc:picChg chg="add mod">
          <ac:chgData name="Weber, George R. (LARC-D309)" userId="0c6bf55f-4eeb-4517-b8b9-ce58e4cba4b6" providerId="ADAL" clId="{09C5FAFF-A218-41A9-AE72-38778A902282}" dt="2022-06-13T22:43:46.119" v="1232" actId="1036"/>
          <ac:picMkLst>
            <pc:docMk/>
            <pc:sldMk cId="2928337797" sldId="268"/>
            <ac:picMk id="5" creationId="{E0926DCE-E92A-4D46-8822-57FD7509CAB1}"/>
          </ac:picMkLst>
        </pc:picChg>
        <pc:picChg chg="add del mod">
          <ac:chgData name="Weber, George R. (LARC-D309)" userId="0c6bf55f-4eeb-4517-b8b9-ce58e4cba4b6" providerId="ADAL" clId="{09C5FAFF-A218-41A9-AE72-38778A902282}" dt="2022-06-13T20:31:59.517" v="123" actId="478"/>
          <ac:picMkLst>
            <pc:docMk/>
            <pc:sldMk cId="2928337797" sldId="268"/>
            <ac:picMk id="9" creationId="{C3E7D03A-C87E-4AB4-9F19-96B15D537CAE}"/>
          </ac:picMkLst>
        </pc:picChg>
        <pc:picChg chg="add mod">
          <ac:chgData name="Weber, George R. (LARC-D309)" userId="0c6bf55f-4eeb-4517-b8b9-ce58e4cba4b6" providerId="ADAL" clId="{09C5FAFF-A218-41A9-AE72-38778A902282}" dt="2022-06-13T22:43:46.119" v="1232" actId="1036"/>
          <ac:picMkLst>
            <pc:docMk/>
            <pc:sldMk cId="2928337797" sldId="268"/>
            <ac:picMk id="13" creationId="{6153981D-25E3-4F07-BC15-796953CF7B36}"/>
          </ac:picMkLst>
        </pc:picChg>
        <pc:picChg chg="add mod">
          <ac:chgData name="Weber, George R. (LARC-D309)" userId="0c6bf55f-4eeb-4517-b8b9-ce58e4cba4b6" providerId="ADAL" clId="{09C5FAFF-A218-41A9-AE72-38778A902282}" dt="2022-06-13T22:43:46.119" v="1232" actId="1036"/>
          <ac:picMkLst>
            <pc:docMk/>
            <pc:sldMk cId="2928337797" sldId="268"/>
            <ac:picMk id="15" creationId="{326E3D45-B69C-41A5-A8CD-7F19C7C1BE6B}"/>
          </ac:picMkLst>
        </pc:picChg>
        <pc:picChg chg="add del">
          <ac:chgData name="Weber, George R. (LARC-D309)" userId="0c6bf55f-4eeb-4517-b8b9-ce58e4cba4b6" providerId="ADAL" clId="{09C5FAFF-A218-41A9-AE72-38778A902282}" dt="2022-06-13T21:03:13.876" v="622" actId="478"/>
          <ac:picMkLst>
            <pc:docMk/>
            <pc:sldMk cId="2928337797" sldId="268"/>
            <ac:picMk id="18" creationId="{FA7581CE-5A5E-41D1-B17E-8CCD384C05AB}"/>
          </ac:picMkLst>
        </pc:picChg>
        <pc:picChg chg="add mod">
          <ac:chgData name="Weber, George R. (LARC-D309)" userId="0c6bf55f-4eeb-4517-b8b9-ce58e4cba4b6" providerId="ADAL" clId="{09C5FAFF-A218-41A9-AE72-38778A902282}" dt="2022-06-13T22:50:23.449" v="1369" actId="1037"/>
          <ac:picMkLst>
            <pc:docMk/>
            <pc:sldMk cId="2928337797" sldId="268"/>
            <ac:picMk id="29" creationId="{8578AFF4-C8EA-471F-B5A2-4D871BC8355A}"/>
          </ac:picMkLst>
        </pc:picChg>
        <pc:picChg chg="add mod">
          <ac:chgData name="Weber, George R. (LARC-D309)" userId="0c6bf55f-4eeb-4517-b8b9-ce58e4cba4b6" providerId="ADAL" clId="{09C5FAFF-A218-41A9-AE72-38778A902282}" dt="2022-06-13T22:43:46.119" v="1232" actId="1036"/>
          <ac:picMkLst>
            <pc:docMk/>
            <pc:sldMk cId="2928337797" sldId="268"/>
            <ac:picMk id="31" creationId="{9C399412-534C-4BED-AFDF-C519E399F884}"/>
          </ac:picMkLst>
        </pc:picChg>
        <pc:picChg chg="add mod">
          <ac:chgData name="Weber, George R. (LARC-D309)" userId="0c6bf55f-4eeb-4517-b8b9-ce58e4cba4b6" providerId="ADAL" clId="{09C5FAFF-A218-41A9-AE72-38778A902282}" dt="2022-06-13T22:43:46.119" v="1232" actId="1036"/>
          <ac:picMkLst>
            <pc:docMk/>
            <pc:sldMk cId="2928337797" sldId="268"/>
            <ac:picMk id="41" creationId="{209CE31B-F2B8-4D0E-AB3C-34B6716E7A39}"/>
          </ac:picMkLst>
        </pc:picChg>
        <pc:picChg chg="add mod">
          <ac:chgData name="Weber, George R. (LARC-D309)" userId="0c6bf55f-4eeb-4517-b8b9-ce58e4cba4b6" providerId="ADAL" clId="{09C5FAFF-A218-41A9-AE72-38778A902282}" dt="2022-06-13T22:43:46.119" v="1232" actId="1036"/>
          <ac:picMkLst>
            <pc:docMk/>
            <pc:sldMk cId="2928337797" sldId="268"/>
            <ac:picMk id="42" creationId="{2CF4C373-0B5F-47F8-BCDD-E32C4352CF13}"/>
          </ac:picMkLst>
        </pc:picChg>
        <pc:picChg chg="add mod topLvl">
          <ac:chgData name="Weber, George R. (LARC-D309)" userId="0c6bf55f-4eeb-4517-b8b9-ce58e4cba4b6" providerId="ADAL" clId="{09C5FAFF-A218-41A9-AE72-38778A902282}" dt="2022-06-14T12:24:28.669" v="3146" actId="165"/>
          <ac:picMkLst>
            <pc:docMk/>
            <pc:sldMk cId="2928337797" sldId="268"/>
            <ac:picMk id="43" creationId="{4FF6979F-AE84-422B-A029-AD3B611FCC9C}"/>
          </ac:picMkLst>
        </pc:picChg>
        <pc:picChg chg="add mod topLvl">
          <ac:chgData name="Weber, George R. (LARC-D309)" userId="0c6bf55f-4eeb-4517-b8b9-ce58e4cba4b6" providerId="ADAL" clId="{09C5FAFF-A218-41A9-AE72-38778A902282}" dt="2022-06-14T12:24:28.669" v="3146" actId="165"/>
          <ac:picMkLst>
            <pc:docMk/>
            <pc:sldMk cId="2928337797" sldId="268"/>
            <ac:picMk id="44" creationId="{C0E01B50-6A3F-45F0-9CE7-81AF88C0AD64}"/>
          </ac:picMkLst>
        </pc:picChg>
        <pc:picChg chg="add del mod">
          <ac:chgData name="Weber, George R. (LARC-D309)" userId="0c6bf55f-4eeb-4517-b8b9-ce58e4cba4b6" providerId="ADAL" clId="{09C5FAFF-A218-41A9-AE72-38778A902282}" dt="2022-06-13T22:38:22.524" v="1144" actId="478"/>
          <ac:picMkLst>
            <pc:docMk/>
            <pc:sldMk cId="2928337797" sldId="268"/>
            <ac:picMk id="81" creationId="{3C1BA4D0-A95E-4CAA-9798-C024E0B63257}"/>
          </ac:picMkLst>
        </pc:picChg>
        <pc:picChg chg="mod">
          <ac:chgData name="Weber, George R. (LARC-D309)" userId="0c6bf55f-4eeb-4517-b8b9-ce58e4cba4b6" providerId="ADAL" clId="{09C5FAFF-A218-41A9-AE72-38778A902282}" dt="2022-06-14T11:53:01.827" v="2704" actId="197"/>
          <ac:picMkLst>
            <pc:docMk/>
            <pc:sldMk cId="2928337797" sldId="268"/>
            <ac:picMk id="96" creationId="{34252E1F-C405-4997-B709-FBF686329AD9}"/>
          </ac:picMkLst>
        </pc:picChg>
        <pc:picChg chg="mod">
          <ac:chgData name="Weber, George R. (LARC-D309)" userId="0c6bf55f-4eeb-4517-b8b9-ce58e4cba4b6" providerId="ADAL" clId="{09C5FAFF-A218-41A9-AE72-38778A902282}" dt="2022-06-14T11:53:01.827" v="2704" actId="197"/>
          <ac:picMkLst>
            <pc:docMk/>
            <pc:sldMk cId="2928337797" sldId="268"/>
            <ac:picMk id="97" creationId="{6277C0F1-6AAB-4E61-AF05-82873E1F5778}"/>
          </ac:picMkLst>
        </pc:picChg>
        <pc:picChg chg="add del mod">
          <ac:chgData name="Weber, George R. (LARC-D309)" userId="0c6bf55f-4eeb-4517-b8b9-ce58e4cba4b6" providerId="ADAL" clId="{09C5FAFF-A218-41A9-AE72-38778A902282}" dt="2022-06-13T20:28:08.704" v="88" actId="478"/>
          <ac:picMkLst>
            <pc:docMk/>
            <pc:sldMk cId="2928337797" sldId="268"/>
            <ac:picMk id="1025" creationId="{06196038-1957-4E2C-95D7-9ABD19D9B043}"/>
          </ac:picMkLst>
        </pc:picChg>
        <pc:picChg chg="add del mod">
          <ac:chgData name="Weber, George R. (LARC-D309)" userId="0c6bf55f-4eeb-4517-b8b9-ce58e4cba4b6" providerId="ADAL" clId="{09C5FAFF-A218-41A9-AE72-38778A902282}" dt="2022-06-13T20:30:46.700" v="108"/>
          <ac:picMkLst>
            <pc:docMk/>
            <pc:sldMk cId="2928337797" sldId="268"/>
            <ac:picMk id="1027" creationId="{27424C90-AACD-47A7-B54C-097D4FE40013}"/>
          </ac:picMkLst>
        </pc:picChg>
        <pc:picChg chg="add del">
          <ac:chgData name="Weber, George R. (LARC-D309)" userId="0c6bf55f-4eeb-4517-b8b9-ce58e4cba4b6" providerId="ADAL" clId="{09C5FAFF-A218-41A9-AE72-38778A902282}" dt="2022-06-13T20:30:49.435" v="110"/>
          <ac:picMkLst>
            <pc:docMk/>
            <pc:sldMk cId="2928337797" sldId="268"/>
            <ac:picMk id="1029" creationId="{CDB760D4-85B0-40CC-802B-84C4D3D3BDAC}"/>
          </ac:picMkLst>
        </pc:picChg>
        <pc:picChg chg="add del mod">
          <ac:chgData name="Weber, George R. (LARC-D309)" userId="0c6bf55f-4eeb-4517-b8b9-ce58e4cba4b6" providerId="ADAL" clId="{09C5FAFF-A218-41A9-AE72-38778A902282}" dt="2022-06-13T20:31:02.047" v="113" actId="478"/>
          <ac:picMkLst>
            <pc:docMk/>
            <pc:sldMk cId="2928337797" sldId="268"/>
            <ac:picMk id="1031" creationId="{D0A8EEFB-7E87-4252-ABD4-034DC381F187}"/>
          </ac:picMkLst>
        </pc:picChg>
        <pc:picChg chg="add del">
          <ac:chgData name="Weber, George R. (LARC-D309)" userId="0c6bf55f-4eeb-4517-b8b9-ce58e4cba4b6" providerId="ADAL" clId="{09C5FAFF-A218-41A9-AE72-38778A902282}" dt="2022-06-13T20:31:19.998" v="115"/>
          <ac:picMkLst>
            <pc:docMk/>
            <pc:sldMk cId="2928337797" sldId="268"/>
            <ac:picMk id="1033" creationId="{1F36483B-4C18-4332-99BA-EB4DCE45E611}"/>
          </ac:picMkLst>
        </pc:picChg>
        <pc:picChg chg="add del">
          <ac:chgData name="Weber, George R. (LARC-D309)" userId="0c6bf55f-4eeb-4517-b8b9-ce58e4cba4b6" providerId="ADAL" clId="{09C5FAFF-A218-41A9-AE72-38778A902282}" dt="2022-06-13T20:31:40.247" v="117"/>
          <ac:picMkLst>
            <pc:docMk/>
            <pc:sldMk cId="2928337797" sldId="268"/>
            <ac:picMk id="1035" creationId="{4C9BD7B6-34CA-44A2-A4F9-36F9514D8FE8}"/>
          </ac:picMkLst>
        </pc:picChg>
        <pc:picChg chg="add mod">
          <ac:chgData name="Weber, George R. (LARC-D309)" userId="0c6bf55f-4eeb-4517-b8b9-ce58e4cba4b6" providerId="ADAL" clId="{09C5FAFF-A218-41A9-AE72-38778A902282}" dt="2022-06-13T22:43:46.119" v="1232" actId="1036"/>
          <ac:picMkLst>
            <pc:docMk/>
            <pc:sldMk cId="2928337797" sldId="268"/>
            <ac:picMk id="1037" creationId="{07D24928-B553-4EDC-BDEC-BBC9877A9416}"/>
          </ac:picMkLst>
        </pc:picChg>
        <pc:picChg chg="add mod">
          <ac:chgData name="Weber, George R. (LARC-D309)" userId="0c6bf55f-4eeb-4517-b8b9-ce58e4cba4b6" providerId="ADAL" clId="{09C5FAFF-A218-41A9-AE72-38778A902282}" dt="2022-06-13T22:43:46.119" v="1232" actId="1036"/>
          <ac:picMkLst>
            <pc:docMk/>
            <pc:sldMk cId="2928337797" sldId="268"/>
            <ac:picMk id="1039" creationId="{7DA3E52C-B9A5-4E76-B93C-2CD0C92AF8F1}"/>
          </ac:picMkLst>
        </pc:picChg>
        <pc:picChg chg="add del">
          <ac:chgData name="Weber, George R. (LARC-D309)" userId="0c6bf55f-4eeb-4517-b8b9-ce58e4cba4b6" providerId="ADAL" clId="{09C5FAFF-A218-41A9-AE72-38778A902282}" dt="2022-06-13T20:53:20.754" v="497" actId="478"/>
          <ac:picMkLst>
            <pc:docMk/>
            <pc:sldMk cId="2928337797" sldId="268"/>
            <ac:picMk id="1041" creationId="{A3FE4588-5B24-4BE8-A801-AFCDEBB023A5}"/>
          </ac:picMkLst>
        </pc:picChg>
        <pc:picChg chg="add mod">
          <ac:chgData name="Weber, George R. (LARC-D309)" userId="0c6bf55f-4eeb-4517-b8b9-ce58e4cba4b6" providerId="ADAL" clId="{09C5FAFF-A218-41A9-AE72-38778A902282}" dt="2022-06-13T22:43:46.119" v="1232" actId="1036"/>
          <ac:picMkLst>
            <pc:docMk/>
            <pc:sldMk cId="2928337797" sldId="268"/>
            <ac:picMk id="1043" creationId="{1406362D-BCF4-4E3A-8C1A-18B83F88550D}"/>
          </ac:picMkLst>
        </pc:picChg>
        <pc:cxnChg chg="add del mod">
          <ac:chgData name="Weber, George R. (LARC-D309)" userId="0c6bf55f-4eeb-4517-b8b9-ce58e4cba4b6" providerId="ADAL" clId="{09C5FAFF-A218-41A9-AE72-38778A902282}" dt="2022-06-13T22:26:47.641" v="1003" actId="478"/>
          <ac:cxnSpMkLst>
            <pc:docMk/>
            <pc:sldMk cId="2928337797" sldId="268"/>
            <ac:cxnSpMk id="35" creationId="{696E2FFC-1AED-4461-AAEA-51DBFA250A3D}"/>
          </ac:cxnSpMkLst>
        </pc:cxnChg>
        <pc:cxnChg chg="add mod">
          <ac:chgData name="Weber, George R. (LARC-D309)" userId="0c6bf55f-4eeb-4517-b8b9-ce58e4cba4b6" providerId="ADAL" clId="{09C5FAFF-A218-41A9-AE72-38778A902282}" dt="2022-06-13T22:43:46.119" v="1232" actId="1036"/>
          <ac:cxnSpMkLst>
            <pc:docMk/>
            <pc:sldMk cId="2928337797" sldId="268"/>
            <ac:cxnSpMk id="38" creationId="{64571701-0C41-43EE-A903-DCD47734EDB3}"/>
          </ac:cxnSpMkLst>
        </pc:cxnChg>
        <pc:cxnChg chg="add mod">
          <ac:chgData name="Weber, George R. (LARC-D309)" userId="0c6bf55f-4eeb-4517-b8b9-ce58e4cba4b6" providerId="ADAL" clId="{09C5FAFF-A218-41A9-AE72-38778A902282}" dt="2022-06-13T22:43:46.119" v="1232" actId="1036"/>
          <ac:cxnSpMkLst>
            <pc:docMk/>
            <pc:sldMk cId="2928337797" sldId="268"/>
            <ac:cxnSpMk id="61" creationId="{3001AB61-166F-44C9-A9BF-F52EAE5FCB7C}"/>
          </ac:cxnSpMkLst>
        </pc:cxnChg>
        <pc:cxnChg chg="add mod">
          <ac:chgData name="Weber, George R. (LARC-D309)" userId="0c6bf55f-4eeb-4517-b8b9-ce58e4cba4b6" providerId="ADAL" clId="{09C5FAFF-A218-41A9-AE72-38778A902282}" dt="2022-06-13T22:43:46.119" v="1232" actId="1036"/>
          <ac:cxnSpMkLst>
            <pc:docMk/>
            <pc:sldMk cId="2928337797" sldId="268"/>
            <ac:cxnSpMk id="62" creationId="{B04F44DC-9D6E-41CB-A17B-7764C8DD1FEB}"/>
          </ac:cxnSpMkLst>
        </pc:cxnChg>
        <pc:cxnChg chg="add mod">
          <ac:chgData name="Weber, George R. (LARC-D309)" userId="0c6bf55f-4eeb-4517-b8b9-ce58e4cba4b6" providerId="ADAL" clId="{09C5FAFF-A218-41A9-AE72-38778A902282}" dt="2022-06-13T22:43:46.119" v="1232" actId="1036"/>
          <ac:cxnSpMkLst>
            <pc:docMk/>
            <pc:sldMk cId="2928337797" sldId="268"/>
            <ac:cxnSpMk id="71" creationId="{D15E89FA-945F-4FC3-AD2A-504DCFB1AD1C}"/>
          </ac:cxnSpMkLst>
        </pc:cxnChg>
        <pc:cxnChg chg="add mod">
          <ac:chgData name="Weber, George R. (LARC-D309)" userId="0c6bf55f-4eeb-4517-b8b9-ce58e4cba4b6" providerId="ADAL" clId="{09C5FAFF-A218-41A9-AE72-38778A902282}" dt="2022-06-13T22:43:46.119" v="1232" actId="1036"/>
          <ac:cxnSpMkLst>
            <pc:docMk/>
            <pc:sldMk cId="2928337797" sldId="268"/>
            <ac:cxnSpMk id="73" creationId="{40E4E44F-8430-4FDE-8EE3-369820BDDA23}"/>
          </ac:cxnSpMkLst>
        </pc:cxnChg>
        <pc:cxnChg chg="add mod">
          <ac:chgData name="Weber, George R. (LARC-D309)" userId="0c6bf55f-4eeb-4517-b8b9-ce58e4cba4b6" providerId="ADAL" clId="{09C5FAFF-A218-41A9-AE72-38778A902282}" dt="2022-06-13T22:43:46.119" v="1232" actId="1036"/>
          <ac:cxnSpMkLst>
            <pc:docMk/>
            <pc:sldMk cId="2928337797" sldId="268"/>
            <ac:cxnSpMk id="82" creationId="{74BD9F39-3851-4064-A6C7-3A2F0F4491AE}"/>
          </ac:cxnSpMkLst>
        </pc:cxnChg>
        <pc:cxnChg chg="add mod">
          <ac:chgData name="Weber, George R. (LARC-D309)" userId="0c6bf55f-4eeb-4517-b8b9-ce58e4cba4b6" providerId="ADAL" clId="{09C5FAFF-A218-41A9-AE72-38778A902282}" dt="2022-06-13T22:48:46.568" v="1336" actId="14100"/>
          <ac:cxnSpMkLst>
            <pc:docMk/>
            <pc:sldMk cId="2928337797" sldId="268"/>
            <ac:cxnSpMk id="87" creationId="{F792C9A0-43AB-4BEC-B140-D1EB052EB18B}"/>
          </ac:cxnSpMkLst>
        </pc:cxnChg>
        <pc:cxnChg chg="add mod">
          <ac:chgData name="Weber, George R. (LARC-D309)" userId="0c6bf55f-4eeb-4517-b8b9-ce58e4cba4b6" providerId="ADAL" clId="{09C5FAFF-A218-41A9-AE72-38778A902282}" dt="2022-06-13T22:50:23.449" v="1369" actId="1037"/>
          <ac:cxnSpMkLst>
            <pc:docMk/>
            <pc:sldMk cId="2928337797" sldId="268"/>
            <ac:cxnSpMk id="91" creationId="{A82C34C0-9467-44ED-91AE-24DEE44E2C3B}"/>
          </ac:cxnSpMkLst>
        </pc:cxnChg>
      </pc:sldChg>
      <pc:sldChg chg="addSp delSp modSp new mod delAnim modAnim">
        <pc:chgData name="Weber, George R. (LARC-D309)" userId="0c6bf55f-4eeb-4517-b8b9-ce58e4cba4b6" providerId="ADAL" clId="{09C5FAFF-A218-41A9-AE72-38778A902282}" dt="2022-06-14T15:47:46.186" v="4224" actId="20577"/>
        <pc:sldMkLst>
          <pc:docMk/>
          <pc:sldMk cId="2154719936" sldId="269"/>
        </pc:sldMkLst>
        <pc:spChg chg="mod">
          <ac:chgData name="Weber, George R. (LARC-D309)" userId="0c6bf55f-4eeb-4517-b8b9-ce58e4cba4b6" providerId="ADAL" clId="{09C5FAFF-A218-41A9-AE72-38778A902282}" dt="2022-06-13T22:59:57.299" v="1414"/>
          <ac:spMkLst>
            <pc:docMk/>
            <pc:sldMk cId="2154719936" sldId="269"/>
            <ac:spMk id="2" creationId="{3DB312B3-E3AE-4061-9595-6545155D66DB}"/>
          </ac:spMkLst>
        </pc:spChg>
        <pc:spChg chg="add mod">
          <ac:chgData name="Weber, George R. (LARC-D309)" userId="0c6bf55f-4eeb-4517-b8b9-ce58e4cba4b6" providerId="ADAL" clId="{09C5FAFF-A218-41A9-AE72-38778A902282}" dt="2022-06-14T11:47:12.734" v="2574" actId="207"/>
          <ac:spMkLst>
            <pc:docMk/>
            <pc:sldMk cId="2154719936" sldId="269"/>
            <ac:spMk id="4" creationId="{15E0FFE0-552F-483D-B2DC-6A647AF86E10}"/>
          </ac:spMkLst>
        </pc:spChg>
        <pc:spChg chg="add mod">
          <ac:chgData name="Weber, George R. (LARC-D309)" userId="0c6bf55f-4eeb-4517-b8b9-ce58e4cba4b6" providerId="ADAL" clId="{09C5FAFF-A218-41A9-AE72-38778A902282}" dt="2022-06-14T12:25:35.795" v="3154" actId="164"/>
          <ac:spMkLst>
            <pc:docMk/>
            <pc:sldMk cId="2154719936" sldId="269"/>
            <ac:spMk id="5" creationId="{94195893-DC32-412D-9F0C-3183D1C170B8}"/>
          </ac:spMkLst>
        </pc:spChg>
        <pc:spChg chg="add del mod">
          <ac:chgData name="Weber, George R. (LARC-D309)" userId="0c6bf55f-4eeb-4517-b8b9-ce58e4cba4b6" providerId="ADAL" clId="{09C5FAFF-A218-41A9-AE72-38778A902282}" dt="2022-06-13T23:06:22.744" v="1606" actId="478"/>
          <ac:spMkLst>
            <pc:docMk/>
            <pc:sldMk cId="2154719936" sldId="269"/>
            <ac:spMk id="6" creationId="{15CA6A1E-7147-47CB-8420-87B437D0C56B}"/>
          </ac:spMkLst>
        </pc:spChg>
        <pc:spChg chg="mod">
          <ac:chgData name="Weber, George R. (LARC-D309)" userId="0c6bf55f-4eeb-4517-b8b9-ce58e4cba4b6" providerId="ADAL" clId="{09C5FAFF-A218-41A9-AE72-38778A902282}" dt="2022-06-14T11:24:57.716" v="1922" actId="1036"/>
          <ac:spMkLst>
            <pc:docMk/>
            <pc:sldMk cId="2154719936" sldId="269"/>
            <ac:spMk id="9" creationId="{AAF58AA0-29B5-46DF-9E7A-F0E289955AB6}"/>
          </ac:spMkLst>
        </pc:spChg>
        <pc:spChg chg="add mod">
          <ac:chgData name="Weber, George R. (LARC-D309)" userId="0c6bf55f-4eeb-4517-b8b9-ce58e4cba4b6" providerId="ADAL" clId="{09C5FAFF-A218-41A9-AE72-38778A902282}" dt="2022-06-14T12:25:35.795" v="3154" actId="164"/>
          <ac:spMkLst>
            <pc:docMk/>
            <pc:sldMk cId="2154719936" sldId="269"/>
            <ac:spMk id="10" creationId="{031ED2F3-715D-45CF-A551-A0BC0B1CD24B}"/>
          </ac:spMkLst>
        </pc:spChg>
        <pc:spChg chg="add mod">
          <ac:chgData name="Weber, George R. (LARC-D309)" userId="0c6bf55f-4eeb-4517-b8b9-ce58e4cba4b6" providerId="ADAL" clId="{09C5FAFF-A218-41A9-AE72-38778A902282}" dt="2022-06-14T12:25:35.795" v="3154" actId="164"/>
          <ac:spMkLst>
            <pc:docMk/>
            <pc:sldMk cId="2154719936" sldId="269"/>
            <ac:spMk id="11" creationId="{94D7A108-C987-48D0-BA4C-A7FB1BA747B5}"/>
          </ac:spMkLst>
        </pc:spChg>
        <pc:spChg chg="add mod">
          <ac:chgData name="Weber, George R. (LARC-D309)" userId="0c6bf55f-4eeb-4517-b8b9-ce58e4cba4b6" providerId="ADAL" clId="{09C5FAFF-A218-41A9-AE72-38778A902282}" dt="2022-06-14T12:25:35.795" v="3154" actId="164"/>
          <ac:spMkLst>
            <pc:docMk/>
            <pc:sldMk cId="2154719936" sldId="269"/>
            <ac:spMk id="13" creationId="{750E8733-1DBF-4027-976F-C3DD4B8A2568}"/>
          </ac:spMkLst>
        </pc:spChg>
        <pc:spChg chg="add mod">
          <ac:chgData name="Weber, George R. (LARC-D309)" userId="0c6bf55f-4eeb-4517-b8b9-ce58e4cba4b6" providerId="ADAL" clId="{09C5FAFF-A218-41A9-AE72-38778A902282}" dt="2022-06-14T11:24:57.716" v="1922" actId="1036"/>
          <ac:spMkLst>
            <pc:docMk/>
            <pc:sldMk cId="2154719936" sldId="269"/>
            <ac:spMk id="15" creationId="{542F765E-1AB4-4AD8-A4D4-59C18A5F79D7}"/>
          </ac:spMkLst>
        </pc:spChg>
        <pc:spChg chg="mod">
          <ac:chgData name="Weber, George R. (LARC-D309)" userId="0c6bf55f-4eeb-4517-b8b9-ce58e4cba4b6" providerId="ADAL" clId="{09C5FAFF-A218-41A9-AE72-38778A902282}" dt="2022-06-13T23:06:36.992" v="1607"/>
          <ac:spMkLst>
            <pc:docMk/>
            <pc:sldMk cId="2154719936" sldId="269"/>
            <ac:spMk id="18" creationId="{8912AC49-AB72-40C1-84AF-E6F2F18BC58A}"/>
          </ac:spMkLst>
        </pc:spChg>
        <pc:spChg chg="add del mod">
          <ac:chgData name="Weber, George R. (LARC-D309)" userId="0c6bf55f-4eeb-4517-b8b9-ce58e4cba4b6" providerId="ADAL" clId="{09C5FAFF-A218-41A9-AE72-38778A902282}" dt="2022-06-13T23:06:46.299" v="1609" actId="478"/>
          <ac:spMkLst>
            <pc:docMk/>
            <pc:sldMk cId="2154719936" sldId="269"/>
            <ac:spMk id="19" creationId="{7098C3C0-1554-4878-AE86-450B7AAABD9E}"/>
          </ac:spMkLst>
        </pc:spChg>
        <pc:spChg chg="add del mod">
          <ac:chgData name="Weber, George R. (LARC-D309)" userId="0c6bf55f-4eeb-4517-b8b9-ce58e4cba4b6" providerId="ADAL" clId="{09C5FAFF-A218-41A9-AE72-38778A902282}" dt="2022-06-13T23:06:46.299" v="1609" actId="478"/>
          <ac:spMkLst>
            <pc:docMk/>
            <pc:sldMk cId="2154719936" sldId="269"/>
            <ac:spMk id="20" creationId="{69C46C3E-D33E-4487-A905-316A3A7F8A78}"/>
          </ac:spMkLst>
        </pc:spChg>
        <pc:spChg chg="add del mod">
          <ac:chgData name="Weber, George R. (LARC-D309)" userId="0c6bf55f-4eeb-4517-b8b9-ce58e4cba4b6" providerId="ADAL" clId="{09C5FAFF-A218-41A9-AE72-38778A902282}" dt="2022-06-13T23:06:46.299" v="1609" actId="478"/>
          <ac:spMkLst>
            <pc:docMk/>
            <pc:sldMk cId="2154719936" sldId="269"/>
            <ac:spMk id="22" creationId="{4C85B2FA-8589-4C6C-8411-C40385ADF5BE}"/>
          </ac:spMkLst>
        </pc:spChg>
        <pc:spChg chg="add mod">
          <ac:chgData name="Weber, George R. (LARC-D309)" userId="0c6bf55f-4eeb-4517-b8b9-ce58e4cba4b6" providerId="ADAL" clId="{09C5FAFF-A218-41A9-AE72-38778A902282}" dt="2022-06-14T11:27:14.561" v="2024" actId="1038"/>
          <ac:spMkLst>
            <pc:docMk/>
            <pc:sldMk cId="2154719936" sldId="269"/>
            <ac:spMk id="24" creationId="{50FCD207-0751-4F17-9346-15FBB48DEF3B}"/>
          </ac:spMkLst>
        </pc:spChg>
        <pc:spChg chg="add mod">
          <ac:chgData name="Weber, George R. (LARC-D309)" userId="0c6bf55f-4eeb-4517-b8b9-ce58e4cba4b6" providerId="ADAL" clId="{09C5FAFF-A218-41A9-AE72-38778A902282}" dt="2022-06-14T11:24:57.716" v="1922" actId="1036"/>
          <ac:spMkLst>
            <pc:docMk/>
            <pc:sldMk cId="2154719936" sldId="269"/>
            <ac:spMk id="25" creationId="{23D86236-106F-49C4-9ACE-2E458AD706DD}"/>
          </ac:spMkLst>
        </pc:spChg>
        <pc:spChg chg="add mod">
          <ac:chgData name="Weber, George R. (LARC-D309)" userId="0c6bf55f-4eeb-4517-b8b9-ce58e4cba4b6" providerId="ADAL" clId="{09C5FAFF-A218-41A9-AE72-38778A902282}" dt="2022-06-14T11:24:57.716" v="1922" actId="1036"/>
          <ac:spMkLst>
            <pc:docMk/>
            <pc:sldMk cId="2154719936" sldId="269"/>
            <ac:spMk id="27" creationId="{9AE3456C-FC46-44BB-BE19-5BEAE62609D9}"/>
          </ac:spMkLst>
        </pc:spChg>
        <pc:spChg chg="add mod">
          <ac:chgData name="Weber, George R. (LARC-D309)" userId="0c6bf55f-4eeb-4517-b8b9-ce58e4cba4b6" providerId="ADAL" clId="{09C5FAFF-A218-41A9-AE72-38778A902282}" dt="2022-06-14T11:24:57.716" v="1922" actId="1036"/>
          <ac:spMkLst>
            <pc:docMk/>
            <pc:sldMk cId="2154719936" sldId="269"/>
            <ac:spMk id="28" creationId="{6D9C7E06-8775-43FD-973D-65B5175792CB}"/>
          </ac:spMkLst>
        </pc:spChg>
        <pc:spChg chg="add mod">
          <ac:chgData name="Weber, George R. (LARC-D309)" userId="0c6bf55f-4eeb-4517-b8b9-ce58e4cba4b6" providerId="ADAL" clId="{09C5FAFF-A218-41A9-AE72-38778A902282}" dt="2022-06-14T11:24:57.716" v="1922" actId="1036"/>
          <ac:spMkLst>
            <pc:docMk/>
            <pc:sldMk cId="2154719936" sldId="269"/>
            <ac:spMk id="30" creationId="{6241EB3F-E810-4D97-A3D0-88AEDF995710}"/>
          </ac:spMkLst>
        </pc:spChg>
        <pc:spChg chg="add mod">
          <ac:chgData name="Weber, George R. (LARC-D309)" userId="0c6bf55f-4eeb-4517-b8b9-ce58e4cba4b6" providerId="ADAL" clId="{09C5FAFF-A218-41A9-AE72-38778A902282}" dt="2022-06-14T14:13:38.936" v="4131" actId="20577"/>
          <ac:spMkLst>
            <pc:docMk/>
            <pc:sldMk cId="2154719936" sldId="269"/>
            <ac:spMk id="36" creationId="{2D7902F7-4F22-42B6-98D4-9138B8A2B78C}"/>
          </ac:spMkLst>
        </pc:spChg>
        <pc:spChg chg="add mod">
          <ac:chgData name="Weber, George R. (LARC-D309)" userId="0c6bf55f-4eeb-4517-b8b9-ce58e4cba4b6" providerId="ADAL" clId="{09C5FAFF-A218-41A9-AE72-38778A902282}" dt="2022-06-14T15:47:46.186" v="4224" actId="20577"/>
          <ac:spMkLst>
            <pc:docMk/>
            <pc:sldMk cId="2154719936" sldId="269"/>
            <ac:spMk id="37" creationId="{90FC1FE6-8E8A-41E7-921F-6619D2E09D2C}"/>
          </ac:spMkLst>
        </pc:spChg>
        <pc:spChg chg="add mod">
          <ac:chgData name="Weber, George R. (LARC-D309)" userId="0c6bf55f-4eeb-4517-b8b9-ce58e4cba4b6" providerId="ADAL" clId="{09C5FAFF-A218-41A9-AE72-38778A902282}" dt="2022-06-14T11:26:01.582" v="1987" actId="1076"/>
          <ac:spMkLst>
            <pc:docMk/>
            <pc:sldMk cId="2154719936" sldId="269"/>
            <ac:spMk id="38" creationId="{9DFF4110-BD4A-4889-8F21-154E7860AB35}"/>
          </ac:spMkLst>
        </pc:spChg>
        <pc:spChg chg="add mod">
          <ac:chgData name="Weber, George R. (LARC-D309)" userId="0c6bf55f-4eeb-4517-b8b9-ce58e4cba4b6" providerId="ADAL" clId="{09C5FAFF-A218-41A9-AE72-38778A902282}" dt="2022-06-14T11:27:09.542" v="2023" actId="1038"/>
          <ac:spMkLst>
            <pc:docMk/>
            <pc:sldMk cId="2154719936" sldId="269"/>
            <ac:spMk id="39" creationId="{3624104C-D208-4970-9DDB-D697ED1D72F1}"/>
          </ac:spMkLst>
        </pc:spChg>
        <pc:spChg chg="add mod">
          <ac:chgData name="Weber, George R. (LARC-D309)" userId="0c6bf55f-4eeb-4517-b8b9-ce58e4cba4b6" providerId="ADAL" clId="{09C5FAFF-A218-41A9-AE72-38778A902282}" dt="2022-06-14T12:05:43.536" v="2861" actId="1076"/>
          <ac:spMkLst>
            <pc:docMk/>
            <pc:sldMk cId="2154719936" sldId="269"/>
            <ac:spMk id="59" creationId="{008A78BA-4A67-446D-94D0-203EC3EAA621}"/>
          </ac:spMkLst>
        </pc:spChg>
        <pc:spChg chg="add mod">
          <ac:chgData name="Weber, George R. (LARC-D309)" userId="0c6bf55f-4eeb-4517-b8b9-ce58e4cba4b6" providerId="ADAL" clId="{09C5FAFF-A218-41A9-AE72-38778A902282}" dt="2022-06-14T11:36:13.632" v="2160" actId="20577"/>
          <ac:spMkLst>
            <pc:docMk/>
            <pc:sldMk cId="2154719936" sldId="269"/>
            <ac:spMk id="60" creationId="{686131BE-8C5E-4482-8212-6FAC47E216B2}"/>
          </ac:spMkLst>
        </pc:spChg>
        <pc:spChg chg="add mod">
          <ac:chgData name="Weber, George R. (LARC-D309)" userId="0c6bf55f-4eeb-4517-b8b9-ce58e4cba4b6" providerId="ADAL" clId="{09C5FAFF-A218-41A9-AE72-38778A902282}" dt="2022-06-14T11:48:56.722" v="2597" actId="1038"/>
          <ac:spMkLst>
            <pc:docMk/>
            <pc:sldMk cId="2154719936" sldId="269"/>
            <ac:spMk id="61" creationId="{5B2DCBC7-D041-4BE9-AD09-36F9261181DA}"/>
          </ac:spMkLst>
        </pc:spChg>
        <pc:spChg chg="add mod">
          <ac:chgData name="Weber, George R. (LARC-D309)" userId="0c6bf55f-4eeb-4517-b8b9-ce58e4cba4b6" providerId="ADAL" clId="{09C5FAFF-A218-41A9-AE72-38778A902282}" dt="2022-06-14T13:30:54.016" v="3787" actId="20577"/>
          <ac:spMkLst>
            <pc:docMk/>
            <pc:sldMk cId="2154719936" sldId="269"/>
            <ac:spMk id="62" creationId="{DAC4DAA0-B872-40EB-BBE1-E2071EAE3442}"/>
          </ac:spMkLst>
        </pc:spChg>
        <pc:spChg chg="add mod">
          <ac:chgData name="Weber, George R. (LARC-D309)" userId="0c6bf55f-4eeb-4517-b8b9-ce58e4cba4b6" providerId="ADAL" clId="{09C5FAFF-A218-41A9-AE72-38778A902282}" dt="2022-06-14T11:41:03.047" v="2361" actId="1037"/>
          <ac:spMkLst>
            <pc:docMk/>
            <pc:sldMk cId="2154719936" sldId="269"/>
            <ac:spMk id="63" creationId="{562608C0-AF31-4BAA-B15C-85727D08F2C6}"/>
          </ac:spMkLst>
        </pc:spChg>
        <pc:spChg chg="add mod">
          <ac:chgData name="Weber, George R. (LARC-D309)" userId="0c6bf55f-4eeb-4517-b8b9-ce58e4cba4b6" providerId="ADAL" clId="{09C5FAFF-A218-41A9-AE72-38778A902282}" dt="2022-06-14T11:48:03.113" v="2586"/>
          <ac:spMkLst>
            <pc:docMk/>
            <pc:sldMk cId="2154719936" sldId="269"/>
            <ac:spMk id="64" creationId="{3692A952-BD91-40EB-A111-D969B30D9C2E}"/>
          </ac:spMkLst>
        </pc:spChg>
        <pc:grpChg chg="add mod">
          <ac:chgData name="Weber, George R. (LARC-D309)" userId="0c6bf55f-4eeb-4517-b8b9-ce58e4cba4b6" providerId="ADAL" clId="{09C5FAFF-A218-41A9-AE72-38778A902282}" dt="2022-06-14T12:25:35.795" v="3154" actId="164"/>
          <ac:grpSpMkLst>
            <pc:docMk/>
            <pc:sldMk cId="2154719936" sldId="269"/>
            <ac:grpSpMk id="7" creationId="{9F79CEFE-7A35-4638-B8D0-95C78B8C0AC1}"/>
          </ac:grpSpMkLst>
        </pc:grpChg>
        <pc:grpChg chg="add del mod">
          <ac:chgData name="Weber, George R. (LARC-D309)" userId="0c6bf55f-4eeb-4517-b8b9-ce58e4cba4b6" providerId="ADAL" clId="{09C5FAFF-A218-41A9-AE72-38778A902282}" dt="2022-06-13T23:06:46.299" v="1609" actId="478"/>
          <ac:grpSpMkLst>
            <pc:docMk/>
            <pc:sldMk cId="2154719936" sldId="269"/>
            <ac:grpSpMk id="16" creationId="{DA2CAF12-7C80-45A1-A8B5-9405F88A1878}"/>
          </ac:grpSpMkLst>
        </pc:grpChg>
        <pc:grpChg chg="add mod">
          <ac:chgData name="Weber, George R. (LARC-D309)" userId="0c6bf55f-4eeb-4517-b8b9-ce58e4cba4b6" providerId="ADAL" clId="{09C5FAFF-A218-41A9-AE72-38778A902282}" dt="2022-06-13T23:12:40.593" v="1744" actId="164"/>
          <ac:grpSpMkLst>
            <pc:docMk/>
            <pc:sldMk cId="2154719936" sldId="269"/>
            <ac:grpSpMk id="29" creationId="{82A973AD-2A34-4D11-A75E-EC06A78272A7}"/>
          </ac:grpSpMkLst>
        </pc:grpChg>
        <pc:grpChg chg="add mod">
          <ac:chgData name="Weber, George R. (LARC-D309)" userId="0c6bf55f-4eeb-4517-b8b9-ce58e4cba4b6" providerId="ADAL" clId="{09C5FAFF-A218-41A9-AE72-38778A902282}" dt="2022-06-13T23:13:07.231" v="1761" actId="164"/>
          <ac:grpSpMkLst>
            <pc:docMk/>
            <pc:sldMk cId="2154719936" sldId="269"/>
            <ac:grpSpMk id="31" creationId="{D4B3A6FB-7163-42EB-AAB9-305CF5398833}"/>
          </ac:grpSpMkLst>
        </pc:grpChg>
        <pc:grpChg chg="add mod">
          <ac:chgData name="Weber, George R. (LARC-D309)" userId="0c6bf55f-4eeb-4517-b8b9-ce58e4cba4b6" providerId="ADAL" clId="{09C5FAFF-A218-41A9-AE72-38778A902282}" dt="2022-06-14T11:24:57.716" v="1922" actId="1036"/>
          <ac:grpSpMkLst>
            <pc:docMk/>
            <pc:sldMk cId="2154719936" sldId="269"/>
            <ac:grpSpMk id="32" creationId="{51990176-0234-41D6-961E-3DB9279715A6}"/>
          </ac:grpSpMkLst>
        </pc:grpChg>
        <pc:grpChg chg="add mod">
          <ac:chgData name="Weber, George R. (LARC-D309)" userId="0c6bf55f-4eeb-4517-b8b9-ce58e4cba4b6" providerId="ADAL" clId="{09C5FAFF-A218-41A9-AE72-38778A902282}" dt="2022-06-14T12:05:43.536" v="2861" actId="1076"/>
          <ac:grpSpMkLst>
            <pc:docMk/>
            <pc:sldMk cId="2154719936" sldId="269"/>
            <ac:grpSpMk id="65" creationId="{4796EF3B-07EF-4970-9521-4139F1E721AB}"/>
          </ac:grpSpMkLst>
        </pc:grpChg>
        <pc:grpChg chg="add mod">
          <ac:chgData name="Weber, George R. (LARC-D309)" userId="0c6bf55f-4eeb-4517-b8b9-ce58e4cba4b6" providerId="ADAL" clId="{09C5FAFF-A218-41A9-AE72-38778A902282}" dt="2022-06-14T12:25:35.795" v="3154" actId="164"/>
          <ac:grpSpMkLst>
            <pc:docMk/>
            <pc:sldMk cId="2154719936" sldId="269"/>
            <ac:grpSpMk id="66" creationId="{81F759EE-2709-4BCB-B7E8-035DF35A0090}"/>
          </ac:grpSpMkLst>
        </pc:grpChg>
        <pc:picChg chg="mod">
          <ac:chgData name="Weber, George R. (LARC-D309)" userId="0c6bf55f-4eeb-4517-b8b9-ce58e4cba4b6" providerId="ADAL" clId="{09C5FAFF-A218-41A9-AE72-38778A902282}" dt="2022-06-14T11:24:57.716" v="1922" actId="1036"/>
          <ac:picMkLst>
            <pc:docMk/>
            <pc:sldMk cId="2154719936" sldId="269"/>
            <ac:picMk id="8" creationId="{ACC96CF6-9254-4291-BA60-A3D26B8F8303}"/>
          </ac:picMkLst>
        </pc:picChg>
        <pc:picChg chg="add mod">
          <ac:chgData name="Weber, George R. (LARC-D309)" userId="0c6bf55f-4eeb-4517-b8b9-ce58e4cba4b6" providerId="ADAL" clId="{09C5FAFF-A218-41A9-AE72-38778A902282}" dt="2022-06-14T12:25:35.795" v="3154" actId="164"/>
          <ac:picMkLst>
            <pc:docMk/>
            <pc:sldMk cId="2154719936" sldId="269"/>
            <ac:picMk id="12" creationId="{07CE720D-4108-4515-8B5D-20A2FE2DD71E}"/>
          </ac:picMkLst>
        </pc:picChg>
        <pc:picChg chg="mod">
          <ac:chgData name="Weber, George R. (LARC-D309)" userId="0c6bf55f-4eeb-4517-b8b9-ce58e4cba4b6" providerId="ADAL" clId="{09C5FAFF-A218-41A9-AE72-38778A902282}" dt="2022-06-13T23:06:36.992" v="1607"/>
          <ac:picMkLst>
            <pc:docMk/>
            <pc:sldMk cId="2154719936" sldId="269"/>
            <ac:picMk id="17" creationId="{BFD2C5AC-9EBD-4B36-B5A6-D42BED3B7DD3}"/>
          </ac:picMkLst>
        </pc:picChg>
        <pc:picChg chg="add del mod">
          <ac:chgData name="Weber, George R. (LARC-D309)" userId="0c6bf55f-4eeb-4517-b8b9-ce58e4cba4b6" providerId="ADAL" clId="{09C5FAFF-A218-41A9-AE72-38778A902282}" dt="2022-06-13T23:06:46.299" v="1609" actId="478"/>
          <ac:picMkLst>
            <pc:docMk/>
            <pc:sldMk cId="2154719936" sldId="269"/>
            <ac:picMk id="21" creationId="{373C355B-5E48-4A54-B36C-B71357A255AC}"/>
          </ac:picMkLst>
        </pc:picChg>
        <pc:picChg chg="add mod modCrop">
          <ac:chgData name="Weber, George R. (LARC-D309)" userId="0c6bf55f-4eeb-4517-b8b9-ce58e4cba4b6" providerId="ADAL" clId="{09C5FAFF-A218-41A9-AE72-38778A902282}" dt="2022-06-14T11:24:57.716" v="1922" actId="1036"/>
          <ac:picMkLst>
            <pc:docMk/>
            <pc:sldMk cId="2154719936" sldId="269"/>
            <ac:picMk id="26" creationId="{A492EC3D-5F16-4D6F-A779-CC6EEE6F850E}"/>
          </ac:picMkLst>
        </pc:picChg>
        <pc:picChg chg="add mod">
          <ac:chgData name="Weber, George R. (LARC-D309)" userId="0c6bf55f-4eeb-4517-b8b9-ce58e4cba4b6" providerId="ADAL" clId="{09C5FAFF-A218-41A9-AE72-38778A902282}" dt="2022-06-14T11:31:22.645" v="2097" actId="1035"/>
          <ac:picMkLst>
            <pc:docMk/>
            <pc:sldMk cId="2154719936" sldId="269"/>
            <ac:picMk id="35" creationId="{89BE14D6-D14C-40BD-9685-608F72EA0586}"/>
          </ac:picMkLst>
        </pc:picChg>
        <pc:picChg chg="add mod">
          <ac:chgData name="Weber, George R. (LARC-D309)" userId="0c6bf55f-4eeb-4517-b8b9-ce58e4cba4b6" providerId="ADAL" clId="{09C5FAFF-A218-41A9-AE72-38778A902282}" dt="2022-06-14T12:05:41.900" v="2860" actId="1076"/>
          <ac:picMkLst>
            <pc:docMk/>
            <pc:sldMk cId="2154719936" sldId="269"/>
            <ac:picMk id="3074" creationId="{F9EBA227-A645-4EDB-A3DD-DDB71CA1DF87}"/>
          </ac:picMkLst>
        </pc:picChg>
        <pc:picChg chg="add mod">
          <ac:chgData name="Weber, George R. (LARC-D309)" userId="0c6bf55f-4eeb-4517-b8b9-ce58e4cba4b6" providerId="ADAL" clId="{09C5FAFF-A218-41A9-AE72-38778A902282}" dt="2022-06-14T12:05:43.536" v="2861" actId="1076"/>
          <ac:picMkLst>
            <pc:docMk/>
            <pc:sldMk cId="2154719936" sldId="269"/>
            <ac:picMk id="3075" creationId="{91480F14-B110-43A4-8C66-41148421E884}"/>
          </ac:picMkLst>
        </pc:picChg>
        <pc:cxnChg chg="add mod">
          <ac:chgData name="Weber, George R. (LARC-D309)" userId="0c6bf55f-4eeb-4517-b8b9-ce58e4cba4b6" providerId="ADAL" clId="{09C5FAFF-A218-41A9-AE72-38778A902282}" dt="2022-06-14T12:25:35.795" v="3154" actId="164"/>
          <ac:cxnSpMkLst>
            <pc:docMk/>
            <pc:sldMk cId="2154719936" sldId="269"/>
            <ac:cxnSpMk id="14" creationId="{8375F7A2-690E-4787-9CF3-0390F51A70EB}"/>
          </ac:cxnSpMkLst>
        </pc:cxnChg>
        <pc:cxnChg chg="add del mod">
          <ac:chgData name="Weber, George R. (LARC-D309)" userId="0c6bf55f-4eeb-4517-b8b9-ce58e4cba4b6" providerId="ADAL" clId="{09C5FAFF-A218-41A9-AE72-38778A902282}" dt="2022-06-13T23:06:46.299" v="1609" actId="478"/>
          <ac:cxnSpMkLst>
            <pc:docMk/>
            <pc:sldMk cId="2154719936" sldId="269"/>
            <ac:cxnSpMk id="23" creationId="{49EB4133-E62F-4CE2-B75E-4865E5793159}"/>
          </ac:cxnSpMkLst>
        </pc:cxnChg>
        <pc:cxnChg chg="add mod">
          <ac:chgData name="Weber, George R. (LARC-D309)" userId="0c6bf55f-4eeb-4517-b8b9-ce58e4cba4b6" providerId="ADAL" clId="{09C5FAFF-A218-41A9-AE72-38778A902282}" dt="2022-06-14T11:24:57.716" v="1922" actId="1036"/>
          <ac:cxnSpMkLst>
            <pc:docMk/>
            <pc:sldMk cId="2154719936" sldId="269"/>
            <ac:cxnSpMk id="33" creationId="{C0ECB2EB-F38B-4F1C-9662-92260B77C673}"/>
          </ac:cxnSpMkLst>
        </pc:cxnChg>
        <pc:cxnChg chg="add mod">
          <ac:chgData name="Weber, George R. (LARC-D309)" userId="0c6bf55f-4eeb-4517-b8b9-ce58e4cba4b6" providerId="ADAL" clId="{09C5FAFF-A218-41A9-AE72-38778A902282}" dt="2022-06-14T11:26:28.274" v="1993" actId="1038"/>
          <ac:cxnSpMkLst>
            <pc:docMk/>
            <pc:sldMk cId="2154719936" sldId="269"/>
            <ac:cxnSpMk id="40" creationId="{A9734CFA-C27B-47EC-8186-86084522621B}"/>
          </ac:cxnSpMkLst>
        </pc:cxnChg>
        <pc:cxnChg chg="add mod">
          <ac:chgData name="Weber, George R. (LARC-D309)" userId="0c6bf55f-4eeb-4517-b8b9-ce58e4cba4b6" providerId="ADAL" clId="{09C5FAFF-A218-41A9-AE72-38778A902282}" dt="2022-06-14T11:30:26.872" v="2084" actId="14100"/>
          <ac:cxnSpMkLst>
            <pc:docMk/>
            <pc:sldMk cId="2154719936" sldId="269"/>
            <ac:cxnSpMk id="41" creationId="{7CB0E1F6-E403-486B-A008-298733986E50}"/>
          </ac:cxnSpMkLst>
        </pc:cxnChg>
        <pc:cxnChg chg="add mod">
          <ac:chgData name="Weber, George R. (LARC-D309)" userId="0c6bf55f-4eeb-4517-b8b9-ce58e4cba4b6" providerId="ADAL" clId="{09C5FAFF-A218-41A9-AE72-38778A902282}" dt="2022-06-14T11:29:35.192" v="2073" actId="14100"/>
          <ac:cxnSpMkLst>
            <pc:docMk/>
            <pc:sldMk cId="2154719936" sldId="269"/>
            <ac:cxnSpMk id="43" creationId="{FF8BF34E-ED0F-4E6E-AD38-DD4A9ABC6EFF}"/>
          </ac:cxnSpMkLst>
        </pc:cxnChg>
        <pc:cxnChg chg="add mod">
          <ac:chgData name="Weber, George R. (LARC-D309)" userId="0c6bf55f-4eeb-4517-b8b9-ce58e4cba4b6" providerId="ADAL" clId="{09C5FAFF-A218-41A9-AE72-38778A902282}" dt="2022-06-14T11:30:29.562" v="2085" actId="14100"/>
          <ac:cxnSpMkLst>
            <pc:docMk/>
            <pc:sldMk cId="2154719936" sldId="269"/>
            <ac:cxnSpMk id="46" creationId="{B5DB34E5-FB0D-44FB-92B1-E664803EC41E}"/>
          </ac:cxnSpMkLst>
        </pc:cxnChg>
        <pc:cxnChg chg="add mod">
          <ac:chgData name="Weber, George R. (LARC-D309)" userId="0c6bf55f-4eeb-4517-b8b9-ce58e4cba4b6" providerId="ADAL" clId="{09C5FAFF-A218-41A9-AE72-38778A902282}" dt="2022-06-14T11:30:05.316" v="2078" actId="14100"/>
          <ac:cxnSpMkLst>
            <pc:docMk/>
            <pc:sldMk cId="2154719936" sldId="269"/>
            <ac:cxnSpMk id="47" creationId="{47ECDBCD-0B5E-42DD-A1D5-149239472CD8}"/>
          </ac:cxnSpMkLst>
        </pc:cxnChg>
        <pc:cxnChg chg="add mod">
          <ac:chgData name="Weber, George R. (LARC-D309)" userId="0c6bf55f-4eeb-4517-b8b9-ce58e4cba4b6" providerId="ADAL" clId="{09C5FAFF-A218-41A9-AE72-38778A902282}" dt="2022-06-14T11:30:59.703" v="2088" actId="1076"/>
          <ac:cxnSpMkLst>
            <pc:docMk/>
            <pc:sldMk cId="2154719936" sldId="269"/>
            <ac:cxnSpMk id="56" creationId="{45D148D4-74F8-40EC-8C47-CB2DB4EEFFA7}"/>
          </ac:cxnSpMkLst>
        </pc:cxnChg>
        <pc:cxnChg chg="add mod">
          <ac:chgData name="Weber, George R. (LARC-D309)" userId="0c6bf55f-4eeb-4517-b8b9-ce58e4cba4b6" providerId="ADAL" clId="{09C5FAFF-A218-41A9-AE72-38778A902282}" dt="2022-06-14T11:31:02.866" v="2089" actId="14100"/>
          <ac:cxnSpMkLst>
            <pc:docMk/>
            <pc:sldMk cId="2154719936" sldId="269"/>
            <ac:cxnSpMk id="57" creationId="{87F46E5C-26A6-4542-805E-088996CB94D6}"/>
          </ac:cxnSpMkLst>
        </pc:cxnChg>
      </pc:sldChg>
      <pc:sldChg chg="addSp delSp modSp new mod modAnim">
        <pc:chgData name="Weber, George R. (LARC-D309)" userId="0c6bf55f-4eeb-4517-b8b9-ce58e4cba4b6" providerId="ADAL" clId="{09C5FAFF-A218-41A9-AE72-38778A902282}" dt="2022-06-14T13:24:13.731" v="3624" actId="20577"/>
        <pc:sldMkLst>
          <pc:docMk/>
          <pc:sldMk cId="1822358598" sldId="270"/>
        </pc:sldMkLst>
        <pc:spChg chg="mod">
          <ac:chgData name="Weber, George R. (LARC-D309)" userId="0c6bf55f-4eeb-4517-b8b9-ce58e4cba4b6" providerId="ADAL" clId="{09C5FAFF-A218-41A9-AE72-38778A902282}" dt="2022-06-14T13:24:13.731" v="3624" actId="20577"/>
          <ac:spMkLst>
            <pc:docMk/>
            <pc:sldMk cId="1822358598" sldId="270"/>
            <ac:spMk id="2" creationId="{2E82459D-F4D2-4F44-A424-D0EF75A8C492}"/>
          </ac:spMkLst>
        </pc:spChg>
        <pc:spChg chg="add del mod">
          <ac:chgData name="Weber, George R. (LARC-D309)" userId="0c6bf55f-4eeb-4517-b8b9-ce58e4cba4b6" providerId="ADAL" clId="{09C5FAFF-A218-41A9-AE72-38778A902282}" dt="2022-06-14T11:50:08.850" v="2598" actId="478"/>
          <ac:spMkLst>
            <pc:docMk/>
            <pc:sldMk cId="1822358598" sldId="270"/>
            <ac:spMk id="4" creationId="{50BEB0ED-6184-4F10-891C-1CD16216CD2D}"/>
          </ac:spMkLst>
        </pc:spChg>
        <pc:spChg chg="add mod">
          <ac:chgData name="Weber, George R. (LARC-D309)" userId="0c6bf55f-4eeb-4517-b8b9-ce58e4cba4b6" providerId="ADAL" clId="{09C5FAFF-A218-41A9-AE72-38778A902282}" dt="2022-06-14T12:31:29.054" v="3174" actId="164"/>
          <ac:spMkLst>
            <pc:docMk/>
            <pc:sldMk cId="1822358598" sldId="270"/>
            <ac:spMk id="5" creationId="{837E3CB0-2986-4B5F-963F-D7D29AD197F7}"/>
          </ac:spMkLst>
        </pc:spChg>
        <pc:spChg chg="mod">
          <ac:chgData name="Weber, George R. (LARC-D309)" userId="0c6bf55f-4eeb-4517-b8b9-ce58e4cba4b6" providerId="ADAL" clId="{09C5FAFF-A218-41A9-AE72-38778A902282}" dt="2022-06-14T11:50:26.768" v="2625"/>
          <ac:spMkLst>
            <pc:docMk/>
            <pc:sldMk cId="1822358598" sldId="270"/>
            <ac:spMk id="8" creationId="{C22D490A-AC66-4AC3-8074-62830896DB74}"/>
          </ac:spMkLst>
        </pc:spChg>
        <pc:spChg chg="add mod">
          <ac:chgData name="Weber, George R. (LARC-D309)" userId="0c6bf55f-4eeb-4517-b8b9-ce58e4cba4b6" providerId="ADAL" clId="{09C5FAFF-A218-41A9-AE72-38778A902282}" dt="2022-06-14T12:31:29.054" v="3174" actId="164"/>
          <ac:spMkLst>
            <pc:docMk/>
            <pc:sldMk cId="1822358598" sldId="270"/>
            <ac:spMk id="9" creationId="{63440FD4-EF13-42AE-84A0-BDE752790EFB}"/>
          </ac:spMkLst>
        </pc:spChg>
        <pc:spChg chg="add mod">
          <ac:chgData name="Weber, George R. (LARC-D309)" userId="0c6bf55f-4eeb-4517-b8b9-ce58e4cba4b6" providerId="ADAL" clId="{09C5FAFF-A218-41A9-AE72-38778A902282}" dt="2022-06-14T12:31:29.054" v="3174" actId="164"/>
          <ac:spMkLst>
            <pc:docMk/>
            <pc:sldMk cId="1822358598" sldId="270"/>
            <ac:spMk id="10" creationId="{332B655E-D7E3-4A0B-93B6-6E8BBDD3F9AA}"/>
          </ac:spMkLst>
        </pc:spChg>
        <pc:spChg chg="add mod">
          <ac:chgData name="Weber, George R. (LARC-D309)" userId="0c6bf55f-4eeb-4517-b8b9-ce58e4cba4b6" providerId="ADAL" clId="{09C5FAFF-A218-41A9-AE72-38778A902282}" dt="2022-06-14T12:31:29.054" v="3174" actId="164"/>
          <ac:spMkLst>
            <pc:docMk/>
            <pc:sldMk cId="1822358598" sldId="270"/>
            <ac:spMk id="12" creationId="{9FB6AC1F-6207-4260-895D-428E61F5554D}"/>
          </ac:spMkLst>
        </pc:spChg>
        <pc:spChg chg="add mod">
          <ac:chgData name="Weber, George R. (LARC-D309)" userId="0c6bf55f-4eeb-4517-b8b9-ce58e4cba4b6" providerId="ADAL" clId="{09C5FAFF-A218-41A9-AE72-38778A902282}" dt="2022-06-14T12:19:14.793" v="3129" actId="1076"/>
          <ac:spMkLst>
            <pc:docMk/>
            <pc:sldMk cId="1822358598" sldId="270"/>
            <ac:spMk id="14" creationId="{F4819F54-319B-4680-89B8-88EA7083CE54}"/>
          </ac:spMkLst>
        </pc:spChg>
        <pc:spChg chg="add mod">
          <ac:chgData name="Weber, George R. (LARC-D309)" userId="0c6bf55f-4eeb-4517-b8b9-ce58e4cba4b6" providerId="ADAL" clId="{09C5FAFF-A218-41A9-AE72-38778A902282}" dt="2022-06-14T12:19:14.793" v="3129" actId="1076"/>
          <ac:spMkLst>
            <pc:docMk/>
            <pc:sldMk cId="1822358598" sldId="270"/>
            <ac:spMk id="15" creationId="{3F40B7E6-6AA6-48F2-A652-DB178BD0B4B4}"/>
          </ac:spMkLst>
        </pc:spChg>
        <pc:spChg chg="add mod">
          <ac:chgData name="Weber, George R. (LARC-D309)" userId="0c6bf55f-4eeb-4517-b8b9-ce58e4cba4b6" providerId="ADAL" clId="{09C5FAFF-A218-41A9-AE72-38778A902282}" dt="2022-06-14T12:19:14.793" v="3129" actId="1076"/>
          <ac:spMkLst>
            <pc:docMk/>
            <pc:sldMk cId="1822358598" sldId="270"/>
            <ac:spMk id="16" creationId="{09C5BAC2-F6BE-4DD0-ACD3-1A7E8F9B0309}"/>
          </ac:spMkLst>
        </pc:spChg>
        <pc:spChg chg="add mod">
          <ac:chgData name="Weber, George R. (LARC-D309)" userId="0c6bf55f-4eeb-4517-b8b9-ce58e4cba4b6" providerId="ADAL" clId="{09C5FAFF-A218-41A9-AE72-38778A902282}" dt="2022-06-14T12:12:25.486" v="3028" actId="207"/>
          <ac:spMkLst>
            <pc:docMk/>
            <pc:sldMk cId="1822358598" sldId="270"/>
            <ac:spMk id="18" creationId="{E0E92549-35C2-4F6C-99C3-54D8150D5088}"/>
          </ac:spMkLst>
        </pc:spChg>
        <pc:spChg chg="add mod">
          <ac:chgData name="Weber, George R. (LARC-D309)" userId="0c6bf55f-4eeb-4517-b8b9-ce58e4cba4b6" providerId="ADAL" clId="{09C5FAFF-A218-41A9-AE72-38778A902282}" dt="2022-06-14T12:11:18.773" v="2978" actId="1076"/>
          <ac:spMkLst>
            <pc:docMk/>
            <pc:sldMk cId="1822358598" sldId="270"/>
            <ac:spMk id="19" creationId="{59F7CD40-6FA7-47F4-B6F0-B01287FEACC8}"/>
          </ac:spMkLst>
        </pc:spChg>
        <pc:spChg chg="add mod">
          <ac:chgData name="Weber, George R. (LARC-D309)" userId="0c6bf55f-4eeb-4517-b8b9-ce58e4cba4b6" providerId="ADAL" clId="{09C5FAFF-A218-41A9-AE72-38778A902282}" dt="2022-06-14T12:11:54.249" v="3007" actId="1036"/>
          <ac:spMkLst>
            <pc:docMk/>
            <pc:sldMk cId="1822358598" sldId="270"/>
            <ac:spMk id="20" creationId="{2D505A7B-3F9D-4376-8258-1D92DD18BFA3}"/>
          </ac:spMkLst>
        </pc:spChg>
        <pc:spChg chg="add mod">
          <ac:chgData name="Weber, George R. (LARC-D309)" userId="0c6bf55f-4eeb-4517-b8b9-ce58e4cba4b6" providerId="ADAL" clId="{09C5FAFF-A218-41A9-AE72-38778A902282}" dt="2022-06-14T12:18:05.952" v="3128" actId="207"/>
          <ac:spMkLst>
            <pc:docMk/>
            <pc:sldMk cId="1822358598" sldId="270"/>
            <ac:spMk id="21" creationId="{33861251-0F33-4D39-A5B7-707238EEA8A1}"/>
          </ac:spMkLst>
        </pc:spChg>
        <pc:spChg chg="add mod">
          <ac:chgData name="Weber, George R. (LARC-D309)" userId="0c6bf55f-4eeb-4517-b8b9-ce58e4cba4b6" providerId="ADAL" clId="{09C5FAFF-A218-41A9-AE72-38778A902282}" dt="2022-06-14T12:19:14.793" v="3129" actId="1076"/>
          <ac:spMkLst>
            <pc:docMk/>
            <pc:sldMk cId="1822358598" sldId="270"/>
            <ac:spMk id="25" creationId="{C501D40F-5074-4B95-BC33-BD32DB48D7DF}"/>
          </ac:spMkLst>
        </pc:spChg>
        <pc:grpChg chg="add mod">
          <ac:chgData name="Weber, George R. (LARC-D309)" userId="0c6bf55f-4eeb-4517-b8b9-ce58e4cba4b6" providerId="ADAL" clId="{09C5FAFF-A218-41A9-AE72-38778A902282}" dt="2022-06-14T12:31:29.054" v="3174" actId="164"/>
          <ac:grpSpMkLst>
            <pc:docMk/>
            <pc:sldMk cId="1822358598" sldId="270"/>
            <ac:grpSpMk id="6" creationId="{0A33EAFD-1A64-4EA5-AD46-AE61D6ADA14D}"/>
          </ac:grpSpMkLst>
        </pc:grpChg>
        <pc:grpChg chg="add mod">
          <ac:chgData name="Weber, George R. (LARC-D309)" userId="0c6bf55f-4eeb-4517-b8b9-ce58e4cba4b6" providerId="ADAL" clId="{09C5FAFF-A218-41A9-AE72-38778A902282}" dt="2022-06-14T12:31:29.054" v="3174" actId="164"/>
          <ac:grpSpMkLst>
            <pc:docMk/>
            <pc:sldMk cId="1822358598" sldId="270"/>
            <ac:grpSpMk id="24" creationId="{02FBA00C-06CC-4D46-8619-EC659F2FE832}"/>
          </ac:grpSpMkLst>
        </pc:grpChg>
        <pc:picChg chg="mod">
          <ac:chgData name="Weber, George R. (LARC-D309)" userId="0c6bf55f-4eeb-4517-b8b9-ce58e4cba4b6" providerId="ADAL" clId="{09C5FAFF-A218-41A9-AE72-38778A902282}" dt="2022-06-14T11:50:26.768" v="2625"/>
          <ac:picMkLst>
            <pc:docMk/>
            <pc:sldMk cId="1822358598" sldId="270"/>
            <ac:picMk id="7" creationId="{CFD0D436-074E-4B22-A791-980680121963}"/>
          </ac:picMkLst>
        </pc:picChg>
        <pc:picChg chg="add mod">
          <ac:chgData name="Weber, George R. (LARC-D309)" userId="0c6bf55f-4eeb-4517-b8b9-ce58e4cba4b6" providerId="ADAL" clId="{09C5FAFF-A218-41A9-AE72-38778A902282}" dt="2022-06-14T12:31:29.054" v="3174" actId="164"/>
          <ac:picMkLst>
            <pc:docMk/>
            <pc:sldMk cId="1822358598" sldId="270"/>
            <ac:picMk id="11" creationId="{82008B43-E7F8-4F10-918A-384442D21B98}"/>
          </ac:picMkLst>
        </pc:picChg>
        <pc:picChg chg="add del mod">
          <ac:chgData name="Weber, George R. (LARC-D309)" userId="0c6bf55f-4eeb-4517-b8b9-ce58e4cba4b6" providerId="ADAL" clId="{09C5FAFF-A218-41A9-AE72-38778A902282}" dt="2022-06-14T12:08:32.496" v="2886" actId="1076"/>
          <ac:picMkLst>
            <pc:docMk/>
            <pc:sldMk cId="1822358598" sldId="270"/>
            <ac:picMk id="2049" creationId="{62B3BA00-EF48-4029-BE9B-54E846EAD12F}"/>
          </ac:picMkLst>
        </pc:picChg>
        <pc:cxnChg chg="add mod">
          <ac:chgData name="Weber, George R. (LARC-D309)" userId="0c6bf55f-4eeb-4517-b8b9-ce58e4cba4b6" providerId="ADAL" clId="{09C5FAFF-A218-41A9-AE72-38778A902282}" dt="2022-06-14T12:31:29.054" v="3174" actId="164"/>
          <ac:cxnSpMkLst>
            <pc:docMk/>
            <pc:sldMk cId="1822358598" sldId="270"/>
            <ac:cxnSpMk id="13" creationId="{4CCE76D7-4A89-49D7-AB5A-79457EA9CFE9}"/>
          </ac:cxnSpMkLst>
        </pc:cxnChg>
        <pc:cxnChg chg="add mod">
          <ac:chgData name="Weber, George R. (LARC-D309)" userId="0c6bf55f-4eeb-4517-b8b9-ce58e4cba4b6" providerId="ADAL" clId="{09C5FAFF-A218-41A9-AE72-38778A902282}" dt="2022-06-14T12:13:23.612" v="3039" actId="14100"/>
          <ac:cxnSpMkLst>
            <pc:docMk/>
            <pc:sldMk cId="1822358598" sldId="270"/>
            <ac:cxnSpMk id="22" creationId="{362E4085-3851-4036-A923-6D406BA35B15}"/>
          </ac:cxnSpMkLst>
        </pc:cxnChg>
      </pc:sldChg>
      <pc:sldChg chg="addSp delSp modSp new mod modAnim">
        <pc:chgData name="Weber, George R. (LARC-D309)" userId="0c6bf55f-4eeb-4517-b8b9-ce58e4cba4b6" providerId="ADAL" clId="{09C5FAFF-A218-41A9-AE72-38778A902282}" dt="2022-06-14T13:57:21.241" v="4073"/>
        <pc:sldMkLst>
          <pc:docMk/>
          <pc:sldMk cId="1756861108" sldId="271"/>
        </pc:sldMkLst>
        <pc:spChg chg="mod">
          <ac:chgData name="Weber, George R. (LARC-D309)" userId="0c6bf55f-4eeb-4517-b8b9-ce58e4cba4b6" providerId="ADAL" clId="{09C5FAFF-A218-41A9-AE72-38778A902282}" dt="2022-06-14T13:55:37.963" v="4059" actId="20577"/>
          <ac:spMkLst>
            <pc:docMk/>
            <pc:sldMk cId="1756861108" sldId="271"/>
            <ac:spMk id="2" creationId="{03BBB3C9-47F9-429C-8818-1588B264D7A0}"/>
          </ac:spMkLst>
        </pc:spChg>
        <pc:spChg chg="add del mod">
          <ac:chgData name="Weber, George R. (LARC-D309)" userId="0c6bf55f-4eeb-4517-b8b9-ce58e4cba4b6" providerId="ADAL" clId="{09C5FAFF-A218-41A9-AE72-38778A902282}" dt="2022-06-14T12:59:44.886" v="3345" actId="478"/>
          <ac:spMkLst>
            <pc:docMk/>
            <pc:sldMk cId="1756861108" sldId="271"/>
            <ac:spMk id="8" creationId="{C16B27A5-0D4E-4ACA-BEAD-48B715C0A0B1}"/>
          </ac:spMkLst>
        </pc:spChg>
        <pc:spChg chg="add mod">
          <ac:chgData name="Weber, George R. (LARC-D309)" userId="0c6bf55f-4eeb-4517-b8b9-ce58e4cba4b6" providerId="ADAL" clId="{09C5FAFF-A218-41A9-AE72-38778A902282}" dt="2022-06-14T13:46:59.452" v="3989" actId="1076"/>
          <ac:spMkLst>
            <pc:docMk/>
            <pc:sldMk cId="1756861108" sldId="271"/>
            <ac:spMk id="9" creationId="{E8A5C82A-953B-4AAB-B10A-D82AB853F8D5}"/>
          </ac:spMkLst>
        </pc:spChg>
        <pc:spChg chg="add mod">
          <ac:chgData name="Weber, George R. (LARC-D309)" userId="0c6bf55f-4eeb-4517-b8b9-ce58e4cba4b6" providerId="ADAL" clId="{09C5FAFF-A218-41A9-AE72-38778A902282}" dt="2022-06-14T13:46:59.452" v="3989" actId="1076"/>
          <ac:spMkLst>
            <pc:docMk/>
            <pc:sldMk cId="1756861108" sldId="271"/>
            <ac:spMk id="10" creationId="{D2230A40-8382-4DDE-AF47-94C8EB62B79A}"/>
          </ac:spMkLst>
        </pc:spChg>
        <pc:spChg chg="add mod">
          <ac:chgData name="Weber, George R. (LARC-D309)" userId="0c6bf55f-4eeb-4517-b8b9-ce58e4cba4b6" providerId="ADAL" clId="{09C5FAFF-A218-41A9-AE72-38778A902282}" dt="2022-06-14T13:46:59.452" v="3989" actId="1076"/>
          <ac:spMkLst>
            <pc:docMk/>
            <pc:sldMk cId="1756861108" sldId="271"/>
            <ac:spMk id="11" creationId="{C12B7AE0-AC2D-4D49-94E0-6B8DA553494A}"/>
          </ac:spMkLst>
        </pc:spChg>
        <pc:spChg chg="add mod">
          <ac:chgData name="Weber, George R. (LARC-D309)" userId="0c6bf55f-4eeb-4517-b8b9-ce58e4cba4b6" providerId="ADAL" clId="{09C5FAFF-A218-41A9-AE72-38778A902282}" dt="2022-06-14T13:46:59.452" v="3989" actId="1076"/>
          <ac:spMkLst>
            <pc:docMk/>
            <pc:sldMk cId="1756861108" sldId="271"/>
            <ac:spMk id="12" creationId="{463DF898-1ABC-416D-93AA-E9928202AD59}"/>
          </ac:spMkLst>
        </pc:spChg>
        <pc:spChg chg="add mod">
          <ac:chgData name="Weber, George R. (LARC-D309)" userId="0c6bf55f-4eeb-4517-b8b9-ce58e4cba4b6" providerId="ADAL" clId="{09C5FAFF-A218-41A9-AE72-38778A902282}" dt="2022-06-14T13:46:59.452" v="3989" actId="1076"/>
          <ac:spMkLst>
            <pc:docMk/>
            <pc:sldMk cId="1756861108" sldId="271"/>
            <ac:spMk id="13" creationId="{EE9C196F-44CE-42AD-A74B-CBD2DFF04797}"/>
          </ac:spMkLst>
        </pc:spChg>
        <pc:spChg chg="add mod">
          <ac:chgData name="Weber, George R. (LARC-D309)" userId="0c6bf55f-4eeb-4517-b8b9-ce58e4cba4b6" providerId="ADAL" clId="{09C5FAFF-A218-41A9-AE72-38778A902282}" dt="2022-06-14T13:46:59.452" v="3989" actId="1076"/>
          <ac:spMkLst>
            <pc:docMk/>
            <pc:sldMk cId="1756861108" sldId="271"/>
            <ac:spMk id="14" creationId="{4EE1123C-CD9C-417D-8E4E-11449C803483}"/>
          </ac:spMkLst>
        </pc:spChg>
        <pc:spChg chg="add mod">
          <ac:chgData name="Weber, George R. (LARC-D309)" userId="0c6bf55f-4eeb-4517-b8b9-ce58e4cba4b6" providerId="ADAL" clId="{09C5FAFF-A218-41A9-AE72-38778A902282}" dt="2022-06-14T13:46:59.452" v="3989" actId="1076"/>
          <ac:spMkLst>
            <pc:docMk/>
            <pc:sldMk cId="1756861108" sldId="271"/>
            <ac:spMk id="15" creationId="{7DCBE1EA-654C-42D9-9713-42B4CC8FB8C0}"/>
          </ac:spMkLst>
        </pc:spChg>
        <pc:spChg chg="add del mod">
          <ac:chgData name="Weber, George R. (LARC-D309)" userId="0c6bf55f-4eeb-4517-b8b9-ce58e4cba4b6" providerId="ADAL" clId="{09C5FAFF-A218-41A9-AE72-38778A902282}" dt="2022-06-14T13:26:56.267" v="3672"/>
          <ac:spMkLst>
            <pc:docMk/>
            <pc:sldMk cId="1756861108" sldId="271"/>
            <ac:spMk id="16" creationId="{F82A78E0-85F2-4F1F-B2C5-879AFE531AD8}"/>
          </ac:spMkLst>
        </pc:spChg>
        <pc:spChg chg="add del mod">
          <ac:chgData name="Weber, George R. (LARC-D309)" userId="0c6bf55f-4eeb-4517-b8b9-ce58e4cba4b6" providerId="ADAL" clId="{09C5FAFF-A218-41A9-AE72-38778A902282}" dt="2022-06-14T13:26:56.267" v="3672"/>
          <ac:spMkLst>
            <pc:docMk/>
            <pc:sldMk cId="1756861108" sldId="271"/>
            <ac:spMk id="17" creationId="{AF35C1CE-F1D9-437F-A32D-1D112B386641}"/>
          </ac:spMkLst>
        </pc:spChg>
        <pc:spChg chg="add mod">
          <ac:chgData name="Weber, George R. (LARC-D309)" userId="0c6bf55f-4eeb-4517-b8b9-ce58e4cba4b6" providerId="ADAL" clId="{09C5FAFF-A218-41A9-AE72-38778A902282}" dt="2022-06-14T13:46:59.452" v="3989" actId="1076"/>
          <ac:spMkLst>
            <pc:docMk/>
            <pc:sldMk cId="1756861108" sldId="271"/>
            <ac:spMk id="18" creationId="{514345FC-2A30-46C9-95AE-595DF9E04F76}"/>
          </ac:spMkLst>
        </pc:spChg>
        <pc:spChg chg="add mod">
          <ac:chgData name="Weber, George R. (LARC-D309)" userId="0c6bf55f-4eeb-4517-b8b9-ce58e4cba4b6" providerId="ADAL" clId="{09C5FAFF-A218-41A9-AE72-38778A902282}" dt="2022-06-14T13:46:59.452" v="3989" actId="1076"/>
          <ac:spMkLst>
            <pc:docMk/>
            <pc:sldMk cId="1756861108" sldId="271"/>
            <ac:spMk id="19" creationId="{42687120-D146-4566-A575-18B6F9621082}"/>
          </ac:spMkLst>
        </pc:spChg>
        <pc:spChg chg="add mod">
          <ac:chgData name="Weber, George R. (LARC-D309)" userId="0c6bf55f-4eeb-4517-b8b9-ce58e4cba4b6" providerId="ADAL" clId="{09C5FAFF-A218-41A9-AE72-38778A902282}" dt="2022-06-14T13:46:59.452" v="3989" actId="1076"/>
          <ac:spMkLst>
            <pc:docMk/>
            <pc:sldMk cId="1756861108" sldId="271"/>
            <ac:spMk id="20" creationId="{FBBE93FE-2E87-48E7-8BD2-9E76245426DF}"/>
          </ac:spMkLst>
        </pc:spChg>
        <pc:spChg chg="add mod">
          <ac:chgData name="Weber, George R. (LARC-D309)" userId="0c6bf55f-4eeb-4517-b8b9-ce58e4cba4b6" providerId="ADAL" clId="{09C5FAFF-A218-41A9-AE72-38778A902282}" dt="2022-06-14T13:46:59.452" v="3989" actId="1076"/>
          <ac:spMkLst>
            <pc:docMk/>
            <pc:sldMk cId="1756861108" sldId="271"/>
            <ac:spMk id="21" creationId="{9CC1E78D-9353-4D49-8814-8FE65AC61A19}"/>
          </ac:spMkLst>
        </pc:spChg>
        <pc:spChg chg="add mod">
          <ac:chgData name="Weber, George R. (LARC-D309)" userId="0c6bf55f-4eeb-4517-b8b9-ce58e4cba4b6" providerId="ADAL" clId="{09C5FAFF-A218-41A9-AE72-38778A902282}" dt="2022-06-14T13:46:59.452" v="3989" actId="1076"/>
          <ac:spMkLst>
            <pc:docMk/>
            <pc:sldMk cId="1756861108" sldId="271"/>
            <ac:spMk id="22" creationId="{2448C6F8-8032-4670-B0A8-F4F7D24759FD}"/>
          </ac:spMkLst>
        </pc:spChg>
        <pc:spChg chg="add mod">
          <ac:chgData name="Weber, George R. (LARC-D309)" userId="0c6bf55f-4eeb-4517-b8b9-ce58e4cba4b6" providerId="ADAL" clId="{09C5FAFF-A218-41A9-AE72-38778A902282}" dt="2022-06-14T13:46:59.452" v="3989" actId="1076"/>
          <ac:spMkLst>
            <pc:docMk/>
            <pc:sldMk cId="1756861108" sldId="271"/>
            <ac:spMk id="23" creationId="{542083FF-5EF4-43F0-ADC5-BA5A4FFB879C}"/>
          </ac:spMkLst>
        </pc:spChg>
        <pc:picChg chg="add del mod">
          <ac:chgData name="Weber, George R. (LARC-D309)" userId="0c6bf55f-4eeb-4517-b8b9-ce58e4cba4b6" providerId="ADAL" clId="{09C5FAFF-A218-41A9-AE72-38778A902282}" dt="2022-06-14T12:56:14.886" v="3306" actId="478"/>
          <ac:picMkLst>
            <pc:docMk/>
            <pc:sldMk cId="1756861108" sldId="271"/>
            <ac:picMk id="5" creationId="{94BBCBF2-115F-4E29-98BA-B57DCBD6D9EF}"/>
          </ac:picMkLst>
        </pc:picChg>
        <pc:picChg chg="add mod modCrop">
          <ac:chgData name="Weber, George R. (LARC-D309)" userId="0c6bf55f-4eeb-4517-b8b9-ce58e4cba4b6" providerId="ADAL" clId="{09C5FAFF-A218-41A9-AE72-38778A902282}" dt="2022-06-14T13:46:59.452" v="3989" actId="1076"/>
          <ac:picMkLst>
            <pc:docMk/>
            <pc:sldMk cId="1756861108" sldId="271"/>
            <ac:picMk id="6" creationId="{9F3F1DAC-ECDC-4FD1-9AE5-343F03D0BFD6}"/>
          </ac:picMkLst>
        </pc:picChg>
        <pc:picChg chg="add mod">
          <ac:chgData name="Weber, George R. (LARC-D309)" userId="0c6bf55f-4eeb-4517-b8b9-ce58e4cba4b6" providerId="ADAL" clId="{09C5FAFF-A218-41A9-AE72-38778A902282}" dt="2022-06-14T13:46:59.452" v="3989" actId="1076"/>
          <ac:picMkLst>
            <pc:docMk/>
            <pc:sldMk cId="1756861108" sldId="271"/>
            <ac:picMk id="7" creationId="{FD8D80AE-F47F-4F88-9233-5BBC8A50246D}"/>
          </ac:picMkLst>
        </pc:picChg>
        <pc:picChg chg="add mod">
          <ac:chgData name="Weber, George R. (LARC-D309)" userId="0c6bf55f-4eeb-4517-b8b9-ce58e4cba4b6" providerId="ADAL" clId="{09C5FAFF-A218-41A9-AE72-38778A902282}" dt="2022-06-14T13:46:59.452" v="3989" actId="1076"/>
          <ac:picMkLst>
            <pc:docMk/>
            <pc:sldMk cId="1756861108" sldId="271"/>
            <ac:picMk id="4097" creationId="{18B42F4F-E845-4DBE-8456-0BF8E387991A}"/>
          </ac:picMkLst>
        </pc:picChg>
      </pc:sldChg>
      <pc:sldChg chg="addSp delSp modSp new mod delAnim modAnim">
        <pc:chgData name="Weber, George R. (LARC-D309)" userId="0c6bf55f-4eeb-4517-b8b9-ce58e4cba4b6" providerId="ADAL" clId="{09C5FAFF-A218-41A9-AE72-38778A902282}" dt="2022-06-14T15:47:33.533" v="4217" actId="20577"/>
        <pc:sldMkLst>
          <pc:docMk/>
          <pc:sldMk cId="1815634493" sldId="272"/>
        </pc:sldMkLst>
        <pc:spChg chg="mod">
          <ac:chgData name="Weber, George R. (LARC-D309)" userId="0c6bf55f-4eeb-4517-b8b9-ce58e4cba4b6" providerId="ADAL" clId="{09C5FAFF-A218-41A9-AE72-38778A902282}" dt="2022-06-14T13:45:15.800" v="3985" actId="20577"/>
          <ac:spMkLst>
            <pc:docMk/>
            <pc:sldMk cId="1815634493" sldId="272"/>
            <ac:spMk id="2" creationId="{3A36079F-128A-43B8-AF7A-432AA7BEA07B}"/>
          </ac:spMkLst>
        </pc:spChg>
        <pc:spChg chg="add mod">
          <ac:chgData name="Weber, George R. (LARC-D309)" userId="0c6bf55f-4eeb-4517-b8b9-ce58e4cba4b6" providerId="ADAL" clId="{09C5FAFF-A218-41A9-AE72-38778A902282}" dt="2022-06-14T13:43:24.881" v="3938" actId="1035"/>
          <ac:spMkLst>
            <pc:docMk/>
            <pc:sldMk cId="1815634493" sldId="272"/>
            <ac:spMk id="6" creationId="{4B586E8D-DB2D-46FF-9138-ECA24F3C0EE6}"/>
          </ac:spMkLst>
        </pc:spChg>
        <pc:spChg chg="add mod">
          <ac:chgData name="Weber, George R. (LARC-D309)" userId="0c6bf55f-4eeb-4517-b8b9-ce58e4cba4b6" providerId="ADAL" clId="{09C5FAFF-A218-41A9-AE72-38778A902282}" dt="2022-06-14T13:46:30.114" v="3988" actId="1076"/>
          <ac:spMkLst>
            <pc:docMk/>
            <pc:sldMk cId="1815634493" sldId="272"/>
            <ac:spMk id="9" creationId="{51A7AE31-D1CF-4BBC-B40C-42970C21C45D}"/>
          </ac:spMkLst>
        </pc:spChg>
        <pc:spChg chg="add mod">
          <ac:chgData name="Weber, George R. (LARC-D309)" userId="0c6bf55f-4eeb-4517-b8b9-ce58e4cba4b6" providerId="ADAL" clId="{09C5FAFF-A218-41A9-AE72-38778A902282}" dt="2022-06-14T13:43:24.881" v="3938" actId="1035"/>
          <ac:spMkLst>
            <pc:docMk/>
            <pc:sldMk cId="1815634493" sldId="272"/>
            <ac:spMk id="12" creationId="{797E12B5-2640-43ED-9383-2D1F88435353}"/>
          </ac:spMkLst>
        </pc:spChg>
        <pc:spChg chg="add mod">
          <ac:chgData name="Weber, George R. (LARC-D309)" userId="0c6bf55f-4eeb-4517-b8b9-ce58e4cba4b6" providerId="ADAL" clId="{09C5FAFF-A218-41A9-AE72-38778A902282}" dt="2022-06-14T13:43:24.881" v="3938" actId="1035"/>
          <ac:spMkLst>
            <pc:docMk/>
            <pc:sldMk cId="1815634493" sldId="272"/>
            <ac:spMk id="19" creationId="{7AB2FD51-87BC-44F3-B12E-5A1314631985}"/>
          </ac:spMkLst>
        </pc:spChg>
        <pc:spChg chg="add mod">
          <ac:chgData name="Weber, George R. (LARC-D309)" userId="0c6bf55f-4eeb-4517-b8b9-ce58e4cba4b6" providerId="ADAL" clId="{09C5FAFF-A218-41A9-AE72-38778A902282}" dt="2022-06-14T13:43:24.881" v="3938" actId="1035"/>
          <ac:spMkLst>
            <pc:docMk/>
            <pc:sldMk cId="1815634493" sldId="272"/>
            <ac:spMk id="20" creationId="{84CB7CAB-B63F-4029-BA69-960D158F48B7}"/>
          </ac:spMkLst>
        </pc:spChg>
        <pc:spChg chg="add mod">
          <ac:chgData name="Weber, George R. (LARC-D309)" userId="0c6bf55f-4eeb-4517-b8b9-ce58e4cba4b6" providerId="ADAL" clId="{09C5FAFF-A218-41A9-AE72-38778A902282}" dt="2022-06-14T13:43:24.881" v="3938" actId="1035"/>
          <ac:spMkLst>
            <pc:docMk/>
            <pc:sldMk cId="1815634493" sldId="272"/>
            <ac:spMk id="21" creationId="{E0FB9D81-AE47-4C30-B887-322E1CD5DBDE}"/>
          </ac:spMkLst>
        </pc:spChg>
        <pc:spChg chg="add mod">
          <ac:chgData name="Weber, George R. (LARC-D309)" userId="0c6bf55f-4eeb-4517-b8b9-ce58e4cba4b6" providerId="ADAL" clId="{09C5FAFF-A218-41A9-AE72-38778A902282}" dt="2022-06-14T13:43:24.881" v="3938" actId="1035"/>
          <ac:spMkLst>
            <pc:docMk/>
            <pc:sldMk cId="1815634493" sldId="272"/>
            <ac:spMk id="22" creationId="{1887FB43-4072-44D7-AB01-8DD9CEA2E368}"/>
          </ac:spMkLst>
        </pc:spChg>
        <pc:spChg chg="add mod ord">
          <ac:chgData name="Weber, George R. (LARC-D309)" userId="0c6bf55f-4eeb-4517-b8b9-ce58e4cba4b6" providerId="ADAL" clId="{09C5FAFF-A218-41A9-AE72-38778A902282}" dt="2022-06-14T13:45:02.989" v="3972" actId="1035"/>
          <ac:spMkLst>
            <pc:docMk/>
            <pc:sldMk cId="1815634493" sldId="272"/>
            <ac:spMk id="25" creationId="{08436F7A-680D-4EA1-A192-10F727790111}"/>
          </ac:spMkLst>
        </pc:spChg>
        <pc:spChg chg="add mod">
          <ac:chgData name="Weber, George R. (LARC-D309)" userId="0c6bf55f-4eeb-4517-b8b9-ce58e4cba4b6" providerId="ADAL" clId="{09C5FAFF-A218-41A9-AE72-38778A902282}" dt="2022-06-14T15:47:33.533" v="4217" actId="20577"/>
          <ac:spMkLst>
            <pc:docMk/>
            <pc:sldMk cId="1815634493" sldId="272"/>
            <ac:spMk id="26" creationId="{587E470E-DF65-449E-A794-47F24C363DAB}"/>
          </ac:spMkLst>
        </pc:spChg>
        <pc:spChg chg="add del mod">
          <ac:chgData name="Weber, George R. (LARC-D309)" userId="0c6bf55f-4eeb-4517-b8b9-ce58e4cba4b6" providerId="ADAL" clId="{09C5FAFF-A218-41A9-AE72-38778A902282}" dt="2022-06-14T13:44:13.562" v="3944" actId="478"/>
          <ac:spMkLst>
            <pc:docMk/>
            <pc:sldMk cId="1815634493" sldId="272"/>
            <ac:spMk id="28" creationId="{46AA1117-5A17-4FF4-8205-0EDD605292F7}"/>
          </ac:spMkLst>
        </pc:spChg>
        <pc:spChg chg="add del mod">
          <ac:chgData name="Weber, George R. (LARC-D309)" userId="0c6bf55f-4eeb-4517-b8b9-ce58e4cba4b6" providerId="ADAL" clId="{09C5FAFF-A218-41A9-AE72-38778A902282}" dt="2022-06-14T13:44:35.403" v="3960" actId="478"/>
          <ac:spMkLst>
            <pc:docMk/>
            <pc:sldMk cId="1815634493" sldId="272"/>
            <ac:spMk id="29" creationId="{9B30644E-2250-460F-9681-23468B23AEDA}"/>
          </ac:spMkLst>
        </pc:spChg>
        <pc:spChg chg="add mod">
          <ac:chgData name="Weber, George R. (LARC-D309)" userId="0c6bf55f-4eeb-4517-b8b9-ce58e4cba4b6" providerId="ADAL" clId="{09C5FAFF-A218-41A9-AE72-38778A902282}" dt="2022-06-14T14:04:43.716" v="4115" actId="1076"/>
          <ac:spMkLst>
            <pc:docMk/>
            <pc:sldMk cId="1815634493" sldId="272"/>
            <ac:spMk id="30" creationId="{B4F844ED-5CA0-4716-A54C-4AC2395F2521}"/>
          </ac:spMkLst>
        </pc:spChg>
        <pc:picChg chg="add mod modCrop">
          <ac:chgData name="Weber, George R. (LARC-D309)" userId="0c6bf55f-4eeb-4517-b8b9-ce58e4cba4b6" providerId="ADAL" clId="{09C5FAFF-A218-41A9-AE72-38778A902282}" dt="2022-06-14T13:43:24.881" v="3938" actId="1035"/>
          <ac:picMkLst>
            <pc:docMk/>
            <pc:sldMk cId="1815634493" sldId="272"/>
            <ac:picMk id="4" creationId="{6D1FCE75-DFFD-4F87-A361-4E276A067897}"/>
          </ac:picMkLst>
        </pc:picChg>
        <pc:picChg chg="add mod">
          <ac:chgData name="Weber, George R. (LARC-D309)" userId="0c6bf55f-4eeb-4517-b8b9-ce58e4cba4b6" providerId="ADAL" clId="{09C5FAFF-A218-41A9-AE72-38778A902282}" dt="2022-06-14T13:43:24.881" v="3938" actId="1035"/>
          <ac:picMkLst>
            <pc:docMk/>
            <pc:sldMk cId="1815634493" sldId="272"/>
            <ac:picMk id="5" creationId="{C4CC6F8D-672D-45A1-8D3A-944285790840}"/>
          </ac:picMkLst>
        </pc:picChg>
        <pc:picChg chg="add mod">
          <ac:chgData name="Weber, George R. (LARC-D309)" userId="0c6bf55f-4eeb-4517-b8b9-ce58e4cba4b6" providerId="ADAL" clId="{09C5FAFF-A218-41A9-AE72-38778A902282}" dt="2022-06-14T13:43:24.881" v="3938" actId="1035"/>
          <ac:picMkLst>
            <pc:docMk/>
            <pc:sldMk cId="1815634493" sldId="272"/>
            <ac:picMk id="11" creationId="{6C08C3E4-2E4D-42C5-9968-9E63AA2A318B}"/>
          </ac:picMkLst>
        </pc:picChg>
        <pc:picChg chg="add mod">
          <ac:chgData name="Weber, George R. (LARC-D309)" userId="0c6bf55f-4eeb-4517-b8b9-ce58e4cba4b6" providerId="ADAL" clId="{09C5FAFF-A218-41A9-AE72-38778A902282}" dt="2022-06-14T13:45:02.989" v="3972" actId="1035"/>
          <ac:picMkLst>
            <pc:docMk/>
            <pc:sldMk cId="1815634493" sldId="272"/>
            <ac:picMk id="23" creationId="{F4A9BCAD-F55D-4C14-A0B4-74F35996E2CE}"/>
          </ac:picMkLst>
        </pc:picChg>
        <pc:picChg chg="add mod modCrop">
          <ac:chgData name="Weber, George R. (LARC-D309)" userId="0c6bf55f-4eeb-4517-b8b9-ce58e4cba4b6" providerId="ADAL" clId="{09C5FAFF-A218-41A9-AE72-38778A902282}" dt="2022-06-14T13:45:02.989" v="3972" actId="1035"/>
          <ac:picMkLst>
            <pc:docMk/>
            <pc:sldMk cId="1815634493" sldId="272"/>
            <ac:picMk id="24" creationId="{88AA9908-E7AD-46BB-9B71-B3E70D6C2995}"/>
          </ac:picMkLst>
        </pc:picChg>
        <pc:picChg chg="add mod">
          <ac:chgData name="Weber, George R. (LARC-D309)" userId="0c6bf55f-4eeb-4517-b8b9-ce58e4cba4b6" providerId="ADAL" clId="{09C5FAFF-A218-41A9-AE72-38778A902282}" dt="2022-06-14T13:43:28.206" v="3939" actId="1076"/>
          <ac:picMkLst>
            <pc:docMk/>
            <pc:sldMk cId="1815634493" sldId="272"/>
            <ac:picMk id="27" creationId="{B06CAF25-038B-44F4-A9B0-90CF6C0B844B}"/>
          </ac:picMkLst>
        </pc:picChg>
        <pc:cxnChg chg="add mod">
          <ac:chgData name="Weber, George R. (LARC-D309)" userId="0c6bf55f-4eeb-4517-b8b9-ce58e4cba4b6" providerId="ADAL" clId="{09C5FAFF-A218-41A9-AE72-38778A902282}" dt="2022-06-14T13:43:24.881" v="3938" actId="1035"/>
          <ac:cxnSpMkLst>
            <pc:docMk/>
            <pc:sldMk cId="1815634493" sldId="272"/>
            <ac:cxnSpMk id="7" creationId="{9CA77451-CBC0-4E18-A6B9-DD154DC11F3D}"/>
          </ac:cxnSpMkLst>
        </pc:cxnChg>
        <pc:cxnChg chg="add mod">
          <ac:chgData name="Weber, George R. (LARC-D309)" userId="0c6bf55f-4eeb-4517-b8b9-ce58e4cba4b6" providerId="ADAL" clId="{09C5FAFF-A218-41A9-AE72-38778A902282}" dt="2022-06-14T13:43:24.881" v="3938" actId="1035"/>
          <ac:cxnSpMkLst>
            <pc:docMk/>
            <pc:sldMk cId="1815634493" sldId="272"/>
            <ac:cxnSpMk id="8" creationId="{4F43E4DF-2A7E-4E4B-A5D6-1C09E48FC769}"/>
          </ac:cxnSpMkLst>
        </pc:cxnChg>
        <pc:cxnChg chg="add mod">
          <ac:chgData name="Weber, George R. (LARC-D309)" userId="0c6bf55f-4eeb-4517-b8b9-ce58e4cba4b6" providerId="ADAL" clId="{09C5FAFF-A218-41A9-AE72-38778A902282}" dt="2022-06-14T13:46:30.114" v="3988" actId="1076"/>
          <ac:cxnSpMkLst>
            <pc:docMk/>
            <pc:sldMk cId="1815634493" sldId="272"/>
            <ac:cxnSpMk id="10" creationId="{70BD7C32-4C6D-4D8D-B037-E381C823DC7D}"/>
          </ac:cxnSpMkLst>
        </pc:cxnChg>
        <pc:cxnChg chg="add mod">
          <ac:chgData name="Weber, George R. (LARC-D309)" userId="0c6bf55f-4eeb-4517-b8b9-ce58e4cba4b6" providerId="ADAL" clId="{09C5FAFF-A218-41A9-AE72-38778A902282}" dt="2022-06-14T13:43:24.881" v="3938" actId="1035"/>
          <ac:cxnSpMkLst>
            <pc:docMk/>
            <pc:sldMk cId="1815634493" sldId="272"/>
            <ac:cxnSpMk id="13" creationId="{7CB8AA3F-3A7B-44F2-8454-0D9270792537}"/>
          </ac:cxnSpMkLst>
        </pc:cxnChg>
        <pc:cxnChg chg="add mod">
          <ac:chgData name="Weber, George R. (LARC-D309)" userId="0c6bf55f-4eeb-4517-b8b9-ce58e4cba4b6" providerId="ADAL" clId="{09C5FAFF-A218-41A9-AE72-38778A902282}" dt="2022-06-14T13:43:24.881" v="3938" actId="1035"/>
          <ac:cxnSpMkLst>
            <pc:docMk/>
            <pc:sldMk cId="1815634493" sldId="272"/>
            <ac:cxnSpMk id="14" creationId="{00688214-F633-4BC8-8E08-FCCC304BB7AD}"/>
          </ac:cxnSpMkLst>
        </pc:cxnChg>
        <pc:cxnChg chg="add mod">
          <ac:chgData name="Weber, George R. (LARC-D309)" userId="0c6bf55f-4eeb-4517-b8b9-ce58e4cba4b6" providerId="ADAL" clId="{09C5FAFF-A218-41A9-AE72-38778A902282}" dt="2022-06-14T13:43:24.881" v="3938" actId="1035"/>
          <ac:cxnSpMkLst>
            <pc:docMk/>
            <pc:sldMk cId="1815634493" sldId="272"/>
            <ac:cxnSpMk id="15" creationId="{ADA54FED-14DB-4B4E-A7AA-C99C892C1766}"/>
          </ac:cxnSpMkLst>
        </pc:cxnChg>
        <pc:cxnChg chg="add del mod">
          <ac:chgData name="Weber, George R. (LARC-D309)" userId="0c6bf55f-4eeb-4517-b8b9-ce58e4cba4b6" providerId="ADAL" clId="{09C5FAFF-A218-41A9-AE72-38778A902282}" dt="2022-06-14T13:32:02.268" v="3788" actId="478"/>
          <ac:cxnSpMkLst>
            <pc:docMk/>
            <pc:sldMk cId="1815634493" sldId="272"/>
            <ac:cxnSpMk id="16" creationId="{AF3EDAE7-9427-4836-A502-ADBC5A58209B}"/>
          </ac:cxnSpMkLst>
        </pc:cxnChg>
      </pc:sldChg>
      <pc:sldChg chg="addSp delSp modSp new mod delAnim modAnim">
        <pc:chgData name="Weber, George R. (LARC-D309)" userId="0c6bf55f-4eeb-4517-b8b9-ce58e4cba4b6" providerId="ADAL" clId="{09C5FAFF-A218-41A9-AE72-38778A902282}" dt="2022-06-14T13:57:35.650" v="4076"/>
        <pc:sldMkLst>
          <pc:docMk/>
          <pc:sldMk cId="312002836" sldId="273"/>
        </pc:sldMkLst>
        <pc:spChg chg="mod">
          <ac:chgData name="Weber, George R. (LARC-D309)" userId="0c6bf55f-4eeb-4517-b8b9-ce58e4cba4b6" providerId="ADAL" clId="{09C5FAFF-A218-41A9-AE72-38778A902282}" dt="2022-06-14T13:24:10.461" v="3623" actId="20577"/>
          <ac:spMkLst>
            <pc:docMk/>
            <pc:sldMk cId="312002836" sldId="273"/>
            <ac:spMk id="2" creationId="{16F0BEF8-58A9-4B79-9A5A-D939DFB9244A}"/>
          </ac:spMkLst>
        </pc:spChg>
        <pc:spChg chg="add del mod">
          <ac:chgData name="Weber, George R. (LARC-D309)" userId="0c6bf55f-4eeb-4517-b8b9-ce58e4cba4b6" providerId="ADAL" clId="{09C5FAFF-A218-41A9-AE72-38778A902282}" dt="2022-06-14T13:00:01.435" v="3347" actId="478"/>
          <ac:spMkLst>
            <pc:docMk/>
            <pc:sldMk cId="312002836" sldId="273"/>
            <ac:spMk id="7" creationId="{CC886816-41D1-457B-9C20-6E8B40A5AED2}"/>
          </ac:spMkLst>
        </pc:spChg>
        <pc:spChg chg="add del mod">
          <ac:chgData name="Weber, George R. (LARC-D309)" userId="0c6bf55f-4eeb-4517-b8b9-ce58e4cba4b6" providerId="ADAL" clId="{09C5FAFF-A218-41A9-AE72-38778A902282}" dt="2022-06-14T13:00:50.241" v="3386" actId="478"/>
          <ac:spMkLst>
            <pc:docMk/>
            <pc:sldMk cId="312002836" sldId="273"/>
            <ac:spMk id="8" creationId="{76D1BB16-3875-43FB-95A4-6CD7BB76DD15}"/>
          </ac:spMkLst>
        </pc:spChg>
        <pc:spChg chg="add del mod">
          <ac:chgData name="Weber, George R. (LARC-D309)" userId="0c6bf55f-4eeb-4517-b8b9-ce58e4cba4b6" providerId="ADAL" clId="{09C5FAFF-A218-41A9-AE72-38778A902282}" dt="2022-06-14T13:01:05.338" v="3404" actId="478"/>
          <ac:spMkLst>
            <pc:docMk/>
            <pc:sldMk cId="312002836" sldId="273"/>
            <ac:spMk id="9" creationId="{18C098FD-42BF-4E3B-AC46-B744310B3BCA}"/>
          </ac:spMkLst>
        </pc:spChg>
        <pc:spChg chg="add mod">
          <ac:chgData name="Weber, George R. (LARC-D309)" userId="0c6bf55f-4eeb-4517-b8b9-ce58e4cba4b6" providerId="ADAL" clId="{09C5FAFF-A218-41A9-AE72-38778A902282}" dt="2022-06-14T13:22:34.603" v="3604" actId="403"/>
          <ac:spMkLst>
            <pc:docMk/>
            <pc:sldMk cId="312002836" sldId="273"/>
            <ac:spMk id="10" creationId="{42893AA7-5DC6-40C6-9C3D-1B788675CA5A}"/>
          </ac:spMkLst>
        </pc:spChg>
        <pc:spChg chg="add mod">
          <ac:chgData name="Weber, George R. (LARC-D309)" userId="0c6bf55f-4eeb-4517-b8b9-ce58e4cba4b6" providerId="ADAL" clId="{09C5FAFF-A218-41A9-AE72-38778A902282}" dt="2022-06-14T13:22:34.603" v="3604" actId="403"/>
          <ac:spMkLst>
            <pc:docMk/>
            <pc:sldMk cId="312002836" sldId="273"/>
            <ac:spMk id="11" creationId="{DB6D1CDC-2B40-4B46-81BC-AFC721DAFC5C}"/>
          </ac:spMkLst>
        </pc:spChg>
        <pc:spChg chg="add mod">
          <ac:chgData name="Weber, George R. (LARC-D309)" userId="0c6bf55f-4eeb-4517-b8b9-ce58e4cba4b6" providerId="ADAL" clId="{09C5FAFF-A218-41A9-AE72-38778A902282}" dt="2022-06-14T13:22:34.603" v="3604" actId="403"/>
          <ac:spMkLst>
            <pc:docMk/>
            <pc:sldMk cId="312002836" sldId="273"/>
            <ac:spMk id="12" creationId="{6354A64E-BBCC-4145-8357-D2F3714DED02}"/>
          </ac:spMkLst>
        </pc:spChg>
        <pc:spChg chg="add mod">
          <ac:chgData name="Weber, George R. (LARC-D309)" userId="0c6bf55f-4eeb-4517-b8b9-ce58e4cba4b6" providerId="ADAL" clId="{09C5FAFF-A218-41A9-AE72-38778A902282}" dt="2022-06-14T13:22:34.603" v="3604" actId="403"/>
          <ac:spMkLst>
            <pc:docMk/>
            <pc:sldMk cId="312002836" sldId="273"/>
            <ac:spMk id="13" creationId="{E0A996EB-3F43-47D6-94A3-AABECDBAA5A7}"/>
          </ac:spMkLst>
        </pc:spChg>
        <pc:spChg chg="add mod">
          <ac:chgData name="Weber, George R. (LARC-D309)" userId="0c6bf55f-4eeb-4517-b8b9-ce58e4cba4b6" providerId="ADAL" clId="{09C5FAFF-A218-41A9-AE72-38778A902282}" dt="2022-06-14T13:23:39.720" v="3622" actId="1076"/>
          <ac:spMkLst>
            <pc:docMk/>
            <pc:sldMk cId="312002836" sldId="273"/>
            <ac:spMk id="14" creationId="{18E06041-E60C-4E80-B14D-BBB3337143FE}"/>
          </ac:spMkLst>
        </pc:spChg>
        <pc:spChg chg="add mod">
          <ac:chgData name="Weber, George R. (LARC-D309)" userId="0c6bf55f-4eeb-4517-b8b9-ce58e4cba4b6" providerId="ADAL" clId="{09C5FAFF-A218-41A9-AE72-38778A902282}" dt="2022-06-14T13:18:44.927" v="3511" actId="20577"/>
          <ac:spMkLst>
            <pc:docMk/>
            <pc:sldMk cId="312002836" sldId="273"/>
            <ac:spMk id="15" creationId="{A340692A-0C57-45A6-900B-87BE8E9CE6BD}"/>
          </ac:spMkLst>
        </pc:spChg>
        <pc:spChg chg="add mod">
          <ac:chgData name="Weber, George R. (LARC-D309)" userId="0c6bf55f-4eeb-4517-b8b9-ce58e4cba4b6" providerId="ADAL" clId="{09C5FAFF-A218-41A9-AE72-38778A902282}" dt="2022-06-14T13:23:22.533" v="3620" actId="1076"/>
          <ac:spMkLst>
            <pc:docMk/>
            <pc:sldMk cId="312002836" sldId="273"/>
            <ac:spMk id="16" creationId="{D97CB0FD-5880-4A97-BA25-96BB466B7BD2}"/>
          </ac:spMkLst>
        </pc:spChg>
        <pc:spChg chg="add mod">
          <ac:chgData name="Weber, George R. (LARC-D309)" userId="0c6bf55f-4eeb-4517-b8b9-ce58e4cba4b6" providerId="ADAL" clId="{09C5FAFF-A218-41A9-AE72-38778A902282}" dt="2022-06-14T13:19:21.819" v="3523" actId="1076"/>
          <ac:spMkLst>
            <pc:docMk/>
            <pc:sldMk cId="312002836" sldId="273"/>
            <ac:spMk id="17" creationId="{3AA6E417-C376-4494-BBD2-F75B50DE8675}"/>
          </ac:spMkLst>
        </pc:spChg>
        <pc:spChg chg="add mod">
          <ac:chgData name="Weber, George R. (LARC-D309)" userId="0c6bf55f-4eeb-4517-b8b9-ce58e4cba4b6" providerId="ADAL" clId="{09C5FAFF-A218-41A9-AE72-38778A902282}" dt="2022-06-14T13:19:37.807" v="3534" actId="1037"/>
          <ac:spMkLst>
            <pc:docMk/>
            <pc:sldMk cId="312002836" sldId="273"/>
            <ac:spMk id="18" creationId="{D52856C3-AB82-461F-8B52-AE0B007FFA74}"/>
          </ac:spMkLst>
        </pc:spChg>
        <pc:spChg chg="add del mod">
          <ac:chgData name="Weber, George R. (LARC-D309)" userId="0c6bf55f-4eeb-4517-b8b9-ce58e4cba4b6" providerId="ADAL" clId="{09C5FAFF-A218-41A9-AE72-38778A902282}" dt="2022-06-14T13:19:59.602" v="3537" actId="478"/>
          <ac:spMkLst>
            <pc:docMk/>
            <pc:sldMk cId="312002836" sldId="273"/>
            <ac:spMk id="19" creationId="{F5226CEF-A2FE-4EF6-A9CF-15278B7EC089}"/>
          </ac:spMkLst>
        </pc:spChg>
        <pc:spChg chg="add mod">
          <ac:chgData name="Weber, George R. (LARC-D309)" userId="0c6bf55f-4eeb-4517-b8b9-ce58e4cba4b6" providerId="ADAL" clId="{09C5FAFF-A218-41A9-AE72-38778A902282}" dt="2022-06-14T13:21:37.279" v="3592" actId="1038"/>
          <ac:spMkLst>
            <pc:docMk/>
            <pc:sldMk cId="312002836" sldId="273"/>
            <ac:spMk id="20" creationId="{9794DA6A-6D6B-4A40-A804-AC027DC5B441}"/>
          </ac:spMkLst>
        </pc:spChg>
        <pc:spChg chg="add mod">
          <ac:chgData name="Weber, George R. (LARC-D309)" userId="0c6bf55f-4eeb-4517-b8b9-ce58e4cba4b6" providerId="ADAL" clId="{09C5FAFF-A218-41A9-AE72-38778A902282}" dt="2022-06-14T13:20:39.346" v="3578" actId="20577"/>
          <ac:spMkLst>
            <pc:docMk/>
            <pc:sldMk cId="312002836" sldId="273"/>
            <ac:spMk id="21" creationId="{2AA461A1-80C9-486C-9041-400B74611C21}"/>
          </ac:spMkLst>
        </pc:spChg>
        <pc:spChg chg="add mod">
          <ac:chgData name="Weber, George R. (LARC-D309)" userId="0c6bf55f-4eeb-4517-b8b9-ce58e4cba4b6" providerId="ADAL" clId="{09C5FAFF-A218-41A9-AE72-38778A902282}" dt="2022-06-14T13:24:28.396" v="3625" actId="1076"/>
          <ac:spMkLst>
            <pc:docMk/>
            <pc:sldMk cId="312002836" sldId="273"/>
            <ac:spMk id="22" creationId="{059CEAA3-3156-49F8-AADF-3C701C2D4842}"/>
          </ac:spMkLst>
        </pc:spChg>
        <pc:spChg chg="add mod">
          <ac:chgData name="Weber, George R. (LARC-D309)" userId="0c6bf55f-4eeb-4517-b8b9-ce58e4cba4b6" providerId="ADAL" clId="{09C5FAFF-A218-41A9-AE72-38778A902282}" dt="2022-06-14T13:21:50.416" v="3595" actId="20577"/>
          <ac:spMkLst>
            <pc:docMk/>
            <pc:sldMk cId="312002836" sldId="273"/>
            <ac:spMk id="23" creationId="{A9F5D037-8F10-4C0D-BF54-BCAC6AB50E69}"/>
          </ac:spMkLst>
        </pc:spChg>
        <pc:spChg chg="add mod">
          <ac:chgData name="Weber, George R. (LARC-D309)" userId="0c6bf55f-4eeb-4517-b8b9-ce58e4cba4b6" providerId="ADAL" clId="{09C5FAFF-A218-41A9-AE72-38778A902282}" dt="2022-06-14T13:22:03.397" v="3599" actId="20577"/>
          <ac:spMkLst>
            <pc:docMk/>
            <pc:sldMk cId="312002836" sldId="273"/>
            <ac:spMk id="24" creationId="{9C955B9A-D2F8-4E06-8E2E-64852FC6013D}"/>
          </ac:spMkLst>
        </pc:spChg>
        <pc:spChg chg="add mod">
          <ac:chgData name="Weber, George R. (LARC-D309)" userId="0c6bf55f-4eeb-4517-b8b9-ce58e4cba4b6" providerId="ADAL" clId="{09C5FAFF-A218-41A9-AE72-38778A902282}" dt="2022-06-14T13:22:18.930" v="3603" actId="1076"/>
          <ac:spMkLst>
            <pc:docMk/>
            <pc:sldMk cId="312002836" sldId="273"/>
            <ac:spMk id="25" creationId="{98CE2D79-5882-46D7-856A-94E7854B8EA6}"/>
          </ac:spMkLst>
        </pc:spChg>
        <pc:spChg chg="add mod">
          <ac:chgData name="Weber, George R. (LARC-D309)" userId="0c6bf55f-4eeb-4517-b8b9-ce58e4cba4b6" providerId="ADAL" clId="{09C5FAFF-A218-41A9-AE72-38778A902282}" dt="2022-06-14T13:23:07.954" v="3618" actId="1037"/>
          <ac:spMkLst>
            <pc:docMk/>
            <pc:sldMk cId="312002836" sldId="273"/>
            <ac:spMk id="26" creationId="{E7C03524-EAAC-4838-92E4-124EF0A3C6A7}"/>
          </ac:spMkLst>
        </pc:spChg>
        <pc:spChg chg="add mod">
          <ac:chgData name="Weber, George R. (LARC-D309)" userId="0c6bf55f-4eeb-4517-b8b9-ce58e4cba4b6" providerId="ADAL" clId="{09C5FAFF-A218-41A9-AE72-38778A902282}" dt="2022-06-14T13:23:05.597" v="3615" actId="1038"/>
          <ac:spMkLst>
            <pc:docMk/>
            <pc:sldMk cId="312002836" sldId="273"/>
            <ac:spMk id="27" creationId="{7C263144-4705-4237-9714-9EEABDD7F837}"/>
          </ac:spMkLst>
        </pc:spChg>
        <pc:picChg chg="add mod modCrop">
          <ac:chgData name="Weber, George R. (LARC-D309)" userId="0c6bf55f-4eeb-4517-b8b9-ce58e4cba4b6" providerId="ADAL" clId="{09C5FAFF-A218-41A9-AE72-38778A902282}" dt="2022-06-14T13:17:15.041" v="3472" actId="1076"/>
          <ac:picMkLst>
            <pc:docMk/>
            <pc:sldMk cId="312002836" sldId="273"/>
            <ac:picMk id="4" creationId="{5FC0194A-04D0-42EB-B190-27D32441B109}"/>
          </ac:picMkLst>
        </pc:picChg>
        <pc:picChg chg="add mod modCrop">
          <ac:chgData name="Weber, George R. (LARC-D309)" userId="0c6bf55f-4eeb-4517-b8b9-ce58e4cba4b6" providerId="ADAL" clId="{09C5FAFF-A218-41A9-AE72-38778A902282}" dt="2022-06-14T13:11:13.251" v="3454" actId="1076"/>
          <ac:picMkLst>
            <pc:docMk/>
            <pc:sldMk cId="312002836" sldId="273"/>
            <ac:picMk id="5" creationId="{9762311B-DBE0-4FEC-AE31-E34B6680217C}"/>
          </ac:picMkLst>
        </pc:picChg>
        <pc:picChg chg="add mod modCrop">
          <ac:chgData name="Weber, George R. (LARC-D309)" userId="0c6bf55f-4eeb-4517-b8b9-ce58e4cba4b6" providerId="ADAL" clId="{09C5FAFF-A218-41A9-AE72-38778A902282}" dt="2022-06-14T13:21:30.710" v="3588" actId="14100"/>
          <ac:picMkLst>
            <pc:docMk/>
            <pc:sldMk cId="312002836" sldId="273"/>
            <ac:picMk id="6" creationId="{53A88E91-4243-430F-AD95-492EF025AA0F}"/>
          </ac:picMkLst>
        </pc:picChg>
      </pc:sldChg>
      <pc:sldChg chg="addSp delSp modSp new mod">
        <pc:chgData name="Weber, George R. (LARC-D309)" userId="0c6bf55f-4eeb-4517-b8b9-ce58e4cba4b6" providerId="ADAL" clId="{09C5FAFF-A218-41A9-AE72-38778A902282}" dt="2022-06-14T13:49:58.695" v="3995"/>
        <pc:sldMkLst>
          <pc:docMk/>
          <pc:sldMk cId="3466482446" sldId="274"/>
        </pc:sldMkLst>
        <pc:spChg chg="mod">
          <ac:chgData name="Weber, George R. (LARC-D309)" userId="0c6bf55f-4eeb-4517-b8b9-ce58e4cba4b6" providerId="ADAL" clId="{09C5FAFF-A218-41A9-AE72-38778A902282}" dt="2022-06-14T13:49:48.497" v="3994"/>
          <ac:spMkLst>
            <pc:docMk/>
            <pc:sldMk cId="3466482446" sldId="274"/>
            <ac:spMk id="2" creationId="{551E06CD-2BC6-4C02-B577-083957162BFF}"/>
          </ac:spMkLst>
        </pc:spChg>
        <pc:spChg chg="add del mod">
          <ac:chgData name="Weber, George R. (LARC-D309)" userId="0c6bf55f-4eeb-4517-b8b9-ce58e4cba4b6" providerId="ADAL" clId="{09C5FAFF-A218-41A9-AE72-38778A902282}" dt="2022-06-14T13:49:19.646" v="3992"/>
          <ac:spMkLst>
            <pc:docMk/>
            <pc:sldMk cId="3466482446" sldId="274"/>
            <ac:spMk id="4" creationId="{BB493963-387A-44F5-B0AB-364992EAC968}"/>
          </ac:spMkLst>
        </pc:spChg>
        <pc:spChg chg="add del mod">
          <ac:chgData name="Weber, George R. (LARC-D309)" userId="0c6bf55f-4eeb-4517-b8b9-ce58e4cba4b6" providerId="ADAL" clId="{09C5FAFF-A218-41A9-AE72-38778A902282}" dt="2022-06-14T13:49:19.646" v="3992"/>
          <ac:spMkLst>
            <pc:docMk/>
            <pc:sldMk cId="3466482446" sldId="274"/>
            <ac:spMk id="12" creationId="{D628E047-6268-4E0C-8601-0CA4F3F02B12}"/>
          </ac:spMkLst>
        </pc:spChg>
        <pc:spChg chg="add del mod">
          <ac:chgData name="Weber, George R. (LARC-D309)" userId="0c6bf55f-4eeb-4517-b8b9-ce58e4cba4b6" providerId="ADAL" clId="{09C5FAFF-A218-41A9-AE72-38778A902282}" dt="2022-06-14T13:49:19.646" v="3992"/>
          <ac:spMkLst>
            <pc:docMk/>
            <pc:sldMk cId="3466482446" sldId="274"/>
            <ac:spMk id="13" creationId="{8D05C7B9-416C-45CA-A14D-33093E3F5A42}"/>
          </ac:spMkLst>
        </pc:spChg>
        <pc:spChg chg="add del mod">
          <ac:chgData name="Weber, George R. (LARC-D309)" userId="0c6bf55f-4eeb-4517-b8b9-ce58e4cba4b6" providerId="ADAL" clId="{09C5FAFF-A218-41A9-AE72-38778A902282}" dt="2022-06-14T13:49:19.646" v="3992"/>
          <ac:spMkLst>
            <pc:docMk/>
            <pc:sldMk cId="3466482446" sldId="274"/>
            <ac:spMk id="14" creationId="{6F62EB57-282B-4C55-A78D-85AD12C33155}"/>
          </ac:spMkLst>
        </pc:spChg>
        <pc:spChg chg="add del mod">
          <ac:chgData name="Weber, George R. (LARC-D309)" userId="0c6bf55f-4eeb-4517-b8b9-ce58e4cba4b6" providerId="ADAL" clId="{09C5FAFF-A218-41A9-AE72-38778A902282}" dt="2022-06-14T13:49:19.646" v="3992"/>
          <ac:spMkLst>
            <pc:docMk/>
            <pc:sldMk cId="3466482446" sldId="274"/>
            <ac:spMk id="15" creationId="{0D0C68A5-2AAB-4765-9485-3A69E897E832}"/>
          </ac:spMkLst>
        </pc:spChg>
        <pc:spChg chg="add mod">
          <ac:chgData name="Weber, George R. (LARC-D309)" userId="0c6bf55f-4eeb-4517-b8b9-ce58e4cba4b6" providerId="ADAL" clId="{09C5FAFF-A218-41A9-AE72-38778A902282}" dt="2022-06-14T13:49:28.265" v="3993"/>
          <ac:spMkLst>
            <pc:docMk/>
            <pc:sldMk cId="3466482446" sldId="274"/>
            <ac:spMk id="21" creationId="{CE9FCB99-6722-4FB6-9FF0-82D8B353CBB0}"/>
          </ac:spMkLst>
        </pc:spChg>
        <pc:spChg chg="add mod">
          <ac:chgData name="Weber, George R. (LARC-D309)" userId="0c6bf55f-4eeb-4517-b8b9-ce58e4cba4b6" providerId="ADAL" clId="{09C5FAFF-A218-41A9-AE72-38778A902282}" dt="2022-06-14T13:49:28.265" v="3993"/>
          <ac:spMkLst>
            <pc:docMk/>
            <pc:sldMk cId="3466482446" sldId="274"/>
            <ac:spMk id="22" creationId="{578066D2-212F-4449-AA41-C9760EFF483E}"/>
          </ac:spMkLst>
        </pc:spChg>
        <pc:spChg chg="add mod">
          <ac:chgData name="Weber, George R. (LARC-D309)" userId="0c6bf55f-4eeb-4517-b8b9-ce58e4cba4b6" providerId="ADAL" clId="{09C5FAFF-A218-41A9-AE72-38778A902282}" dt="2022-06-14T13:49:28.265" v="3993"/>
          <ac:spMkLst>
            <pc:docMk/>
            <pc:sldMk cId="3466482446" sldId="274"/>
            <ac:spMk id="23" creationId="{D5E58123-FE7D-4B9C-99EB-C1822880524C}"/>
          </ac:spMkLst>
        </pc:spChg>
        <pc:spChg chg="add mod">
          <ac:chgData name="Weber, George R. (LARC-D309)" userId="0c6bf55f-4eeb-4517-b8b9-ce58e4cba4b6" providerId="ADAL" clId="{09C5FAFF-A218-41A9-AE72-38778A902282}" dt="2022-06-14T13:49:28.265" v="3993"/>
          <ac:spMkLst>
            <pc:docMk/>
            <pc:sldMk cId="3466482446" sldId="274"/>
            <ac:spMk id="24" creationId="{425E1495-65AF-46FC-8CC6-6645B202E8E1}"/>
          </ac:spMkLst>
        </pc:spChg>
        <pc:picChg chg="add del mod">
          <ac:chgData name="Weber, George R. (LARC-D309)" userId="0c6bf55f-4eeb-4517-b8b9-ce58e4cba4b6" providerId="ADAL" clId="{09C5FAFF-A218-41A9-AE72-38778A902282}" dt="2022-06-14T13:49:19.646" v="3992"/>
          <ac:picMkLst>
            <pc:docMk/>
            <pc:sldMk cId="3466482446" sldId="274"/>
            <ac:picMk id="5" creationId="{7AD456A5-C8D7-4835-A61C-EEA729FBC85F}"/>
          </ac:picMkLst>
        </pc:picChg>
        <pc:picChg chg="add del mod">
          <ac:chgData name="Weber, George R. (LARC-D309)" userId="0c6bf55f-4eeb-4517-b8b9-ce58e4cba4b6" providerId="ADAL" clId="{09C5FAFF-A218-41A9-AE72-38778A902282}" dt="2022-06-14T13:49:19.646" v="3992"/>
          <ac:picMkLst>
            <pc:docMk/>
            <pc:sldMk cId="3466482446" sldId="274"/>
            <ac:picMk id="6" creationId="{B607C9AE-AF0E-4BCC-942B-CAE70C690C98}"/>
          </ac:picMkLst>
        </pc:picChg>
        <pc:picChg chg="add del mod">
          <ac:chgData name="Weber, George R. (LARC-D309)" userId="0c6bf55f-4eeb-4517-b8b9-ce58e4cba4b6" providerId="ADAL" clId="{09C5FAFF-A218-41A9-AE72-38778A902282}" dt="2022-06-14T13:49:19.646" v="3992"/>
          <ac:picMkLst>
            <pc:docMk/>
            <pc:sldMk cId="3466482446" sldId="274"/>
            <ac:picMk id="7" creationId="{48DCAF07-B17D-4C06-BB29-EFF5F5CE1AE6}"/>
          </ac:picMkLst>
        </pc:picChg>
        <pc:picChg chg="add del mod">
          <ac:chgData name="Weber, George R. (LARC-D309)" userId="0c6bf55f-4eeb-4517-b8b9-ce58e4cba4b6" providerId="ADAL" clId="{09C5FAFF-A218-41A9-AE72-38778A902282}" dt="2022-06-14T13:49:19.646" v="3992"/>
          <ac:picMkLst>
            <pc:docMk/>
            <pc:sldMk cId="3466482446" sldId="274"/>
            <ac:picMk id="8" creationId="{1AE731E5-5235-4B8C-B531-67E0681E7D0D}"/>
          </ac:picMkLst>
        </pc:picChg>
        <pc:picChg chg="add del mod">
          <ac:chgData name="Weber, George R. (LARC-D309)" userId="0c6bf55f-4eeb-4517-b8b9-ce58e4cba4b6" providerId="ADAL" clId="{09C5FAFF-A218-41A9-AE72-38778A902282}" dt="2022-06-14T13:49:19.646" v="3992"/>
          <ac:picMkLst>
            <pc:docMk/>
            <pc:sldMk cId="3466482446" sldId="274"/>
            <ac:picMk id="9" creationId="{F16F75DE-B6B9-4D39-B1AA-E899978D2977}"/>
          </ac:picMkLst>
        </pc:picChg>
        <pc:picChg chg="add del mod">
          <ac:chgData name="Weber, George R. (LARC-D309)" userId="0c6bf55f-4eeb-4517-b8b9-ce58e4cba4b6" providerId="ADAL" clId="{09C5FAFF-A218-41A9-AE72-38778A902282}" dt="2022-06-14T13:49:19.646" v="3992"/>
          <ac:picMkLst>
            <pc:docMk/>
            <pc:sldMk cId="3466482446" sldId="274"/>
            <ac:picMk id="10" creationId="{F0C31999-F9EF-4C8D-8039-2EEF27653159}"/>
          </ac:picMkLst>
        </pc:picChg>
        <pc:picChg chg="add del mod">
          <ac:chgData name="Weber, George R. (LARC-D309)" userId="0c6bf55f-4eeb-4517-b8b9-ce58e4cba4b6" providerId="ADAL" clId="{09C5FAFF-A218-41A9-AE72-38778A902282}" dt="2022-06-14T13:49:19.646" v="3992"/>
          <ac:picMkLst>
            <pc:docMk/>
            <pc:sldMk cId="3466482446" sldId="274"/>
            <ac:picMk id="11" creationId="{966E234A-6043-4D0F-BC64-B54E96D23C8D}"/>
          </ac:picMkLst>
        </pc:picChg>
        <pc:picChg chg="add mod">
          <ac:chgData name="Weber, George R. (LARC-D309)" userId="0c6bf55f-4eeb-4517-b8b9-ce58e4cba4b6" providerId="ADAL" clId="{09C5FAFF-A218-41A9-AE72-38778A902282}" dt="2022-06-14T13:49:28.265" v="3993"/>
          <ac:picMkLst>
            <pc:docMk/>
            <pc:sldMk cId="3466482446" sldId="274"/>
            <ac:picMk id="16" creationId="{D144D627-C55B-4BD6-A5C5-37D1721A5219}"/>
          </ac:picMkLst>
        </pc:picChg>
        <pc:picChg chg="add mod">
          <ac:chgData name="Weber, George R. (LARC-D309)" userId="0c6bf55f-4eeb-4517-b8b9-ce58e4cba4b6" providerId="ADAL" clId="{09C5FAFF-A218-41A9-AE72-38778A902282}" dt="2022-06-14T13:49:28.265" v="3993"/>
          <ac:picMkLst>
            <pc:docMk/>
            <pc:sldMk cId="3466482446" sldId="274"/>
            <ac:picMk id="17" creationId="{1E059CA4-E67D-43A8-A875-CC0B4040C16F}"/>
          </ac:picMkLst>
        </pc:picChg>
        <pc:picChg chg="add mod">
          <ac:chgData name="Weber, George R. (LARC-D309)" userId="0c6bf55f-4eeb-4517-b8b9-ce58e4cba4b6" providerId="ADAL" clId="{09C5FAFF-A218-41A9-AE72-38778A902282}" dt="2022-06-14T13:49:28.265" v="3993"/>
          <ac:picMkLst>
            <pc:docMk/>
            <pc:sldMk cId="3466482446" sldId="274"/>
            <ac:picMk id="18" creationId="{77A3D1C3-2EBA-4A8C-BFC8-586661137977}"/>
          </ac:picMkLst>
        </pc:picChg>
        <pc:picChg chg="add mod">
          <ac:chgData name="Weber, George R. (LARC-D309)" userId="0c6bf55f-4eeb-4517-b8b9-ce58e4cba4b6" providerId="ADAL" clId="{09C5FAFF-A218-41A9-AE72-38778A902282}" dt="2022-06-14T13:49:28.265" v="3993"/>
          <ac:picMkLst>
            <pc:docMk/>
            <pc:sldMk cId="3466482446" sldId="274"/>
            <ac:picMk id="19" creationId="{9BA5E082-830C-487D-9D57-D2FEB93B0A31}"/>
          </ac:picMkLst>
        </pc:picChg>
        <pc:picChg chg="add mod">
          <ac:chgData name="Weber, George R. (LARC-D309)" userId="0c6bf55f-4eeb-4517-b8b9-ce58e4cba4b6" providerId="ADAL" clId="{09C5FAFF-A218-41A9-AE72-38778A902282}" dt="2022-06-14T13:49:28.265" v="3993"/>
          <ac:picMkLst>
            <pc:docMk/>
            <pc:sldMk cId="3466482446" sldId="274"/>
            <ac:picMk id="20" creationId="{8FBB21C3-2323-4554-968D-896D4C2E1DB5}"/>
          </ac:picMkLst>
        </pc:picChg>
        <pc:picChg chg="add mod">
          <ac:chgData name="Weber, George R. (LARC-D309)" userId="0c6bf55f-4eeb-4517-b8b9-ce58e4cba4b6" providerId="ADAL" clId="{09C5FAFF-A218-41A9-AE72-38778A902282}" dt="2022-06-14T13:49:58.695" v="3995"/>
          <ac:picMkLst>
            <pc:docMk/>
            <pc:sldMk cId="3466482446" sldId="274"/>
            <ac:picMk id="25" creationId="{0977221F-4936-412C-9DE6-B7BFCB983ED4}"/>
          </ac:picMkLst>
        </pc:picChg>
      </pc:sldChg>
      <pc:sldChg chg="addSp delSp modSp new mod modAnim">
        <pc:chgData name="Weber, George R. (LARC-D309)" userId="0c6bf55f-4eeb-4517-b8b9-ce58e4cba4b6" providerId="ADAL" clId="{09C5FAFF-A218-41A9-AE72-38778A902282}" dt="2022-06-14T13:51:21.997" v="4028" actId="1076"/>
        <pc:sldMkLst>
          <pc:docMk/>
          <pc:sldMk cId="2263251863" sldId="275"/>
        </pc:sldMkLst>
        <pc:spChg chg="add del mod">
          <ac:chgData name="Weber, George R. (LARC-D309)" userId="0c6bf55f-4eeb-4517-b8b9-ce58e4cba4b6" providerId="ADAL" clId="{09C5FAFF-A218-41A9-AE72-38778A902282}" dt="2022-06-14T13:51:01.940" v="4022" actId="20577"/>
          <ac:spMkLst>
            <pc:docMk/>
            <pc:sldMk cId="2263251863" sldId="275"/>
            <ac:spMk id="2" creationId="{35D97942-B015-4395-B469-E1337398402F}"/>
          </ac:spMkLst>
        </pc:spChg>
        <pc:spChg chg="add del mod">
          <ac:chgData name="Weber, George R. (LARC-D309)" userId="0c6bf55f-4eeb-4517-b8b9-ce58e4cba4b6" providerId="ADAL" clId="{09C5FAFF-A218-41A9-AE72-38778A902282}" dt="2022-06-14T13:50:49.192" v="4003" actId="478"/>
          <ac:spMkLst>
            <pc:docMk/>
            <pc:sldMk cId="2263251863" sldId="275"/>
            <ac:spMk id="5" creationId="{D550F4AC-69D9-4E4B-B07E-13C1AAC6BCA8}"/>
          </ac:spMkLst>
        </pc:spChg>
        <pc:spChg chg="add mod">
          <ac:chgData name="Weber, George R. (LARC-D309)" userId="0c6bf55f-4eeb-4517-b8b9-ce58e4cba4b6" providerId="ADAL" clId="{09C5FAFF-A218-41A9-AE72-38778A902282}" dt="2022-06-14T13:51:13.946" v="4026" actId="164"/>
          <ac:spMkLst>
            <pc:docMk/>
            <pc:sldMk cId="2263251863" sldId="275"/>
            <ac:spMk id="9" creationId="{737DC643-1290-44BC-9256-4B4A7F779E44}"/>
          </ac:spMkLst>
        </pc:spChg>
        <pc:spChg chg="add mod">
          <ac:chgData name="Weber, George R. (LARC-D309)" userId="0c6bf55f-4eeb-4517-b8b9-ce58e4cba4b6" providerId="ADAL" clId="{09C5FAFF-A218-41A9-AE72-38778A902282}" dt="2022-06-14T13:51:13.946" v="4026" actId="164"/>
          <ac:spMkLst>
            <pc:docMk/>
            <pc:sldMk cId="2263251863" sldId="275"/>
            <ac:spMk id="10" creationId="{81D6E5AE-80E8-4B93-87EF-CBF273D1C1E0}"/>
          </ac:spMkLst>
        </pc:spChg>
        <pc:spChg chg="add mod">
          <ac:chgData name="Weber, George R. (LARC-D309)" userId="0c6bf55f-4eeb-4517-b8b9-ce58e4cba4b6" providerId="ADAL" clId="{09C5FAFF-A218-41A9-AE72-38778A902282}" dt="2022-06-14T13:51:09.680" v="4025" actId="1076"/>
          <ac:spMkLst>
            <pc:docMk/>
            <pc:sldMk cId="2263251863" sldId="275"/>
            <ac:spMk id="17" creationId="{24C2F03A-0507-44A3-BDD6-6B47CAF6959D}"/>
          </ac:spMkLst>
        </pc:spChg>
        <pc:spChg chg="add mod">
          <ac:chgData name="Weber, George R. (LARC-D309)" userId="0c6bf55f-4eeb-4517-b8b9-ce58e4cba4b6" providerId="ADAL" clId="{09C5FAFF-A218-41A9-AE72-38778A902282}" dt="2022-06-14T13:51:13.946" v="4026" actId="164"/>
          <ac:spMkLst>
            <pc:docMk/>
            <pc:sldMk cId="2263251863" sldId="275"/>
            <ac:spMk id="19" creationId="{DBAC67C3-62D5-418F-86FA-AE7860770B2B}"/>
          </ac:spMkLst>
        </pc:spChg>
        <pc:spChg chg="add mod">
          <ac:chgData name="Weber, George R. (LARC-D309)" userId="0c6bf55f-4eeb-4517-b8b9-ce58e4cba4b6" providerId="ADAL" clId="{09C5FAFF-A218-41A9-AE72-38778A902282}" dt="2022-06-14T13:51:13.946" v="4026" actId="164"/>
          <ac:spMkLst>
            <pc:docMk/>
            <pc:sldMk cId="2263251863" sldId="275"/>
            <ac:spMk id="20" creationId="{DB0DC4B1-EA18-4278-BDB2-D55B8D0A68B5}"/>
          </ac:spMkLst>
        </pc:spChg>
        <pc:spChg chg="add mod">
          <ac:chgData name="Weber, George R. (LARC-D309)" userId="0c6bf55f-4eeb-4517-b8b9-ce58e4cba4b6" providerId="ADAL" clId="{09C5FAFF-A218-41A9-AE72-38778A902282}" dt="2022-06-14T13:51:13.946" v="4026" actId="164"/>
          <ac:spMkLst>
            <pc:docMk/>
            <pc:sldMk cId="2263251863" sldId="275"/>
            <ac:spMk id="21" creationId="{721AF013-C487-46CC-9D32-44CD591D1F9D}"/>
          </ac:spMkLst>
        </pc:spChg>
        <pc:spChg chg="add mod">
          <ac:chgData name="Weber, George R. (LARC-D309)" userId="0c6bf55f-4eeb-4517-b8b9-ce58e4cba4b6" providerId="ADAL" clId="{09C5FAFF-A218-41A9-AE72-38778A902282}" dt="2022-06-14T13:51:13.946" v="4026" actId="164"/>
          <ac:spMkLst>
            <pc:docMk/>
            <pc:sldMk cId="2263251863" sldId="275"/>
            <ac:spMk id="22" creationId="{231F638F-8B83-48EC-B4A3-AEA75C6F8DF2}"/>
          </ac:spMkLst>
        </pc:spChg>
        <pc:spChg chg="add mod">
          <ac:chgData name="Weber, George R. (LARC-D309)" userId="0c6bf55f-4eeb-4517-b8b9-ce58e4cba4b6" providerId="ADAL" clId="{09C5FAFF-A218-41A9-AE72-38778A902282}" dt="2022-06-14T13:51:13.946" v="4026" actId="164"/>
          <ac:spMkLst>
            <pc:docMk/>
            <pc:sldMk cId="2263251863" sldId="275"/>
            <ac:spMk id="23" creationId="{5CD14D2B-D9B6-4954-AC74-7F1FC7D0C242}"/>
          </ac:spMkLst>
        </pc:spChg>
        <pc:spChg chg="add mod">
          <ac:chgData name="Weber, George R. (LARC-D309)" userId="0c6bf55f-4eeb-4517-b8b9-ce58e4cba4b6" providerId="ADAL" clId="{09C5FAFF-A218-41A9-AE72-38778A902282}" dt="2022-06-14T13:51:13.946" v="4026" actId="164"/>
          <ac:spMkLst>
            <pc:docMk/>
            <pc:sldMk cId="2263251863" sldId="275"/>
            <ac:spMk id="24" creationId="{BDD87572-D010-4372-8260-1908B09F44AB}"/>
          </ac:spMkLst>
        </pc:spChg>
        <pc:spChg chg="add mod">
          <ac:chgData name="Weber, George R. (LARC-D309)" userId="0c6bf55f-4eeb-4517-b8b9-ce58e4cba4b6" providerId="ADAL" clId="{09C5FAFF-A218-41A9-AE72-38778A902282}" dt="2022-06-14T13:51:13.946" v="4026" actId="164"/>
          <ac:spMkLst>
            <pc:docMk/>
            <pc:sldMk cId="2263251863" sldId="275"/>
            <ac:spMk id="25" creationId="{0374CDE5-17DA-4D31-83F2-A3A6ABDE35C8}"/>
          </ac:spMkLst>
        </pc:spChg>
        <pc:grpChg chg="add mod">
          <ac:chgData name="Weber, George R. (LARC-D309)" userId="0c6bf55f-4eeb-4517-b8b9-ce58e4cba4b6" providerId="ADAL" clId="{09C5FAFF-A218-41A9-AE72-38778A902282}" dt="2022-06-14T13:51:21.997" v="4028" actId="1076"/>
          <ac:grpSpMkLst>
            <pc:docMk/>
            <pc:sldMk cId="2263251863" sldId="275"/>
            <ac:grpSpMk id="26" creationId="{C8667FE2-4782-489F-8AEC-566E85EC06D2}"/>
          </ac:grpSpMkLst>
        </pc:grpChg>
        <pc:picChg chg="add mod">
          <ac:chgData name="Weber, George R. (LARC-D309)" userId="0c6bf55f-4eeb-4517-b8b9-ce58e4cba4b6" providerId="ADAL" clId="{09C5FAFF-A218-41A9-AE72-38778A902282}" dt="2022-06-14T13:51:13.946" v="4026" actId="164"/>
          <ac:picMkLst>
            <pc:docMk/>
            <pc:sldMk cId="2263251863" sldId="275"/>
            <ac:picMk id="4" creationId="{03385292-9A3E-43C6-95F4-B875208FF141}"/>
          </ac:picMkLst>
        </pc:picChg>
        <pc:picChg chg="add mod">
          <ac:chgData name="Weber, George R. (LARC-D309)" userId="0c6bf55f-4eeb-4517-b8b9-ce58e4cba4b6" providerId="ADAL" clId="{09C5FAFF-A218-41A9-AE72-38778A902282}" dt="2022-06-14T13:51:13.946" v="4026" actId="164"/>
          <ac:picMkLst>
            <pc:docMk/>
            <pc:sldMk cId="2263251863" sldId="275"/>
            <ac:picMk id="6" creationId="{80BE71E4-FCCF-4425-BEDD-8DF752A97B6A}"/>
          </ac:picMkLst>
        </pc:picChg>
        <pc:picChg chg="add mod">
          <ac:chgData name="Weber, George R. (LARC-D309)" userId="0c6bf55f-4eeb-4517-b8b9-ce58e4cba4b6" providerId="ADAL" clId="{09C5FAFF-A218-41A9-AE72-38778A902282}" dt="2022-06-14T13:51:13.946" v="4026" actId="164"/>
          <ac:picMkLst>
            <pc:docMk/>
            <pc:sldMk cId="2263251863" sldId="275"/>
            <ac:picMk id="7" creationId="{654FD4E5-FA8F-419E-A436-16CF1530ED72}"/>
          </ac:picMkLst>
        </pc:picChg>
        <pc:picChg chg="add mod">
          <ac:chgData name="Weber, George R. (LARC-D309)" userId="0c6bf55f-4eeb-4517-b8b9-ce58e4cba4b6" providerId="ADAL" clId="{09C5FAFF-A218-41A9-AE72-38778A902282}" dt="2022-06-14T13:51:13.946" v="4026" actId="164"/>
          <ac:picMkLst>
            <pc:docMk/>
            <pc:sldMk cId="2263251863" sldId="275"/>
            <ac:picMk id="8" creationId="{3F3AEFD2-F637-441A-AA8C-1D1FA2E0E842}"/>
          </ac:picMkLst>
        </pc:picChg>
        <pc:picChg chg="add mod">
          <ac:chgData name="Weber, George R. (LARC-D309)" userId="0c6bf55f-4eeb-4517-b8b9-ce58e4cba4b6" providerId="ADAL" clId="{09C5FAFF-A218-41A9-AE72-38778A902282}" dt="2022-06-14T13:51:13.946" v="4026" actId="164"/>
          <ac:picMkLst>
            <pc:docMk/>
            <pc:sldMk cId="2263251863" sldId="275"/>
            <ac:picMk id="18" creationId="{1AE49D50-7C92-4C6D-A66A-F986B084FE47}"/>
          </ac:picMkLst>
        </pc:picChg>
        <pc:cxnChg chg="add mod">
          <ac:chgData name="Weber, George R. (LARC-D309)" userId="0c6bf55f-4eeb-4517-b8b9-ce58e4cba4b6" providerId="ADAL" clId="{09C5FAFF-A218-41A9-AE72-38778A902282}" dt="2022-06-14T13:51:13.946" v="4026" actId="164"/>
          <ac:cxnSpMkLst>
            <pc:docMk/>
            <pc:sldMk cId="2263251863" sldId="275"/>
            <ac:cxnSpMk id="11" creationId="{A088A451-F365-4264-9C9C-B31DFC1CA6BA}"/>
          </ac:cxnSpMkLst>
        </pc:cxnChg>
        <pc:cxnChg chg="add mod">
          <ac:chgData name="Weber, George R. (LARC-D309)" userId="0c6bf55f-4eeb-4517-b8b9-ce58e4cba4b6" providerId="ADAL" clId="{09C5FAFF-A218-41A9-AE72-38778A902282}" dt="2022-06-14T13:51:13.946" v="4026" actId="164"/>
          <ac:cxnSpMkLst>
            <pc:docMk/>
            <pc:sldMk cId="2263251863" sldId="275"/>
            <ac:cxnSpMk id="12" creationId="{3CE95FCD-550F-4EFA-A78F-9EB8B4448098}"/>
          </ac:cxnSpMkLst>
        </pc:cxnChg>
        <pc:cxnChg chg="add mod">
          <ac:chgData name="Weber, George R. (LARC-D309)" userId="0c6bf55f-4eeb-4517-b8b9-ce58e4cba4b6" providerId="ADAL" clId="{09C5FAFF-A218-41A9-AE72-38778A902282}" dt="2022-06-14T13:51:13.946" v="4026" actId="164"/>
          <ac:cxnSpMkLst>
            <pc:docMk/>
            <pc:sldMk cId="2263251863" sldId="275"/>
            <ac:cxnSpMk id="13" creationId="{A2170280-14F6-44C5-A519-DF93553024FE}"/>
          </ac:cxnSpMkLst>
        </pc:cxnChg>
        <pc:cxnChg chg="add mod">
          <ac:chgData name="Weber, George R. (LARC-D309)" userId="0c6bf55f-4eeb-4517-b8b9-ce58e4cba4b6" providerId="ADAL" clId="{09C5FAFF-A218-41A9-AE72-38778A902282}" dt="2022-06-14T13:51:13.946" v="4026" actId="164"/>
          <ac:cxnSpMkLst>
            <pc:docMk/>
            <pc:sldMk cId="2263251863" sldId="275"/>
            <ac:cxnSpMk id="14" creationId="{552504C2-AE88-4564-9C15-2E5973885D9D}"/>
          </ac:cxnSpMkLst>
        </pc:cxnChg>
        <pc:cxnChg chg="add mod">
          <ac:chgData name="Weber, George R. (LARC-D309)" userId="0c6bf55f-4eeb-4517-b8b9-ce58e4cba4b6" providerId="ADAL" clId="{09C5FAFF-A218-41A9-AE72-38778A902282}" dt="2022-06-14T13:51:13.946" v="4026" actId="164"/>
          <ac:cxnSpMkLst>
            <pc:docMk/>
            <pc:sldMk cId="2263251863" sldId="275"/>
            <ac:cxnSpMk id="15" creationId="{26B089B6-5D98-4717-B5CA-D3AFF212D80D}"/>
          </ac:cxnSpMkLst>
        </pc:cxnChg>
        <pc:cxnChg chg="add mod">
          <ac:chgData name="Weber, George R. (LARC-D309)" userId="0c6bf55f-4eeb-4517-b8b9-ce58e4cba4b6" providerId="ADAL" clId="{09C5FAFF-A218-41A9-AE72-38778A902282}" dt="2022-06-14T13:51:13.946" v="4026" actId="164"/>
          <ac:cxnSpMkLst>
            <pc:docMk/>
            <pc:sldMk cId="2263251863" sldId="275"/>
            <ac:cxnSpMk id="16" creationId="{7934A525-B6FA-4A46-98D4-2ECFE6D5D58F}"/>
          </ac:cxnSpMkLst>
        </pc:cxnChg>
      </pc:sldChg>
      <pc:sldChg chg="addSp delSp modSp new mod">
        <pc:chgData name="Weber, George R. (LARC-D309)" userId="0c6bf55f-4eeb-4517-b8b9-ce58e4cba4b6" providerId="ADAL" clId="{09C5FAFF-A218-41A9-AE72-38778A902282}" dt="2022-06-14T13:54:43.955" v="4054"/>
        <pc:sldMkLst>
          <pc:docMk/>
          <pc:sldMk cId="98304399" sldId="276"/>
        </pc:sldMkLst>
        <pc:spChg chg="mod">
          <ac:chgData name="Weber, George R. (LARC-D309)" userId="0c6bf55f-4eeb-4517-b8b9-ce58e4cba4b6" providerId="ADAL" clId="{09C5FAFF-A218-41A9-AE72-38778A902282}" dt="2022-06-14T13:54:43.955" v="4054"/>
          <ac:spMkLst>
            <pc:docMk/>
            <pc:sldMk cId="98304399" sldId="276"/>
            <ac:spMk id="2" creationId="{6C528DE9-4760-4B63-871B-023067C04D8F}"/>
          </ac:spMkLst>
        </pc:spChg>
        <pc:spChg chg="add mod">
          <ac:chgData name="Weber, George R. (LARC-D309)" userId="0c6bf55f-4eeb-4517-b8b9-ce58e4cba4b6" providerId="ADAL" clId="{09C5FAFF-A218-41A9-AE72-38778A902282}" dt="2022-06-14T13:54:34.605" v="4053" actId="1076"/>
          <ac:spMkLst>
            <pc:docMk/>
            <pc:sldMk cId="98304399" sldId="276"/>
            <ac:spMk id="8" creationId="{81824267-744E-4CB2-8AA6-B2B726FDDA95}"/>
          </ac:spMkLst>
        </pc:spChg>
        <pc:picChg chg="add mod">
          <ac:chgData name="Weber, George R. (LARC-D309)" userId="0c6bf55f-4eeb-4517-b8b9-ce58e4cba4b6" providerId="ADAL" clId="{09C5FAFF-A218-41A9-AE72-38778A902282}" dt="2022-06-14T13:54:26.102" v="4048" actId="1076"/>
          <ac:picMkLst>
            <pc:docMk/>
            <pc:sldMk cId="98304399" sldId="276"/>
            <ac:picMk id="5" creationId="{E1D09D5F-4A9B-4657-B906-F5BEEEEB70F8}"/>
          </ac:picMkLst>
        </pc:picChg>
        <pc:picChg chg="add del mod">
          <ac:chgData name="Weber, George R. (LARC-D309)" userId="0c6bf55f-4eeb-4517-b8b9-ce58e4cba4b6" providerId="ADAL" clId="{09C5FAFF-A218-41A9-AE72-38778A902282}" dt="2022-06-14T13:54:20.791" v="4046" actId="478"/>
          <ac:picMkLst>
            <pc:docMk/>
            <pc:sldMk cId="98304399" sldId="276"/>
            <ac:picMk id="7" creationId="{51433320-8D03-47C4-8BEC-7C2BD8415BEC}"/>
          </ac:picMkLst>
        </pc:picChg>
      </pc:sldChg>
      <pc:sldChg chg="addSp delSp modSp new mod ord modClrScheme chgLayout">
        <pc:chgData name="Weber, George R. (LARC-D309)" userId="0c6bf55f-4eeb-4517-b8b9-ce58e4cba4b6" providerId="ADAL" clId="{09C5FAFF-A218-41A9-AE72-38778A902282}" dt="2022-06-14T14:18:06.876" v="4169" actId="478"/>
        <pc:sldMkLst>
          <pc:docMk/>
          <pc:sldMk cId="2410144926" sldId="277"/>
        </pc:sldMkLst>
        <pc:spChg chg="del">
          <ac:chgData name="Weber, George R. (LARC-D309)" userId="0c6bf55f-4eeb-4517-b8b9-ce58e4cba4b6" providerId="ADAL" clId="{09C5FAFF-A218-41A9-AE72-38778A902282}" dt="2022-06-14T14:05:40.657" v="4121" actId="478"/>
          <ac:spMkLst>
            <pc:docMk/>
            <pc:sldMk cId="2410144926" sldId="277"/>
            <ac:spMk id="2" creationId="{71161D2E-F5D9-49E7-AC4D-2F5B180E6235}"/>
          </ac:spMkLst>
        </pc:spChg>
        <pc:spChg chg="mod ord">
          <ac:chgData name="Weber, George R. (LARC-D309)" userId="0c6bf55f-4eeb-4517-b8b9-ce58e4cba4b6" providerId="ADAL" clId="{09C5FAFF-A218-41A9-AE72-38778A902282}" dt="2022-06-14T14:17:36.260" v="4132" actId="700"/>
          <ac:spMkLst>
            <pc:docMk/>
            <pc:sldMk cId="2410144926" sldId="277"/>
            <ac:spMk id="3" creationId="{A613CEBB-A22B-4DA4-8EFD-4FBC831C8B2D}"/>
          </ac:spMkLst>
        </pc:spChg>
        <pc:spChg chg="add mod ord">
          <ac:chgData name="Weber, George R. (LARC-D309)" userId="0c6bf55f-4eeb-4517-b8b9-ce58e4cba4b6" providerId="ADAL" clId="{09C5FAFF-A218-41A9-AE72-38778A902282}" dt="2022-06-14T14:17:45.889" v="4133"/>
          <ac:spMkLst>
            <pc:docMk/>
            <pc:sldMk cId="2410144926" sldId="277"/>
            <ac:spMk id="4" creationId="{1A45E0EE-2EF8-47CD-82DC-DCA32FD5BB03}"/>
          </ac:spMkLst>
        </pc:spChg>
        <pc:spChg chg="add mod ord">
          <ac:chgData name="Weber, George R. (LARC-D309)" userId="0c6bf55f-4eeb-4517-b8b9-ce58e4cba4b6" providerId="ADAL" clId="{09C5FAFF-A218-41A9-AE72-38778A902282}" dt="2022-06-14T14:18:00.749" v="4168" actId="20577"/>
          <ac:spMkLst>
            <pc:docMk/>
            <pc:sldMk cId="2410144926" sldId="277"/>
            <ac:spMk id="5" creationId="{799C0D9A-84C1-4A52-863C-BAD6EF575D5D}"/>
          </ac:spMkLst>
        </pc:spChg>
        <pc:spChg chg="add del mod ord">
          <ac:chgData name="Weber, George R. (LARC-D309)" userId="0c6bf55f-4eeb-4517-b8b9-ce58e4cba4b6" providerId="ADAL" clId="{09C5FAFF-A218-41A9-AE72-38778A902282}" dt="2022-06-14T14:18:06.876" v="4169" actId="478"/>
          <ac:spMkLst>
            <pc:docMk/>
            <pc:sldMk cId="2410144926" sldId="277"/>
            <ac:spMk id="6" creationId="{49BA133C-7416-433F-82E9-42054C03A2E8}"/>
          </ac:spMkLst>
        </pc:spChg>
        <pc:spChg chg="add del mod ord">
          <ac:chgData name="Weber, George R. (LARC-D309)" userId="0c6bf55f-4eeb-4517-b8b9-ce58e4cba4b6" providerId="ADAL" clId="{09C5FAFF-A218-41A9-AE72-38778A902282}" dt="2022-06-14T14:18:06.876" v="4169" actId="478"/>
          <ac:spMkLst>
            <pc:docMk/>
            <pc:sldMk cId="2410144926" sldId="277"/>
            <ac:spMk id="7" creationId="{A1229C61-DC52-4DD0-A5CA-06D8D161308B}"/>
          </ac:spMkLst>
        </pc:spChg>
      </pc:sldChg>
      <pc:sldChg chg="addSp modSp new mod modAnim">
        <pc:chgData name="Weber, George R. (LARC-D309)" userId="0c6bf55f-4eeb-4517-b8b9-ce58e4cba4b6" providerId="ADAL" clId="{09C5FAFF-A218-41A9-AE72-38778A902282}" dt="2022-06-14T14:58:48.447" v="4201" actId="20577"/>
        <pc:sldMkLst>
          <pc:docMk/>
          <pc:sldMk cId="2999179752" sldId="278"/>
        </pc:sldMkLst>
        <pc:spChg chg="mod">
          <ac:chgData name="Weber, George R. (LARC-D309)" userId="0c6bf55f-4eeb-4517-b8b9-ce58e4cba4b6" providerId="ADAL" clId="{09C5FAFF-A218-41A9-AE72-38778A902282}" dt="2022-06-14T14:58:48.447" v="4201" actId="20577"/>
          <ac:spMkLst>
            <pc:docMk/>
            <pc:sldMk cId="2999179752" sldId="278"/>
            <ac:spMk id="2" creationId="{086D632A-FF54-474F-85E9-86AA353DA165}"/>
          </ac:spMkLst>
        </pc:spChg>
        <pc:spChg chg="add mod">
          <ac:chgData name="Weber, George R. (LARC-D309)" userId="0c6bf55f-4eeb-4517-b8b9-ce58e4cba4b6" providerId="ADAL" clId="{09C5FAFF-A218-41A9-AE72-38778A902282}" dt="2022-06-14T14:57:29.938" v="4172" actId="1076"/>
          <ac:spMkLst>
            <pc:docMk/>
            <pc:sldMk cId="2999179752" sldId="278"/>
            <ac:spMk id="8" creationId="{6094127E-6DC5-4773-99AB-8C4F9EBB0516}"/>
          </ac:spMkLst>
        </pc:spChg>
        <pc:spChg chg="add mod">
          <ac:chgData name="Weber, George R. (LARC-D309)" userId="0c6bf55f-4eeb-4517-b8b9-ce58e4cba4b6" providerId="ADAL" clId="{09C5FAFF-A218-41A9-AE72-38778A902282}" dt="2022-06-14T14:57:29.938" v="4172" actId="1076"/>
          <ac:spMkLst>
            <pc:docMk/>
            <pc:sldMk cId="2999179752" sldId="278"/>
            <ac:spMk id="9" creationId="{490C1503-A602-4001-95D5-6D25E5DBEABF}"/>
          </ac:spMkLst>
        </pc:spChg>
        <pc:spChg chg="add mod">
          <ac:chgData name="Weber, George R. (LARC-D309)" userId="0c6bf55f-4eeb-4517-b8b9-ce58e4cba4b6" providerId="ADAL" clId="{09C5FAFF-A218-41A9-AE72-38778A902282}" dt="2022-06-14T14:57:29.938" v="4172" actId="1076"/>
          <ac:spMkLst>
            <pc:docMk/>
            <pc:sldMk cId="2999179752" sldId="278"/>
            <ac:spMk id="10" creationId="{F5271213-9C88-4C14-BCEE-06338007CA42}"/>
          </ac:spMkLst>
        </pc:spChg>
        <pc:spChg chg="add mod">
          <ac:chgData name="Weber, George R. (LARC-D309)" userId="0c6bf55f-4eeb-4517-b8b9-ce58e4cba4b6" providerId="ADAL" clId="{09C5FAFF-A218-41A9-AE72-38778A902282}" dt="2022-06-14T14:57:29.938" v="4172" actId="1076"/>
          <ac:spMkLst>
            <pc:docMk/>
            <pc:sldMk cId="2999179752" sldId="278"/>
            <ac:spMk id="12" creationId="{DB421C5A-2D4F-4BE2-BBBB-BF5265C878C0}"/>
          </ac:spMkLst>
        </pc:spChg>
        <pc:spChg chg="add mod">
          <ac:chgData name="Weber, George R. (LARC-D309)" userId="0c6bf55f-4eeb-4517-b8b9-ce58e4cba4b6" providerId="ADAL" clId="{09C5FAFF-A218-41A9-AE72-38778A902282}" dt="2022-06-14T14:57:29.938" v="4172" actId="1076"/>
          <ac:spMkLst>
            <pc:docMk/>
            <pc:sldMk cId="2999179752" sldId="278"/>
            <ac:spMk id="13" creationId="{1384E658-C137-47B9-B252-823D96A61EE5}"/>
          </ac:spMkLst>
        </pc:spChg>
        <pc:spChg chg="add mod">
          <ac:chgData name="Weber, George R. (LARC-D309)" userId="0c6bf55f-4eeb-4517-b8b9-ce58e4cba4b6" providerId="ADAL" clId="{09C5FAFF-A218-41A9-AE72-38778A902282}" dt="2022-06-14T14:57:29.938" v="4172" actId="1076"/>
          <ac:spMkLst>
            <pc:docMk/>
            <pc:sldMk cId="2999179752" sldId="278"/>
            <ac:spMk id="14" creationId="{06FE061A-0065-4F8B-BA84-3ECF5AC52D5C}"/>
          </ac:spMkLst>
        </pc:spChg>
        <pc:spChg chg="add mod">
          <ac:chgData name="Weber, George R. (LARC-D309)" userId="0c6bf55f-4eeb-4517-b8b9-ce58e4cba4b6" providerId="ADAL" clId="{09C5FAFF-A218-41A9-AE72-38778A902282}" dt="2022-06-14T14:57:29.938" v="4172" actId="1076"/>
          <ac:spMkLst>
            <pc:docMk/>
            <pc:sldMk cId="2999179752" sldId="278"/>
            <ac:spMk id="15" creationId="{112008F1-BCA5-4B7F-A9FB-9010A4883BD1}"/>
          </ac:spMkLst>
        </pc:spChg>
        <pc:spChg chg="add mod">
          <ac:chgData name="Weber, George R. (LARC-D309)" userId="0c6bf55f-4eeb-4517-b8b9-ce58e4cba4b6" providerId="ADAL" clId="{09C5FAFF-A218-41A9-AE72-38778A902282}" dt="2022-06-14T14:57:29.938" v="4172" actId="1076"/>
          <ac:spMkLst>
            <pc:docMk/>
            <pc:sldMk cId="2999179752" sldId="278"/>
            <ac:spMk id="16" creationId="{23CBD7E7-B536-4072-A137-243254C0BC69}"/>
          </ac:spMkLst>
        </pc:spChg>
        <pc:spChg chg="add mod">
          <ac:chgData name="Weber, George R. (LARC-D309)" userId="0c6bf55f-4eeb-4517-b8b9-ce58e4cba4b6" providerId="ADAL" clId="{09C5FAFF-A218-41A9-AE72-38778A902282}" dt="2022-06-14T14:57:29.938" v="4172" actId="1076"/>
          <ac:spMkLst>
            <pc:docMk/>
            <pc:sldMk cId="2999179752" sldId="278"/>
            <ac:spMk id="19" creationId="{09003F0E-38AF-4668-AAE0-06EFE6118FE2}"/>
          </ac:spMkLst>
        </pc:spChg>
        <pc:spChg chg="mod">
          <ac:chgData name="Weber, George R. (LARC-D309)" userId="0c6bf55f-4eeb-4517-b8b9-ce58e4cba4b6" providerId="ADAL" clId="{09C5FAFF-A218-41A9-AE72-38778A902282}" dt="2022-06-14T14:57:19.285" v="4171"/>
          <ac:spMkLst>
            <pc:docMk/>
            <pc:sldMk cId="2999179752" sldId="278"/>
            <ac:spMk id="22" creationId="{65483F0E-A2CA-4486-8E51-74BE94C85ACA}"/>
          </ac:spMkLst>
        </pc:spChg>
        <pc:spChg chg="add mod">
          <ac:chgData name="Weber, George R. (LARC-D309)" userId="0c6bf55f-4eeb-4517-b8b9-ce58e4cba4b6" providerId="ADAL" clId="{09C5FAFF-A218-41A9-AE72-38778A902282}" dt="2022-06-14T14:57:29.938" v="4172" actId="1076"/>
          <ac:spMkLst>
            <pc:docMk/>
            <pc:sldMk cId="2999179752" sldId="278"/>
            <ac:spMk id="23" creationId="{187CAD1B-7741-4A73-AF55-B5B5E583CD53}"/>
          </ac:spMkLst>
        </pc:spChg>
        <pc:spChg chg="add mod">
          <ac:chgData name="Weber, George R. (LARC-D309)" userId="0c6bf55f-4eeb-4517-b8b9-ce58e4cba4b6" providerId="ADAL" clId="{09C5FAFF-A218-41A9-AE72-38778A902282}" dt="2022-06-14T14:57:29.938" v="4172" actId="1076"/>
          <ac:spMkLst>
            <pc:docMk/>
            <pc:sldMk cId="2999179752" sldId="278"/>
            <ac:spMk id="25" creationId="{973C8DBD-DC48-4D2D-86E9-19DF01DC74BA}"/>
          </ac:spMkLst>
        </pc:spChg>
        <pc:spChg chg="add mod">
          <ac:chgData name="Weber, George R. (LARC-D309)" userId="0c6bf55f-4eeb-4517-b8b9-ce58e4cba4b6" providerId="ADAL" clId="{09C5FAFF-A218-41A9-AE72-38778A902282}" dt="2022-06-14T14:57:29.938" v="4172" actId="1076"/>
          <ac:spMkLst>
            <pc:docMk/>
            <pc:sldMk cId="2999179752" sldId="278"/>
            <ac:spMk id="27" creationId="{0D275901-3E2C-4DE8-AAE6-2D48ECDF05AF}"/>
          </ac:spMkLst>
        </pc:spChg>
        <pc:grpChg chg="add mod">
          <ac:chgData name="Weber, George R. (LARC-D309)" userId="0c6bf55f-4eeb-4517-b8b9-ce58e4cba4b6" providerId="ADAL" clId="{09C5FAFF-A218-41A9-AE72-38778A902282}" dt="2022-06-14T14:57:29.938" v="4172" actId="1076"/>
          <ac:grpSpMkLst>
            <pc:docMk/>
            <pc:sldMk cId="2999179752" sldId="278"/>
            <ac:grpSpMk id="20" creationId="{1FE42A48-D312-41C3-BA9B-BC9B2D68FE24}"/>
          </ac:grpSpMkLst>
        </pc:grpChg>
        <pc:picChg chg="add mod">
          <ac:chgData name="Weber, George R. (LARC-D309)" userId="0c6bf55f-4eeb-4517-b8b9-ce58e4cba4b6" providerId="ADAL" clId="{09C5FAFF-A218-41A9-AE72-38778A902282}" dt="2022-06-14T14:57:29.938" v="4172" actId="1076"/>
          <ac:picMkLst>
            <pc:docMk/>
            <pc:sldMk cId="2999179752" sldId="278"/>
            <ac:picMk id="4" creationId="{1937321F-1A73-4B66-A368-C4CD7D0A3A31}"/>
          </ac:picMkLst>
        </pc:picChg>
        <pc:picChg chg="add mod">
          <ac:chgData name="Weber, George R. (LARC-D309)" userId="0c6bf55f-4eeb-4517-b8b9-ce58e4cba4b6" providerId="ADAL" clId="{09C5FAFF-A218-41A9-AE72-38778A902282}" dt="2022-06-14T14:57:29.938" v="4172" actId="1076"/>
          <ac:picMkLst>
            <pc:docMk/>
            <pc:sldMk cId="2999179752" sldId="278"/>
            <ac:picMk id="5" creationId="{A8247243-3592-4F2E-B058-CC0522C28FD8}"/>
          </ac:picMkLst>
        </pc:picChg>
        <pc:picChg chg="add mod">
          <ac:chgData name="Weber, George R. (LARC-D309)" userId="0c6bf55f-4eeb-4517-b8b9-ce58e4cba4b6" providerId="ADAL" clId="{09C5FAFF-A218-41A9-AE72-38778A902282}" dt="2022-06-14T14:57:29.938" v="4172" actId="1076"/>
          <ac:picMkLst>
            <pc:docMk/>
            <pc:sldMk cId="2999179752" sldId="278"/>
            <ac:picMk id="6" creationId="{F0B8EF59-74A0-4286-8F6D-663241CF0840}"/>
          </ac:picMkLst>
        </pc:picChg>
        <pc:picChg chg="add mod">
          <ac:chgData name="Weber, George R. (LARC-D309)" userId="0c6bf55f-4eeb-4517-b8b9-ce58e4cba4b6" providerId="ADAL" clId="{09C5FAFF-A218-41A9-AE72-38778A902282}" dt="2022-06-14T14:57:29.938" v="4172" actId="1076"/>
          <ac:picMkLst>
            <pc:docMk/>
            <pc:sldMk cId="2999179752" sldId="278"/>
            <ac:picMk id="17" creationId="{352DFA26-ABB9-4F37-B2B2-80CE29878F4C}"/>
          </ac:picMkLst>
        </pc:picChg>
        <pc:picChg chg="mod">
          <ac:chgData name="Weber, George R. (LARC-D309)" userId="0c6bf55f-4eeb-4517-b8b9-ce58e4cba4b6" providerId="ADAL" clId="{09C5FAFF-A218-41A9-AE72-38778A902282}" dt="2022-06-14T14:57:19.285" v="4171"/>
          <ac:picMkLst>
            <pc:docMk/>
            <pc:sldMk cId="2999179752" sldId="278"/>
            <ac:picMk id="21" creationId="{A791089F-6FAA-4D5D-AF6D-7005EAC133AF}"/>
          </ac:picMkLst>
        </pc:picChg>
        <pc:cxnChg chg="add mod">
          <ac:chgData name="Weber, George R. (LARC-D309)" userId="0c6bf55f-4eeb-4517-b8b9-ce58e4cba4b6" providerId="ADAL" clId="{09C5FAFF-A218-41A9-AE72-38778A902282}" dt="2022-06-14T14:57:29.938" v="4172" actId="1076"/>
          <ac:cxnSpMkLst>
            <pc:docMk/>
            <pc:sldMk cId="2999179752" sldId="278"/>
            <ac:cxnSpMk id="7" creationId="{D4745577-830F-4A57-80F2-F3E3B0870EAC}"/>
          </ac:cxnSpMkLst>
        </pc:cxnChg>
        <pc:cxnChg chg="add mod">
          <ac:chgData name="Weber, George R. (LARC-D309)" userId="0c6bf55f-4eeb-4517-b8b9-ce58e4cba4b6" providerId="ADAL" clId="{09C5FAFF-A218-41A9-AE72-38778A902282}" dt="2022-06-14T14:57:29.938" v="4172" actId="1076"/>
          <ac:cxnSpMkLst>
            <pc:docMk/>
            <pc:sldMk cId="2999179752" sldId="278"/>
            <ac:cxnSpMk id="11" creationId="{0B93DA63-6AA6-40A2-B540-5A438F17C476}"/>
          </ac:cxnSpMkLst>
        </pc:cxnChg>
        <pc:cxnChg chg="add mod">
          <ac:chgData name="Weber, George R. (LARC-D309)" userId="0c6bf55f-4eeb-4517-b8b9-ce58e4cba4b6" providerId="ADAL" clId="{09C5FAFF-A218-41A9-AE72-38778A902282}" dt="2022-06-14T14:57:29.938" v="4172" actId="1076"/>
          <ac:cxnSpMkLst>
            <pc:docMk/>
            <pc:sldMk cId="2999179752" sldId="278"/>
            <ac:cxnSpMk id="18" creationId="{A4DE5F48-A115-47FF-8607-88C40996B3E3}"/>
          </ac:cxnSpMkLst>
        </pc:cxnChg>
        <pc:cxnChg chg="add mod">
          <ac:chgData name="Weber, George R. (LARC-D309)" userId="0c6bf55f-4eeb-4517-b8b9-ce58e4cba4b6" providerId="ADAL" clId="{09C5FAFF-A218-41A9-AE72-38778A902282}" dt="2022-06-14T14:57:29.938" v="4172" actId="1076"/>
          <ac:cxnSpMkLst>
            <pc:docMk/>
            <pc:sldMk cId="2999179752" sldId="278"/>
            <ac:cxnSpMk id="24" creationId="{6D24AE6D-C484-4210-ABDE-9ED3F745C68E}"/>
          </ac:cxnSpMkLst>
        </pc:cxnChg>
        <pc:cxnChg chg="add mod">
          <ac:chgData name="Weber, George R. (LARC-D309)" userId="0c6bf55f-4eeb-4517-b8b9-ce58e4cba4b6" providerId="ADAL" clId="{09C5FAFF-A218-41A9-AE72-38778A902282}" dt="2022-06-14T14:57:29.938" v="4172" actId="1076"/>
          <ac:cxnSpMkLst>
            <pc:docMk/>
            <pc:sldMk cId="2999179752" sldId="278"/>
            <ac:cxnSpMk id="26" creationId="{E0A5E0C4-F562-429C-96FA-42D5B5394F58}"/>
          </ac:cxnSpMkLst>
        </pc:cxnChg>
        <pc:cxnChg chg="add mod">
          <ac:chgData name="Weber, George R. (LARC-D309)" userId="0c6bf55f-4eeb-4517-b8b9-ce58e4cba4b6" providerId="ADAL" clId="{09C5FAFF-A218-41A9-AE72-38778A902282}" dt="2022-06-14T14:57:29.938" v="4172" actId="1076"/>
          <ac:cxnSpMkLst>
            <pc:docMk/>
            <pc:sldMk cId="2999179752" sldId="278"/>
            <ac:cxnSpMk id="28" creationId="{DC3803E0-E4D3-4D6E-ACF0-5227A2117721}"/>
          </ac:cxnSpMkLst>
        </pc:cxnChg>
      </pc:sldChg>
    </pc:docChg>
  </pc:docChgLst>
  <pc:docChgLst>
    <pc:chgData name="Weber, George R. (LARC-D309)" userId="0c6bf55f-4eeb-4517-b8b9-ce58e4cba4b6" providerId="ADAL" clId="{ABC8C748-3B12-43C7-AB02-6FA2ED5487A6}"/>
    <pc:docChg chg="undo custSel addSld delSld modSld delMainMaster">
      <pc:chgData name="Weber, George R. (LARC-D309)" userId="0c6bf55f-4eeb-4517-b8b9-ce58e4cba4b6" providerId="ADAL" clId="{ABC8C748-3B12-43C7-AB02-6FA2ED5487A6}" dt="2023-09-11T14:41:20.819" v="787" actId="14861"/>
      <pc:docMkLst>
        <pc:docMk/>
      </pc:docMkLst>
      <pc:sldChg chg="del">
        <pc:chgData name="Weber, George R. (LARC-D309)" userId="0c6bf55f-4eeb-4517-b8b9-ce58e4cba4b6" providerId="ADAL" clId="{ABC8C748-3B12-43C7-AB02-6FA2ED5487A6}" dt="2023-09-11T14:39:47.795" v="785" actId="47"/>
        <pc:sldMkLst>
          <pc:docMk/>
          <pc:sldMk cId="2928337797" sldId="268"/>
        </pc:sldMkLst>
      </pc:sldChg>
      <pc:sldChg chg="del">
        <pc:chgData name="Weber, George R. (LARC-D309)" userId="0c6bf55f-4eeb-4517-b8b9-ce58e4cba4b6" providerId="ADAL" clId="{ABC8C748-3B12-43C7-AB02-6FA2ED5487A6}" dt="2023-09-11T14:39:47.795" v="785" actId="47"/>
        <pc:sldMkLst>
          <pc:docMk/>
          <pc:sldMk cId="2154719936" sldId="269"/>
        </pc:sldMkLst>
      </pc:sldChg>
      <pc:sldChg chg="del">
        <pc:chgData name="Weber, George R. (LARC-D309)" userId="0c6bf55f-4eeb-4517-b8b9-ce58e4cba4b6" providerId="ADAL" clId="{ABC8C748-3B12-43C7-AB02-6FA2ED5487A6}" dt="2023-09-11T14:39:47.795" v="785" actId="47"/>
        <pc:sldMkLst>
          <pc:docMk/>
          <pc:sldMk cId="1822358598" sldId="270"/>
        </pc:sldMkLst>
      </pc:sldChg>
      <pc:sldChg chg="del">
        <pc:chgData name="Weber, George R. (LARC-D309)" userId="0c6bf55f-4eeb-4517-b8b9-ce58e4cba4b6" providerId="ADAL" clId="{ABC8C748-3B12-43C7-AB02-6FA2ED5487A6}" dt="2023-09-11T14:39:47.795" v="785" actId="47"/>
        <pc:sldMkLst>
          <pc:docMk/>
          <pc:sldMk cId="1756861108" sldId="271"/>
        </pc:sldMkLst>
      </pc:sldChg>
      <pc:sldChg chg="del">
        <pc:chgData name="Weber, George R. (LARC-D309)" userId="0c6bf55f-4eeb-4517-b8b9-ce58e4cba4b6" providerId="ADAL" clId="{ABC8C748-3B12-43C7-AB02-6FA2ED5487A6}" dt="2023-09-11T14:39:47.795" v="785" actId="47"/>
        <pc:sldMkLst>
          <pc:docMk/>
          <pc:sldMk cId="1815634493" sldId="272"/>
        </pc:sldMkLst>
      </pc:sldChg>
      <pc:sldChg chg="del">
        <pc:chgData name="Weber, George R. (LARC-D309)" userId="0c6bf55f-4eeb-4517-b8b9-ce58e4cba4b6" providerId="ADAL" clId="{ABC8C748-3B12-43C7-AB02-6FA2ED5487A6}" dt="2023-09-11T14:39:47.795" v="785" actId="47"/>
        <pc:sldMkLst>
          <pc:docMk/>
          <pc:sldMk cId="312002836" sldId="273"/>
        </pc:sldMkLst>
      </pc:sldChg>
      <pc:sldChg chg="del">
        <pc:chgData name="Weber, George R. (LARC-D309)" userId="0c6bf55f-4eeb-4517-b8b9-ce58e4cba4b6" providerId="ADAL" clId="{ABC8C748-3B12-43C7-AB02-6FA2ED5487A6}" dt="2023-09-11T12:56:05.706" v="1" actId="47"/>
        <pc:sldMkLst>
          <pc:docMk/>
          <pc:sldMk cId="3466482446" sldId="274"/>
        </pc:sldMkLst>
      </pc:sldChg>
      <pc:sldChg chg="del">
        <pc:chgData name="Weber, George R. (LARC-D309)" userId="0c6bf55f-4eeb-4517-b8b9-ce58e4cba4b6" providerId="ADAL" clId="{ABC8C748-3B12-43C7-AB02-6FA2ED5487A6}" dt="2023-09-11T12:56:05.706" v="1" actId="47"/>
        <pc:sldMkLst>
          <pc:docMk/>
          <pc:sldMk cId="2263251863" sldId="275"/>
        </pc:sldMkLst>
      </pc:sldChg>
      <pc:sldChg chg="del">
        <pc:chgData name="Weber, George R. (LARC-D309)" userId="0c6bf55f-4eeb-4517-b8b9-ce58e4cba4b6" providerId="ADAL" clId="{ABC8C748-3B12-43C7-AB02-6FA2ED5487A6}" dt="2023-09-11T12:56:05.706" v="1" actId="47"/>
        <pc:sldMkLst>
          <pc:docMk/>
          <pc:sldMk cId="98304399" sldId="276"/>
        </pc:sldMkLst>
      </pc:sldChg>
      <pc:sldChg chg="del">
        <pc:chgData name="Weber, George R. (LARC-D309)" userId="0c6bf55f-4eeb-4517-b8b9-ce58e4cba4b6" providerId="ADAL" clId="{ABC8C748-3B12-43C7-AB02-6FA2ED5487A6}" dt="2023-09-11T14:39:47.795" v="785" actId="47"/>
        <pc:sldMkLst>
          <pc:docMk/>
          <pc:sldMk cId="2410144926" sldId="277"/>
        </pc:sldMkLst>
      </pc:sldChg>
      <pc:sldChg chg="del">
        <pc:chgData name="Weber, George R. (LARC-D309)" userId="0c6bf55f-4eeb-4517-b8b9-ce58e4cba4b6" providerId="ADAL" clId="{ABC8C748-3B12-43C7-AB02-6FA2ED5487A6}" dt="2023-09-11T12:56:05.706" v="1" actId="47"/>
        <pc:sldMkLst>
          <pc:docMk/>
          <pc:sldMk cId="2999179752" sldId="278"/>
        </pc:sldMkLst>
      </pc:sldChg>
      <pc:sldChg chg="addSp delSp modSp add mod delAnim modAnim">
        <pc:chgData name="Weber, George R. (LARC-D309)" userId="0c6bf55f-4eeb-4517-b8b9-ce58e4cba4b6" providerId="ADAL" clId="{ABC8C748-3B12-43C7-AB02-6FA2ED5487A6}" dt="2023-09-11T14:37:23.823" v="775"/>
        <pc:sldMkLst>
          <pc:docMk/>
          <pc:sldMk cId="3498491712" sldId="279"/>
        </pc:sldMkLst>
        <pc:spChg chg="mod">
          <ac:chgData name="Weber, George R. (LARC-D309)" userId="0c6bf55f-4eeb-4517-b8b9-ce58e4cba4b6" providerId="ADAL" clId="{ABC8C748-3B12-43C7-AB02-6FA2ED5487A6}" dt="2023-09-11T14:01:56.200" v="753" actId="20577"/>
          <ac:spMkLst>
            <pc:docMk/>
            <pc:sldMk cId="3498491712" sldId="279"/>
            <ac:spMk id="2" creationId="{3A36079F-128A-43B8-AF7A-432AA7BEA07B}"/>
          </ac:spMkLst>
        </pc:spChg>
        <pc:spChg chg="del">
          <ac:chgData name="Weber, George R. (LARC-D309)" userId="0c6bf55f-4eeb-4517-b8b9-ce58e4cba4b6" providerId="ADAL" clId="{ABC8C748-3B12-43C7-AB02-6FA2ED5487A6}" dt="2023-09-11T12:56:12.319" v="2" actId="478"/>
          <ac:spMkLst>
            <pc:docMk/>
            <pc:sldMk cId="3498491712" sldId="279"/>
            <ac:spMk id="6" creationId="{4B586E8D-DB2D-46FF-9138-ECA24F3C0EE6}"/>
          </ac:spMkLst>
        </pc:spChg>
        <pc:spChg chg="del">
          <ac:chgData name="Weber, George R. (LARC-D309)" userId="0c6bf55f-4eeb-4517-b8b9-ce58e4cba4b6" providerId="ADAL" clId="{ABC8C748-3B12-43C7-AB02-6FA2ED5487A6}" dt="2023-09-11T12:56:12.319" v="2" actId="478"/>
          <ac:spMkLst>
            <pc:docMk/>
            <pc:sldMk cId="3498491712" sldId="279"/>
            <ac:spMk id="9" creationId="{51A7AE31-D1CF-4BBC-B40C-42970C21C45D}"/>
          </ac:spMkLst>
        </pc:spChg>
        <pc:spChg chg="del">
          <ac:chgData name="Weber, George R. (LARC-D309)" userId="0c6bf55f-4eeb-4517-b8b9-ce58e4cba4b6" providerId="ADAL" clId="{ABC8C748-3B12-43C7-AB02-6FA2ED5487A6}" dt="2023-09-11T12:56:12.319" v="2" actId="478"/>
          <ac:spMkLst>
            <pc:docMk/>
            <pc:sldMk cId="3498491712" sldId="279"/>
            <ac:spMk id="12" creationId="{797E12B5-2640-43ED-9383-2D1F88435353}"/>
          </ac:spMkLst>
        </pc:spChg>
        <pc:spChg chg="add mod">
          <ac:chgData name="Weber, George R. (LARC-D309)" userId="0c6bf55f-4eeb-4517-b8b9-ce58e4cba4b6" providerId="ADAL" clId="{ABC8C748-3B12-43C7-AB02-6FA2ED5487A6}" dt="2023-09-11T13:59:56.788" v="711" actId="207"/>
          <ac:spMkLst>
            <pc:docMk/>
            <pc:sldMk cId="3498491712" sldId="279"/>
            <ac:spMk id="16" creationId="{05CD421B-7D72-5FCC-F2B5-6B150FE2AFC2}"/>
          </ac:spMkLst>
        </pc:spChg>
        <pc:spChg chg="add mod">
          <ac:chgData name="Weber, George R. (LARC-D309)" userId="0c6bf55f-4eeb-4517-b8b9-ce58e4cba4b6" providerId="ADAL" clId="{ABC8C748-3B12-43C7-AB02-6FA2ED5487A6}" dt="2023-09-11T13:03:58.581" v="227" actId="20577"/>
          <ac:spMkLst>
            <pc:docMk/>
            <pc:sldMk cId="3498491712" sldId="279"/>
            <ac:spMk id="17" creationId="{3FF4F097-D699-4928-C4B9-8A40DBC88F1A}"/>
          </ac:spMkLst>
        </pc:spChg>
        <pc:spChg chg="add mod">
          <ac:chgData name="Weber, George R. (LARC-D309)" userId="0c6bf55f-4eeb-4517-b8b9-ce58e4cba4b6" providerId="ADAL" clId="{ABC8C748-3B12-43C7-AB02-6FA2ED5487A6}" dt="2023-09-11T14:05:28.282" v="768" actId="114"/>
          <ac:spMkLst>
            <pc:docMk/>
            <pc:sldMk cId="3498491712" sldId="279"/>
            <ac:spMk id="18" creationId="{C37D2946-EB97-FC6F-1D60-14DB659F5FBD}"/>
          </ac:spMkLst>
        </pc:spChg>
        <pc:spChg chg="del">
          <ac:chgData name="Weber, George R. (LARC-D309)" userId="0c6bf55f-4eeb-4517-b8b9-ce58e4cba4b6" providerId="ADAL" clId="{ABC8C748-3B12-43C7-AB02-6FA2ED5487A6}" dt="2023-09-11T12:56:12.319" v="2" actId="478"/>
          <ac:spMkLst>
            <pc:docMk/>
            <pc:sldMk cId="3498491712" sldId="279"/>
            <ac:spMk id="19" creationId="{7AB2FD51-87BC-44F3-B12E-5A1314631985}"/>
          </ac:spMkLst>
        </pc:spChg>
        <pc:spChg chg="del">
          <ac:chgData name="Weber, George R. (LARC-D309)" userId="0c6bf55f-4eeb-4517-b8b9-ce58e4cba4b6" providerId="ADAL" clId="{ABC8C748-3B12-43C7-AB02-6FA2ED5487A6}" dt="2023-09-11T12:56:12.319" v="2" actId="478"/>
          <ac:spMkLst>
            <pc:docMk/>
            <pc:sldMk cId="3498491712" sldId="279"/>
            <ac:spMk id="20" creationId="{84CB7CAB-B63F-4029-BA69-960D158F48B7}"/>
          </ac:spMkLst>
        </pc:spChg>
        <pc:spChg chg="del">
          <ac:chgData name="Weber, George R. (LARC-D309)" userId="0c6bf55f-4eeb-4517-b8b9-ce58e4cba4b6" providerId="ADAL" clId="{ABC8C748-3B12-43C7-AB02-6FA2ED5487A6}" dt="2023-09-11T12:56:12.319" v="2" actId="478"/>
          <ac:spMkLst>
            <pc:docMk/>
            <pc:sldMk cId="3498491712" sldId="279"/>
            <ac:spMk id="21" creationId="{E0FB9D81-AE47-4C30-B887-322E1CD5DBDE}"/>
          </ac:spMkLst>
        </pc:spChg>
        <pc:spChg chg="del">
          <ac:chgData name="Weber, George R. (LARC-D309)" userId="0c6bf55f-4eeb-4517-b8b9-ce58e4cba4b6" providerId="ADAL" clId="{ABC8C748-3B12-43C7-AB02-6FA2ED5487A6}" dt="2023-09-11T12:56:12.319" v="2" actId="478"/>
          <ac:spMkLst>
            <pc:docMk/>
            <pc:sldMk cId="3498491712" sldId="279"/>
            <ac:spMk id="22" creationId="{1887FB43-4072-44D7-AB01-8DD9CEA2E368}"/>
          </ac:spMkLst>
        </pc:spChg>
        <pc:spChg chg="del">
          <ac:chgData name="Weber, George R. (LARC-D309)" userId="0c6bf55f-4eeb-4517-b8b9-ce58e4cba4b6" providerId="ADAL" clId="{ABC8C748-3B12-43C7-AB02-6FA2ED5487A6}" dt="2023-09-11T12:56:12.319" v="2" actId="478"/>
          <ac:spMkLst>
            <pc:docMk/>
            <pc:sldMk cId="3498491712" sldId="279"/>
            <ac:spMk id="25" creationId="{08436F7A-680D-4EA1-A192-10F727790111}"/>
          </ac:spMkLst>
        </pc:spChg>
        <pc:spChg chg="del">
          <ac:chgData name="Weber, George R. (LARC-D309)" userId="0c6bf55f-4eeb-4517-b8b9-ce58e4cba4b6" providerId="ADAL" clId="{ABC8C748-3B12-43C7-AB02-6FA2ED5487A6}" dt="2023-09-11T12:56:12.319" v="2" actId="478"/>
          <ac:spMkLst>
            <pc:docMk/>
            <pc:sldMk cId="3498491712" sldId="279"/>
            <ac:spMk id="26" creationId="{587E470E-DF65-449E-A794-47F24C363DAB}"/>
          </ac:spMkLst>
        </pc:spChg>
        <pc:spChg chg="add del mod">
          <ac:chgData name="Weber, George R. (LARC-D309)" userId="0c6bf55f-4eeb-4517-b8b9-ce58e4cba4b6" providerId="ADAL" clId="{ABC8C748-3B12-43C7-AB02-6FA2ED5487A6}" dt="2023-09-11T13:00:21.855" v="62" actId="478"/>
          <ac:spMkLst>
            <pc:docMk/>
            <pc:sldMk cId="3498491712" sldId="279"/>
            <ac:spMk id="28" creationId="{85662F99-C0D2-E914-5498-F379C2FBFCCB}"/>
          </ac:spMkLst>
        </pc:spChg>
        <pc:spChg chg="del">
          <ac:chgData name="Weber, George R. (LARC-D309)" userId="0c6bf55f-4eeb-4517-b8b9-ce58e4cba4b6" providerId="ADAL" clId="{ABC8C748-3B12-43C7-AB02-6FA2ED5487A6}" dt="2023-09-11T12:56:12.319" v="2" actId="478"/>
          <ac:spMkLst>
            <pc:docMk/>
            <pc:sldMk cId="3498491712" sldId="279"/>
            <ac:spMk id="30" creationId="{B4F844ED-5CA0-4716-A54C-4AC2395F2521}"/>
          </ac:spMkLst>
        </pc:spChg>
        <pc:spChg chg="add mod">
          <ac:chgData name="Weber, George R. (LARC-D309)" userId="0c6bf55f-4eeb-4517-b8b9-ce58e4cba4b6" providerId="ADAL" clId="{ABC8C748-3B12-43C7-AB02-6FA2ED5487A6}" dt="2023-09-11T13:04:41.859" v="248" actId="20577"/>
          <ac:spMkLst>
            <pc:docMk/>
            <pc:sldMk cId="3498491712" sldId="279"/>
            <ac:spMk id="31" creationId="{D8B4FF91-BD2A-6994-E037-7333672ABF06}"/>
          </ac:spMkLst>
        </pc:spChg>
        <pc:spChg chg="add mod">
          <ac:chgData name="Weber, George R. (LARC-D309)" userId="0c6bf55f-4eeb-4517-b8b9-ce58e4cba4b6" providerId="ADAL" clId="{ABC8C748-3B12-43C7-AB02-6FA2ED5487A6}" dt="2023-09-11T13:59:56.788" v="711" actId="207"/>
          <ac:spMkLst>
            <pc:docMk/>
            <pc:sldMk cId="3498491712" sldId="279"/>
            <ac:spMk id="32" creationId="{29710570-A520-CA18-1E97-FCED316FADFB}"/>
          </ac:spMkLst>
        </pc:spChg>
        <pc:spChg chg="add del mod">
          <ac:chgData name="Weber, George R. (LARC-D309)" userId="0c6bf55f-4eeb-4517-b8b9-ce58e4cba4b6" providerId="ADAL" clId="{ABC8C748-3B12-43C7-AB02-6FA2ED5487A6}" dt="2023-09-11T13:08:11.462" v="361" actId="478"/>
          <ac:spMkLst>
            <pc:docMk/>
            <pc:sldMk cId="3498491712" sldId="279"/>
            <ac:spMk id="33" creationId="{10D2EA53-F034-37E7-8C23-7ED3C93DDA6E}"/>
          </ac:spMkLst>
        </pc:spChg>
        <pc:spChg chg="add mod topLvl">
          <ac:chgData name="Weber, George R. (LARC-D309)" userId="0c6bf55f-4eeb-4517-b8b9-ce58e4cba4b6" providerId="ADAL" clId="{ABC8C748-3B12-43C7-AB02-6FA2ED5487A6}" dt="2023-09-11T13:19:17.353" v="489" actId="164"/>
          <ac:spMkLst>
            <pc:docMk/>
            <pc:sldMk cId="3498491712" sldId="279"/>
            <ac:spMk id="37" creationId="{36AB3E55-135E-151E-B81D-D72C3FD9606E}"/>
          </ac:spMkLst>
        </pc:spChg>
        <pc:spChg chg="add mod topLvl">
          <ac:chgData name="Weber, George R. (LARC-D309)" userId="0c6bf55f-4eeb-4517-b8b9-ce58e4cba4b6" providerId="ADAL" clId="{ABC8C748-3B12-43C7-AB02-6FA2ED5487A6}" dt="2023-09-11T13:19:17.353" v="489" actId="164"/>
          <ac:spMkLst>
            <pc:docMk/>
            <pc:sldMk cId="3498491712" sldId="279"/>
            <ac:spMk id="38" creationId="{3CF11222-A4E1-69CB-884C-6B8F88999272}"/>
          </ac:spMkLst>
        </pc:spChg>
        <pc:spChg chg="add mod topLvl">
          <ac:chgData name="Weber, George R. (LARC-D309)" userId="0c6bf55f-4eeb-4517-b8b9-ce58e4cba4b6" providerId="ADAL" clId="{ABC8C748-3B12-43C7-AB02-6FA2ED5487A6}" dt="2023-09-11T13:19:17.353" v="489" actId="164"/>
          <ac:spMkLst>
            <pc:docMk/>
            <pc:sldMk cId="3498491712" sldId="279"/>
            <ac:spMk id="39" creationId="{D444CB13-4577-F15D-F474-EDB55DBCAA89}"/>
          </ac:spMkLst>
        </pc:spChg>
        <pc:spChg chg="add mod topLvl">
          <ac:chgData name="Weber, George R. (LARC-D309)" userId="0c6bf55f-4eeb-4517-b8b9-ce58e4cba4b6" providerId="ADAL" clId="{ABC8C748-3B12-43C7-AB02-6FA2ED5487A6}" dt="2023-09-11T13:19:17.353" v="489" actId="164"/>
          <ac:spMkLst>
            <pc:docMk/>
            <pc:sldMk cId="3498491712" sldId="279"/>
            <ac:spMk id="40" creationId="{A5494D4F-7053-001C-F72E-CA3AFF3C7AC3}"/>
          </ac:spMkLst>
        </pc:spChg>
        <pc:spChg chg="add mod topLvl">
          <ac:chgData name="Weber, George R. (LARC-D309)" userId="0c6bf55f-4eeb-4517-b8b9-ce58e4cba4b6" providerId="ADAL" clId="{ABC8C748-3B12-43C7-AB02-6FA2ED5487A6}" dt="2023-09-11T14:00:03.320" v="712" actId="207"/>
          <ac:spMkLst>
            <pc:docMk/>
            <pc:sldMk cId="3498491712" sldId="279"/>
            <ac:spMk id="41" creationId="{023AD592-554D-DE78-8B5B-FB8A4ABC8BFF}"/>
          </ac:spMkLst>
        </pc:spChg>
        <pc:spChg chg="add mod topLvl">
          <ac:chgData name="Weber, George R. (LARC-D309)" userId="0c6bf55f-4eeb-4517-b8b9-ce58e4cba4b6" providerId="ADAL" clId="{ABC8C748-3B12-43C7-AB02-6FA2ED5487A6}" dt="2023-09-11T14:00:03.320" v="712" actId="207"/>
          <ac:spMkLst>
            <pc:docMk/>
            <pc:sldMk cId="3498491712" sldId="279"/>
            <ac:spMk id="42" creationId="{E676669D-D4E9-AD97-7109-3C24009D4C6D}"/>
          </ac:spMkLst>
        </pc:spChg>
        <pc:spChg chg="add mod topLvl">
          <ac:chgData name="Weber, George R. (LARC-D309)" userId="0c6bf55f-4eeb-4517-b8b9-ce58e4cba4b6" providerId="ADAL" clId="{ABC8C748-3B12-43C7-AB02-6FA2ED5487A6}" dt="2023-09-11T14:00:03.320" v="712" actId="207"/>
          <ac:spMkLst>
            <pc:docMk/>
            <pc:sldMk cId="3498491712" sldId="279"/>
            <ac:spMk id="43" creationId="{4243FA23-0089-1E5D-D5FE-F1D55E90CD7D}"/>
          </ac:spMkLst>
        </pc:spChg>
        <pc:spChg chg="add mod topLvl">
          <ac:chgData name="Weber, George R. (LARC-D309)" userId="0c6bf55f-4eeb-4517-b8b9-ce58e4cba4b6" providerId="ADAL" clId="{ABC8C748-3B12-43C7-AB02-6FA2ED5487A6}" dt="2023-09-11T14:00:06.029" v="713" actId="207"/>
          <ac:spMkLst>
            <pc:docMk/>
            <pc:sldMk cId="3498491712" sldId="279"/>
            <ac:spMk id="44" creationId="{1ED7F7F5-CA84-DC9D-5F0A-7B37937E70AD}"/>
          </ac:spMkLst>
        </pc:spChg>
        <pc:spChg chg="add mod topLvl">
          <ac:chgData name="Weber, George R. (LARC-D309)" userId="0c6bf55f-4eeb-4517-b8b9-ce58e4cba4b6" providerId="ADAL" clId="{ABC8C748-3B12-43C7-AB02-6FA2ED5487A6}" dt="2023-09-11T14:00:06.029" v="713" actId="207"/>
          <ac:spMkLst>
            <pc:docMk/>
            <pc:sldMk cId="3498491712" sldId="279"/>
            <ac:spMk id="45" creationId="{3A0F45E2-0AD0-2AFF-E0F1-FE25E363C333}"/>
          </ac:spMkLst>
        </pc:spChg>
        <pc:spChg chg="add mod topLvl">
          <ac:chgData name="Weber, George R. (LARC-D309)" userId="0c6bf55f-4eeb-4517-b8b9-ce58e4cba4b6" providerId="ADAL" clId="{ABC8C748-3B12-43C7-AB02-6FA2ED5487A6}" dt="2023-09-11T14:00:06.029" v="713" actId="207"/>
          <ac:spMkLst>
            <pc:docMk/>
            <pc:sldMk cId="3498491712" sldId="279"/>
            <ac:spMk id="46" creationId="{A9869810-9514-D7EE-2895-2B7AFC397EF5}"/>
          </ac:spMkLst>
        </pc:spChg>
        <pc:spChg chg="add mod topLvl">
          <ac:chgData name="Weber, George R. (LARC-D309)" userId="0c6bf55f-4eeb-4517-b8b9-ce58e4cba4b6" providerId="ADAL" clId="{ABC8C748-3B12-43C7-AB02-6FA2ED5487A6}" dt="2023-09-11T14:00:19.876" v="719" actId="1035"/>
          <ac:spMkLst>
            <pc:docMk/>
            <pc:sldMk cId="3498491712" sldId="279"/>
            <ac:spMk id="47" creationId="{E3E3CB1D-4F6E-0086-9B53-A8E895BF3B15}"/>
          </ac:spMkLst>
        </pc:spChg>
        <pc:spChg chg="add mod topLvl">
          <ac:chgData name="Weber, George R. (LARC-D309)" userId="0c6bf55f-4eeb-4517-b8b9-ce58e4cba4b6" providerId="ADAL" clId="{ABC8C748-3B12-43C7-AB02-6FA2ED5487A6}" dt="2023-09-11T14:00:17.817" v="717" actId="1035"/>
          <ac:spMkLst>
            <pc:docMk/>
            <pc:sldMk cId="3498491712" sldId="279"/>
            <ac:spMk id="48" creationId="{F6802257-6A19-2466-4633-CBF496D69735}"/>
          </ac:spMkLst>
        </pc:spChg>
        <pc:spChg chg="add mod topLvl">
          <ac:chgData name="Weber, George R. (LARC-D309)" userId="0c6bf55f-4eeb-4517-b8b9-ce58e4cba4b6" providerId="ADAL" clId="{ABC8C748-3B12-43C7-AB02-6FA2ED5487A6}" dt="2023-09-11T14:00:15.706" v="715" actId="1035"/>
          <ac:spMkLst>
            <pc:docMk/>
            <pc:sldMk cId="3498491712" sldId="279"/>
            <ac:spMk id="49" creationId="{313C2F8A-1C5C-4879-547F-77077AEE7312}"/>
          </ac:spMkLst>
        </pc:spChg>
        <pc:spChg chg="add mod">
          <ac:chgData name="Weber, George R. (LARC-D309)" userId="0c6bf55f-4eeb-4517-b8b9-ce58e4cba4b6" providerId="ADAL" clId="{ABC8C748-3B12-43C7-AB02-6FA2ED5487A6}" dt="2023-09-11T14:00:03.320" v="712" actId="207"/>
          <ac:spMkLst>
            <pc:docMk/>
            <pc:sldMk cId="3498491712" sldId="279"/>
            <ac:spMk id="51" creationId="{AC1AA5CF-B452-11A6-AD7A-D0D37439DE7E}"/>
          </ac:spMkLst>
        </pc:spChg>
        <pc:spChg chg="add del mod">
          <ac:chgData name="Weber, George R. (LARC-D309)" userId="0c6bf55f-4eeb-4517-b8b9-ce58e4cba4b6" providerId="ADAL" clId="{ABC8C748-3B12-43C7-AB02-6FA2ED5487A6}" dt="2023-09-11T13:14:28.774" v="408" actId="478"/>
          <ac:spMkLst>
            <pc:docMk/>
            <pc:sldMk cId="3498491712" sldId="279"/>
            <ac:spMk id="52" creationId="{3D9EBE97-33CE-97B2-F70B-AAA97DBA78E2}"/>
          </ac:spMkLst>
        </pc:spChg>
        <pc:spChg chg="add mod">
          <ac:chgData name="Weber, George R. (LARC-D309)" userId="0c6bf55f-4eeb-4517-b8b9-ce58e4cba4b6" providerId="ADAL" clId="{ABC8C748-3B12-43C7-AB02-6FA2ED5487A6}" dt="2023-09-11T14:00:06.029" v="713" actId="207"/>
          <ac:spMkLst>
            <pc:docMk/>
            <pc:sldMk cId="3498491712" sldId="279"/>
            <ac:spMk id="53" creationId="{995A1933-3F54-B815-3861-EB8B7D36D01A}"/>
          </ac:spMkLst>
        </pc:spChg>
        <pc:grpChg chg="add del mod">
          <ac:chgData name="Weber, George R. (LARC-D309)" userId="0c6bf55f-4eeb-4517-b8b9-ce58e4cba4b6" providerId="ADAL" clId="{ABC8C748-3B12-43C7-AB02-6FA2ED5487A6}" dt="2023-09-11T13:17:22.185" v="474" actId="165"/>
          <ac:grpSpMkLst>
            <pc:docMk/>
            <pc:sldMk cId="3498491712" sldId="279"/>
            <ac:grpSpMk id="50" creationId="{0CB0B493-88B1-6ABA-7BBF-A249BBB544CC}"/>
          </ac:grpSpMkLst>
        </pc:grpChg>
        <pc:grpChg chg="add mod">
          <ac:chgData name="Weber, George R. (LARC-D309)" userId="0c6bf55f-4eeb-4517-b8b9-ce58e4cba4b6" providerId="ADAL" clId="{ABC8C748-3B12-43C7-AB02-6FA2ED5487A6}" dt="2023-09-11T13:19:17.353" v="489" actId="164"/>
          <ac:grpSpMkLst>
            <pc:docMk/>
            <pc:sldMk cId="3498491712" sldId="279"/>
            <ac:grpSpMk id="62" creationId="{5567387A-A3CD-BDB6-F186-739C934FF93C}"/>
          </ac:grpSpMkLst>
        </pc:grpChg>
        <pc:grpChg chg="add mod">
          <ac:chgData name="Weber, George R. (LARC-D309)" userId="0c6bf55f-4eeb-4517-b8b9-ce58e4cba4b6" providerId="ADAL" clId="{ABC8C748-3B12-43C7-AB02-6FA2ED5487A6}" dt="2023-09-11T14:00:03.320" v="712" actId="207"/>
          <ac:grpSpMkLst>
            <pc:docMk/>
            <pc:sldMk cId="3498491712" sldId="279"/>
            <ac:grpSpMk id="63" creationId="{778B7108-5DCE-9F12-CEED-D652397887C3}"/>
          </ac:grpSpMkLst>
        </pc:grpChg>
        <pc:grpChg chg="add mod">
          <ac:chgData name="Weber, George R. (LARC-D309)" userId="0c6bf55f-4eeb-4517-b8b9-ce58e4cba4b6" providerId="ADAL" clId="{ABC8C748-3B12-43C7-AB02-6FA2ED5487A6}" dt="2023-09-11T14:00:06.029" v="713" actId="207"/>
          <ac:grpSpMkLst>
            <pc:docMk/>
            <pc:sldMk cId="3498491712" sldId="279"/>
            <ac:grpSpMk id="64" creationId="{F37CA053-469E-4D8F-B70A-986B031EDE4F}"/>
          </ac:grpSpMkLst>
        </pc:grpChg>
        <pc:picChg chg="del">
          <ac:chgData name="Weber, George R. (LARC-D309)" userId="0c6bf55f-4eeb-4517-b8b9-ce58e4cba4b6" providerId="ADAL" clId="{ABC8C748-3B12-43C7-AB02-6FA2ED5487A6}" dt="2023-09-11T12:56:12.319" v="2" actId="478"/>
          <ac:picMkLst>
            <pc:docMk/>
            <pc:sldMk cId="3498491712" sldId="279"/>
            <ac:picMk id="4" creationId="{6D1FCE75-DFFD-4F87-A361-4E276A067897}"/>
          </ac:picMkLst>
        </pc:picChg>
        <pc:picChg chg="del">
          <ac:chgData name="Weber, George R. (LARC-D309)" userId="0c6bf55f-4eeb-4517-b8b9-ce58e4cba4b6" providerId="ADAL" clId="{ABC8C748-3B12-43C7-AB02-6FA2ED5487A6}" dt="2023-09-11T12:56:12.319" v="2" actId="478"/>
          <ac:picMkLst>
            <pc:docMk/>
            <pc:sldMk cId="3498491712" sldId="279"/>
            <ac:picMk id="5" creationId="{C4CC6F8D-672D-45A1-8D3A-944285790840}"/>
          </ac:picMkLst>
        </pc:picChg>
        <pc:picChg chg="del">
          <ac:chgData name="Weber, George R. (LARC-D309)" userId="0c6bf55f-4eeb-4517-b8b9-ce58e4cba4b6" providerId="ADAL" clId="{ABC8C748-3B12-43C7-AB02-6FA2ED5487A6}" dt="2023-09-11T12:56:12.319" v="2" actId="478"/>
          <ac:picMkLst>
            <pc:docMk/>
            <pc:sldMk cId="3498491712" sldId="279"/>
            <ac:picMk id="11" creationId="{6C08C3E4-2E4D-42C5-9968-9E63AA2A318B}"/>
          </ac:picMkLst>
        </pc:picChg>
        <pc:picChg chg="del">
          <ac:chgData name="Weber, George R. (LARC-D309)" userId="0c6bf55f-4eeb-4517-b8b9-ce58e4cba4b6" providerId="ADAL" clId="{ABC8C748-3B12-43C7-AB02-6FA2ED5487A6}" dt="2023-09-11T12:56:12.319" v="2" actId="478"/>
          <ac:picMkLst>
            <pc:docMk/>
            <pc:sldMk cId="3498491712" sldId="279"/>
            <ac:picMk id="23" creationId="{F4A9BCAD-F55D-4C14-A0B4-74F35996E2CE}"/>
          </ac:picMkLst>
        </pc:picChg>
        <pc:picChg chg="del">
          <ac:chgData name="Weber, George R. (LARC-D309)" userId="0c6bf55f-4eeb-4517-b8b9-ce58e4cba4b6" providerId="ADAL" clId="{ABC8C748-3B12-43C7-AB02-6FA2ED5487A6}" dt="2023-09-11T12:56:12.319" v="2" actId="478"/>
          <ac:picMkLst>
            <pc:docMk/>
            <pc:sldMk cId="3498491712" sldId="279"/>
            <ac:picMk id="24" creationId="{88AA9908-E7AD-46BB-9B71-B3E70D6C2995}"/>
          </ac:picMkLst>
        </pc:picChg>
        <pc:picChg chg="del">
          <ac:chgData name="Weber, George R. (LARC-D309)" userId="0c6bf55f-4eeb-4517-b8b9-ce58e4cba4b6" providerId="ADAL" clId="{ABC8C748-3B12-43C7-AB02-6FA2ED5487A6}" dt="2023-09-11T12:56:12.319" v="2" actId="478"/>
          <ac:picMkLst>
            <pc:docMk/>
            <pc:sldMk cId="3498491712" sldId="279"/>
            <ac:picMk id="27" creationId="{B06CAF25-038B-44F4-A9B0-90CF6C0B844B}"/>
          </ac:picMkLst>
        </pc:picChg>
        <pc:picChg chg="add mod">
          <ac:chgData name="Weber, George R. (LARC-D309)" userId="0c6bf55f-4eeb-4517-b8b9-ce58e4cba4b6" providerId="ADAL" clId="{ABC8C748-3B12-43C7-AB02-6FA2ED5487A6}" dt="2023-09-11T13:07:15.658" v="298" actId="1076"/>
          <ac:picMkLst>
            <pc:docMk/>
            <pc:sldMk cId="3498491712" sldId="279"/>
            <ac:picMk id="29" creationId="{846EF69A-30C4-519C-B7F5-F69C2BB84AC5}"/>
          </ac:picMkLst>
        </pc:picChg>
        <pc:picChg chg="add mod topLvl">
          <ac:chgData name="Weber, George R. (LARC-D309)" userId="0c6bf55f-4eeb-4517-b8b9-ce58e4cba4b6" providerId="ADAL" clId="{ABC8C748-3B12-43C7-AB02-6FA2ED5487A6}" dt="2023-09-11T14:00:06.029" v="713" actId="207"/>
          <ac:picMkLst>
            <pc:docMk/>
            <pc:sldMk cId="3498491712" sldId="279"/>
            <ac:picMk id="34" creationId="{6CFF4D22-DD1C-CE76-7981-A4973D1C6152}"/>
          </ac:picMkLst>
        </pc:picChg>
        <pc:picChg chg="add mod topLvl">
          <ac:chgData name="Weber, George R. (LARC-D309)" userId="0c6bf55f-4eeb-4517-b8b9-ce58e4cba4b6" providerId="ADAL" clId="{ABC8C748-3B12-43C7-AB02-6FA2ED5487A6}" dt="2023-09-11T14:00:03.320" v="712" actId="207"/>
          <ac:picMkLst>
            <pc:docMk/>
            <pc:sldMk cId="3498491712" sldId="279"/>
            <ac:picMk id="35" creationId="{84BC72D5-77B9-87B2-3751-19B56C99C31A}"/>
          </ac:picMkLst>
        </pc:picChg>
        <pc:picChg chg="add mod topLvl">
          <ac:chgData name="Weber, George R. (LARC-D309)" userId="0c6bf55f-4eeb-4517-b8b9-ce58e4cba4b6" providerId="ADAL" clId="{ABC8C748-3B12-43C7-AB02-6FA2ED5487A6}" dt="2023-09-11T13:19:17.353" v="489" actId="164"/>
          <ac:picMkLst>
            <pc:docMk/>
            <pc:sldMk cId="3498491712" sldId="279"/>
            <ac:picMk id="36" creationId="{1284E29C-B73C-681A-73E7-C60335031DF9}"/>
          </ac:picMkLst>
        </pc:picChg>
        <pc:cxnChg chg="del">
          <ac:chgData name="Weber, George R. (LARC-D309)" userId="0c6bf55f-4eeb-4517-b8b9-ce58e4cba4b6" providerId="ADAL" clId="{ABC8C748-3B12-43C7-AB02-6FA2ED5487A6}" dt="2023-09-11T12:56:12.319" v="2" actId="478"/>
          <ac:cxnSpMkLst>
            <pc:docMk/>
            <pc:sldMk cId="3498491712" sldId="279"/>
            <ac:cxnSpMk id="7" creationId="{9CA77451-CBC0-4E18-A6B9-DD154DC11F3D}"/>
          </ac:cxnSpMkLst>
        </pc:cxnChg>
        <pc:cxnChg chg="del">
          <ac:chgData name="Weber, George R. (LARC-D309)" userId="0c6bf55f-4eeb-4517-b8b9-ce58e4cba4b6" providerId="ADAL" clId="{ABC8C748-3B12-43C7-AB02-6FA2ED5487A6}" dt="2023-09-11T12:56:12.319" v="2" actId="478"/>
          <ac:cxnSpMkLst>
            <pc:docMk/>
            <pc:sldMk cId="3498491712" sldId="279"/>
            <ac:cxnSpMk id="8" creationId="{4F43E4DF-2A7E-4E4B-A5D6-1C09E48FC769}"/>
          </ac:cxnSpMkLst>
        </pc:cxnChg>
        <pc:cxnChg chg="del mod">
          <ac:chgData name="Weber, George R. (LARC-D309)" userId="0c6bf55f-4eeb-4517-b8b9-ce58e4cba4b6" providerId="ADAL" clId="{ABC8C748-3B12-43C7-AB02-6FA2ED5487A6}" dt="2023-09-11T12:56:12.319" v="2" actId="478"/>
          <ac:cxnSpMkLst>
            <pc:docMk/>
            <pc:sldMk cId="3498491712" sldId="279"/>
            <ac:cxnSpMk id="10" creationId="{70BD7C32-4C6D-4D8D-B037-E381C823DC7D}"/>
          </ac:cxnSpMkLst>
        </pc:cxnChg>
        <pc:cxnChg chg="del">
          <ac:chgData name="Weber, George R. (LARC-D309)" userId="0c6bf55f-4eeb-4517-b8b9-ce58e4cba4b6" providerId="ADAL" clId="{ABC8C748-3B12-43C7-AB02-6FA2ED5487A6}" dt="2023-09-11T12:56:12.319" v="2" actId="478"/>
          <ac:cxnSpMkLst>
            <pc:docMk/>
            <pc:sldMk cId="3498491712" sldId="279"/>
            <ac:cxnSpMk id="13" creationId="{7CB8AA3F-3A7B-44F2-8454-0D9270792537}"/>
          </ac:cxnSpMkLst>
        </pc:cxnChg>
        <pc:cxnChg chg="del">
          <ac:chgData name="Weber, George R. (LARC-D309)" userId="0c6bf55f-4eeb-4517-b8b9-ce58e4cba4b6" providerId="ADAL" clId="{ABC8C748-3B12-43C7-AB02-6FA2ED5487A6}" dt="2023-09-11T12:56:12.319" v="2" actId="478"/>
          <ac:cxnSpMkLst>
            <pc:docMk/>
            <pc:sldMk cId="3498491712" sldId="279"/>
            <ac:cxnSpMk id="14" creationId="{00688214-F633-4BC8-8E08-FCCC304BB7AD}"/>
          </ac:cxnSpMkLst>
        </pc:cxnChg>
        <pc:cxnChg chg="del">
          <ac:chgData name="Weber, George R. (LARC-D309)" userId="0c6bf55f-4eeb-4517-b8b9-ce58e4cba4b6" providerId="ADAL" clId="{ABC8C748-3B12-43C7-AB02-6FA2ED5487A6}" dt="2023-09-11T12:56:12.319" v="2" actId="478"/>
          <ac:cxnSpMkLst>
            <pc:docMk/>
            <pc:sldMk cId="3498491712" sldId="279"/>
            <ac:cxnSpMk id="15" creationId="{ADA54FED-14DB-4B4E-A7AA-C99C892C1766}"/>
          </ac:cxnSpMkLst>
        </pc:cxnChg>
        <pc:cxnChg chg="add mod">
          <ac:chgData name="Weber, George R. (LARC-D309)" userId="0c6bf55f-4eeb-4517-b8b9-ce58e4cba4b6" providerId="ADAL" clId="{ABC8C748-3B12-43C7-AB02-6FA2ED5487A6}" dt="2023-09-11T14:00:03.320" v="712" actId="207"/>
          <ac:cxnSpMkLst>
            <pc:docMk/>
            <pc:sldMk cId="3498491712" sldId="279"/>
            <ac:cxnSpMk id="55" creationId="{1EBF77D0-B506-961E-F8D3-422347358B11}"/>
          </ac:cxnSpMkLst>
        </pc:cxnChg>
        <pc:cxnChg chg="add mod">
          <ac:chgData name="Weber, George R. (LARC-D309)" userId="0c6bf55f-4eeb-4517-b8b9-ce58e4cba4b6" providerId="ADAL" clId="{ABC8C748-3B12-43C7-AB02-6FA2ED5487A6}" dt="2023-09-11T14:00:03.320" v="712" actId="207"/>
          <ac:cxnSpMkLst>
            <pc:docMk/>
            <pc:sldMk cId="3498491712" sldId="279"/>
            <ac:cxnSpMk id="56" creationId="{870F3B6F-5200-96D4-4D04-949D54AA0DB9}"/>
          </ac:cxnSpMkLst>
        </pc:cxnChg>
        <pc:cxnChg chg="add mod">
          <ac:chgData name="Weber, George R. (LARC-D309)" userId="0c6bf55f-4eeb-4517-b8b9-ce58e4cba4b6" providerId="ADAL" clId="{ABC8C748-3B12-43C7-AB02-6FA2ED5487A6}" dt="2023-09-11T14:00:06.029" v="713" actId="207"/>
          <ac:cxnSpMkLst>
            <pc:docMk/>
            <pc:sldMk cId="3498491712" sldId="279"/>
            <ac:cxnSpMk id="60" creationId="{5470B950-474B-CE10-AEA4-E2C66B4F8C9A}"/>
          </ac:cxnSpMkLst>
        </pc:cxnChg>
        <pc:cxnChg chg="add mod">
          <ac:chgData name="Weber, George R. (LARC-D309)" userId="0c6bf55f-4eeb-4517-b8b9-ce58e4cba4b6" providerId="ADAL" clId="{ABC8C748-3B12-43C7-AB02-6FA2ED5487A6}" dt="2023-09-11T14:00:06.029" v="713" actId="207"/>
          <ac:cxnSpMkLst>
            <pc:docMk/>
            <pc:sldMk cId="3498491712" sldId="279"/>
            <ac:cxnSpMk id="61" creationId="{C1D884A7-0F1B-1D69-071D-1D39ADB7E194}"/>
          </ac:cxnSpMkLst>
        </pc:cxnChg>
      </pc:sldChg>
      <pc:sldChg chg="add del">
        <pc:chgData name="Weber, George R. (LARC-D309)" userId="0c6bf55f-4eeb-4517-b8b9-ce58e4cba4b6" providerId="ADAL" clId="{ABC8C748-3B12-43C7-AB02-6FA2ED5487A6}" dt="2023-09-11T14:39:39.318" v="784" actId="47"/>
        <pc:sldMkLst>
          <pc:docMk/>
          <pc:sldMk cId="456220930" sldId="288"/>
        </pc:sldMkLst>
      </pc:sldChg>
      <pc:sldChg chg="addSp delSp modSp add mod delAnim modAnim">
        <pc:chgData name="Weber, George R. (LARC-D309)" userId="0c6bf55f-4eeb-4517-b8b9-ce58e4cba4b6" providerId="ADAL" clId="{ABC8C748-3B12-43C7-AB02-6FA2ED5487A6}" dt="2023-09-11T14:41:20.819" v="787" actId="14861"/>
        <pc:sldMkLst>
          <pc:docMk/>
          <pc:sldMk cId="1222595542" sldId="289"/>
        </pc:sldMkLst>
        <pc:spChg chg="mod">
          <ac:chgData name="Weber, George R. (LARC-D309)" userId="0c6bf55f-4eeb-4517-b8b9-ce58e4cba4b6" providerId="ADAL" clId="{ABC8C748-3B12-43C7-AB02-6FA2ED5487A6}" dt="2023-09-11T14:02:04.250" v="754"/>
          <ac:spMkLst>
            <pc:docMk/>
            <pc:sldMk cId="1222595542" sldId="289"/>
            <ac:spMk id="2" creationId="{3A36079F-128A-43B8-AF7A-432AA7BEA07B}"/>
          </ac:spMkLst>
        </pc:spChg>
        <pc:spChg chg="mod">
          <ac:chgData name="Weber, George R. (LARC-D309)" userId="0c6bf55f-4eeb-4517-b8b9-ce58e4cba4b6" providerId="ADAL" clId="{ABC8C748-3B12-43C7-AB02-6FA2ED5487A6}" dt="2023-09-11T13:34:13.708" v="494" actId="1076"/>
          <ac:spMkLst>
            <pc:docMk/>
            <pc:sldMk cId="1222595542" sldId="289"/>
            <ac:spMk id="3" creationId="{3822C15B-3614-485D-A1F7-6D4E9F50B6F5}"/>
          </ac:spMkLst>
        </pc:spChg>
        <pc:spChg chg="mod">
          <ac:chgData name="Weber, George R. (LARC-D309)" userId="0c6bf55f-4eeb-4517-b8b9-ce58e4cba4b6" providerId="ADAL" clId="{ABC8C748-3B12-43C7-AB02-6FA2ED5487A6}" dt="2023-09-11T14:03:35.905" v="765" actId="1076"/>
          <ac:spMkLst>
            <pc:docMk/>
            <pc:sldMk cId="1222595542" sldId="289"/>
            <ac:spMk id="7" creationId="{3416AE34-B3E1-CBCB-3AA6-89518B7563CD}"/>
          </ac:spMkLst>
        </pc:spChg>
        <pc:spChg chg="mod">
          <ac:chgData name="Weber, George R. (LARC-D309)" userId="0c6bf55f-4eeb-4517-b8b9-ce58e4cba4b6" providerId="ADAL" clId="{ABC8C748-3B12-43C7-AB02-6FA2ED5487A6}" dt="2023-09-11T14:03:35.905" v="765" actId="1076"/>
          <ac:spMkLst>
            <pc:docMk/>
            <pc:sldMk cId="1222595542" sldId="289"/>
            <ac:spMk id="11" creationId="{E0085EF9-D39A-B85A-B818-B60F387C4365}"/>
          </ac:spMkLst>
        </pc:spChg>
        <pc:spChg chg="mod">
          <ac:chgData name="Weber, George R. (LARC-D309)" userId="0c6bf55f-4eeb-4517-b8b9-ce58e4cba4b6" providerId="ADAL" clId="{ABC8C748-3B12-43C7-AB02-6FA2ED5487A6}" dt="2023-09-11T14:03:35.905" v="765" actId="1076"/>
          <ac:spMkLst>
            <pc:docMk/>
            <pc:sldMk cId="1222595542" sldId="289"/>
            <ac:spMk id="15" creationId="{58A954D5-489A-8FC9-7430-9B05A0FBB114}"/>
          </ac:spMkLst>
        </pc:spChg>
        <pc:spChg chg="mod">
          <ac:chgData name="Weber, George R. (LARC-D309)" userId="0c6bf55f-4eeb-4517-b8b9-ce58e4cba4b6" providerId="ADAL" clId="{ABC8C748-3B12-43C7-AB02-6FA2ED5487A6}" dt="2023-09-11T13:59:40.206" v="709" actId="207"/>
          <ac:spMkLst>
            <pc:docMk/>
            <pc:sldMk cId="1222595542" sldId="289"/>
            <ac:spMk id="16" creationId="{05CD421B-7D72-5FCC-F2B5-6B150FE2AFC2}"/>
          </ac:spMkLst>
        </pc:spChg>
        <pc:spChg chg="del mod">
          <ac:chgData name="Weber, George R. (LARC-D309)" userId="0c6bf55f-4eeb-4517-b8b9-ce58e4cba4b6" providerId="ADAL" clId="{ABC8C748-3B12-43C7-AB02-6FA2ED5487A6}" dt="2023-09-11T13:43:18.341" v="506" actId="478"/>
          <ac:spMkLst>
            <pc:docMk/>
            <pc:sldMk cId="1222595542" sldId="289"/>
            <ac:spMk id="17" creationId="{3FF4F097-D699-4928-C4B9-8A40DBC88F1A}"/>
          </ac:spMkLst>
        </pc:spChg>
        <pc:spChg chg="del">
          <ac:chgData name="Weber, George R. (LARC-D309)" userId="0c6bf55f-4eeb-4517-b8b9-ce58e4cba4b6" providerId="ADAL" clId="{ABC8C748-3B12-43C7-AB02-6FA2ED5487A6}" dt="2023-09-11T13:43:16.936" v="504" actId="478"/>
          <ac:spMkLst>
            <pc:docMk/>
            <pc:sldMk cId="1222595542" sldId="289"/>
            <ac:spMk id="18" creationId="{C37D2946-EB97-FC6F-1D60-14DB659F5FBD}"/>
          </ac:spMkLst>
        </pc:spChg>
        <pc:spChg chg="mod">
          <ac:chgData name="Weber, George R. (LARC-D309)" userId="0c6bf55f-4eeb-4517-b8b9-ce58e4cba4b6" providerId="ADAL" clId="{ABC8C748-3B12-43C7-AB02-6FA2ED5487A6}" dt="2023-09-11T14:03:35.905" v="765" actId="1076"/>
          <ac:spMkLst>
            <pc:docMk/>
            <pc:sldMk cId="1222595542" sldId="289"/>
            <ac:spMk id="19" creationId="{66C46E8A-6BEB-42F3-8A5B-AB9988838AA2}"/>
          </ac:spMkLst>
        </pc:spChg>
        <pc:spChg chg="mod">
          <ac:chgData name="Weber, George R. (LARC-D309)" userId="0c6bf55f-4eeb-4517-b8b9-ce58e4cba4b6" providerId="ADAL" clId="{ABC8C748-3B12-43C7-AB02-6FA2ED5487A6}" dt="2023-09-11T14:03:35.905" v="765" actId="1076"/>
          <ac:spMkLst>
            <pc:docMk/>
            <pc:sldMk cId="1222595542" sldId="289"/>
            <ac:spMk id="20" creationId="{E9693998-2CED-4EC9-9DDE-94A2A002B662}"/>
          </ac:spMkLst>
        </pc:spChg>
        <pc:spChg chg="mod">
          <ac:chgData name="Weber, George R. (LARC-D309)" userId="0c6bf55f-4eeb-4517-b8b9-ce58e4cba4b6" providerId="ADAL" clId="{ABC8C748-3B12-43C7-AB02-6FA2ED5487A6}" dt="2023-09-11T14:03:35.905" v="765" actId="1076"/>
          <ac:spMkLst>
            <pc:docMk/>
            <pc:sldMk cId="1222595542" sldId="289"/>
            <ac:spMk id="21" creationId="{D79053A9-3BBF-F8D0-08A9-8D7F83CF0807}"/>
          </ac:spMkLst>
        </pc:spChg>
        <pc:spChg chg="mod">
          <ac:chgData name="Weber, George R. (LARC-D309)" userId="0c6bf55f-4eeb-4517-b8b9-ce58e4cba4b6" providerId="ADAL" clId="{ABC8C748-3B12-43C7-AB02-6FA2ED5487A6}" dt="2023-09-11T14:03:35.905" v="765" actId="1076"/>
          <ac:spMkLst>
            <pc:docMk/>
            <pc:sldMk cId="1222595542" sldId="289"/>
            <ac:spMk id="22" creationId="{887D813E-D286-1B6C-04EA-82EDB4016118}"/>
          </ac:spMkLst>
        </pc:spChg>
        <pc:spChg chg="mod">
          <ac:chgData name="Weber, George R. (LARC-D309)" userId="0c6bf55f-4eeb-4517-b8b9-ce58e4cba4b6" providerId="ADAL" clId="{ABC8C748-3B12-43C7-AB02-6FA2ED5487A6}" dt="2023-09-11T14:03:35.905" v="765" actId="1076"/>
          <ac:spMkLst>
            <pc:docMk/>
            <pc:sldMk cId="1222595542" sldId="289"/>
            <ac:spMk id="23" creationId="{913E4090-37E8-EFBA-AA61-B9E0FCBAEAF6}"/>
          </ac:spMkLst>
        </pc:spChg>
        <pc:spChg chg="mod">
          <ac:chgData name="Weber, George R. (LARC-D309)" userId="0c6bf55f-4eeb-4517-b8b9-ce58e4cba4b6" providerId="ADAL" clId="{ABC8C748-3B12-43C7-AB02-6FA2ED5487A6}" dt="2023-09-11T14:03:35.905" v="765" actId="1076"/>
          <ac:spMkLst>
            <pc:docMk/>
            <pc:sldMk cId="1222595542" sldId="289"/>
            <ac:spMk id="27" creationId="{FE8ABF80-8E14-0BDF-5C8F-F44644FD1CD9}"/>
          </ac:spMkLst>
        </pc:spChg>
        <pc:spChg chg="mod">
          <ac:chgData name="Weber, George R. (LARC-D309)" userId="0c6bf55f-4eeb-4517-b8b9-ce58e4cba4b6" providerId="ADAL" clId="{ABC8C748-3B12-43C7-AB02-6FA2ED5487A6}" dt="2023-09-11T14:03:35.905" v="765" actId="1076"/>
          <ac:spMkLst>
            <pc:docMk/>
            <pc:sldMk cId="1222595542" sldId="289"/>
            <ac:spMk id="28" creationId="{C55173D2-B17A-3D2A-54DE-299A10BA4BD5}"/>
          </ac:spMkLst>
        </pc:spChg>
        <pc:spChg chg="mod">
          <ac:chgData name="Weber, George R. (LARC-D309)" userId="0c6bf55f-4eeb-4517-b8b9-ce58e4cba4b6" providerId="ADAL" clId="{ABC8C748-3B12-43C7-AB02-6FA2ED5487A6}" dt="2023-09-11T13:57:51.200" v="700" actId="14100"/>
          <ac:spMkLst>
            <pc:docMk/>
            <pc:sldMk cId="1222595542" sldId="289"/>
            <ac:spMk id="31" creationId="{D8B4FF91-BD2A-6994-E037-7333672ABF06}"/>
          </ac:spMkLst>
        </pc:spChg>
        <pc:spChg chg="mod">
          <ac:chgData name="Weber, George R. (LARC-D309)" userId="0c6bf55f-4eeb-4517-b8b9-ce58e4cba4b6" providerId="ADAL" clId="{ABC8C748-3B12-43C7-AB02-6FA2ED5487A6}" dt="2023-09-11T13:59:40.206" v="709" actId="207"/>
          <ac:spMkLst>
            <pc:docMk/>
            <pc:sldMk cId="1222595542" sldId="289"/>
            <ac:spMk id="32" creationId="{29710570-A520-CA18-1E97-FCED316FADFB}"/>
          </ac:spMkLst>
        </pc:spChg>
        <pc:spChg chg="mod">
          <ac:chgData name="Weber, George R. (LARC-D309)" userId="0c6bf55f-4eeb-4517-b8b9-ce58e4cba4b6" providerId="ADAL" clId="{ABC8C748-3B12-43C7-AB02-6FA2ED5487A6}" dt="2023-09-11T14:39:31.346" v="783" actId="1036"/>
          <ac:spMkLst>
            <pc:docMk/>
            <pc:sldMk cId="1222595542" sldId="289"/>
            <ac:spMk id="50" creationId="{391BC7D4-9909-4206-872A-160BAD4A4797}"/>
          </ac:spMkLst>
        </pc:spChg>
        <pc:spChg chg="add mod">
          <ac:chgData name="Weber, George R. (LARC-D309)" userId="0c6bf55f-4eeb-4517-b8b9-ce58e4cba4b6" providerId="ADAL" clId="{ABC8C748-3B12-43C7-AB02-6FA2ED5487A6}" dt="2023-09-11T14:00:55.906" v="721" actId="1076"/>
          <ac:spMkLst>
            <pc:docMk/>
            <pc:sldMk cId="1222595542" sldId="289"/>
            <ac:spMk id="54" creationId="{FCFD12FA-2D22-0F52-B75B-09939452BBEC}"/>
          </ac:spMkLst>
        </pc:spChg>
        <pc:spChg chg="add mod">
          <ac:chgData name="Weber, George R. (LARC-D309)" userId="0c6bf55f-4eeb-4517-b8b9-ce58e4cba4b6" providerId="ADAL" clId="{ABC8C748-3B12-43C7-AB02-6FA2ED5487A6}" dt="2023-09-11T14:03:03.382" v="763" actId="1076"/>
          <ac:spMkLst>
            <pc:docMk/>
            <pc:sldMk cId="1222595542" sldId="289"/>
            <ac:spMk id="58" creationId="{FBBADA2A-7FDE-2D46-9C86-CF63EDA2854F}"/>
          </ac:spMkLst>
        </pc:spChg>
        <pc:spChg chg="add mod">
          <ac:chgData name="Weber, George R. (LARC-D309)" userId="0c6bf55f-4eeb-4517-b8b9-ce58e4cba4b6" providerId="ADAL" clId="{ABC8C748-3B12-43C7-AB02-6FA2ED5487A6}" dt="2023-09-11T14:02:34.724" v="758" actId="20577"/>
          <ac:spMkLst>
            <pc:docMk/>
            <pc:sldMk cId="1222595542" sldId="289"/>
            <ac:spMk id="59" creationId="{D3A5B822-C9FD-7CD3-D6EE-11EFDF709BEB}"/>
          </ac:spMkLst>
        </pc:spChg>
        <pc:spChg chg="add mod ord">
          <ac:chgData name="Weber, George R. (LARC-D309)" userId="0c6bf55f-4eeb-4517-b8b9-ce58e4cba4b6" providerId="ADAL" clId="{ABC8C748-3B12-43C7-AB02-6FA2ED5487A6}" dt="2023-09-11T14:41:20.819" v="787" actId="14861"/>
          <ac:spMkLst>
            <pc:docMk/>
            <pc:sldMk cId="1222595542" sldId="289"/>
            <ac:spMk id="65" creationId="{9B4D52B6-180E-84C2-A18D-BAB8624370F3}"/>
          </ac:spMkLst>
        </pc:spChg>
        <pc:spChg chg="add mod ord">
          <ac:chgData name="Weber, George R. (LARC-D309)" userId="0c6bf55f-4eeb-4517-b8b9-ce58e4cba4b6" providerId="ADAL" clId="{ABC8C748-3B12-43C7-AB02-6FA2ED5487A6}" dt="2023-09-11T14:41:20.819" v="787" actId="14861"/>
          <ac:spMkLst>
            <pc:docMk/>
            <pc:sldMk cId="1222595542" sldId="289"/>
            <ac:spMk id="66" creationId="{1F58D26E-591E-3F1B-D5C2-95D17CCBCCD5}"/>
          </ac:spMkLst>
        </pc:spChg>
        <pc:grpChg chg="add mod">
          <ac:chgData name="Weber, George R. (LARC-D309)" userId="0c6bf55f-4eeb-4517-b8b9-ce58e4cba4b6" providerId="ADAL" clId="{ABC8C748-3B12-43C7-AB02-6FA2ED5487A6}" dt="2023-09-11T14:03:35.905" v="765" actId="1076"/>
          <ac:grpSpMkLst>
            <pc:docMk/>
            <pc:sldMk cId="1222595542" sldId="289"/>
            <ac:grpSpMk id="4" creationId="{B960A2AA-0A72-A7C8-4C91-46A099365B94}"/>
          </ac:grpSpMkLst>
        </pc:grpChg>
        <pc:grpChg chg="mod">
          <ac:chgData name="Weber, George R. (LARC-D309)" userId="0c6bf55f-4eeb-4517-b8b9-ce58e4cba4b6" providerId="ADAL" clId="{ABC8C748-3B12-43C7-AB02-6FA2ED5487A6}" dt="2023-09-11T14:03:35.905" v="765" actId="1076"/>
          <ac:grpSpMkLst>
            <pc:docMk/>
            <pc:sldMk cId="1222595542" sldId="289"/>
            <ac:grpSpMk id="24" creationId="{8B376C07-2A8C-8454-C2C6-497DAD2237DB}"/>
          </ac:grpSpMkLst>
        </pc:grpChg>
        <pc:grpChg chg="del">
          <ac:chgData name="Weber, George R. (LARC-D309)" userId="0c6bf55f-4eeb-4517-b8b9-ce58e4cba4b6" providerId="ADAL" clId="{ABC8C748-3B12-43C7-AB02-6FA2ED5487A6}" dt="2023-09-11T13:34:32.427" v="495" actId="478"/>
          <ac:grpSpMkLst>
            <pc:docMk/>
            <pc:sldMk cId="1222595542" sldId="289"/>
            <ac:grpSpMk id="62" creationId="{5567387A-A3CD-BDB6-F186-739C934FF93C}"/>
          </ac:grpSpMkLst>
        </pc:grpChg>
        <pc:grpChg chg="del">
          <ac:chgData name="Weber, George R. (LARC-D309)" userId="0c6bf55f-4eeb-4517-b8b9-ce58e4cba4b6" providerId="ADAL" clId="{ABC8C748-3B12-43C7-AB02-6FA2ED5487A6}" dt="2023-09-11T13:34:32.427" v="495" actId="478"/>
          <ac:grpSpMkLst>
            <pc:docMk/>
            <pc:sldMk cId="1222595542" sldId="289"/>
            <ac:grpSpMk id="63" creationId="{778B7108-5DCE-9F12-CEED-D652397887C3}"/>
          </ac:grpSpMkLst>
        </pc:grpChg>
        <pc:grpChg chg="del">
          <ac:chgData name="Weber, George R. (LARC-D309)" userId="0c6bf55f-4eeb-4517-b8b9-ce58e4cba4b6" providerId="ADAL" clId="{ABC8C748-3B12-43C7-AB02-6FA2ED5487A6}" dt="2023-09-11T13:34:32.427" v="495" actId="478"/>
          <ac:grpSpMkLst>
            <pc:docMk/>
            <pc:sldMk cId="1222595542" sldId="289"/>
            <ac:grpSpMk id="64" creationId="{F37CA053-469E-4D8F-B70A-986B031EDE4F}"/>
          </ac:grpSpMkLst>
        </pc:grpChg>
        <pc:picChg chg="mod">
          <ac:chgData name="Weber, George R. (LARC-D309)" userId="0c6bf55f-4eeb-4517-b8b9-ce58e4cba4b6" providerId="ADAL" clId="{ABC8C748-3B12-43C7-AB02-6FA2ED5487A6}" dt="2023-09-11T14:03:35.905" v="765" actId="1076"/>
          <ac:picMkLst>
            <pc:docMk/>
            <pc:sldMk cId="1222595542" sldId="289"/>
            <ac:picMk id="5" creationId="{E4176539-6EA7-521D-A790-CE2FD542BFDA}"/>
          </ac:picMkLst>
        </pc:picChg>
        <pc:picChg chg="mod">
          <ac:chgData name="Weber, George R. (LARC-D309)" userId="0c6bf55f-4eeb-4517-b8b9-ce58e4cba4b6" providerId="ADAL" clId="{ABC8C748-3B12-43C7-AB02-6FA2ED5487A6}" dt="2023-09-11T14:03:35.905" v="765" actId="1076"/>
          <ac:picMkLst>
            <pc:docMk/>
            <pc:sldMk cId="1222595542" sldId="289"/>
            <ac:picMk id="6" creationId="{B3A12280-0E72-E0A7-1853-F455AF807076}"/>
          </ac:picMkLst>
        </pc:picChg>
        <pc:picChg chg="mod">
          <ac:chgData name="Weber, George R. (LARC-D309)" userId="0c6bf55f-4eeb-4517-b8b9-ce58e4cba4b6" providerId="ADAL" clId="{ABC8C748-3B12-43C7-AB02-6FA2ED5487A6}" dt="2023-09-11T14:03:35.905" v="765" actId="1076"/>
          <ac:picMkLst>
            <pc:docMk/>
            <pc:sldMk cId="1222595542" sldId="289"/>
            <ac:picMk id="10" creationId="{C3D1A908-D00B-9AF0-9CD4-3277054044F2}"/>
          </ac:picMkLst>
        </pc:picChg>
        <pc:picChg chg="mod">
          <ac:chgData name="Weber, George R. (LARC-D309)" userId="0c6bf55f-4eeb-4517-b8b9-ce58e4cba4b6" providerId="ADAL" clId="{ABC8C748-3B12-43C7-AB02-6FA2ED5487A6}" dt="2023-09-11T14:03:35.905" v="765" actId="1076"/>
          <ac:picMkLst>
            <pc:docMk/>
            <pc:sldMk cId="1222595542" sldId="289"/>
            <ac:picMk id="25" creationId="{8EEE6910-6ECB-2AFA-E7F7-B36AD9F1FF4E}"/>
          </ac:picMkLst>
        </pc:picChg>
        <pc:picChg chg="mod">
          <ac:chgData name="Weber, George R. (LARC-D309)" userId="0c6bf55f-4eeb-4517-b8b9-ce58e4cba4b6" providerId="ADAL" clId="{ABC8C748-3B12-43C7-AB02-6FA2ED5487A6}" dt="2023-09-11T14:03:35.905" v="765" actId="1076"/>
          <ac:picMkLst>
            <pc:docMk/>
            <pc:sldMk cId="1222595542" sldId="289"/>
            <ac:picMk id="26" creationId="{5FE92DA2-D355-43E8-3AA2-781A920C5F2B}"/>
          </ac:picMkLst>
        </pc:picChg>
        <pc:picChg chg="del">
          <ac:chgData name="Weber, George R. (LARC-D309)" userId="0c6bf55f-4eeb-4517-b8b9-ce58e4cba4b6" providerId="ADAL" clId="{ABC8C748-3B12-43C7-AB02-6FA2ED5487A6}" dt="2023-09-11T13:43:27.567" v="511" actId="478"/>
          <ac:picMkLst>
            <pc:docMk/>
            <pc:sldMk cId="1222595542" sldId="289"/>
            <ac:picMk id="29" creationId="{846EF69A-30C4-519C-B7F5-F69C2BB84AC5}"/>
          </ac:picMkLst>
        </pc:picChg>
        <pc:picChg chg="mod">
          <ac:chgData name="Weber, George R. (LARC-D309)" userId="0c6bf55f-4eeb-4517-b8b9-ce58e4cba4b6" providerId="ADAL" clId="{ABC8C748-3B12-43C7-AB02-6FA2ED5487A6}" dt="2023-09-11T14:03:35.905" v="765" actId="1076"/>
          <ac:picMkLst>
            <pc:docMk/>
            <pc:sldMk cId="1222595542" sldId="289"/>
            <ac:picMk id="30" creationId="{BC4FD924-0E7E-958E-F116-8A7D18797FBC}"/>
          </ac:picMkLst>
        </pc:picChg>
        <pc:picChg chg="mod">
          <ac:chgData name="Weber, George R. (LARC-D309)" userId="0c6bf55f-4eeb-4517-b8b9-ce58e4cba4b6" providerId="ADAL" clId="{ABC8C748-3B12-43C7-AB02-6FA2ED5487A6}" dt="2023-09-11T14:03:35.905" v="765" actId="1076"/>
          <ac:picMkLst>
            <pc:docMk/>
            <pc:sldMk cId="1222595542" sldId="289"/>
            <ac:picMk id="33" creationId="{5C98AC1D-805E-FD67-12B2-60FD98DD2BC9}"/>
          </ac:picMkLst>
        </pc:picChg>
        <pc:picChg chg="add mod">
          <ac:chgData name="Weber, George R. (LARC-D309)" userId="0c6bf55f-4eeb-4517-b8b9-ce58e4cba4b6" providerId="ADAL" clId="{ABC8C748-3B12-43C7-AB02-6FA2ED5487A6}" dt="2023-09-11T14:03:03.937" v="764" actId="14100"/>
          <ac:picMkLst>
            <pc:docMk/>
            <pc:sldMk cId="1222595542" sldId="289"/>
            <ac:picMk id="57" creationId="{E447EC8D-FD35-6BD3-FD1C-F0BD92787866}"/>
          </ac:picMkLst>
        </pc:picChg>
        <pc:picChg chg="add del mod">
          <ac:chgData name="Weber, George R. (LARC-D309)" userId="0c6bf55f-4eeb-4517-b8b9-ce58e4cba4b6" providerId="ADAL" clId="{ABC8C748-3B12-43C7-AB02-6FA2ED5487A6}" dt="2023-09-11T14:01:14.596" v="723" actId="478"/>
          <ac:picMkLst>
            <pc:docMk/>
            <pc:sldMk cId="1222595542" sldId="289"/>
            <ac:picMk id="67" creationId="{4F3F67C6-F38C-B9C1-1DFC-55CC5863893C}"/>
          </ac:picMkLst>
        </pc:picChg>
        <pc:cxnChg chg="mod">
          <ac:chgData name="Weber, George R. (LARC-D309)" userId="0c6bf55f-4eeb-4517-b8b9-ce58e4cba4b6" providerId="ADAL" clId="{ABC8C748-3B12-43C7-AB02-6FA2ED5487A6}" dt="2023-09-11T14:03:35.905" v="765" actId="1076"/>
          <ac:cxnSpMkLst>
            <pc:docMk/>
            <pc:sldMk cId="1222595542" sldId="289"/>
            <ac:cxnSpMk id="8" creationId="{1C8E4A33-22E5-166B-B2ED-F42EB55DB3C6}"/>
          </ac:cxnSpMkLst>
        </pc:cxnChg>
        <pc:cxnChg chg="mod">
          <ac:chgData name="Weber, George R. (LARC-D309)" userId="0c6bf55f-4eeb-4517-b8b9-ce58e4cba4b6" providerId="ADAL" clId="{ABC8C748-3B12-43C7-AB02-6FA2ED5487A6}" dt="2023-09-11T14:03:35.905" v="765" actId="1076"/>
          <ac:cxnSpMkLst>
            <pc:docMk/>
            <pc:sldMk cId="1222595542" sldId="289"/>
            <ac:cxnSpMk id="9" creationId="{16EF6EEC-6BCC-4F1F-87BB-BC50A0116C21}"/>
          </ac:cxnSpMkLst>
        </pc:cxnChg>
        <pc:cxnChg chg="mod">
          <ac:chgData name="Weber, George R. (LARC-D309)" userId="0c6bf55f-4eeb-4517-b8b9-ce58e4cba4b6" providerId="ADAL" clId="{ABC8C748-3B12-43C7-AB02-6FA2ED5487A6}" dt="2023-09-11T14:03:35.905" v="765" actId="1076"/>
          <ac:cxnSpMkLst>
            <pc:docMk/>
            <pc:sldMk cId="1222595542" sldId="289"/>
            <ac:cxnSpMk id="12" creationId="{3B0D1F3C-BC3C-8F81-5850-776C3187D926}"/>
          </ac:cxnSpMkLst>
        </pc:cxnChg>
        <pc:cxnChg chg="mod">
          <ac:chgData name="Weber, George R. (LARC-D309)" userId="0c6bf55f-4eeb-4517-b8b9-ce58e4cba4b6" providerId="ADAL" clId="{ABC8C748-3B12-43C7-AB02-6FA2ED5487A6}" dt="2023-09-11T14:03:35.905" v="765" actId="1076"/>
          <ac:cxnSpMkLst>
            <pc:docMk/>
            <pc:sldMk cId="1222595542" sldId="289"/>
            <ac:cxnSpMk id="13" creationId="{097BEB33-8134-56D6-18A9-5F4B35540E46}"/>
          </ac:cxnSpMkLst>
        </pc:cxnChg>
        <pc:cxnChg chg="mod">
          <ac:chgData name="Weber, George R. (LARC-D309)" userId="0c6bf55f-4eeb-4517-b8b9-ce58e4cba4b6" providerId="ADAL" clId="{ABC8C748-3B12-43C7-AB02-6FA2ED5487A6}" dt="2023-09-11T14:03:35.905" v="765" actId="1076"/>
          <ac:cxnSpMkLst>
            <pc:docMk/>
            <pc:sldMk cId="1222595542" sldId="289"/>
            <ac:cxnSpMk id="14" creationId="{3EA5E41B-B532-1D3A-8072-E0B54587C46C}"/>
          </ac:cxnSpMkLst>
        </pc:cxnChg>
        <pc:cxnChg chg="mod">
          <ac:chgData name="Weber, George R. (LARC-D309)" userId="0c6bf55f-4eeb-4517-b8b9-ce58e4cba4b6" providerId="ADAL" clId="{ABC8C748-3B12-43C7-AB02-6FA2ED5487A6}" dt="2023-09-11T14:03:35.905" v="765" actId="1076"/>
          <ac:cxnSpMkLst>
            <pc:docMk/>
            <pc:sldMk cId="1222595542" sldId="289"/>
            <ac:cxnSpMk id="52" creationId="{5D8252FB-52EA-0FAA-C464-3140CA140FC7}"/>
          </ac:cxnSpMkLst>
        </pc:cxnChg>
      </pc:sldChg>
      <pc:sldMasterChg chg="del delSldLayout">
        <pc:chgData name="Weber, George R. (LARC-D309)" userId="0c6bf55f-4eeb-4517-b8b9-ce58e4cba4b6" providerId="ADAL" clId="{ABC8C748-3B12-43C7-AB02-6FA2ED5487A6}" dt="2023-09-11T14:39:39.318" v="784" actId="47"/>
        <pc:sldMasterMkLst>
          <pc:docMk/>
          <pc:sldMasterMk cId="4240303632" sldId="2147483685"/>
        </pc:sldMasterMkLst>
        <pc:sldLayoutChg chg="del">
          <pc:chgData name="Weber, George R. (LARC-D309)" userId="0c6bf55f-4eeb-4517-b8b9-ce58e4cba4b6" providerId="ADAL" clId="{ABC8C748-3B12-43C7-AB02-6FA2ED5487A6}" dt="2023-09-11T14:39:39.318" v="784" actId="47"/>
          <pc:sldLayoutMkLst>
            <pc:docMk/>
            <pc:sldMasterMk cId="4240303632" sldId="2147483685"/>
            <pc:sldLayoutMk cId="527595861" sldId="2147483686"/>
          </pc:sldLayoutMkLst>
        </pc:sldLayoutChg>
        <pc:sldLayoutChg chg="del">
          <pc:chgData name="Weber, George R. (LARC-D309)" userId="0c6bf55f-4eeb-4517-b8b9-ce58e4cba4b6" providerId="ADAL" clId="{ABC8C748-3B12-43C7-AB02-6FA2ED5487A6}" dt="2023-09-11T14:39:39.318" v="784" actId="47"/>
          <pc:sldLayoutMkLst>
            <pc:docMk/>
            <pc:sldMasterMk cId="4240303632" sldId="2147483685"/>
            <pc:sldLayoutMk cId="2641248154" sldId="2147483687"/>
          </pc:sldLayoutMkLst>
        </pc:sldLayoutChg>
        <pc:sldLayoutChg chg="del">
          <pc:chgData name="Weber, George R. (LARC-D309)" userId="0c6bf55f-4eeb-4517-b8b9-ce58e4cba4b6" providerId="ADAL" clId="{ABC8C748-3B12-43C7-AB02-6FA2ED5487A6}" dt="2023-09-11T14:39:39.318" v="784" actId="47"/>
          <pc:sldLayoutMkLst>
            <pc:docMk/>
            <pc:sldMasterMk cId="4240303632" sldId="2147483685"/>
            <pc:sldLayoutMk cId="1063282065" sldId="2147483688"/>
          </pc:sldLayoutMkLst>
        </pc:sldLayoutChg>
        <pc:sldLayoutChg chg="del">
          <pc:chgData name="Weber, George R. (LARC-D309)" userId="0c6bf55f-4eeb-4517-b8b9-ce58e4cba4b6" providerId="ADAL" clId="{ABC8C748-3B12-43C7-AB02-6FA2ED5487A6}" dt="2023-09-11T14:39:39.318" v="784" actId="47"/>
          <pc:sldLayoutMkLst>
            <pc:docMk/>
            <pc:sldMasterMk cId="4240303632" sldId="2147483685"/>
            <pc:sldLayoutMk cId="20540867" sldId="2147483689"/>
          </pc:sldLayoutMkLst>
        </pc:sldLayoutChg>
        <pc:sldLayoutChg chg="del">
          <pc:chgData name="Weber, George R. (LARC-D309)" userId="0c6bf55f-4eeb-4517-b8b9-ce58e4cba4b6" providerId="ADAL" clId="{ABC8C748-3B12-43C7-AB02-6FA2ED5487A6}" dt="2023-09-11T14:39:39.318" v="784" actId="47"/>
          <pc:sldLayoutMkLst>
            <pc:docMk/>
            <pc:sldMasterMk cId="4240303632" sldId="2147483685"/>
            <pc:sldLayoutMk cId="1411948397" sldId="2147483690"/>
          </pc:sldLayoutMkLst>
        </pc:sldLayoutChg>
        <pc:sldLayoutChg chg="del">
          <pc:chgData name="Weber, George R. (LARC-D309)" userId="0c6bf55f-4eeb-4517-b8b9-ce58e4cba4b6" providerId="ADAL" clId="{ABC8C748-3B12-43C7-AB02-6FA2ED5487A6}" dt="2023-09-11T14:39:39.318" v="784" actId="47"/>
          <pc:sldLayoutMkLst>
            <pc:docMk/>
            <pc:sldMasterMk cId="4240303632" sldId="2147483685"/>
            <pc:sldLayoutMk cId="3424283184" sldId="2147483691"/>
          </pc:sldLayoutMkLst>
        </pc:sldLayoutChg>
        <pc:sldLayoutChg chg="del">
          <pc:chgData name="Weber, George R. (LARC-D309)" userId="0c6bf55f-4eeb-4517-b8b9-ce58e4cba4b6" providerId="ADAL" clId="{ABC8C748-3B12-43C7-AB02-6FA2ED5487A6}" dt="2023-09-11T14:39:39.318" v="784" actId="47"/>
          <pc:sldLayoutMkLst>
            <pc:docMk/>
            <pc:sldMasterMk cId="4240303632" sldId="2147483685"/>
            <pc:sldLayoutMk cId="1540156721" sldId="2147483692"/>
          </pc:sldLayoutMkLst>
        </pc:sldLayoutChg>
        <pc:sldLayoutChg chg="del">
          <pc:chgData name="Weber, George R. (LARC-D309)" userId="0c6bf55f-4eeb-4517-b8b9-ce58e4cba4b6" providerId="ADAL" clId="{ABC8C748-3B12-43C7-AB02-6FA2ED5487A6}" dt="2023-09-11T14:39:39.318" v="784" actId="47"/>
          <pc:sldLayoutMkLst>
            <pc:docMk/>
            <pc:sldMasterMk cId="4240303632" sldId="2147483685"/>
            <pc:sldLayoutMk cId="2477618046" sldId="2147483693"/>
          </pc:sldLayoutMkLst>
        </pc:sldLayoutChg>
        <pc:sldLayoutChg chg="del">
          <pc:chgData name="Weber, George R. (LARC-D309)" userId="0c6bf55f-4eeb-4517-b8b9-ce58e4cba4b6" providerId="ADAL" clId="{ABC8C748-3B12-43C7-AB02-6FA2ED5487A6}" dt="2023-09-11T14:39:39.318" v="784" actId="47"/>
          <pc:sldLayoutMkLst>
            <pc:docMk/>
            <pc:sldMasterMk cId="4240303632" sldId="2147483685"/>
            <pc:sldLayoutMk cId="152553357" sldId="2147483694"/>
          </pc:sldLayoutMkLst>
        </pc:sldLayoutChg>
        <pc:sldLayoutChg chg="del">
          <pc:chgData name="Weber, George R. (LARC-D309)" userId="0c6bf55f-4eeb-4517-b8b9-ce58e4cba4b6" providerId="ADAL" clId="{ABC8C748-3B12-43C7-AB02-6FA2ED5487A6}" dt="2023-09-11T14:39:39.318" v="784" actId="47"/>
          <pc:sldLayoutMkLst>
            <pc:docMk/>
            <pc:sldMasterMk cId="4240303632" sldId="2147483685"/>
            <pc:sldLayoutMk cId="192297824" sldId="2147483695"/>
          </pc:sldLayoutMkLst>
        </pc:sldLayoutChg>
        <pc:sldLayoutChg chg="del">
          <pc:chgData name="Weber, George R. (LARC-D309)" userId="0c6bf55f-4eeb-4517-b8b9-ce58e4cba4b6" providerId="ADAL" clId="{ABC8C748-3B12-43C7-AB02-6FA2ED5487A6}" dt="2023-09-11T14:39:39.318" v="784" actId="47"/>
          <pc:sldLayoutMkLst>
            <pc:docMk/>
            <pc:sldMasterMk cId="4240303632" sldId="2147483685"/>
            <pc:sldLayoutMk cId="275830256" sldId="2147483696"/>
          </pc:sldLayoutMkLst>
        </pc:sldLayoutChg>
        <pc:sldLayoutChg chg="del">
          <pc:chgData name="Weber, George R. (LARC-D309)" userId="0c6bf55f-4eeb-4517-b8b9-ce58e4cba4b6" providerId="ADAL" clId="{ABC8C748-3B12-43C7-AB02-6FA2ED5487A6}" dt="2023-09-11T14:39:39.318" v="784" actId="47"/>
          <pc:sldLayoutMkLst>
            <pc:docMk/>
            <pc:sldMasterMk cId="4240303632" sldId="2147483685"/>
            <pc:sldLayoutMk cId="3990045809" sldId="2147483697"/>
          </pc:sldLayoutMkLst>
        </pc:sldLayoutChg>
      </pc:sldMasterChg>
    </pc:docChg>
  </pc:docChgLst>
  <pc:docChgLst>
    <pc:chgData name="George Weber" userId="0c6bf55f-4eeb-4517-b8b9-ce58e4cba4b6" providerId="ADAL" clId="{7522D46C-E2DB-440C-827C-0FD11183DCBB}"/>
    <pc:docChg chg="undo redo custSel addSld delSld modSld sldOrd">
      <pc:chgData name="George Weber" userId="0c6bf55f-4eeb-4517-b8b9-ce58e4cba4b6" providerId="ADAL" clId="{7522D46C-E2DB-440C-827C-0FD11183DCBB}" dt="2024-02-21T14:36:51.019" v="1010" actId="1076"/>
      <pc:docMkLst>
        <pc:docMk/>
      </pc:docMkLst>
      <pc:sldChg chg="modSp add mod">
        <pc:chgData name="George Weber" userId="0c6bf55f-4eeb-4517-b8b9-ce58e4cba4b6" providerId="ADAL" clId="{7522D46C-E2DB-440C-827C-0FD11183DCBB}" dt="2024-02-21T14:15:28.934" v="815" actId="1076"/>
        <pc:sldMkLst>
          <pc:docMk/>
          <pc:sldMk cId="2676570400" sldId="2098149184"/>
        </pc:sldMkLst>
        <pc:spChg chg="mod">
          <ac:chgData name="George Weber" userId="0c6bf55f-4eeb-4517-b8b9-ce58e4cba4b6" providerId="ADAL" clId="{7522D46C-E2DB-440C-827C-0FD11183DCBB}" dt="2024-02-21T14:15:28.934" v="815" actId="1076"/>
          <ac:spMkLst>
            <pc:docMk/>
            <pc:sldMk cId="2676570400" sldId="2098149184"/>
            <ac:spMk id="7" creationId="{8DBDF0B8-F995-D85B-FB36-43AD1652D3A2}"/>
          </ac:spMkLst>
        </pc:spChg>
      </pc:sldChg>
      <pc:sldChg chg="addSp delSp modSp add mod ord modAnim">
        <pc:chgData name="George Weber" userId="0c6bf55f-4eeb-4517-b8b9-ce58e4cba4b6" providerId="ADAL" clId="{7522D46C-E2DB-440C-827C-0FD11183DCBB}" dt="2024-02-21T14:28:00.215" v="953" actId="1076"/>
        <pc:sldMkLst>
          <pc:docMk/>
          <pc:sldMk cId="2191192585" sldId="2098149185"/>
        </pc:sldMkLst>
        <pc:spChg chg="mod">
          <ac:chgData name="George Weber" userId="0c6bf55f-4eeb-4517-b8b9-ce58e4cba4b6" providerId="ADAL" clId="{7522D46C-E2DB-440C-827C-0FD11183DCBB}" dt="2024-02-21T14:20:42.139" v="875" actId="20577"/>
          <ac:spMkLst>
            <pc:docMk/>
            <pc:sldMk cId="2191192585" sldId="2098149185"/>
            <ac:spMk id="2" creationId="{3A36079F-128A-43B8-AF7A-432AA7BEA07B}"/>
          </ac:spMkLst>
        </pc:spChg>
        <pc:spChg chg="del">
          <ac:chgData name="George Weber" userId="0c6bf55f-4eeb-4517-b8b9-ce58e4cba4b6" providerId="ADAL" clId="{7522D46C-E2DB-440C-827C-0FD11183DCBB}" dt="2024-02-21T13:22:18.176" v="2" actId="478"/>
          <ac:spMkLst>
            <pc:docMk/>
            <pc:sldMk cId="2191192585" sldId="2098149185"/>
            <ac:spMk id="16" creationId="{05CD421B-7D72-5FCC-F2B5-6B150FE2AFC2}"/>
          </ac:spMkLst>
        </pc:spChg>
        <pc:spChg chg="add mod">
          <ac:chgData name="George Weber" userId="0c6bf55f-4eeb-4517-b8b9-ce58e4cba4b6" providerId="ADAL" clId="{7522D46C-E2DB-440C-827C-0FD11183DCBB}" dt="2024-02-21T14:15:39.902" v="818" actId="1076"/>
          <ac:spMkLst>
            <pc:docMk/>
            <pc:sldMk cId="2191192585" sldId="2098149185"/>
            <ac:spMk id="17" creationId="{0D0C6DCB-7B4F-BDCF-E98C-59B6DF8E5E42}"/>
          </ac:spMkLst>
        </pc:spChg>
        <pc:spChg chg="add mod">
          <ac:chgData name="George Weber" userId="0c6bf55f-4eeb-4517-b8b9-ce58e4cba4b6" providerId="ADAL" clId="{7522D46C-E2DB-440C-827C-0FD11183DCBB}" dt="2024-02-21T14:27:40.533" v="950" actId="1076"/>
          <ac:spMkLst>
            <pc:docMk/>
            <pc:sldMk cId="2191192585" sldId="2098149185"/>
            <ac:spMk id="18" creationId="{94638A77-96F6-C07D-FCCA-990ACE08185A}"/>
          </ac:spMkLst>
        </pc:spChg>
        <pc:spChg chg="add mod">
          <ac:chgData name="George Weber" userId="0c6bf55f-4eeb-4517-b8b9-ce58e4cba4b6" providerId="ADAL" clId="{7522D46C-E2DB-440C-827C-0FD11183DCBB}" dt="2024-02-21T14:27:40.533" v="950" actId="1076"/>
          <ac:spMkLst>
            <pc:docMk/>
            <pc:sldMk cId="2191192585" sldId="2098149185"/>
            <ac:spMk id="29" creationId="{A5E6374E-9BC2-7B82-DBED-21FC7D035B00}"/>
          </ac:spMkLst>
        </pc:spChg>
        <pc:spChg chg="del">
          <ac:chgData name="George Weber" userId="0c6bf55f-4eeb-4517-b8b9-ce58e4cba4b6" providerId="ADAL" clId="{7522D46C-E2DB-440C-827C-0FD11183DCBB}" dt="2024-02-21T13:22:18.176" v="2" actId="478"/>
          <ac:spMkLst>
            <pc:docMk/>
            <pc:sldMk cId="2191192585" sldId="2098149185"/>
            <ac:spMk id="31" creationId="{D8B4FF91-BD2A-6994-E037-7333672ABF06}"/>
          </ac:spMkLst>
        </pc:spChg>
        <pc:spChg chg="del">
          <ac:chgData name="George Weber" userId="0c6bf55f-4eeb-4517-b8b9-ce58e4cba4b6" providerId="ADAL" clId="{7522D46C-E2DB-440C-827C-0FD11183DCBB}" dt="2024-02-21T13:22:18.176" v="2" actId="478"/>
          <ac:spMkLst>
            <pc:docMk/>
            <pc:sldMk cId="2191192585" sldId="2098149185"/>
            <ac:spMk id="32" creationId="{29710570-A520-CA18-1E97-FCED316FADFB}"/>
          </ac:spMkLst>
        </pc:spChg>
        <pc:spChg chg="add mod">
          <ac:chgData name="George Weber" userId="0c6bf55f-4eeb-4517-b8b9-ce58e4cba4b6" providerId="ADAL" clId="{7522D46C-E2DB-440C-827C-0FD11183DCBB}" dt="2024-02-21T14:27:40.533" v="950" actId="1076"/>
          <ac:spMkLst>
            <pc:docMk/>
            <pc:sldMk cId="2191192585" sldId="2098149185"/>
            <ac:spMk id="34" creationId="{5C9F999A-154F-1BDD-A656-1A7A74BDA805}"/>
          </ac:spMkLst>
        </pc:spChg>
        <pc:spChg chg="add del mod">
          <ac:chgData name="George Weber" userId="0c6bf55f-4eeb-4517-b8b9-ce58e4cba4b6" providerId="ADAL" clId="{7522D46C-E2DB-440C-827C-0FD11183DCBB}" dt="2024-02-21T13:24:41.687" v="21" actId="478"/>
          <ac:spMkLst>
            <pc:docMk/>
            <pc:sldMk cId="2191192585" sldId="2098149185"/>
            <ac:spMk id="38" creationId="{3492850F-84FB-D0B8-2EA9-AB1D16F57FFB}"/>
          </ac:spMkLst>
        </pc:spChg>
        <pc:spChg chg="add del mod">
          <ac:chgData name="George Weber" userId="0c6bf55f-4eeb-4517-b8b9-ce58e4cba4b6" providerId="ADAL" clId="{7522D46C-E2DB-440C-827C-0FD11183DCBB}" dt="2024-02-21T13:23:52.200" v="13" actId="478"/>
          <ac:spMkLst>
            <pc:docMk/>
            <pc:sldMk cId="2191192585" sldId="2098149185"/>
            <ac:spMk id="39" creationId="{019DF318-0F1D-1A28-35CF-857F102FB6A0}"/>
          </ac:spMkLst>
        </pc:spChg>
        <pc:spChg chg="add mod ord">
          <ac:chgData name="George Weber" userId="0c6bf55f-4eeb-4517-b8b9-ce58e4cba4b6" providerId="ADAL" clId="{7522D46C-E2DB-440C-827C-0FD11183DCBB}" dt="2024-02-21T14:27:40.533" v="950" actId="1076"/>
          <ac:spMkLst>
            <pc:docMk/>
            <pc:sldMk cId="2191192585" sldId="2098149185"/>
            <ac:spMk id="41" creationId="{718A9522-729D-DDC3-5654-E2EF637680F6}"/>
          </ac:spMkLst>
        </pc:spChg>
        <pc:spChg chg="add mod ord">
          <ac:chgData name="George Weber" userId="0c6bf55f-4eeb-4517-b8b9-ce58e4cba4b6" providerId="ADAL" clId="{7522D46C-E2DB-440C-827C-0FD11183DCBB}" dt="2024-02-21T14:27:40.533" v="950" actId="1076"/>
          <ac:spMkLst>
            <pc:docMk/>
            <pc:sldMk cId="2191192585" sldId="2098149185"/>
            <ac:spMk id="42" creationId="{EBBB182D-E035-D6EF-A63F-345F9D0D0383}"/>
          </ac:spMkLst>
        </pc:spChg>
        <pc:spChg chg="add mod">
          <ac:chgData name="George Weber" userId="0c6bf55f-4eeb-4517-b8b9-ce58e4cba4b6" providerId="ADAL" clId="{7522D46C-E2DB-440C-827C-0FD11183DCBB}" dt="2024-02-21T14:27:40.533" v="950" actId="1076"/>
          <ac:spMkLst>
            <pc:docMk/>
            <pc:sldMk cId="2191192585" sldId="2098149185"/>
            <ac:spMk id="45" creationId="{4BD6BC8B-A002-4038-585A-31E394CCEFF1}"/>
          </ac:spMkLst>
        </pc:spChg>
        <pc:spChg chg="add del mod">
          <ac:chgData name="George Weber" userId="0c6bf55f-4eeb-4517-b8b9-ce58e4cba4b6" providerId="ADAL" clId="{7522D46C-E2DB-440C-827C-0FD11183DCBB}" dt="2024-02-21T13:24:02.245" v="15" actId="478"/>
          <ac:spMkLst>
            <pc:docMk/>
            <pc:sldMk cId="2191192585" sldId="2098149185"/>
            <ac:spMk id="48" creationId="{15807356-D3F6-F9BF-2045-77855D8D38A7}"/>
          </ac:spMkLst>
        </pc:spChg>
        <pc:spChg chg="add del mod">
          <ac:chgData name="George Weber" userId="0c6bf55f-4eeb-4517-b8b9-ce58e4cba4b6" providerId="ADAL" clId="{7522D46C-E2DB-440C-827C-0FD11183DCBB}" dt="2024-02-21T13:24:07.121" v="16" actId="478"/>
          <ac:spMkLst>
            <pc:docMk/>
            <pc:sldMk cId="2191192585" sldId="2098149185"/>
            <ac:spMk id="49" creationId="{40523DCA-71E5-5A23-912D-7DD5B6940716}"/>
          </ac:spMkLst>
        </pc:spChg>
        <pc:spChg chg="del">
          <ac:chgData name="George Weber" userId="0c6bf55f-4eeb-4517-b8b9-ce58e4cba4b6" providerId="ADAL" clId="{7522D46C-E2DB-440C-827C-0FD11183DCBB}" dt="2024-02-21T13:22:18.176" v="2" actId="478"/>
          <ac:spMkLst>
            <pc:docMk/>
            <pc:sldMk cId="2191192585" sldId="2098149185"/>
            <ac:spMk id="54" creationId="{FCFD12FA-2D22-0F52-B75B-09939452BBEC}"/>
          </ac:spMkLst>
        </pc:spChg>
        <pc:spChg chg="del">
          <ac:chgData name="George Weber" userId="0c6bf55f-4eeb-4517-b8b9-ce58e4cba4b6" providerId="ADAL" clId="{7522D46C-E2DB-440C-827C-0FD11183DCBB}" dt="2024-02-21T13:22:18.176" v="2" actId="478"/>
          <ac:spMkLst>
            <pc:docMk/>
            <pc:sldMk cId="2191192585" sldId="2098149185"/>
            <ac:spMk id="58" creationId="{FBBADA2A-7FDE-2D46-9C86-CF63EDA2854F}"/>
          </ac:spMkLst>
        </pc:spChg>
        <pc:spChg chg="del">
          <ac:chgData name="George Weber" userId="0c6bf55f-4eeb-4517-b8b9-ce58e4cba4b6" providerId="ADAL" clId="{7522D46C-E2DB-440C-827C-0FD11183DCBB}" dt="2024-02-21T13:22:18.176" v="2" actId="478"/>
          <ac:spMkLst>
            <pc:docMk/>
            <pc:sldMk cId="2191192585" sldId="2098149185"/>
            <ac:spMk id="59" creationId="{D3A5B822-C9FD-7CD3-D6EE-11EFDF709BEB}"/>
          </ac:spMkLst>
        </pc:spChg>
        <pc:spChg chg="del">
          <ac:chgData name="George Weber" userId="0c6bf55f-4eeb-4517-b8b9-ce58e4cba4b6" providerId="ADAL" clId="{7522D46C-E2DB-440C-827C-0FD11183DCBB}" dt="2024-02-21T13:22:18.176" v="2" actId="478"/>
          <ac:spMkLst>
            <pc:docMk/>
            <pc:sldMk cId="2191192585" sldId="2098149185"/>
            <ac:spMk id="65" creationId="{9B4D52B6-180E-84C2-A18D-BAB8624370F3}"/>
          </ac:spMkLst>
        </pc:spChg>
        <pc:spChg chg="del">
          <ac:chgData name="George Weber" userId="0c6bf55f-4eeb-4517-b8b9-ce58e4cba4b6" providerId="ADAL" clId="{7522D46C-E2DB-440C-827C-0FD11183DCBB}" dt="2024-02-21T13:22:18.176" v="2" actId="478"/>
          <ac:spMkLst>
            <pc:docMk/>
            <pc:sldMk cId="2191192585" sldId="2098149185"/>
            <ac:spMk id="66" creationId="{1F58D26E-591E-3F1B-D5C2-95D17CCBCCD5}"/>
          </ac:spMkLst>
        </pc:spChg>
        <pc:spChg chg="add mod">
          <ac:chgData name="George Weber" userId="0c6bf55f-4eeb-4517-b8b9-ce58e4cba4b6" providerId="ADAL" clId="{7522D46C-E2DB-440C-827C-0FD11183DCBB}" dt="2024-02-21T14:27:40.533" v="950" actId="1076"/>
          <ac:spMkLst>
            <pc:docMk/>
            <pc:sldMk cId="2191192585" sldId="2098149185"/>
            <ac:spMk id="72" creationId="{995917FE-7C6B-960D-1BF5-CE69A605AE33}"/>
          </ac:spMkLst>
        </pc:spChg>
        <pc:spChg chg="add mod">
          <ac:chgData name="George Weber" userId="0c6bf55f-4eeb-4517-b8b9-ce58e4cba4b6" providerId="ADAL" clId="{7522D46C-E2DB-440C-827C-0FD11183DCBB}" dt="2024-02-21T14:28:00.215" v="953" actId="1076"/>
          <ac:spMkLst>
            <pc:docMk/>
            <pc:sldMk cId="2191192585" sldId="2098149185"/>
            <ac:spMk id="104" creationId="{C19801BA-D346-AABC-BFAD-5887D230ABB8}"/>
          </ac:spMkLst>
        </pc:spChg>
        <pc:grpChg chg="del">
          <ac:chgData name="George Weber" userId="0c6bf55f-4eeb-4517-b8b9-ce58e4cba4b6" providerId="ADAL" clId="{7522D46C-E2DB-440C-827C-0FD11183DCBB}" dt="2024-02-21T13:22:18.176" v="2" actId="478"/>
          <ac:grpSpMkLst>
            <pc:docMk/>
            <pc:sldMk cId="2191192585" sldId="2098149185"/>
            <ac:grpSpMk id="4" creationId="{B960A2AA-0A72-A7C8-4C91-46A099365B94}"/>
          </ac:grpSpMkLst>
        </pc:grpChg>
        <pc:picChg chg="add mod">
          <ac:chgData name="George Weber" userId="0c6bf55f-4eeb-4517-b8b9-ce58e4cba4b6" providerId="ADAL" clId="{7522D46C-E2DB-440C-827C-0FD11183DCBB}" dt="2024-02-21T14:27:40.533" v="950" actId="1076"/>
          <ac:picMkLst>
            <pc:docMk/>
            <pc:sldMk cId="2191192585" sldId="2098149185"/>
            <ac:picMk id="37" creationId="{C1A64F9B-A6F4-7584-3AE3-32E6F84A6B49}"/>
          </ac:picMkLst>
        </pc:picChg>
        <pc:picChg chg="add mod">
          <ac:chgData name="George Weber" userId="0c6bf55f-4eeb-4517-b8b9-ce58e4cba4b6" providerId="ADAL" clId="{7522D46C-E2DB-440C-827C-0FD11183DCBB}" dt="2024-02-21T14:27:40.533" v="950" actId="1076"/>
          <ac:picMkLst>
            <pc:docMk/>
            <pc:sldMk cId="2191192585" sldId="2098149185"/>
            <ac:picMk id="40" creationId="{D0D92B17-AB7A-61F5-92A2-FB45C674C127}"/>
          </ac:picMkLst>
        </pc:picChg>
        <pc:picChg chg="add mod">
          <ac:chgData name="George Weber" userId="0c6bf55f-4eeb-4517-b8b9-ce58e4cba4b6" providerId="ADAL" clId="{7522D46C-E2DB-440C-827C-0FD11183DCBB}" dt="2024-02-21T14:27:40.533" v="950" actId="1076"/>
          <ac:picMkLst>
            <pc:docMk/>
            <pc:sldMk cId="2191192585" sldId="2098149185"/>
            <ac:picMk id="43" creationId="{69F8F00D-D154-0A46-B8D7-87E186770456}"/>
          </ac:picMkLst>
        </pc:picChg>
        <pc:picChg chg="add mod ord">
          <ac:chgData name="George Weber" userId="0c6bf55f-4eeb-4517-b8b9-ce58e4cba4b6" providerId="ADAL" clId="{7522D46C-E2DB-440C-827C-0FD11183DCBB}" dt="2024-02-21T14:27:40.533" v="950" actId="1076"/>
          <ac:picMkLst>
            <pc:docMk/>
            <pc:sldMk cId="2191192585" sldId="2098149185"/>
            <ac:picMk id="44" creationId="{FED001FA-70B8-5B96-8FAB-91FF8787D513}"/>
          </ac:picMkLst>
        </pc:picChg>
        <pc:picChg chg="add mod">
          <ac:chgData name="George Weber" userId="0c6bf55f-4eeb-4517-b8b9-ce58e4cba4b6" providerId="ADAL" clId="{7522D46C-E2DB-440C-827C-0FD11183DCBB}" dt="2024-02-21T14:27:40.533" v="950" actId="1076"/>
          <ac:picMkLst>
            <pc:docMk/>
            <pc:sldMk cId="2191192585" sldId="2098149185"/>
            <ac:picMk id="46" creationId="{F75FA56B-84FF-E0CE-8590-A80331AA3072}"/>
          </ac:picMkLst>
        </pc:picChg>
        <pc:picChg chg="add mod">
          <ac:chgData name="George Weber" userId="0c6bf55f-4eeb-4517-b8b9-ce58e4cba4b6" providerId="ADAL" clId="{7522D46C-E2DB-440C-827C-0FD11183DCBB}" dt="2024-02-21T14:27:40.533" v="950" actId="1076"/>
          <ac:picMkLst>
            <pc:docMk/>
            <pc:sldMk cId="2191192585" sldId="2098149185"/>
            <ac:picMk id="47" creationId="{F36980EF-BD07-8FF2-2E26-8D5252B93427}"/>
          </ac:picMkLst>
        </pc:picChg>
        <pc:picChg chg="del">
          <ac:chgData name="George Weber" userId="0c6bf55f-4eeb-4517-b8b9-ce58e4cba4b6" providerId="ADAL" clId="{7522D46C-E2DB-440C-827C-0FD11183DCBB}" dt="2024-02-21T13:22:18.176" v="2" actId="478"/>
          <ac:picMkLst>
            <pc:docMk/>
            <pc:sldMk cId="2191192585" sldId="2098149185"/>
            <ac:picMk id="57" creationId="{E447EC8D-FD35-6BD3-FD1C-F0BD92787866}"/>
          </ac:picMkLst>
        </pc:picChg>
        <pc:cxnChg chg="add del mod">
          <ac:chgData name="George Weber" userId="0c6bf55f-4eeb-4517-b8b9-ce58e4cba4b6" providerId="ADAL" clId="{7522D46C-E2DB-440C-827C-0FD11183DCBB}" dt="2024-02-21T13:48:29.846" v="348" actId="478"/>
          <ac:cxnSpMkLst>
            <pc:docMk/>
            <pc:sldMk cId="2191192585" sldId="2098149185"/>
            <ac:cxnSpMk id="35" creationId="{48246489-0D05-C600-03CF-780BE9F5D52B}"/>
          </ac:cxnSpMkLst>
        </pc:cxnChg>
        <pc:cxnChg chg="add del mod">
          <ac:chgData name="George Weber" userId="0c6bf55f-4eeb-4517-b8b9-ce58e4cba4b6" providerId="ADAL" clId="{7522D46C-E2DB-440C-827C-0FD11183DCBB}" dt="2024-02-21T13:48:16.314" v="342" actId="478"/>
          <ac:cxnSpMkLst>
            <pc:docMk/>
            <pc:sldMk cId="2191192585" sldId="2098149185"/>
            <ac:cxnSpMk id="36" creationId="{7FE8CA72-192C-285E-7B5D-EC63FE065ECB}"/>
          </ac:cxnSpMkLst>
        </pc:cxnChg>
        <pc:cxnChg chg="add mod">
          <ac:chgData name="George Weber" userId="0c6bf55f-4eeb-4517-b8b9-ce58e4cba4b6" providerId="ADAL" clId="{7522D46C-E2DB-440C-827C-0FD11183DCBB}" dt="2024-02-21T14:27:40.533" v="950" actId="1076"/>
          <ac:cxnSpMkLst>
            <pc:docMk/>
            <pc:sldMk cId="2191192585" sldId="2098149185"/>
            <ac:cxnSpMk id="73" creationId="{A5EA233F-6703-A7E4-1135-31620533DD29}"/>
          </ac:cxnSpMkLst>
        </pc:cxnChg>
        <pc:cxnChg chg="add mod">
          <ac:chgData name="George Weber" userId="0c6bf55f-4eeb-4517-b8b9-ce58e4cba4b6" providerId="ADAL" clId="{7522D46C-E2DB-440C-827C-0FD11183DCBB}" dt="2024-02-21T14:27:40.533" v="950" actId="1076"/>
          <ac:cxnSpMkLst>
            <pc:docMk/>
            <pc:sldMk cId="2191192585" sldId="2098149185"/>
            <ac:cxnSpMk id="75" creationId="{67E5B205-F495-F576-3E46-F88AA5F17263}"/>
          </ac:cxnSpMkLst>
        </pc:cxnChg>
        <pc:cxnChg chg="add mod">
          <ac:chgData name="George Weber" userId="0c6bf55f-4eeb-4517-b8b9-ce58e4cba4b6" providerId="ADAL" clId="{7522D46C-E2DB-440C-827C-0FD11183DCBB}" dt="2024-02-21T14:27:40.533" v="950" actId="1076"/>
          <ac:cxnSpMkLst>
            <pc:docMk/>
            <pc:sldMk cId="2191192585" sldId="2098149185"/>
            <ac:cxnSpMk id="80" creationId="{8EFCACCE-636F-97D7-5470-AF2FA7BEA155}"/>
          </ac:cxnSpMkLst>
        </pc:cxnChg>
        <pc:cxnChg chg="add mod">
          <ac:chgData name="George Weber" userId="0c6bf55f-4eeb-4517-b8b9-ce58e4cba4b6" providerId="ADAL" clId="{7522D46C-E2DB-440C-827C-0FD11183DCBB}" dt="2024-02-21T14:27:40.533" v="950" actId="1076"/>
          <ac:cxnSpMkLst>
            <pc:docMk/>
            <pc:sldMk cId="2191192585" sldId="2098149185"/>
            <ac:cxnSpMk id="83" creationId="{FEE64193-FFE2-0E63-6F1C-7D84F8E720C1}"/>
          </ac:cxnSpMkLst>
        </pc:cxnChg>
      </pc:sldChg>
      <pc:sldChg chg="new del">
        <pc:chgData name="George Weber" userId="0c6bf55f-4eeb-4517-b8b9-ce58e4cba4b6" providerId="ADAL" clId="{7522D46C-E2DB-440C-827C-0FD11183DCBB}" dt="2024-02-21T14:01:47.544" v="554" actId="680"/>
        <pc:sldMkLst>
          <pc:docMk/>
          <pc:sldMk cId="619182075" sldId="2098149186"/>
        </pc:sldMkLst>
      </pc:sldChg>
      <pc:sldChg chg="modSp new mod ord">
        <pc:chgData name="George Weber" userId="0c6bf55f-4eeb-4517-b8b9-ce58e4cba4b6" providerId="ADAL" clId="{7522D46C-E2DB-440C-827C-0FD11183DCBB}" dt="2024-02-21T14:12:33.896" v="810" actId="1076"/>
        <pc:sldMkLst>
          <pc:docMk/>
          <pc:sldMk cId="2694867294" sldId="2098149186"/>
        </pc:sldMkLst>
        <pc:spChg chg="mod">
          <ac:chgData name="George Weber" userId="0c6bf55f-4eeb-4517-b8b9-ce58e4cba4b6" providerId="ADAL" clId="{7522D46C-E2DB-440C-827C-0FD11183DCBB}" dt="2024-02-21T14:11:08.094" v="805" actId="20577"/>
          <ac:spMkLst>
            <pc:docMk/>
            <pc:sldMk cId="2694867294" sldId="2098149186"/>
            <ac:spMk id="2" creationId="{576138E9-05DF-F808-BC87-B3674E55771B}"/>
          </ac:spMkLst>
        </pc:spChg>
        <pc:spChg chg="mod">
          <ac:chgData name="George Weber" userId="0c6bf55f-4eeb-4517-b8b9-ce58e4cba4b6" providerId="ADAL" clId="{7522D46C-E2DB-440C-827C-0FD11183DCBB}" dt="2024-02-21T14:10:52.057" v="801" actId="1076"/>
          <ac:spMkLst>
            <pc:docMk/>
            <pc:sldMk cId="2694867294" sldId="2098149186"/>
            <ac:spMk id="3" creationId="{1F1EAD70-CD3B-CD45-B8E4-76D667B745F9}"/>
          </ac:spMkLst>
        </pc:spChg>
        <pc:spChg chg="mod">
          <ac:chgData name="George Weber" userId="0c6bf55f-4eeb-4517-b8b9-ce58e4cba4b6" providerId="ADAL" clId="{7522D46C-E2DB-440C-827C-0FD11183DCBB}" dt="2024-02-21T14:12:27.635" v="809" actId="1076"/>
          <ac:spMkLst>
            <pc:docMk/>
            <pc:sldMk cId="2694867294" sldId="2098149186"/>
            <ac:spMk id="5" creationId="{0B49F7B2-4EC8-A5A1-D461-5980A4B7F40B}"/>
          </ac:spMkLst>
        </pc:spChg>
        <pc:spChg chg="mod">
          <ac:chgData name="George Weber" userId="0c6bf55f-4eeb-4517-b8b9-ce58e4cba4b6" providerId="ADAL" clId="{7522D46C-E2DB-440C-827C-0FD11183DCBB}" dt="2024-02-21T14:12:33.896" v="810" actId="1076"/>
          <ac:spMkLst>
            <pc:docMk/>
            <pc:sldMk cId="2694867294" sldId="2098149186"/>
            <ac:spMk id="6" creationId="{BFB3E6AE-EE5B-9D2F-92AD-F63F366FF712}"/>
          </ac:spMkLst>
        </pc:spChg>
      </pc:sldChg>
      <pc:sldChg chg="addSp delSp modSp add mod">
        <pc:chgData name="George Weber" userId="0c6bf55f-4eeb-4517-b8b9-ce58e4cba4b6" providerId="ADAL" clId="{7522D46C-E2DB-440C-827C-0FD11183DCBB}" dt="2024-02-21T14:36:51.019" v="1010" actId="1076"/>
        <pc:sldMkLst>
          <pc:docMk/>
          <pc:sldMk cId="2355275944" sldId="2098149187"/>
        </pc:sldMkLst>
        <pc:spChg chg="add mod">
          <ac:chgData name="George Weber" userId="0c6bf55f-4eeb-4517-b8b9-ce58e4cba4b6" providerId="ADAL" clId="{7522D46C-E2DB-440C-827C-0FD11183DCBB}" dt="2024-02-21T14:36:51.019" v="1010" actId="1076"/>
          <ac:spMkLst>
            <pc:docMk/>
            <pc:sldMk cId="2355275944" sldId="2098149187"/>
            <ac:spMk id="4" creationId="{C70DDC38-4B39-4149-C631-D997FFE3972D}"/>
          </ac:spMkLst>
        </pc:spChg>
        <pc:spChg chg="add mod">
          <ac:chgData name="George Weber" userId="0c6bf55f-4eeb-4517-b8b9-ce58e4cba4b6" providerId="ADAL" clId="{7522D46C-E2DB-440C-827C-0FD11183DCBB}" dt="2024-02-21T14:36:51.019" v="1010" actId="1076"/>
          <ac:spMkLst>
            <pc:docMk/>
            <pc:sldMk cId="2355275944" sldId="2098149187"/>
            <ac:spMk id="5" creationId="{88D012A6-9BA3-7DB3-825F-9DF8505D3214}"/>
          </ac:spMkLst>
        </pc:spChg>
        <pc:spChg chg="del">
          <ac:chgData name="George Weber" userId="0c6bf55f-4eeb-4517-b8b9-ce58e4cba4b6" providerId="ADAL" clId="{7522D46C-E2DB-440C-827C-0FD11183DCBB}" dt="2024-02-21T14:33:16.195" v="994" actId="478"/>
          <ac:spMkLst>
            <pc:docMk/>
            <pc:sldMk cId="2355275944" sldId="2098149187"/>
            <ac:spMk id="17" creationId="{0D0C6DCB-7B4F-BDCF-E98C-59B6DF8E5E42}"/>
          </ac:spMkLst>
        </pc:spChg>
        <pc:spChg chg="del">
          <ac:chgData name="George Weber" userId="0c6bf55f-4eeb-4517-b8b9-ce58e4cba4b6" providerId="ADAL" clId="{7522D46C-E2DB-440C-827C-0FD11183DCBB}" dt="2024-02-21T14:29:27.294" v="955" actId="478"/>
          <ac:spMkLst>
            <pc:docMk/>
            <pc:sldMk cId="2355275944" sldId="2098149187"/>
            <ac:spMk id="18" creationId="{94638A77-96F6-C07D-FCCA-990ACE08185A}"/>
          </ac:spMkLst>
        </pc:spChg>
        <pc:spChg chg="del">
          <ac:chgData name="George Weber" userId="0c6bf55f-4eeb-4517-b8b9-ce58e4cba4b6" providerId="ADAL" clId="{7522D46C-E2DB-440C-827C-0FD11183DCBB}" dt="2024-02-21T14:29:27.294" v="955" actId="478"/>
          <ac:spMkLst>
            <pc:docMk/>
            <pc:sldMk cId="2355275944" sldId="2098149187"/>
            <ac:spMk id="29" creationId="{A5E6374E-9BC2-7B82-DBED-21FC7D035B00}"/>
          </ac:spMkLst>
        </pc:spChg>
        <pc:spChg chg="del">
          <ac:chgData name="George Weber" userId="0c6bf55f-4eeb-4517-b8b9-ce58e4cba4b6" providerId="ADAL" clId="{7522D46C-E2DB-440C-827C-0FD11183DCBB}" dt="2024-02-21T14:29:27.294" v="955" actId="478"/>
          <ac:spMkLst>
            <pc:docMk/>
            <pc:sldMk cId="2355275944" sldId="2098149187"/>
            <ac:spMk id="34" creationId="{5C9F999A-154F-1BDD-A656-1A7A74BDA805}"/>
          </ac:spMkLst>
        </pc:spChg>
        <pc:spChg chg="del">
          <ac:chgData name="George Weber" userId="0c6bf55f-4eeb-4517-b8b9-ce58e4cba4b6" providerId="ADAL" clId="{7522D46C-E2DB-440C-827C-0FD11183DCBB}" dt="2024-02-21T14:29:27.294" v="955" actId="478"/>
          <ac:spMkLst>
            <pc:docMk/>
            <pc:sldMk cId="2355275944" sldId="2098149187"/>
            <ac:spMk id="41" creationId="{718A9522-729D-DDC3-5654-E2EF637680F6}"/>
          </ac:spMkLst>
        </pc:spChg>
        <pc:spChg chg="del">
          <ac:chgData name="George Weber" userId="0c6bf55f-4eeb-4517-b8b9-ce58e4cba4b6" providerId="ADAL" clId="{7522D46C-E2DB-440C-827C-0FD11183DCBB}" dt="2024-02-21T14:29:27.294" v="955" actId="478"/>
          <ac:spMkLst>
            <pc:docMk/>
            <pc:sldMk cId="2355275944" sldId="2098149187"/>
            <ac:spMk id="42" creationId="{EBBB182D-E035-D6EF-A63F-345F9D0D0383}"/>
          </ac:spMkLst>
        </pc:spChg>
        <pc:spChg chg="del">
          <ac:chgData name="George Weber" userId="0c6bf55f-4eeb-4517-b8b9-ce58e4cba4b6" providerId="ADAL" clId="{7522D46C-E2DB-440C-827C-0FD11183DCBB}" dt="2024-02-21T14:29:27.294" v="955" actId="478"/>
          <ac:spMkLst>
            <pc:docMk/>
            <pc:sldMk cId="2355275944" sldId="2098149187"/>
            <ac:spMk id="45" creationId="{4BD6BC8B-A002-4038-585A-31E394CCEFF1}"/>
          </ac:spMkLst>
        </pc:spChg>
        <pc:spChg chg="del">
          <ac:chgData name="George Weber" userId="0c6bf55f-4eeb-4517-b8b9-ce58e4cba4b6" providerId="ADAL" clId="{7522D46C-E2DB-440C-827C-0FD11183DCBB}" dt="2024-02-21T14:29:27.294" v="955" actId="478"/>
          <ac:spMkLst>
            <pc:docMk/>
            <pc:sldMk cId="2355275944" sldId="2098149187"/>
            <ac:spMk id="72" creationId="{995917FE-7C6B-960D-1BF5-CE69A605AE33}"/>
          </ac:spMkLst>
        </pc:spChg>
        <pc:spChg chg="mod">
          <ac:chgData name="George Weber" userId="0c6bf55f-4eeb-4517-b8b9-ce58e4cba4b6" providerId="ADAL" clId="{7522D46C-E2DB-440C-827C-0FD11183DCBB}" dt="2024-02-21T14:36:51.019" v="1010" actId="1076"/>
          <ac:spMkLst>
            <pc:docMk/>
            <pc:sldMk cId="2355275944" sldId="2098149187"/>
            <ac:spMk id="104" creationId="{C19801BA-D346-AABC-BFAD-5887D230ABB8}"/>
          </ac:spMkLst>
        </pc:spChg>
        <pc:picChg chg="del">
          <ac:chgData name="George Weber" userId="0c6bf55f-4eeb-4517-b8b9-ce58e4cba4b6" providerId="ADAL" clId="{7522D46C-E2DB-440C-827C-0FD11183DCBB}" dt="2024-02-21T14:29:27.294" v="955" actId="478"/>
          <ac:picMkLst>
            <pc:docMk/>
            <pc:sldMk cId="2355275944" sldId="2098149187"/>
            <ac:picMk id="37" creationId="{C1A64F9B-A6F4-7584-3AE3-32E6F84A6B49}"/>
          </ac:picMkLst>
        </pc:picChg>
        <pc:picChg chg="del">
          <ac:chgData name="George Weber" userId="0c6bf55f-4eeb-4517-b8b9-ce58e4cba4b6" providerId="ADAL" clId="{7522D46C-E2DB-440C-827C-0FD11183DCBB}" dt="2024-02-21T14:29:27.294" v="955" actId="478"/>
          <ac:picMkLst>
            <pc:docMk/>
            <pc:sldMk cId="2355275944" sldId="2098149187"/>
            <ac:picMk id="40" creationId="{D0D92B17-AB7A-61F5-92A2-FB45C674C127}"/>
          </ac:picMkLst>
        </pc:picChg>
        <pc:picChg chg="del">
          <ac:chgData name="George Weber" userId="0c6bf55f-4eeb-4517-b8b9-ce58e4cba4b6" providerId="ADAL" clId="{7522D46C-E2DB-440C-827C-0FD11183DCBB}" dt="2024-02-21T14:29:27.294" v="955" actId="478"/>
          <ac:picMkLst>
            <pc:docMk/>
            <pc:sldMk cId="2355275944" sldId="2098149187"/>
            <ac:picMk id="43" creationId="{69F8F00D-D154-0A46-B8D7-87E186770456}"/>
          </ac:picMkLst>
        </pc:picChg>
        <pc:picChg chg="del">
          <ac:chgData name="George Weber" userId="0c6bf55f-4eeb-4517-b8b9-ce58e4cba4b6" providerId="ADAL" clId="{7522D46C-E2DB-440C-827C-0FD11183DCBB}" dt="2024-02-21T14:29:27.294" v="955" actId="478"/>
          <ac:picMkLst>
            <pc:docMk/>
            <pc:sldMk cId="2355275944" sldId="2098149187"/>
            <ac:picMk id="44" creationId="{FED001FA-70B8-5B96-8FAB-91FF8787D513}"/>
          </ac:picMkLst>
        </pc:picChg>
        <pc:picChg chg="del">
          <ac:chgData name="George Weber" userId="0c6bf55f-4eeb-4517-b8b9-ce58e4cba4b6" providerId="ADAL" clId="{7522D46C-E2DB-440C-827C-0FD11183DCBB}" dt="2024-02-21T14:29:27.294" v="955" actId="478"/>
          <ac:picMkLst>
            <pc:docMk/>
            <pc:sldMk cId="2355275944" sldId="2098149187"/>
            <ac:picMk id="46" creationId="{F75FA56B-84FF-E0CE-8590-A80331AA3072}"/>
          </ac:picMkLst>
        </pc:picChg>
        <pc:picChg chg="del">
          <ac:chgData name="George Weber" userId="0c6bf55f-4eeb-4517-b8b9-ce58e4cba4b6" providerId="ADAL" clId="{7522D46C-E2DB-440C-827C-0FD11183DCBB}" dt="2024-02-21T14:29:27.294" v="955" actId="478"/>
          <ac:picMkLst>
            <pc:docMk/>
            <pc:sldMk cId="2355275944" sldId="2098149187"/>
            <ac:picMk id="47" creationId="{F36980EF-BD07-8FF2-2E26-8D5252B93427}"/>
          </ac:picMkLst>
        </pc:picChg>
        <pc:cxnChg chg="del">
          <ac:chgData name="George Weber" userId="0c6bf55f-4eeb-4517-b8b9-ce58e4cba4b6" providerId="ADAL" clId="{7522D46C-E2DB-440C-827C-0FD11183DCBB}" dt="2024-02-21T14:29:27.294" v="955" actId="478"/>
          <ac:cxnSpMkLst>
            <pc:docMk/>
            <pc:sldMk cId="2355275944" sldId="2098149187"/>
            <ac:cxnSpMk id="73" creationId="{A5EA233F-6703-A7E4-1135-31620533DD29}"/>
          </ac:cxnSpMkLst>
        </pc:cxnChg>
        <pc:cxnChg chg="del">
          <ac:chgData name="George Weber" userId="0c6bf55f-4eeb-4517-b8b9-ce58e4cba4b6" providerId="ADAL" clId="{7522D46C-E2DB-440C-827C-0FD11183DCBB}" dt="2024-02-21T14:29:27.294" v="955" actId="478"/>
          <ac:cxnSpMkLst>
            <pc:docMk/>
            <pc:sldMk cId="2355275944" sldId="2098149187"/>
            <ac:cxnSpMk id="75" creationId="{67E5B205-F495-F576-3E46-F88AA5F17263}"/>
          </ac:cxnSpMkLst>
        </pc:cxnChg>
        <pc:cxnChg chg="del">
          <ac:chgData name="George Weber" userId="0c6bf55f-4eeb-4517-b8b9-ce58e4cba4b6" providerId="ADAL" clId="{7522D46C-E2DB-440C-827C-0FD11183DCBB}" dt="2024-02-21T14:29:27.294" v="955" actId="478"/>
          <ac:cxnSpMkLst>
            <pc:docMk/>
            <pc:sldMk cId="2355275944" sldId="2098149187"/>
            <ac:cxnSpMk id="80" creationId="{8EFCACCE-636F-97D7-5470-AF2FA7BEA155}"/>
          </ac:cxnSpMkLst>
        </pc:cxnChg>
        <pc:cxnChg chg="del">
          <ac:chgData name="George Weber" userId="0c6bf55f-4eeb-4517-b8b9-ce58e4cba4b6" providerId="ADAL" clId="{7522D46C-E2DB-440C-827C-0FD11183DCBB}" dt="2024-02-21T14:29:27.294" v="955" actId="478"/>
          <ac:cxnSpMkLst>
            <pc:docMk/>
            <pc:sldMk cId="2355275944" sldId="2098149187"/>
            <ac:cxnSpMk id="83" creationId="{FEE64193-FFE2-0E63-6F1C-7D84F8E720C1}"/>
          </ac:cxnSpMkLst>
        </pc:cxnChg>
      </pc:sldChg>
    </pc:docChg>
  </pc:docChgLst>
  <pc:docChgLst>
    <pc:chgData name="Weber, George R. (LARC-D309)" userId="0c6bf55f-4eeb-4517-b8b9-ce58e4cba4b6" providerId="ADAL" clId="{09B5E7A2-01AE-488D-805A-327FF9DCFC14}"/>
    <pc:docChg chg="undo redo custSel addSld delSld modSld modMainMaster modNotesMaster">
      <pc:chgData name="Weber, George R. (LARC-D309)" userId="0c6bf55f-4eeb-4517-b8b9-ce58e4cba4b6" providerId="ADAL" clId="{09B5E7A2-01AE-488D-805A-327FF9DCFC14}" dt="2022-05-20T18:39:29.164" v="106" actId="1076"/>
      <pc:docMkLst>
        <pc:docMk/>
      </pc:docMkLst>
      <pc:sldChg chg="modSp mod modClrScheme chgLayout">
        <pc:chgData name="Weber, George R. (LARC-D309)" userId="0c6bf55f-4eeb-4517-b8b9-ce58e4cba4b6" providerId="ADAL" clId="{09B5E7A2-01AE-488D-805A-327FF9DCFC14}" dt="2022-05-20T18:38:01.432" v="101" actId="14100"/>
        <pc:sldMkLst>
          <pc:docMk/>
          <pc:sldMk cId="2440461139" sldId="261"/>
        </pc:sldMkLst>
        <pc:spChg chg="mod ord">
          <ac:chgData name="Weber, George R. (LARC-D309)" userId="0c6bf55f-4eeb-4517-b8b9-ce58e4cba4b6" providerId="ADAL" clId="{09B5E7A2-01AE-488D-805A-327FF9DCFC14}" dt="2022-05-20T18:38:01.432" v="101" actId="14100"/>
          <ac:spMkLst>
            <pc:docMk/>
            <pc:sldMk cId="2440461139" sldId="261"/>
            <ac:spMk id="2" creationId="{066BCE1B-E08B-4C60-9C89-C4E90707A083}"/>
          </ac:spMkLst>
        </pc:spChg>
        <pc:spChg chg="mod ord">
          <ac:chgData name="Weber, George R. (LARC-D309)" userId="0c6bf55f-4eeb-4517-b8b9-ce58e4cba4b6" providerId="ADAL" clId="{09B5E7A2-01AE-488D-805A-327FF9DCFC14}" dt="2022-05-20T18:35:13.476" v="82" actId="700"/>
          <ac:spMkLst>
            <pc:docMk/>
            <pc:sldMk cId="2440461139" sldId="261"/>
            <ac:spMk id="3" creationId="{66E23FF8-08E3-4AF4-B9B4-3B18D492683A}"/>
          </ac:spMkLst>
        </pc:spChg>
        <pc:spChg chg="mod ord">
          <ac:chgData name="Weber, George R. (LARC-D309)" userId="0c6bf55f-4eeb-4517-b8b9-ce58e4cba4b6" providerId="ADAL" clId="{09B5E7A2-01AE-488D-805A-327FF9DCFC14}" dt="2022-05-20T18:35:13.476" v="82" actId="700"/>
          <ac:spMkLst>
            <pc:docMk/>
            <pc:sldMk cId="2440461139" sldId="261"/>
            <ac:spMk id="4" creationId="{829B10BC-DB42-41B8-9F5B-D336AF297876}"/>
          </ac:spMkLst>
        </pc:spChg>
        <pc:spChg chg="mod ord">
          <ac:chgData name="Weber, George R. (LARC-D309)" userId="0c6bf55f-4eeb-4517-b8b9-ce58e4cba4b6" providerId="ADAL" clId="{09B5E7A2-01AE-488D-805A-327FF9DCFC14}" dt="2022-05-20T18:36:01.019" v="94" actId="113"/>
          <ac:spMkLst>
            <pc:docMk/>
            <pc:sldMk cId="2440461139" sldId="261"/>
            <ac:spMk id="5" creationId="{E5085140-676E-4B7F-A43F-8A620025141E}"/>
          </ac:spMkLst>
        </pc:spChg>
      </pc:sldChg>
      <pc:sldChg chg="modSp mod chgLayout">
        <pc:chgData name="Weber, George R. (LARC-D309)" userId="0c6bf55f-4eeb-4517-b8b9-ce58e4cba4b6" providerId="ADAL" clId="{09B5E7A2-01AE-488D-805A-327FF9DCFC14}" dt="2022-05-20T18:39:00.376" v="103" actId="1076"/>
        <pc:sldMkLst>
          <pc:docMk/>
          <pc:sldMk cId="3212455436" sldId="262"/>
        </pc:sldMkLst>
        <pc:spChg chg="mod ord">
          <ac:chgData name="Weber, George R. (LARC-D309)" userId="0c6bf55f-4eeb-4517-b8b9-ce58e4cba4b6" providerId="ADAL" clId="{09B5E7A2-01AE-488D-805A-327FF9DCFC14}" dt="2022-05-20T18:38:53.270" v="102" actId="700"/>
          <ac:spMkLst>
            <pc:docMk/>
            <pc:sldMk cId="3212455436" sldId="262"/>
            <ac:spMk id="4" creationId="{F3792504-B6A6-4236-8D12-52DDC2ACB117}"/>
          </ac:spMkLst>
        </pc:spChg>
        <pc:spChg chg="mod">
          <ac:chgData name="Weber, George R. (LARC-D309)" userId="0c6bf55f-4eeb-4517-b8b9-ce58e4cba4b6" providerId="ADAL" clId="{09B5E7A2-01AE-488D-805A-327FF9DCFC14}" dt="2022-05-20T18:39:00.376" v="103" actId="1076"/>
          <ac:spMkLst>
            <pc:docMk/>
            <pc:sldMk cId="3212455436" sldId="262"/>
            <ac:spMk id="5" creationId="{90B43B1A-1B8F-4EDA-92B6-831974EE283A}"/>
          </ac:spMkLst>
        </pc:spChg>
        <pc:spChg chg="mod ord">
          <ac:chgData name="Weber, George R. (LARC-D309)" userId="0c6bf55f-4eeb-4517-b8b9-ce58e4cba4b6" providerId="ADAL" clId="{09B5E7A2-01AE-488D-805A-327FF9DCFC14}" dt="2022-05-20T18:38:53.270" v="102" actId="700"/>
          <ac:spMkLst>
            <pc:docMk/>
            <pc:sldMk cId="3212455436" sldId="262"/>
            <ac:spMk id="6" creationId="{E629C61A-6AE1-448C-B685-08D94A257637}"/>
          </ac:spMkLst>
        </pc:spChg>
      </pc:sldChg>
      <pc:sldChg chg="modSp mod chgLayout">
        <pc:chgData name="Weber, George R. (LARC-D309)" userId="0c6bf55f-4eeb-4517-b8b9-ce58e4cba4b6" providerId="ADAL" clId="{09B5E7A2-01AE-488D-805A-327FF9DCFC14}" dt="2022-05-20T18:39:29.164" v="106" actId="1076"/>
        <pc:sldMkLst>
          <pc:docMk/>
          <pc:sldMk cId="1864831109" sldId="263"/>
        </pc:sldMkLst>
        <pc:spChg chg="mod ord">
          <ac:chgData name="Weber, George R. (LARC-D309)" userId="0c6bf55f-4eeb-4517-b8b9-ce58e4cba4b6" providerId="ADAL" clId="{09B5E7A2-01AE-488D-805A-327FF9DCFC14}" dt="2022-05-20T18:39:08.984" v="105" actId="27636"/>
          <ac:spMkLst>
            <pc:docMk/>
            <pc:sldMk cId="1864831109" sldId="263"/>
            <ac:spMk id="2" creationId="{30EF09F6-007A-4474-84F9-967604437847}"/>
          </ac:spMkLst>
        </pc:spChg>
        <pc:spChg chg="mod ord">
          <ac:chgData name="Weber, George R. (LARC-D309)" userId="0c6bf55f-4eeb-4517-b8b9-ce58e4cba4b6" providerId="ADAL" clId="{09B5E7A2-01AE-488D-805A-327FF9DCFC14}" dt="2022-05-20T18:39:08.956" v="104" actId="700"/>
          <ac:spMkLst>
            <pc:docMk/>
            <pc:sldMk cId="1864831109" sldId="263"/>
            <ac:spMk id="3" creationId="{3B7F8BFB-4F7A-4FB7-A1A6-47EE42485CF1}"/>
          </ac:spMkLst>
        </pc:spChg>
        <pc:spChg chg="mod">
          <ac:chgData name="Weber, George R. (LARC-D309)" userId="0c6bf55f-4eeb-4517-b8b9-ce58e4cba4b6" providerId="ADAL" clId="{09B5E7A2-01AE-488D-805A-327FF9DCFC14}" dt="2022-05-20T18:39:29.164" v="106" actId="1076"/>
          <ac:spMkLst>
            <pc:docMk/>
            <pc:sldMk cId="1864831109" sldId="263"/>
            <ac:spMk id="4" creationId="{06EEEE71-84A8-4036-B5D9-D319292DF7E3}"/>
          </ac:spMkLst>
        </pc:spChg>
        <pc:spChg chg="mod">
          <ac:chgData name="Weber, George R. (LARC-D309)" userId="0c6bf55f-4eeb-4517-b8b9-ce58e4cba4b6" providerId="ADAL" clId="{09B5E7A2-01AE-488D-805A-327FF9DCFC14}" dt="2022-05-20T18:39:29.164" v="106" actId="1076"/>
          <ac:spMkLst>
            <pc:docMk/>
            <pc:sldMk cId="1864831109" sldId="263"/>
            <ac:spMk id="5" creationId="{5CB89FAF-E5F8-422F-A781-48A1BFF0E236}"/>
          </ac:spMkLst>
        </pc:spChg>
        <pc:spChg chg="mod">
          <ac:chgData name="Weber, George R. (LARC-D309)" userId="0c6bf55f-4eeb-4517-b8b9-ce58e4cba4b6" providerId="ADAL" clId="{09B5E7A2-01AE-488D-805A-327FF9DCFC14}" dt="2022-05-20T18:39:29.164" v="106" actId="1076"/>
          <ac:spMkLst>
            <pc:docMk/>
            <pc:sldMk cId="1864831109" sldId="263"/>
            <ac:spMk id="6" creationId="{51376695-D8FA-40FF-BD00-CB9EB7DB8CCE}"/>
          </ac:spMkLst>
        </pc:spChg>
        <pc:spChg chg="mod">
          <ac:chgData name="Weber, George R. (LARC-D309)" userId="0c6bf55f-4eeb-4517-b8b9-ce58e4cba4b6" providerId="ADAL" clId="{09B5E7A2-01AE-488D-805A-327FF9DCFC14}" dt="2022-05-20T18:39:29.164" v="106" actId="1076"/>
          <ac:spMkLst>
            <pc:docMk/>
            <pc:sldMk cId="1864831109" sldId="263"/>
            <ac:spMk id="10" creationId="{4C8FAA85-DDD6-4283-BFDC-73A5A27B1839}"/>
          </ac:spMkLst>
        </pc:spChg>
        <pc:spChg chg="mod">
          <ac:chgData name="Weber, George R. (LARC-D309)" userId="0c6bf55f-4eeb-4517-b8b9-ce58e4cba4b6" providerId="ADAL" clId="{09B5E7A2-01AE-488D-805A-327FF9DCFC14}" dt="2022-05-20T18:39:29.164" v="106" actId="1076"/>
          <ac:spMkLst>
            <pc:docMk/>
            <pc:sldMk cId="1864831109" sldId="263"/>
            <ac:spMk id="11" creationId="{C3E2F1CA-3D5C-497E-B33E-389E281FA747}"/>
          </ac:spMkLst>
        </pc:spChg>
        <pc:spChg chg="mod">
          <ac:chgData name="Weber, George R. (LARC-D309)" userId="0c6bf55f-4eeb-4517-b8b9-ce58e4cba4b6" providerId="ADAL" clId="{09B5E7A2-01AE-488D-805A-327FF9DCFC14}" dt="2022-05-20T18:39:29.164" v="106" actId="1076"/>
          <ac:spMkLst>
            <pc:docMk/>
            <pc:sldMk cId="1864831109" sldId="263"/>
            <ac:spMk id="13" creationId="{B916BD17-1ABA-4D46-840A-ABB63757319D}"/>
          </ac:spMkLst>
        </pc:spChg>
        <pc:spChg chg="mod">
          <ac:chgData name="Weber, George R. (LARC-D309)" userId="0c6bf55f-4eeb-4517-b8b9-ce58e4cba4b6" providerId="ADAL" clId="{09B5E7A2-01AE-488D-805A-327FF9DCFC14}" dt="2022-05-20T18:39:29.164" v="106" actId="1076"/>
          <ac:spMkLst>
            <pc:docMk/>
            <pc:sldMk cId="1864831109" sldId="263"/>
            <ac:spMk id="15" creationId="{9D5D0EE7-D8D5-4F9C-ABFF-7D35C6F984CD}"/>
          </ac:spMkLst>
        </pc:spChg>
        <pc:spChg chg="mod">
          <ac:chgData name="Weber, George R. (LARC-D309)" userId="0c6bf55f-4eeb-4517-b8b9-ce58e4cba4b6" providerId="ADAL" clId="{09B5E7A2-01AE-488D-805A-327FF9DCFC14}" dt="2022-05-20T18:39:29.164" v="106" actId="1076"/>
          <ac:spMkLst>
            <pc:docMk/>
            <pc:sldMk cId="1864831109" sldId="263"/>
            <ac:spMk id="18" creationId="{9A982A04-FD26-4E1E-908E-06E3023A22C1}"/>
          </ac:spMkLst>
        </pc:spChg>
        <pc:spChg chg="mod">
          <ac:chgData name="Weber, George R. (LARC-D309)" userId="0c6bf55f-4eeb-4517-b8b9-ce58e4cba4b6" providerId="ADAL" clId="{09B5E7A2-01AE-488D-805A-327FF9DCFC14}" dt="2022-05-20T18:39:29.164" v="106" actId="1076"/>
          <ac:spMkLst>
            <pc:docMk/>
            <pc:sldMk cId="1864831109" sldId="263"/>
            <ac:spMk id="19" creationId="{28B32E9B-09F4-48C2-BA09-A49020668CB2}"/>
          </ac:spMkLst>
        </pc:spChg>
        <pc:spChg chg="mod">
          <ac:chgData name="Weber, George R. (LARC-D309)" userId="0c6bf55f-4eeb-4517-b8b9-ce58e4cba4b6" providerId="ADAL" clId="{09B5E7A2-01AE-488D-805A-327FF9DCFC14}" dt="2022-05-20T18:39:29.164" v="106" actId="1076"/>
          <ac:spMkLst>
            <pc:docMk/>
            <pc:sldMk cId="1864831109" sldId="263"/>
            <ac:spMk id="20" creationId="{5CE45E58-9265-4494-BB03-07D459A524A3}"/>
          </ac:spMkLst>
        </pc:spChg>
        <pc:spChg chg="mod">
          <ac:chgData name="Weber, George R. (LARC-D309)" userId="0c6bf55f-4eeb-4517-b8b9-ce58e4cba4b6" providerId="ADAL" clId="{09B5E7A2-01AE-488D-805A-327FF9DCFC14}" dt="2022-05-20T18:39:29.164" v="106" actId="1076"/>
          <ac:spMkLst>
            <pc:docMk/>
            <pc:sldMk cId="1864831109" sldId="263"/>
            <ac:spMk id="21" creationId="{71321943-0650-4897-8E7A-FAC080DF2807}"/>
          </ac:spMkLst>
        </pc:spChg>
        <pc:spChg chg="mod">
          <ac:chgData name="Weber, George R. (LARC-D309)" userId="0c6bf55f-4eeb-4517-b8b9-ce58e4cba4b6" providerId="ADAL" clId="{09B5E7A2-01AE-488D-805A-327FF9DCFC14}" dt="2022-05-20T18:39:29.164" v="106" actId="1076"/>
          <ac:spMkLst>
            <pc:docMk/>
            <pc:sldMk cId="1864831109" sldId="263"/>
            <ac:spMk id="22" creationId="{2DD30DED-FE0A-4442-9D8C-71F8F288CB96}"/>
          </ac:spMkLst>
        </pc:spChg>
        <pc:spChg chg="mod">
          <ac:chgData name="Weber, George R. (LARC-D309)" userId="0c6bf55f-4eeb-4517-b8b9-ce58e4cba4b6" providerId="ADAL" clId="{09B5E7A2-01AE-488D-805A-327FF9DCFC14}" dt="2022-05-20T18:39:29.164" v="106" actId="1076"/>
          <ac:spMkLst>
            <pc:docMk/>
            <pc:sldMk cId="1864831109" sldId="263"/>
            <ac:spMk id="23" creationId="{ACD1C205-6108-4617-8DF9-175E0E208845}"/>
          </ac:spMkLst>
        </pc:spChg>
        <pc:spChg chg="mod">
          <ac:chgData name="Weber, George R. (LARC-D309)" userId="0c6bf55f-4eeb-4517-b8b9-ce58e4cba4b6" providerId="ADAL" clId="{09B5E7A2-01AE-488D-805A-327FF9DCFC14}" dt="2022-05-20T18:39:29.164" v="106" actId="1076"/>
          <ac:spMkLst>
            <pc:docMk/>
            <pc:sldMk cId="1864831109" sldId="263"/>
            <ac:spMk id="25" creationId="{0A73370F-5D4F-4879-9756-452D32DB61DE}"/>
          </ac:spMkLst>
        </pc:spChg>
        <pc:spChg chg="mod">
          <ac:chgData name="Weber, George R. (LARC-D309)" userId="0c6bf55f-4eeb-4517-b8b9-ce58e4cba4b6" providerId="ADAL" clId="{09B5E7A2-01AE-488D-805A-327FF9DCFC14}" dt="2022-05-20T18:39:29.164" v="106" actId="1076"/>
          <ac:spMkLst>
            <pc:docMk/>
            <pc:sldMk cId="1864831109" sldId="263"/>
            <ac:spMk id="26" creationId="{B6465319-83F7-4067-8AFC-BB3E8F620B7D}"/>
          </ac:spMkLst>
        </pc:spChg>
        <pc:spChg chg="mod">
          <ac:chgData name="Weber, George R. (LARC-D309)" userId="0c6bf55f-4eeb-4517-b8b9-ce58e4cba4b6" providerId="ADAL" clId="{09B5E7A2-01AE-488D-805A-327FF9DCFC14}" dt="2022-05-20T18:39:29.164" v="106" actId="1076"/>
          <ac:spMkLst>
            <pc:docMk/>
            <pc:sldMk cId="1864831109" sldId="263"/>
            <ac:spMk id="27" creationId="{809604AF-04E7-4063-AF18-8B4298152913}"/>
          </ac:spMkLst>
        </pc:spChg>
        <pc:spChg chg="mod">
          <ac:chgData name="Weber, George R. (LARC-D309)" userId="0c6bf55f-4eeb-4517-b8b9-ce58e4cba4b6" providerId="ADAL" clId="{09B5E7A2-01AE-488D-805A-327FF9DCFC14}" dt="2022-05-20T18:39:29.164" v="106" actId="1076"/>
          <ac:spMkLst>
            <pc:docMk/>
            <pc:sldMk cId="1864831109" sldId="263"/>
            <ac:spMk id="28" creationId="{402B5250-6AE9-4CA6-9AA9-C194C9F9D026}"/>
          </ac:spMkLst>
        </pc:spChg>
        <pc:spChg chg="mod">
          <ac:chgData name="Weber, George R. (LARC-D309)" userId="0c6bf55f-4eeb-4517-b8b9-ce58e4cba4b6" providerId="ADAL" clId="{09B5E7A2-01AE-488D-805A-327FF9DCFC14}" dt="2022-05-20T18:39:29.164" v="106" actId="1076"/>
          <ac:spMkLst>
            <pc:docMk/>
            <pc:sldMk cId="1864831109" sldId="263"/>
            <ac:spMk id="30" creationId="{9AB7AD9D-0589-4FB6-9064-4D24C75F6DB6}"/>
          </ac:spMkLst>
        </pc:spChg>
        <pc:spChg chg="mod">
          <ac:chgData name="Weber, George R. (LARC-D309)" userId="0c6bf55f-4eeb-4517-b8b9-ce58e4cba4b6" providerId="ADAL" clId="{09B5E7A2-01AE-488D-805A-327FF9DCFC14}" dt="2022-05-20T18:39:29.164" v="106" actId="1076"/>
          <ac:spMkLst>
            <pc:docMk/>
            <pc:sldMk cId="1864831109" sldId="263"/>
            <ac:spMk id="31" creationId="{53B3F2E6-328A-4F82-9091-3850375EE2EB}"/>
          </ac:spMkLst>
        </pc:spChg>
        <pc:spChg chg="mod">
          <ac:chgData name="Weber, George R. (LARC-D309)" userId="0c6bf55f-4eeb-4517-b8b9-ce58e4cba4b6" providerId="ADAL" clId="{09B5E7A2-01AE-488D-805A-327FF9DCFC14}" dt="2022-05-20T18:13:44.346" v="0"/>
          <ac:spMkLst>
            <pc:docMk/>
            <pc:sldMk cId="1864831109" sldId="263"/>
            <ac:spMk id="35" creationId="{C1933F9C-F5FF-40AC-841C-9E7EFF0B58C3}"/>
          </ac:spMkLst>
        </pc:spChg>
        <pc:grpChg chg="mod">
          <ac:chgData name="Weber, George R. (LARC-D309)" userId="0c6bf55f-4eeb-4517-b8b9-ce58e4cba4b6" providerId="ADAL" clId="{09B5E7A2-01AE-488D-805A-327FF9DCFC14}" dt="2022-05-20T18:39:29.164" v="106" actId="1076"/>
          <ac:grpSpMkLst>
            <pc:docMk/>
            <pc:sldMk cId="1864831109" sldId="263"/>
            <ac:grpSpMk id="24" creationId="{1F102D0F-1003-4CEA-8D09-B2C518EA1F7C}"/>
          </ac:grpSpMkLst>
        </pc:grpChg>
        <pc:picChg chg="mod">
          <ac:chgData name="Weber, George R. (LARC-D309)" userId="0c6bf55f-4eeb-4517-b8b9-ce58e4cba4b6" providerId="ADAL" clId="{09B5E7A2-01AE-488D-805A-327FF9DCFC14}" dt="2022-05-20T18:39:29.164" v="106" actId="1076"/>
          <ac:picMkLst>
            <pc:docMk/>
            <pc:sldMk cId="1864831109" sldId="263"/>
            <ac:picMk id="9" creationId="{069081F1-F68E-4EA3-9B82-CD8FF2EDB7E7}"/>
          </ac:picMkLst>
        </pc:picChg>
        <pc:picChg chg="mod">
          <ac:chgData name="Weber, George R. (LARC-D309)" userId="0c6bf55f-4eeb-4517-b8b9-ce58e4cba4b6" providerId="ADAL" clId="{09B5E7A2-01AE-488D-805A-327FF9DCFC14}" dt="2022-05-20T18:39:29.164" v="106" actId="1076"/>
          <ac:picMkLst>
            <pc:docMk/>
            <pc:sldMk cId="1864831109" sldId="263"/>
            <ac:picMk id="14" creationId="{CE08B791-3CFC-454F-82DB-4968E382BD44}"/>
          </ac:picMkLst>
        </pc:picChg>
        <pc:picChg chg="mod">
          <ac:chgData name="Weber, George R. (LARC-D309)" userId="0c6bf55f-4eeb-4517-b8b9-ce58e4cba4b6" providerId="ADAL" clId="{09B5E7A2-01AE-488D-805A-327FF9DCFC14}" dt="2022-05-20T18:39:29.164" v="106" actId="1076"/>
          <ac:picMkLst>
            <pc:docMk/>
            <pc:sldMk cId="1864831109" sldId="263"/>
            <ac:picMk id="17" creationId="{21B54EEE-ABD4-42E8-9BC5-C6C57CABDDBF}"/>
          </ac:picMkLst>
        </pc:picChg>
        <pc:picChg chg="mod">
          <ac:chgData name="Weber, George R. (LARC-D309)" userId="0c6bf55f-4eeb-4517-b8b9-ce58e4cba4b6" providerId="ADAL" clId="{09B5E7A2-01AE-488D-805A-327FF9DCFC14}" dt="2022-05-20T18:39:29.164" v="106" actId="1076"/>
          <ac:picMkLst>
            <pc:docMk/>
            <pc:sldMk cId="1864831109" sldId="263"/>
            <ac:picMk id="29" creationId="{747535CD-77AC-4087-84AC-1F5929D41FDD}"/>
          </ac:picMkLst>
        </pc:picChg>
        <pc:picChg chg="mod">
          <ac:chgData name="Weber, George R. (LARC-D309)" userId="0c6bf55f-4eeb-4517-b8b9-ce58e4cba4b6" providerId="ADAL" clId="{09B5E7A2-01AE-488D-805A-327FF9DCFC14}" dt="2022-05-20T18:39:29.164" v="106" actId="1076"/>
          <ac:picMkLst>
            <pc:docMk/>
            <pc:sldMk cId="1864831109" sldId="263"/>
            <ac:picMk id="53" creationId="{F0D41D53-4D3B-4B7D-B225-99140ECF06D6}"/>
          </ac:picMkLst>
        </pc:picChg>
        <pc:cxnChg chg="mod">
          <ac:chgData name="Weber, George R. (LARC-D309)" userId="0c6bf55f-4eeb-4517-b8b9-ce58e4cba4b6" providerId="ADAL" clId="{09B5E7A2-01AE-488D-805A-327FF9DCFC14}" dt="2022-05-20T18:39:29.164" v="106" actId="1076"/>
          <ac:cxnSpMkLst>
            <pc:docMk/>
            <pc:sldMk cId="1864831109" sldId="263"/>
            <ac:cxnSpMk id="7" creationId="{53B8326F-4A47-479C-BF92-6B83FF07121C}"/>
          </ac:cxnSpMkLst>
        </pc:cxnChg>
        <pc:cxnChg chg="mod">
          <ac:chgData name="Weber, George R. (LARC-D309)" userId="0c6bf55f-4eeb-4517-b8b9-ce58e4cba4b6" providerId="ADAL" clId="{09B5E7A2-01AE-488D-805A-327FF9DCFC14}" dt="2022-05-20T18:39:29.164" v="106" actId="1076"/>
          <ac:cxnSpMkLst>
            <pc:docMk/>
            <pc:sldMk cId="1864831109" sldId="263"/>
            <ac:cxnSpMk id="8" creationId="{5ADFFEB8-1D85-4D6B-B1BE-2453A2DF500B}"/>
          </ac:cxnSpMkLst>
        </pc:cxnChg>
        <pc:cxnChg chg="mod">
          <ac:chgData name="Weber, George R. (LARC-D309)" userId="0c6bf55f-4eeb-4517-b8b9-ce58e4cba4b6" providerId="ADAL" clId="{09B5E7A2-01AE-488D-805A-327FF9DCFC14}" dt="2022-05-20T18:39:29.164" v="106" actId="1076"/>
          <ac:cxnSpMkLst>
            <pc:docMk/>
            <pc:sldMk cId="1864831109" sldId="263"/>
            <ac:cxnSpMk id="12" creationId="{956843A3-32F6-4374-84EA-103A675E91D6}"/>
          </ac:cxnSpMkLst>
        </pc:cxnChg>
      </pc:sldChg>
      <pc:sldChg chg="addSp delSp modSp new del mod modClrScheme chgLayout">
        <pc:chgData name="Weber, George R. (LARC-D309)" userId="0c6bf55f-4eeb-4517-b8b9-ce58e4cba4b6" providerId="ADAL" clId="{09B5E7A2-01AE-488D-805A-327FF9DCFC14}" dt="2022-05-20T18:33:05.227" v="70" actId="47"/>
        <pc:sldMkLst>
          <pc:docMk/>
          <pc:sldMk cId="1308652592" sldId="264"/>
        </pc:sldMkLst>
        <pc:spChg chg="del mod ord">
          <ac:chgData name="Weber, George R. (LARC-D309)" userId="0c6bf55f-4eeb-4517-b8b9-ce58e4cba4b6" providerId="ADAL" clId="{09B5E7A2-01AE-488D-805A-327FF9DCFC14}" dt="2022-05-20T18:33:02.008" v="69" actId="700"/>
          <ac:spMkLst>
            <pc:docMk/>
            <pc:sldMk cId="1308652592" sldId="264"/>
            <ac:spMk id="2" creationId="{0B1C511E-2A11-4FD9-98AD-151D1C9B3F53}"/>
          </ac:spMkLst>
        </pc:spChg>
        <pc:spChg chg="mod ord">
          <ac:chgData name="Weber, George R. (LARC-D309)" userId="0c6bf55f-4eeb-4517-b8b9-ce58e4cba4b6" providerId="ADAL" clId="{09B5E7A2-01AE-488D-805A-327FF9DCFC14}" dt="2022-05-20T18:33:02.008" v="69" actId="700"/>
          <ac:spMkLst>
            <pc:docMk/>
            <pc:sldMk cId="1308652592" sldId="264"/>
            <ac:spMk id="3" creationId="{BB6DDD48-D699-4C18-807F-58D2A115A5C6}"/>
          </ac:spMkLst>
        </pc:spChg>
        <pc:spChg chg="add mod ord">
          <ac:chgData name="Weber, George R. (LARC-D309)" userId="0c6bf55f-4eeb-4517-b8b9-ce58e4cba4b6" providerId="ADAL" clId="{09B5E7A2-01AE-488D-805A-327FF9DCFC14}" dt="2022-05-20T18:33:02.008" v="69" actId="700"/>
          <ac:spMkLst>
            <pc:docMk/>
            <pc:sldMk cId="1308652592" sldId="264"/>
            <ac:spMk id="4" creationId="{B82A8216-F8EF-4461-BAA7-4D8D13B9A054}"/>
          </ac:spMkLst>
        </pc:spChg>
      </pc:sldChg>
      <pc:sldMasterChg chg="modSp modSldLayout">
        <pc:chgData name="Weber, George R. (LARC-D309)" userId="0c6bf55f-4eeb-4517-b8b9-ce58e4cba4b6" providerId="ADAL" clId="{09B5E7A2-01AE-488D-805A-327FF9DCFC14}" dt="2022-05-20T18:13:44.346" v="0"/>
        <pc:sldMasterMkLst>
          <pc:docMk/>
          <pc:sldMasterMk cId="3330071597" sldId="2147483660"/>
        </pc:sldMasterMkLst>
        <pc:spChg chg="mod">
          <ac:chgData name="Weber, George R. (LARC-D309)" userId="0c6bf55f-4eeb-4517-b8b9-ce58e4cba4b6" providerId="ADAL" clId="{09B5E7A2-01AE-488D-805A-327FF9DCFC14}" dt="2022-05-20T18:13:44.346" v="0"/>
          <ac:spMkLst>
            <pc:docMk/>
            <pc:sldMasterMk cId="3330071597" sldId="2147483660"/>
            <ac:spMk id="2"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ac:spMk id="3"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ac:spMk id="4"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ac:spMk id="5"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ac:spMk id="6" creationId="{00000000-0000-0000-0000-000000000000}"/>
          </ac:spMkLst>
        </pc:spChg>
        <pc:picChg chg="mod">
          <ac:chgData name="Weber, George R. (LARC-D309)" userId="0c6bf55f-4eeb-4517-b8b9-ce58e4cba4b6" providerId="ADAL" clId="{09B5E7A2-01AE-488D-805A-327FF9DCFC14}" dt="2022-05-20T18:13:44.346" v="0"/>
          <ac:picMkLst>
            <pc:docMk/>
            <pc:sldMasterMk cId="3330071597" sldId="2147483660"/>
            <ac:picMk id="8" creationId="{D10B4D66-5E64-4C2B-A6F6-0C8342242650}"/>
          </ac:picMkLst>
        </pc:picChg>
        <pc:picChg chg="mod">
          <ac:chgData name="Weber, George R. (LARC-D309)" userId="0c6bf55f-4eeb-4517-b8b9-ce58e4cba4b6" providerId="ADAL" clId="{09B5E7A2-01AE-488D-805A-327FF9DCFC14}" dt="2022-05-20T18:13:44.346" v="0"/>
          <ac:picMkLst>
            <pc:docMk/>
            <pc:sldMasterMk cId="3330071597" sldId="2147483660"/>
            <ac:picMk id="11" creationId="{8C1D60BD-7106-41C2-891B-2D4398D0304E}"/>
          </ac:picMkLst>
        </pc:picChg>
        <pc:cxnChg chg="mod">
          <ac:chgData name="Weber, George R. (LARC-D309)" userId="0c6bf55f-4eeb-4517-b8b9-ce58e4cba4b6" providerId="ADAL" clId="{09B5E7A2-01AE-488D-805A-327FF9DCFC14}" dt="2022-05-20T18:13:44.346" v="0"/>
          <ac:cxnSpMkLst>
            <pc:docMk/>
            <pc:sldMasterMk cId="3330071597" sldId="2147483660"/>
            <ac:cxnSpMk id="10" creationId="{139CD76D-6ABA-4025-8E55-D3E7B5D5A4DE}"/>
          </ac:cxnSpMkLst>
        </pc:cxnChg>
        <pc:sldLayoutChg chg="modSp">
          <pc:chgData name="Weber, George R. (LARC-D309)" userId="0c6bf55f-4eeb-4517-b8b9-ce58e4cba4b6" providerId="ADAL" clId="{09B5E7A2-01AE-488D-805A-327FF9DCFC14}" dt="2022-05-20T18:13:44.346" v="0"/>
          <pc:sldLayoutMkLst>
            <pc:docMk/>
            <pc:sldMasterMk cId="3330071597" sldId="2147483660"/>
            <pc:sldLayoutMk cId="2357480042" sldId="2147483661"/>
          </pc:sldLayoutMkLst>
          <pc:spChg chg="mod">
            <ac:chgData name="Weber, George R. (LARC-D309)" userId="0c6bf55f-4eeb-4517-b8b9-ce58e4cba4b6" providerId="ADAL" clId="{09B5E7A2-01AE-488D-805A-327FF9DCFC14}" dt="2022-05-20T18:13:44.346" v="0"/>
            <ac:spMkLst>
              <pc:docMk/>
              <pc:sldMasterMk cId="3330071597" sldId="2147483660"/>
              <pc:sldLayoutMk cId="2357480042" sldId="2147483661"/>
              <ac:spMk id="2"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2357480042" sldId="2147483661"/>
              <ac:spMk id="3"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2357480042" sldId="2147483661"/>
              <ac:spMk id="8" creationId="{862F78C8-8E9A-450B-AFAF-FA72DE302E78}"/>
            </ac:spMkLst>
          </pc:spChg>
          <pc:spChg chg="mod">
            <ac:chgData name="Weber, George R. (LARC-D309)" userId="0c6bf55f-4eeb-4517-b8b9-ce58e4cba4b6" providerId="ADAL" clId="{09B5E7A2-01AE-488D-805A-327FF9DCFC14}" dt="2022-05-20T18:13:44.346" v="0"/>
            <ac:spMkLst>
              <pc:docMk/>
              <pc:sldMasterMk cId="3330071597" sldId="2147483660"/>
              <pc:sldLayoutMk cId="2357480042" sldId="2147483661"/>
              <ac:spMk id="14" creationId="{C208C52F-9B4A-4789-84A4-EAD0166BDEAF}"/>
            </ac:spMkLst>
          </pc:spChg>
          <pc:spChg chg="mod">
            <ac:chgData name="Weber, George R. (LARC-D309)" userId="0c6bf55f-4eeb-4517-b8b9-ce58e4cba4b6" providerId="ADAL" clId="{09B5E7A2-01AE-488D-805A-327FF9DCFC14}" dt="2022-05-20T18:13:44.346" v="0"/>
            <ac:spMkLst>
              <pc:docMk/>
              <pc:sldMasterMk cId="3330071597" sldId="2147483660"/>
              <pc:sldLayoutMk cId="2357480042" sldId="2147483661"/>
              <ac:spMk id="15" creationId="{C40021BA-3AD1-410A-8AEF-2A1F6FBD9DD1}"/>
            </ac:spMkLst>
          </pc:spChg>
        </pc:sldLayoutChg>
        <pc:sldLayoutChg chg="modSp">
          <pc:chgData name="Weber, George R. (LARC-D309)" userId="0c6bf55f-4eeb-4517-b8b9-ce58e4cba4b6" providerId="ADAL" clId="{09B5E7A2-01AE-488D-805A-327FF9DCFC14}" dt="2022-05-20T18:13:44.346" v="0"/>
          <pc:sldLayoutMkLst>
            <pc:docMk/>
            <pc:sldMasterMk cId="3330071597" sldId="2147483660"/>
            <pc:sldLayoutMk cId="2997920848" sldId="2147483662"/>
          </pc:sldLayoutMkLst>
          <pc:spChg chg="mod">
            <ac:chgData name="Weber, George R. (LARC-D309)" userId="0c6bf55f-4eeb-4517-b8b9-ce58e4cba4b6" providerId="ADAL" clId="{09B5E7A2-01AE-488D-805A-327FF9DCFC14}" dt="2022-05-20T18:13:44.346" v="0"/>
            <ac:spMkLst>
              <pc:docMk/>
              <pc:sldMasterMk cId="3330071597" sldId="2147483660"/>
              <pc:sldLayoutMk cId="2997920848" sldId="2147483662"/>
              <ac:spMk id="2"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2997920848" sldId="2147483662"/>
              <ac:spMk id="3" creationId="{00000000-0000-0000-0000-000000000000}"/>
            </ac:spMkLst>
          </pc:spChg>
        </pc:sldLayoutChg>
        <pc:sldLayoutChg chg="modSp">
          <pc:chgData name="Weber, George R. (LARC-D309)" userId="0c6bf55f-4eeb-4517-b8b9-ce58e4cba4b6" providerId="ADAL" clId="{09B5E7A2-01AE-488D-805A-327FF9DCFC14}" dt="2022-05-20T18:13:44.346" v="0"/>
          <pc:sldLayoutMkLst>
            <pc:docMk/>
            <pc:sldMasterMk cId="3330071597" sldId="2147483660"/>
            <pc:sldLayoutMk cId="2250358446" sldId="2147483663"/>
          </pc:sldLayoutMkLst>
          <pc:spChg chg="mod">
            <ac:chgData name="Weber, George R. (LARC-D309)" userId="0c6bf55f-4eeb-4517-b8b9-ce58e4cba4b6" providerId="ADAL" clId="{09B5E7A2-01AE-488D-805A-327FF9DCFC14}" dt="2022-05-20T18:13:44.346" v="0"/>
            <ac:spMkLst>
              <pc:docMk/>
              <pc:sldMasterMk cId="3330071597" sldId="2147483660"/>
              <pc:sldLayoutMk cId="2250358446" sldId="2147483663"/>
              <ac:spMk id="2"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2250358446" sldId="2147483663"/>
              <ac:spMk id="3" creationId="{00000000-0000-0000-0000-000000000000}"/>
            </ac:spMkLst>
          </pc:spChg>
        </pc:sldLayoutChg>
        <pc:sldLayoutChg chg="modSp">
          <pc:chgData name="Weber, George R. (LARC-D309)" userId="0c6bf55f-4eeb-4517-b8b9-ce58e4cba4b6" providerId="ADAL" clId="{09B5E7A2-01AE-488D-805A-327FF9DCFC14}" dt="2022-05-20T18:13:44.346" v="0"/>
          <pc:sldLayoutMkLst>
            <pc:docMk/>
            <pc:sldMasterMk cId="3330071597" sldId="2147483660"/>
            <pc:sldLayoutMk cId="2314140944" sldId="2147483664"/>
          </pc:sldLayoutMkLst>
          <pc:spChg chg="mod">
            <ac:chgData name="Weber, George R. (LARC-D309)" userId="0c6bf55f-4eeb-4517-b8b9-ce58e4cba4b6" providerId="ADAL" clId="{09B5E7A2-01AE-488D-805A-327FF9DCFC14}" dt="2022-05-20T18:13:44.346" v="0"/>
            <ac:spMkLst>
              <pc:docMk/>
              <pc:sldMasterMk cId="3330071597" sldId="2147483660"/>
              <pc:sldLayoutMk cId="2314140944" sldId="2147483664"/>
              <ac:spMk id="3"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2314140944" sldId="2147483664"/>
              <ac:spMk id="4" creationId="{00000000-0000-0000-0000-000000000000}"/>
            </ac:spMkLst>
          </pc:spChg>
        </pc:sldLayoutChg>
        <pc:sldLayoutChg chg="modSp">
          <pc:chgData name="Weber, George R. (LARC-D309)" userId="0c6bf55f-4eeb-4517-b8b9-ce58e4cba4b6" providerId="ADAL" clId="{09B5E7A2-01AE-488D-805A-327FF9DCFC14}" dt="2022-05-20T18:13:44.346" v="0"/>
          <pc:sldLayoutMkLst>
            <pc:docMk/>
            <pc:sldMasterMk cId="3330071597" sldId="2147483660"/>
            <pc:sldLayoutMk cId="3457397140" sldId="2147483665"/>
          </pc:sldLayoutMkLst>
          <pc:spChg chg="mod">
            <ac:chgData name="Weber, George R. (LARC-D309)" userId="0c6bf55f-4eeb-4517-b8b9-ce58e4cba4b6" providerId="ADAL" clId="{09B5E7A2-01AE-488D-805A-327FF9DCFC14}" dt="2022-05-20T18:13:44.346" v="0"/>
            <ac:spMkLst>
              <pc:docMk/>
              <pc:sldMasterMk cId="3330071597" sldId="2147483660"/>
              <pc:sldLayoutMk cId="3457397140" sldId="2147483665"/>
              <ac:spMk id="2"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3457397140" sldId="2147483665"/>
              <ac:spMk id="3"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3457397140" sldId="2147483665"/>
              <ac:spMk id="4"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3457397140" sldId="2147483665"/>
              <ac:spMk id="5"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3457397140" sldId="2147483665"/>
              <ac:spMk id="6" creationId="{00000000-0000-0000-0000-000000000000}"/>
            </ac:spMkLst>
          </pc:spChg>
        </pc:sldLayoutChg>
        <pc:sldLayoutChg chg="modSp">
          <pc:chgData name="Weber, George R. (LARC-D309)" userId="0c6bf55f-4eeb-4517-b8b9-ce58e4cba4b6" providerId="ADAL" clId="{09B5E7A2-01AE-488D-805A-327FF9DCFC14}" dt="2022-05-20T18:13:44.346" v="0"/>
          <pc:sldLayoutMkLst>
            <pc:docMk/>
            <pc:sldMasterMk cId="2676501066" sldId="2147483672"/>
            <pc:sldLayoutMk cId="1303543584" sldId="2147483666"/>
          </pc:sldLayoutMkLst>
          <pc:spChg chg="mod">
            <ac:chgData name="Weber, George R. (LARC-D309)" userId="0c6bf55f-4eeb-4517-b8b9-ce58e4cba4b6" providerId="ADAL" clId="{09B5E7A2-01AE-488D-805A-327FF9DCFC14}" dt="2022-05-20T18:13:44.346" v="0"/>
            <ac:spMkLst>
              <pc:docMk/>
              <pc:sldMasterMk cId="2676501066" sldId="2147483672"/>
              <pc:sldLayoutMk cId="1303543584" sldId="2147483666"/>
              <ac:spMk id="2" creationId="{00000000-0000-0000-0000-000000000000}"/>
            </ac:spMkLst>
          </pc:spChg>
          <pc:spChg chg="mod">
            <ac:chgData name="Weber, George R. (LARC-D309)" userId="0c6bf55f-4eeb-4517-b8b9-ce58e4cba4b6" providerId="ADAL" clId="{09B5E7A2-01AE-488D-805A-327FF9DCFC14}" dt="2022-05-20T18:13:44.346" v="0"/>
            <ac:spMkLst>
              <pc:docMk/>
              <pc:sldMasterMk cId="2676501066" sldId="2147483672"/>
              <pc:sldLayoutMk cId="1303543584" sldId="2147483666"/>
              <ac:spMk id="3" creationId="{00000000-0000-0000-0000-000000000000}"/>
            </ac:spMkLst>
          </pc:spChg>
          <pc:spChg chg="mod">
            <ac:chgData name="Weber, George R. (LARC-D309)" userId="0c6bf55f-4eeb-4517-b8b9-ce58e4cba4b6" providerId="ADAL" clId="{09B5E7A2-01AE-488D-805A-327FF9DCFC14}" dt="2022-05-20T18:13:44.346" v="0"/>
            <ac:spMkLst>
              <pc:docMk/>
              <pc:sldMasterMk cId="2676501066" sldId="2147483672"/>
              <pc:sldLayoutMk cId="1303543584" sldId="2147483666"/>
              <ac:spMk id="4" creationId="{00000000-0000-0000-0000-000000000000}"/>
            </ac:spMkLst>
          </pc:spChg>
          <pc:spChg chg="mod">
            <ac:chgData name="Weber, George R. (LARC-D309)" userId="0c6bf55f-4eeb-4517-b8b9-ce58e4cba4b6" providerId="ADAL" clId="{09B5E7A2-01AE-488D-805A-327FF9DCFC14}" dt="2022-05-20T18:13:44.346" v="0"/>
            <ac:spMkLst>
              <pc:docMk/>
              <pc:sldMasterMk cId="2676501066" sldId="2147483672"/>
              <pc:sldLayoutMk cId="1303543584" sldId="2147483666"/>
              <ac:spMk id="5" creationId="{00000000-0000-0000-0000-000000000000}"/>
            </ac:spMkLst>
          </pc:spChg>
        </pc:sldLayoutChg>
        <pc:sldLayoutChg chg="modSp">
          <pc:chgData name="Weber, George R. (LARC-D309)" userId="0c6bf55f-4eeb-4517-b8b9-ce58e4cba4b6" providerId="ADAL" clId="{09B5E7A2-01AE-488D-805A-327FF9DCFC14}" dt="2022-05-20T18:13:44.346" v="0"/>
          <pc:sldLayoutMkLst>
            <pc:docMk/>
            <pc:sldMasterMk cId="3330071597" sldId="2147483660"/>
            <pc:sldLayoutMk cId="2048702194" sldId="2147483668"/>
          </pc:sldLayoutMkLst>
          <pc:spChg chg="mod">
            <ac:chgData name="Weber, George R. (LARC-D309)" userId="0c6bf55f-4eeb-4517-b8b9-ce58e4cba4b6" providerId="ADAL" clId="{09B5E7A2-01AE-488D-805A-327FF9DCFC14}" dt="2022-05-20T18:13:44.346" v="0"/>
            <ac:spMkLst>
              <pc:docMk/>
              <pc:sldMasterMk cId="3330071597" sldId="2147483660"/>
              <pc:sldLayoutMk cId="2048702194" sldId="2147483668"/>
              <ac:spMk id="2"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2048702194" sldId="2147483668"/>
              <ac:spMk id="3"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2048702194" sldId="2147483668"/>
              <ac:spMk id="4" creationId="{00000000-0000-0000-0000-000000000000}"/>
            </ac:spMkLst>
          </pc:spChg>
        </pc:sldLayoutChg>
        <pc:sldLayoutChg chg="modSp">
          <pc:chgData name="Weber, George R. (LARC-D309)" userId="0c6bf55f-4eeb-4517-b8b9-ce58e4cba4b6" providerId="ADAL" clId="{09B5E7A2-01AE-488D-805A-327FF9DCFC14}" dt="2022-05-20T18:13:44.346" v="0"/>
          <pc:sldLayoutMkLst>
            <pc:docMk/>
            <pc:sldMasterMk cId="3330071597" sldId="2147483660"/>
            <pc:sldLayoutMk cId="2207613966" sldId="2147483669"/>
          </pc:sldLayoutMkLst>
          <pc:spChg chg="mod">
            <ac:chgData name="Weber, George R. (LARC-D309)" userId="0c6bf55f-4eeb-4517-b8b9-ce58e4cba4b6" providerId="ADAL" clId="{09B5E7A2-01AE-488D-805A-327FF9DCFC14}" dt="2022-05-20T18:13:44.346" v="0"/>
            <ac:spMkLst>
              <pc:docMk/>
              <pc:sldMasterMk cId="3330071597" sldId="2147483660"/>
              <pc:sldLayoutMk cId="2207613966" sldId="2147483669"/>
              <ac:spMk id="2"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2207613966" sldId="2147483669"/>
              <ac:spMk id="3"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2207613966" sldId="2147483669"/>
              <ac:spMk id="4" creationId="{00000000-0000-0000-0000-000000000000}"/>
            </ac:spMkLst>
          </pc:spChg>
        </pc:sldLayoutChg>
        <pc:sldLayoutChg chg="modSp">
          <pc:chgData name="Weber, George R. (LARC-D309)" userId="0c6bf55f-4eeb-4517-b8b9-ce58e4cba4b6" providerId="ADAL" clId="{09B5E7A2-01AE-488D-805A-327FF9DCFC14}" dt="2022-05-20T18:13:44.346" v="0"/>
          <pc:sldLayoutMkLst>
            <pc:docMk/>
            <pc:sldMasterMk cId="3330071597" sldId="2147483660"/>
            <pc:sldLayoutMk cId="3021629177" sldId="2147483671"/>
          </pc:sldLayoutMkLst>
          <pc:spChg chg="mod">
            <ac:chgData name="Weber, George R. (LARC-D309)" userId="0c6bf55f-4eeb-4517-b8b9-ce58e4cba4b6" providerId="ADAL" clId="{09B5E7A2-01AE-488D-805A-327FF9DCFC14}" dt="2022-05-20T18:13:44.346" v="0"/>
            <ac:spMkLst>
              <pc:docMk/>
              <pc:sldMasterMk cId="3330071597" sldId="2147483660"/>
              <pc:sldLayoutMk cId="3021629177" sldId="2147483671"/>
              <ac:spMk id="2" creationId="{00000000-0000-0000-0000-000000000000}"/>
            </ac:spMkLst>
          </pc:spChg>
          <pc:spChg chg="mod">
            <ac:chgData name="Weber, George R. (LARC-D309)" userId="0c6bf55f-4eeb-4517-b8b9-ce58e4cba4b6" providerId="ADAL" clId="{09B5E7A2-01AE-488D-805A-327FF9DCFC14}" dt="2022-05-20T18:13:44.346" v="0"/>
            <ac:spMkLst>
              <pc:docMk/>
              <pc:sldMasterMk cId="3330071597" sldId="2147483660"/>
              <pc:sldLayoutMk cId="3021629177" sldId="2147483671"/>
              <ac:spMk id="3" creationId="{00000000-0000-0000-0000-000000000000}"/>
            </ac:spMkLst>
          </pc:spChg>
        </pc:sldLayoutChg>
      </pc:sldMasterChg>
      <pc:sldMasterChg chg="addSp delSp modSp mod delSldLayout modSldLayout">
        <pc:chgData name="Weber, George R. (LARC-D309)" userId="0c6bf55f-4eeb-4517-b8b9-ce58e4cba4b6" providerId="ADAL" clId="{09B5E7A2-01AE-488D-805A-327FF9DCFC14}" dt="2022-05-20T18:34:46.376" v="81" actId="2696"/>
        <pc:sldMasterMkLst>
          <pc:docMk/>
          <pc:sldMasterMk cId="2676501066" sldId="2147483672"/>
        </pc:sldMasterMkLst>
        <pc:picChg chg="add mod ord">
          <ac:chgData name="Weber, George R. (LARC-D309)" userId="0c6bf55f-4eeb-4517-b8b9-ce58e4cba4b6" providerId="ADAL" clId="{09B5E7A2-01AE-488D-805A-327FF9DCFC14}" dt="2022-05-20T18:24:33.255" v="67" actId="167"/>
          <ac:picMkLst>
            <pc:docMk/>
            <pc:sldMasterMk cId="2676501066" sldId="2147483672"/>
            <ac:picMk id="7" creationId="{E7FA928A-40FF-4033-8826-35499A370582}"/>
          </ac:picMkLst>
        </pc:picChg>
        <pc:picChg chg="add mod">
          <ac:chgData name="Weber, George R. (LARC-D309)" userId="0c6bf55f-4eeb-4517-b8b9-ce58e4cba4b6" providerId="ADAL" clId="{09B5E7A2-01AE-488D-805A-327FF9DCFC14}" dt="2022-05-20T18:24:23.878" v="66" actId="1035"/>
          <ac:picMkLst>
            <pc:docMk/>
            <pc:sldMasterMk cId="2676501066" sldId="2147483672"/>
            <ac:picMk id="8" creationId="{CDF86E25-82AF-4FDD-B195-D2A0840324BA}"/>
          </ac:picMkLst>
        </pc:picChg>
        <pc:picChg chg="add del mod modCrop">
          <ac:chgData name="Weber, George R. (LARC-D309)" userId="0c6bf55f-4eeb-4517-b8b9-ce58e4cba4b6" providerId="ADAL" clId="{09B5E7A2-01AE-488D-805A-327FF9DCFC14}" dt="2022-05-20T18:24:03.928" v="58" actId="478"/>
          <ac:picMkLst>
            <pc:docMk/>
            <pc:sldMasterMk cId="2676501066" sldId="2147483672"/>
            <ac:picMk id="11" creationId="{8B7B991D-BA03-46D7-97A4-360A564990F8}"/>
          </ac:picMkLst>
        </pc:picChg>
        <pc:cxnChg chg="add">
          <ac:chgData name="Weber, George R. (LARC-D309)" userId="0c6bf55f-4eeb-4517-b8b9-ce58e4cba4b6" providerId="ADAL" clId="{09B5E7A2-01AE-488D-805A-327FF9DCFC14}" dt="2022-05-20T18:13:44.346" v="0"/>
          <ac:cxnSpMkLst>
            <pc:docMk/>
            <pc:sldMasterMk cId="2676501066" sldId="2147483672"/>
            <ac:cxnSpMk id="9" creationId="{5493D8CA-79AE-41E8-A7A3-681FD8B1C345}"/>
          </ac:cxnSpMkLst>
        </pc:cxnChg>
        <pc:sldLayoutChg chg="del">
          <pc:chgData name="Weber, George R. (LARC-D309)" userId="0c6bf55f-4eeb-4517-b8b9-ce58e4cba4b6" providerId="ADAL" clId="{09B5E7A2-01AE-488D-805A-327FF9DCFC14}" dt="2022-05-20T18:34:46.376" v="81" actId="2696"/>
          <pc:sldLayoutMkLst>
            <pc:docMk/>
            <pc:sldMasterMk cId="2676501066" sldId="2147483672"/>
            <pc:sldLayoutMk cId="1303543584" sldId="2147483666"/>
          </pc:sldLayoutMkLst>
        </pc:sldLayoutChg>
        <pc:sldLayoutChg chg="addSp delSp modSp mod">
          <pc:chgData name="Weber, George R. (LARC-D309)" userId="0c6bf55f-4eeb-4517-b8b9-ce58e4cba4b6" providerId="ADAL" clId="{09B5E7A2-01AE-488D-805A-327FF9DCFC14}" dt="2022-05-20T18:33:43.395" v="74" actId="14100"/>
          <pc:sldLayoutMkLst>
            <pc:docMk/>
            <pc:sldMasterMk cId="2676501066" sldId="2147483672"/>
            <pc:sldLayoutMk cId="4044518361" sldId="2147483673"/>
          </pc:sldLayoutMkLst>
          <pc:spChg chg="del">
            <ac:chgData name="Weber, George R. (LARC-D309)" userId="0c6bf55f-4eeb-4517-b8b9-ce58e4cba4b6" providerId="ADAL" clId="{09B5E7A2-01AE-488D-805A-327FF9DCFC14}" dt="2022-05-20T18:33:34.136" v="71" actId="478"/>
            <ac:spMkLst>
              <pc:docMk/>
              <pc:sldMasterMk cId="2676501066" sldId="2147483672"/>
              <pc:sldLayoutMk cId="4044518361" sldId="2147483673"/>
              <ac:spMk id="2" creationId="{00000000-0000-0000-0000-000000000000}"/>
            </ac:spMkLst>
          </pc:spChg>
          <pc:spChg chg="del">
            <ac:chgData name="Weber, George R. (LARC-D309)" userId="0c6bf55f-4eeb-4517-b8b9-ce58e4cba4b6" providerId="ADAL" clId="{09B5E7A2-01AE-488D-805A-327FF9DCFC14}" dt="2022-05-20T18:33:34.136" v="71" actId="478"/>
            <ac:spMkLst>
              <pc:docMk/>
              <pc:sldMasterMk cId="2676501066" sldId="2147483672"/>
              <pc:sldLayoutMk cId="4044518361" sldId="2147483673"/>
              <ac:spMk id="3" creationId="{00000000-0000-0000-0000-000000000000}"/>
            </ac:spMkLst>
          </pc:spChg>
          <pc:spChg chg="del">
            <ac:chgData name="Weber, George R. (LARC-D309)" userId="0c6bf55f-4eeb-4517-b8b9-ce58e4cba4b6" providerId="ADAL" clId="{09B5E7A2-01AE-488D-805A-327FF9DCFC14}" dt="2022-05-20T18:33:34.136" v="71" actId="478"/>
            <ac:spMkLst>
              <pc:docMk/>
              <pc:sldMasterMk cId="2676501066" sldId="2147483672"/>
              <pc:sldLayoutMk cId="4044518361" sldId="2147483673"/>
              <ac:spMk id="4" creationId="{00000000-0000-0000-0000-000000000000}"/>
            </ac:spMkLst>
          </pc:spChg>
          <pc:spChg chg="del">
            <ac:chgData name="Weber, George R. (LARC-D309)" userId="0c6bf55f-4eeb-4517-b8b9-ce58e4cba4b6" providerId="ADAL" clId="{09B5E7A2-01AE-488D-805A-327FF9DCFC14}" dt="2022-05-20T18:33:34.136" v="71" actId="478"/>
            <ac:spMkLst>
              <pc:docMk/>
              <pc:sldMasterMk cId="2676501066" sldId="2147483672"/>
              <pc:sldLayoutMk cId="4044518361" sldId="2147483673"/>
              <ac:spMk id="5" creationId="{00000000-0000-0000-0000-000000000000}"/>
            </ac:spMkLst>
          </pc:spChg>
          <pc:spChg chg="del">
            <ac:chgData name="Weber, George R. (LARC-D309)" userId="0c6bf55f-4eeb-4517-b8b9-ce58e4cba4b6" providerId="ADAL" clId="{09B5E7A2-01AE-488D-805A-327FF9DCFC14}" dt="2022-05-20T18:33:34.136" v="71" actId="478"/>
            <ac:spMkLst>
              <pc:docMk/>
              <pc:sldMasterMk cId="2676501066" sldId="2147483672"/>
              <pc:sldLayoutMk cId="4044518361" sldId="2147483673"/>
              <ac:spMk id="6" creationId="{00000000-0000-0000-0000-000000000000}"/>
            </ac:spMkLst>
          </pc:spChg>
          <pc:spChg chg="add mod">
            <ac:chgData name="Weber, George R. (LARC-D309)" userId="0c6bf55f-4eeb-4517-b8b9-ce58e4cba4b6" providerId="ADAL" clId="{09B5E7A2-01AE-488D-805A-327FF9DCFC14}" dt="2022-05-20T18:33:34.654" v="72"/>
            <ac:spMkLst>
              <pc:docMk/>
              <pc:sldMasterMk cId="2676501066" sldId="2147483672"/>
              <pc:sldLayoutMk cId="4044518361" sldId="2147483673"/>
              <ac:spMk id="7" creationId="{B4F46BD2-68B2-4050-B907-602729E972FF}"/>
            </ac:spMkLst>
          </pc:spChg>
          <pc:spChg chg="add mod">
            <ac:chgData name="Weber, George R. (LARC-D309)" userId="0c6bf55f-4eeb-4517-b8b9-ce58e4cba4b6" providerId="ADAL" clId="{09B5E7A2-01AE-488D-805A-327FF9DCFC14}" dt="2022-05-20T18:33:43.395" v="74" actId="14100"/>
            <ac:spMkLst>
              <pc:docMk/>
              <pc:sldMasterMk cId="2676501066" sldId="2147483672"/>
              <pc:sldLayoutMk cId="4044518361" sldId="2147483673"/>
              <ac:spMk id="8" creationId="{C79EC13C-6121-41D9-A691-CE4CC5FFDBD1}"/>
            </ac:spMkLst>
          </pc:spChg>
          <pc:spChg chg="add mod">
            <ac:chgData name="Weber, George R. (LARC-D309)" userId="0c6bf55f-4eeb-4517-b8b9-ce58e4cba4b6" providerId="ADAL" clId="{09B5E7A2-01AE-488D-805A-327FF9DCFC14}" dt="2022-05-20T18:33:34.654" v="72"/>
            <ac:spMkLst>
              <pc:docMk/>
              <pc:sldMasterMk cId="2676501066" sldId="2147483672"/>
              <pc:sldLayoutMk cId="4044518361" sldId="2147483673"/>
              <ac:spMk id="9" creationId="{EE168F3C-141F-45D5-BA80-40DE86C18B1E}"/>
            </ac:spMkLst>
          </pc:spChg>
          <pc:spChg chg="add mod">
            <ac:chgData name="Weber, George R. (LARC-D309)" userId="0c6bf55f-4eeb-4517-b8b9-ce58e4cba4b6" providerId="ADAL" clId="{09B5E7A2-01AE-488D-805A-327FF9DCFC14}" dt="2022-05-20T18:33:34.654" v="72"/>
            <ac:spMkLst>
              <pc:docMk/>
              <pc:sldMasterMk cId="2676501066" sldId="2147483672"/>
              <pc:sldLayoutMk cId="4044518361" sldId="2147483673"/>
              <ac:spMk id="10" creationId="{C6797100-B390-4B7F-B02A-0CEF693977EF}"/>
            </ac:spMkLst>
          </pc:spChg>
          <pc:spChg chg="add mod">
            <ac:chgData name="Weber, George R. (LARC-D309)" userId="0c6bf55f-4eeb-4517-b8b9-ce58e4cba4b6" providerId="ADAL" clId="{09B5E7A2-01AE-488D-805A-327FF9DCFC14}" dt="2022-05-20T18:33:34.654" v="72"/>
            <ac:spMkLst>
              <pc:docMk/>
              <pc:sldMasterMk cId="2676501066" sldId="2147483672"/>
              <pc:sldLayoutMk cId="4044518361" sldId="2147483673"/>
              <ac:spMk id="11" creationId="{29FF1D5A-E589-4583-AA3D-A4485FD50F32}"/>
            </ac:spMkLst>
          </pc:spChg>
          <pc:spChg chg="add mod">
            <ac:chgData name="Weber, George R. (LARC-D309)" userId="0c6bf55f-4eeb-4517-b8b9-ce58e4cba4b6" providerId="ADAL" clId="{09B5E7A2-01AE-488D-805A-327FF9DCFC14}" dt="2022-05-20T18:33:34.654" v="72"/>
            <ac:spMkLst>
              <pc:docMk/>
              <pc:sldMasterMk cId="2676501066" sldId="2147483672"/>
              <pc:sldLayoutMk cId="4044518361" sldId="2147483673"/>
              <ac:spMk id="12" creationId="{6DD27742-A12F-4E85-90BB-5D2931420239}"/>
            </ac:spMkLst>
          </pc:spChg>
          <pc:spChg chg="add mod">
            <ac:chgData name="Weber, George R. (LARC-D309)" userId="0c6bf55f-4eeb-4517-b8b9-ce58e4cba4b6" providerId="ADAL" clId="{09B5E7A2-01AE-488D-805A-327FF9DCFC14}" dt="2022-05-20T18:33:34.654" v="72"/>
            <ac:spMkLst>
              <pc:docMk/>
              <pc:sldMasterMk cId="2676501066" sldId="2147483672"/>
              <pc:sldLayoutMk cId="4044518361" sldId="2147483673"/>
              <ac:spMk id="13" creationId="{EF96CBD8-C259-4535-9C8F-F0D29CB52229}"/>
            </ac:spMkLst>
          </pc:spChg>
          <pc:spChg chg="add mod">
            <ac:chgData name="Weber, George R. (LARC-D309)" userId="0c6bf55f-4eeb-4517-b8b9-ce58e4cba4b6" providerId="ADAL" clId="{09B5E7A2-01AE-488D-805A-327FF9DCFC14}" dt="2022-05-20T18:33:34.654" v="72"/>
            <ac:spMkLst>
              <pc:docMk/>
              <pc:sldMasterMk cId="2676501066" sldId="2147483672"/>
              <pc:sldLayoutMk cId="4044518361" sldId="2147483673"/>
              <ac:spMk id="14" creationId="{E19178A1-A15A-4860-BB01-C8B6BC96C3D5}"/>
            </ac:spMkLst>
          </pc:spChg>
        </pc:sldLayoutChg>
        <pc:sldLayoutChg chg="addSp delSp modSp mod">
          <pc:chgData name="Weber, George R. (LARC-D309)" userId="0c6bf55f-4eeb-4517-b8b9-ce58e4cba4b6" providerId="ADAL" clId="{09B5E7A2-01AE-488D-805A-327FF9DCFC14}" dt="2022-05-20T18:34:06.309" v="78" actId="478"/>
          <pc:sldLayoutMkLst>
            <pc:docMk/>
            <pc:sldMasterMk cId="2676501066" sldId="2147483672"/>
            <pc:sldLayoutMk cId="3631300951" sldId="2147483674"/>
          </pc:sldLayoutMkLst>
          <pc:spChg chg="add del">
            <ac:chgData name="Weber, George R. (LARC-D309)" userId="0c6bf55f-4eeb-4517-b8b9-ce58e4cba4b6" providerId="ADAL" clId="{09B5E7A2-01AE-488D-805A-327FF9DCFC14}" dt="2022-05-20T18:34:06.309" v="78" actId="478"/>
            <ac:spMkLst>
              <pc:docMk/>
              <pc:sldMasterMk cId="2676501066" sldId="2147483672"/>
              <pc:sldLayoutMk cId="3631300951" sldId="2147483674"/>
              <ac:spMk id="2" creationId="{00000000-0000-0000-0000-000000000000}"/>
            </ac:spMkLst>
          </pc:spChg>
          <pc:spChg chg="add del">
            <ac:chgData name="Weber, George R. (LARC-D309)" userId="0c6bf55f-4eeb-4517-b8b9-ce58e4cba4b6" providerId="ADAL" clId="{09B5E7A2-01AE-488D-805A-327FF9DCFC14}" dt="2022-05-20T18:34:06.309" v="78" actId="478"/>
            <ac:spMkLst>
              <pc:docMk/>
              <pc:sldMasterMk cId="2676501066" sldId="2147483672"/>
              <pc:sldLayoutMk cId="3631300951" sldId="2147483674"/>
              <ac:spMk id="3" creationId="{00000000-0000-0000-0000-000000000000}"/>
            </ac:spMkLst>
          </pc:spChg>
          <pc:spChg chg="add del">
            <ac:chgData name="Weber, George R. (LARC-D309)" userId="0c6bf55f-4eeb-4517-b8b9-ce58e4cba4b6" providerId="ADAL" clId="{09B5E7A2-01AE-488D-805A-327FF9DCFC14}" dt="2022-05-20T18:34:06.309" v="78" actId="478"/>
            <ac:spMkLst>
              <pc:docMk/>
              <pc:sldMasterMk cId="2676501066" sldId="2147483672"/>
              <pc:sldLayoutMk cId="3631300951" sldId="2147483674"/>
              <ac:spMk id="4" creationId="{00000000-0000-0000-0000-000000000000}"/>
            </ac:spMkLst>
          </pc:spChg>
          <pc:spChg chg="add del">
            <ac:chgData name="Weber, George R. (LARC-D309)" userId="0c6bf55f-4eeb-4517-b8b9-ce58e4cba4b6" providerId="ADAL" clId="{09B5E7A2-01AE-488D-805A-327FF9DCFC14}" dt="2022-05-20T18:34:06.309" v="78" actId="478"/>
            <ac:spMkLst>
              <pc:docMk/>
              <pc:sldMasterMk cId="2676501066" sldId="2147483672"/>
              <pc:sldLayoutMk cId="3631300951" sldId="2147483674"/>
              <ac:spMk id="5" creationId="{00000000-0000-0000-0000-000000000000}"/>
            </ac:spMkLst>
          </pc:spChg>
          <pc:spChg chg="add del">
            <ac:chgData name="Weber, George R. (LARC-D309)" userId="0c6bf55f-4eeb-4517-b8b9-ce58e4cba4b6" providerId="ADAL" clId="{09B5E7A2-01AE-488D-805A-327FF9DCFC14}" dt="2022-05-20T18:34:06.309" v="78" actId="478"/>
            <ac:spMkLst>
              <pc:docMk/>
              <pc:sldMasterMk cId="2676501066" sldId="2147483672"/>
              <pc:sldLayoutMk cId="3631300951" sldId="2147483674"/>
              <ac:spMk id="6" creationId="{00000000-0000-0000-0000-000000000000}"/>
            </ac:spMkLst>
          </pc:spChg>
          <pc:spChg chg="add del mod">
            <ac:chgData name="Weber, George R. (LARC-D309)" userId="0c6bf55f-4eeb-4517-b8b9-ce58e4cba4b6" providerId="ADAL" clId="{09B5E7A2-01AE-488D-805A-327FF9DCFC14}" dt="2022-05-20T18:34:05.797" v="77"/>
            <ac:spMkLst>
              <pc:docMk/>
              <pc:sldMasterMk cId="2676501066" sldId="2147483672"/>
              <pc:sldLayoutMk cId="3631300951" sldId="2147483674"/>
              <ac:spMk id="7" creationId="{429D9D20-DB10-41FD-AA4D-C83DD25AF94A}"/>
            </ac:spMkLst>
          </pc:spChg>
          <pc:spChg chg="add del mod">
            <ac:chgData name="Weber, George R. (LARC-D309)" userId="0c6bf55f-4eeb-4517-b8b9-ce58e4cba4b6" providerId="ADAL" clId="{09B5E7A2-01AE-488D-805A-327FF9DCFC14}" dt="2022-05-20T18:34:05.797" v="77"/>
            <ac:spMkLst>
              <pc:docMk/>
              <pc:sldMasterMk cId="2676501066" sldId="2147483672"/>
              <pc:sldLayoutMk cId="3631300951" sldId="2147483674"/>
              <ac:spMk id="8" creationId="{D5087DD4-FFA5-46C3-BE8D-A6D95FBB06F5}"/>
            </ac:spMkLst>
          </pc:spChg>
          <pc:spChg chg="add del mod">
            <ac:chgData name="Weber, George R. (LARC-D309)" userId="0c6bf55f-4eeb-4517-b8b9-ce58e4cba4b6" providerId="ADAL" clId="{09B5E7A2-01AE-488D-805A-327FF9DCFC14}" dt="2022-05-20T18:34:05.797" v="77"/>
            <ac:spMkLst>
              <pc:docMk/>
              <pc:sldMasterMk cId="2676501066" sldId="2147483672"/>
              <pc:sldLayoutMk cId="3631300951" sldId="2147483674"/>
              <ac:spMk id="9" creationId="{17B66400-874E-4D56-AB2D-DF2EFB09C5CE}"/>
            </ac:spMkLst>
          </pc:spChg>
          <pc:spChg chg="add del mod">
            <ac:chgData name="Weber, George R. (LARC-D309)" userId="0c6bf55f-4eeb-4517-b8b9-ce58e4cba4b6" providerId="ADAL" clId="{09B5E7A2-01AE-488D-805A-327FF9DCFC14}" dt="2022-05-20T18:34:05.797" v="77"/>
            <ac:spMkLst>
              <pc:docMk/>
              <pc:sldMasterMk cId="2676501066" sldId="2147483672"/>
              <pc:sldLayoutMk cId="3631300951" sldId="2147483674"/>
              <ac:spMk id="10" creationId="{4BA3A352-D451-45D4-AD1B-3545EF98CF5B}"/>
            </ac:spMkLst>
          </pc:spChg>
        </pc:sldLayoutChg>
        <pc:sldLayoutChg chg="addSp delSp modSp mod">
          <pc:chgData name="Weber, George R. (LARC-D309)" userId="0c6bf55f-4eeb-4517-b8b9-ce58e4cba4b6" providerId="ADAL" clId="{09B5E7A2-01AE-488D-805A-327FF9DCFC14}" dt="2022-05-20T18:34:10.921" v="80"/>
          <pc:sldLayoutMkLst>
            <pc:docMk/>
            <pc:sldMasterMk cId="2676501066" sldId="2147483672"/>
            <pc:sldLayoutMk cId="2191102702" sldId="2147483678"/>
          </pc:sldLayoutMkLst>
          <pc:spChg chg="del">
            <ac:chgData name="Weber, George R. (LARC-D309)" userId="0c6bf55f-4eeb-4517-b8b9-ce58e4cba4b6" providerId="ADAL" clId="{09B5E7A2-01AE-488D-805A-327FF9DCFC14}" dt="2022-05-20T18:34:10.565" v="79" actId="478"/>
            <ac:spMkLst>
              <pc:docMk/>
              <pc:sldMasterMk cId="2676501066" sldId="2147483672"/>
              <pc:sldLayoutMk cId="2191102702" sldId="2147483678"/>
              <ac:spMk id="2" creationId="{00000000-0000-0000-0000-000000000000}"/>
            </ac:spMkLst>
          </pc:spChg>
          <pc:spChg chg="del">
            <ac:chgData name="Weber, George R. (LARC-D309)" userId="0c6bf55f-4eeb-4517-b8b9-ce58e4cba4b6" providerId="ADAL" clId="{09B5E7A2-01AE-488D-805A-327FF9DCFC14}" dt="2022-05-20T18:34:10.565" v="79" actId="478"/>
            <ac:spMkLst>
              <pc:docMk/>
              <pc:sldMasterMk cId="2676501066" sldId="2147483672"/>
              <pc:sldLayoutMk cId="2191102702" sldId="2147483678"/>
              <ac:spMk id="3" creationId="{00000000-0000-0000-0000-000000000000}"/>
            </ac:spMkLst>
          </pc:spChg>
          <pc:spChg chg="del">
            <ac:chgData name="Weber, George R. (LARC-D309)" userId="0c6bf55f-4eeb-4517-b8b9-ce58e4cba4b6" providerId="ADAL" clId="{09B5E7A2-01AE-488D-805A-327FF9DCFC14}" dt="2022-05-20T18:34:10.565" v="79" actId="478"/>
            <ac:spMkLst>
              <pc:docMk/>
              <pc:sldMasterMk cId="2676501066" sldId="2147483672"/>
              <pc:sldLayoutMk cId="2191102702" sldId="2147483678"/>
              <ac:spMk id="4" creationId="{00000000-0000-0000-0000-000000000000}"/>
            </ac:spMkLst>
          </pc:spChg>
          <pc:spChg chg="del">
            <ac:chgData name="Weber, George R. (LARC-D309)" userId="0c6bf55f-4eeb-4517-b8b9-ce58e4cba4b6" providerId="ADAL" clId="{09B5E7A2-01AE-488D-805A-327FF9DCFC14}" dt="2022-05-20T18:34:10.565" v="79" actId="478"/>
            <ac:spMkLst>
              <pc:docMk/>
              <pc:sldMasterMk cId="2676501066" sldId="2147483672"/>
              <pc:sldLayoutMk cId="2191102702" sldId="2147483678"/>
              <ac:spMk id="5" creationId="{00000000-0000-0000-0000-000000000000}"/>
            </ac:spMkLst>
          </pc:spChg>
          <pc:spChg chg="add mod">
            <ac:chgData name="Weber, George R. (LARC-D309)" userId="0c6bf55f-4eeb-4517-b8b9-ce58e4cba4b6" providerId="ADAL" clId="{09B5E7A2-01AE-488D-805A-327FF9DCFC14}" dt="2022-05-20T18:34:10.921" v="80"/>
            <ac:spMkLst>
              <pc:docMk/>
              <pc:sldMasterMk cId="2676501066" sldId="2147483672"/>
              <pc:sldLayoutMk cId="2191102702" sldId="2147483678"/>
              <ac:spMk id="6" creationId="{CF68DA0B-23AE-4FE3-A508-CFDE2E6BD014}"/>
            </ac:spMkLst>
          </pc:spChg>
          <pc:spChg chg="add mod">
            <ac:chgData name="Weber, George R. (LARC-D309)" userId="0c6bf55f-4eeb-4517-b8b9-ce58e4cba4b6" providerId="ADAL" clId="{09B5E7A2-01AE-488D-805A-327FF9DCFC14}" dt="2022-05-20T18:34:10.921" v="80"/>
            <ac:spMkLst>
              <pc:docMk/>
              <pc:sldMasterMk cId="2676501066" sldId="2147483672"/>
              <pc:sldLayoutMk cId="2191102702" sldId="2147483678"/>
              <ac:spMk id="7" creationId="{6FC264CF-15DD-40E5-A149-288A8F00E078}"/>
            </ac:spMkLst>
          </pc:spChg>
          <pc:spChg chg="add mod">
            <ac:chgData name="Weber, George R. (LARC-D309)" userId="0c6bf55f-4eeb-4517-b8b9-ce58e4cba4b6" providerId="ADAL" clId="{09B5E7A2-01AE-488D-805A-327FF9DCFC14}" dt="2022-05-20T18:34:10.921" v="80"/>
            <ac:spMkLst>
              <pc:docMk/>
              <pc:sldMasterMk cId="2676501066" sldId="2147483672"/>
              <pc:sldLayoutMk cId="2191102702" sldId="2147483678"/>
              <ac:spMk id="8" creationId="{ECC8C48D-91C3-4C13-8BE0-0262AB0D5FA3}"/>
            </ac:spMkLst>
          </pc:spChg>
          <pc:spChg chg="add mod">
            <ac:chgData name="Weber, George R. (LARC-D309)" userId="0c6bf55f-4eeb-4517-b8b9-ce58e4cba4b6" providerId="ADAL" clId="{09B5E7A2-01AE-488D-805A-327FF9DCFC14}" dt="2022-05-20T18:34:10.921" v="80"/>
            <ac:spMkLst>
              <pc:docMk/>
              <pc:sldMasterMk cId="2676501066" sldId="2147483672"/>
              <pc:sldLayoutMk cId="2191102702" sldId="2147483678"/>
              <ac:spMk id="9" creationId="{8938314F-77F3-48B0-8A8D-1C2ED98956C3}"/>
            </ac:spMkLst>
          </pc:spChg>
        </pc:sldLayoutChg>
      </pc:sldMasterChg>
    </pc:docChg>
  </pc:docChgLst>
  <pc:docChgLst>
    <pc:chgData name="Weber, George R. (LARC-D309)" userId="0c6bf55f-4eeb-4517-b8b9-ce58e4cba4b6" providerId="ADAL" clId="{96ECB93E-2378-4187-9694-AA57EC0B6A56}"/>
    <pc:docChg chg="undo redo custSel addSld delSld modSld sldOrd">
      <pc:chgData name="Weber, George R. (LARC-D309)" userId="0c6bf55f-4eeb-4517-b8b9-ce58e4cba4b6" providerId="ADAL" clId="{96ECB93E-2378-4187-9694-AA57EC0B6A56}" dt="2022-06-10T21:05:24.998" v="1438" actId="20577"/>
      <pc:docMkLst>
        <pc:docMk/>
      </pc:docMkLst>
      <pc:sldChg chg="del">
        <pc:chgData name="Weber, George R. (LARC-D309)" userId="0c6bf55f-4eeb-4517-b8b9-ce58e4cba4b6" providerId="ADAL" clId="{96ECB93E-2378-4187-9694-AA57EC0B6A56}" dt="2022-06-10T18:23:50.824" v="194" actId="47"/>
        <pc:sldMkLst>
          <pc:docMk/>
          <pc:sldMk cId="2440461139" sldId="261"/>
        </pc:sldMkLst>
      </pc:sldChg>
      <pc:sldChg chg="addSp modSp del mod">
        <pc:chgData name="Weber, George R. (LARC-D309)" userId="0c6bf55f-4eeb-4517-b8b9-ce58e4cba4b6" providerId="ADAL" clId="{96ECB93E-2378-4187-9694-AA57EC0B6A56}" dt="2022-06-10T21:02:31.234" v="1402" actId="47"/>
        <pc:sldMkLst>
          <pc:docMk/>
          <pc:sldMk cId="3212455436" sldId="262"/>
        </pc:sldMkLst>
        <pc:spChg chg="add mod">
          <ac:chgData name="Weber, George R. (LARC-D309)" userId="0c6bf55f-4eeb-4517-b8b9-ce58e4cba4b6" providerId="ADAL" clId="{96ECB93E-2378-4187-9694-AA57EC0B6A56}" dt="2022-06-10T19:36:21.715" v="1183" actId="1076"/>
          <ac:spMkLst>
            <pc:docMk/>
            <pc:sldMk cId="3212455436" sldId="262"/>
            <ac:spMk id="2" creationId="{A92DCC8E-CAD9-4F2B-9060-6B0E8CC2CC6C}"/>
          </ac:spMkLst>
        </pc:spChg>
        <pc:spChg chg="mod">
          <ac:chgData name="Weber, George R. (LARC-D309)" userId="0c6bf55f-4eeb-4517-b8b9-ce58e4cba4b6" providerId="ADAL" clId="{96ECB93E-2378-4187-9694-AA57EC0B6A56}" dt="2022-06-10T20:02:45.709" v="1222" actId="20577"/>
          <ac:spMkLst>
            <pc:docMk/>
            <pc:sldMk cId="3212455436" sldId="262"/>
            <ac:spMk id="4" creationId="{F3792504-B6A6-4236-8D12-52DDC2ACB117}"/>
          </ac:spMkLst>
        </pc:spChg>
        <pc:spChg chg="mod">
          <ac:chgData name="Weber, George R. (LARC-D309)" userId="0c6bf55f-4eeb-4517-b8b9-ce58e4cba4b6" providerId="ADAL" clId="{96ECB93E-2378-4187-9694-AA57EC0B6A56}" dt="2022-06-10T20:08:52.232" v="1246" actId="20577"/>
          <ac:spMkLst>
            <pc:docMk/>
            <pc:sldMk cId="3212455436" sldId="262"/>
            <ac:spMk id="17" creationId="{C5A0C6CA-6BE7-4213-8B88-ABD9CDF0375A}"/>
          </ac:spMkLst>
        </pc:spChg>
        <pc:spChg chg="add mod">
          <ac:chgData name="Weber, George R. (LARC-D309)" userId="0c6bf55f-4eeb-4517-b8b9-ce58e4cba4b6" providerId="ADAL" clId="{96ECB93E-2378-4187-9694-AA57EC0B6A56}" dt="2022-06-10T19:36:30.779" v="1187" actId="20577"/>
          <ac:spMkLst>
            <pc:docMk/>
            <pc:sldMk cId="3212455436" sldId="262"/>
            <ac:spMk id="30" creationId="{1E36BDBB-8B39-401E-A18E-59959FD80304}"/>
          </ac:spMkLst>
        </pc:spChg>
        <pc:spChg chg="add mod">
          <ac:chgData name="Weber, George R. (LARC-D309)" userId="0c6bf55f-4eeb-4517-b8b9-ce58e4cba4b6" providerId="ADAL" clId="{96ECB93E-2378-4187-9694-AA57EC0B6A56}" dt="2022-06-10T19:36:42.436" v="1191" actId="20577"/>
          <ac:spMkLst>
            <pc:docMk/>
            <pc:sldMk cId="3212455436" sldId="262"/>
            <ac:spMk id="31" creationId="{F55D426A-F077-4F02-8386-C2D161125722}"/>
          </ac:spMkLst>
        </pc:spChg>
        <pc:spChg chg="mod">
          <ac:chgData name="Weber, George R. (LARC-D309)" userId="0c6bf55f-4eeb-4517-b8b9-ce58e4cba4b6" providerId="ADAL" clId="{96ECB93E-2378-4187-9694-AA57EC0B6A56}" dt="2022-06-10T20:04:10.849" v="1239" actId="1038"/>
          <ac:spMkLst>
            <pc:docMk/>
            <pc:sldMk cId="3212455436" sldId="262"/>
            <ac:spMk id="32" creationId="{B318B156-2F16-45F7-942E-854F02995B64}"/>
          </ac:spMkLst>
        </pc:spChg>
        <pc:picChg chg="mod">
          <ac:chgData name="Weber, George R. (LARC-D309)" userId="0c6bf55f-4eeb-4517-b8b9-ce58e4cba4b6" providerId="ADAL" clId="{96ECB93E-2378-4187-9694-AA57EC0B6A56}" dt="2022-06-10T20:04:12.649" v="1242" actId="1038"/>
          <ac:picMkLst>
            <pc:docMk/>
            <pc:sldMk cId="3212455436" sldId="262"/>
            <ac:picMk id="34" creationId="{2DC9A92B-A983-467A-B3A8-A9C589A66B19}"/>
          </ac:picMkLst>
        </pc:picChg>
      </pc:sldChg>
      <pc:sldChg chg="addSp modSp del mod ord">
        <pc:chgData name="Weber, George R. (LARC-D309)" userId="0c6bf55f-4eeb-4517-b8b9-ce58e4cba4b6" providerId="ADAL" clId="{96ECB93E-2378-4187-9694-AA57EC0B6A56}" dt="2022-06-10T21:02:31.234" v="1402" actId="47"/>
        <pc:sldMkLst>
          <pc:docMk/>
          <pc:sldMk cId="2041323512" sldId="263"/>
        </pc:sldMkLst>
        <pc:spChg chg="mod">
          <ac:chgData name="Weber, George R. (LARC-D309)" userId="0c6bf55f-4eeb-4517-b8b9-ce58e4cba4b6" providerId="ADAL" clId="{96ECB93E-2378-4187-9694-AA57EC0B6A56}" dt="2022-06-10T19:35:21.316" v="1175"/>
          <ac:spMkLst>
            <pc:docMk/>
            <pc:sldMk cId="2041323512" sldId="263"/>
            <ac:spMk id="2" creationId="{FC5DCC5A-65AD-4521-8CAE-45377290F8B4}"/>
          </ac:spMkLst>
        </pc:spChg>
        <pc:spChg chg="mod">
          <ac:chgData name="Weber, George R. (LARC-D309)" userId="0c6bf55f-4eeb-4517-b8b9-ce58e4cba4b6" providerId="ADAL" clId="{96ECB93E-2378-4187-9694-AA57EC0B6A56}" dt="2022-06-10T20:08:39.805" v="1244" actId="20577"/>
          <ac:spMkLst>
            <pc:docMk/>
            <pc:sldMk cId="2041323512" sldId="263"/>
            <ac:spMk id="11" creationId="{DA851FCB-7412-4B8A-ABC5-1066851CF56C}"/>
          </ac:spMkLst>
        </pc:spChg>
        <pc:spChg chg="mod">
          <ac:chgData name="Weber, George R. (LARC-D309)" userId="0c6bf55f-4eeb-4517-b8b9-ce58e4cba4b6" providerId="ADAL" clId="{96ECB93E-2378-4187-9694-AA57EC0B6A56}" dt="2022-06-10T19:38:00.728" v="1199" actId="1076"/>
          <ac:spMkLst>
            <pc:docMk/>
            <pc:sldMk cId="2041323512" sldId="263"/>
            <ac:spMk id="16" creationId="{CEC2BC16-7B68-437A-BA8F-20B2FFF45C29}"/>
          </ac:spMkLst>
        </pc:spChg>
        <pc:spChg chg="mod">
          <ac:chgData name="Weber, George R. (LARC-D309)" userId="0c6bf55f-4eeb-4517-b8b9-ce58e4cba4b6" providerId="ADAL" clId="{96ECB93E-2378-4187-9694-AA57EC0B6A56}" dt="2022-06-10T19:38:00.728" v="1199" actId="1076"/>
          <ac:spMkLst>
            <pc:docMk/>
            <pc:sldMk cId="2041323512" sldId="263"/>
            <ac:spMk id="17" creationId="{8165BA71-B7EF-49A9-8DB0-449418B71900}"/>
          </ac:spMkLst>
        </pc:spChg>
        <pc:spChg chg="mod">
          <ac:chgData name="Weber, George R. (LARC-D309)" userId="0c6bf55f-4eeb-4517-b8b9-ce58e4cba4b6" providerId="ADAL" clId="{96ECB93E-2378-4187-9694-AA57EC0B6A56}" dt="2022-06-10T19:38:00.728" v="1199" actId="1076"/>
          <ac:spMkLst>
            <pc:docMk/>
            <pc:sldMk cId="2041323512" sldId="263"/>
            <ac:spMk id="18" creationId="{48B3C7A7-0509-4FFC-85D0-5FA469620BAC}"/>
          </ac:spMkLst>
        </pc:spChg>
        <pc:spChg chg="mod">
          <ac:chgData name="Weber, George R. (LARC-D309)" userId="0c6bf55f-4eeb-4517-b8b9-ce58e4cba4b6" providerId="ADAL" clId="{96ECB93E-2378-4187-9694-AA57EC0B6A56}" dt="2022-06-10T20:03:40.246" v="1229" actId="1076"/>
          <ac:spMkLst>
            <pc:docMk/>
            <pc:sldMk cId="2041323512" sldId="263"/>
            <ac:spMk id="19" creationId="{BB3F8061-06A0-4BD5-A2C7-8ED3A1DEC6F0}"/>
          </ac:spMkLst>
        </pc:spChg>
        <pc:spChg chg="mod">
          <ac:chgData name="Weber, George R. (LARC-D309)" userId="0c6bf55f-4eeb-4517-b8b9-ce58e4cba4b6" providerId="ADAL" clId="{96ECB93E-2378-4187-9694-AA57EC0B6A56}" dt="2022-06-10T20:03:40.246" v="1229" actId="1076"/>
          <ac:spMkLst>
            <pc:docMk/>
            <pc:sldMk cId="2041323512" sldId="263"/>
            <ac:spMk id="20" creationId="{0922ACCF-2065-4297-977A-3A63ACDE9BAD}"/>
          </ac:spMkLst>
        </pc:spChg>
        <pc:spChg chg="mod">
          <ac:chgData name="Weber, George R. (LARC-D309)" userId="0c6bf55f-4eeb-4517-b8b9-ce58e4cba4b6" providerId="ADAL" clId="{96ECB93E-2378-4187-9694-AA57EC0B6A56}" dt="2022-06-10T20:03:40.246" v="1229" actId="1076"/>
          <ac:spMkLst>
            <pc:docMk/>
            <pc:sldMk cId="2041323512" sldId="263"/>
            <ac:spMk id="21" creationId="{A8766D5C-95E4-4706-8DE9-E6EE71B16CB3}"/>
          </ac:spMkLst>
        </pc:spChg>
        <pc:spChg chg="mod">
          <ac:chgData name="Weber, George R. (LARC-D309)" userId="0c6bf55f-4eeb-4517-b8b9-ce58e4cba4b6" providerId="ADAL" clId="{96ECB93E-2378-4187-9694-AA57EC0B6A56}" dt="2022-06-10T20:03:40.246" v="1229" actId="1076"/>
          <ac:spMkLst>
            <pc:docMk/>
            <pc:sldMk cId="2041323512" sldId="263"/>
            <ac:spMk id="22" creationId="{80D2A326-7DA7-4227-B78D-5ADEE51771C3}"/>
          </ac:spMkLst>
        </pc:spChg>
        <pc:spChg chg="mod">
          <ac:chgData name="Weber, George R. (LARC-D309)" userId="0c6bf55f-4eeb-4517-b8b9-ce58e4cba4b6" providerId="ADAL" clId="{96ECB93E-2378-4187-9694-AA57EC0B6A56}" dt="2022-06-10T20:03:57.184" v="1233" actId="1038"/>
          <ac:spMkLst>
            <pc:docMk/>
            <pc:sldMk cId="2041323512" sldId="263"/>
            <ac:spMk id="23" creationId="{2D767F34-EF8F-4370-A71E-45A377C2BE35}"/>
          </ac:spMkLst>
        </pc:spChg>
        <pc:spChg chg="add mod">
          <ac:chgData name="Weber, George R. (LARC-D309)" userId="0c6bf55f-4eeb-4517-b8b9-ce58e4cba4b6" providerId="ADAL" clId="{96ECB93E-2378-4187-9694-AA57EC0B6A56}" dt="2022-06-10T19:04:09.897" v="1159" actId="1076"/>
          <ac:spMkLst>
            <pc:docMk/>
            <pc:sldMk cId="2041323512" sldId="263"/>
            <ac:spMk id="26" creationId="{6FCE55AB-6FC9-47FA-A253-D69517BD92E5}"/>
          </ac:spMkLst>
        </pc:spChg>
        <pc:spChg chg="add mod">
          <ac:chgData name="Weber, George R. (LARC-D309)" userId="0c6bf55f-4eeb-4517-b8b9-ce58e4cba4b6" providerId="ADAL" clId="{96ECB93E-2378-4187-9694-AA57EC0B6A56}" dt="2022-06-10T19:37:27.386" v="1196" actId="1076"/>
          <ac:spMkLst>
            <pc:docMk/>
            <pc:sldMk cId="2041323512" sldId="263"/>
            <ac:spMk id="27" creationId="{C8C8D32A-640B-43BC-9CD4-F9B56741CE3C}"/>
          </ac:spMkLst>
        </pc:spChg>
        <pc:spChg chg="add mod">
          <ac:chgData name="Weber, George R. (LARC-D309)" userId="0c6bf55f-4eeb-4517-b8b9-ce58e4cba4b6" providerId="ADAL" clId="{96ECB93E-2378-4187-9694-AA57EC0B6A56}" dt="2022-06-10T19:37:27.386" v="1196" actId="1076"/>
          <ac:spMkLst>
            <pc:docMk/>
            <pc:sldMk cId="2041323512" sldId="263"/>
            <ac:spMk id="28" creationId="{5C18B475-AB33-46D3-844F-41D4690B8614}"/>
          </ac:spMkLst>
        </pc:spChg>
        <pc:spChg chg="add mod">
          <ac:chgData name="Weber, George R. (LARC-D309)" userId="0c6bf55f-4eeb-4517-b8b9-ce58e4cba4b6" providerId="ADAL" clId="{96ECB93E-2378-4187-9694-AA57EC0B6A56}" dt="2022-06-10T19:37:27.386" v="1196" actId="1076"/>
          <ac:spMkLst>
            <pc:docMk/>
            <pc:sldMk cId="2041323512" sldId="263"/>
            <ac:spMk id="29" creationId="{37DEB2CF-31DE-44CF-8BB3-5A301AAE75CA}"/>
          </ac:spMkLst>
        </pc:spChg>
        <pc:picChg chg="mod">
          <ac:chgData name="Weber, George R. (LARC-D309)" userId="0c6bf55f-4eeb-4517-b8b9-ce58e4cba4b6" providerId="ADAL" clId="{96ECB93E-2378-4187-9694-AA57EC0B6A56}" dt="2022-06-10T19:37:44.499" v="1198" actId="1076"/>
          <ac:picMkLst>
            <pc:docMk/>
            <pc:sldMk cId="2041323512" sldId="263"/>
            <ac:picMk id="5" creationId="{7C27B805-26E5-45C6-A6B2-BFAE71393ADA}"/>
          </ac:picMkLst>
        </pc:picChg>
        <pc:picChg chg="mod">
          <ac:chgData name="Weber, George R. (LARC-D309)" userId="0c6bf55f-4eeb-4517-b8b9-ce58e4cba4b6" providerId="ADAL" clId="{96ECB93E-2378-4187-9694-AA57EC0B6A56}" dt="2022-06-10T19:03:58.638" v="1158" actId="1076"/>
          <ac:picMkLst>
            <pc:docMk/>
            <pc:sldMk cId="2041323512" sldId="263"/>
            <ac:picMk id="9" creationId="{3C9E63FA-ECA1-4A17-8E91-33BC9B3A94D7}"/>
          </ac:picMkLst>
        </pc:picChg>
        <pc:picChg chg="mod">
          <ac:chgData name="Weber, George R. (LARC-D309)" userId="0c6bf55f-4eeb-4517-b8b9-ce58e4cba4b6" providerId="ADAL" clId="{96ECB93E-2378-4187-9694-AA57EC0B6A56}" dt="2022-06-10T20:04:03.394" v="1236" actId="1038"/>
          <ac:picMkLst>
            <pc:docMk/>
            <pc:sldMk cId="2041323512" sldId="263"/>
            <ac:picMk id="24" creationId="{8708E022-1FA5-43D1-B506-40EED2BEADB0}"/>
          </ac:picMkLst>
        </pc:picChg>
        <pc:cxnChg chg="add mod">
          <ac:chgData name="Weber, George R. (LARC-D309)" userId="0c6bf55f-4eeb-4517-b8b9-ce58e4cba4b6" providerId="ADAL" clId="{96ECB93E-2378-4187-9694-AA57EC0B6A56}" dt="2022-06-10T19:03:35.783" v="1151" actId="14100"/>
          <ac:cxnSpMkLst>
            <pc:docMk/>
            <pc:sldMk cId="2041323512" sldId="263"/>
            <ac:cxnSpMk id="6" creationId="{A8CBF244-1A0D-4E85-A8CB-293808B55510}"/>
          </ac:cxnSpMkLst>
        </pc:cxnChg>
      </pc:sldChg>
      <pc:sldChg chg="del">
        <pc:chgData name="Weber, George R. (LARC-D309)" userId="0c6bf55f-4eeb-4517-b8b9-ce58e4cba4b6" providerId="ADAL" clId="{96ECB93E-2378-4187-9694-AA57EC0B6A56}" dt="2022-06-10T19:02:49.019" v="1143" actId="47"/>
        <pc:sldMkLst>
          <pc:docMk/>
          <pc:sldMk cId="3290857674" sldId="264"/>
        </pc:sldMkLst>
      </pc:sldChg>
      <pc:sldChg chg="addSp delSp modSp new mod">
        <pc:chgData name="Weber, George R. (LARC-D309)" userId="0c6bf55f-4eeb-4517-b8b9-ce58e4cba4b6" providerId="ADAL" clId="{96ECB93E-2378-4187-9694-AA57EC0B6A56}" dt="2022-06-10T19:01:25.219" v="1115" actId="20577"/>
        <pc:sldMkLst>
          <pc:docMk/>
          <pc:sldMk cId="308940490" sldId="265"/>
        </pc:sldMkLst>
        <pc:spChg chg="mod">
          <ac:chgData name="Weber, George R. (LARC-D309)" userId="0c6bf55f-4eeb-4517-b8b9-ce58e4cba4b6" providerId="ADAL" clId="{96ECB93E-2378-4187-9694-AA57EC0B6A56}" dt="2022-06-10T18:48:18.217" v="761" actId="1076"/>
          <ac:spMkLst>
            <pc:docMk/>
            <pc:sldMk cId="308940490" sldId="265"/>
            <ac:spMk id="2" creationId="{92BCC447-16AC-4B42-AFF2-0C0ED98C65DA}"/>
          </ac:spMkLst>
        </pc:spChg>
        <pc:spChg chg="mod">
          <ac:chgData name="Weber, George R. (LARC-D309)" userId="0c6bf55f-4eeb-4517-b8b9-ce58e4cba4b6" providerId="ADAL" clId="{96ECB93E-2378-4187-9694-AA57EC0B6A56}" dt="2022-06-10T19:01:25.219" v="1115" actId="20577"/>
          <ac:spMkLst>
            <pc:docMk/>
            <pc:sldMk cId="308940490" sldId="265"/>
            <ac:spMk id="3" creationId="{80C0F9DF-AE22-4900-AEC0-4B9CF9515DDA}"/>
          </ac:spMkLst>
        </pc:spChg>
        <pc:spChg chg="add del mod">
          <ac:chgData name="Weber, George R. (LARC-D309)" userId="0c6bf55f-4eeb-4517-b8b9-ce58e4cba4b6" providerId="ADAL" clId="{96ECB93E-2378-4187-9694-AA57EC0B6A56}" dt="2022-06-10T18:48:18.217" v="761" actId="1076"/>
          <ac:spMkLst>
            <pc:docMk/>
            <pc:sldMk cId="308940490" sldId="265"/>
            <ac:spMk id="5" creationId="{EEE0B551-E716-4A6B-AD74-53D032F20344}"/>
          </ac:spMkLst>
        </pc:spChg>
        <pc:spChg chg="mod">
          <ac:chgData name="Weber, George R. (LARC-D309)" userId="0c6bf55f-4eeb-4517-b8b9-ce58e4cba4b6" providerId="ADAL" clId="{96ECB93E-2378-4187-9694-AA57EC0B6A56}" dt="2022-06-10T18:48:18.217" v="761" actId="1076"/>
          <ac:spMkLst>
            <pc:docMk/>
            <pc:sldMk cId="308940490" sldId="265"/>
            <ac:spMk id="6" creationId="{0ADB169E-6590-43E3-A98A-8D3AC3DA2F0C}"/>
          </ac:spMkLst>
        </pc:spChg>
      </pc:sldChg>
      <pc:sldChg chg="new del">
        <pc:chgData name="Weber, George R. (LARC-D309)" userId="0c6bf55f-4eeb-4517-b8b9-ce58e4cba4b6" providerId="ADAL" clId="{96ECB93E-2378-4187-9694-AA57EC0B6A56}" dt="2022-06-10T18:30:31.421" v="439" actId="680"/>
        <pc:sldMkLst>
          <pc:docMk/>
          <pc:sldMk cId="607169156" sldId="266"/>
        </pc:sldMkLst>
      </pc:sldChg>
      <pc:sldChg chg="addSp delSp modSp add mod ord">
        <pc:chgData name="Weber, George R. (LARC-D309)" userId="0c6bf55f-4eeb-4517-b8b9-ce58e4cba4b6" providerId="ADAL" clId="{96ECB93E-2378-4187-9694-AA57EC0B6A56}" dt="2022-06-10T19:01:53.032" v="1127" actId="20577"/>
        <pc:sldMkLst>
          <pc:docMk/>
          <pc:sldMk cId="3550919085" sldId="266"/>
        </pc:sldMkLst>
        <pc:spChg chg="mod">
          <ac:chgData name="Weber, George R. (LARC-D309)" userId="0c6bf55f-4eeb-4517-b8b9-ce58e4cba4b6" providerId="ADAL" clId="{96ECB93E-2378-4187-9694-AA57EC0B6A56}" dt="2022-06-10T19:01:53.032" v="1127" actId="20577"/>
          <ac:spMkLst>
            <pc:docMk/>
            <pc:sldMk cId="3550919085" sldId="266"/>
            <ac:spMk id="4" creationId="{F3792504-B6A6-4236-8D12-52DDC2ACB117}"/>
          </ac:spMkLst>
        </pc:spChg>
        <pc:spChg chg="del">
          <ac:chgData name="Weber, George R. (LARC-D309)" userId="0c6bf55f-4eeb-4517-b8b9-ce58e4cba4b6" providerId="ADAL" clId="{96ECB93E-2378-4187-9694-AA57EC0B6A56}" dt="2022-06-10T18:31:48.447" v="443" actId="478"/>
          <ac:spMkLst>
            <pc:docMk/>
            <pc:sldMk cId="3550919085" sldId="266"/>
            <ac:spMk id="15" creationId="{6D32E41E-3D0E-452A-A65D-775AD344EF89}"/>
          </ac:spMkLst>
        </pc:spChg>
        <pc:spChg chg="del">
          <ac:chgData name="Weber, George R. (LARC-D309)" userId="0c6bf55f-4eeb-4517-b8b9-ce58e4cba4b6" providerId="ADAL" clId="{96ECB93E-2378-4187-9694-AA57EC0B6A56}" dt="2022-06-10T18:31:48.447" v="443" actId="478"/>
          <ac:spMkLst>
            <pc:docMk/>
            <pc:sldMk cId="3550919085" sldId="266"/>
            <ac:spMk id="17" creationId="{C5A0C6CA-6BE7-4213-8B88-ABD9CDF0375A}"/>
          </ac:spMkLst>
        </pc:spChg>
        <pc:spChg chg="del">
          <ac:chgData name="Weber, George R. (LARC-D309)" userId="0c6bf55f-4eeb-4517-b8b9-ce58e4cba4b6" providerId="ADAL" clId="{96ECB93E-2378-4187-9694-AA57EC0B6A56}" dt="2022-06-10T18:31:48.447" v="443" actId="478"/>
          <ac:spMkLst>
            <pc:docMk/>
            <pc:sldMk cId="3550919085" sldId="266"/>
            <ac:spMk id="19" creationId="{C067D7ED-D928-47EE-87B8-F8AA193B5F86}"/>
          </ac:spMkLst>
        </pc:spChg>
        <pc:spChg chg="del">
          <ac:chgData name="Weber, George R. (LARC-D309)" userId="0c6bf55f-4eeb-4517-b8b9-ce58e4cba4b6" providerId="ADAL" clId="{96ECB93E-2378-4187-9694-AA57EC0B6A56}" dt="2022-06-10T18:31:48.447" v="443" actId="478"/>
          <ac:spMkLst>
            <pc:docMk/>
            <pc:sldMk cId="3550919085" sldId="266"/>
            <ac:spMk id="20" creationId="{472D7151-DEA0-4BF2-B59A-3B7B102C5561}"/>
          </ac:spMkLst>
        </pc:spChg>
        <pc:spChg chg="del">
          <ac:chgData name="Weber, George R. (LARC-D309)" userId="0c6bf55f-4eeb-4517-b8b9-ce58e4cba4b6" providerId="ADAL" clId="{96ECB93E-2378-4187-9694-AA57EC0B6A56}" dt="2022-06-10T18:31:48.447" v="443" actId="478"/>
          <ac:spMkLst>
            <pc:docMk/>
            <pc:sldMk cId="3550919085" sldId="266"/>
            <ac:spMk id="21" creationId="{214F9560-DDDC-422D-AFBA-84F66D98AEAA}"/>
          </ac:spMkLst>
        </pc:spChg>
        <pc:spChg chg="del">
          <ac:chgData name="Weber, George R. (LARC-D309)" userId="0c6bf55f-4eeb-4517-b8b9-ce58e4cba4b6" providerId="ADAL" clId="{96ECB93E-2378-4187-9694-AA57EC0B6A56}" dt="2022-06-10T18:31:48.447" v="443" actId="478"/>
          <ac:spMkLst>
            <pc:docMk/>
            <pc:sldMk cId="3550919085" sldId="266"/>
            <ac:spMk id="22" creationId="{F1E3C170-9F8A-474E-ACD0-0ED98B9000A5}"/>
          </ac:spMkLst>
        </pc:spChg>
        <pc:spChg chg="del">
          <ac:chgData name="Weber, George R. (LARC-D309)" userId="0c6bf55f-4eeb-4517-b8b9-ce58e4cba4b6" providerId="ADAL" clId="{96ECB93E-2378-4187-9694-AA57EC0B6A56}" dt="2022-06-10T18:31:48.447" v="443" actId="478"/>
          <ac:spMkLst>
            <pc:docMk/>
            <pc:sldMk cId="3550919085" sldId="266"/>
            <ac:spMk id="23" creationId="{EB866E83-AAC9-4D1E-B1D2-057474A6AF96}"/>
          </ac:spMkLst>
        </pc:spChg>
        <pc:spChg chg="del">
          <ac:chgData name="Weber, George R. (LARC-D309)" userId="0c6bf55f-4eeb-4517-b8b9-ce58e4cba4b6" providerId="ADAL" clId="{96ECB93E-2378-4187-9694-AA57EC0B6A56}" dt="2022-06-10T18:31:48.447" v="443" actId="478"/>
          <ac:spMkLst>
            <pc:docMk/>
            <pc:sldMk cId="3550919085" sldId="266"/>
            <ac:spMk id="24" creationId="{228578BB-1F71-4B6E-BAAD-94FA43A616D0}"/>
          </ac:spMkLst>
        </pc:spChg>
        <pc:spChg chg="del">
          <ac:chgData name="Weber, George R. (LARC-D309)" userId="0c6bf55f-4eeb-4517-b8b9-ce58e4cba4b6" providerId="ADAL" clId="{96ECB93E-2378-4187-9694-AA57EC0B6A56}" dt="2022-06-10T18:31:48.447" v="443" actId="478"/>
          <ac:spMkLst>
            <pc:docMk/>
            <pc:sldMk cId="3550919085" sldId="266"/>
            <ac:spMk id="25" creationId="{01331F61-C701-4C3D-B2F8-ABE42DEE589C}"/>
          </ac:spMkLst>
        </pc:spChg>
        <pc:spChg chg="del">
          <ac:chgData name="Weber, George R. (LARC-D309)" userId="0c6bf55f-4eeb-4517-b8b9-ce58e4cba4b6" providerId="ADAL" clId="{96ECB93E-2378-4187-9694-AA57EC0B6A56}" dt="2022-06-10T18:31:48.447" v="443" actId="478"/>
          <ac:spMkLst>
            <pc:docMk/>
            <pc:sldMk cId="3550919085" sldId="266"/>
            <ac:spMk id="26" creationId="{2509C29E-E707-4DD3-8C6F-5A4B5F803BA3}"/>
          </ac:spMkLst>
        </pc:spChg>
        <pc:spChg chg="del">
          <ac:chgData name="Weber, George R. (LARC-D309)" userId="0c6bf55f-4eeb-4517-b8b9-ce58e4cba4b6" providerId="ADAL" clId="{96ECB93E-2378-4187-9694-AA57EC0B6A56}" dt="2022-06-10T18:31:48.447" v="443" actId="478"/>
          <ac:spMkLst>
            <pc:docMk/>
            <pc:sldMk cId="3550919085" sldId="266"/>
            <ac:spMk id="27" creationId="{E9196523-3E9A-4B59-80E7-4F5560EE0ACE}"/>
          </ac:spMkLst>
        </pc:spChg>
        <pc:spChg chg="del">
          <ac:chgData name="Weber, George R. (LARC-D309)" userId="0c6bf55f-4eeb-4517-b8b9-ce58e4cba4b6" providerId="ADAL" clId="{96ECB93E-2378-4187-9694-AA57EC0B6A56}" dt="2022-06-10T18:31:48.447" v="443" actId="478"/>
          <ac:spMkLst>
            <pc:docMk/>
            <pc:sldMk cId="3550919085" sldId="266"/>
            <ac:spMk id="28" creationId="{32C89108-49FE-43CA-AD2F-1F7C55846950}"/>
          </ac:spMkLst>
        </pc:spChg>
        <pc:spChg chg="del">
          <ac:chgData name="Weber, George R. (LARC-D309)" userId="0c6bf55f-4eeb-4517-b8b9-ce58e4cba4b6" providerId="ADAL" clId="{96ECB93E-2378-4187-9694-AA57EC0B6A56}" dt="2022-06-10T18:31:48.447" v="443" actId="478"/>
          <ac:spMkLst>
            <pc:docMk/>
            <pc:sldMk cId="3550919085" sldId="266"/>
            <ac:spMk id="29" creationId="{377523C3-B93F-4F89-825F-AC2EFE903786}"/>
          </ac:spMkLst>
        </pc:spChg>
        <pc:spChg chg="del">
          <ac:chgData name="Weber, George R. (LARC-D309)" userId="0c6bf55f-4eeb-4517-b8b9-ce58e4cba4b6" providerId="ADAL" clId="{96ECB93E-2378-4187-9694-AA57EC0B6A56}" dt="2022-06-10T18:31:48.447" v="443" actId="478"/>
          <ac:spMkLst>
            <pc:docMk/>
            <pc:sldMk cId="3550919085" sldId="266"/>
            <ac:spMk id="32" creationId="{B318B156-2F16-45F7-942E-854F02995B64}"/>
          </ac:spMkLst>
        </pc:spChg>
        <pc:spChg chg="add mod">
          <ac:chgData name="Weber, George R. (LARC-D309)" userId="0c6bf55f-4eeb-4517-b8b9-ce58e4cba4b6" providerId="ADAL" clId="{96ECB93E-2378-4187-9694-AA57EC0B6A56}" dt="2022-06-10T18:47:48.719" v="760" actId="20577"/>
          <ac:spMkLst>
            <pc:docMk/>
            <pc:sldMk cId="3550919085" sldId="266"/>
            <ac:spMk id="37" creationId="{505BCE01-C84B-4126-ABC5-40A37ED9A5BA}"/>
          </ac:spMkLst>
        </pc:spChg>
        <pc:spChg chg="add del mod">
          <ac:chgData name="Weber, George R. (LARC-D309)" userId="0c6bf55f-4eeb-4517-b8b9-ce58e4cba4b6" providerId="ADAL" clId="{96ECB93E-2378-4187-9694-AA57EC0B6A56}" dt="2022-06-10T18:42:03.830" v="609"/>
          <ac:spMkLst>
            <pc:docMk/>
            <pc:sldMk cId="3550919085" sldId="266"/>
            <ac:spMk id="38" creationId="{5D0722C3-E963-4493-BB47-1EC99A6B8685}"/>
          </ac:spMkLst>
        </pc:spChg>
        <pc:spChg chg="add mod">
          <ac:chgData name="Weber, George R. (LARC-D309)" userId="0c6bf55f-4eeb-4517-b8b9-ce58e4cba4b6" providerId="ADAL" clId="{96ECB93E-2378-4187-9694-AA57EC0B6A56}" dt="2022-06-10T18:46:50.373" v="757" actId="113"/>
          <ac:spMkLst>
            <pc:docMk/>
            <pc:sldMk cId="3550919085" sldId="266"/>
            <ac:spMk id="39" creationId="{575ECF9A-CCE3-45E3-94F0-F28B1D42F61A}"/>
          </ac:spMkLst>
        </pc:spChg>
        <pc:spChg chg="add mod">
          <ac:chgData name="Weber, George R. (LARC-D309)" userId="0c6bf55f-4eeb-4517-b8b9-ce58e4cba4b6" providerId="ADAL" clId="{96ECB93E-2378-4187-9694-AA57EC0B6A56}" dt="2022-06-10T19:01:42.926" v="1117" actId="20577"/>
          <ac:spMkLst>
            <pc:docMk/>
            <pc:sldMk cId="3550919085" sldId="266"/>
            <ac:spMk id="40" creationId="{E21A9F26-9657-42F5-BAD0-7BF9E08FB7B9}"/>
          </ac:spMkLst>
        </pc:spChg>
        <pc:spChg chg="add mod">
          <ac:chgData name="Weber, George R. (LARC-D309)" userId="0c6bf55f-4eeb-4517-b8b9-ce58e4cba4b6" providerId="ADAL" clId="{96ECB93E-2378-4187-9694-AA57EC0B6A56}" dt="2022-06-10T18:48:53.704" v="775" actId="1076"/>
          <ac:spMkLst>
            <pc:docMk/>
            <pc:sldMk cId="3550919085" sldId="266"/>
            <ac:spMk id="41" creationId="{C8996C5D-37D4-4760-95FE-15CCAE46EABD}"/>
          </ac:spMkLst>
        </pc:spChg>
        <pc:picChg chg="del">
          <ac:chgData name="Weber, George R. (LARC-D309)" userId="0c6bf55f-4eeb-4517-b8b9-ce58e4cba4b6" providerId="ADAL" clId="{96ECB93E-2378-4187-9694-AA57EC0B6A56}" dt="2022-06-10T18:31:48.447" v="443" actId="478"/>
          <ac:picMkLst>
            <pc:docMk/>
            <pc:sldMk cId="3550919085" sldId="266"/>
            <ac:picMk id="3" creationId="{2977C1D8-BEE3-4393-BF09-83E45FEBAF7A}"/>
          </ac:picMkLst>
        </pc:picChg>
        <pc:picChg chg="add mod">
          <ac:chgData name="Weber, George R. (LARC-D309)" userId="0c6bf55f-4eeb-4517-b8b9-ce58e4cba4b6" providerId="ADAL" clId="{96ECB93E-2378-4187-9694-AA57EC0B6A56}" dt="2022-06-10T18:43:03.073" v="667" actId="1076"/>
          <ac:picMkLst>
            <pc:docMk/>
            <pc:sldMk cId="3550919085" sldId="266"/>
            <ac:picMk id="5" creationId="{A4107868-7E07-4291-83D6-433C43C3EC29}"/>
          </ac:picMkLst>
        </pc:picChg>
        <pc:picChg chg="del">
          <ac:chgData name="Weber, George R. (LARC-D309)" userId="0c6bf55f-4eeb-4517-b8b9-ce58e4cba4b6" providerId="ADAL" clId="{96ECB93E-2378-4187-9694-AA57EC0B6A56}" dt="2022-06-10T18:31:48.447" v="443" actId="478"/>
          <ac:picMkLst>
            <pc:docMk/>
            <pc:sldMk cId="3550919085" sldId="266"/>
            <ac:picMk id="8" creationId="{725EFE00-3EFE-4158-B87B-41713457CC1E}"/>
          </ac:picMkLst>
        </pc:picChg>
        <pc:picChg chg="add mod">
          <ac:chgData name="Weber, George R. (LARC-D309)" userId="0c6bf55f-4eeb-4517-b8b9-ce58e4cba4b6" providerId="ADAL" clId="{96ECB93E-2378-4187-9694-AA57EC0B6A56}" dt="2022-06-10T18:43:03.073" v="667" actId="1076"/>
          <ac:picMkLst>
            <pc:docMk/>
            <pc:sldMk cId="3550919085" sldId="266"/>
            <ac:picMk id="9" creationId="{3D0BFE7C-BE08-46BA-8BBC-5B2F6954DD85}"/>
          </ac:picMkLst>
        </pc:picChg>
        <pc:picChg chg="add mod">
          <ac:chgData name="Weber, George R. (LARC-D309)" userId="0c6bf55f-4eeb-4517-b8b9-ce58e4cba4b6" providerId="ADAL" clId="{96ECB93E-2378-4187-9694-AA57EC0B6A56}" dt="2022-06-10T18:43:03.073" v="667" actId="1076"/>
          <ac:picMkLst>
            <pc:docMk/>
            <pc:sldMk cId="3550919085" sldId="266"/>
            <ac:picMk id="11" creationId="{A09D7634-58CF-443C-8E93-41F8F178CBFD}"/>
          </ac:picMkLst>
        </pc:picChg>
        <pc:picChg chg="del">
          <ac:chgData name="Weber, George R. (LARC-D309)" userId="0c6bf55f-4eeb-4517-b8b9-ce58e4cba4b6" providerId="ADAL" clId="{96ECB93E-2378-4187-9694-AA57EC0B6A56}" dt="2022-06-10T18:31:48.447" v="443" actId="478"/>
          <ac:picMkLst>
            <pc:docMk/>
            <pc:sldMk cId="3550919085" sldId="266"/>
            <ac:picMk id="12" creationId="{4706E717-E864-43A4-91CC-941148580379}"/>
          </ac:picMkLst>
        </pc:picChg>
        <pc:picChg chg="add mod">
          <ac:chgData name="Weber, George R. (LARC-D309)" userId="0c6bf55f-4eeb-4517-b8b9-ce58e4cba4b6" providerId="ADAL" clId="{96ECB93E-2378-4187-9694-AA57EC0B6A56}" dt="2022-06-10T18:43:03.073" v="667" actId="1076"/>
          <ac:picMkLst>
            <pc:docMk/>
            <pc:sldMk cId="3550919085" sldId="266"/>
            <ac:picMk id="30" creationId="{00214AD3-751C-4D04-B4AC-4A8E75B0AA54}"/>
          </ac:picMkLst>
        </pc:picChg>
        <pc:picChg chg="add mod">
          <ac:chgData name="Weber, George R. (LARC-D309)" userId="0c6bf55f-4eeb-4517-b8b9-ce58e4cba4b6" providerId="ADAL" clId="{96ECB93E-2378-4187-9694-AA57EC0B6A56}" dt="2022-06-10T18:43:03.073" v="667" actId="1076"/>
          <ac:picMkLst>
            <pc:docMk/>
            <pc:sldMk cId="3550919085" sldId="266"/>
            <ac:picMk id="31" creationId="{B20822B6-481A-48E7-8BEC-BD48FF64B3B4}"/>
          </ac:picMkLst>
        </pc:picChg>
        <pc:picChg chg="add mod">
          <ac:chgData name="Weber, George R. (LARC-D309)" userId="0c6bf55f-4eeb-4517-b8b9-ce58e4cba4b6" providerId="ADAL" clId="{96ECB93E-2378-4187-9694-AA57EC0B6A56}" dt="2022-06-10T18:46:42.399" v="756" actId="1076"/>
          <ac:picMkLst>
            <pc:docMk/>
            <pc:sldMk cId="3550919085" sldId="266"/>
            <ac:picMk id="33" creationId="{9CC41FEB-984E-441E-AE42-CB9254441799}"/>
          </ac:picMkLst>
        </pc:picChg>
        <pc:picChg chg="del">
          <ac:chgData name="Weber, George R. (LARC-D309)" userId="0c6bf55f-4eeb-4517-b8b9-ce58e4cba4b6" providerId="ADAL" clId="{96ECB93E-2378-4187-9694-AA57EC0B6A56}" dt="2022-06-10T18:31:48.447" v="443" actId="478"/>
          <ac:picMkLst>
            <pc:docMk/>
            <pc:sldMk cId="3550919085" sldId="266"/>
            <ac:picMk id="34" creationId="{2DC9A92B-A983-467A-B3A8-A9C589A66B19}"/>
          </ac:picMkLst>
        </pc:picChg>
        <pc:picChg chg="add del mod">
          <ac:chgData name="Weber, George R. (LARC-D309)" userId="0c6bf55f-4eeb-4517-b8b9-ce58e4cba4b6" providerId="ADAL" clId="{96ECB93E-2378-4187-9694-AA57EC0B6A56}" dt="2022-06-10T18:39:35.512" v="536" actId="478"/>
          <ac:picMkLst>
            <pc:docMk/>
            <pc:sldMk cId="3550919085" sldId="266"/>
            <ac:picMk id="35" creationId="{18E575EC-D191-4E06-9D81-B657390418E4}"/>
          </ac:picMkLst>
        </pc:picChg>
        <pc:picChg chg="add mod">
          <ac:chgData name="Weber, George R. (LARC-D309)" userId="0c6bf55f-4eeb-4517-b8b9-ce58e4cba4b6" providerId="ADAL" clId="{96ECB93E-2378-4187-9694-AA57EC0B6A56}" dt="2022-06-10T18:47:08.916" v="758" actId="1076"/>
          <ac:picMkLst>
            <pc:docMk/>
            <pc:sldMk cId="3550919085" sldId="266"/>
            <ac:picMk id="36" creationId="{97589433-5497-4316-B61E-BDC86B0A6770}"/>
          </ac:picMkLst>
        </pc:picChg>
      </pc:sldChg>
      <pc:sldChg chg="addSp delSp modSp new mod">
        <pc:chgData name="Weber, George R. (LARC-D309)" userId="0c6bf55f-4eeb-4517-b8b9-ce58e4cba4b6" providerId="ADAL" clId="{96ECB93E-2378-4187-9694-AA57EC0B6A56}" dt="2022-06-10T21:05:24.998" v="1438" actId="20577"/>
        <pc:sldMkLst>
          <pc:docMk/>
          <pc:sldMk cId="2874720060" sldId="267"/>
        </pc:sldMkLst>
        <pc:spChg chg="mod">
          <ac:chgData name="Weber, George R. (LARC-D309)" userId="0c6bf55f-4eeb-4517-b8b9-ce58e4cba4b6" providerId="ADAL" clId="{96ECB93E-2378-4187-9694-AA57EC0B6A56}" dt="2022-06-10T18:55:53.261" v="985" actId="20577"/>
          <ac:spMkLst>
            <pc:docMk/>
            <pc:sldMk cId="2874720060" sldId="267"/>
            <ac:spMk id="2" creationId="{7BD9A21C-DC2D-44B6-87DD-404D873D0715}"/>
          </ac:spMkLst>
        </pc:spChg>
        <pc:spChg chg="add mod">
          <ac:chgData name="Weber, George R. (LARC-D309)" userId="0c6bf55f-4eeb-4517-b8b9-ce58e4cba4b6" providerId="ADAL" clId="{96ECB93E-2378-4187-9694-AA57EC0B6A56}" dt="2022-06-10T21:02:16.493" v="1401" actId="1076"/>
          <ac:spMkLst>
            <pc:docMk/>
            <pc:sldMk cId="2874720060" sldId="267"/>
            <ac:spMk id="6" creationId="{5ECBECD5-E299-4864-84F6-28A36F760A8F}"/>
          </ac:spMkLst>
        </pc:spChg>
        <pc:spChg chg="add del mod">
          <ac:chgData name="Weber, George R. (LARC-D309)" userId="0c6bf55f-4eeb-4517-b8b9-ce58e4cba4b6" providerId="ADAL" clId="{96ECB93E-2378-4187-9694-AA57EC0B6A56}" dt="2022-06-10T18:53:08.174" v="878" actId="22"/>
          <ac:spMkLst>
            <pc:docMk/>
            <pc:sldMk cId="2874720060" sldId="267"/>
            <ac:spMk id="8" creationId="{BE19B807-CE56-47DF-AF19-620B66DE623E}"/>
          </ac:spMkLst>
        </pc:spChg>
        <pc:spChg chg="add del">
          <ac:chgData name="Weber, George R. (LARC-D309)" userId="0c6bf55f-4eeb-4517-b8b9-ce58e4cba4b6" providerId="ADAL" clId="{96ECB93E-2378-4187-9694-AA57EC0B6A56}" dt="2022-06-10T18:53:11.446" v="882" actId="22"/>
          <ac:spMkLst>
            <pc:docMk/>
            <pc:sldMk cId="2874720060" sldId="267"/>
            <ac:spMk id="10" creationId="{8BD5F1CB-B1AB-4A9F-8D28-D4410338DF3C}"/>
          </ac:spMkLst>
        </pc:spChg>
        <pc:spChg chg="add mod">
          <ac:chgData name="Weber, George R. (LARC-D309)" userId="0c6bf55f-4eeb-4517-b8b9-ce58e4cba4b6" providerId="ADAL" clId="{96ECB93E-2378-4187-9694-AA57EC0B6A56}" dt="2022-06-10T21:02:16.493" v="1401" actId="1076"/>
          <ac:spMkLst>
            <pc:docMk/>
            <pc:sldMk cId="2874720060" sldId="267"/>
            <ac:spMk id="12" creationId="{73BF90E7-382E-4D9F-9C5B-FD790E96F4A7}"/>
          </ac:spMkLst>
        </pc:spChg>
        <pc:spChg chg="add mod">
          <ac:chgData name="Weber, George R. (LARC-D309)" userId="0c6bf55f-4eeb-4517-b8b9-ce58e4cba4b6" providerId="ADAL" clId="{96ECB93E-2378-4187-9694-AA57EC0B6A56}" dt="2022-06-10T21:04:02.436" v="1408" actId="207"/>
          <ac:spMkLst>
            <pc:docMk/>
            <pc:sldMk cId="2874720060" sldId="267"/>
            <ac:spMk id="14" creationId="{76E6360C-A088-4A8A-A4EE-F487914D96B2}"/>
          </ac:spMkLst>
        </pc:spChg>
        <pc:spChg chg="add mod">
          <ac:chgData name="Weber, George R. (LARC-D309)" userId="0c6bf55f-4eeb-4517-b8b9-ce58e4cba4b6" providerId="ADAL" clId="{96ECB93E-2378-4187-9694-AA57EC0B6A56}" dt="2022-06-10T21:04:06.182" v="1409" actId="207"/>
          <ac:spMkLst>
            <pc:docMk/>
            <pc:sldMk cId="2874720060" sldId="267"/>
            <ac:spMk id="15" creationId="{EC10345B-BCED-4FA8-8B2D-E38354226F2D}"/>
          </ac:spMkLst>
        </pc:spChg>
        <pc:spChg chg="add mod">
          <ac:chgData name="Weber, George R. (LARC-D309)" userId="0c6bf55f-4eeb-4517-b8b9-ce58e4cba4b6" providerId="ADAL" clId="{96ECB93E-2378-4187-9694-AA57EC0B6A56}" dt="2022-06-10T21:03:51.339" v="1407" actId="1076"/>
          <ac:spMkLst>
            <pc:docMk/>
            <pc:sldMk cId="2874720060" sldId="267"/>
            <ac:spMk id="22" creationId="{6F91E15F-5DEB-4BF9-800C-E6D6F5E06C60}"/>
          </ac:spMkLst>
        </pc:spChg>
        <pc:spChg chg="add mod">
          <ac:chgData name="Weber, George R. (LARC-D309)" userId="0c6bf55f-4eeb-4517-b8b9-ce58e4cba4b6" providerId="ADAL" clId="{96ECB93E-2378-4187-9694-AA57EC0B6A56}" dt="2022-06-10T21:01:43.562" v="1398" actId="1076"/>
          <ac:spMkLst>
            <pc:docMk/>
            <pc:sldMk cId="2874720060" sldId="267"/>
            <ac:spMk id="25" creationId="{B0FBA70B-E522-4698-A25F-97095BD4D202}"/>
          </ac:spMkLst>
        </pc:spChg>
        <pc:spChg chg="add mod">
          <ac:chgData name="Weber, George R. (LARC-D309)" userId="0c6bf55f-4eeb-4517-b8b9-ce58e4cba4b6" providerId="ADAL" clId="{96ECB93E-2378-4187-9694-AA57EC0B6A56}" dt="2022-06-10T21:03:37.695" v="1405" actId="1076"/>
          <ac:spMkLst>
            <pc:docMk/>
            <pc:sldMk cId="2874720060" sldId="267"/>
            <ac:spMk id="26" creationId="{A89C1627-32F7-4D48-98E2-0D208865B448}"/>
          </ac:spMkLst>
        </pc:spChg>
        <pc:spChg chg="add mod">
          <ac:chgData name="Weber, George R. (LARC-D309)" userId="0c6bf55f-4eeb-4517-b8b9-ce58e4cba4b6" providerId="ADAL" clId="{96ECB93E-2378-4187-9694-AA57EC0B6A56}" dt="2022-06-10T21:03:37.695" v="1405" actId="1076"/>
          <ac:spMkLst>
            <pc:docMk/>
            <pc:sldMk cId="2874720060" sldId="267"/>
            <ac:spMk id="27" creationId="{CA7AEA7E-E80B-449D-B7EA-3BEA0B86D9DD}"/>
          </ac:spMkLst>
        </pc:spChg>
        <pc:spChg chg="add mod">
          <ac:chgData name="Weber, George R. (LARC-D309)" userId="0c6bf55f-4eeb-4517-b8b9-ce58e4cba4b6" providerId="ADAL" clId="{96ECB93E-2378-4187-9694-AA57EC0B6A56}" dt="2022-06-10T21:03:37.695" v="1405" actId="1076"/>
          <ac:spMkLst>
            <pc:docMk/>
            <pc:sldMk cId="2874720060" sldId="267"/>
            <ac:spMk id="28" creationId="{EB357020-2451-41EA-B311-ACDCEE55DD24}"/>
          </ac:spMkLst>
        </pc:spChg>
        <pc:spChg chg="add mod">
          <ac:chgData name="Weber, George R. (LARC-D309)" userId="0c6bf55f-4eeb-4517-b8b9-ce58e4cba4b6" providerId="ADAL" clId="{96ECB93E-2378-4187-9694-AA57EC0B6A56}" dt="2022-06-10T21:05:24.998" v="1438" actId="20577"/>
          <ac:spMkLst>
            <pc:docMk/>
            <pc:sldMk cId="2874720060" sldId="267"/>
            <ac:spMk id="29" creationId="{2E0AB5DB-F44B-4782-B466-275C250B9249}"/>
          </ac:spMkLst>
        </pc:spChg>
        <pc:grpChg chg="add mod">
          <ac:chgData name="Weber, George R. (LARC-D309)" userId="0c6bf55f-4eeb-4517-b8b9-ce58e4cba4b6" providerId="ADAL" clId="{96ECB93E-2378-4187-9694-AA57EC0B6A56}" dt="2022-06-10T21:03:43.664" v="1406" actId="1076"/>
          <ac:grpSpMkLst>
            <pc:docMk/>
            <pc:sldMk cId="2874720060" sldId="267"/>
            <ac:grpSpMk id="8" creationId="{8C6F1002-9F0B-4046-B5C4-A6D60276FB6C}"/>
          </ac:grpSpMkLst>
        </pc:grpChg>
        <pc:picChg chg="add mod">
          <ac:chgData name="Weber, George R. (LARC-D309)" userId="0c6bf55f-4eeb-4517-b8b9-ce58e4cba4b6" providerId="ADAL" clId="{96ECB93E-2378-4187-9694-AA57EC0B6A56}" dt="2022-06-10T21:00:20.826" v="1383" actId="1076"/>
          <ac:picMkLst>
            <pc:docMk/>
            <pc:sldMk cId="2874720060" sldId="267"/>
            <ac:picMk id="5" creationId="{0FF98052-5990-40BE-BCAA-79672FF97930}"/>
          </ac:picMkLst>
        </pc:picChg>
        <pc:picChg chg="add mod">
          <ac:chgData name="Weber, George R. (LARC-D309)" userId="0c6bf55f-4eeb-4517-b8b9-ce58e4cba4b6" providerId="ADAL" clId="{96ECB93E-2378-4187-9694-AA57EC0B6A56}" dt="2022-06-10T21:02:16.493" v="1401" actId="1076"/>
          <ac:picMkLst>
            <pc:docMk/>
            <pc:sldMk cId="2874720060" sldId="267"/>
            <ac:picMk id="10" creationId="{1B87997A-A0FE-482F-96B7-B8C27D3EB605}"/>
          </ac:picMkLst>
        </pc:picChg>
        <pc:picChg chg="add mod">
          <ac:chgData name="Weber, George R. (LARC-D309)" userId="0c6bf55f-4eeb-4517-b8b9-ce58e4cba4b6" providerId="ADAL" clId="{96ECB93E-2378-4187-9694-AA57EC0B6A56}" dt="2022-06-10T21:02:16.493" v="1401" actId="1076"/>
          <ac:picMkLst>
            <pc:docMk/>
            <pc:sldMk cId="2874720060" sldId="267"/>
            <ac:picMk id="11" creationId="{AA9B8490-CF9E-4963-9AA9-6E1FCE547640}"/>
          </ac:picMkLst>
        </pc:picChg>
        <pc:picChg chg="add mod">
          <ac:chgData name="Weber, George R. (LARC-D309)" userId="0c6bf55f-4eeb-4517-b8b9-ce58e4cba4b6" providerId="ADAL" clId="{96ECB93E-2378-4187-9694-AA57EC0B6A56}" dt="2022-06-10T21:02:16.493" v="1401" actId="1076"/>
          <ac:picMkLst>
            <pc:docMk/>
            <pc:sldMk cId="2874720060" sldId="267"/>
            <ac:picMk id="13" creationId="{6C1244AE-FA8C-492E-9DA3-9BD8B5E45A98}"/>
          </ac:picMkLst>
        </pc:picChg>
        <pc:picChg chg="add mod">
          <ac:chgData name="Weber, George R. (LARC-D309)" userId="0c6bf55f-4eeb-4517-b8b9-ce58e4cba4b6" providerId="ADAL" clId="{96ECB93E-2378-4187-9694-AA57EC0B6A56}" dt="2022-06-10T21:02:16.493" v="1401" actId="1076"/>
          <ac:picMkLst>
            <pc:docMk/>
            <pc:sldMk cId="2874720060" sldId="267"/>
            <ac:picMk id="16" creationId="{8F42AF5E-FA12-47E2-A76E-CC4028F7DC5B}"/>
          </ac:picMkLst>
        </pc:picChg>
        <pc:picChg chg="add mod">
          <ac:chgData name="Weber, George R. (LARC-D309)" userId="0c6bf55f-4eeb-4517-b8b9-ce58e4cba4b6" providerId="ADAL" clId="{96ECB93E-2378-4187-9694-AA57EC0B6A56}" dt="2022-06-10T21:02:16.493" v="1401" actId="1076"/>
          <ac:picMkLst>
            <pc:docMk/>
            <pc:sldMk cId="2874720060" sldId="267"/>
            <ac:picMk id="17" creationId="{301B23EA-5F21-4962-ADCE-0DDDF50048E8}"/>
          </ac:picMkLst>
        </pc:picChg>
        <pc:picChg chg="add mod">
          <ac:chgData name="Weber, George R. (LARC-D309)" userId="0c6bf55f-4eeb-4517-b8b9-ce58e4cba4b6" providerId="ADAL" clId="{96ECB93E-2378-4187-9694-AA57EC0B6A56}" dt="2022-06-10T21:02:16.493" v="1401" actId="1076"/>
          <ac:picMkLst>
            <pc:docMk/>
            <pc:sldMk cId="2874720060" sldId="267"/>
            <ac:picMk id="18" creationId="{261CF0A3-2C6B-4014-A003-E74E4A6C22BA}"/>
          </ac:picMkLst>
        </pc:picChg>
        <pc:picChg chg="add mod">
          <ac:chgData name="Weber, George R. (LARC-D309)" userId="0c6bf55f-4eeb-4517-b8b9-ce58e4cba4b6" providerId="ADAL" clId="{96ECB93E-2378-4187-9694-AA57EC0B6A56}" dt="2022-06-10T21:02:16.493" v="1401" actId="1076"/>
          <ac:picMkLst>
            <pc:docMk/>
            <pc:sldMk cId="2874720060" sldId="267"/>
            <ac:picMk id="19" creationId="{1FD05574-09AC-4001-AC53-F5950B8D5EF3}"/>
          </ac:picMkLst>
        </pc:picChg>
        <pc:picChg chg="add mod">
          <ac:chgData name="Weber, George R. (LARC-D309)" userId="0c6bf55f-4eeb-4517-b8b9-ce58e4cba4b6" providerId="ADAL" clId="{96ECB93E-2378-4187-9694-AA57EC0B6A56}" dt="2022-06-10T21:02:16.493" v="1401" actId="1076"/>
          <ac:picMkLst>
            <pc:docMk/>
            <pc:sldMk cId="2874720060" sldId="267"/>
            <ac:picMk id="20" creationId="{FE3F2351-DB75-4DFD-96A9-A5A14876850F}"/>
          </ac:picMkLst>
        </pc:picChg>
        <pc:picChg chg="add del mod">
          <ac:chgData name="Weber, George R. (LARC-D309)" userId="0c6bf55f-4eeb-4517-b8b9-ce58e4cba4b6" providerId="ADAL" clId="{96ECB93E-2378-4187-9694-AA57EC0B6A56}" dt="2022-06-10T20:59:14.479" v="1367"/>
          <ac:picMkLst>
            <pc:docMk/>
            <pc:sldMk cId="2874720060" sldId="267"/>
            <ac:picMk id="21" creationId="{F5E4B8E1-0070-46CC-A4D6-5A1363407F34}"/>
          </ac:picMkLst>
        </pc:picChg>
        <pc:picChg chg="add mod">
          <ac:chgData name="Weber, George R. (LARC-D309)" userId="0c6bf55f-4eeb-4517-b8b9-ce58e4cba4b6" providerId="ADAL" clId="{96ECB93E-2378-4187-9694-AA57EC0B6A56}" dt="2022-06-10T20:59:53.407" v="1377" actId="164"/>
          <ac:picMkLst>
            <pc:docMk/>
            <pc:sldMk cId="2874720060" sldId="267"/>
            <ac:picMk id="23" creationId="{C8E13F47-50BD-4A8A-8F00-3BA51F967FC1}"/>
          </ac:picMkLst>
        </pc:picChg>
        <pc:picChg chg="add del mod">
          <ac:chgData name="Weber, George R. (LARC-D309)" userId="0c6bf55f-4eeb-4517-b8b9-ce58e4cba4b6" providerId="ADAL" clId="{96ECB93E-2378-4187-9694-AA57EC0B6A56}" dt="2022-06-10T21:02:16.493" v="1401" actId="1076"/>
          <ac:picMkLst>
            <pc:docMk/>
            <pc:sldMk cId="2874720060" sldId="267"/>
            <ac:picMk id="1026" creationId="{658CB18F-3696-4C7E-A7C5-F5214E64210C}"/>
          </ac:picMkLst>
        </pc:picChg>
        <pc:cxnChg chg="add mod">
          <ac:chgData name="Weber, George R. (LARC-D309)" userId="0c6bf55f-4eeb-4517-b8b9-ce58e4cba4b6" providerId="ADAL" clId="{96ECB93E-2378-4187-9694-AA57EC0B6A56}" dt="2022-06-10T20:59:53.407" v="1377" actId="164"/>
          <ac:cxnSpMkLst>
            <pc:docMk/>
            <pc:sldMk cId="2874720060" sldId="267"/>
            <ac:cxnSpMk id="24" creationId="{05F9EA91-D92D-47AA-BAFA-D23752983BD2}"/>
          </ac:cxnSpMkLst>
        </pc:cxnChg>
      </pc:sldChg>
    </pc:docChg>
  </pc:docChgLst>
  <pc:docChgLst>
    <pc:chgData name="Weber, George R. (LARC-D309)" userId="0c6bf55f-4eeb-4517-b8b9-ce58e4cba4b6" providerId="ADAL" clId="{E33388FE-C2AD-4216-90C9-2BA2211F3919}"/>
    <pc:docChg chg="undo custSel addSld delSld modSld sldOrd delSection modSection">
      <pc:chgData name="Weber, George R. (LARC-D309)" userId="0c6bf55f-4eeb-4517-b8b9-ce58e4cba4b6" providerId="ADAL" clId="{E33388FE-C2AD-4216-90C9-2BA2211F3919}" dt="2024-10-03T13:38:16.392" v="2074" actId="14100"/>
      <pc:docMkLst>
        <pc:docMk/>
      </pc:docMkLst>
      <pc:sldChg chg="modSp del mod ord modAnim">
        <pc:chgData name="Weber, George R. (LARC-D309)" userId="0c6bf55f-4eeb-4517-b8b9-ce58e4cba4b6" providerId="ADAL" clId="{E33388FE-C2AD-4216-90C9-2BA2211F3919}" dt="2024-10-03T10:59:09.682" v="889" actId="47"/>
        <pc:sldMkLst>
          <pc:docMk/>
          <pc:sldMk cId="2191192585" sldId="2098149185"/>
        </pc:sldMkLst>
        <pc:picChg chg="mod">
          <ac:chgData name="Weber, George R. (LARC-D309)" userId="0c6bf55f-4eeb-4517-b8b9-ce58e4cba4b6" providerId="ADAL" clId="{E33388FE-C2AD-4216-90C9-2BA2211F3919}" dt="2024-10-02T20:15:32.995" v="212" actId="1076"/>
          <ac:picMkLst>
            <pc:docMk/>
            <pc:sldMk cId="2191192585" sldId="2098149185"/>
            <ac:picMk id="40" creationId="{D0D92B17-AB7A-61F5-92A2-FB45C674C127}"/>
          </ac:picMkLst>
        </pc:picChg>
      </pc:sldChg>
      <pc:sldChg chg="delSp mod">
        <pc:chgData name="Weber, George R. (LARC-D309)" userId="0c6bf55f-4eeb-4517-b8b9-ce58e4cba4b6" providerId="ADAL" clId="{E33388FE-C2AD-4216-90C9-2BA2211F3919}" dt="2024-10-03T13:20:31.923" v="1868" actId="478"/>
        <pc:sldMkLst>
          <pc:docMk/>
          <pc:sldMk cId="2694867294" sldId="2098149186"/>
        </pc:sldMkLst>
        <pc:spChg chg="del">
          <ac:chgData name="Weber, George R. (LARC-D309)" userId="0c6bf55f-4eeb-4517-b8b9-ce58e4cba4b6" providerId="ADAL" clId="{E33388FE-C2AD-4216-90C9-2BA2211F3919}" dt="2024-10-03T13:20:31.923" v="1868" actId="478"/>
          <ac:spMkLst>
            <pc:docMk/>
            <pc:sldMk cId="2694867294" sldId="2098149186"/>
            <ac:spMk id="4" creationId="{83D2AD76-0D50-0EBF-10AB-567884FDF7EC}"/>
          </ac:spMkLst>
        </pc:spChg>
      </pc:sldChg>
      <pc:sldChg chg="del">
        <pc:chgData name="Weber, George R. (LARC-D309)" userId="0c6bf55f-4eeb-4517-b8b9-ce58e4cba4b6" providerId="ADAL" clId="{E33388FE-C2AD-4216-90C9-2BA2211F3919}" dt="2024-10-02T02:04:47.686" v="0" actId="47"/>
        <pc:sldMkLst>
          <pc:docMk/>
          <pc:sldMk cId="2355275944" sldId="2098149187"/>
        </pc:sldMkLst>
      </pc:sldChg>
      <pc:sldChg chg="addSp delSp modSp mod ord delAnim modAnim">
        <pc:chgData name="Weber, George R. (LARC-D309)" userId="0c6bf55f-4eeb-4517-b8b9-ce58e4cba4b6" providerId="ADAL" clId="{E33388FE-C2AD-4216-90C9-2BA2211F3919}" dt="2024-10-03T13:25:39.703" v="1876" actId="20577"/>
        <pc:sldMkLst>
          <pc:docMk/>
          <pc:sldMk cId="894596595" sldId="2098149188"/>
        </pc:sldMkLst>
        <pc:spChg chg="add del mod">
          <ac:chgData name="Weber, George R. (LARC-D309)" userId="0c6bf55f-4eeb-4517-b8b9-ce58e4cba4b6" providerId="ADAL" clId="{E33388FE-C2AD-4216-90C9-2BA2211F3919}" dt="2024-10-03T10:58:53.579" v="887" actId="478"/>
          <ac:spMkLst>
            <pc:docMk/>
            <pc:sldMk cId="894596595" sldId="2098149188"/>
            <ac:spMk id="5" creationId="{58B012F1-20B1-8138-1440-4C8D77DC4877}"/>
          </ac:spMkLst>
        </pc:spChg>
        <pc:spChg chg="mod">
          <ac:chgData name="Weber, George R. (LARC-D309)" userId="0c6bf55f-4eeb-4517-b8b9-ce58e4cba4b6" providerId="ADAL" clId="{E33388FE-C2AD-4216-90C9-2BA2211F3919}" dt="2024-10-03T13:25:39.703" v="1876" actId="20577"/>
          <ac:spMkLst>
            <pc:docMk/>
            <pc:sldMk cId="894596595" sldId="2098149188"/>
            <ac:spMk id="17" creationId="{0D0C6DCB-7B4F-BDCF-E98C-59B6DF8E5E42}"/>
          </ac:spMkLst>
        </pc:spChg>
      </pc:sldChg>
      <pc:sldChg chg="del">
        <pc:chgData name="Weber, George R. (LARC-D309)" userId="0c6bf55f-4eeb-4517-b8b9-ce58e4cba4b6" providerId="ADAL" clId="{E33388FE-C2AD-4216-90C9-2BA2211F3919}" dt="2024-10-02T02:04:47.686" v="0" actId="47"/>
        <pc:sldMkLst>
          <pc:docMk/>
          <pc:sldMk cId="924200990" sldId="2098149190"/>
        </pc:sldMkLst>
      </pc:sldChg>
      <pc:sldChg chg="del">
        <pc:chgData name="Weber, George R. (LARC-D309)" userId="0c6bf55f-4eeb-4517-b8b9-ce58e4cba4b6" providerId="ADAL" clId="{E33388FE-C2AD-4216-90C9-2BA2211F3919}" dt="2024-10-02T02:04:47.686" v="0" actId="47"/>
        <pc:sldMkLst>
          <pc:docMk/>
          <pc:sldMk cId="679687200" sldId="2098149195"/>
        </pc:sldMkLst>
      </pc:sldChg>
      <pc:sldChg chg="del">
        <pc:chgData name="Weber, George R. (LARC-D309)" userId="0c6bf55f-4eeb-4517-b8b9-ce58e4cba4b6" providerId="ADAL" clId="{E33388FE-C2AD-4216-90C9-2BA2211F3919}" dt="2024-10-02T02:04:47.686" v="0" actId="47"/>
        <pc:sldMkLst>
          <pc:docMk/>
          <pc:sldMk cId="4020350854" sldId="2098149196"/>
        </pc:sldMkLst>
      </pc:sldChg>
      <pc:sldChg chg="del">
        <pc:chgData name="Weber, George R. (LARC-D309)" userId="0c6bf55f-4eeb-4517-b8b9-ce58e4cba4b6" providerId="ADAL" clId="{E33388FE-C2AD-4216-90C9-2BA2211F3919}" dt="2024-10-02T02:04:47.686" v="0" actId="47"/>
        <pc:sldMkLst>
          <pc:docMk/>
          <pc:sldMk cId="2840485973" sldId="2098149201"/>
        </pc:sldMkLst>
      </pc:sldChg>
      <pc:sldChg chg="del">
        <pc:chgData name="Weber, George R. (LARC-D309)" userId="0c6bf55f-4eeb-4517-b8b9-ce58e4cba4b6" providerId="ADAL" clId="{E33388FE-C2AD-4216-90C9-2BA2211F3919}" dt="2024-10-02T02:04:47.686" v="0" actId="47"/>
        <pc:sldMkLst>
          <pc:docMk/>
          <pc:sldMk cId="2209525439" sldId="2098149203"/>
        </pc:sldMkLst>
      </pc:sldChg>
      <pc:sldChg chg="del">
        <pc:chgData name="Weber, George R. (LARC-D309)" userId="0c6bf55f-4eeb-4517-b8b9-ce58e4cba4b6" providerId="ADAL" clId="{E33388FE-C2AD-4216-90C9-2BA2211F3919}" dt="2024-10-02T02:04:47.686" v="0" actId="47"/>
        <pc:sldMkLst>
          <pc:docMk/>
          <pc:sldMk cId="2634596861" sldId="2098149204"/>
        </pc:sldMkLst>
      </pc:sldChg>
      <pc:sldChg chg="del">
        <pc:chgData name="Weber, George R. (LARC-D309)" userId="0c6bf55f-4eeb-4517-b8b9-ce58e4cba4b6" providerId="ADAL" clId="{E33388FE-C2AD-4216-90C9-2BA2211F3919}" dt="2024-10-02T02:04:47.686" v="0" actId="47"/>
        <pc:sldMkLst>
          <pc:docMk/>
          <pc:sldMk cId="2014745343" sldId="2098149205"/>
        </pc:sldMkLst>
      </pc:sldChg>
      <pc:sldChg chg="del">
        <pc:chgData name="Weber, George R. (LARC-D309)" userId="0c6bf55f-4eeb-4517-b8b9-ce58e4cba4b6" providerId="ADAL" clId="{E33388FE-C2AD-4216-90C9-2BA2211F3919}" dt="2024-10-02T02:04:47.686" v="0" actId="47"/>
        <pc:sldMkLst>
          <pc:docMk/>
          <pc:sldMk cId="3211560109" sldId="2098149207"/>
        </pc:sldMkLst>
      </pc:sldChg>
      <pc:sldChg chg="del">
        <pc:chgData name="Weber, George R. (LARC-D309)" userId="0c6bf55f-4eeb-4517-b8b9-ce58e4cba4b6" providerId="ADAL" clId="{E33388FE-C2AD-4216-90C9-2BA2211F3919}" dt="2024-10-02T02:04:47.686" v="0" actId="47"/>
        <pc:sldMkLst>
          <pc:docMk/>
          <pc:sldMk cId="743667013" sldId="2098149208"/>
        </pc:sldMkLst>
      </pc:sldChg>
      <pc:sldChg chg="del">
        <pc:chgData name="Weber, George R. (LARC-D309)" userId="0c6bf55f-4eeb-4517-b8b9-ce58e4cba4b6" providerId="ADAL" clId="{E33388FE-C2AD-4216-90C9-2BA2211F3919}" dt="2024-10-02T02:04:47.686" v="0" actId="47"/>
        <pc:sldMkLst>
          <pc:docMk/>
          <pc:sldMk cId="1947461940" sldId="2098149212"/>
        </pc:sldMkLst>
      </pc:sldChg>
      <pc:sldChg chg="del">
        <pc:chgData name="Weber, George R. (LARC-D309)" userId="0c6bf55f-4eeb-4517-b8b9-ce58e4cba4b6" providerId="ADAL" clId="{E33388FE-C2AD-4216-90C9-2BA2211F3919}" dt="2024-10-02T02:04:47.686" v="0" actId="47"/>
        <pc:sldMkLst>
          <pc:docMk/>
          <pc:sldMk cId="85142162" sldId="2098149214"/>
        </pc:sldMkLst>
      </pc:sldChg>
      <pc:sldChg chg="del">
        <pc:chgData name="Weber, George R. (LARC-D309)" userId="0c6bf55f-4eeb-4517-b8b9-ce58e4cba4b6" providerId="ADAL" clId="{E33388FE-C2AD-4216-90C9-2BA2211F3919}" dt="2024-10-02T02:04:47.686" v="0" actId="47"/>
        <pc:sldMkLst>
          <pc:docMk/>
          <pc:sldMk cId="1627753800" sldId="2098149221"/>
        </pc:sldMkLst>
      </pc:sldChg>
      <pc:sldChg chg="del">
        <pc:chgData name="Weber, George R. (LARC-D309)" userId="0c6bf55f-4eeb-4517-b8b9-ce58e4cba4b6" providerId="ADAL" clId="{E33388FE-C2AD-4216-90C9-2BA2211F3919}" dt="2024-10-02T02:04:47.686" v="0" actId="47"/>
        <pc:sldMkLst>
          <pc:docMk/>
          <pc:sldMk cId="2600094127" sldId="2098149222"/>
        </pc:sldMkLst>
      </pc:sldChg>
      <pc:sldChg chg="del">
        <pc:chgData name="Weber, George R. (LARC-D309)" userId="0c6bf55f-4eeb-4517-b8b9-ce58e4cba4b6" providerId="ADAL" clId="{E33388FE-C2AD-4216-90C9-2BA2211F3919}" dt="2024-10-02T02:04:47.686" v="0" actId="47"/>
        <pc:sldMkLst>
          <pc:docMk/>
          <pc:sldMk cId="1834308088" sldId="2098149224"/>
        </pc:sldMkLst>
      </pc:sldChg>
      <pc:sldChg chg="del">
        <pc:chgData name="Weber, George R. (LARC-D309)" userId="0c6bf55f-4eeb-4517-b8b9-ce58e4cba4b6" providerId="ADAL" clId="{E33388FE-C2AD-4216-90C9-2BA2211F3919}" dt="2024-10-02T02:04:47.686" v="0" actId="47"/>
        <pc:sldMkLst>
          <pc:docMk/>
          <pc:sldMk cId="690502714" sldId="2098149225"/>
        </pc:sldMkLst>
      </pc:sldChg>
      <pc:sldChg chg="del">
        <pc:chgData name="Weber, George R. (LARC-D309)" userId="0c6bf55f-4eeb-4517-b8b9-ce58e4cba4b6" providerId="ADAL" clId="{E33388FE-C2AD-4216-90C9-2BA2211F3919}" dt="2024-10-02T02:04:47.686" v="0" actId="47"/>
        <pc:sldMkLst>
          <pc:docMk/>
          <pc:sldMk cId="543057710" sldId="2098149226"/>
        </pc:sldMkLst>
      </pc:sldChg>
      <pc:sldChg chg="del">
        <pc:chgData name="Weber, George R. (LARC-D309)" userId="0c6bf55f-4eeb-4517-b8b9-ce58e4cba4b6" providerId="ADAL" clId="{E33388FE-C2AD-4216-90C9-2BA2211F3919}" dt="2024-10-02T02:04:47.686" v="0" actId="47"/>
        <pc:sldMkLst>
          <pc:docMk/>
          <pc:sldMk cId="4264555336" sldId="2098149227"/>
        </pc:sldMkLst>
      </pc:sldChg>
      <pc:sldChg chg="del">
        <pc:chgData name="Weber, George R. (LARC-D309)" userId="0c6bf55f-4eeb-4517-b8b9-ce58e4cba4b6" providerId="ADAL" clId="{E33388FE-C2AD-4216-90C9-2BA2211F3919}" dt="2024-10-02T02:04:47.686" v="0" actId="47"/>
        <pc:sldMkLst>
          <pc:docMk/>
          <pc:sldMk cId="403675335" sldId="2098149228"/>
        </pc:sldMkLst>
      </pc:sldChg>
      <pc:sldChg chg="del">
        <pc:chgData name="Weber, George R. (LARC-D309)" userId="0c6bf55f-4eeb-4517-b8b9-ce58e4cba4b6" providerId="ADAL" clId="{E33388FE-C2AD-4216-90C9-2BA2211F3919}" dt="2024-10-02T02:04:47.686" v="0" actId="47"/>
        <pc:sldMkLst>
          <pc:docMk/>
          <pc:sldMk cId="3635360165" sldId="2098149229"/>
        </pc:sldMkLst>
      </pc:sldChg>
      <pc:sldChg chg="del">
        <pc:chgData name="Weber, George R. (LARC-D309)" userId="0c6bf55f-4eeb-4517-b8b9-ce58e4cba4b6" providerId="ADAL" clId="{E33388FE-C2AD-4216-90C9-2BA2211F3919}" dt="2024-10-02T02:04:47.686" v="0" actId="47"/>
        <pc:sldMkLst>
          <pc:docMk/>
          <pc:sldMk cId="1034598187" sldId="2098149230"/>
        </pc:sldMkLst>
      </pc:sldChg>
      <pc:sldChg chg="del">
        <pc:chgData name="Weber, George R. (LARC-D309)" userId="0c6bf55f-4eeb-4517-b8b9-ce58e4cba4b6" providerId="ADAL" clId="{E33388FE-C2AD-4216-90C9-2BA2211F3919}" dt="2024-10-02T02:04:47.686" v="0" actId="47"/>
        <pc:sldMkLst>
          <pc:docMk/>
          <pc:sldMk cId="4053276170" sldId="2098149231"/>
        </pc:sldMkLst>
      </pc:sldChg>
      <pc:sldChg chg="del">
        <pc:chgData name="Weber, George R. (LARC-D309)" userId="0c6bf55f-4eeb-4517-b8b9-ce58e4cba4b6" providerId="ADAL" clId="{E33388FE-C2AD-4216-90C9-2BA2211F3919}" dt="2024-10-02T02:04:47.686" v="0" actId="47"/>
        <pc:sldMkLst>
          <pc:docMk/>
          <pc:sldMk cId="1401246081" sldId="2098149232"/>
        </pc:sldMkLst>
      </pc:sldChg>
      <pc:sldChg chg="del">
        <pc:chgData name="Weber, George R. (LARC-D309)" userId="0c6bf55f-4eeb-4517-b8b9-ce58e4cba4b6" providerId="ADAL" clId="{E33388FE-C2AD-4216-90C9-2BA2211F3919}" dt="2024-10-02T02:04:47.686" v="0" actId="47"/>
        <pc:sldMkLst>
          <pc:docMk/>
          <pc:sldMk cId="3559319722" sldId="2098149233"/>
        </pc:sldMkLst>
      </pc:sldChg>
      <pc:sldChg chg="del">
        <pc:chgData name="Weber, George R. (LARC-D309)" userId="0c6bf55f-4eeb-4517-b8b9-ce58e4cba4b6" providerId="ADAL" clId="{E33388FE-C2AD-4216-90C9-2BA2211F3919}" dt="2024-10-02T02:04:47.686" v="0" actId="47"/>
        <pc:sldMkLst>
          <pc:docMk/>
          <pc:sldMk cId="1551121986" sldId="2098149235"/>
        </pc:sldMkLst>
      </pc:sldChg>
      <pc:sldChg chg="addSp delSp modSp mod delAnim modAnim">
        <pc:chgData name="Weber, George R. (LARC-D309)" userId="0c6bf55f-4eeb-4517-b8b9-ce58e4cba4b6" providerId="ADAL" clId="{E33388FE-C2AD-4216-90C9-2BA2211F3919}" dt="2024-10-03T13:11:01.968" v="1688"/>
        <pc:sldMkLst>
          <pc:docMk/>
          <pc:sldMk cId="3772033989" sldId="2098149236"/>
        </pc:sldMkLst>
        <pc:spChg chg="add del mod">
          <ac:chgData name="Weber, George R. (LARC-D309)" userId="0c6bf55f-4eeb-4517-b8b9-ce58e4cba4b6" providerId="ADAL" clId="{E33388FE-C2AD-4216-90C9-2BA2211F3919}" dt="2024-10-03T12:11:57.376" v="1520" actId="478"/>
          <ac:spMkLst>
            <pc:docMk/>
            <pc:sldMk cId="3772033989" sldId="2098149236"/>
            <ac:spMk id="7" creationId="{E96BFC17-6DB7-C923-3D79-331B3C83F9C6}"/>
          </ac:spMkLst>
        </pc:spChg>
        <pc:spChg chg="add del mod">
          <ac:chgData name="Weber, George R. (LARC-D309)" userId="0c6bf55f-4eeb-4517-b8b9-ce58e4cba4b6" providerId="ADAL" clId="{E33388FE-C2AD-4216-90C9-2BA2211F3919}" dt="2024-10-03T12:11:34.451" v="1515"/>
          <ac:spMkLst>
            <pc:docMk/>
            <pc:sldMk cId="3772033989" sldId="2098149236"/>
            <ac:spMk id="9" creationId="{5C737858-8B3F-67A9-836D-62ABE8C5BDF9}"/>
          </ac:spMkLst>
        </pc:spChg>
        <pc:spChg chg="add mod">
          <ac:chgData name="Weber, George R. (LARC-D309)" userId="0c6bf55f-4eeb-4517-b8b9-ce58e4cba4b6" providerId="ADAL" clId="{E33388FE-C2AD-4216-90C9-2BA2211F3919}" dt="2024-10-03T12:13:02.938" v="1530" actId="164"/>
          <ac:spMkLst>
            <pc:docMk/>
            <pc:sldMk cId="3772033989" sldId="2098149236"/>
            <ac:spMk id="10" creationId="{03DA7DAE-AA2C-6D7E-0E26-49BFDFCF7257}"/>
          </ac:spMkLst>
        </pc:spChg>
        <pc:spChg chg="add mod">
          <ac:chgData name="Weber, George R. (LARC-D309)" userId="0c6bf55f-4eeb-4517-b8b9-ce58e4cba4b6" providerId="ADAL" clId="{E33388FE-C2AD-4216-90C9-2BA2211F3919}" dt="2024-10-03T12:13:02.938" v="1530" actId="164"/>
          <ac:spMkLst>
            <pc:docMk/>
            <pc:sldMk cId="3772033989" sldId="2098149236"/>
            <ac:spMk id="11" creationId="{3C09D33A-B3C7-2DC2-D9A6-E4DDB896B572}"/>
          </ac:spMkLst>
        </pc:spChg>
        <pc:spChg chg="mod">
          <ac:chgData name="Weber, George R. (LARC-D309)" userId="0c6bf55f-4eeb-4517-b8b9-ce58e4cba4b6" providerId="ADAL" clId="{E33388FE-C2AD-4216-90C9-2BA2211F3919}" dt="2024-10-03T12:13:33.281" v="1536" actId="1076"/>
          <ac:spMkLst>
            <pc:docMk/>
            <pc:sldMk cId="3772033989" sldId="2098149236"/>
            <ac:spMk id="17" creationId="{529A7465-4605-CC5D-3EA6-01A421625808}"/>
          </ac:spMkLst>
        </pc:spChg>
        <pc:spChg chg="del mod">
          <ac:chgData name="Weber, George R. (LARC-D309)" userId="0c6bf55f-4eeb-4517-b8b9-ce58e4cba4b6" providerId="ADAL" clId="{E33388FE-C2AD-4216-90C9-2BA2211F3919}" dt="2024-10-03T12:11:32.746" v="1513" actId="478"/>
          <ac:spMkLst>
            <pc:docMk/>
            <pc:sldMk cId="3772033989" sldId="2098149236"/>
            <ac:spMk id="19" creationId="{ED352D6E-5B5E-704F-9CE3-7AD3E9EBF191}"/>
          </ac:spMkLst>
        </pc:spChg>
        <pc:spChg chg="mod">
          <ac:chgData name="Weber, George R. (LARC-D309)" userId="0c6bf55f-4eeb-4517-b8b9-ce58e4cba4b6" providerId="ADAL" clId="{E33388FE-C2AD-4216-90C9-2BA2211F3919}" dt="2024-10-03T12:13:42.719" v="1540" actId="14100"/>
          <ac:spMkLst>
            <pc:docMk/>
            <pc:sldMk cId="3772033989" sldId="2098149236"/>
            <ac:spMk id="21" creationId="{C2114A28-09C8-8B19-3145-D5F5C29F46E7}"/>
          </ac:spMkLst>
        </pc:spChg>
        <pc:spChg chg="del">
          <ac:chgData name="Weber, George R. (LARC-D309)" userId="0c6bf55f-4eeb-4517-b8b9-ce58e4cba4b6" providerId="ADAL" clId="{E33388FE-C2AD-4216-90C9-2BA2211F3919}" dt="2024-10-02T18:20:13.065" v="181" actId="478"/>
          <ac:spMkLst>
            <pc:docMk/>
            <pc:sldMk cId="3772033989" sldId="2098149236"/>
            <ac:spMk id="24" creationId="{89FE0724-79FE-D057-B577-EC139E05EB33}"/>
          </ac:spMkLst>
        </pc:spChg>
        <pc:grpChg chg="add mod">
          <ac:chgData name="Weber, George R. (LARC-D309)" userId="0c6bf55f-4eeb-4517-b8b9-ce58e4cba4b6" providerId="ADAL" clId="{E33388FE-C2AD-4216-90C9-2BA2211F3919}" dt="2024-10-03T12:13:28.144" v="1535" actId="1076"/>
          <ac:grpSpMkLst>
            <pc:docMk/>
            <pc:sldMk cId="3772033989" sldId="2098149236"/>
            <ac:grpSpMk id="12" creationId="{AD327001-C570-4F62-613B-5C85E6BBB15E}"/>
          </ac:grpSpMkLst>
        </pc:grpChg>
        <pc:cxnChg chg="add mod">
          <ac:chgData name="Weber, George R. (LARC-D309)" userId="0c6bf55f-4eeb-4517-b8b9-ce58e4cba4b6" providerId="ADAL" clId="{E33388FE-C2AD-4216-90C9-2BA2211F3919}" dt="2024-10-03T12:13:38.667" v="1539" actId="1076"/>
          <ac:cxnSpMkLst>
            <pc:docMk/>
            <pc:sldMk cId="3772033989" sldId="2098149236"/>
            <ac:cxnSpMk id="5" creationId="{715A76D4-F50A-DB65-3D7E-9C44EA8CFA88}"/>
          </ac:cxnSpMkLst>
        </pc:cxnChg>
      </pc:sldChg>
      <pc:sldChg chg="modSp del mod modAnim">
        <pc:chgData name="Weber, George R. (LARC-D309)" userId="0c6bf55f-4eeb-4517-b8b9-ce58e4cba4b6" providerId="ADAL" clId="{E33388FE-C2AD-4216-90C9-2BA2211F3919}" dt="2024-10-03T10:55:38.805" v="848" actId="47"/>
        <pc:sldMkLst>
          <pc:docMk/>
          <pc:sldMk cId="2394575421" sldId="2098149237"/>
        </pc:sldMkLst>
        <pc:spChg chg="mod">
          <ac:chgData name="Weber, George R. (LARC-D309)" userId="0c6bf55f-4eeb-4517-b8b9-ce58e4cba4b6" providerId="ADAL" clId="{E33388FE-C2AD-4216-90C9-2BA2211F3919}" dt="2024-10-02T17:30:52.383" v="41" actId="1076"/>
          <ac:spMkLst>
            <pc:docMk/>
            <pc:sldMk cId="2394575421" sldId="2098149237"/>
            <ac:spMk id="52" creationId="{CB46921A-9C4C-F7BF-A062-CF4214D77B96}"/>
          </ac:spMkLst>
        </pc:spChg>
        <pc:spChg chg="mod">
          <ac:chgData name="Weber, George R. (LARC-D309)" userId="0c6bf55f-4eeb-4517-b8b9-ce58e4cba4b6" providerId="ADAL" clId="{E33388FE-C2AD-4216-90C9-2BA2211F3919}" dt="2024-10-02T17:30:52.191" v="40" actId="1076"/>
          <ac:spMkLst>
            <pc:docMk/>
            <pc:sldMk cId="2394575421" sldId="2098149237"/>
            <ac:spMk id="53" creationId="{BB077F6D-99DC-14B5-FAEC-AC704A36D89C}"/>
          </ac:spMkLst>
        </pc:spChg>
      </pc:sldChg>
      <pc:sldChg chg="del">
        <pc:chgData name="Weber, George R. (LARC-D309)" userId="0c6bf55f-4eeb-4517-b8b9-ce58e4cba4b6" providerId="ADAL" clId="{E33388FE-C2AD-4216-90C9-2BA2211F3919}" dt="2024-10-02T02:05:03.911" v="5" actId="47"/>
        <pc:sldMkLst>
          <pc:docMk/>
          <pc:sldMk cId="2226204367" sldId="2098149238"/>
        </pc:sldMkLst>
      </pc:sldChg>
      <pc:sldChg chg="del ord">
        <pc:chgData name="Weber, George R. (LARC-D309)" userId="0c6bf55f-4eeb-4517-b8b9-ce58e4cba4b6" providerId="ADAL" clId="{E33388FE-C2AD-4216-90C9-2BA2211F3919}" dt="2024-10-03T11:23:39.864" v="1123" actId="47"/>
        <pc:sldMkLst>
          <pc:docMk/>
          <pc:sldMk cId="1067462385" sldId="2098149239"/>
        </pc:sldMkLst>
      </pc:sldChg>
      <pc:sldChg chg="modSp mod ord modAnim">
        <pc:chgData name="Weber, George R. (LARC-D309)" userId="0c6bf55f-4eeb-4517-b8b9-ce58e4cba4b6" providerId="ADAL" clId="{E33388FE-C2AD-4216-90C9-2BA2211F3919}" dt="2024-10-02T19:43:22.380" v="210"/>
        <pc:sldMkLst>
          <pc:docMk/>
          <pc:sldMk cId="1950999237" sldId="2098149240"/>
        </pc:sldMkLst>
        <pc:spChg chg="mod">
          <ac:chgData name="Weber, George R. (LARC-D309)" userId="0c6bf55f-4eeb-4517-b8b9-ce58e4cba4b6" providerId="ADAL" clId="{E33388FE-C2AD-4216-90C9-2BA2211F3919}" dt="2024-10-02T18:23:30.191" v="190" actId="1076"/>
          <ac:spMkLst>
            <pc:docMk/>
            <pc:sldMk cId="1950999237" sldId="2098149240"/>
            <ac:spMk id="10" creationId="{61965DB8-0847-A960-2A36-80F6A27DBF8E}"/>
          </ac:spMkLst>
        </pc:spChg>
      </pc:sldChg>
      <pc:sldChg chg="addSp modSp mod modAnim">
        <pc:chgData name="Weber, George R. (LARC-D309)" userId="0c6bf55f-4eeb-4517-b8b9-ce58e4cba4b6" providerId="ADAL" clId="{E33388FE-C2AD-4216-90C9-2BA2211F3919}" dt="2024-10-03T13:09:54.212" v="1682"/>
        <pc:sldMkLst>
          <pc:docMk/>
          <pc:sldMk cId="220133484" sldId="2098149242"/>
        </pc:sldMkLst>
        <pc:spChg chg="mod">
          <ac:chgData name="Weber, George R. (LARC-D309)" userId="0c6bf55f-4eeb-4517-b8b9-ce58e4cba4b6" providerId="ADAL" clId="{E33388FE-C2AD-4216-90C9-2BA2211F3919}" dt="2024-10-02T17:54:16.467" v="148" actId="164"/>
          <ac:spMkLst>
            <pc:docMk/>
            <pc:sldMk cId="220133484" sldId="2098149242"/>
            <ac:spMk id="5" creationId="{E4C94AE0-472C-E613-178E-62A61E4D99A4}"/>
          </ac:spMkLst>
        </pc:spChg>
        <pc:spChg chg="mod">
          <ac:chgData name="Weber, George R. (LARC-D309)" userId="0c6bf55f-4eeb-4517-b8b9-ce58e4cba4b6" providerId="ADAL" clId="{E33388FE-C2AD-4216-90C9-2BA2211F3919}" dt="2024-10-02T17:54:09.457" v="147" actId="164"/>
          <ac:spMkLst>
            <pc:docMk/>
            <pc:sldMk cId="220133484" sldId="2098149242"/>
            <ac:spMk id="6" creationId="{50849836-778C-5846-DC05-C845CB69F76B}"/>
          </ac:spMkLst>
        </pc:spChg>
        <pc:spChg chg="mod">
          <ac:chgData name="Weber, George R. (LARC-D309)" userId="0c6bf55f-4eeb-4517-b8b9-ce58e4cba4b6" providerId="ADAL" clId="{E33388FE-C2AD-4216-90C9-2BA2211F3919}" dt="2024-10-02T17:54:16.467" v="148" actId="164"/>
          <ac:spMkLst>
            <pc:docMk/>
            <pc:sldMk cId="220133484" sldId="2098149242"/>
            <ac:spMk id="9" creationId="{80FCF67A-CA5B-4F2A-69BC-F3DAE7CDE1E8}"/>
          </ac:spMkLst>
        </pc:spChg>
        <pc:spChg chg="mod">
          <ac:chgData name="Weber, George R. (LARC-D309)" userId="0c6bf55f-4eeb-4517-b8b9-ce58e4cba4b6" providerId="ADAL" clId="{E33388FE-C2AD-4216-90C9-2BA2211F3919}" dt="2024-10-02T17:54:16.467" v="148" actId="164"/>
          <ac:spMkLst>
            <pc:docMk/>
            <pc:sldMk cId="220133484" sldId="2098149242"/>
            <ac:spMk id="12" creationId="{F38D2603-F214-B809-B213-9B89A5404775}"/>
          </ac:spMkLst>
        </pc:spChg>
        <pc:spChg chg="mod">
          <ac:chgData name="Weber, George R. (LARC-D309)" userId="0c6bf55f-4eeb-4517-b8b9-ce58e4cba4b6" providerId="ADAL" clId="{E33388FE-C2AD-4216-90C9-2BA2211F3919}" dt="2024-10-02T17:54:09.457" v="147" actId="164"/>
          <ac:spMkLst>
            <pc:docMk/>
            <pc:sldMk cId="220133484" sldId="2098149242"/>
            <ac:spMk id="14" creationId="{D79C89FC-4C89-F702-A7A7-C2DDC3153A4E}"/>
          </ac:spMkLst>
        </pc:spChg>
        <pc:spChg chg="mod">
          <ac:chgData name="Weber, George R. (LARC-D309)" userId="0c6bf55f-4eeb-4517-b8b9-ce58e4cba4b6" providerId="ADAL" clId="{E33388FE-C2AD-4216-90C9-2BA2211F3919}" dt="2024-10-02T17:54:16.467" v="148" actId="164"/>
          <ac:spMkLst>
            <pc:docMk/>
            <pc:sldMk cId="220133484" sldId="2098149242"/>
            <ac:spMk id="15" creationId="{BEFAA3FA-EB06-F154-10DA-291962830E6B}"/>
          </ac:spMkLst>
        </pc:spChg>
        <pc:spChg chg="mod">
          <ac:chgData name="Weber, George R. (LARC-D309)" userId="0c6bf55f-4eeb-4517-b8b9-ce58e4cba4b6" providerId="ADAL" clId="{E33388FE-C2AD-4216-90C9-2BA2211F3919}" dt="2024-10-02T17:54:09.457" v="147" actId="164"/>
          <ac:spMkLst>
            <pc:docMk/>
            <pc:sldMk cId="220133484" sldId="2098149242"/>
            <ac:spMk id="16" creationId="{0ADBBE29-EE05-A10F-B545-6BD67DB2F932}"/>
          </ac:spMkLst>
        </pc:spChg>
        <pc:spChg chg="mod">
          <ac:chgData name="Weber, George R. (LARC-D309)" userId="0c6bf55f-4eeb-4517-b8b9-ce58e4cba4b6" providerId="ADAL" clId="{E33388FE-C2AD-4216-90C9-2BA2211F3919}" dt="2024-10-02T17:54:16.467" v="148" actId="164"/>
          <ac:spMkLst>
            <pc:docMk/>
            <pc:sldMk cId="220133484" sldId="2098149242"/>
            <ac:spMk id="19" creationId="{2EFABA27-D181-C0BD-FC7B-DE69C91111F2}"/>
          </ac:spMkLst>
        </pc:spChg>
        <pc:grpChg chg="add mod">
          <ac:chgData name="Weber, George R. (LARC-D309)" userId="0c6bf55f-4eeb-4517-b8b9-ce58e4cba4b6" providerId="ADAL" clId="{E33388FE-C2AD-4216-90C9-2BA2211F3919}" dt="2024-10-03T11:21:44.258" v="1081" actId="1076"/>
          <ac:grpSpMkLst>
            <pc:docMk/>
            <pc:sldMk cId="220133484" sldId="2098149242"/>
            <ac:grpSpMk id="4" creationId="{1A6B80B7-1C7A-53BF-F50D-2927A64E940D}"/>
          </ac:grpSpMkLst>
        </pc:grpChg>
        <pc:grpChg chg="add mod">
          <ac:chgData name="Weber, George R. (LARC-D309)" userId="0c6bf55f-4eeb-4517-b8b9-ce58e4cba4b6" providerId="ADAL" clId="{E33388FE-C2AD-4216-90C9-2BA2211F3919}" dt="2024-10-03T11:21:31.707" v="1079" actId="1076"/>
          <ac:grpSpMkLst>
            <pc:docMk/>
            <pc:sldMk cId="220133484" sldId="2098149242"/>
            <ac:grpSpMk id="7" creationId="{DC876BA4-E02B-5C18-0D98-0158200886A7}"/>
          </ac:grpSpMkLst>
        </pc:grpChg>
        <pc:cxnChg chg="mod">
          <ac:chgData name="Weber, George R. (LARC-D309)" userId="0c6bf55f-4eeb-4517-b8b9-ce58e4cba4b6" providerId="ADAL" clId="{E33388FE-C2AD-4216-90C9-2BA2211F3919}" dt="2024-10-02T17:54:09.457" v="147" actId="164"/>
          <ac:cxnSpMkLst>
            <pc:docMk/>
            <pc:sldMk cId="220133484" sldId="2098149242"/>
            <ac:cxnSpMk id="18" creationId="{C411F7D8-6913-F2A8-2561-743C0E356F91}"/>
          </ac:cxnSpMkLst>
        </pc:cxnChg>
        <pc:cxnChg chg="mod">
          <ac:chgData name="Weber, George R. (LARC-D309)" userId="0c6bf55f-4eeb-4517-b8b9-ce58e4cba4b6" providerId="ADAL" clId="{E33388FE-C2AD-4216-90C9-2BA2211F3919}" dt="2024-10-02T17:54:16.467" v="148" actId="164"/>
          <ac:cxnSpMkLst>
            <pc:docMk/>
            <pc:sldMk cId="220133484" sldId="2098149242"/>
            <ac:cxnSpMk id="20" creationId="{AB4C51E4-5F66-FDA1-70C7-D8B25B28A192}"/>
          </ac:cxnSpMkLst>
        </pc:cxnChg>
      </pc:sldChg>
      <pc:sldChg chg="del">
        <pc:chgData name="Weber, George R. (LARC-D309)" userId="0c6bf55f-4eeb-4517-b8b9-ce58e4cba4b6" providerId="ADAL" clId="{E33388FE-C2AD-4216-90C9-2BA2211F3919}" dt="2024-10-02T02:05:04.820" v="6" actId="47"/>
        <pc:sldMkLst>
          <pc:docMk/>
          <pc:sldMk cId="595930941" sldId="2098149243"/>
        </pc:sldMkLst>
      </pc:sldChg>
      <pc:sldChg chg="modSp mod modAnim">
        <pc:chgData name="Weber, George R. (LARC-D309)" userId="0c6bf55f-4eeb-4517-b8b9-ce58e4cba4b6" providerId="ADAL" clId="{E33388FE-C2AD-4216-90C9-2BA2211F3919}" dt="2024-10-03T13:13:30.077" v="1689"/>
        <pc:sldMkLst>
          <pc:docMk/>
          <pc:sldMk cId="2236476548" sldId="2098149244"/>
        </pc:sldMkLst>
        <pc:spChg chg="mod">
          <ac:chgData name="Weber, George R. (LARC-D309)" userId="0c6bf55f-4eeb-4517-b8b9-ce58e4cba4b6" providerId="ADAL" clId="{E33388FE-C2AD-4216-90C9-2BA2211F3919}" dt="2024-10-03T10:22:01.787" v="273" actId="1076"/>
          <ac:spMkLst>
            <pc:docMk/>
            <pc:sldMk cId="2236476548" sldId="2098149244"/>
            <ac:spMk id="46" creationId="{452892DC-6BE9-6B66-95AC-4736B73B9021}"/>
          </ac:spMkLst>
        </pc:spChg>
        <pc:spChg chg="mod">
          <ac:chgData name="Weber, George R. (LARC-D309)" userId="0c6bf55f-4eeb-4517-b8b9-ce58e4cba4b6" providerId="ADAL" clId="{E33388FE-C2AD-4216-90C9-2BA2211F3919}" dt="2024-10-03T10:22:01.787" v="273" actId="1076"/>
          <ac:spMkLst>
            <pc:docMk/>
            <pc:sldMk cId="2236476548" sldId="2098149244"/>
            <ac:spMk id="49" creationId="{D3CA7C64-0D3A-7BA6-BBBE-DD44D878D591}"/>
          </ac:spMkLst>
        </pc:spChg>
        <pc:spChg chg="mod">
          <ac:chgData name="Weber, George R. (LARC-D309)" userId="0c6bf55f-4eeb-4517-b8b9-ce58e4cba4b6" providerId="ADAL" clId="{E33388FE-C2AD-4216-90C9-2BA2211F3919}" dt="2024-10-03T10:22:01.787" v="273" actId="1076"/>
          <ac:spMkLst>
            <pc:docMk/>
            <pc:sldMk cId="2236476548" sldId="2098149244"/>
            <ac:spMk id="57" creationId="{03228BFE-2E68-9E9D-E2DA-D1D1126F260C}"/>
          </ac:spMkLst>
        </pc:spChg>
        <pc:spChg chg="mod">
          <ac:chgData name="Weber, George R. (LARC-D309)" userId="0c6bf55f-4eeb-4517-b8b9-ce58e4cba4b6" providerId="ADAL" clId="{E33388FE-C2AD-4216-90C9-2BA2211F3919}" dt="2024-10-03T10:22:01.787" v="273" actId="1076"/>
          <ac:spMkLst>
            <pc:docMk/>
            <pc:sldMk cId="2236476548" sldId="2098149244"/>
            <ac:spMk id="58" creationId="{CA282973-CC95-D41C-7178-4E4144128292}"/>
          </ac:spMkLst>
        </pc:spChg>
        <pc:spChg chg="mod">
          <ac:chgData name="Weber, George R. (LARC-D309)" userId="0c6bf55f-4eeb-4517-b8b9-ce58e4cba4b6" providerId="ADAL" clId="{E33388FE-C2AD-4216-90C9-2BA2211F3919}" dt="2024-10-03T10:22:01.787" v="273" actId="1076"/>
          <ac:spMkLst>
            <pc:docMk/>
            <pc:sldMk cId="2236476548" sldId="2098149244"/>
            <ac:spMk id="60" creationId="{20B22F23-BBEF-B2DB-522F-A23E13B031D8}"/>
          </ac:spMkLst>
        </pc:spChg>
        <pc:spChg chg="mod">
          <ac:chgData name="Weber, George R. (LARC-D309)" userId="0c6bf55f-4eeb-4517-b8b9-ce58e4cba4b6" providerId="ADAL" clId="{E33388FE-C2AD-4216-90C9-2BA2211F3919}" dt="2024-10-03T10:22:01.787" v="273" actId="1076"/>
          <ac:spMkLst>
            <pc:docMk/>
            <pc:sldMk cId="2236476548" sldId="2098149244"/>
            <ac:spMk id="62" creationId="{DD3E1E59-9A96-1623-411B-CC9ED3E17387}"/>
          </ac:spMkLst>
        </pc:spChg>
        <pc:spChg chg="mod">
          <ac:chgData name="Weber, George R. (LARC-D309)" userId="0c6bf55f-4eeb-4517-b8b9-ce58e4cba4b6" providerId="ADAL" clId="{E33388FE-C2AD-4216-90C9-2BA2211F3919}" dt="2024-10-03T10:22:01.787" v="273" actId="1076"/>
          <ac:spMkLst>
            <pc:docMk/>
            <pc:sldMk cId="2236476548" sldId="2098149244"/>
            <ac:spMk id="63" creationId="{2554C21B-73C5-D533-5604-787DF53AA763}"/>
          </ac:spMkLst>
        </pc:spChg>
        <pc:spChg chg="mod">
          <ac:chgData name="Weber, George R. (LARC-D309)" userId="0c6bf55f-4eeb-4517-b8b9-ce58e4cba4b6" providerId="ADAL" clId="{E33388FE-C2AD-4216-90C9-2BA2211F3919}" dt="2024-10-03T10:22:01.787" v="273" actId="1076"/>
          <ac:spMkLst>
            <pc:docMk/>
            <pc:sldMk cId="2236476548" sldId="2098149244"/>
            <ac:spMk id="64" creationId="{0C04EB35-5C0C-0DEC-5E1E-06FB4FB43148}"/>
          </ac:spMkLst>
        </pc:spChg>
        <pc:spChg chg="mod">
          <ac:chgData name="Weber, George R. (LARC-D309)" userId="0c6bf55f-4eeb-4517-b8b9-ce58e4cba4b6" providerId="ADAL" clId="{E33388FE-C2AD-4216-90C9-2BA2211F3919}" dt="2024-10-03T10:22:01.787" v="273" actId="1076"/>
          <ac:spMkLst>
            <pc:docMk/>
            <pc:sldMk cId="2236476548" sldId="2098149244"/>
            <ac:spMk id="65" creationId="{D35E7E91-0FFB-2C68-AEBF-7812E5869BA0}"/>
          </ac:spMkLst>
        </pc:spChg>
        <pc:spChg chg="mod">
          <ac:chgData name="Weber, George R. (LARC-D309)" userId="0c6bf55f-4eeb-4517-b8b9-ce58e4cba4b6" providerId="ADAL" clId="{E33388FE-C2AD-4216-90C9-2BA2211F3919}" dt="2024-10-03T10:22:01.787" v="273" actId="1076"/>
          <ac:spMkLst>
            <pc:docMk/>
            <pc:sldMk cId="2236476548" sldId="2098149244"/>
            <ac:spMk id="71" creationId="{F605CB1D-8333-A5F5-125F-C3D9632A8DA9}"/>
          </ac:spMkLst>
        </pc:spChg>
        <pc:spChg chg="mod">
          <ac:chgData name="Weber, George R. (LARC-D309)" userId="0c6bf55f-4eeb-4517-b8b9-ce58e4cba4b6" providerId="ADAL" clId="{E33388FE-C2AD-4216-90C9-2BA2211F3919}" dt="2024-10-03T10:22:01.787" v="273" actId="1076"/>
          <ac:spMkLst>
            <pc:docMk/>
            <pc:sldMk cId="2236476548" sldId="2098149244"/>
            <ac:spMk id="72" creationId="{E3E8CE97-E937-FCFE-1924-D4206A04207D}"/>
          </ac:spMkLst>
        </pc:spChg>
        <pc:spChg chg="mod">
          <ac:chgData name="Weber, George R. (LARC-D309)" userId="0c6bf55f-4eeb-4517-b8b9-ce58e4cba4b6" providerId="ADAL" clId="{E33388FE-C2AD-4216-90C9-2BA2211F3919}" dt="2024-10-03T10:22:01.787" v="273" actId="1076"/>
          <ac:spMkLst>
            <pc:docMk/>
            <pc:sldMk cId="2236476548" sldId="2098149244"/>
            <ac:spMk id="73" creationId="{7F479F5E-FF20-5E30-8163-5D29B270F069}"/>
          </ac:spMkLst>
        </pc:spChg>
        <pc:spChg chg="mod">
          <ac:chgData name="Weber, George R. (LARC-D309)" userId="0c6bf55f-4eeb-4517-b8b9-ce58e4cba4b6" providerId="ADAL" clId="{E33388FE-C2AD-4216-90C9-2BA2211F3919}" dt="2024-10-03T10:22:01.787" v="273" actId="1076"/>
          <ac:spMkLst>
            <pc:docMk/>
            <pc:sldMk cId="2236476548" sldId="2098149244"/>
            <ac:spMk id="78" creationId="{6DE198F2-0B21-3A42-8F67-7BC4F45FE7E1}"/>
          </ac:spMkLst>
        </pc:spChg>
        <pc:spChg chg="mod">
          <ac:chgData name="Weber, George R. (LARC-D309)" userId="0c6bf55f-4eeb-4517-b8b9-ce58e4cba4b6" providerId="ADAL" clId="{E33388FE-C2AD-4216-90C9-2BA2211F3919}" dt="2024-10-03T10:22:01.787" v="273" actId="1076"/>
          <ac:spMkLst>
            <pc:docMk/>
            <pc:sldMk cId="2236476548" sldId="2098149244"/>
            <ac:spMk id="81" creationId="{4C536794-38C5-4722-3410-0AA79EDCA03C}"/>
          </ac:spMkLst>
        </pc:spChg>
        <pc:spChg chg="mod">
          <ac:chgData name="Weber, George R. (LARC-D309)" userId="0c6bf55f-4eeb-4517-b8b9-ce58e4cba4b6" providerId="ADAL" clId="{E33388FE-C2AD-4216-90C9-2BA2211F3919}" dt="2024-10-03T10:22:01.787" v="273" actId="1076"/>
          <ac:spMkLst>
            <pc:docMk/>
            <pc:sldMk cId="2236476548" sldId="2098149244"/>
            <ac:spMk id="82" creationId="{C86AC372-E89B-F965-5B67-D9B2F4C98FC5}"/>
          </ac:spMkLst>
        </pc:spChg>
        <pc:spChg chg="mod">
          <ac:chgData name="Weber, George R. (LARC-D309)" userId="0c6bf55f-4eeb-4517-b8b9-ce58e4cba4b6" providerId="ADAL" clId="{E33388FE-C2AD-4216-90C9-2BA2211F3919}" dt="2024-10-03T10:22:01.787" v="273" actId="1076"/>
          <ac:spMkLst>
            <pc:docMk/>
            <pc:sldMk cId="2236476548" sldId="2098149244"/>
            <ac:spMk id="83" creationId="{A2DB5DF5-130D-4C95-F2D6-A848AAC663A4}"/>
          </ac:spMkLst>
        </pc:spChg>
        <pc:spChg chg="mod">
          <ac:chgData name="Weber, George R. (LARC-D309)" userId="0c6bf55f-4eeb-4517-b8b9-ce58e4cba4b6" providerId="ADAL" clId="{E33388FE-C2AD-4216-90C9-2BA2211F3919}" dt="2024-10-03T10:22:01.787" v="273" actId="1076"/>
          <ac:spMkLst>
            <pc:docMk/>
            <pc:sldMk cId="2236476548" sldId="2098149244"/>
            <ac:spMk id="84" creationId="{487BE84C-A9A4-BDCF-1E8D-AD2F875B7E01}"/>
          </ac:spMkLst>
        </pc:spChg>
        <pc:spChg chg="mod">
          <ac:chgData name="Weber, George R. (LARC-D309)" userId="0c6bf55f-4eeb-4517-b8b9-ce58e4cba4b6" providerId="ADAL" clId="{E33388FE-C2AD-4216-90C9-2BA2211F3919}" dt="2024-10-03T10:22:01.787" v="273" actId="1076"/>
          <ac:spMkLst>
            <pc:docMk/>
            <pc:sldMk cId="2236476548" sldId="2098149244"/>
            <ac:spMk id="86" creationId="{E382CB12-8899-60EE-B467-3E3931A9EE4F}"/>
          </ac:spMkLst>
        </pc:spChg>
        <pc:spChg chg="mod">
          <ac:chgData name="Weber, George R. (LARC-D309)" userId="0c6bf55f-4eeb-4517-b8b9-ce58e4cba4b6" providerId="ADAL" clId="{E33388FE-C2AD-4216-90C9-2BA2211F3919}" dt="2024-10-03T10:22:07.450" v="274" actId="1076"/>
          <ac:spMkLst>
            <pc:docMk/>
            <pc:sldMk cId="2236476548" sldId="2098149244"/>
            <ac:spMk id="95" creationId="{8B9AFE43-68BF-9D89-CFF3-9D88218764E7}"/>
          </ac:spMkLst>
        </pc:spChg>
        <pc:grpChg chg="mod">
          <ac:chgData name="Weber, George R. (LARC-D309)" userId="0c6bf55f-4eeb-4517-b8b9-ce58e4cba4b6" providerId="ADAL" clId="{E33388FE-C2AD-4216-90C9-2BA2211F3919}" dt="2024-10-03T10:22:01.787" v="273" actId="1076"/>
          <ac:grpSpMkLst>
            <pc:docMk/>
            <pc:sldMk cId="2236476548" sldId="2098149244"/>
            <ac:grpSpMk id="55" creationId="{DC39D855-341E-8CE3-3386-775DE980EF0E}"/>
          </ac:grpSpMkLst>
        </pc:grpChg>
        <pc:grpChg chg="mod">
          <ac:chgData name="Weber, George R. (LARC-D309)" userId="0c6bf55f-4eeb-4517-b8b9-ce58e4cba4b6" providerId="ADAL" clId="{E33388FE-C2AD-4216-90C9-2BA2211F3919}" dt="2024-10-03T10:22:01.787" v="273" actId="1076"/>
          <ac:grpSpMkLst>
            <pc:docMk/>
            <pc:sldMk cId="2236476548" sldId="2098149244"/>
            <ac:grpSpMk id="75" creationId="{77D6329B-9AC1-99C8-02A3-34F8E6FBE8F6}"/>
          </ac:grpSpMkLst>
        </pc:grpChg>
        <pc:grpChg chg="mod">
          <ac:chgData name="Weber, George R. (LARC-D309)" userId="0c6bf55f-4eeb-4517-b8b9-ce58e4cba4b6" providerId="ADAL" clId="{E33388FE-C2AD-4216-90C9-2BA2211F3919}" dt="2024-10-03T10:22:01.787" v="273" actId="1076"/>
          <ac:grpSpMkLst>
            <pc:docMk/>
            <pc:sldMk cId="2236476548" sldId="2098149244"/>
            <ac:grpSpMk id="80" creationId="{2FA63F7C-EA18-C058-2063-93C5A90019AC}"/>
          </ac:grpSpMkLst>
        </pc:grpChg>
        <pc:grpChg chg="mod">
          <ac:chgData name="Weber, George R. (LARC-D309)" userId="0c6bf55f-4eeb-4517-b8b9-ce58e4cba4b6" providerId="ADAL" clId="{E33388FE-C2AD-4216-90C9-2BA2211F3919}" dt="2024-10-03T10:22:01.787" v="273" actId="1076"/>
          <ac:grpSpMkLst>
            <pc:docMk/>
            <pc:sldMk cId="2236476548" sldId="2098149244"/>
            <ac:grpSpMk id="87" creationId="{08B7FF9B-228A-0DBA-F9C9-424D3C59B8D1}"/>
          </ac:grpSpMkLst>
        </pc:grpChg>
        <pc:picChg chg="mod">
          <ac:chgData name="Weber, George R. (LARC-D309)" userId="0c6bf55f-4eeb-4517-b8b9-ce58e4cba4b6" providerId="ADAL" clId="{E33388FE-C2AD-4216-90C9-2BA2211F3919}" dt="2024-10-03T10:22:01.787" v="273" actId="1076"/>
          <ac:picMkLst>
            <pc:docMk/>
            <pc:sldMk cId="2236476548" sldId="2098149244"/>
            <ac:picMk id="56" creationId="{80A7CDDD-0688-0B65-F22C-845CE650F779}"/>
          </ac:picMkLst>
        </pc:picChg>
        <pc:picChg chg="mod">
          <ac:chgData name="Weber, George R. (LARC-D309)" userId="0c6bf55f-4eeb-4517-b8b9-ce58e4cba4b6" providerId="ADAL" clId="{E33388FE-C2AD-4216-90C9-2BA2211F3919}" dt="2024-10-03T10:22:01.787" v="273" actId="1076"/>
          <ac:picMkLst>
            <pc:docMk/>
            <pc:sldMk cId="2236476548" sldId="2098149244"/>
            <ac:picMk id="74" creationId="{DD2E76CD-2A6D-3CFE-78E8-EB67A09A1579}"/>
          </ac:picMkLst>
        </pc:picChg>
        <pc:picChg chg="mod">
          <ac:chgData name="Weber, George R. (LARC-D309)" userId="0c6bf55f-4eeb-4517-b8b9-ce58e4cba4b6" providerId="ADAL" clId="{E33388FE-C2AD-4216-90C9-2BA2211F3919}" dt="2024-10-03T10:22:01.787" v="273" actId="1076"/>
          <ac:picMkLst>
            <pc:docMk/>
            <pc:sldMk cId="2236476548" sldId="2098149244"/>
            <ac:picMk id="77" creationId="{90BA07D8-68ED-589D-736F-908FA9BE0324}"/>
          </ac:picMkLst>
        </pc:picChg>
        <pc:cxnChg chg="mod">
          <ac:chgData name="Weber, George R. (LARC-D309)" userId="0c6bf55f-4eeb-4517-b8b9-ce58e4cba4b6" providerId="ADAL" clId="{E33388FE-C2AD-4216-90C9-2BA2211F3919}" dt="2024-10-03T10:22:01.787" v="273" actId="1076"/>
          <ac:cxnSpMkLst>
            <pc:docMk/>
            <pc:sldMk cId="2236476548" sldId="2098149244"/>
            <ac:cxnSpMk id="59" creationId="{7C1E200D-AAC4-5257-AC96-79F261B6C56F}"/>
          </ac:cxnSpMkLst>
        </pc:cxnChg>
        <pc:cxnChg chg="mod">
          <ac:chgData name="Weber, George R. (LARC-D309)" userId="0c6bf55f-4eeb-4517-b8b9-ce58e4cba4b6" providerId="ADAL" clId="{E33388FE-C2AD-4216-90C9-2BA2211F3919}" dt="2024-10-03T10:22:01.787" v="273" actId="1076"/>
          <ac:cxnSpMkLst>
            <pc:docMk/>
            <pc:sldMk cId="2236476548" sldId="2098149244"/>
            <ac:cxnSpMk id="61" creationId="{19F96633-1009-DF7F-D75A-CFD3A6D2CF48}"/>
          </ac:cxnSpMkLst>
        </pc:cxnChg>
      </pc:sldChg>
      <pc:sldChg chg="del">
        <pc:chgData name="Weber, George R. (LARC-D309)" userId="0c6bf55f-4eeb-4517-b8b9-ce58e4cba4b6" providerId="ADAL" clId="{E33388FE-C2AD-4216-90C9-2BA2211F3919}" dt="2024-10-02T02:05:02.111" v="3" actId="47"/>
        <pc:sldMkLst>
          <pc:docMk/>
          <pc:sldMk cId="1932242562" sldId="2098149245"/>
        </pc:sldMkLst>
      </pc:sldChg>
      <pc:sldChg chg="addSp modSp mod modAnim">
        <pc:chgData name="Weber, George R. (LARC-D309)" userId="0c6bf55f-4eeb-4517-b8b9-ce58e4cba4b6" providerId="ADAL" clId="{E33388FE-C2AD-4216-90C9-2BA2211F3919}" dt="2024-10-03T13:38:16.392" v="2074" actId="14100"/>
        <pc:sldMkLst>
          <pc:docMk/>
          <pc:sldMk cId="901980216" sldId="2098149248"/>
        </pc:sldMkLst>
        <pc:spChg chg="mod">
          <ac:chgData name="Weber, George R. (LARC-D309)" userId="0c6bf55f-4eeb-4517-b8b9-ce58e4cba4b6" providerId="ADAL" clId="{E33388FE-C2AD-4216-90C9-2BA2211F3919}" dt="2024-10-03T13:35:47.737" v="2062" actId="1076"/>
          <ac:spMkLst>
            <pc:docMk/>
            <pc:sldMk cId="901980216" sldId="2098149248"/>
            <ac:spMk id="5" creationId="{E3BBE445-DF62-CE31-0D61-1C6848E38ABC}"/>
          </ac:spMkLst>
        </pc:spChg>
        <pc:spChg chg="mod">
          <ac:chgData name="Weber, George R. (LARC-D309)" userId="0c6bf55f-4eeb-4517-b8b9-ce58e4cba4b6" providerId="ADAL" clId="{E33388FE-C2AD-4216-90C9-2BA2211F3919}" dt="2024-10-03T13:35:47.737" v="2062" actId="1076"/>
          <ac:spMkLst>
            <pc:docMk/>
            <pc:sldMk cId="901980216" sldId="2098149248"/>
            <ac:spMk id="8" creationId="{65D32C0A-F133-9B65-10A2-D77B39080785}"/>
          </ac:spMkLst>
        </pc:spChg>
        <pc:spChg chg="mod">
          <ac:chgData name="Weber, George R. (LARC-D309)" userId="0c6bf55f-4eeb-4517-b8b9-ce58e4cba4b6" providerId="ADAL" clId="{E33388FE-C2AD-4216-90C9-2BA2211F3919}" dt="2024-10-03T13:35:47.737" v="2062" actId="1076"/>
          <ac:spMkLst>
            <pc:docMk/>
            <pc:sldMk cId="901980216" sldId="2098149248"/>
            <ac:spMk id="9" creationId="{11946781-EB0D-A296-083F-B61951B31CEA}"/>
          </ac:spMkLst>
        </pc:spChg>
        <pc:spChg chg="mod">
          <ac:chgData name="Weber, George R. (LARC-D309)" userId="0c6bf55f-4eeb-4517-b8b9-ce58e4cba4b6" providerId="ADAL" clId="{E33388FE-C2AD-4216-90C9-2BA2211F3919}" dt="2024-10-03T13:35:47.737" v="2062" actId="1076"/>
          <ac:spMkLst>
            <pc:docMk/>
            <pc:sldMk cId="901980216" sldId="2098149248"/>
            <ac:spMk id="10" creationId="{3121B6AB-0545-F292-9C44-74D040296645}"/>
          </ac:spMkLst>
        </pc:spChg>
        <pc:spChg chg="mod">
          <ac:chgData name="Weber, George R. (LARC-D309)" userId="0c6bf55f-4eeb-4517-b8b9-ce58e4cba4b6" providerId="ADAL" clId="{E33388FE-C2AD-4216-90C9-2BA2211F3919}" dt="2024-10-03T13:35:47.737" v="2062" actId="1076"/>
          <ac:spMkLst>
            <pc:docMk/>
            <pc:sldMk cId="901980216" sldId="2098149248"/>
            <ac:spMk id="11" creationId="{8120E5E3-8203-2BD0-78D0-0AA2D858E556}"/>
          </ac:spMkLst>
        </pc:spChg>
        <pc:spChg chg="add mod">
          <ac:chgData name="Weber, George R. (LARC-D309)" userId="0c6bf55f-4eeb-4517-b8b9-ce58e4cba4b6" providerId="ADAL" clId="{E33388FE-C2AD-4216-90C9-2BA2211F3919}" dt="2024-10-03T13:38:16.392" v="2074" actId="14100"/>
          <ac:spMkLst>
            <pc:docMk/>
            <pc:sldMk cId="901980216" sldId="2098149248"/>
            <ac:spMk id="12" creationId="{91E48698-5DB7-44BB-2485-4E0BFF29F168}"/>
          </ac:spMkLst>
        </pc:spChg>
        <pc:spChg chg="add mod">
          <ac:chgData name="Weber, George R. (LARC-D309)" userId="0c6bf55f-4eeb-4517-b8b9-ce58e4cba4b6" providerId="ADAL" clId="{E33388FE-C2AD-4216-90C9-2BA2211F3919}" dt="2024-10-03T13:35:58.433" v="2072" actId="1076"/>
          <ac:spMkLst>
            <pc:docMk/>
            <pc:sldMk cId="901980216" sldId="2098149248"/>
            <ac:spMk id="13" creationId="{93F7BB06-E996-BD69-C197-D2F0FB52332D}"/>
          </ac:spMkLst>
        </pc:spChg>
        <pc:spChg chg="add mod">
          <ac:chgData name="Weber, George R. (LARC-D309)" userId="0c6bf55f-4eeb-4517-b8b9-ce58e4cba4b6" providerId="ADAL" clId="{E33388FE-C2AD-4216-90C9-2BA2211F3919}" dt="2024-10-03T13:35:24.048" v="2053" actId="403"/>
          <ac:spMkLst>
            <pc:docMk/>
            <pc:sldMk cId="901980216" sldId="2098149248"/>
            <ac:spMk id="15" creationId="{48F72F99-0C29-8368-FB41-7CF117C23B7F}"/>
          </ac:spMkLst>
        </pc:spChg>
        <pc:spChg chg="mod">
          <ac:chgData name="Weber, George R. (LARC-D309)" userId="0c6bf55f-4eeb-4517-b8b9-ce58e4cba4b6" providerId="ADAL" clId="{E33388FE-C2AD-4216-90C9-2BA2211F3919}" dt="2024-10-03T13:35:47.737" v="2062" actId="1076"/>
          <ac:spMkLst>
            <pc:docMk/>
            <pc:sldMk cId="901980216" sldId="2098149248"/>
            <ac:spMk id="20" creationId="{FD895BB9-245A-049C-45B3-030739390C20}"/>
          </ac:spMkLst>
        </pc:spChg>
        <pc:cxnChg chg="mod">
          <ac:chgData name="Weber, George R. (LARC-D309)" userId="0c6bf55f-4eeb-4517-b8b9-ce58e4cba4b6" providerId="ADAL" clId="{E33388FE-C2AD-4216-90C9-2BA2211F3919}" dt="2024-10-03T13:35:47.737" v="2062" actId="1076"/>
          <ac:cxnSpMkLst>
            <pc:docMk/>
            <pc:sldMk cId="901980216" sldId="2098149248"/>
            <ac:cxnSpMk id="21" creationId="{7BE93EEA-3A44-362C-89AC-5F7A3720028F}"/>
          </ac:cxnSpMkLst>
        </pc:cxnChg>
      </pc:sldChg>
      <pc:sldChg chg="del">
        <pc:chgData name="Weber, George R. (LARC-D309)" userId="0c6bf55f-4eeb-4517-b8b9-ce58e4cba4b6" providerId="ADAL" clId="{E33388FE-C2AD-4216-90C9-2BA2211F3919}" dt="2024-10-02T02:05:03.026" v="4" actId="47"/>
        <pc:sldMkLst>
          <pc:docMk/>
          <pc:sldMk cId="2375787516" sldId="2098149249"/>
        </pc:sldMkLst>
      </pc:sldChg>
      <pc:sldChg chg="addSp delSp modSp mod delAnim modAnim">
        <pc:chgData name="Weber, George R. (LARC-D309)" userId="0c6bf55f-4eeb-4517-b8b9-ce58e4cba4b6" providerId="ADAL" clId="{E33388FE-C2AD-4216-90C9-2BA2211F3919}" dt="2024-10-03T13:29:09.338" v="1878" actId="115"/>
        <pc:sldMkLst>
          <pc:docMk/>
          <pc:sldMk cId="3555418842" sldId="2098149250"/>
        </pc:sldMkLst>
        <pc:spChg chg="mod">
          <ac:chgData name="Weber, George R. (LARC-D309)" userId="0c6bf55f-4eeb-4517-b8b9-ce58e4cba4b6" providerId="ADAL" clId="{E33388FE-C2AD-4216-90C9-2BA2211F3919}" dt="2024-10-03T11:13:23.902" v="992" actId="20577"/>
          <ac:spMkLst>
            <pc:docMk/>
            <pc:sldMk cId="3555418842" sldId="2098149250"/>
            <ac:spMk id="2" creationId="{3A36079F-128A-43B8-AF7A-432AA7BEA07B}"/>
          </ac:spMkLst>
        </pc:spChg>
        <pc:spChg chg="add mod">
          <ac:chgData name="Weber, George R. (LARC-D309)" userId="0c6bf55f-4eeb-4517-b8b9-ce58e4cba4b6" providerId="ADAL" clId="{E33388FE-C2AD-4216-90C9-2BA2211F3919}" dt="2024-10-03T11:42:02.011" v="1158" actId="207"/>
          <ac:spMkLst>
            <pc:docMk/>
            <pc:sldMk cId="3555418842" sldId="2098149250"/>
            <ac:spMk id="4" creationId="{92DED785-F36E-B072-7BE5-7FB4E4A8CFDA}"/>
          </ac:spMkLst>
        </pc:spChg>
        <pc:spChg chg="add mod">
          <ac:chgData name="Weber, George R. (LARC-D309)" userId="0c6bf55f-4eeb-4517-b8b9-ce58e4cba4b6" providerId="ADAL" clId="{E33388FE-C2AD-4216-90C9-2BA2211F3919}" dt="2024-10-03T10:38:18.772" v="496" actId="1076"/>
          <ac:spMkLst>
            <pc:docMk/>
            <pc:sldMk cId="3555418842" sldId="2098149250"/>
            <ac:spMk id="5" creationId="{F87721D8-021E-C618-B330-3D09416813EE}"/>
          </ac:spMkLst>
        </pc:spChg>
        <pc:spChg chg="mod ord topLvl">
          <ac:chgData name="Weber, George R. (LARC-D309)" userId="0c6bf55f-4eeb-4517-b8b9-ce58e4cba4b6" providerId="ADAL" clId="{E33388FE-C2AD-4216-90C9-2BA2211F3919}" dt="2024-10-03T10:43:32.801" v="639" actId="14100"/>
          <ac:spMkLst>
            <pc:docMk/>
            <pc:sldMk cId="3555418842" sldId="2098149250"/>
            <ac:spMk id="15" creationId="{889D7ED2-0E67-6391-043A-C57FF21D7806}"/>
          </ac:spMkLst>
        </pc:spChg>
        <pc:spChg chg="del mod">
          <ac:chgData name="Weber, George R. (LARC-D309)" userId="0c6bf55f-4eeb-4517-b8b9-ce58e4cba4b6" providerId="ADAL" clId="{E33388FE-C2AD-4216-90C9-2BA2211F3919}" dt="2024-10-03T10:40:19.817" v="504" actId="478"/>
          <ac:spMkLst>
            <pc:docMk/>
            <pc:sldMk cId="3555418842" sldId="2098149250"/>
            <ac:spMk id="17" creationId="{C102040B-498F-BEE3-C6B7-851C5814F206}"/>
          </ac:spMkLst>
        </pc:spChg>
        <pc:spChg chg="del mod">
          <ac:chgData name="Weber, George R. (LARC-D309)" userId="0c6bf55f-4eeb-4517-b8b9-ce58e4cba4b6" providerId="ADAL" clId="{E33388FE-C2AD-4216-90C9-2BA2211F3919}" dt="2024-10-03T10:40:19.817" v="504" actId="478"/>
          <ac:spMkLst>
            <pc:docMk/>
            <pc:sldMk cId="3555418842" sldId="2098149250"/>
            <ac:spMk id="19" creationId="{2B5C703B-0E36-8A4E-B41C-494E9F7B00C5}"/>
          </ac:spMkLst>
        </pc:spChg>
        <pc:spChg chg="mod">
          <ac:chgData name="Weber, George R. (LARC-D309)" userId="0c6bf55f-4eeb-4517-b8b9-ce58e4cba4b6" providerId="ADAL" clId="{E33388FE-C2AD-4216-90C9-2BA2211F3919}" dt="2024-10-03T13:24:45.127" v="1875" actId="114"/>
          <ac:spMkLst>
            <pc:docMk/>
            <pc:sldMk cId="3555418842" sldId="2098149250"/>
            <ac:spMk id="40" creationId="{AFD17BA5-6D1D-CC04-4B74-3013BCA62F45}"/>
          </ac:spMkLst>
        </pc:spChg>
        <pc:spChg chg="mod">
          <ac:chgData name="Weber, George R. (LARC-D309)" userId="0c6bf55f-4eeb-4517-b8b9-ce58e4cba4b6" providerId="ADAL" clId="{E33388FE-C2AD-4216-90C9-2BA2211F3919}" dt="2024-10-03T13:24:42.087" v="1874" actId="114"/>
          <ac:spMkLst>
            <pc:docMk/>
            <pc:sldMk cId="3555418842" sldId="2098149250"/>
            <ac:spMk id="41" creationId="{DB953122-3C3B-9E95-3953-6BDCE3E95011}"/>
          </ac:spMkLst>
        </pc:spChg>
        <pc:spChg chg="mod">
          <ac:chgData name="Weber, George R. (LARC-D309)" userId="0c6bf55f-4eeb-4517-b8b9-ce58e4cba4b6" providerId="ADAL" clId="{E33388FE-C2AD-4216-90C9-2BA2211F3919}" dt="2024-10-03T13:29:09.338" v="1878" actId="115"/>
          <ac:spMkLst>
            <pc:docMk/>
            <pc:sldMk cId="3555418842" sldId="2098149250"/>
            <ac:spMk id="76" creationId="{4FEF5669-E82D-D84C-0D58-D9246336584A}"/>
          </ac:spMkLst>
        </pc:spChg>
        <pc:spChg chg="mod">
          <ac:chgData name="Weber, George R. (LARC-D309)" userId="0c6bf55f-4eeb-4517-b8b9-ce58e4cba4b6" providerId="ADAL" clId="{E33388FE-C2AD-4216-90C9-2BA2211F3919}" dt="2024-10-02T17:34:32.740" v="44" actId="113"/>
          <ac:spMkLst>
            <pc:docMk/>
            <pc:sldMk cId="3555418842" sldId="2098149250"/>
            <ac:spMk id="82" creationId="{9E3D86D4-3BAE-4C08-AC5E-FC1770BD7B55}"/>
          </ac:spMkLst>
        </pc:spChg>
        <pc:spChg chg="mod">
          <ac:chgData name="Weber, George R. (LARC-D309)" userId="0c6bf55f-4eeb-4517-b8b9-ce58e4cba4b6" providerId="ADAL" clId="{E33388FE-C2AD-4216-90C9-2BA2211F3919}" dt="2024-10-02T17:34:37.060" v="45" actId="113"/>
          <ac:spMkLst>
            <pc:docMk/>
            <pc:sldMk cId="3555418842" sldId="2098149250"/>
            <ac:spMk id="83" creationId="{C605E05D-E7A1-11B4-E806-E2FFD118F0F9}"/>
          </ac:spMkLst>
        </pc:spChg>
        <pc:spChg chg="mod">
          <ac:chgData name="Weber, George R. (LARC-D309)" userId="0c6bf55f-4eeb-4517-b8b9-ce58e4cba4b6" providerId="ADAL" clId="{E33388FE-C2AD-4216-90C9-2BA2211F3919}" dt="2024-10-03T10:43:05.383" v="638" actId="14100"/>
          <ac:spMkLst>
            <pc:docMk/>
            <pc:sldMk cId="3555418842" sldId="2098149250"/>
            <ac:spMk id="84" creationId="{752FB4C6-1036-544B-A350-8E98EE7D1C71}"/>
          </ac:spMkLst>
        </pc:spChg>
        <pc:spChg chg="mod">
          <ac:chgData name="Weber, George R. (LARC-D309)" userId="0c6bf55f-4eeb-4517-b8b9-ce58e4cba4b6" providerId="ADAL" clId="{E33388FE-C2AD-4216-90C9-2BA2211F3919}" dt="2024-10-02T17:09:51.440" v="22" actId="164"/>
          <ac:spMkLst>
            <pc:docMk/>
            <pc:sldMk cId="3555418842" sldId="2098149250"/>
            <ac:spMk id="85" creationId="{579292A1-F4FD-49AD-2D8E-078A32FFE87B}"/>
          </ac:spMkLst>
        </pc:spChg>
        <pc:spChg chg="mod">
          <ac:chgData name="Weber, George R. (LARC-D309)" userId="0c6bf55f-4eeb-4517-b8b9-ce58e4cba4b6" providerId="ADAL" clId="{E33388FE-C2AD-4216-90C9-2BA2211F3919}" dt="2024-10-02T17:09:51.440" v="22" actId="164"/>
          <ac:spMkLst>
            <pc:docMk/>
            <pc:sldMk cId="3555418842" sldId="2098149250"/>
            <ac:spMk id="86" creationId="{E7923E75-167C-22DC-7272-F8EC1955E257}"/>
          </ac:spMkLst>
        </pc:spChg>
        <pc:spChg chg="mod">
          <ac:chgData name="Weber, George R. (LARC-D309)" userId="0c6bf55f-4eeb-4517-b8b9-ce58e4cba4b6" providerId="ADAL" clId="{E33388FE-C2AD-4216-90C9-2BA2211F3919}" dt="2024-10-02T17:09:51.440" v="22" actId="164"/>
          <ac:spMkLst>
            <pc:docMk/>
            <pc:sldMk cId="3555418842" sldId="2098149250"/>
            <ac:spMk id="87" creationId="{11CD18AB-926B-1699-EE94-DE313D70B8F9}"/>
          </ac:spMkLst>
        </pc:spChg>
        <pc:spChg chg="mod">
          <ac:chgData name="Weber, George R. (LARC-D309)" userId="0c6bf55f-4eeb-4517-b8b9-ce58e4cba4b6" providerId="ADAL" clId="{E33388FE-C2AD-4216-90C9-2BA2211F3919}" dt="2024-10-02T17:09:51.440" v="22" actId="164"/>
          <ac:spMkLst>
            <pc:docMk/>
            <pc:sldMk cId="3555418842" sldId="2098149250"/>
            <ac:spMk id="88" creationId="{C5914885-FA12-3822-FC65-673657651327}"/>
          </ac:spMkLst>
        </pc:spChg>
        <pc:spChg chg="mod">
          <ac:chgData name="Weber, George R. (LARC-D309)" userId="0c6bf55f-4eeb-4517-b8b9-ce58e4cba4b6" providerId="ADAL" clId="{E33388FE-C2AD-4216-90C9-2BA2211F3919}" dt="2024-10-02T17:09:51.440" v="22" actId="164"/>
          <ac:spMkLst>
            <pc:docMk/>
            <pc:sldMk cId="3555418842" sldId="2098149250"/>
            <ac:spMk id="89" creationId="{A6C16FA5-EE6D-1A2C-A79C-AAC1B4C2C205}"/>
          </ac:spMkLst>
        </pc:spChg>
        <pc:spChg chg="mod">
          <ac:chgData name="Weber, George R. (LARC-D309)" userId="0c6bf55f-4eeb-4517-b8b9-ce58e4cba4b6" providerId="ADAL" clId="{E33388FE-C2AD-4216-90C9-2BA2211F3919}" dt="2024-10-02T17:09:51.440" v="22" actId="164"/>
          <ac:spMkLst>
            <pc:docMk/>
            <pc:sldMk cId="3555418842" sldId="2098149250"/>
            <ac:spMk id="90" creationId="{E1770218-1CE2-E2A6-E075-5FCB980C6D6D}"/>
          </ac:spMkLst>
        </pc:spChg>
        <pc:spChg chg="mod">
          <ac:chgData name="Weber, George R. (LARC-D309)" userId="0c6bf55f-4eeb-4517-b8b9-ce58e4cba4b6" providerId="ADAL" clId="{E33388FE-C2AD-4216-90C9-2BA2211F3919}" dt="2024-10-02T17:09:51.440" v="22" actId="164"/>
          <ac:spMkLst>
            <pc:docMk/>
            <pc:sldMk cId="3555418842" sldId="2098149250"/>
            <ac:spMk id="91" creationId="{83B33EA4-197F-C4DF-DAAD-C2CDF3A592D0}"/>
          </ac:spMkLst>
        </pc:spChg>
        <pc:spChg chg="mod">
          <ac:chgData name="Weber, George R. (LARC-D309)" userId="0c6bf55f-4eeb-4517-b8b9-ce58e4cba4b6" providerId="ADAL" clId="{E33388FE-C2AD-4216-90C9-2BA2211F3919}" dt="2024-10-02T17:09:51.440" v="22" actId="164"/>
          <ac:spMkLst>
            <pc:docMk/>
            <pc:sldMk cId="3555418842" sldId="2098149250"/>
            <ac:spMk id="93" creationId="{79715E6E-57D6-DD28-F90C-CF850C87F4BE}"/>
          </ac:spMkLst>
        </pc:spChg>
        <pc:spChg chg="mod">
          <ac:chgData name="Weber, George R. (LARC-D309)" userId="0c6bf55f-4eeb-4517-b8b9-ce58e4cba4b6" providerId="ADAL" clId="{E33388FE-C2AD-4216-90C9-2BA2211F3919}" dt="2024-10-02T17:09:51.440" v="22" actId="164"/>
          <ac:spMkLst>
            <pc:docMk/>
            <pc:sldMk cId="3555418842" sldId="2098149250"/>
            <ac:spMk id="94" creationId="{B191A7CD-83F2-D375-1B5D-E4DC212F34E7}"/>
          </ac:spMkLst>
        </pc:spChg>
        <pc:grpChg chg="add mod">
          <ac:chgData name="Weber, George R. (LARC-D309)" userId="0c6bf55f-4eeb-4517-b8b9-ce58e4cba4b6" providerId="ADAL" clId="{E33388FE-C2AD-4216-90C9-2BA2211F3919}" dt="2024-10-02T17:09:51.440" v="22" actId="164"/>
          <ac:grpSpMkLst>
            <pc:docMk/>
            <pc:sldMk cId="3555418842" sldId="2098149250"/>
            <ac:grpSpMk id="4" creationId="{D42CC728-AFFB-50C1-AE4E-3193A0A70A12}"/>
          </ac:grpSpMkLst>
        </pc:grpChg>
        <pc:grpChg chg="add del mod">
          <ac:chgData name="Weber, George R. (LARC-D309)" userId="0c6bf55f-4eeb-4517-b8b9-ce58e4cba4b6" providerId="ADAL" clId="{E33388FE-C2AD-4216-90C9-2BA2211F3919}" dt="2024-10-03T10:40:19.817" v="504" actId="478"/>
          <ac:grpSpMkLst>
            <pc:docMk/>
            <pc:sldMk cId="3555418842" sldId="2098149250"/>
            <ac:grpSpMk id="14" creationId="{696A18FD-3ABD-1E3C-C2B7-C0BD44B099E4}"/>
          </ac:grpSpMkLst>
        </pc:grpChg>
        <pc:grpChg chg="mod">
          <ac:chgData name="Weber, George R. (LARC-D309)" userId="0c6bf55f-4eeb-4517-b8b9-ce58e4cba4b6" providerId="ADAL" clId="{E33388FE-C2AD-4216-90C9-2BA2211F3919}" dt="2024-10-03T10:37:46.671" v="486" actId="1076"/>
          <ac:grpSpMkLst>
            <pc:docMk/>
            <pc:sldMk cId="3555418842" sldId="2098149250"/>
            <ac:grpSpMk id="44" creationId="{0C11CD03-61C2-5444-0DA6-59BE30D92A72}"/>
          </ac:grpSpMkLst>
        </pc:grpChg>
        <pc:cxnChg chg="add mod">
          <ac:chgData name="Weber, George R. (LARC-D309)" userId="0c6bf55f-4eeb-4517-b8b9-ce58e4cba4b6" providerId="ADAL" clId="{E33388FE-C2AD-4216-90C9-2BA2211F3919}" dt="2024-10-03T10:39:40.575" v="500" actId="14100"/>
          <ac:cxnSpMkLst>
            <pc:docMk/>
            <pc:sldMk cId="3555418842" sldId="2098149250"/>
            <ac:cxnSpMk id="6" creationId="{EC522EBE-0E9E-5471-42FE-6C82875A43EC}"/>
          </ac:cxnSpMkLst>
        </pc:cxnChg>
        <pc:cxnChg chg="mod">
          <ac:chgData name="Weber, George R. (LARC-D309)" userId="0c6bf55f-4eeb-4517-b8b9-ce58e4cba4b6" providerId="ADAL" clId="{E33388FE-C2AD-4216-90C9-2BA2211F3919}" dt="2024-10-03T11:25:07.990" v="1154" actId="14100"/>
          <ac:cxnSpMkLst>
            <pc:docMk/>
            <pc:sldMk cId="3555418842" sldId="2098149250"/>
            <ac:cxnSpMk id="12" creationId="{33F71B39-92B8-05CF-C447-5BF2DA56A901}"/>
          </ac:cxnSpMkLst>
        </pc:cxnChg>
        <pc:cxnChg chg="del mod topLvl">
          <ac:chgData name="Weber, George R. (LARC-D309)" userId="0c6bf55f-4eeb-4517-b8b9-ce58e4cba4b6" providerId="ADAL" clId="{E33388FE-C2AD-4216-90C9-2BA2211F3919}" dt="2024-10-03T10:40:19.817" v="504" actId="478"/>
          <ac:cxnSpMkLst>
            <pc:docMk/>
            <pc:sldMk cId="3555418842" sldId="2098149250"/>
            <ac:cxnSpMk id="21" creationId="{FF0FBEEE-E7BC-AE7F-7C45-F1CAD5942D5D}"/>
          </ac:cxnSpMkLst>
        </pc:cxnChg>
        <pc:cxnChg chg="mod">
          <ac:chgData name="Weber, George R. (LARC-D309)" userId="0c6bf55f-4eeb-4517-b8b9-ce58e4cba4b6" providerId="ADAL" clId="{E33388FE-C2AD-4216-90C9-2BA2211F3919}" dt="2024-10-03T11:24:40.063" v="1130" actId="1038"/>
          <ac:cxnSpMkLst>
            <pc:docMk/>
            <pc:sldMk cId="3555418842" sldId="2098149250"/>
            <ac:cxnSpMk id="50" creationId="{F5235F7C-46B3-605A-C92E-4F9A56BBFC4A}"/>
          </ac:cxnSpMkLst>
        </pc:cxnChg>
        <pc:cxnChg chg="mod">
          <ac:chgData name="Weber, George R. (LARC-D309)" userId="0c6bf55f-4eeb-4517-b8b9-ce58e4cba4b6" providerId="ADAL" clId="{E33388FE-C2AD-4216-90C9-2BA2211F3919}" dt="2024-10-03T11:25:01.503" v="1153" actId="1037"/>
          <ac:cxnSpMkLst>
            <pc:docMk/>
            <pc:sldMk cId="3555418842" sldId="2098149250"/>
            <ac:cxnSpMk id="70" creationId="{182E5ED6-AA91-CB3C-7091-2E76EB3AD603}"/>
          </ac:cxnSpMkLst>
        </pc:cxnChg>
      </pc:sldChg>
      <pc:sldChg chg="del">
        <pc:chgData name="Weber, George R. (LARC-D309)" userId="0c6bf55f-4eeb-4517-b8b9-ce58e4cba4b6" providerId="ADAL" clId="{E33388FE-C2AD-4216-90C9-2BA2211F3919}" dt="2024-10-02T02:05:07.218" v="8" actId="47"/>
        <pc:sldMkLst>
          <pc:docMk/>
          <pc:sldMk cId="4181739880" sldId="2098149251"/>
        </pc:sldMkLst>
      </pc:sldChg>
      <pc:sldChg chg="del">
        <pc:chgData name="Weber, George R. (LARC-D309)" userId="0c6bf55f-4eeb-4517-b8b9-ce58e4cba4b6" providerId="ADAL" clId="{E33388FE-C2AD-4216-90C9-2BA2211F3919}" dt="2024-10-02T02:05:05.638" v="7" actId="47"/>
        <pc:sldMkLst>
          <pc:docMk/>
          <pc:sldMk cId="1643069225" sldId="2098149252"/>
        </pc:sldMkLst>
      </pc:sldChg>
      <pc:sldChg chg="modAnim">
        <pc:chgData name="Weber, George R. (LARC-D309)" userId="0c6bf55f-4eeb-4517-b8b9-ce58e4cba4b6" providerId="ADAL" clId="{E33388FE-C2AD-4216-90C9-2BA2211F3919}" dt="2024-10-02T18:21:04.782" v="187"/>
        <pc:sldMkLst>
          <pc:docMk/>
          <pc:sldMk cId="1051147787" sldId="2098149253"/>
        </pc:sldMkLst>
      </pc:sldChg>
      <pc:sldChg chg="addSp delSp modSp mod modAnim">
        <pc:chgData name="Weber, George R. (LARC-D309)" userId="0c6bf55f-4eeb-4517-b8b9-ce58e4cba4b6" providerId="ADAL" clId="{E33388FE-C2AD-4216-90C9-2BA2211F3919}" dt="2024-10-03T13:21:57.077" v="1871"/>
        <pc:sldMkLst>
          <pc:docMk/>
          <pc:sldMk cId="1951326855" sldId="2098149254"/>
        </pc:sldMkLst>
        <pc:spChg chg="add mod">
          <ac:chgData name="Weber, George R. (LARC-D309)" userId="0c6bf55f-4eeb-4517-b8b9-ce58e4cba4b6" providerId="ADAL" clId="{E33388FE-C2AD-4216-90C9-2BA2211F3919}" dt="2024-10-03T13:19:17.106" v="1867" actId="20577"/>
          <ac:spMkLst>
            <pc:docMk/>
            <pc:sldMk cId="1951326855" sldId="2098149254"/>
            <ac:spMk id="30" creationId="{93EF1AA4-444F-7B78-3F56-5EA6DAB75378}"/>
          </ac:spMkLst>
        </pc:spChg>
        <pc:picChg chg="del">
          <ac:chgData name="Weber, George R. (LARC-D309)" userId="0c6bf55f-4eeb-4517-b8b9-ce58e4cba4b6" providerId="ADAL" clId="{E33388FE-C2AD-4216-90C9-2BA2211F3919}" dt="2024-10-03T13:14:11.268" v="1690" actId="478"/>
          <ac:picMkLst>
            <pc:docMk/>
            <pc:sldMk cId="1951326855" sldId="2098149254"/>
            <ac:picMk id="24" creationId="{403D7A50-8D02-6EB6-9459-C53336071185}"/>
          </ac:picMkLst>
        </pc:picChg>
        <pc:picChg chg="add mod">
          <ac:chgData name="Weber, George R. (LARC-D309)" userId="0c6bf55f-4eeb-4517-b8b9-ce58e4cba4b6" providerId="ADAL" clId="{E33388FE-C2AD-4216-90C9-2BA2211F3919}" dt="2024-10-03T13:18:52.498" v="1850" actId="1037"/>
          <ac:picMkLst>
            <pc:docMk/>
            <pc:sldMk cId="1951326855" sldId="2098149254"/>
            <ac:picMk id="32" creationId="{40C943F8-059C-99CE-42DF-16AA7411CA7F}"/>
          </ac:picMkLst>
        </pc:picChg>
      </pc:sldChg>
      <pc:sldChg chg="addSp modSp del modAnim">
        <pc:chgData name="Weber, George R. (LARC-D309)" userId="0c6bf55f-4eeb-4517-b8b9-ce58e4cba4b6" providerId="ADAL" clId="{E33388FE-C2AD-4216-90C9-2BA2211F3919}" dt="2024-10-03T10:45:59.153" v="655" actId="47"/>
        <pc:sldMkLst>
          <pc:docMk/>
          <pc:sldMk cId="1369338609" sldId="2098149258"/>
        </pc:sldMkLst>
        <pc:spChg chg="mod">
          <ac:chgData name="Weber, George R. (LARC-D309)" userId="0c6bf55f-4eeb-4517-b8b9-ce58e4cba4b6" providerId="ADAL" clId="{E33388FE-C2AD-4216-90C9-2BA2211F3919}" dt="2024-10-02T17:43:03.678" v="57" actId="164"/>
          <ac:spMkLst>
            <pc:docMk/>
            <pc:sldMk cId="1369338609" sldId="2098149258"/>
            <ac:spMk id="29" creationId="{80824710-2144-52C3-58EC-8D6848F39265}"/>
          </ac:spMkLst>
        </pc:spChg>
        <pc:spChg chg="mod">
          <ac:chgData name="Weber, George R. (LARC-D309)" userId="0c6bf55f-4eeb-4517-b8b9-ce58e4cba4b6" providerId="ADAL" clId="{E33388FE-C2AD-4216-90C9-2BA2211F3919}" dt="2024-10-02T17:43:03.678" v="57" actId="164"/>
          <ac:spMkLst>
            <pc:docMk/>
            <pc:sldMk cId="1369338609" sldId="2098149258"/>
            <ac:spMk id="142" creationId="{F2774F1A-3AC1-29D7-848A-79CE5DF97BDE}"/>
          </ac:spMkLst>
        </pc:spChg>
        <pc:grpChg chg="add mod">
          <ac:chgData name="Weber, George R. (LARC-D309)" userId="0c6bf55f-4eeb-4517-b8b9-ce58e4cba4b6" providerId="ADAL" clId="{E33388FE-C2AD-4216-90C9-2BA2211F3919}" dt="2024-10-02T17:43:03.678" v="57" actId="164"/>
          <ac:grpSpMkLst>
            <pc:docMk/>
            <pc:sldMk cId="1369338609" sldId="2098149258"/>
            <ac:grpSpMk id="4" creationId="{EFEF0A46-B7E3-5658-DF52-F07574AB5408}"/>
          </ac:grpSpMkLst>
        </pc:grpChg>
        <pc:cxnChg chg="mod">
          <ac:chgData name="Weber, George R. (LARC-D309)" userId="0c6bf55f-4eeb-4517-b8b9-ce58e4cba4b6" providerId="ADAL" clId="{E33388FE-C2AD-4216-90C9-2BA2211F3919}" dt="2024-10-02T17:43:03.678" v="57" actId="164"/>
          <ac:cxnSpMkLst>
            <pc:docMk/>
            <pc:sldMk cId="1369338609" sldId="2098149258"/>
            <ac:cxnSpMk id="143" creationId="{9F4AD3DD-8FDF-6622-31CD-8A6797B75B1B}"/>
          </ac:cxnSpMkLst>
        </pc:cxnChg>
      </pc:sldChg>
      <pc:sldChg chg="delSp modSp mod ord delAnim modAnim">
        <pc:chgData name="Weber, George R. (LARC-D309)" userId="0c6bf55f-4eeb-4517-b8b9-ce58e4cba4b6" providerId="ADAL" clId="{E33388FE-C2AD-4216-90C9-2BA2211F3919}" dt="2024-10-03T11:13:29.621" v="994" actId="27636"/>
        <pc:sldMkLst>
          <pc:docMk/>
          <pc:sldMk cId="2504866080" sldId="2098149260"/>
        </pc:sldMkLst>
        <pc:spChg chg="mod">
          <ac:chgData name="Weber, George R. (LARC-D309)" userId="0c6bf55f-4eeb-4517-b8b9-ce58e4cba4b6" providerId="ADAL" clId="{E33388FE-C2AD-4216-90C9-2BA2211F3919}" dt="2024-10-03T11:13:29.621" v="994" actId="27636"/>
          <ac:spMkLst>
            <pc:docMk/>
            <pc:sldMk cId="2504866080" sldId="2098149260"/>
            <ac:spMk id="2" creationId="{3A36079F-128A-43B8-AF7A-432AA7BEA07B}"/>
          </ac:spMkLst>
        </pc:spChg>
        <pc:spChg chg="mod">
          <ac:chgData name="Weber, George R. (LARC-D309)" userId="0c6bf55f-4eeb-4517-b8b9-ce58e4cba4b6" providerId="ADAL" clId="{E33388FE-C2AD-4216-90C9-2BA2211F3919}" dt="2024-10-02T17:32:40.531" v="43" actId="113"/>
          <ac:spMkLst>
            <pc:docMk/>
            <pc:sldMk cId="2504866080" sldId="2098149260"/>
            <ac:spMk id="6" creationId="{ECFDFDFC-363F-A32E-B959-BD625CEE0592}"/>
          </ac:spMkLst>
        </pc:spChg>
        <pc:spChg chg="mod">
          <ac:chgData name="Weber, George R. (LARC-D309)" userId="0c6bf55f-4eeb-4517-b8b9-ce58e4cba4b6" providerId="ADAL" clId="{E33388FE-C2AD-4216-90C9-2BA2211F3919}" dt="2024-10-02T17:32:31.747" v="42" actId="113"/>
          <ac:spMkLst>
            <pc:docMk/>
            <pc:sldMk cId="2504866080" sldId="2098149260"/>
            <ac:spMk id="9" creationId="{B9BC0090-9164-CBA5-0C52-CE08E7082E74}"/>
          </ac:spMkLst>
        </pc:spChg>
        <pc:spChg chg="mod">
          <ac:chgData name="Weber, George R. (LARC-D309)" userId="0c6bf55f-4eeb-4517-b8b9-ce58e4cba4b6" providerId="ADAL" clId="{E33388FE-C2AD-4216-90C9-2BA2211F3919}" dt="2024-10-03T10:35:20.875" v="477" actId="14100"/>
          <ac:spMkLst>
            <pc:docMk/>
            <pc:sldMk cId="2504866080" sldId="2098149260"/>
            <ac:spMk id="10" creationId="{F91DC9D2-16E3-141F-6DB4-B7FCDCC33E85}"/>
          </ac:spMkLst>
        </pc:spChg>
        <pc:spChg chg="del">
          <ac:chgData name="Weber, George R. (LARC-D309)" userId="0c6bf55f-4eeb-4517-b8b9-ce58e4cba4b6" providerId="ADAL" clId="{E33388FE-C2AD-4216-90C9-2BA2211F3919}" dt="2024-10-03T10:37:13.249" v="481" actId="21"/>
          <ac:spMkLst>
            <pc:docMk/>
            <pc:sldMk cId="2504866080" sldId="2098149260"/>
            <ac:spMk id="28" creationId="{6C6D744C-AB2F-E3BB-6879-2DA2551F887B}"/>
          </ac:spMkLst>
        </pc:spChg>
        <pc:spChg chg="mod">
          <ac:chgData name="Weber, George R. (LARC-D309)" userId="0c6bf55f-4eeb-4517-b8b9-ce58e4cba4b6" providerId="ADAL" clId="{E33388FE-C2AD-4216-90C9-2BA2211F3919}" dt="2024-10-03T10:36:03.763" v="480" actId="1076"/>
          <ac:spMkLst>
            <pc:docMk/>
            <pc:sldMk cId="2504866080" sldId="2098149260"/>
            <ac:spMk id="34" creationId="{D5D0FFBE-A41A-9F61-22CB-75AC837D21BE}"/>
          </ac:spMkLst>
        </pc:spChg>
      </pc:sldChg>
      <pc:sldChg chg="modSp del modAnim">
        <pc:chgData name="Weber, George R. (LARC-D309)" userId="0c6bf55f-4eeb-4517-b8b9-ce58e4cba4b6" providerId="ADAL" clId="{E33388FE-C2AD-4216-90C9-2BA2211F3919}" dt="2024-10-03T10:55:38.805" v="848" actId="47"/>
        <pc:sldMkLst>
          <pc:docMk/>
          <pc:sldMk cId="282432533" sldId="2098149261"/>
        </pc:sldMkLst>
        <pc:spChg chg="mod">
          <ac:chgData name="Weber, George R. (LARC-D309)" userId="0c6bf55f-4eeb-4517-b8b9-ce58e4cba4b6" providerId="ADAL" clId="{E33388FE-C2AD-4216-90C9-2BA2211F3919}" dt="2024-10-02T17:46:03.834" v="110" actId="20577"/>
          <ac:spMkLst>
            <pc:docMk/>
            <pc:sldMk cId="282432533" sldId="2098149261"/>
            <ac:spMk id="2" creationId="{3A36079F-128A-43B8-AF7A-432AA7BEA07B}"/>
          </ac:spMkLst>
        </pc:spChg>
      </pc:sldChg>
      <pc:sldChg chg="addSp modSp mod modAnim">
        <pc:chgData name="Weber, George R. (LARC-D309)" userId="0c6bf55f-4eeb-4517-b8b9-ce58e4cba4b6" providerId="ADAL" clId="{E33388FE-C2AD-4216-90C9-2BA2211F3919}" dt="2024-10-03T13:09:18.616" v="1681"/>
        <pc:sldMkLst>
          <pc:docMk/>
          <pc:sldMk cId="1078667321" sldId="2098149262"/>
        </pc:sldMkLst>
        <pc:spChg chg="mod">
          <ac:chgData name="Weber, George R. (LARC-D309)" userId="0c6bf55f-4eeb-4517-b8b9-ce58e4cba4b6" providerId="ADAL" clId="{E33388FE-C2AD-4216-90C9-2BA2211F3919}" dt="2024-10-03T10:54:08.814" v="847" actId="20577"/>
          <ac:spMkLst>
            <pc:docMk/>
            <pc:sldMk cId="1078667321" sldId="2098149262"/>
            <ac:spMk id="2" creationId="{3A36079F-128A-43B8-AF7A-432AA7BEA07B}"/>
          </ac:spMkLst>
        </pc:spChg>
        <pc:spChg chg="mod">
          <ac:chgData name="Weber, George R. (LARC-D309)" userId="0c6bf55f-4eeb-4517-b8b9-ce58e4cba4b6" providerId="ADAL" clId="{E33388FE-C2AD-4216-90C9-2BA2211F3919}" dt="2024-10-03T11:20:59.262" v="1077" actId="1036"/>
          <ac:spMkLst>
            <pc:docMk/>
            <pc:sldMk cId="1078667321" sldId="2098149262"/>
            <ac:spMk id="5" creationId="{62E21C07-98DA-88AE-B329-8E20D7214B64}"/>
          </ac:spMkLst>
        </pc:spChg>
        <pc:spChg chg="add mod">
          <ac:chgData name="Weber, George R. (LARC-D309)" userId="0c6bf55f-4eeb-4517-b8b9-ce58e4cba4b6" providerId="ADAL" clId="{E33388FE-C2AD-4216-90C9-2BA2211F3919}" dt="2024-10-03T12:23:45.502" v="1634" actId="20577"/>
          <ac:spMkLst>
            <pc:docMk/>
            <pc:sldMk cId="1078667321" sldId="2098149262"/>
            <ac:spMk id="6" creationId="{DD43D1E3-914A-7400-C6C2-263313991E51}"/>
          </ac:spMkLst>
        </pc:spChg>
        <pc:spChg chg="mod">
          <ac:chgData name="Weber, George R. (LARC-D309)" userId="0c6bf55f-4eeb-4517-b8b9-ce58e4cba4b6" providerId="ADAL" clId="{E33388FE-C2AD-4216-90C9-2BA2211F3919}" dt="2024-10-03T11:20:59.262" v="1077" actId="1036"/>
          <ac:spMkLst>
            <pc:docMk/>
            <pc:sldMk cId="1078667321" sldId="2098149262"/>
            <ac:spMk id="7" creationId="{01278983-D588-0139-F234-2C9E79EC79E6}"/>
          </ac:spMkLst>
        </pc:spChg>
        <pc:spChg chg="mod">
          <ac:chgData name="Weber, George R. (LARC-D309)" userId="0c6bf55f-4eeb-4517-b8b9-ce58e4cba4b6" providerId="ADAL" clId="{E33388FE-C2AD-4216-90C9-2BA2211F3919}" dt="2024-10-03T11:20:59.262" v="1077" actId="1036"/>
          <ac:spMkLst>
            <pc:docMk/>
            <pc:sldMk cId="1078667321" sldId="2098149262"/>
            <ac:spMk id="8" creationId="{A15CF7FB-5550-AE8B-4C4E-3055843B489F}"/>
          </ac:spMkLst>
        </pc:spChg>
        <pc:spChg chg="mod">
          <ac:chgData name="Weber, George R. (LARC-D309)" userId="0c6bf55f-4eeb-4517-b8b9-ce58e4cba4b6" providerId="ADAL" clId="{E33388FE-C2AD-4216-90C9-2BA2211F3919}" dt="2024-10-03T11:20:59.262" v="1077" actId="1036"/>
          <ac:spMkLst>
            <pc:docMk/>
            <pc:sldMk cId="1078667321" sldId="2098149262"/>
            <ac:spMk id="10" creationId="{0F4A7222-C763-FAD1-52FA-03E9BA8CCE29}"/>
          </ac:spMkLst>
        </pc:spChg>
        <pc:spChg chg="mod">
          <ac:chgData name="Weber, George R. (LARC-D309)" userId="0c6bf55f-4eeb-4517-b8b9-ce58e4cba4b6" providerId="ADAL" clId="{E33388FE-C2AD-4216-90C9-2BA2211F3919}" dt="2024-10-03T11:17:16.305" v="1016" actId="1076"/>
          <ac:spMkLst>
            <pc:docMk/>
            <pc:sldMk cId="1078667321" sldId="2098149262"/>
            <ac:spMk id="17" creationId="{55B3450B-CCF2-20C4-46A6-EF0E4B343060}"/>
          </ac:spMkLst>
        </pc:spChg>
        <pc:spChg chg="mod">
          <ac:chgData name="Weber, George R. (LARC-D309)" userId="0c6bf55f-4eeb-4517-b8b9-ce58e4cba4b6" providerId="ADAL" clId="{E33388FE-C2AD-4216-90C9-2BA2211F3919}" dt="2024-10-03T11:20:59.262" v="1077" actId="1036"/>
          <ac:spMkLst>
            <pc:docMk/>
            <pc:sldMk cId="1078667321" sldId="2098149262"/>
            <ac:spMk id="18" creationId="{4A5D4C4C-7E7A-A122-0E7D-17550444E8FA}"/>
          </ac:spMkLst>
        </pc:spChg>
        <pc:spChg chg="mod">
          <ac:chgData name="Weber, George R. (LARC-D309)" userId="0c6bf55f-4eeb-4517-b8b9-ce58e4cba4b6" providerId="ADAL" clId="{E33388FE-C2AD-4216-90C9-2BA2211F3919}" dt="2024-10-03T11:20:59.262" v="1077" actId="1036"/>
          <ac:spMkLst>
            <pc:docMk/>
            <pc:sldMk cId="1078667321" sldId="2098149262"/>
            <ac:spMk id="19" creationId="{8F4CB599-AB55-DAA8-64CE-CE8BDB9921D1}"/>
          </ac:spMkLst>
        </pc:spChg>
        <pc:spChg chg="mod">
          <ac:chgData name="Weber, George R. (LARC-D309)" userId="0c6bf55f-4eeb-4517-b8b9-ce58e4cba4b6" providerId="ADAL" clId="{E33388FE-C2AD-4216-90C9-2BA2211F3919}" dt="2024-10-03T11:20:59.262" v="1077" actId="1036"/>
          <ac:spMkLst>
            <pc:docMk/>
            <pc:sldMk cId="1078667321" sldId="2098149262"/>
            <ac:spMk id="20" creationId="{F29D12A8-6DE3-B33D-5325-96332A409D08}"/>
          </ac:spMkLst>
        </pc:spChg>
        <pc:spChg chg="mod">
          <ac:chgData name="Weber, George R. (LARC-D309)" userId="0c6bf55f-4eeb-4517-b8b9-ce58e4cba4b6" providerId="ADAL" clId="{E33388FE-C2AD-4216-90C9-2BA2211F3919}" dt="2024-10-03T11:20:59.262" v="1077" actId="1036"/>
          <ac:spMkLst>
            <pc:docMk/>
            <pc:sldMk cId="1078667321" sldId="2098149262"/>
            <ac:spMk id="21" creationId="{FAE43AE3-E385-D0BA-C941-311E6367AD40}"/>
          </ac:spMkLst>
        </pc:spChg>
        <pc:spChg chg="mod">
          <ac:chgData name="Weber, George R. (LARC-D309)" userId="0c6bf55f-4eeb-4517-b8b9-ce58e4cba4b6" providerId="ADAL" clId="{E33388FE-C2AD-4216-90C9-2BA2211F3919}" dt="2024-10-03T11:20:59.262" v="1077" actId="1036"/>
          <ac:spMkLst>
            <pc:docMk/>
            <pc:sldMk cId="1078667321" sldId="2098149262"/>
            <ac:spMk id="22" creationId="{5B57AD0D-562D-AFB8-37EC-53866216D13E}"/>
          </ac:spMkLst>
        </pc:spChg>
        <pc:spChg chg="mod">
          <ac:chgData name="Weber, George R. (LARC-D309)" userId="0c6bf55f-4eeb-4517-b8b9-ce58e4cba4b6" providerId="ADAL" clId="{E33388FE-C2AD-4216-90C9-2BA2211F3919}" dt="2024-10-03T11:20:59.262" v="1077" actId="1036"/>
          <ac:spMkLst>
            <pc:docMk/>
            <pc:sldMk cId="1078667321" sldId="2098149262"/>
            <ac:spMk id="23" creationId="{2F7E41CA-A90A-CDA3-44B9-22AD94B5720E}"/>
          </ac:spMkLst>
        </pc:spChg>
        <pc:spChg chg="mod">
          <ac:chgData name="Weber, George R. (LARC-D309)" userId="0c6bf55f-4eeb-4517-b8b9-ce58e4cba4b6" providerId="ADAL" clId="{E33388FE-C2AD-4216-90C9-2BA2211F3919}" dt="2024-10-03T11:57:24.582" v="1354" actId="14100"/>
          <ac:spMkLst>
            <pc:docMk/>
            <pc:sldMk cId="1078667321" sldId="2098149262"/>
            <ac:spMk id="24" creationId="{3E3EE0A3-4961-5791-DF44-44C21E88DD77}"/>
          </ac:spMkLst>
        </pc:spChg>
        <pc:spChg chg="mod">
          <ac:chgData name="Weber, George R. (LARC-D309)" userId="0c6bf55f-4eeb-4517-b8b9-ce58e4cba4b6" providerId="ADAL" clId="{E33388FE-C2AD-4216-90C9-2BA2211F3919}" dt="2024-10-03T11:57:24.582" v="1354" actId="14100"/>
          <ac:spMkLst>
            <pc:docMk/>
            <pc:sldMk cId="1078667321" sldId="2098149262"/>
            <ac:spMk id="29" creationId="{3626D559-A712-9FDA-FA48-21EE71AC5036}"/>
          </ac:spMkLst>
        </pc:spChg>
        <pc:spChg chg="mod">
          <ac:chgData name="Weber, George R. (LARC-D309)" userId="0c6bf55f-4eeb-4517-b8b9-ce58e4cba4b6" providerId="ADAL" clId="{E33388FE-C2AD-4216-90C9-2BA2211F3919}" dt="2024-10-03T11:20:59.262" v="1077" actId="1036"/>
          <ac:spMkLst>
            <pc:docMk/>
            <pc:sldMk cId="1078667321" sldId="2098149262"/>
            <ac:spMk id="30" creationId="{8AE9B368-709B-BF36-84C3-855AE993C197}"/>
          </ac:spMkLst>
        </pc:spChg>
        <pc:spChg chg="mod">
          <ac:chgData name="Weber, George R. (LARC-D309)" userId="0c6bf55f-4eeb-4517-b8b9-ce58e4cba4b6" providerId="ADAL" clId="{E33388FE-C2AD-4216-90C9-2BA2211F3919}" dt="2024-10-03T11:57:24.582" v="1354" actId="14100"/>
          <ac:spMkLst>
            <pc:docMk/>
            <pc:sldMk cId="1078667321" sldId="2098149262"/>
            <ac:spMk id="33" creationId="{5922B98C-F582-D19A-986E-03897D69DB26}"/>
          </ac:spMkLst>
        </pc:spChg>
        <pc:spChg chg="add mod">
          <ac:chgData name="Weber, George R. (LARC-D309)" userId="0c6bf55f-4eeb-4517-b8b9-ce58e4cba4b6" providerId="ADAL" clId="{E33388FE-C2AD-4216-90C9-2BA2211F3919}" dt="2024-10-03T11:20:59.262" v="1077" actId="1036"/>
          <ac:spMkLst>
            <pc:docMk/>
            <pc:sldMk cId="1078667321" sldId="2098149262"/>
            <ac:spMk id="41" creationId="{660D4C16-01DF-4883-E15C-1FAA8440B41B}"/>
          </ac:spMkLst>
        </pc:spChg>
        <pc:spChg chg="add mod">
          <ac:chgData name="Weber, George R. (LARC-D309)" userId="0c6bf55f-4eeb-4517-b8b9-ce58e4cba4b6" providerId="ADAL" clId="{E33388FE-C2AD-4216-90C9-2BA2211F3919}" dt="2024-10-03T11:23:02.790" v="1122" actId="1076"/>
          <ac:spMkLst>
            <pc:docMk/>
            <pc:sldMk cId="1078667321" sldId="2098149262"/>
            <ac:spMk id="51" creationId="{75817A43-34F0-907B-746D-B451F60539A5}"/>
          </ac:spMkLst>
        </pc:spChg>
        <pc:grpChg chg="mod">
          <ac:chgData name="Weber, George R. (LARC-D309)" userId="0c6bf55f-4eeb-4517-b8b9-ce58e4cba4b6" providerId="ADAL" clId="{E33388FE-C2AD-4216-90C9-2BA2211F3919}" dt="2024-10-03T11:20:59.262" v="1077" actId="1036"/>
          <ac:grpSpMkLst>
            <pc:docMk/>
            <pc:sldMk cId="1078667321" sldId="2098149262"/>
            <ac:grpSpMk id="31" creationId="{3FF9A3D3-2494-315B-7F2C-8FACE55912DE}"/>
          </ac:grpSpMkLst>
        </pc:grpChg>
        <pc:picChg chg="mod">
          <ac:chgData name="Weber, George R. (LARC-D309)" userId="0c6bf55f-4eeb-4517-b8b9-ce58e4cba4b6" providerId="ADAL" clId="{E33388FE-C2AD-4216-90C9-2BA2211F3919}" dt="2024-10-03T11:20:59.262" v="1077" actId="1036"/>
          <ac:picMkLst>
            <pc:docMk/>
            <pc:sldMk cId="1078667321" sldId="2098149262"/>
            <ac:picMk id="25" creationId="{57CA8EA1-F559-77BB-9D46-CB7D12A9C776}"/>
          </ac:picMkLst>
        </pc:picChg>
        <pc:picChg chg="mod">
          <ac:chgData name="Weber, George R. (LARC-D309)" userId="0c6bf55f-4eeb-4517-b8b9-ce58e4cba4b6" providerId="ADAL" clId="{E33388FE-C2AD-4216-90C9-2BA2211F3919}" dt="2024-10-03T11:20:59.262" v="1077" actId="1036"/>
          <ac:picMkLst>
            <pc:docMk/>
            <pc:sldMk cId="1078667321" sldId="2098149262"/>
            <ac:picMk id="26" creationId="{E82AF8DE-2199-A166-88C9-AE87E5A92912}"/>
          </ac:picMkLst>
        </pc:picChg>
        <pc:picChg chg="mod">
          <ac:chgData name="Weber, George R. (LARC-D309)" userId="0c6bf55f-4eeb-4517-b8b9-ce58e4cba4b6" providerId="ADAL" clId="{E33388FE-C2AD-4216-90C9-2BA2211F3919}" dt="2024-10-03T11:20:59.262" v="1077" actId="1036"/>
          <ac:picMkLst>
            <pc:docMk/>
            <pc:sldMk cId="1078667321" sldId="2098149262"/>
            <ac:picMk id="27" creationId="{95244FB0-B787-1579-CA91-EE7BCBFFB2EA}"/>
          </ac:picMkLst>
        </pc:picChg>
        <pc:picChg chg="mod">
          <ac:chgData name="Weber, George R. (LARC-D309)" userId="0c6bf55f-4eeb-4517-b8b9-ce58e4cba4b6" providerId="ADAL" clId="{E33388FE-C2AD-4216-90C9-2BA2211F3919}" dt="2024-10-03T11:20:59.262" v="1077" actId="1036"/>
          <ac:picMkLst>
            <pc:docMk/>
            <pc:sldMk cId="1078667321" sldId="2098149262"/>
            <ac:picMk id="28" creationId="{01F0839D-E86E-2B69-6F72-F1E4596FFF72}"/>
          </ac:picMkLst>
        </pc:picChg>
        <pc:picChg chg="mod">
          <ac:chgData name="Weber, George R. (LARC-D309)" userId="0c6bf55f-4eeb-4517-b8b9-ce58e4cba4b6" providerId="ADAL" clId="{E33388FE-C2AD-4216-90C9-2BA2211F3919}" dt="2024-10-03T11:20:59.262" v="1077" actId="1036"/>
          <ac:picMkLst>
            <pc:docMk/>
            <pc:sldMk cId="1078667321" sldId="2098149262"/>
            <ac:picMk id="59" creationId="{32E1FFA2-A162-6320-0031-83A8AE2570CB}"/>
          </ac:picMkLst>
        </pc:picChg>
        <pc:picChg chg="mod">
          <ac:chgData name="Weber, George R. (LARC-D309)" userId="0c6bf55f-4eeb-4517-b8b9-ce58e4cba4b6" providerId="ADAL" clId="{E33388FE-C2AD-4216-90C9-2BA2211F3919}" dt="2024-10-03T11:20:59.262" v="1077" actId="1036"/>
          <ac:picMkLst>
            <pc:docMk/>
            <pc:sldMk cId="1078667321" sldId="2098149262"/>
            <ac:picMk id="60" creationId="{FC28FECB-3B39-1CB6-5326-40FC0D9BA5CB}"/>
          </ac:picMkLst>
        </pc:picChg>
        <pc:cxnChg chg="mod">
          <ac:chgData name="Weber, George R. (LARC-D309)" userId="0c6bf55f-4eeb-4517-b8b9-ce58e4cba4b6" providerId="ADAL" clId="{E33388FE-C2AD-4216-90C9-2BA2211F3919}" dt="2024-10-03T11:20:59.262" v="1077" actId="1036"/>
          <ac:cxnSpMkLst>
            <pc:docMk/>
            <pc:sldMk cId="1078667321" sldId="2098149262"/>
            <ac:cxnSpMk id="4" creationId="{6FEAA54B-BF5B-373B-0386-8592E045F6CA}"/>
          </ac:cxnSpMkLst>
        </pc:cxnChg>
        <pc:cxnChg chg="mod">
          <ac:chgData name="Weber, George R. (LARC-D309)" userId="0c6bf55f-4eeb-4517-b8b9-ce58e4cba4b6" providerId="ADAL" clId="{E33388FE-C2AD-4216-90C9-2BA2211F3919}" dt="2024-10-03T11:20:59.262" v="1077" actId="1036"/>
          <ac:cxnSpMkLst>
            <pc:docMk/>
            <pc:sldMk cId="1078667321" sldId="2098149262"/>
            <ac:cxnSpMk id="11" creationId="{2A287B48-9417-4B39-683C-94C0374B03E3}"/>
          </ac:cxnSpMkLst>
        </pc:cxnChg>
        <pc:cxnChg chg="mod">
          <ac:chgData name="Weber, George R. (LARC-D309)" userId="0c6bf55f-4eeb-4517-b8b9-ce58e4cba4b6" providerId="ADAL" clId="{E33388FE-C2AD-4216-90C9-2BA2211F3919}" dt="2024-10-03T11:20:59.262" v="1077" actId="1036"/>
          <ac:cxnSpMkLst>
            <pc:docMk/>
            <pc:sldMk cId="1078667321" sldId="2098149262"/>
            <ac:cxnSpMk id="13" creationId="{DCE6CD33-D458-2FDA-BBB6-52EB310C2A7B}"/>
          </ac:cxnSpMkLst>
        </pc:cxnChg>
        <pc:cxnChg chg="add mod">
          <ac:chgData name="Weber, George R. (LARC-D309)" userId="0c6bf55f-4eeb-4517-b8b9-ce58e4cba4b6" providerId="ADAL" clId="{E33388FE-C2AD-4216-90C9-2BA2211F3919}" dt="2024-10-03T11:20:59.262" v="1077" actId="1036"/>
          <ac:cxnSpMkLst>
            <pc:docMk/>
            <pc:sldMk cId="1078667321" sldId="2098149262"/>
            <ac:cxnSpMk id="14" creationId="{7FBAB74A-C905-B50F-9CCA-72C815949ECA}"/>
          </ac:cxnSpMkLst>
        </pc:cxnChg>
        <pc:cxnChg chg="mod">
          <ac:chgData name="Weber, George R. (LARC-D309)" userId="0c6bf55f-4eeb-4517-b8b9-ce58e4cba4b6" providerId="ADAL" clId="{E33388FE-C2AD-4216-90C9-2BA2211F3919}" dt="2024-10-03T11:57:24.582" v="1354" actId="14100"/>
          <ac:cxnSpMkLst>
            <pc:docMk/>
            <pc:sldMk cId="1078667321" sldId="2098149262"/>
            <ac:cxnSpMk id="34" creationId="{2D26B0C2-6DC1-E28F-7910-CEB3B901F262}"/>
          </ac:cxnSpMkLst>
        </pc:cxnChg>
        <pc:cxnChg chg="mod">
          <ac:chgData name="Weber, George R. (LARC-D309)" userId="0c6bf55f-4eeb-4517-b8b9-ce58e4cba4b6" providerId="ADAL" clId="{E33388FE-C2AD-4216-90C9-2BA2211F3919}" dt="2024-10-03T11:57:24.582" v="1354" actId="14100"/>
          <ac:cxnSpMkLst>
            <pc:docMk/>
            <pc:sldMk cId="1078667321" sldId="2098149262"/>
            <ac:cxnSpMk id="36" creationId="{E2872F1C-3532-42B7-CF68-3FDE94056E9C}"/>
          </ac:cxnSpMkLst>
        </pc:cxnChg>
        <pc:cxnChg chg="mod">
          <ac:chgData name="Weber, George R. (LARC-D309)" userId="0c6bf55f-4eeb-4517-b8b9-ce58e4cba4b6" providerId="ADAL" clId="{E33388FE-C2AD-4216-90C9-2BA2211F3919}" dt="2024-10-03T11:57:24.582" v="1354" actId="14100"/>
          <ac:cxnSpMkLst>
            <pc:docMk/>
            <pc:sldMk cId="1078667321" sldId="2098149262"/>
            <ac:cxnSpMk id="39" creationId="{7ED3B154-D4D0-A127-C63B-6C2AC52A90D1}"/>
          </ac:cxnSpMkLst>
        </pc:cxnChg>
      </pc:sldChg>
      <pc:sldChg chg="addSp delSp modSp del mod modAnim">
        <pc:chgData name="Weber, George R. (LARC-D309)" userId="0c6bf55f-4eeb-4517-b8b9-ce58e4cba4b6" providerId="ADAL" clId="{E33388FE-C2AD-4216-90C9-2BA2211F3919}" dt="2024-10-03T11:07:41.466" v="924" actId="47"/>
        <pc:sldMkLst>
          <pc:docMk/>
          <pc:sldMk cId="1346455473" sldId="2098149263"/>
        </pc:sldMkLst>
        <pc:spChg chg="add mod">
          <ac:chgData name="Weber, George R. (LARC-D309)" userId="0c6bf55f-4eeb-4517-b8b9-ce58e4cba4b6" providerId="ADAL" clId="{E33388FE-C2AD-4216-90C9-2BA2211F3919}" dt="2024-10-03T11:06:38.380" v="919"/>
          <ac:spMkLst>
            <pc:docMk/>
            <pc:sldMk cId="1346455473" sldId="2098149263"/>
            <ac:spMk id="4" creationId="{42CAE312-FC7C-4E5E-8426-81D8BD2E4A38}"/>
          </ac:spMkLst>
        </pc:spChg>
        <pc:spChg chg="del">
          <ac:chgData name="Weber, George R. (LARC-D309)" userId="0c6bf55f-4eeb-4517-b8b9-ce58e4cba4b6" providerId="ADAL" clId="{E33388FE-C2AD-4216-90C9-2BA2211F3919}" dt="2024-10-03T11:06:38.108" v="918" actId="478"/>
          <ac:spMkLst>
            <pc:docMk/>
            <pc:sldMk cId="1346455473" sldId="2098149263"/>
            <ac:spMk id="24" creationId="{0FEAE0D1-0501-9C89-A831-672A32AA9E2D}"/>
          </ac:spMkLst>
        </pc:spChg>
      </pc:sldChg>
      <pc:sldChg chg="addSp delSp modSp del mod addAnim delAnim modAnim">
        <pc:chgData name="Weber, George R. (LARC-D309)" userId="0c6bf55f-4eeb-4517-b8b9-ce58e4cba4b6" providerId="ADAL" clId="{E33388FE-C2AD-4216-90C9-2BA2211F3919}" dt="2024-10-03T12:09:12.695" v="1493" actId="47"/>
        <pc:sldMkLst>
          <pc:docMk/>
          <pc:sldMk cId="2095933492" sldId="2098149265"/>
        </pc:sldMkLst>
        <pc:spChg chg="mod">
          <ac:chgData name="Weber, George R. (LARC-D309)" userId="0c6bf55f-4eeb-4517-b8b9-ce58e4cba4b6" providerId="ADAL" clId="{E33388FE-C2AD-4216-90C9-2BA2211F3919}" dt="2024-10-03T11:41:27.707" v="1156" actId="20577"/>
          <ac:spMkLst>
            <pc:docMk/>
            <pc:sldMk cId="2095933492" sldId="2098149265"/>
            <ac:spMk id="2" creationId="{116E5275-E832-8002-A76B-D9200899C67A}"/>
          </ac:spMkLst>
        </pc:spChg>
        <pc:spChg chg="mod">
          <ac:chgData name="Weber, George R. (LARC-D309)" userId="0c6bf55f-4eeb-4517-b8b9-ce58e4cba4b6" providerId="ADAL" clId="{E33388FE-C2AD-4216-90C9-2BA2211F3919}" dt="2024-10-03T11:42:46.397" v="1170" actId="1076"/>
          <ac:spMkLst>
            <pc:docMk/>
            <pc:sldMk cId="2095933492" sldId="2098149265"/>
            <ac:spMk id="4" creationId="{4C1951F7-A04E-048B-C334-C43B98FD5AAE}"/>
          </ac:spMkLst>
        </pc:spChg>
        <pc:spChg chg="mod">
          <ac:chgData name="Weber, George R. (LARC-D309)" userId="0c6bf55f-4eeb-4517-b8b9-ce58e4cba4b6" providerId="ADAL" clId="{E33388FE-C2AD-4216-90C9-2BA2211F3919}" dt="2024-10-03T11:42:46.397" v="1170" actId="1076"/>
          <ac:spMkLst>
            <pc:docMk/>
            <pc:sldMk cId="2095933492" sldId="2098149265"/>
            <ac:spMk id="5" creationId="{D735675C-9D23-744F-F744-FBEB325A9058}"/>
          </ac:spMkLst>
        </pc:spChg>
        <pc:spChg chg="mod">
          <ac:chgData name="Weber, George R. (LARC-D309)" userId="0c6bf55f-4eeb-4517-b8b9-ce58e4cba4b6" providerId="ADAL" clId="{E33388FE-C2AD-4216-90C9-2BA2211F3919}" dt="2024-10-03T11:42:46.397" v="1170" actId="1076"/>
          <ac:spMkLst>
            <pc:docMk/>
            <pc:sldMk cId="2095933492" sldId="2098149265"/>
            <ac:spMk id="6" creationId="{0DDC6B73-24B3-996B-63C7-80B5E5E14132}"/>
          </ac:spMkLst>
        </pc:spChg>
        <pc:spChg chg="mod">
          <ac:chgData name="Weber, George R. (LARC-D309)" userId="0c6bf55f-4eeb-4517-b8b9-ce58e4cba4b6" providerId="ADAL" clId="{E33388FE-C2AD-4216-90C9-2BA2211F3919}" dt="2024-10-03T11:42:46.397" v="1170" actId="1076"/>
          <ac:spMkLst>
            <pc:docMk/>
            <pc:sldMk cId="2095933492" sldId="2098149265"/>
            <ac:spMk id="7" creationId="{A976AD11-BFA1-CCA6-709F-7E24A2649566}"/>
          </ac:spMkLst>
        </pc:spChg>
        <pc:spChg chg="mod">
          <ac:chgData name="Weber, George R. (LARC-D309)" userId="0c6bf55f-4eeb-4517-b8b9-ce58e4cba4b6" providerId="ADAL" clId="{E33388FE-C2AD-4216-90C9-2BA2211F3919}" dt="2024-10-03T11:42:46.397" v="1170" actId="1076"/>
          <ac:spMkLst>
            <pc:docMk/>
            <pc:sldMk cId="2095933492" sldId="2098149265"/>
            <ac:spMk id="8" creationId="{D8AB42CA-BDFB-FA60-2F1F-82B5020C456A}"/>
          </ac:spMkLst>
        </pc:spChg>
        <pc:spChg chg="add del mod">
          <ac:chgData name="Weber, George R. (LARC-D309)" userId="0c6bf55f-4eeb-4517-b8b9-ce58e4cba4b6" providerId="ADAL" clId="{E33388FE-C2AD-4216-90C9-2BA2211F3919}" dt="2024-10-03T11:42:15.649" v="1161"/>
          <ac:spMkLst>
            <pc:docMk/>
            <pc:sldMk cId="2095933492" sldId="2098149265"/>
            <ac:spMk id="9" creationId="{63D5E34C-5B1F-C716-8C0D-CB583EFEE59D}"/>
          </ac:spMkLst>
        </pc:spChg>
        <pc:spChg chg="add del mod">
          <ac:chgData name="Weber, George R. (LARC-D309)" userId="0c6bf55f-4eeb-4517-b8b9-ce58e4cba4b6" providerId="ADAL" clId="{E33388FE-C2AD-4216-90C9-2BA2211F3919}" dt="2024-10-03T11:42:15.649" v="1161"/>
          <ac:spMkLst>
            <pc:docMk/>
            <pc:sldMk cId="2095933492" sldId="2098149265"/>
            <ac:spMk id="10" creationId="{C27CD513-8DEA-EED9-050B-F929ADB4537E}"/>
          </ac:spMkLst>
        </pc:spChg>
        <pc:spChg chg="add mod">
          <ac:chgData name="Weber, George R. (LARC-D309)" userId="0c6bf55f-4eeb-4517-b8b9-ce58e4cba4b6" providerId="ADAL" clId="{E33388FE-C2AD-4216-90C9-2BA2211F3919}" dt="2024-10-03T11:42:58.712" v="1171" actId="1076"/>
          <ac:spMkLst>
            <pc:docMk/>
            <pc:sldMk cId="2095933492" sldId="2098149265"/>
            <ac:spMk id="11" creationId="{04BE1D9A-E7E3-C060-B189-E392381ECF70}"/>
          </ac:spMkLst>
        </pc:spChg>
        <pc:spChg chg="mod">
          <ac:chgData name="Weber, George R. (LARC-D309)" userId="0c6bf55f-4eeb-4517-b8b9-ce58e4cba4b6" providerId="ADAL" clId="{E33388FE-C2AD-4216-90C9-2BA2211F3919}" dt="2024-10-03T11:42:46.397" v="1170" actId="1076"/>
          <ac:spMkLst>
            <pc:docMk/>
            <pc:sldMk cId="2095933492" sldId="2098149265"/>
            <ac:spMk id="12" creationId="{B5C881D6-CE25-DD0C-0AAB-F6F4D92DC953}"/>
          </ac:spMkLst>
        </pc:spChg>
        <pc:spChg chg="add mod">
          <ac:chgData name="Weber, George R. (LARC-D309)" userId="0c6bf55f-4eeb-4517-b8b9-ce58e4cba4b6" providerId="ADAL" clId="{E33388FE-C2AD-4216-90C9-2BA2211F3919}" dt="2024-10-03T11:42:58.712" v="1171" actId="1076"/>
          <ac:spMkLst>
            <pc:docMk/>
            <pc:sldMk cId="2095933492" sldId="2098149265"/>
            <ac:spMk id="13" creationId="{CCE0F182-D6B1-6229-5EE7-0E451A4E31FC}"/>
          </ac:spMkLst>
        </pc:spChg>
        <pc:spChg chg="mod">
          <ac:chgData name="Weber, George R. (LARC-D309)" userId="0c6bf55f-4eeb-4517-b8b9-ce58e4cba4b6" providerId="ADAL" clId="{E33388FE-C2AD-4216-90C9-2BA2211F3919}" dt="2024-10-03T11:42:46.397" v="1170" actId="1076"/>
          <ac:spMkLst>
            <pc:docMk/>
            <pc:sldMk cId="2095933492" sldId="2098149265"/>
            <ac:spMk id="24" creationId="{1093F5D0-0B10-CE18-8397-A6E23CF81C84}"/>
          </ac:spMkLst>
        </pc:spChg>
        <pc:spChg chg="mod">
          <ac:chgData name="Weber, George R. (LARC-D309)" userId="0c6bf55f-4eeb-4517-b8b9-ce58e4cba4b6" providerId="ADAL" clId="{E33388FE-C2AD-4216-90C9-2BA2211F3919}" dt="2024-10-03T11:42:46.397" v="1170" actId="1076"/>
          <ac:spMkLst>
            <pc:docMk/>
            <pc:sldMk cId="2095933492" sldId="2098149265"/>
            <ac:spMk id="25" creationId="{A529F26C-BD6F-10B2-0BC3-E3331B3B25F4}"/>
          </ac:spMkLst>
        </pc:spChg>
        <pc:spChg chg="mod">
          <ac:chgData name="Weber, George R. (LARC-D309)" userId="0c6bf55f-4eeb-4517-b8b9-ce58e4cba4b6" providerId="ADAL" clId="{E33388FE-C2AD-4216-90C9-2BA2211F3919}" dt="2024-10-03T11:42:46.397" v="1170" actId="1076"/>
          <ac:spMkLst>
            <pc:docMk/>
            <pc:sldMk cId="2095933492" sldId="2098149265"/>
            <ac:spMk id="26" creationId="{147CF18C-417D-7C40-9EEB-098EE6D5DF3B}"/>
          </ac:spMkLst>
        </pc:spChg>
        <pc:spChg chg="mod">
          <ac:chgData name="Weber, George R. (LARC-D309)" userId="0c6bf55f-4eeb-4517-b8b9-ce58e4cba4b6" providerId="ADAL" clId="{E33388FE-C2AD-4216-90C9-2BA2211F3919}" dt="2024-10-03T11:42:46.397" v="1170" actId="1076"/>
          <ac:spMkLst>
            <pc:docMk/>
            <pc:sldMk cId="2095933492" sldId="2098149265"/>
            <ac:spMk id="27" creationId="{F575A295-B740-9438-7715-85D21ECECA67}"/>
          </ac:spMkLst>
        </pc:spChg>
        <pc:spChg chg="add del mod">
          <ac:chgData name="Weber, George R. (LARC-D309)" userId="0c6bf55f-4eeb-4517-b8b9-ce58e4cba4b6" providerId="ADAL" clId="{E33388FE-C2AD-4216-90C9-2BA2211F3919}" dt="2024-10-03T11:42:39.128" v="1168" actId="478"/>
          <ac:spMkLst>
            <pc:docMk/>
            <pc:sldMk cId="2095933492" sldId="2098149265"/>
            <ac:spMk id="32" creationId="{673C8939-CCA8-8A1E-2B47-9EC78AC9D839}"/>
          </ac:spMkLst>
        </pc:spChg>
        <pc:grpChg chg="mod">
          <ac:chgData name="Weber, George R. (LARC-D309)" userId="0c6bf55f-4eeb-4517-b8b9-ce58e4cba4b6" providerId="ADAL" clId="{E33388FE-C2AD-4216-90C9-2BA2211F3919}" dt="2024-10-03T11:42:46.397" v="1170" actId="1076"/>
          <ac:grpSpMkLst>
            <pc:docMk/>
            <pc:sldMk cId="2095933492" sldId="2098149265"/>
            <ac:grpSpMk id="17" creationId="{632F90FA-8615-355D-AFBE-7DE62A2DEB63}"/>
          </ac:grpSpMkLst>
        </pc:grpChg>
        <pc:picChg chg="mod">
          <ac:chgData name="Weber, George R. (LARC-D309)" userId="0c6bf55f-4eeb-4517-b8b9-ce58e4cba4b6" providerId="ADAL" clId="{E33388FE-C2AD-4216-90C9-2BA2211F3919}" dt="2024-10-03T11:42:46.397" v="1170" actId="1076"/>
          <ac:picMkLst>
            <pc:docMk/>
            <pc:sldMk cId="2095933492" sldId="2098149265"/>
            <ac:picMk id="14" creationId="{53987FBC-940C-D7A9-F289-E4D8BD1B3C33}"/>
          </ac:picMkLst>
        </pc:picChg>
        <pc:picChg chg="mod">
          <ac:chgData name="Weber, George R. (LARC-D309)" userId="0c6bf55f-4eeb-4517-b8b9-ce58e4cba4b6" providerId="ADAL" clId="{E33388FE-C2AD-4216-90C9-2BA2211F3919}" dt="2024-10-03T11:42:46.397" v="1170" actId="1076"/>
          <ac:picMkLst>
            <pc:docMk/>
            <pc:sldMk cId="2095933492" sldId="2098149265"/>
            <ac:picMk id="15" creationId="{93FDF84C-F130-7D3A-D5A4-A7B1F067E1E4}"/>
          </ac:picMkLst>
        </pc:picChg>
        <pc:picChg chg="mod">
          <ac:chgData name="Weber, George R. (LARC-D309)" userId="0c6bf55f-4eeb-4517-b8b9-ce58e4cba4b6" providerId="ADAL" clId="{E33388FE-C2AD-4216-90C9-2BA2211F3919}" dt="2024-10-03T11:42:46.397" v="1170" actId="1076"/>
          <ac:picMkLst>
            <pc:docMk/>
            <pc:sldMk cId="2095933492" sldId="2098149265"/>
            <ac:picMk id="16" creationId="{34266D31-69B5-F5CE-3F51-22BC4204E375}"/>
          </ac:picMkLst>
        </pc:picChg>
        <pc:cxnChg chg="mod">
          <ac:chgData name="Weber, George R. (LARC-D309)" userId="0c6bf55f-4eeb-4517-b8b9-ce58e4cba4b6" providerId="ADAL" clId="{E33388FE-C2AD-4216-90C9-2BA2211F3919}" dt="2024-10-03T11:42:46.397" v="1170" actId="1076"/>
          <ac:cxnSpMkLst>
            <pc:docMk/>
            <pc:sldMk cId="2095933492" sldId="2098149265"/>
            <ac:cxnSpMk id="20" creationId="{13671663-2B95-ADFF-774A-B83CF92038DD}"/>
          </ac:cxnSpMkLst>
        </pc:cxnChg>
        <pc:cxnChg chg="mod">
          <ac:chgData name="Weber, George R. (LARC-D309)" userId="0c6bf55f-4eeb-4517-b8b9-ce58e4cba4b6" providerId="ADAL" clId="{E33388FE-C2AD-4216-90C9-2BA2211F3919}" dt="2024-10-03T11:42:46.397" v="1170" actId="1076"/>
          <ac:cxnSpMkLst>
            <pc:docMk/>
            <pc:sldMk cId="2095933492" sldId="2098149265"/>
            <ac:cxnSpMk id="21" creationId="{72EC6E7D-0146-5EDD-D061-A6FA531C6B67}"/>
          </ac:cxnSpMkLst>
        </pc:cxnChg>
        <pc:cxnChg chg="mod">
          <ac:chgData name="Weber, George R. (LARC-D309)" userId="0c6bf55f-4eeb-4517-b8b9-ce58e4cba4b6" providerId="ADAL" clId="{E33388FE-C2AD-4216-90C9-2BA2211F3919}" dt="2024-10-03T11:42:46.397" v="1170" actId="1076"/>
          <ac:cxnSpMkLst>
            <pc:docMk/>
            <pc:sldMk cId="2095933492" sldId="2098149265"/>
            <ac:cxnSpMk id="28" creationId="{6E211CF3-0390-F30D-B4E2-5B319D5D0CE6}"/>
          </ac:cxnSpMkLst>
        </pc:cxnChg>
      </pc:sldChg>
      <pc:sldChg chg="add del modAnim">
        <pc:chgData name="Weber, George R. (LARC-D309)" userId="0c6bf55f-4eeb-4517-b8b9-ce58e4cba4b6" providerId="ADAL" clId="{E33388FE-C2AD-4216-90C9-2BA2211F3919}" dt="2024-10-03T10:15:03.814" v="265" actId="47"/>
        <pc:sldMkLst>
          <pc:docMk/>
          <pc:sldMk cId="77555005" sldId="2098149266"/>
        </pc:sldMkLst>
      </pc:sldChg>
      <pc:sldChg chg="add del modAnim">
        <pc:chgData name="Weber, George R. (LARC-D309)" userId="0c6bf55f-4eeb-4517-b8b9-ce58e4cba4b6" providerId="ADAL" clId="{E33388FE-C2AD-4216-90C9-2BA2211F3919}" dt="2024-10-03T10:15:03.814" v="265" actId="47"/>
        <pc:sldMkLst>
          <pc:docMk/>
          <pc:sldMk cId="1243639905" sldId="2098149267"/>
        </pc:sldMkLst>
      </pc:sldChg>
      <pc:sldChg chg="add del modAnim">
        <pc:chgData name="Weber, George R. (LARC-D309)" userId="0c6bf55f-4eeb-4517-b8b9-ce58e4cba4b6" providerId="ADAL" clId="{E33388FE-C2AD-4216-90C9-2BA2211F3919}" dt="2024-10-03T10:15:03.814" v="265" actId="47"/>
        <pc:sldMkLst>
          <pc:docMk/>
          <pc:sldMk cId="3093497005" sldId="2098149268"/>
        </pc:sldMkLst>
      </pc:sldChg>
      <pc:sldChg chg="add del modAnim">
        <pc:chgData name="Weber, George R. (LARC-D309)" userId="0c6bf55f-4eeb-4517-b8b9-ce58e4cba4b6" providerId="ADAL" clId="{E33388FE-C2AD-4216-90C9-2BA2211F3919}" dt="2024-10-03T10:15:03.814" v="265" actId="47"/>
        <pc:sldMkLst>
          <pc:docMk/>
          <pc:sldMk cId="4261805016" sldId="2098149269"/>
        </pc:sldMkLst>
      </pc:sldChg>
      <pc:sldChg chg="add del modAnim">
        <pc:chgData name="Weber, George R. (LARC-D309)" userId="0c6bf55f-4eeb-4517-b8b9-ce58e4cba4b6" providerId="ADAL" clId="{E33388FE-C2AD-4216-90C9-2BA2211F3919}" dt="2024-10-03T10:15:03.814" v="265" actId="47"/>
        <pc:sldMkLst>
          <pc:docMk/>
          <pc:sldMk cId="3941879234" sldId="2098149270"/>
        </pc:sldMkLst>
      </pc:sldChg>
      <pc:sldChg chg="add del modAnim">
        <pc:chgData name="Weber, George R. (LARC-D309)" userId="0c6bf55f-4eeb-4517-b8b9-ce58e4cba4b6" providerId="ADAL" clId="{E33388FE-C2AD-4216-90C9-2BA2211F3919}" dt="2024-10-03T10:15:03.814" v="265" actId="47"/>
        <pc:sldMkLst>
          <pc:docMk/>
          <pc:sldMk cId="1810816103" sldId="2098149271"/>
        </pc:sldMkLst>
      </pc:sldChg>
      <pc:sldChg chg="addSp delSp modSp mod delAnim modAnim">
        <pc:chgData name="Weber, George R. (LARC-D309)" userId="0c6bf55f-4eeb-4517-b8b9-ce58e4cba4b6" providerId="ADAL" clId="{E33388FE-C2AD-4216-90C9-2BA2211F3919}" dt="2024-10-03T12:26:12.684" v="1642" actId="164"/>
        <pc:sldMkLst>
          <pc:docMk/>
          <pc:sldMk cId="560686880" sldId="2098149272"/>
        </pc:sldMkLst>
        <pc:spChg chg="mod">
          <ac:chgData name="Weber, George R. (LARC-D309)" userId="0c6bf55f-4eeb-4517-b8b9-ce58e4cba4b6" providerId="ADAL" clId="{E33388FE-C2AD-4216-90C9-2BA2211F3919}" dt="2024-10-03T11:41:31.278" v="1157" actId="20577"/>
          <ac:spMkLst>
            <pc:docMk/>
            <pc:sldMk cId="560686880" sldId="2098149272"/>
            <ac:spMk id="2" creationId="{116E5275-E832-8002-A76B-D9200899C67A}"/>
          </ac:spMkLst>
        </pc:spChg>
        <pc:spChg chg="add del mod">
          <ac:chgData name="Weber, George R. (LARC-D309)" userId="0c6bf55f-4eeb-4517-b8b9-ce58e4cba4b6" providerId="ADAL" clId="{E33388FE-C2AD-4216-90C9-2BA2211F3919}" dt="2024-10-03T11:50:34.610" v="1298"/>
          <ac:spMkLst>
            <pc:docMk/>
            <pc:sldMk cId="560686880" sldId="2098149272"/>
            <ac:spMk id="4" creationId="{65B06222-0361-AF69-837C-F1775FD50487}"/>
          </ac:spMkLst>
        </pc:spChg>
        <pc:spChg chg="add mod">
          <ac:chgData name="Weber, George R. (LARC-D309)" userId="0c6bf55f-4eeb-4517-b8b9-ce58e4cba4b6" providerId="ADAL" clId="{E33388FE-C2AD-4216-90C9-2BA2211F3919}" dt="2024-10-03T11:52:28.787" v="1327" actId="1076"/>
          <ac:spMkLst>
            <pc:docMk/>
            <pc:sldMk cId="560686880" sldId="2098149272"/>
            <ac:spMk id="5" creationId="{7E7E41CF-C737-F734-A684-896E8BC612AE}"/>
          </ac:spMkLst>
        </pc:spChg>
        <pc:spChg chg="add mod ord">
          <ac:chgData name="Weber, George R. (LARC-D309)" userId="0c6bf55f-4eeb-4517-b8b9-ce58e4cba4b6" providerId="ADAL" clId="{E33388FE-C2AD-4216-90C9-2BA2211F3919}" dt="2024-10-03T12:25:47.079" v="1635" actId="164"/>
          <ac:spMkLst>
            <pc:docMk/>
            <pc:sldMk cId="560686880" sldId="2098149272"/>
            <ac:spMk id="6" creationId="{767CA15B-0014-0905-231D-2142094C6C7D}"/>
          </ac:spMkLst>
        </pc:spChg>
        <pc:spChg chg="add mod ord">
          <ac:chgData name="Weber, George R. (LARC-D309)" userId="0c6bf55f-4eeb-4517-b8b9-ce58e4cba4b6" providerId="ADAL" clId="{E33388FE-C2AD-4216-90C9-2BA2211F3919}" dt="2024-10-03T12:26:04.022" v="1640" actId="164"/>
          <ac:spMkLst>
            <pc:docMk/>
            <pc:sldMk cId="560686880" sldId="2098149272"/>
            <ac:spMk id="7" creationId="{8905D72D-599C-8431-3655-04BFF8B96285}"/>
          </ac:spMkLst>
        </pc:spChg>
        <pc:spChg chg="add mod ord">
          <ac:chgData name="Weber, George R. (LARC-D309)" userId="0c6bf55f-4eeb-4517-b8b9-ce58e4cba4b6" providerId="ADAL" clId="{E33388FE-C2AD-4216-90C9-2BA2211F3919}" dt="2024-10-03T12:26:12.684" v="1642" actId="164"/>
          <ac:spMkLst>
            <pc:docMk/>
            <pc:sldMk cId="560686880" sldId="2098149272"/>
            <ac:spMk id="8" creationId="{281969BC-D96B-EA11-7798-F6DE73B96A67}"/>
          </ac:spMkLst>
        </pc:spChg>
        <pc:spChg chg="del mod">
          <ac:chgData name="Weber, George R. (LARC-D309)" userId="0c6bf55f-4eeb-4517-b8b9-ce58e4cba4b6" providerId="ADAL" clId="{E33388FE-C2AD-4216-90C9-2BA2211F3919}" dt="2024-10-03T11:58:50.290" v="1355" actId="478"/>
          <ac:spMkLst>
            <pc:docMk/>
            <pc:sldMk cId="560686880" sldId="2098149272"/>
            <ac:spMk id="22" creationId="{6A3FA6B5-907A-B4B0-6719-C3EC68796CA7}"/>
          </ac:spMkLst>
        </pc:spChg>
        <pc:spChg chg="mod">
          <ac:chgData name="Weber, George R. (LARC-D309)" userId="0c6bf55f-4eeb-4517-b8b9-ce58e4cba4b6" providerId="ADAL" clId="{E33388FE-C2AD-4216-90C9-2BA2211F3919}" dt="2024-10-03T12:25:47.079" v="1635" actId="164"/>
          <ac:spMkLst>
            <pc:docMk/>
            <pc:sldMk cId="560686880" sldId="2098149272"/>
            <ac:spMk id="23" creationId="{C2BE953A-AA74-F816-F447-B2F80ACB0763}"/>
          </ac:spMkLst>
        </pc:spChg>
        <pc:spChg chg="mod">
          <ac:chgData name="Weber, George R. (LARC-D309)" userId="0c6bf55f-4eeb-4517-b8b9-ce58e4cba4b6" providerId="ADAL" clId="{E33388FE-C2AD-4216-90C9-2BA2211F3919}" dt="2024-10-03T12:25:47.079" v="1635" actId="164"/>
          <ac:spMkLst>
            <pc:docMk/>
            <pc:sldMk cId="560686880" sldId="2098149272"/>
            <ac:spMk id="29" creationId="{711F9A5B-DEA2-57A8-9A02-04ADD48C5370}"/>
          </ac:spMkLst>
        </pc:spChg>
        <pc:spChg chg="mod">
          <ac:chgData name="Weber, George R. (LARC-D309)" userId="0c6bf55f-4eeb-4517-b8b9-ce58e4cba4b6" providerId="ADAL" clId="{E33388FE-C2AD-4216-90C9-2BA2211F3919}" dt="2024-10-03T12:25:50.311" v="1636" actId="164"/>
          <ac:spMkLst>
            <pc:docMk/>
            <pc:sldMk cId="560686880" sldId="2098149272"/>
            <ac:spMk id="61" creationId="{954466E2-43DB-1048-8739-E38785C40CDE}"/>
          </ac:spMkLst>
        </pc:spChg>
        <pc:spChg chg="mod">
          <ac:chgData name="Weber, George R. (LARC-D309)" userId="0c6bf55f-4eeb-4517-b8b9-ce58e4cba4b6" providerId="ADAL" clId="{E33388FE-C2AD-4216-90C9-2BA2211F3919}" dt="2024-10-03T12:25:53.335" v="1637" actId="164"/>
          <ac:spMkLst>
            <pc:docMk/>
            <pc:sldMk cId="560686880" sldId="2098149272"/>
            <ac:spMk id="64" creationId="{EDF57A33-C9AC-787F-DA28-6831A02BDD35}"/>
          </ac:spMkLst>
        </pc:spChg>
        <pc:spChg chg="mod">
          <ac:chgData name="Weber, George R. (LARC-D309)" userId="0c6bf55f-4eeb-4517-b8b9-ce58e4cba4b6" providerId="ADAL" clId="{E33388FE-C2AD-4216-90C9-2BA2211F3919}" dt="2024-10-03T12:25:56.557" v="1638" actId="164"/>
          <ac:spMkLst>
            <pc:docMk/>
            <pc:sldMk cId="560686880" sldId="2098149272"/>
            <ac:spMk id="67" creationId="{7819C53C-BD22-57A3-4967-B2914E21B018}"/>
          </ac:spMkLst>
        </pc:spChg>
        <pc:spChg chg="mod">
          <ac:chgData name="Weber, George R. (LARC-D309)" userId="0c6bf55f-4eeb-4517-b8b9-ce58e4cba4b6" providerId="ADAL" clId="{E33388FE-C2AD-4216-90C9-2BA2211F3919}" dt="2024-10-03T12:25:50.311" v="1636" actId="164"/>
          <ac:spMkLst>
            <pc:docMk/>
            <pc:sldMk cId="560686880" sldId="2098149272"/>
            <ac:spMk id="73" creationId="{CCE4096F-0757-0C6A-226C-F42C75FE93C2}"/>
          </ac:spMkLst>
        </pc:spChg>
        <pc:spChg chg="mod">
          <ac:chgData name="Weber, George R. (LARC-D309)" userId="0c6bf55f-4eeb-4517-b8b9-ce58e4cba4b6" providerId="ADAL" clId="{E33388FE-C2AD-4216-90C9-2BA2211F3919}" dt="2024-10-03T12:25:50.311" v="1636" actId="164"/>
          <ac:spMkLst>
            <pc:docMk/>
            <pc:sldMk cId="560686880" sldId="2098149272"/>
            <ac:spMk id="74" creationId="{43304B19-FB4B-902B-E1F3-A9D5CDD50F98}"/>
          </ac:spMkLst>
        </pc:spChg>
        <pc:spChg chg="mod">
          <ac:chgData name="Weber, George R. (LARC-D309)" userId="0c6bf55f-4eeb-4517-b8b9-ce58e4cba4b6" providerId="ADAL" clId="{E33388FE-C2AD-4216-90C9-2BA2211F3919}" dt="2024-10-03T12:25:53.335" v="1637" actId="164"/>
          <ac:spMkLst>
            <pc:docMk/>
            <pc:sldMk cId="560686880" sldId="2098149272"/>
            <ac:spMk id="75" creationId="{35F66D11-DC07-E331-9899-D7DFE92D7243}"/>
          </ac:spMkLst>
        </pc:spChg>
        <pc:spChg chg="mod">
          <ac:chgData name="Weber, George R. (LARC-D309)" userId="0c6bf55f-4eeb-4517-b8b9-ce58e4cba4b6" providerId="ADAL" clId="{E33388FE-C2AD-4216-90C9-2BA2211F3919}" dt="2024-10-03T12:25:53.335" v="1637" actId="164"/>
          <ac:spMkLst>
            <pc:docMk/>
            <pc:sldMk cId="560686880" sldId="2098149272"/>
            <ac:spMk id="76" creationId="{01B4E9BE-8306-BD7D-B07C-78AB8CC4E08E}"/>
          </ac:spMkLst>
        </pc:spChg>
        <pc:spChg chg="mod">
          <ac:chgData name="Weber, George R. (LARC-D309)" userId="0c6bf55f-4eeb-4517-b8b9-ce58e4cba4b6" providerId="ADAL" clId="{E33388FE-C2AD-4216-90C9-2BA2211F3919}" dt="2024-10-03T12:25:56.557" v="1638" actId="164"/>
          <ac:spMkLst>
            <pc:docMk/>
            <pc:sldMk cId="560686880" sldId="2098149272"/>
            <ac:spMk id="77" creationId="{643012B0-8FC5-F98E-12E4-69769113A962}"/>
          </ac:spMkLst>
        </pc:spChg>
        <pc:spChg chg="mod">
          <ac:chgData name="Weber, George R. (LARC-D309)" userId="0c6bf55f-4eeb-4517-b8b9-ce58e4cba4b6" providerId="ADAL" clId="{E33388FE-C2AD-4216-90C9-2BA2211F3919}" dt="2024-10-03T12:25:56.557" v="1638" actId="164"/>
          <ac:spMkLst>
            <pc:docMk/>
            <pc:sldMk cId="560686880" sldId="2098149272"/>
            <ac:spMk id="78" creationId="{E8BF10D5-1CDC-A2EA-BF96-6873E067E291}"/>
          </ac:spMkLst>
        </pc:spChg>
        <pc:spChg chg="del mod">
          <ac:chgData name="Weber, George R. (LARC-D309)" userId="0c6bf55f-4eeb-4517-b8b9-ce58e4cba4b6" providerId="ADAL" clId="{E33388FE-C2AD-4216-90C9-2BA2211F3919}" dt="2024-10-03T11:54:11.502" v="1343" actId="478"/>
          <ac:spMkLst>
            <pc:docMk/>
            <pc:sldMk cId="560686880" sldId="2098149272"/>
            <ac:spMk id="79" creationId="{EEC8142D-E371-D7EB-238C-32181B197ECE}"/>
          </ac:spMkLst>
        </pc:spChg>
        <pc:spChg chg="del mod">
          <ac:chgData name="Weber, George R. (LARC-D309)" userId="0c6bf55f-4eeb-4517-b8b9-ce58e4cba4b6" providerId="ADAL" clId="{E33388FE-C2AD-4216-90C9-2BA2211F3919}" dt="2024-10-03T11:59:19.202" v="1363" actId="478"/>
          <ac:spMkLst>
            <pc:docMk/>
            <pc:sldMk cId="560686880" sldId="2098149272"/>
            <ac:spMk id="81" creationId="{C6C1F46D-3B5C-79C5-D596-92D0D238B3EF}"/>
          </ac:spMkLst>
        </pc:spChg>
        <pc:spChg chg="mod">
          <ac:chgData name="Weber, George R. (LARC-D309)" userId="0c6bf55f-4eeb-4517-b8b9-ce58e4cba4b6" providerId="ADAL" clId="{E33388FE-C2AD-4216-90C9-2BA2211F3919}" dt="2024-10-03T12:26:08.375" v="1641" actId="164"/>
          <ac:spMkLst>
            <pc:docMk/>
            <pc:sldMk cId="560686880" sldId="2098149272"/>
            <ac:spMk id="82" creationId="{85477436-4851-1C24-59F0-E671B563FEBE}"/>
          </ac:spMkLst>
        </pc:spChg>
        <pc:spChg chg="mod">
          <ac:chgData name="Weber, George R. (LARC-D309)" userId="0c6bf55f-4eeb-4517-b8b9-ce58e4cba4b6" providerId="ADAL" clId="{E33388FE-C2AD-4216-90C9-2BA2211F3919}" dt="2024-10-03T12:26:01.258" v="1639" actId="164"/>
          <ac:spMkLst>
            <pc:docMk/>
            <pc:sldMk cId="560686880" sldId="2098149272"/>
            <ac:spMk id="83" creationId="{6B89E330-10B5-3B37-DA81-11F1D4F9CE70}"/>
          </ac:spMkLst>
        </pc:spChg>
        <pc:spChg chg="del mod">
          <ac:chgData name="Weber, George R. (LARC-D309)" userId="0c6bf55f-4eeb-4517-b8b9-ce58e4cba4b6" providerId="ADAL" clId="{E33388FE-C2AD-4216-90C9-2BA2211F3919}" dt="2024-10-03T11:59:20.210" v="1364" actId="478"/>
          <ac:spMkLst>
            <pc:docMk/>
            <pc:sldMk cId="560686880" sldId="2098149272"/>
            <ac:spMk id="84" creationId="{067BB064-ED8C-3F25-032E-786C855BA6CC}"/>
          </ac:spMkLst>
        </pc:spChg>
        <pc:spChg chg="del mod">
          <ac:chgData name="Weber, George R. (LARC-D309)" userId="0c6bf55f-4eeb-4517-b8b9-ce58e4cba4b6" providerId="ADAL" clId="{E33388FE-C2AD-4216-90C9-2BA2211F3919}" dt="2024-10-03T10:23:21.106" v="277" actId="478"/>
          <ac:spMkLst>
            <pc:docMk/>
            <pc:sldMk cId="560686880" sldId="2098149272"/>
            <ac:spMk id="85" creationId="{964EC0EC-373C-FDB1-3CBB-13E1D47A9201}"/>
          </ac:spMkLst>
        </pc:spChg>
        <pc:spChg chg="mod">
          <ac:chgData name="Weber, George R. (LARC-D309)" userId="0c6bf55f-4eeb-4517-b8b9-ce58e4cba4b6" providerId="ADAL" clId="{E33388FE-C2AD-4216-90C9-2BA2211F3919}" dt="2024-10-03T12:26:08.375" v="1641" actId="164"/>
          <ac:spMkLst>
            <pc:docMk/>
            <pc:sldMk cId="560686880" sldId="2098149272"/>
            <ac:spMk id="86" creationId="{8744D47F-C2E4-A719-2470-9FB0067C22E7}"/>
          </ac:spMkLst>
        </pc:spChg>
        <pc:spChg chg="mod">
          <ac:chgData name="Weber, George R. (LARC-D309)" userId="0c6bf55f-4eeb-4517-b8b9-ce58e4cba4b6" providerId="ADAL" clId="{E33388FE-C2AD-4216-90C9-2BA2211F3919}" dt="2024-10-03T12:26:08.375" v="1641" actId="164"/>
          <ac:spMkLst>
            <pc:docMk/>
            <pc:sldMk cId="560686880" sldId="2098149272"/>
            <ac:spMk id="87" creationId="{7A46A248-DF3A-8A6A-1F43-3FD20431A1B9}"/>
          </ac:spMkLst>
        </pc:spChg>
        <pc:spChg chg="mod">
          <ac:chgData name="Weber, George R. (LARC-D309)" userId="0c6bf55f-4eeb-4517-b8b9-ce58e4cba4b6" providerId="ADAL" clId="{E33388FE-C2AD-4216-90C9-2BA2211F3919}" dt="2024-10-03T12:26:12.684" v="1642" actId="164"/>
          <ac:spMkLst>
            <pc:docMk/>
            <pc:sldMk cId="560686880" sldId="2098149272"/>
            <ac:spMk id="88" creationId="{34B78075-F4CB-B67D-2CE8-B3905C5F2D0E}"/>
          </ac:spMkLst>
        </pc:spChg>
        <pc:spChg chg="mod">
          <ac:chgData name="Weber, George R. (LARC-D309)" userId="0c6bf55f-4eeb-4517-b8b9-ce58e4cba4b6" providerId="ADAL" clId="{E33388FE-C2AD-4216-90C9-2BA2211F3919}" dt="2024-10-03T12:26:12.684" v="1642" actId="164"/>
          <ac:spMkLst>
            <pc:docMk/>
            <pc:sldMk cId="560686880" sldId="2098149272"/>
            <ac:spMk id="89" creationId="{8868A0C5-7EBC-1E09-7DC3-0158ECE35108}"/>
          </ac:spMkLst>
        </pc:spChg>
        <pc:spChg chg="mod">
          <ac:chgData name="Weber, George R. (LARC-D309)" userId="0c6bf55f-4eeb-4517-b8b9-ce58e4cba4b6" providerId="ADAL" clId="{E33388FE-C2AD-4216-90C9-2BA2211F3919}" dt="2024-10-03T12:26:01.258" v="1639" actId="164"/>
          <ac:spMkLst>
            <pc:docMk/>
            <pc:sldMk cId="560686880" sldId="2098149272"/>
            <ac:spMk id="90" creationId="{8838DA26-6849-35CC-B5E5-03EC752691AD}"/>
          </ac:spMkLst>
        </pc:spChg>
        <pc:spChg chg="mod">
          <ac:chgData name="Weber, George R. (LARC-D309)" userId="0c6bf55f-4eeb-4517-b8b9-ce58e4cba4b6" providerId="ADAL" clId="{E33388FE-C2AD-4216-90C9-2BA2211F3919}" dt="2024-10-03T12:26:01.258" v="1639" actId="164"/>
          <ac:spMkLst>
            <pc:docMk/>
            <pc:sldMk cId="560686880" sldId="2098149272"/>
            <ac:spMk id="91" creationId="{4A16E965-55DB-7F0B-83FB-247EC072818F}"/>
          </ac:spMkLst>
        </pc:spChg>
        <pc:spChg chg="mod">
          <ac:chgData name="Weber, George R. (LARC-D309)" userId="0c6bf55f-4eeb-4517-b8b9-ce58e4cba4b6" providerId="ADAL" clId="{E33388FE-C2AD-4216-90C9-2BA2211F3919}" dt="2024-10-03T12:26:04.022" v="1640" actId="164"/>
          <ac:spMkLst>
            <pc:docMk/>
            <pc:sldMk cId="560686880" sldId="2098149272"/>
            <ac:spMk id="92" creationId="{58A5007C-6DC1-C269-46C4-2A67221CFCFF}"/>
          </ac:spMkLst>
        </pc:spChg>
        <pc:spChg chg="mod">
          <ac:chgData name="Weber, George R. (LARC-D309)" userId="0c6bf55f-4eeb-4517-b8b9-ce58e4cba4b6" providerId="ADAL" clId="{E33388FE-C2AD-4216-90C9-2BA2211F3919}" dt="2024-10-03T12:26:04.022" v="1640" actId="164"/>
          <ac:spMkLst>
            <pc:docMk/>
            <pc:sldMk cId="560686880" sldId="2098149272"/>
            <ac:spMk id="93" creationId="{3A9FD5C5-9455-01E4-C139-2C2032A44771}"/>
          </ac:spMkLst>
        </pc:spChg>
        <pc:spChg chg="mod">
          <ac:chgData name="Weber, George R. (LARC-D309)" userId="0c6bf55f-4eeb-4517-b8b9-ce58e4cba4b6" providerId="ADAL" clId="{E33388FE-C2AD-4216-90C9-2BA2211F3919}" dt="2024-10-03T11:52:32.628" v="1328" actId="1076"/>
          <ac:spMkLst>
            <pc:docMk/>
            <pc:sldMk cId="560686880" sldId="2098149272"/>
            <ac:spMk id="94" creationId="{66B1542A-50E7-A509-8F2B-F19A96180D6E}"/>
          </ac:spMkLst>
        </pc:spChg>
        <pc:spChg chg="mod">
          <ac:chgData name="Weber, George R. (LARC-D309)" userId="0c6bf55f-4eeb-4517-b8b9-ce58e4cba4b6" providerId="ADAL" clId="{E33388FE-C2AD-4216-90C9-2BA2211F3919}" dt="2024-10-03T11:52:32.628" v="1328" actId="1076"/>
          <ac:spMkLst>
            <pc:docMk/>
            <pc:sldMk cId="560686880" sldId="2098149272"/>
            <ac:spMk id="95" creationId="{5A28CD1F-801C-9A26-083C-A7153DC7C4AB}"/>
          </ac:spMkLst>
        </pc:spChg>
        <pc:spChg chg="del mod">
          <ac:chgData name="Weber, George R. (LARC-D309)" userId="0c6bf55f-4eeb-4517-b8b9-ce58e4cba4b6" providerId="ADAL" clId="{E33388FE-C2AD-4216-90C9-2BA2211F3919}" dt="2024-10-03T11:54:11.502" v="1343" actId="478"/>
          <ac:spMkLst>
            <pc:docMk/>
            <pc:sldMk cId="560686880" sldId="2098149272"/>
            <ac:spMk id="96" creationId="{E856F161-65A5-EA98-0129-73BCB18721FB}"/>
          </ac:spMkLst>
        </pc:spChg>
        <pc:grpChg chg="add mod">
          <ac:chgData name="Weber, George R. (LARC-D309)" userId="0c6bf55f-4eeb-4517-b8b9-ce58e4cba4b6" providerId="ADAL" clId="{E33388FE-C2AD-4216-90C9-2BA2211F3919}" dt="2024-10-03T12:25:47.079" v="1635" actId="164"/>
          <ac:grpSpMkLst>
            <pc:docMk/>
            <pc:sldMk cId="560686880" sldId="2098149272"/>
            <ac:grpSpMk id="9" creationId="{D32EE35E-233C-64EC-D949-273E5D703884}"/>
          </ac:grpSpMkLst>
        </pc:grpChg>
        <pc:grpChg chg="add mod">
          <ac:chgData name="Weber, George R. (LARC-D309)" userId="0c6bf55f-4eeb-4517-b8b9-ce58e4cba4b6" providerId="ADAL" clId="{E33388FE-C2AD-4216-90C9-2BA2211F3919}" dt="2024-10-03T12:25:50.311" v="1636" actId="164"/>
          <ac:grpSpMkLst>
            <pc:docMk/>
            <pc:sldMk cId="560686880" sldId="2098149272"/>
            <ac:grpSpMk id="10" creationId="{5A5FD4EC-086B-E607-A7FA-B2BFC91470D4}"/>
          </ac:grpSpMkLst>
        </pc:grpChg>
        <pc:grpChg chg="add mod">
          <ac:chgData name="Weber, George R. (LARC-D309)" userId="0c6bf55f-4eeb-4517-b8b9-ce58e4cba4b6" providerId="ADAL" clId="{E33388FE-C2AD-4216-90C9-2BA2211F3919}" dt="2024-10-03T12:25:53.335" v="1637" actId="164"/>
          <ac:grpSpMkLst>
            <pc:docMk/>
            <pc:sldMk cId="560686880" sldId="2098149272"/>
            <ac:grpSpMk id="11" creationId="{24224F87-D97D-CFF3-8A0A-D35A2FF9EC1A}"/>
          </ac:grpSpMkLst>
        </pc:grpChg>
        <pc:grpChg chg="add mod">
          <ac:chgData name="Weber, George R. (LARC-D309)" userId="0c6bf55f-4eeb-4517-b8b9-ce58e4cba4b6" providerId="ADAL" clId="{E33388FE-C2AD-4216-90C9-2BA2211F3919}" dt="2024-10-03T12:25:56.557" v="1638" actId="164"/>
          <ac:grpSpMkLst>
            <pc:docMk/>
            <pc:sldMk cId="560686880" sldId="2098149272"/>
            <ac:grpSpMk id="12" creationId="{1CAA59D2-9718-D8E4-B45A-FF3081D3919A}"/>
          </ac:grpSpMkLst>
        </pc:grpChg>
        <pc:grpChg chg="add mod">
          <ac:chgData name="Weber, George R. (LARC-D309)" userId="0c6bf55f-4eeb-4517-b8b9-ce58e4cba4b6" providerId="ADAL" clId="{E33388FE-C2AD-4216-90C9-2BA2211F3919}" dt="2024-10-03T12:26:01.258" v="1639" actId="164"/>
          <ac:grpSpMkLst>
            <pc:docMk/>
            <pc:sldMk cId="560686880" sldId="2098149272"/>
            <ac:grpSpMk id="13" creationId="{8F763D56-71E3-57A8-E879-5936E17AA51B}"/>
          </ac:grpSpMkLst>
        </pc:grpChg>
        <pc:grpChg chg="add mod">
          <ac:chgData name="Weber, George R. (LARC-D309)" userId="0c6bf55f-4eeb-4517-b8b9-ce58e4cba4b6" providerId="ADAL" clId="{E33388FE-C2AD-4216-90C9-2BA2211F3919}" dt="2024-10-03T12:26:04.022" v="1640" actId="164"/>
          <ac:grpSpMkLst>
            <pc:docMk/>
            <pc:sldMk cId="560686880" sldId="2098149272"/>
            <ac:grpSpMk id="14" creationId="{423361E7-E7F4-1C6E-E6B7-8AC0257ADB78}"/>
          </ac:grpSpMkLst>
        </pc:grpChg>
        <pc:grpChg chg="add mod">
          <ac:chgData name="Weber, George R. (LARC-D309)" userId="0c6bf55f-4eeb-4517-b8b9-ce58e4cba4b6" providerId="ADAL" clId="{E33388FE-C2AD-4216-90C9-2BA2211F3919}" dt="2024-10-03T12:26:08.375" v="1641" actId="164"/>
          <ac:grpSpMkLst>
            <pc:docMk/>
            <pc:sldMk cId="560686880" sldId="2098149272"/>
            <ac:grpSpMk id="15" creationId="{93CDAA3F-4CA6-03F2-7E72-8B49437B3CC4}"/>
          </ac:grpSpMkLst>
        </pc:grpChg>
        <pc:grpChg chg="add mod">
          <ac:chgData name="Weber, George R. (LARC-D309)" userId="0c6bf55f-4eeb-4517-b8b9-ce58e4cba4b6" providerId="ADAL" clId="{E33388FE-C2AD-4216-90C9-2BA2211F3919}" dt="2024-10-03T12:26:12.684" v="1642" actId="164"/>
          <ac:grpSpMkLst>
            <pc:docMk/>
            <pc:sldMk cId="560686880" sldId="2098149272"/>
            <ac:grpSpMk id="16" creationId="{B40D6F9E-572B-4B83-8692-1520C254A654}"/>
          </ac:grpSpMkLst>
        </pc:grpChg>
      </pc:sldChg>
      <pc:sldChg chg="add del modAnim">
        <pc:chgData name="Weber, George R. (LARC-D309)" userId="0c6bf55f-4eeb-4517-b8b9-ce58e4cba4b6" providerId="ADAL" clId="{E33388FE-C2AD-4216-90C9-2BA2211F3919}" dt="2024-10-03T10:15:03.814" v="265" actId="47"/>
        <pc:sldMkLst>
          <pc:docMk/>
          <pc:sldMk cId="4119616729" sldId="2098149273"/>
        </pc:sldMkLst>
      </pc:sldChg>
      <pc:sldChg chg="add del modAnim">
        <pc:chgData name="Weber, George R. (LARC-D309)" userId="0c6bf55f-4eeb-4517-b8b9-ce58e4cba4b6" providerId="ADAL" clId="{E33388FE-C2AD-4216-90C9-2BA2211F3919}" dt="2024-10-03T10:15:03.814" v="265" actId="47"/>
        <pc:sldMkLst>
          <pc:docMk/>
          <pc:sldMk cId="2984137389" sldId="2098149274"/>
        </pc:sldMkLst>
      </pc:sldChg>
      <pc:sldChg chg="add del modAnim">
        <pc:chgData name="Weber, George R. (LARC-D309)" userId="0c6bf55f-4eeb-4517-b8b9-ce58e4cba4b6" providerId="ADAL" clId="{E33388FE-C2AD-4216-90C9-2BA2211F3919}" dt="2024-10-03T10:15:03.814" v="265" actId="47"/>
        <pc:sldMkLst>
          <pc:docMk/>
          <pc:sldMk cId="3589292349" sldId="2098149275"/>
        </pc:sldMkLst>
      </pc:sldChg>
      <pc:sldChg chg="addSp delSp modSp mod modAnim">
        <pc:chgData name="Weber, George R. (LARC-D309)" userId="0c6bf55f-4eeb-4517-b8b9-ce58e4cba4b6" providerId="ADAL" clId="{E33388FE-C2AD-4216-90C9-2BA2211F3919}" dt="2024-10-03T11:06:44.972" v="923"/>
        <pc:sldMkLst>
          <pc:docMk/>
          <pc:sldMk cId="1747398077" sldId="2098149276"/>
        </pc:sldMkLst>
        <pc:spChg chg="add mod">
          <ac:chgData name="Weber, George R. (LARC-D309)" userId="0c6bf55f-4eeb-4517-b8b9-ce58e4cba4b6" providerId="ADAL" clId="{E33388FE-C2AD-4216-90C9-2BA2211F3919}" dt="2024-10-03T11:06:44.972" v="923"/>
          <ac:spMkLst>
            <pc:docMk/>
            <pc:sldMk cId="1747398077" sldId="2098149276"/>
            <ac:spMk id="4" creationId="{F1CD044F-933D-8B92-5721-3EF2AB82B0AE}"/>
          </ac:spMkLst>
        </pc:spChg>
        <pc:spChg chg="del">
          <ac:chgData name="Weber, George R. (LARC-D309)" userId="0c6bf55f-4eeb-4517-b8b9-ce58e4cba4b6" providerId="ADAL" clId="{E33388FE-C2AD-4216-90C9-2BA2211F3919}" dt="2024-10-03T11:06:44.747" v="922" actId="478"/>
          <ac:spMkLst>
            <pc:docMk/>
            <pc:sldMk cId="1747398077" sldId="2098149276"/>
            <ac:spMk id="24" creationId="{0FEAE0D1-0501-9C89-A831-672A32AA9E2D}"/>
          </ac:spMkLst>
        </pc:spChg>
      </pc:sldChg>
      <pc:sldChg chg="addSp delSp modSp mod modAnim">
        <pc:chgData name="Weber, George R. (LARC-D309)" userId="0c6bf55f-4eeb-4517-b8b9-ce58e4cba4b6" providerId="ADAL" clId="{E33388FE-C2AD-4216-90C9-2BA2211F3919}" dt="2024-10-03T11:06:13.024" v="913"/>
        <pc:sldMkLst>
          <pc:docMk/>
          <pc:sldMk cId="2908957217" sldId="2098149277"/>
        </pc:sldMkLst>
        <pc:spChg chg="add mod">
          <ac:chgData name="Weber, George R. (LARC-D309)" userId="0c6bf55f-4eeb-4517-b8b9-ce58e4cba4b6" providerId="ADAL" clId="{E33388FE-C2AD-4216-90C9-2BA2211F3919}" dt="2024-10-03T11:06:13.024" v="913"/>
          <ac:spMkLst>
            <pc:docMk/>
            <pc:sldMk cId="2908957217" sldId="2098149277"/>
            <ac:spMk id="4" creationId="{4EAD92CD-CFC1-8768-2111-CB3F05169D2E}"/>
          </ac:spMkLst>
        </pc:spChg>
        <pc:spChg chg="del">
          <ac:chgData name="Weber, George R. (LARC-D309)" userId="0c6bf55f-4eeb-4517-b8b9-ce58e4cba4b6" providerId="ADAL" clId="{E33388FE-C2AD-4216-90C9-2BA2211F3919}" dt="2024-10-03T11:06:12.703" v="912" actId="478"/>
          <ac:spMkLst>
            <pc:docMk/>
            <pc:sldMk cId="2908957217" sldId="2098149277"/>
            <ac:spMk id="24" creationId="{0FEAE0D1-0501-9C89-A831-672A32AA9E2D}"/>
          </ac:spMkLst>
        </pc:spChg>
      </pc:sldChg>
      <pc:sldChg chg="addSp modSp del modAnim">
        <pc:chgData name="Weber, George R. (LARC-D309)" userId="0c6bf55f-4eeb-4517-b8b9-ce58e4cba4b6" providerId="ADAL" clId="{E33388FE-C2AD-4216-90C9-2BA2211F3919}" dt="2024-10-03T10:16:53.184" v="266" actId="47"/>
        <pc:sldMkLst>
          <pc:docMk/>
          <pc:sldMk cId="1683294003" sldId="2098149278"/>
        </pc:sldMkLst>
        <pc:spChg chg="mod">
          <ac:chgData name="Weber, George R. (LARC-D309)" userId="0c6bf55f-4eeb-4517-b8b9-ce58e4cba4b6" providerId="ADAL" clId="{E33388FE-C2AD-4216-90C9-2BA2211F3919}" dt="2024-10-02T18:25:22.353" v="197" actId="164"/>
          <ac:spMkLst>
            <pc:docMk/>
            <pc:sldMk cId="1683294003" sldId="2098149278"/>
            <ac:spMk id="4" creationId="{4C1951F7-A04E-048B-C334-C43B98FD5AAE}"/>
          </ac:spMkLst>
        </pc:spChg>
        <pc:spChg chg="mod">
          <ac:chgData name="Weber, George R. (LARC-D309)" userId="0c6bf55f-4eeb-4517-b8b9-ce58e4cba4b6" providerId="ADAL" clId="{E33388FE-C2AD-4216-90C9-2BA2211F3919}" dt="2024-10-02T18:25:22.353" v="197" actId="164"/>
          <ac:spMkLst>
            <pc:docMk/>
            <pc:sldMk cId="1683294003" sldId="2098149278"/>
            <ac:spMk id="5" creationId="{D735675C-9D23-744F-F744-FBEB325A9058}"/>
          </ac:spMkLst>
        </pc:spChg>
        <pc:spChg chg="mod">
          <ac:chgData name="Weber, George R. (LARC-D309)" userId="0c6bf55f-4eeb-4517-b8b9-ce58e4cba4b6" providerId="ADAL" clId="{E33388FE-C2AD-4216-90C9-2BA2211F3919}" dt="2024-10-02T18:25:22.353" v="197" actId="164"/>
          <ac:spMkLst>
            <pc:docMk/>
            <pc:sldMk cId="1683294003" sldId="2098149278"/>
            <ac:spMk id="6" creationId="{0DDC6B73-24B3-996B-63C7-80B5E5E14132}"/>
          </ac:spMkLst>
        </pc:spChg>
        <pc:spChg chg="mod">
          <ac:chgData name="Weber, George R. (LARC-D309)" userId="0c6bf55f-4eeb-4517-b8b9-ce58e4cba4b6" providerId="ADAL" clId="{E33388FE-C2AD-4216-90C9-2BA2211F3919}" dt="2024-10-02T18:25:22.353" v="197" actId="164"/>
          <ac:spMkLst>
            <pc:docMk/>
            <pc:sldMk cId="1683294003" sldId="2098149278"/>
            <ac:spMk id="7" creationId="{A976AD11-BFA1-CCA6-709F-7E24A2649566}"/>
          </ac:spMkLst>
        </pc:spChg>
        <pc:spChg chg="mod">
          <ac:chgData name="Weber, George R. (LARC-D309)" userId="0c6bf55f-4eeb-4517-b8b9-ce58e4cba4b6" providerId="ADAL" clId="{E33388FE-C2AD-4216-90C9-2BA2211F3919}" dt="2024-10-02T18:25:22.353" v="197" actId="164"/>
          <ac:spMkLst>
            <pc:docMk/>
            <pc:sldMk cId="1683294003" sldId="2098149278"/>
            <ac:spMk id="8" creationId="{D8AB42CA-BDFB-FA60-2F1F-82B5020C456A}"/>
          </ac:spMkLst>
        </pc:spChg>
        <pc:spChg chg="mod">
          <ac:chgData name="Weber, George R. (LARC-D309)" userId="0c6bf55f-4eeb-4517-b8b9-ce58e4cba4b6" providerId="ADAL" clId="{E33388FE-C2AD-4216-90C9-2BA2211F3919}" dt="2024-10-02T18:25:22.353" v="197" actId="164"/>
          <ac:spMkLst>
            <pc:docMk/>
            <pc:sldMk cId="1683294003" sldId="2098149278"/>
            <ac:spMk id="12" creationId="{B5C881D6-CE25-DD0C-0AAB-F6F4D92DC953}"/>
          </ac:spMkLst>
        </pc:spChg>
        <pc:spChg chg="mod">
          <ac:chgData name="Weber, George R. (LARC-D309)" userId="0c6bf55f-4eeb-4517-b8b9-ce58e4cba4b6" providerId="ADAL" clId="{E33388FE-C2AD-4216-90C9-2BA2211F3919}" dt="2024-10-02T18:25:22.353" v="197" actId="164"/>
          <ac:spMkLst>
            <pc:docMk/>
            <pc:sldMk cId="1683294003" sldId="2098149278"/>
            <ac:spMk id="24" creationId="{1093F5D0-0B10-CE18-8397-A6E23CF81C84}"/>
          </ac:spMkLst>
        </pc:spChg>
        <pc:spChg chg="mod">
          <ac:chgData name="Weber, George R. (LARC-D309)" userId="0c6bf55f-4eeb-4517-b8b9-ce58e4cba4b6" providerId="ADAL" clId="{E33388FE-C2AD-4216-90C9-2BA2211F3919}" dt="2024-10-02T18:25:22.353" v="197" actId="164"/>
          <ac:spMkLst>
            <pc:docMk/>
            <pc:sldMk cId="1683294003" sldId="2098149278"/>
            <ac:spMk id="25" creationId="{A529F26C-BD6F-10B2-0BC3-E3331B3B25F4}"/>
          </ac:spMkLst>
        </pc:spChg>
        <pc:spChg chg="mod">
          <ac:chgData name="Weber, George R. (LARC-D309)" userId="0c6bf55f-4eeb-4517-b8b9-ce58e4cba4b6" providerId="ADAL" clId="{E33388FE-C2AD-4216-90C9-2BA2211F3919}" dt="2024-10-02T18:25:22.353" v="197" actId="164"/>
          <ac:spMkLst>
            <pc:docMk/>
            <pc:sldMk cId="1683294003" sldId="2098149278"/>
            <ac:spMk id="26" creationId="{147CF18C-417D-7C40-9EEB-098EE6D5DF3B}"/>
          </ac:spMkLst>
        </pc:spChg>
        <pc:spChg chg="mod">
          <ac:chgData name="Weber, George R. (LARC-D309)" userId="0c6bf55f-4eeb-4517-b8b9-ce58e4cba4b6" providerId="ADAL" clId="{E33388FE-C2AD-4216-90C9-2BA2211F3919}" dt="2024-10-02T18:25:22.353" v="197" actId="164"/>
          <ac:spMkLst>
            <pc:docMk/>
            <pc:sldMk cId="1683294003" sldId="2098149278"/>
            <ac:spMk id="27" creationId="{F575A295-B740-9438-7715-85D21ECECA67}"/>
          </ac:spMkLst>
        </pc:spChg>
        <pc:grpChg chg="add mod">
          <ac:chgData name="Weber, George R. (LARC-D309)" userId="0c6bf55f-4eeb-4517-b8b9-ce58e4cba4b6" providerId="ADAL" clId="{E33388FE-C2AD-4216-90C9-2BA2211F3919}" dt="2024-10-02T18:25:22.353" v="197" actId="164"/>
          <ac:grpSpMkLst>
            <pc:docMk/>
            <pc:sldMk cId="1683294003" sldId="2098149278"/>
            <ac:grpSpMk id="9" creationId="{C923DD03-6F93-97CC-F389-2C3E0D42FBCC}"/>
          </ac:grpSpMkLst>
        </pc:grpChg>
        <pc:grpChg chg="mod">
          <ac:chgData name="Weber, George R. (LARC-D309)" userId="0c6bf55f-4eeb-4517-b8b9-ce58e4cba4b6" providerId="ADAL" clId="{E33388FE-C2AD-4216-90C9-2BA2211F3919}" dt="2024-10-02T18:25:22.353" v="197" actId="164"/>
          <ac:grpSpMkLst>
            <pc:docMk/>
            <pc:sldMk cId="1683294003" sldId="2098149278"/>
            <ac:grpSpMk id="17" creationId="{632F90FA-8615-355D-AFBE-7DE62A2DEB63}"/>
          </ac:grpSpMkLst>
        </pc:grpChg>
        <pc:picChg chg="mod">
          <ac:chgData name="Weber, George R. (LARC-D309)" userId="0c6bf55f-4eeb-4517-b8b9-ce58e4cba4b6" providerId="ADAL" clId="{E33388FE-C2AD-4216-90C9-2BA2211F3919}" dt="2024-10-02T18:25:22.353" v="197" actId="164"/>
          <ac:picMkLst>
            <pc:docMk/>
            <pc:sldMk cId="1683294003" sldId="2098149278"/>
            <ac:picMk id="14" creationId="{53987FBC-940C-D7A9-F289-E4D8BD1B3C33}"/>
          </ac:picMkLst>
        </pc:picChg>
        <pc:picChg chg="mod">
          <ac:chgData name="Weber, George R. (LARC-D309)" userId="0c6bf55f-4eeb-4517-b8b9-ce58e4cba4b6" providerId="ADAL" clId="{E33388FE-C2AD-4216-90C9-2BA2211F3919}" dt="2024-10-02T18:25:22.353" v="197" actId="164"/>
          <ac:picMkLst>
            <pc:docMk/>
            <pc:sldMk cId="1683294003" sldId="2098149278"/>
            <ac:picMk id="15" creationId="{93FDF84C-F130-7D3A-D5A4-A7B1F067E1E4}"/>
          </ac:picMkLst>
        </pc:picChg>
        <pc:picChg chg="mod">
          <ac:chgData name="Weber, George R. (LARC-D309)" userId="0c6bf55f-4eeb-4517-b8b9-ce58e4cba4b6" providerId="ADAL" clId="{E33388FE-C2AD-4216-90C9-2BA2211F3919}" dt="2024-10-02T18:25:22.353" v="197" actId="164"/>
          <ac:picMkLst>
            <pc:docMk/>
            <pc:sldMk cId="1683294003" sldId="2098149278"/>
            <ac:picMk id="16" creationId="{34266D31-69B5-F5CE-3F51-22BC4204E375}"/>
          </ac:picMkLst>
        </pc:picChg>
        <pc:cxnChg chg="mod">
          <ac:chgData name="Weber, George R. (LARC-D309)" userId="0c6bf55f-4eeb-4517-b8b9-ce58e4cba4b6" providerId="ADAL" clId="{E33388FE-C2AD-4216-90C9-2BA2211F3919}" dt="2024-10-02T18:25:22.353" v="197" actId="164"/>
          <ac:cxnSpMkLst>
            <pc:docMk/>
            <pc:sldMk cId="1683294003" sldId="2098149278"/>
            <ac:cxnSpMk id="20" creationId="{13671663-2B95-ADFF-774A-B83CF92038DD}"/>
          </ac:cxnSpMkLst>
        </pc:cxnChg>
        <pc:cxnChg chg="mod">
          <ac:chgData name="Weber, George R. (LARC-D309)" userId="0c6bf55f-4eeb-4517-b8b9-ce58e4cba4b6" providerId="ADAL" clId="{E33388FE-C2AD-4216-90C9-2BA2211F3919}" dt="2024-10-02T18:25:22.353" v="197" actId="164"/>
          <ac:cxnSpMkLst>
            <pc:docMk/>
            <pc:sldMk cId="1683294003" sldId="2098149278"/>
            <ac:cxnSpMk id="21" creationId="{72EC6E7D-0146-5EDD-D061-A6FA531C6B67}"/>
          </ac:cxnSpMkLst>
        </pc:cxnChg>
        <pc:cxnChg chg="mod">
          <ac:chgData name="Weber, George R. (LARC-D309)" userId="0c6bf55f-4eeb-4517-b8b9-ce58e4cba4b6" providerId="ADAL" clId="{E33388FE-C2AD-4216-90C9-2BA2211F3919}" dt="2024-10-02T18:25:22.353" v="197" actId="164"/>
          <ac:cxnSpMkLst>
            <pc:docMk/>
            <pc:sldMk cId="1683294003" sldId="2098149278"/>
            <ac:cxnSpMk id="28" creationId="{6E211CF3-0390-F30D-B4E2-5B319D5D0CE6}"/>
          </ac:cxnSpMkLst>
        </pc:cxnChg>
      </pc:sldChg>
      <pc:sldChg chg="modSp mod modAnim">
        <pc:chgData name="Weber, George R. (LARC-D309)" userId="0c6bf55f-4eeb-4517-b8b9-ce58e4cba4b6" providerId="ADAL" clId="{E33388FE-C2AD-4216-90C9-2BA2211F3919}" dt="2024-10-03T12:55:37.544" v="1666" actId="20577"/>
        <pc:sldMkLst>
          <pc:docMk/>
          <pc:sldMk cId="425658013" sldId="2098149279"/>
        </pc:sldMkLst>
        <pc:spChg chg="mod">
          <ac:chgData name="Weber, George R. (LARC-D309)" userId="0c6bf55f-4eeb-4517-b8b9-ce58e4cba4b6" providerId="ADAL" clId="{E33388FE-C2AD-4216-90C9-2BA2211F3919}" dt="2024-10-03T12:21:32.877" v="1602" actId="1076"/>
          <ac:spMkLst>
            <pc:docMk/>
            <pc:sldMk cId="425658013" sldId="2098149279"/>
            <ac:spMk id="4" creationId="{4C1951F7-A04E-048B-C334-C43B98FD5AAE}"/>
          </ac:spMkLst>
        </pc:spChg>
        <pc:spChg chg="mod">
          <ac:chgData name="Weber, George R. (LARC-D309)" userId="0c6bf55f-4eeb-4517-b8b9-ce58e4cba4b6" providerId="ADAL" clId="{E33388FE-C2AD-4216-90C9-2BA2211F3919}" dt="2024-10-03T12:21:32.877" v="1602" actId="1076"/>
          <ac:spMkLst>
            <pc:docMk/>
            <pc:sldMk cId="425658013" sldId="2098149279"/>
            <ac:spMk id="19" creationId="{2766AD61-D477-132D-E5D9-547E401F42EF}"/>
          </ac:spMkLst>
        </pc:spChg>
        <pc:spChg chg="mod">
          <ac:chgData name="Weber, George R. (LARC-D309)" userId="0c6bf55f-4eeb-4517-b8b9-ce58e4cba4b6" providerId="ADAL" clId="{E33388FE-C2AD-4216-90C9-2BA2211F3919}" dt="2024-10-03T12:21:36.453" v="1603" actId="1076"/>
          <ac:spMkLst>
            <pc:docMk/>
            <pc:sldMk cId="425658013" sldId="2098149279"/>
            <ac:spMk id="86" creationId="{0A37D471-454D-1E14-2AC9-47184146B2D0}"/>
          </ac:spMkLst>
        </pc:spChg>
        <pc:spChg chg="mod">
          <ac:chgData name="Weber, George R. (LARC-D309)" userId="0c6bf55f-4eeb-4517-b8b9-ce58e4cba4b6" providerId="ADAL" clId="{E33388FE-C2AD-4216-90C9-2BA2211F3919}" dt="2024-10-03T12:55:16.618" v="1662" actId="113"/>
          <ac:spMkLst>
            <pc:docMk/>
            <pc:sldMk cId="425658013" sldId="2098149279"/>
            <ac:spMk id="95" creationId="{5ADA3CAF-CCD4-4F63-4D04-EAB4AB61A875}"/>
          </ac:spMkLst>
        </pc:spChg>
        <pc:spChg chg="mod">
          <ac:chgData name="Weber, George R. (LARC-D309)" userId="0c6bf55f-4eeb-4517-b8b9-ce58e4cba4b6" providerId="ADAL" clId="{E33388FE-C2AD-4216-90C9-2BA2211F3919}" dt="2024-10-03T12:55:37.544" v="1666" actId="20577"/>
          <ac:spMkLst>
            <pc:docMk/>
            <pc:sldMk cId="425658013" sldId="2098149279"/>
            <ac:spMk id="96" creationId="{87D20F3C-EBA2-57D3-AE1B-E98D2C8E6840}"/>
          </ac:spMkLst>
        </pc:spChg>
        <pc:spChg chg="mod">
          <ac:chgData name="Weber, George R. (LARC-D309)" userId="0c6bf55f-4eeb-4517-b8b9-ce58e4cba4b6" providerId="ADAL" clId="{E33388FE-C2AD-4216-90C9-2BA2211F3919}" dt="2024-10-03T12:21:32.877" v="1602" actId="1076"/>
          <ac:spMkLst>
            <pc:docMk/>
            <pc:sldMk cId="425658013" sldId="2098149279"/>
            <ac:spMk id="97" creationId="{CC00088A-765C-4792-EEFF-1B19504C05D0}"/>
          </ac:spMkLst>
        </pc:spChg>
        <pc:spChg chg="mod">
          <ac:chgData name="Weber, George R. (LARC-D309)" userId="0c6bf55f-4eeb-4517-b8b9-ce58e4cba4b6" providerId="ADAL" clId="{E33388FE-C2AD-4216-90C9-2BA2211F3919}" dt="2024-10-03T12:21:32.877" v="1602" actId="1076"/>
          <ac:spMkLst>
            <pc:docMk/>
            <pc:sldMk cId="425658013" sldId="2098149279"/>
            <ac:spMk id="98" creationId="{2F0526E9-3E6D-E3E6-AB75-28ECD9A5EF94}"/>
          </ac:spMkLst>
        </pc:spChg>
        <pc:spChg chg="mod">
          <ac:chgData name="Weber, George R. (LARC-D309)" userId="0c6bf55f-4eeb-4517-b8b9-ce58e4cba4b6" providerId="ADAL" clId="{E33388FE-C2AD-4216-90C9-2BA2211F3919}" dt="2024-10-03T12:54:13.737" v="1657" actId="20577"/>
          <ac:spMkLst>
            <pc:docMk/>
            <pc:sldMk cId="425658013" sldId="2098149279"/>
            <ac:spMk id="99" creationId="{002FD8C1-3965-112C-F227-96607C6CAF39}"/>
          </ac:spMkLst>
        </pc:spChg>
        <pc:grpChg chg="mod">
          <ac:chgData name="Weber, George R. (LARC-D309)" userId="0c6bf55f-4eeb-4517-b8b9-ce58e4cba4b6" providerId="ADAL" clId="{E33388FE-C2AD-4216-90C9-2BA2211F3919}" dt="2024-10-03T12:21:32.877" v="1602" actId="1076"/>
          <ac:grpSpMkLst>
            <pc:docMk/>
            <pc:sldMk cId="425658013" sldId="2098149279"/>
            <ac:grpSpMk id="17" creationId="{632F90FA-8615-355D-AFBE-7DE62A2DEB63}"/>
          </ac:grpSpMkLst>
        </pc:grpChg>
        <pc:picChg chg="mod">
          <ac:chgData name="Weber, George R. (LARC-D309)" userId="0c6bf55f-4eeb-4517-b8b9-ce58e4cba4b6" providerId="ADAL" clId="{E33388FE-C2AD-4216-90C9-2BA2211F3919}" dt="2024-10-03T12:55:03.311" v="1658"/>
          <ac:picMkLst>
            <pc:docMk/>
            <pc:sldMk cId="425658013" sldId="2098149279"/>
            <ac:picMk id="13" creationId="{567348F6-4018-7AC5-4D40-8DC1A619320C}"/>
          </ac:picMkLst>
        </pc:picChg>
        <pc:picChg chg="mod">
          <ac:chgData name="Weber, George R. (LARC-D309)" userId="0c6bf55f-4eeb-4517-b8b9-ce58e4cba4b6" providerId="ADAL" clId="{E33388FE-C2AD-4216-90C9-2BA2211F3919}" dt="2024-10-03T12:21:32.877" v="1602" actId="1076"/>
          <ac:picMkLst>
            <pc:docMk/>
            <pc:sldMk cId="425658013" sldId="2098149279"/>
            <ac:picMk id="18" creationId="{4DFC460F-A328-8552-0BCE-00F17720072E}"/>
          </ac:picMkLst>
        </pc:picChg>
        <pc:picChg chg="mod">
          <ac:chgData name="Weber, George R. (LARC-D309)" userId="0c6bf55f-4eeb-4517-b8b9-ce58e4cba4b6" providerId="ADAL" clId="{E33388FE-C2AD-4216-90C9-2BA2211F3919}" dt="2024-10-03T12:21:32.877" v="1602" actId="1076"/>
          <ac:picMkLst>
            <pc:docMk/>
            <pc:sldMk cId="425658013" sldId="2098149279"/>
            <ac:picMk id="43" creationId="{4984047D-0BA2-C8AD-4D1F-91383A823940}"/>
          </ac:picMkLst>
        </pc:picChg>
        <pc:picChg chg="mod">
          <ac:chgData name="Weber, George R. (LARC-D309)" userId="0c6bf55f-4eeb-4517-b8b9-ce58e4cba4b6" providerId="ADAL" clId="{E33388FE-C2AD-4216-90C9-2BA2211F3919}" dt="2024-10-03T12:55:03.311" v="1658"/>
          <ac:picMkLst>
            <pc:docMk/>
            <pc:sldMk cId="425658013" sldId="2098149279"/>
            <ac:picMk id="44" creationId="{8740A7C1-4238-049E-DE3C-028B16B0689E}"/>
          </ac:picMkLst>
        </pc:picChg>
        <pc:picChg chg="mod">
          <ac:chgData name="Weber, George R. (LARC-D309)" userId="0c6bf55f-4eeb-4517-b8b9-ce58e4cba4b6" providerId="ADAL" clId="{E33388FE-C2AD-4216-90C9-2BA2211F3919}" dt="2024-10-03T12:21:32.877" v="1602" actId="1076"/>
          <ac:picMkLst>
            <pc:docMk/>
            <pc:sldMk cId="425658013" sldId="2098149279"/>
            <ac:picMk id="52" creationId="{1D94E696-55F6-BACD-302D-AC0E1957C02F}"/>
          </ac:picMkLst>
        </pc:picChg>
        <pc:picChg chg="mod">
          <ac:chgData name="Weber, George R. (LARC-D309)" userId="0c6bf55f-4eeb-4517-b8b9-ce58e4cba4b6" providerId="ADAL" clId="{E33388FE-C2AD-4216-90C9-2BA2211F3919}" dt="2024-10-03T12:21:54.123" v="1609" actId="1076"/>
          <ac:picMkLst>
            <pc:docMk/>
            <pc:sldMk cId="425658013" sldId="2098149279"/>
            <ac:picMk id="69" creationId="{CFB20D24-67C7-57E9-A9C4-79B2AAD8D4D0}"/>
          </ac:picMkLst>
        </pc:picChg>
        <pc:picChg chg="mod">
          <ac:chgData name="Weber, George R. (LARC-D309)" userId="0c6bf55f-4eeb-4517-b8b9-ce58e4cba4b6" providerId="ADAL" clId="{E33388FE-C2AD-4216-90C9-2BA2211F3919}" dt="2024-10-03T12:21:32.877" v="1602" actId="1076"/>
          <ac:picMkLst>
            <pc:docMk/>
            <pc:sldMk cId="425658013" sldId="2098149279"/>
            <ac:picMk id="79" creationId="{AE1BF7D8-4040-69CE-56BA-B37D5262024C}"/>
          </ac:picMkLst>
        </pc:picChg>
        <pc:picChg chg="mod">
          <ac:chgData name="Weber, George R. (LARC-D309)" userId="0c6bf55f-4eeb-4517-b8b9-ce58e4cba4b6" providerId="ADAL" clId="{E33388FE-C2AD-4216-90C9-2BA2211F3919}" dt="2024-10-03T12:21:50.988" v="1608" actId="1076"/>
          <ac:picMkLst>
            <pc:docMk/>
            <pc:sldMk cId="425658013" sldId="2098149279"/>
            <ac:picMk id="80" creationId="{0B666B4C-0041-9425-9120-7BA184334CE7}"/>
          </ac:picMkLst>
        </pc:picChg>
        <pc:picChg chg="mod">
          <ac:chgData name="Weber, George R. (LARC-D309)" userId="0c6bf55f-4eeb-4517-b8b9-ce58e4cba4b6" providerId="ADAL" clId="{E33388FE-C2AD-4216-90C9-2BA2211F3919}" dt="2024-10-03T12:55:03.311" v="1658"/>
          <ac:picMkLst>
            <pc:docMk/>
            <pc:sldMk cId="425658013" sldId="2098149279"/>
            <ac:picMk id="87" creationId="{49B5DBA4-5E22-EB5A-C395-7DC85B7C33A6}"/>
          </ac:picMkLst>
        </pc:picChg>
        <pc:picChg chg="mod">
          <ac:chgData name="Weber, George R. (LARC-D309)" userId="0c6bf55f-4eeb-4517-b8b9-ce58e4cba4b6" providerId="ADAL" clId="{E33388FE-C2AD-4216-90C9-2BA2211F3919}" dt="2024-10-03T12:55:03.311" v="1658"/>
          <ac:picMkLst>
            <pc:docMk/>
            <pc:sldMk cId="425658013" sldId="2098149279"/>
            <ac:picMk id="88" creationId="{0677E8A8-2F23-5B70-B735-25C4A1BED48E}"/>
          </ac:picMkLst>
        </pc:picChg>
      </pc:sldChg>
      <pc:sldChg chg="del modAnim">
        <pc:chgData name="Weber, George R. (LARC-D309)" userId="0c6bf55f-4eeb-4517-b8b9-ce58e4cba4b6" providerId="ADAL" clId="{E33388FE-C2AD-4216-90C9-2BA2211F3919}" dt="2024-10-03T10:16:53.184" v="266" actId="47"/>
        <pc:sldMkLst>
          <pc:docMk/>
          <pc:sldMk cId="121828438" sldId="2098149280"/>
        </pc:sldMkLst>
      </pc:sldChg>
      <pc:sldChg chg="del modAnim">
        <pc:chgData name="Weber, George R. (LARC-D309)" userId="0c6bf55f-4eeb-4517-b8b9-ce58e4cba4b6" providerId="ADAL" clId="{E33388FE-C2AD-4216-90C9-2BA2211F3919}" dt="2024-10-03T10:16:53.184" v="266" actId="47"/>
        <pc:sldMkLst>
          <pc:docMk/>
          <pc:sldMk cId="786851559" sldId="2098149281"/>
        </pc:sldMkLst>
      </pc:sldChg>
      <pc:sldChg chg="del">
        <pc:chgData name="Weber, George R. (LARC-D309)" userId="0c6bf55f-4eeb-4517-b8b9-ce58e4cba4b6" providerId="ADAL" clId="{E33388FE-C2AD-4216-90C9-2BA2211F3919}" dt="2024-10-03T10:16:53.184" v="266" actId="47"/>
        <pc:sldMkLst>
          <pc:docMk/>
          <pc:sldMk cId="2675970877" sldId="2098149282"/>
        </pc:sldMkLst>
      </pc:sldChg>
      <pc:sldChg chg="del modAnim">
        <pc:chgData name="Weber, George R. (LARC-D309)" userId="0c6bf55f-4eeb-4517-b8b9-ce58e4cba4b6" providerId="ADAL" clId="{E33388FE-C2AD-4216-90C9-2BA2211F3919}" dt="2024-10-03T10:16:53.184" v="266" actId="47"/>
        <pc:sldMkLst>
          <pc:docMk/>
          <pc:sldMk cId="4150740275" sldId="2098149283"/>
        </pc:sldMkLst>
      </pc:sldChg>
      <pc:sldChg chg="addSp delSp modSp mod modAnim">
        <pc:chgData name="Weber, George R. (LARC-D309)" userId="0c6bf55f-4eeb-4517-b8b9-ce58e4cba4b6" providerId="ADAL" clId="{E33388FE-C2AD-4216-90C9-2BA2211F3919}" dt="2024-10-03T11:06:41.906" v="921"/>
        <pc:sldMkLst>
          <pc:docMk/>
          <pc:sldMk cId="1107998400" sldId="2098149284"/>
        </pc:sldMkLst>
        <pc:spChg chg="add mod">
          <ac:chgData name="Weber, George R. (LARC-D309)" userId="0c6bf55f-4eeb-4517-b8b9-ce58e4cba4b6" providerId="ADAL" clId="{E33388FE-C2AD-4216-90C9-2BA2211F3919}" dt="2024-10-03T11:06:41.906" v="921"/>
          <ac:spMkLst>
            <pc:docMk/>
            <pc:sldMk cId="1107998400" sldId="2098149284"/>
            <ac:spMk id="4" creationId="{3275025A-B0DF-EC0F-B439-E5E6D70337D2}"/>
          </ac:spMkLst>
        </pc:spChg>
        <pc:spChg chg="del">
          <ac:chgData name="Weber, George R. (LARC-D309)" userId="0c6bf55f-4eeb-4517-b8b9-ce58e4cba4b6" providerId="ADAL" clId="{E33388FE-C2AD-4216-90C9-2BA2211F3919}" dt="2024-10-03T11:06:41.659" v="920" actId="478"/>
          <ac:spMkLst>
            <pc:docMk/>
            <pc:sldMk cId="1107998400" sldId="2098149284"/>
            <ac:spMk id="24" creationId="{0FEAE0D1-0501-9C89-A831-672A32AA9E2D}"/>
          </ac:spMkLst>
        </pc:spChg>
      </pc:sldChg>
      <pc:sldChg chg="addSp delSp modSp mod modAnim">
        <pc:chgData name="Weber, George R. (LARC-D309)" userId="0c6bf55f-4eeb-4517-b8b9-ce58e4cba4b6" providerId="ADAL" clId="{E33388FE-C2AD-4216-90C9-2BA2211F3919}" dt="2024-10-03T11:06:35.163" v="917"/>
        <pc:sldMkLst>
          <pc:docMk/>
          <pc:sldMk cId="2166125814" sldId="2098149285"/>
        </pc:sldMkLst>
        <pc:spChg chg="add mod">
          <ac:chgData name="Weber, George R. (LARC-D309)" userId="0c6bf55f-4eeb-4517-b8b9-ce58e4cba4b6" providerId="ADAL" clId="{E33388FE-C2AD-4216-90C9-2BA2211F3919}" dt="2024-10-03T11:06:35.163" v="917"/>
          <ac:spMkLst>
            <pc:docMk/>
            <pc:sldMk cId="2166125814" sldId="2098149285"/>
            <ac:spMk id="4" creationId="{29D3A95A-0C22-B0F2-F7FF-FBC3DA385608}"/>
          </ac:spMkLst>
        </pc:spChg>
        <pc:spChg chg="del">
          <ac:chgData name="Weber, George R. (LARC-D309)" userId="0c6bf55f-4eeb-4517-b8b9-ce58e4cba4b6" providerId="ADAL" clId="{E33388FE-C2AD-4216-90C9-2BA2211F3919}" dt="2024-10-03T11:06:34.952" v="916" actId="478"/>
          <ac:spMkLst>
            <pc:docMk/>
            <pc:sldMk cId="2166125814" sldId="2098149285"/>
            <ac:spMk id="24" creationId="{0FEAE0D1-0501-9C89-A831-672A32AA9E2D}"/>
          </ac:spMkLst>
        </pc:spChg>
      </pc:sldChg>
      <pc:sldChg chg="modSp del mod modAnim">
        <pc:chgData name="Weber, George R. (LARC-D309)" userId="0c6bf55f-4eeb-4517-b8b9-ce58e4cba4b6" providerId="ADAL" clId="{E33388FE-C2AD-4216-90C9-2BA2211F3919}" dt="2024-10-03T11:07:44.280" v="925" actId="47"/>
        <pc:sldMkLst>
          <pc:docMk/>
          <pc:sldMk cId="4055811022" sldId="2098149286"/>
        </pc:sldMkLst>
        <pc:spChg chg="mod">
          <ac:chgData name="Weber, George R. (LARC-D309)" userId="0c6bf55f-4eeb-4517-b8b9-ce58e4cba4b6" providerId="ADAL" clId="{E33388FE-C2AD-4216-90C9-2BA2211F3919}" dt="2024-10-03T11:06:03.098" v="911" actId="20577"/>
          <ac:spMkLst>
            <pc:docMk/>
            <pc:sldMk cId="4055811022" sldId="2098149286"/>
            <ac:spMk id="24" creationId="{0FEAE0D1-0501-9C89-A831-672A32AA9E2D}"/>
          </ac:spMkLst>
        </pc:spChg>
      </pc:sldChg>
      <pc:sldChg chg="addSp delSp modSp del mod delAnim modAnim">
        <pc:chgData name="Weber, George R. (LARC-D309)" userId="0c6bf55f-4eeb-4517-b8b9-ce58e4cba4b6" providerId="ADAL" clId="{E33388FE-C2AD-4216-90C9-2BA2211F3919}" dt="2024-10-03T12:20:58.312" v="1601" actId="47"/>
        <pc:sldMkLst>
          <pc:docMk/>
          <pc:sldMk cId="2911565033" sldId="2098149287"/>
        </pc:sldMkLst>
        <pc:spChg chg="add mod ord">
          <ac:chgData name="Weber, George R. (LARC-D309)" userId="0c6bf55f-4eeb-4517-b8b9-ce58e4cba4b6" providerId="ADAL" clId="{E33388FE-C2AD-4216-90C9-2BA2211F3919}" dt="2024-10-03T12:10:51.574" v="1509" actId="1076"/>
          <ac:spMkLst>
            <pc:docMk/>
            <pc:sldMk cId="2911565033" sldId="2098149287"/>
            <ac:spMk id="4" creationId="{C5EE1678-CC67-CE7D-2437-5A887A56562B}"/>
          </ac:spMkLst>
        </pc:spChg>
        <pc:spChg chg="add mod">
          <ac:chgData name="Weber, George R. (LARC-D309)" userId="0c6bf55f-4eeb-4517-b8b9-ce58e4cba4b6" providerId="ADAL" clId="{E33388FE-C2AD-4216-90C9-2BA2211F3919}" dt="2024-10-03T12:10:43.373" v="1505" actId="571"/>
          <ac:spMkLst>
            <pc:docMk/>
            <pc:sldMk cId="2911565033" sldId="2098149287"/>
            <ac:spMk id="5" creationId="{4963A8E8-E741-B939-D431-310DB7D04E3B}"/>
          </ac:spMkLst>
        </pc:spChg>
        <pc:spChg chg="del mod">
          <ac:chgData name="Weber, George R. (LARC-D309)" userId="0c6bf55f-4eeb-4517-b8b9-ce58e4cba4b6" providerId="ADAL" clId="{E33388FE-C2AD-4216-90C9-2BA2211F3919}" dt="2024-10-03T12:11:24.133" v="1512" actId="478"/>
          <ac:spMkLst>
            <pc:docMk/>
            <pc:sldMk cId="2911565033" sldId="2098149287"/>
            <ac:spMk id="7" creationId="{835F38EF-4302-D5AC-8276-4E04796C1733}"/>
          </ac:spMkLst>
        </pc:spChg>
        <pc:spChg chg="mod">
          <ac:chgData name="Weber, George R. (LARC-D309)" userId="0c6bf55f-4eeb-4517-b8b9-ce58e4cba4b6" providerId="ADAL" clId="{E33388FE-C2AD-4216-90C9-2BA2211F3919}" dt="2024-10-03T11:47:44.386" v="1287" actId="20577"/>
          <ac:spMkLst>
            <pc:docMk/>
            <pc:sldMk cId="2911565033" sldId="2098149287"/>
            <ac:spMk id="17" creationId="{529A7465-4605-CC5D-3EA6-01A421625808}"/>
          </ac:spMkLst>
        </pc:spChg>
      </pc:sldChg>
      <pc:sldChg chg="addSp delSp modSp add mod ord modAnim">
        <pc:chgData name="Weber, George R. (LARC-D309)" userId="0c6bf55f-4eeb-4517-b8b9-ce58e4cba4b6" providerId="ADAL" clId="{E33388FE-C2AD-4216-90C9-2BA2211F3919}" dt="2024-10-03T11:13:32.328" v="996" actId="27636"/>
        <pc:sldMkLst>
          <pc:docMk/>
          <pc:sldMk cId="1864919659" sldId="2098149288"/>
        </pc:sldMkLst>
        <pc:spChg chg="mod">
          <ac:chgData name="Weber, George R. (LARC-D309)" userId="0c6bf55f-4eeb-4517-b8b9-ce58e4cba4b6" providerId="ADAL" clId="{E33388FE-C2AD-4216-90C9-2BA2211F3919}" dt="2024-10-03T11:13:32.328" v="996" actId="27636"/>
          <ac:spMkLst>
            <pc:docMk/>
            <pc:sldMk cId="1864919659" sldId="2098149288"/>
            <ac:spMk id="2" creationId="{3A36079F-128A-43B8-AF7A-432AA7BEA07B}"/>
          </ac:spMkLst>
        </pc:spChg>
        <pc:spChg chg="add mod ord">
          <ac:chgData name="Weber, George R. (LARC-D309)" userId="0c6bf55f-4eeb-4517-b8b9-ce58e4cba4b6" providerId="ADAL" clId="{E33388FE-C2AD-4216-90C9-2BA2211F3919}" dt="2024-10-02T17:14:01.022" v="33" actId="166"/>
          <ac:spMkLst>
            <pc:docMk/>
            <pc:sldMk cId="1864919659" sldId="2098149288"/>
            <ac:spMk id="4" creationId="{171A1B05-06A2-6268-0811-371CFE04AB85}"/>
          </ac:spMkLst>
        </pc:spChg>
        <pc:spChg chg="del">
          <ac:chgData name="Weber, George R. (LARC-D309)" userId="0c6bf55f-4eeb-4517-b8b9-ce58e4cba4b6" providerId="ADAL" clId="{E33388FE-C2AD-4216-90C9-2BA2211F3919}" dt="2024-10-02T17:08:15.641" v="16" actId="478"/>
          <ac:spMkLst>
            <pc:docMk/>
            <pc:sldMk cId="1864919659" sldId="2098149288"/>
            <ac:spMk id="11" creationId="{A92630CF-B1A5-B8CF-E8B0-A5AB98C62BA6}"/>
          </ac:spMkLst>
        </pc:spChg>
        <pc:spChg chg="del">
          <ac:chgData name="Weber, George R. (LARC-D309)" userId="0c6bf55f-4eeb-4517-b8b9-ce58e4cba4b6" providerId="ADAL" clId="{E33388FE-C2AD-4216-90C9-2BA2211F3919}" dt="2024-10-02T17:08:15.641" v="16" actId="478"/>
          <ac:spMkLst>
            <pc:docMk/>
            <pc:sldMk cId="1864919659" sldId="2098149288"/>
            <ac:spMk id="16" creationId="{4E886243-75DB-1846-D808-C6B8FC1003A5}"/>
          </ac:spMkLst>
        </pc:spChg>
        <pc:spChg chg="ord">
          <ac:chgData name="Weber, George R. (LARC-D309)" userId="0c6bf55f-4eeb-4517-b8b9-ce58e4cba4b6" providerId="ADAL" clId="{E33388FE-C2AD-4216-90C9-2BA2211F3919}" dt="2024-10-02T17:14:01.022" v="33" actId="166"/>
          <ac:spMkLst>
            <pc:docMk/>
            <pc:sldMk cId="1864919659" sldId="2098149288"/>
            <ac:spMk id="26" creationId="{D110FC53-7737-3524-E93E-C04336D8C296}"/>
          </ac:spMkLst>
        </pc:spChg>
        <pc:spChg chg="del">
          <ac:chgData name="Weber, George R. (LARC-D309)" userId="0c6bf55f-4eeb-4517-b8b9-ce58e4cba4b6" providerId="ADAL" clId="{E33388FE-C2AD-4216-90C9-2BA2211F3919}" dt="2024-10-02T17:08:15.641" v="16" actId="478"/>
          <ac:spMkLst>
            <pc:docMk/>
            <pc:sldMk cId="1864919659" sldId="2098149288"/>
            <ac:spMk id="40" creationId="{AFD17BA5-6D1D-CC04-4B74-3013BCA62F45}"/>
          </ac:spMkLst>
        </pc:spChg>
        <pc:spChg chg="del">
          <ac:chgData name="Weber, George R. (LARC-D309)" userId="0c6bf55f-4eeb-4517-b8b9-ce58e4cba4b6" providerId="ADAL" clId="{E33388FE-C2AD-4216-90C9-2BA2211F3919}" dt="2024-10-02T17:08:15.641" v="16" actId="478"/>
          <ac:spMkLst>
            <pc:docMk/>
            <pc:sldMk cId="1864919659" sldId="2098149288"/>
            <ac:spMk id="41" creationId="{DB953122-3C3B-9E95-3953-6BDCE3E95011}"/>
          </ac:spMkLst>
        </pc:spChg>
        <pc:spChg chg="del">
          <ac:chgData name="Weber, George R. (LARC-D309)" userId="0c6bf55f-4eeb-4517-b8b9-ce58e4cba4b6" providerId="ADAL" clId="{E33388FE-C2AD-4216-90C9-2BA2211F3919}" dt="2024-10-02T17:08:15.641" v="16" actId="478"/>
          <ac:spMkLst>
            <pc:docMk/>
            <pc:sldMk cId="1864919659" sldId="2098149288"/>
            <ac:spMk id="45" creationId="{C95104FA-C2AB-1C07-6320-862B721633D5}"/>
          </ac:spMkLst>
        </pc:spChg>
        <pc:spChg chg="del">
          <ac:chgData name="Weber, George R. (LARC-D309)" userId="0c6bf55f-4eeb-4517-b8b9-ce58e4cba4b6" providerId="ADAL" clId="{E33388FE-C2AD-4216-90C9-2BA2211F3919}" dt="2024-10-02T17:08:15.641" v="16" actId="478"/>
          <ac:spMkLst>
            <pc:docMk/>
            <pc:sldMk cId="1864919659" sldId="2098149288"/>
            <ac:spMk id="46" creationId="{E8B2B074-75F1-BC7E-DE57-4020ABDB6C38}"/>
          </ac:spMkLst>
        </pc:spChg>
        <pc:spChg chg="del">
          <ac:chgData name="Weber, George R. (LARC-D309)" userId="0c6bf55f-4eeb-4517-b8b9-ce58e4cba4b6" providerId="ADAL" clId="{E33388FE-C2AD-4216-90C9-2BA2211F3919}" dt="2024-10-02T17:08:15.641" v="16" actId="478"/>
          <ac:spMkLst>
            <pc:docMk/>
            <pc:sldMk cId="1864919659" sldId="2098149288"/>
            <ac:spMk id="47" creationId="{E490CC2A-E84A-B525-1FA0-4B912C7FD68E}"/>
          </ac:spMkLst>
        </pc:spChg>
        <pc:spChg chg="del">
          <ac:chgData name="Weber, George R. (LARC-D309)" userId="0c6bf55f-4eeb-4517-b8b9-ce58e4cba4b6" providerId="ADAL" clId="{E33388FE-C2AD-4216-90C9-2BA2211F3919}" dt="2024-10-02T17:08:15.641" v="16" actId="478"/>
          <ac:spMkLst>
            <pc:docMk/>
            <pc:sldMk cId="1864919659" sldId="2098149288"/>
            <ac:spMk id="48" creationId="{6DB9CB7B-0DCA-2F79-A0EA-53B4D4029886}"/>
          </ac:spMkLst>
        </pc:spChg>
        <pc:spChg chg="del">
          <ac:chgData name="Weber, George R. (LARC-D309)" userId="0c6bf55f-4eeb-4517-b8b9-ce58e4cba4b6" providerId="ADAL" clId="{E33388FE-C2AD-4216-90C9-2BA2211F3919}" dt="2024-10-02T17:08:15.641" v="16" actId="478"/>
          <ac:spMkLst>
            <pc:docMk/>
            <pc:sldMk cId="1864919659" sldId="2098149288"/>
            <ac:spMk id="49" creationId="{D1D913B5-C0E8-5E9D-26A0-847C1E2F8171}"/>
          </ac:spMkLst>
        </pc:spChg>
        <pc:spChg chg="del">
          <ac:chgData name="Weber, George R. (LARC-D309)" userId="0c6bf55f-4eeb-4517-b8b9-ce58e4cba4b6" providerId="ADAL" clId="{E33388FE-C2AD-4216-90C9-2BA2211F3919}" dt="2024-10-02T17:08:15.641" v="16" actId="478"/>
          <ac:spMkLst>
            <pc:docMk/>
            <pc:sldMk cId="1864919659" sldId="2098149288"/>
            <ac:spMk id="54" creationId="{08B11FA7-83AC-A7B2-D9C2-5E0005B7505F}"/>
          </ac:spMkLst>
        </pc:spChg>
        <pc:spChg chg="del">
          <ac:chgData name="Weber, George R. (LARC-D309)" userId="0c6bf55f-4eeb-4517-b8b9-ce58e4cba4b6" providerId="ADAL" clId="{E33388FE-C2AD-4216-90C9-2BA2211F3919}" dt="2024-10-02T17:08:15.641" v="16" actId="478"/>
          <ac:spMkLst>
            <pc:docMk/>
            <pc:sldMk cId="1864919659" sldId="2098149288"/>
            <ac:spMk id="55" creationId="{00F05563-1F68-C8A1-52EE-CDE632E3016E}"/>
          </ac:spMkLst>
        </pc:spChg>
        <pc:spChg chg="del">
          <ac:chgData name="Weber, George R. (LARC-D309)" userId="0c6bf55f-4eeb-4517-b8b9-ce58e4cba4b6" providerId="ADAL" clId="{E33388FE-C2AD-4216-90C9-2BA2211F3919}" dt="2024-10-02T17:08:15.641" v="16" actId="478"/>
          <ac:spMkLst>
            <pc:docMk/>
            <pc:sldMk cId="1864919659" sldId="2098149288"/>
            <ac:spMk id="56" creationId="{57EEEC3A-1B81-D19F-3CB2-B81D56CF024C}"/>
          </ac:spMkLst>
        </pc:spChg>
        <pc:spChg chg="del">
          <ac:chgData name="Weber, George R. (LARC-D309)" userId="0c6bf55f-4eeb-4517-b8b9-ce58e4cba4b6" providerId="ADAL" clId="{E33388FE-C2AD-4216-90C9-2BA2211F3919}" dt="2024-10-02T17:08:15.641" v="16" actId="478"/>
          <ac:spMkLst>
            <pc:docMk/>
            <pc:sldMk cId="1864919659" sldId="2098149288"/>
            <ac:spMk id="57" creationId="{E11950C9-586C-BB4D-0DD3-F0DDDCB0B536}"/>
          </ac:spMkLst>
        </pc:spChg>
        <pc:spChg chg="del">
          <ac:chgData name="Weber, George R. (LARC-D309)" userId="0c6bf55f-4eeb-4517-b8b9-ce58e4cba4b6" providerId="ADAL" clId="{E33388FE-C2AD-4216-90C9-2BA2211F3919}" dt="2024-10-02T17:08:15.641" v="16" actId="478"/>
          <ac:spMkLst>
            <pc:docMk/>
            <pc:sldMk cId="1864919659" sldId="2098149288"/>
            <ac:spMk id="58" creationId="{E857E3EF-1AF8-8E52-53AC-9E74C9B70EE9}"/>
          </ac:spMkLst>
        </pc:spChg>
        <pc:spChg chg="del">
          <ac:chgData name="Weber, George R. (LARC-D309)" userId="0c6bf55f-4eeb-4517-b8b9-ce58e4cba4b6" providerId="ADAL" clId="{E33388FE-C2AD-4216-90C9-2BA2211F3919}" dt="2024-10-02T17:08:15.641" v="16" actId="478"/>
          <ac:spMkLst>
            <pc:docMk/>
            <pc:sldMk cId="1864919659" sldId="2098149288"/>
            <ac:spMk id="59" creationId="{90C78276-2636-ABAD-DB57-54AFCFC63C40}"/>
          </ac:spMkLst>
        </pc:spChg>
        <pc:spChg chg="del">
          <ac:chgData name="Weber, George R. (LARC-D309)" userId="0c6bf55f-4eeb-4517-b8b9-ce58e4cba4b6" providerId="ADAL" clId="{E33388FE-C2AD-4216-90C9-2BA2211F3919}" dt="2024-10-02T17:08:15.641" v="16" actId="478"/>
          <ac:spMkLst>
            <pc:docMk/>
            <pc:sldMk cId="1864919659" sldId="2098149288"/>
            <ac:spMk id="60" creationId="{33471D05-8C9E-BE21-1CCD-211267B2FFCB}"/>
          </ac:spMkLst>
        </pc:spChg>
        <pc:spChg chg="del">
          <ac:chgData name="Weber, George R. (LARC-D309)" userId="0c6bf55f-4eeb-4517-b8b9-ce58e4cba4b6" providerId="ADAL" clId="{E33388FE-C2AD-4216-90C9-2BA2211F3919}" dt="2024-10-02T17:08:15.641" v="16" actId="478"/>
          <ac:spMkLst>
            <pc:docMk/>
            <pc:sldMk cId="1864919659" sldId="2098149288"/>
            <ac:spMk id="61" creationId="{898D8FD8-EEC0-C71B-E6B2-7FCDBE879F73}"/>
          </ac:spMkLst>
        </pc:spChg>
        <pc:spChg chg="del">
          <ac:chgData name="Weber, George R. (LARC-D309)" userId="0c6bf55f-4eeb-4517-b8b9-ce58e4cba4b6" providerId="ADAL" clId="{E33388FE-C2AD-4216-90C9-2BA2211F3919}" dt="2024-10-02T17:08:15.641" v="16" actId="478"/>
          <ac:spMkLst>
            <pc:docMk/>
            <pc:sldMk cId="1864919659" sldId="2098149288"/>
            <ac:spMk id="62" creationId="{4E173E05-D76C-4353-AB1D-45742E0D72AC}"/>
          </ac:spMkLst>
        </pc:spChg>
        <pc:spChg chg="del">
          <ac:chgData name="Weber, George R. (LARC-D309)" userId="0c6bf55f-4eeb-4517-b8b9-ce58e4cba4b6" providerId="ADAL" clId="{E33388FE-C2AD-4216-90C9-2BA2211F3919}" dt="2024-10-02T17:08:15.641" v="16" actId="478"/>
          <ac:spMkLst>
            <pc:docMk/>
            <pc:sldMk cId="1864919659" sldId="2098149288"/>
            <ac:spMk id="63" creationId="{C6E8DF1C-DBFC-F28C-9721-2E4F84C26F3F}"/>
          </ac:spMkLst>
        </pc:spChg>
        <pc:spChg chg="del">
          <ac:chgData name="Weber, George R. (LARC-D309)" userId="0c6bf55f-4eeb-4517-b8b9-ce58e4cba4b6" providerId="ADAL" clId="{E33388FE-C2AD-4216-90C9-2BA2211F3919}" dt="2024-10-02T17:08:15.641" v="16" actId="478"/>
          <ac:spMkLst>
            <pc:docMk/>
            <pc:sldMk cId="1864919659" sldId="2098149288"/>
            <ac:spMk id="64" creationId="{5ED71E3B-5C72-4530-AB8E-1FC5E64F0B8B}"/>
          </ac:spMkLst>
        </pc:spChg>
        <pc:spChg chg="del">
          <ac:chgData name="Weber, George R. (LARC-D309)" userId="0c6bf55f-4eeb-4517-b8b9-ce58e4cba4b6" providerId="ADAL" clId="{E33388FE-C2AD-4216-90C9-2BA2211F3919}" dt="2024-10-02T17:08:15.641" v="16" actId="478"/>
          <ac:spMkLst>
            <pc:docMk/>
            <pc:sldMk cId="1864919659" sldId="2098149288"/>
            <ac:spMk id="65" creationId="{73AD29D6-5CCC-F236-68AE-1B2D806EED8E}"/>
          </ac:spMkLst>
        </pc:spChg>
        <pc:spChg chg="del">
          <ac:chgData name="Weber, George R. (LARC-D309)" userId="0c6bf55f-4eeb-4517-b8b9-ce58e4cba4b6" providerId="ADAL" clId="{E33388FE-C2AD-4216-90C9-2BA2211F3919}" dt="2024-10-02T17:08:15.641" v="16" actId="478"/>
          <ac:spMkLst>
            <pc:docMk/>
            <pc:sldMk cId="1864919659" sldId="2098149288"/>
            <ac:spMk id="66" creationId="{086A4A1A-E5FA-D2F4-8320-F1CF470C38C1}"/>
          </ac:spMkLst>
        </pc:spChg>
        <pc:spChg chg="del">
          <ac:chgData name="Weber, George R. (LARC-D309)" userId="0c6bf55f-4eeb-4517-b8b9-ce58e4cba4b6" providerId="ADAL" clId="{E33388FE-C2AD-4216-90C9-2BA2211F3919}" dt="2024-10-02T17:08:15.641" v="16" actId="478"/>
          <ac:spMkLst>
            <pc:docMk/>
            <pc:sldMk cId="1864919659" sldId="2098149288"/>
            <ac:spMk id="67" creationId="{926C57CB-87A9-0031-A176-9E1136CA7585}"/>
          </ac:spMkLst>
        </pc:spChg>
        <pc:spChg chg="del">
          <ac:chgData name="Weber, George R. (LARC-D309)" userId="0c6bf55f-4eeb-4517-b8b9-ce58e4cba4b6" providerId="ADAL" clId="{E33388FE-C2AD-4216-90C9-2BA2211F3919}" dt="2024-10-02T17:08:15.641" v="16" actId="478"/>
          <ac:spMkLst>
            <pc:docMk/>
            <pc:sldMk cId="1864919659" sldId="2098149288"/>
            <ac:spMk id="68" creationId="{C457DE55-D48A-5929-C091-981D8F057736}"/>
          </ac:spMkLst>
        </pc:spChg>
        <pc:spChg chg="del">
          <ac:chgData name="Weber, George R. (LARC-D309)" userId="0c6bf55f-4eeb-4517-b8b9-ce58e4cba4b6" providerId="ADAL" clId="{E33388FE-C2AD-4216-90C9-2BA2211F3919}" dt="2024-10-02T17:08:15.641" v="16" actId="478"/>
          <ac:spMkLst>
            <pc:docMk/>
            <pc:sldMk cId="1864919659" sldId="2098149288"/>
            <ac:spMk id="69" creationId="{44F3D5B4-D371-224E-F847-B7B3DDC74221}"/>
          </ac:spMkLst>
        </pc:spChg>
        <pc:spChg chg="del">
          <ac:chgData name="Weber, George R. (LARC-D309)" userId="0c6bf55f-4eeb-4517-b8b9-ce58e4cba4b6" providerId="ADAL" clId="{E33388FE-C2AD-4216-90C9-2BA2211F3919}" dt="2024-10-02T17:08:22.363" v="17" actId="478"/>
          <ac:spMkLst>
            <pc:docMk/>
            <pc:sldMk cId="1864919659" sldId="2098149288"/>
            <ac:spMk id="73" creationId="{3CAAC283-E672-47FC-5727-2C2D28464088}"/>
          </ac:spMkLst>
        </pc:spChg>
        <pc:spChg chg="del">
          <ac:chgData name="Weber, George R. (LARC-D309)" userId="0c6bf55f-4eeb-4517-b8b9-ce58e4cba4b6" providerId="ADAL" clId="{E33388FE-C2AD-4216-90C9-2BA2211F3919}" dt="2024-10-02T17:08:22.363" v="17" actId="478"/>
          <ac:spMkLst>
            <pc:docMk/>
            <pc:sldMk cId="1864919659" sldId="2098149288"/>
            <ac:spMk id="75" creationId="{2140EF2C-F79F-F053-9B97-9063BAB1EB9A}"/>
          </ac:spMkLst>
        </pc:spChg>
        <pc:spChg chg="del">
          <ac:chgData name="Weber, George R. (LARC-D309)" userId="0c6bf55f-4eeb-4517-b8b9-ce58e4cba4b6" providerId="ADAL" clId="{E33388FE-C2AD-4216-90C9-2BA2211F3919}" dt="2024-10-02T17:08:15.641" v="16" actId="478"/>
          <ac:spMkLst>
            <pc:docMk/>
            <pc:sldMk cId="1864919659" sldId="2098149288"/>
            <ac:spMk id="76" creationId="{4FEF5669-E82D-D84C-0D58-D9246336584A}"/>
          </ac:spMkLst>
        </pc:spChg>
        <pc:spChg chg="ord">
          <ac:chgData name="Weber, George R. (LARC-D309)" userId="0c6bf55f-4eeb-4517-b8b9-ce58e4cba4b6" providerId="ADAL" clId="{E33388FE-C2AD-4216-90C9-2BA2211F3919}" dt="2024-10-02T17:14:01.022" v="33" actId="166"/>
          <ac:spMkLst>
            <pc:docMk/>
            <pc:sldMk cId="1864919659" sldId="2098149288"/>
            <ac:spMk id="81" creationId="{DD3CD207-9EFF-848F-F700-1E6C303971F5}"/>
          </ac:spMkLst>
        </pc:spChg>
        <pc:spChg chg="del">
          <ac:chgData name="Weber, George R. (LARC-D309)" userId="0c6bf55f-4eeb-4517-b8b9-ce58e4cba4b6" providerId="ADAL" clId="{E33388FE-C2AD-4216-90C9-2BA2211F3919}" dt="2024-10-02T17:08:28.428" v="18" actId="478"/>
          <ac:spMkLst>
            <pc:docMk/>
            <pc:sldMk cId="1864919659" sldId="2098149288"/>
            <ac:spMk id="82" creationId="{9E3D86D4-3BAE-4C08-AC5E-FC1770BD7B55}"/>
          </ac:spMkLst>
        </pc:spChg>
        <pc:spChg chg="del">
          <ac:chgData name="Weber, George R. (LARC-D309)" userId="0c6bf55f-4eeb-4517-b8b9-ce58e4cba4b6" providerId="ADAL" clId="{E33388FE-C2AD-4216-90C9-2BA2211F3919}" dt="2024-10-02T17:08:28.428" v="18" actId="478"/>
          <ac:spMkLst>
            <pc:docMk/>
            <pc:sldMk cId="1864919659" sldId="2098149288"/>
            <ac:spMk id="83" creationId="{C605E05D-E7A1-11B4-E806-E2FFD118F0F9}"/>
          </ac:spMkLst>
        </pc:spChg>
        <pc:spChg chg="del">
          <ac:chgData name="Weber, George R. (LARC-D309)" userId="0c6bf55f-4eeb-4517-b8b9-ce58e4cba4b6" providerId="ADAL" clId="{E33388FE-C2AD-4216-90C9-2BA2211F3919}" dt="2024-10-02T17:08:28.428" v="18" actId="478"/>
          <ac:spMkLst>
            <pc:docMk/>
            <pc:sldMk cId="1864919659" sldId="2098149288"/>
            <ac:spMk id="84" creationId="{752FB4C6-1036-544B-A350-8E98EE7D1C71}"/>
          </ac:spMkLst>
        </pc:spChg>
        <pc:spChg chg="del">
          <ac:chgData name="Weber, George R. (LARC-D309)" userId="0c6bf55f-4eeb-4517-b8b9-ce58e4cba4b6" providerId="ADAL" clId="{E33388FE-C2AD-4216-90C9-2BA2211F3919}" dt="2024-10-02T17:08:15.641" v="16" actId="478"/>
          <ac:spMkLst>
            <pc:docMk/>
            <pc:sldMk cId="1864919659" sldId="2098149288"/>
            <ac:spMk id="85" creationId="{579292A1-F4FD-49AD-2D8E-078A32FFE87B}"/>
          </ac:spMkLst>
        </pc:spChg>
        <pc:spChg chg="del">
          <ac:chgData name="Weber, George R. (LARC-D309)" userId="0c6bf55f-4eeb-4517-b8b9-ce58e4cba4b6" providerId="ADAL" clId="{E33388FE-C2AD-4216-90C9-2BA2211F3919}" dt="2024-10-02T17:08:15.641" v="16" actId="478"/>
          <ac:spMkLst>
            <pc:docMk/>
            <pc:sldMk cId="1864919659" sldId="2098149288"/>
            <ac:spMk id="86" creationId="{E7923E75-167C-22DC-7272-F8EC1955E257}"/>
          </ac:spMkLst>
        </pc:spChg>
        <pc:spChg chg="del">
          <ac:chgData name="Weber, George R. (LARC-D309)" userId="0c6bf55f-4eeb-4517-b8b9-ce58e4cba4b6" providerId="ADAL" clId="{E33388FE-C2AD-4216-90C9-2BA2211F3919}" dt="2024-10-02T17:08:15.641" v="16" actId="478"/>
          <ac:spMkLst>
            <pc:docMk/>
            <pc:sldMk cId="1864919659" sldId="2098149288"/>
            <ac:spMk id="87" creationId="{11CD18AB-926B-1699-EE94-DE313D70B8F9}"/>
          </ac:spMkLst>
        </pc:spChg>
        <pc:spChg chg="del">
          <ac:chgData name="Weber, George R. (LARC-D309)" userId="0c6bf55f-4eeb-4517-b8b9-ce58e4cba4b6" providerId="ADAL" clId="{E33388FE-C2AD-4216-90C9-2BA2211F3919}" dt="2024-10-02T17:08:15.641" v="16" actId="478"/>
          <ac:spMkLst>
            <pc:docMk/>
            <pc:sldMk cId="1864919659" sldId="2098149288"/>
            <ac:spMk id="88" creationId="{C5914885-FA12-3822-FC65-673657651327}"/>
          </ac:spMkLst>
        </pc:spChg>
        <pc:spChg chg="del">
          <ac:chgData name="Weber, George R. (LARC-D309)" userId="0c6bf55f-4eeb-4517-b8b9-ce58e4cba4b6" providerId="ADAL" clId="{E33388FE-C2AD-4216-90C9-2BA2211F3919}" dt="2024-10-02T17:08:15.641" v="16" actId="478"/>
          <ac:spMkLst>
            <pc:docMk/>
            <pc:sldMk cId="1864919659" sldId="2098149288"/>
            <ac:spMk id="89" creationId="{A6C16FA5-EE6D-1A2C-A79C-AAC1B4C2C205}"/>
          </ac:spMkLst>
        </pc:spChg>
        <pc:spChg chg="del">
          <ac:chgData name="Weber, George R. (LARC-D309)" userId="0c6bf55f-4eeb-4517-b8b9-ce58e4cba4b6" providerId="ADAL" clId="{E33388FE-C2AD-4216-90C9-2BA2211F3919}" dt="2024-10-02T17:08:15.641" v="16" actId="478"/>
          <ac:spMkLst>
            <pc:docMk/>
            <pc:sldMk cId="1864919659" sldId="2098149288"/>
            <ac:spMk id="90" creationId="{E1770218-1CE2-E2A6-E075-5FCB980C6D6D}"/>
          </ac:spMkLst>
        </pc:spChg>
        <pc:spChg chg="del">
          <ac:chgData name="Weber, George R. (LARC-D309)" userId="0c6bf55f-4eeb-4517-b8b9-ce58e4cba4b6" providerId="ADAL" clId="{E33388FE-C2AD-4216-90C9-2BA2211F3919}" dt="2024-10-02T17:08:15.641" v="16" actId="478"/>
          <ac:spMkLst>
            <pc:docMk/>
            <pc:sldMk cId="1864919659" sldId="2098149288"/>
            <ac:spMk id="91" creationId="{83B33EA4-197F-C4DF-DAAD-C2CDF3A592D0}"/>
          </ac:spMkLst>
        </pc:spChg>
        <pc:spChg chg="del">
          <ac:chgData name="Weber, George R. (LARC-D309)" userId="0c6bf55f-4eeb-4517-b8b9-ce58e4cba4b6" providerId="ADAL" clId="{E33388FE-C2AD-4216-90C9-2BA2211F3919}" dt="2024-10-02T17:08:15.641" v="16" actId="478"/>
          <ac:spMkLst>
            <pc:docMk/>
            <pc:sldMk cId="1864919659" sldId="2098149288"/>
            <ac:spMk id="93" creationId="{79715E6E-57D6-DD28-F90C-CF850C87F4BE}"/>
          </ac:spMkLst>
        </pc:spChg>
        <pc:spChg chg="del">
          <ac:chgData name="Weber, George R. (LARC-D309)" userId="0c6bf55f-4eeb-4517-b8b9-ce58e4cba4b6" providerId="ADAL" clId="{E33388FE-C2AD-4216-90C9-2BA2211F3919}" dt="2024-10-02T17:08:15.641" v="16" actId="478"/>
          <ac:spMkLst>
            <pc:docMk/>
            <pc:sldMk cId="1864919659" sldId="2098149288"/>
            <ac:spMk id="94" creationId="{B191A7CD-83F2-D375-1B5D-E4DC212F34E7}"/>
          </ac:spMkLst>
        </pc:spChg>
        <pc:spChg chg="del">
          <ac:chgData name="Weber, George R. (LARC-D309)" userId="0c6bf55f-4eeb-4517-b8b9-ce58e4cba4b6" providerId="ADAL" clId="{E33388FE-C2AD-4216-90C9-2BA2211F3919}" dt="2024-10-02T17:08:15.641" v="16" actId="478"/>
          <ac:spMkLst>
            <pc:docMk/>
            <pc:sldMk cId="1864919659" sldId="2098149288"/>
            <ac:spMk id="95" creationId="{A195E5C2-32B1-E00A-B416-204474C5B6A3}"/>
          </ac:spMkLst>
        </pc:spChg>
        <pc:spChg chg="del">
          <ac:chgData name="Weber, George R. (LARC-D309)" userId="0c6bf55f-4eeb-4517-b8b9-ce58e4cba4b6" providerId="ADAL" clId="{E33388FE-C2AD-4216-90C9-2BA2211F3919}" dt="2024-10-02T17:08:15.641" v="16" actId="478"/>
          <ac:spMkLst>
            <pc:docMk/>
            <pc:sldMk cId="1864919659" sldId="2098149288"/>
            <ac:spMk id="96" creationId="{0248A184-F944-7646-5369-A4934B84AAE4}"/>
          </ac:spMkLst>
        </pc:spChg>
        <pc:spChg chg="del">
          <ac:chgData name="Weber, George R. (LARC-D309)" userId="0c6bf55f-4eeb-4517-b8b9-ce58e4cba4b6" providerId="ADAL" clId="{E33388FE-C2AD-4216-90C9-2BA2211F3919}" dt="2024-10-02T17:08:15.641" v="16" actId="478"/>
          <ac:spMkLst>
            <pc:docMk/>
            <pc:sldMk cId="1864919659" sldId="2098149288"/>
            <ac:spMk id="97" creationId="{9326E579-4A05-D272-B7FC-01E555DF2657}"/>
          </ac:spMkLst>
        </pc:spChg>
        <pc:spChg chg="del">
          <ac:chgData name="Weber, George R. (LARC-D309)" userId="0c6bf55f-4eeb-4517-b8b9-ce58e4cba4b6" providerId="ADAL" clId="{E33388FE-C2AD-4216-90C9-2BA2211F3919}" dt="2024-10-02T17:08:15.641" v="16" actId="478"/>
          <ac:spMkLst>
            <pc:docMk/>
            <pc:sldMk cId="1864919659" sldId="2098149288"/>
            <ac:spMk id="98" creationId="{385E8B76-98EF-5BAF-2F42-466CD832404F}"/>
          </ac:spMkLst>
        </pc:spChg>
        <pc:spChg chg="del">
          <ac:chgData name="Weber, George R. (LARC-D309)" userId="0c6bf55f-4eeb-4517-b8b9-ce58e4cba4b6" providerId="ADAL" clId="{E33388FE-C2AD-4216-90C9-2BA2211F3919}" dt="2024-10-02T17:08:15.641" v="16" actId="478"/>
          <ac:spMkLst>
            <pc:docMk/>
            <pc:sldMk cId="1864919659" sldId="2098149288"/>
            <ac:spMk id="99" creationId="{437F3D29-3C42-FD78-67C0-0318E6E3096E}"/>
          </ac:spMkLst>
        </pc:spChg>
        <pc:spChg chg="del">
          <ac:chgData name="Weber, George R. (LARC-D309)" userId="0c6bf55f-4eeb-4517-b8b9-ce58e4cba4b6" providerId="ADAL" clId="{E33388FE-C2AD-4216-90C9-2BA2211F3919}" dt="2024-10-02T17:08:15.641" v="16" actId="478"/>
          <ac:spMkLst>
            <pc:docMk/>
            <pc:sldMk cId="1864919659" sldId="2098149288"/>
            <ac:spMk id="104" creationId="{A4EEF46B-0BAB-C2D6-BFB3-0B444B34CE42}"/>
          </ac:spMkLst>
        </pc:spChg>
        <pc:grpChg chg="del">
          <ac:chgData name="Weber, George R. (LARC-D309)" userId="0c6bf55f-4eeb-4517-b8b9-ce58e4cba4b6" providerId="ADAL" clId="{E33388FE-C2AD-4216-90C9-2BA2211F3919}" dt="2024-10-02T17:08:15.641" v="16" actId="478"/>
          <ac:grpSpMkLst>
            <pc:docMk/>
            <pc:sldMk cId="1864919659" sldId="2098149288"/>
            <ac:grpSpMk id="44" creationId="{0C11CD03-61C2-5444-0DA6-59BE30D92A72}"/>
          </ac:grpSpMkLst>
        </pc:grpChg>
        <pc:cxnChg chg="del">
          <ac:chgData name="Weber, George R. (LARC-D309)" userId="0c6bf55f-4eeb-4517-b8b9-ce58e4cba4b6" providerId="ADAL" clId="{E33388FE-C2AD-4216-90C9-2BA2211F3919}" dt="2024-10-02T17:08:15.641" v="16" actId="478"/>
          <ac:cxnSpMkLst>
            <pc:docMk/>
            <pc:sldMk cId="1864919659" sldId="2098149288"/>
            <ac:cxnSpMk id="12" creationId="{33F71B39-92B8-05CF-C447-5BF2DA56A901}"/>
          </ac:cxnSpMkLst>
        </pc:cxnChg>
        <pc:cxnChg chg="del">
          <ac:chgData name="Weber, George R. (LARC-D309)" userId="0c6bf55f-4eeb-4517-b8b9-ce58e4cba4b6" providerId="ADAL" clId="{E33388FE-C2AD-4216-90C9-2BA2211F3919}" dt="2024-10-02T17:08:15.641" v="16" actId="478"/>
          <ac:cxnSpMkLst>
            <pc:docMk/>
            <pc:sldMk cId="1864919659" sldId="2098149288"/>
            <ac:cxnSpMk id="50" creationId="{F5235F7C-46B3-605A-C92E-4F9A56BBFC4A}"/>
          </ac:cxnSpMkLst>
        </pc:cxnChg>
        <pc:cxnChg chg="del">
          <ac:chgData name="Weber, George R. (LARC-D309)" userId="0c6bf55f-4eeb-4517-b8b9-ce58e4cba4b6" providerId="ADAL" clId="{E33388FE-C2AD-4216-90C9-2BA2211F3919}" dt="2024-10-02T17:08:15.641" v="16" actId="478"/>
          <ac:cxnSpMkLst>
            <pc:docMk/>
            <pc:sldMk cId="1864919659" sldId="2098149288"/>
            <ac:cxnSpMk id="70" creationId="{182E5ED6-AA91-CB3C-7091-2E76EB3AD603}"/>
          </ac:cxnSpMkLst>
        </pc:cxnChg>
      </pc:sldChg>
      <pc:sldChg chg="addSp delSp modSp add mod">
        <pc:chgData name="Weber, George R. (LARC-D309)" userId="0c6bf55f-4eeb-4517-b8b9-ce58e4cba4b6" providerId="ADAL" clId="{E33388FE-C2AD-4216-90C9-2BA2211F3919}" dt="2024-10-03T11:06:17.836" v="915"/>
        <pc:sldMkLst>
          <pc:docMk/>
          <pc:sldMk cId="3177963458" sldId="2098149289"/>
        </pc:sldMkLst>
        <pc:spChg chg="add mod">
          <ac:chgData name="Weber, George R. (LARC-D309)" userId="0c6bf55f-4eeb-4517-b8b9-ce58e4cba4b6" providerId="ADAL" clId="{E33388FE-C2AD-4216-90C9-2BA2211F3919}" dt="2024-10-03T11:06:17.836" v="915"/>
          <ac:spMkLst>
            <pc:docMk/>
            <pc:sldMk cId="3177963458" sldId="2098149289"/>
            <ac:spMk id="4" creationId="{4B0D6F28-4E0B-C627-2E0B-E91CAC9063CC}"/>
          </ac:spMkLst>
        </pc:spChg>
        <pc:spChg chg="del">
          <ac:chgData name="Weber, George R. (LARC-D309)" userId="0c6bf55f-4eeb-4517-b8b9-ce58e4cba4b6" providerId="ADAL" clId="{E33388FE-C2AD-4216-90C9-2BA2211F3919}" dt="2024-10-03T11:06:17.614" v="914" actId="478"/>
          <ac:spMkLst>
            <pc:docMk/>
            <pc:sldMk cId="3177963458" sldId="2098149289"/>
            <ac:spMk id="24" creationId="{0FEAE0D1-0501-9C89-A831-672A32AA9E2D}"/>
          </ac:spMkLst>
        </pc:spChg>
      </pc:sldChg>
      <pc:sldChg chg="addSp delSp modSp add mod delAnim modAnim">
        <pc:chgData name="Weber, George R. (LARC-D309)" userId="0c6bf55f-4eeb-4517-b8b9-ce58e4cba4b6" providerId="ADAL" clId="{E33388FE-C2AD-4216-90C9-2BA2211F3919}" dt="2024-10-03T12:08:13.135" v="1492" actId="1076"/>
        <pc:sldMkLst>
          <pc:docMk/>
          <pc:sldMk cId="962576142" sldId="2098149290"/>
        </pc:sldMkLst>
        <pc:spChg chg="add del mod">
          <ac:chgData name="Weber, George R. (LARC-D309)" userId="0c6bf55f-4eeb-4517-b8b9-ce58e4cba4b6" providerId="ADAL" clId="{E33388FE-C2AD-4216-90C9-2BA2211F3919}" dt="2024-10-03T11:53:00.482" v="1332"/>
          <ac:spMkLst>
            <pc:docMk/>
            <pc:sldMk cId="962576142" sldId="2098149290"/>
            <ac:spMk id="4" creationId="{5FF80C34-B165-E0CD-7ECC-F3C4A728A015}"/>
          </ac:spMkLst>
        </pc:spChg>
        <pc:spChg chg="del">
          <ac:chgData name="Weber, George R. (LARC-D309)" userId="0c6bf55f-4eeb-4517-b8b9-ce58e4cba4b6" providerId="ADAL" clId="{E33388FE-C2AD-4216-90C9-2BA2211F3919}" dt="2024-10-03T11:53:03.778" v="1333" actId="478"/>
          <ac:spMkLst>
            <pc:docMk/>
            <pc:sldMk cId="962576142" sldId="2098149290"/>
            <ac:spMk id="5" creationId="{7E7E41CF-C737-F734-A684-896E8BC612AE}"/>
          </ac:spMkLst>
        </pc:spChg>
        <pc:spChg chg="add del mod">
          <ac:chgData name="Weber, George R. (LARC-D309)" userId="0c6bf55f-4eeb-4517-b8b9-ce58e4cba4b6" providerId="ADAL" clId="{E33388FE-C2AD-4216-90C9-2BA2211F3919}" dt="2024-10-03T11:53:00.482" v="1332"/>
          <ac:spMkLst>
            <pc:docMk/>
            <pc:sldMk cId="962576142" sldId="2098149290"/>
            <ac:spMk id="6" creationId="{23ED35DA-6F37-158E-D2E1-3AE206F6E9A1}"/>
          </ac:spMkLst>
        </pc:spChg>
        <pc:spChg chg="add mod">
          <ac:chgData name="Weber, George R. (LARC-D309)" userId="0c6bf55f-4eeb-4517-b8b9-ce58e4cba4b6" providerId="ADAL" clId="{E33388FE-C2AD-4216-90C9-2BA2211F3919}" dt="2024-10-03T12:08:13.135" v="1492" actId="1076"/>
          <ac:spMkLst>
            <pc:docMk/>
            <pc:sldMk cId="962576142" sldId="2098149290"/>
            <ac:spMk id="7" creationId="{51C438F0-A31B-33BF-6DD8-58ABCA65C39E}"/>
          </ac:spMkLst>
        </pc:spChg>
        <pc:spChg chg="add mod">
          <ac:chgData name="Weber, George R. (LARC-D309)" userId="0c6bf55f-4eeb-4517-b8b9-ce58e4cba4b6" providerId="ADAL" clId="{E33388FE-C2AD-4216-90C9-2BA2211F3919}" dt="2024-10-03T12:08:13.135" v="1492" actId="1076"/>
          <ac:spMkLst>
            <pc:docMk/>
            <pc:sldMk cId="962576142" sldId="2098149290"/>
            <ac:spMk id="8" creationId="{78C349E2-DCDA-2E6F-FFDC-2F7C4FC6AA8C}"/>
          </ac:spMkLst>
        </pc:spChg>
        <pc:spChg chg="add mod">
          <ac:chgData name="Weber, George R. (LARC-D309)" userId="0c6bf55f-4eeb-4517-b8b9-ce58e4cba4b6" providerId="ADAL" clId="{E33388FE-C2AD-4216-90C9-2BA2211F3919}" dt="2024-10-03T12:07:57.785" v="1489"/>
          <ac:spMkLst>
            <pc:docMk/>
            <pc:sldMk cId="962576142" sldId="2098149290"/>
            <ac:spMk id="9" creationId="{844080D5-55CD-F9F7-2BAA-ABEAD4060855}"/>
          </ac:spMkLst>
        </pc:spChg>
        <pc:spChg chg="add mod">
          <ac:chgData name="Weber, George R. (LARC-D309)" userId="0c6bf55f-4eeb-4517-b8b9-ce58e4cba4b6" providerId="ADAL" clId="{E33388FE-C2AD-4216-90C9-2BA2211F3919}" dt="2024-10-03T12:07:57.785" v="1489"/>
          <ac:spMkLst>
            <pc:docMk/>
            <pc:sldMk cId="962576142" sldId="2098149290"/>
            <ac:spMk id="10" creationId="{BAEC7514-1A48-79B4-93BF-24534517E0AF}"/>
          </ac:spMkLst>
        </pc:spChg>
        <pc:spChg chg="add mod">
          <ac:chgData name="Weber, George R. (LARC-D309)" userId="0c6bf55f-4eeb-4517-b8b9-ce58e4cba4b6" providerId="ADAL" clId="{E33388FE-C2AD-4216-90C9-2BA2211F3919}" dt="2024-10-03T12:07:57.785" v="1489"/>
          <ac:spMkLst>
            <pc:docMk/>
            <pc:sldMk cId="962576142" sldId="2098149290"/>
            <ac:spMk id="11" creationId="{9C15C957-6556-8697-74FB-332914D04FA7}"/>
          </ac:spMkLst>
        </pc:spChg>
        <pc:spChg chg="add mod">
          <ac:chgData name="Weber, George R. (LARC-D309)" userId="0c6bf55f-4eeb-4517-b8b9-ce58e4cba4b6" providerId="ADAL" clId="{E33388FE-C2AD-4216-90C9-2BA2211F3919}" dt="2024-10-03T12:07:57.785" v="1489"/>
          <ac:spMkLst>
            <pc:docMk/>
            <pc:sldMk cId="962576142" sldId="2098149290"/>
            <ac:spMk id="12" creationId="{4976D3FC-CB59-0C49-B666-45416973AF21}"/>
          </ac:spMkLst>
        </pc:spChg>
        <pc:spChg chg="add mod">
          <ac:chgData name="Weber, George R. (LARC-D309)" userId="0c6bf55f-4eeb-4517-b8b9-ce58e4cba4b6" providerId="ADAL" clId="{E33388FE-C2AD-4216-90C9-2BA2211F3919}" dt="2024-10-03T12:07:57.785" v="1489"/>
          <ac:spMkLst>
            <pc:docMk/>
            <pc:sldMk cId="962576142" sldId="2098149290"/>
            <ac:spMk id="13" creationId="{E9888050-59C2-2BDF-FA49-CD3A397BA714}"/>
          </ac:spMkLst>
        </pc:spChg>
        <pc:spChg chg="add mod">
          <ac:chgData name="Weber, George R. (LARC-D309)" userId="0c6bf55f-4eeb-4517-b8b9-ce58e4cba4b6" providerId="ADAL" clId="{E33388FE-C2AD-4216-90C9-2BA2211F3919}" dt="2024-10-03T12:07:57.785" v="1489"/>
          <ac:spMkLst>
            <pc:docMk/>
            <pc:sldMk cId="962576142" sldId="2098149290"/>
            <ac:spMk id="14" creationId="{DFA302C9-DCBF-A48F-8DDA-7B3C7309A4BB}"/>
          </ac:spMkLst>
        </pc:spChg>
        <pc:spChg chg="add mod">
          <ac:chgData name="Weber, George R. (LARC-D309)" userId="0c6bf55f-4eeb-4517-b8b9-ce58e4cba4b6" providerId="ADAL" clId="{E33388FE-C2AD-4216-90C9-2BA2211F3919}" dt="2024-10-03T12:07:57.785" v="1489"/>
          <ac:spMkLst>
            <pc:docMk/>
            <pc:sldMk cId="962576142" sldId="2098149290"/>
            <ac:spMk id="15" creationId="{692DE8DD-87DD-0F14-3EE1-64FA3F4B71A2}"/>
          </ac:spMkLst>
        </pc:spChg>
        <pc:spChg chg="add mod">
          <ac:chgData name="Weber, George R. (LARC-D309)" userId="0c6bf55f-4eeb-4517-b8b9-ce58e4cba4b6" providerId="ADAL" clId="{E33388FE-C2AD-4216-90C9-2BA2211F3919}" dt="2024-10-03T12:07:57.785" v="1489"/>
          <ac:spMkLst>
            <pc:docMk/>
            <pc:sldMk cId="962576142" sldId="2098149290"/>
            <ac:spMk id="16" creationId="{A59460EE-9801-B143-B18B-BD1BAFB77C02}"/>
          </ac:spMkLst>
        </pc:spChg>
        <pc:spChg chg="add mod">
          <ac:chgData name="Weber, George R. (LARC-D309)" userId="0c6bf55f-4eeb-4517-b8b9-ce58e4cba4b6" providerId="ADAL" clId="{E33388FE-C2AD-4216-90C9-2BA2211F3919}" dt="2024-10-03T12:07:57.785" v="1489"/>
          <ac:spMkLst>
            <pc:docMk/>
            <pc:sldMk cId="962576142" sldId="2098149290"/>
            <ac:spMk id="17" creationId="{CE04F083-DF76-A4D3-A6CD-2F7C06B7DCA9}"/>
          </ac:spMkLst>
        </pc:spChg>
        <pc:spChg chg="add mod">
          <ac:chgData name="Weber, George R. (LARC-D309)" userId="0c6bf55f-4eeb-4517-b8b9-ce58e4cba4b6" providerId="ADAL" clId="{E33388FE-C2AD-4216-90C9-2BA2211F3919}" dt="2024-10-03T12:07:57.785" v="1489"/>
          <ac:spMkLst>
            <pc:docMk/>
            <pc:sldMk cId="962576142" sldId="2098149290"/>
            <ac:spMk id="18" creationId="{C3ED0BED-67D5-033E-AA77-E4ED8A900381}"/>
          </ac:spMkLst>
        </pc:spChg>
        <pc:spChg chg="add mod">
          <ac:chgData name="Weber, George R. (LARC-D309)" userId="0c6bf55f-4eeb-4517-b8b9-ce58e4cba4b6" providerId="ADAL" clId="{E33388FE-C2AD-4216-90C9-2BA2211F3919}" dt="2024-10-03T12:07:57.785" v="1489"/>
          <ac:spMkLst>
            <pc:docMk/>
            <pc:sldMk cId="962576142" sldId="2098149290"/>
            <ac:spMk id="19" creationId="{6F8DA540-C4E7-35D3-401A-53DF2C3E49B6}"/>
          </ac:spMkLst>
        </pc:spChg>
        <pc:spChg chg="add mod">
          <ac:chgData name="Weber, George R. (LARC-D309)" userId="0c6bf55f-4eeb-4517-b8b9-ce58e4cba4b6" providerId="ADAL" clId="{E33388FE-C2AD-4216-90C9-2BA2211F3919}" dt="2024-10-03T12:07:57.785" v="1489"/>
          <ac:spMkLst>
            <pc:docMk/>
            <pc:sldMk cId="962576142" sldId="2098149290"/>
            <ac:spMk id="20" creationId="{6057BDBB-3DDA-1337-C47C-7523182CEF5E}"/>
          </ac:spMkLst>
        </pc:spChg>
        <pc:spChg chg="add mod">
          <ac:chgData name="Weber, George R. (LARC-D309)" userId="0c6bf55f-4eeb-4517-b8b9-ce58e4cba4b6" providerId="ADAL" clId="{E33388FE-C2AD-4216-90C9-2BA2211F3919}" dt="2024-10-03T12:07:57.785" v="1489"/>
          <ac:spMkLst>
            <pc:docMk/>
            <pc:sldMk cId="962576142" sldId="2098149290"/>
            <ac:spMk id="21" creationId="{F54F1DB7-A381-F2B8-58AF-659CCF2685AA}"/>
          </ac:spMkLst>
        </pc:spChg>
        <pc:spChg chg="del">
          <ac:chgData name="Weber, George R. (LARC-D309)" userId="0c6bf55f-4eeb-4517-b8b9-ce58e4cba4b6" providerId="ADAL" clId="{E33388FE-C2AD-4216-90C9-2BA2211F3919}" dt="2024-10-03T12:07:57.509" v="1488" actId="478"/>
          <ac:spMkLst>
            <pc:docMk/>
            <pc:sldMk cId="962576142" sldId="2098149290"/>
            <ac:spMk id="22" creationId="{6A3FA6B5-907A-B4B0-6719-C3EC68796CA7}"/>
          </ac:spMkLst>
        </pc:spChg>
        <pc:spChg chg="del">
          <ac:chgData name="Weber, George R. (LARC-D309)" userId="0c6bf55f-4eeb-4517-b8b9-ce58e4cba4b6" providerId="ADAL" clId="{E33388FE-C2AD-4216-90C9-2BA2211F3919}" dt="2024-10-03T12:07:57.509" v="1488" actId="478"/>
          <ac:spMkLst>
            <pc:docMk/>
            <pc:sldMk cId="962576142" sldId="2098149290"/>
            <ac:spMk id="23" creationId="{C2BE953A-AA74-F816-F447-B2F80ACB0763}"/>
          </ac:spMkLst>
        </pc:spChg>
        <pc:spChg chg="add mod">
          <ac:chgData name="Weber, George R. (LARC-D309)" userId="0c6bf55f-4eeb-4517-b8b9-ce58e4cba4b6" providerId="ADAL" clId="{E33388FE-C2AD-4216-90C9-2BA2211F3919}" dt="2024-10-03T12:07:57.785" v="1489"/>
          <ac:spMkLst>
            <pc:docMk/>
            <pc:sldMk cId="962576142" sldId="2098149290"/>
            <ac:spMk id="24" creationId="{A47DED50-C93A-4214-C120-50F83155440A}"/>
          </ac:spMkLst>
        </pc:spChg>
        <pc:spChg chg="add mod">
          <ac:chgData name="Weber, George R. (LARC-D309)" userId="0c6bf55f-4eeb-4517-b8b9-ce58e4cba4b6" providerId="ADAL" clId="{E33388FE-C2AD-4216-90C9-2BA2211F3919}" dt="2024-10-03T12:07:57.785" v="1489"/>
          <ac:spMkLst>
            <pc:docMk/>
            <pc:sldMk cId="962576142" sldId="2098149290"/>
            <ac:spMk id="25" creationId="{77D9127A-A2F7-1C6D-A062-B3438E577A72}"/>
          </ac:spMkLst>
        </pc:spChg>
        <pc:spChg chg="add mod">
          <ac:chgData name="Weber, George R. (LARC-D309)" userId="0c6bf55f-4eeb-4517-b8b9-ce58e4cba4b6" providerId="ADAL" clId="{E33388FE-C2AD-4216-90C9-2BA2211F3919}" dt="2024-10-03T12:07:57.785" v="1489"/>
          <ac:spMkLst>
            <pc:docMk/>
            <pc:sldMk cId="962576142" sldId="2098149290"/>
            <ac:spMk id="26" creationId="{11C432E9-2954-C7CE-67B6-F324DF63FB59}"/>
          </ac:spMkLst>
        </pc:spChg>
        <pc:spChg chg="add mod">
          <ac:chgData name="Weber, George R. (LARC-D309)" userId="0c6bf55f-4eeb-4517-b8b9-ce58e4cba4b6" providerId="ADAL" clId="{E33388FE-C2AD-4216-90C9-2BA2211F3919}" dt="2024-10-03T12:07:57.785" v="1489"/>
          <ac:spMkLst>
            <pc:docMk/>
            <pc:sldMk cId="962576142" sldId="2098149290"/>
            <ac:spMk id="27" creationId="{D12161D1-4539-9C5D-9E34-4BD8D1EC29ED}"/>
          </ac:spMkLst>
        </pc:spChg>
        <pc:spChg chg="add mod">
          <ac:chgData name="Weber, George R. (LARC-D309)" userId="0c6bf55f-4eeb-4517-b8b9-ce58e4cba4b6" providerId="ADAL" clId="{E33388FE-C2AD-4216-90C9-2BA2211F3919}" dt="2024-10-03T12:07:57.785" v="1489"/>
          <ac:spMkLst>
            <pc:docMk/>
            <pc:sldMk cId="962576142" sldId="2098149290"/>
            <ac:spMk id="28" creationId="{8FBF2E7B-BE85-FF0C-5857-B4D407011C7B}"/>
          </ac:spMkLst>
        </pc:spChg>
        <pc:spChg chg="del">
          <ac:chgData name="Weber, George R. (LARC-D309)" userId="0c6bf55f-4eeb-4517-b8b9-ce58e4cba4b6" providerId="ADAL" clId="{E33388FE-C2AD-4216-90C9-2BA2211F3919}" dt="2024-10-03T12:07:57.509" v="1488" actId="478"/>
          <ac:spMkLst>
            <pc:docMk/>
            <pc:sldMk cId="962576142" sldId="2098149290"/>
            <ac:spMk id="29" creationId="{711F9A5B-DEA2-57A8-9A02-04ADD48C5370}"/>
          </ac:spMkLst>
        </pc:spChg>
        <pc:spChg chg="add mod">
          <ac:chgData name="Weber, George R. (LARC-D309)" userId="0c6bf55f-4eeb-4517-b8b9-ce58e4cba4b6" providerId="ADAL" clId="{E33388FE-C2AD-4216-90C9-2BA2211F3919}" dt="2024-10-03T12:07:57.785" v="1489"/>
          <ac:spMkLst>
            <pc:docMk/>
            <pc:sldMk cId="962576142" sldId="2098149290"/>
            <ac:spMk id="30" creationId="{4CCBFE69-B3DF-52E0-BC79-CB882EF69D56}"/>
          </ac:spMkLst>
        </pc:spChg>
        <pc:spChg chg="add mod">
          <ac:chgData name="Weber, George R. (LARC-D309)" userId="0c6bf55f-4eeb-4517-b8b9-ce58e4cba4b6" providerId="ADAL" clId="{E33388FE-C2AD-4216-90C9-2BA2211F3919}" dt="2024-10-03T12:07:57.785" v="1489"/>
          <ac:spMkLst>
            <pc:docMk/>
            <pc:sldMk cId="962576142" sldId="2098149290"/>
            <ac:spMk id="31" creationId="{97E32705-9B63-1C2A-2CE4-FCCC98273AE2}"/>
          </ac:spMkLst>
        </pc:spChg>
        <pc:spChg chg="add mod">
          <ac:chgData name="Weber, George R. (LARC-D309)" userId="0c6bf55f-4eeb-4517-b8b9-ce58e4cba4b6" providerId="ADAL" clId="{E33388FE-C2AD-4216-90C9-2BA2211F3919}" dt="2024-10-03T12:07:57.785" v="1489"/>
          <ac:spMkLst>
            <pc:docMk/>
            <pc:sldMk cId="962576142" sldId="2098149290"/>
            <ac:spMk id="32" creationId="{0E277C92-4D5F-0F41-E3F8-68D4BA7F09E2}"/>
          </ac:spMkLst>
        </pc:spChg>
        <pc:spChg chg="add mod">
          <ac:chgData name="Weber, George R. (LARC-D309)" userId="0c6bf55f-4eeb-4517-b8b9-ce58e4cba4b6" providerId="ADAL" clId="{E33388FE-C2AD-4216-90C9-2BA2211F3919}" dt="2024-10-03T12:07:57.785" v="1489"/>
          <ac:spMkLst>
            <pc:docMk/>
            <pc:sldMk cId="962576142" sldId="2098149290"/>
            <ac:spMk id="33" creationId="{52B53B1C-53D2-9D25-FD57-149BE1A390E0}"/>
          </ac:spMkLst>
        </pc:spChg>
        <pc:spChg chg="add mod">
          <ac:chgData name="Weber, George R. (LARC-D309)" userId="0c6bf55f-4eeb-4517-b8b9-ce58e4cba4b6" providerId="ADAL" clId="{E33388FE-C2AD-4216-90C9-2BA2211F3919}" dt="2024-10-03T12:07:57.785" v="1489"/>
          <ac:spMkLst>
            <pc:docMk/>
            <pc:sldMk cId="962576142" sldId="2098149290"/>
            <ac:spMk id="34" creationId="{7E36C5FF-8E08-0559-F204-41E6235C8457}"/>
          </ac:spMkLst>
        </pc:spChg>
        <pc:spChg chg="add mod">
          <ac:chgData name="Weber, George R. (LARC-D309)" userId="0c6bf55f-4eeb-4517-b8b9-ce58e4cba4b6" providerId="ADAL" clId="{E33388FE-C2AD-4216-90C9-2BA2211F3919}" dt="2024-10-03T12:07:57.785" v="1489"/>
          <ac:spMkLst>
            <pc:docMk/>
            <pc:sldMk cId="962576142" sldId="2098149290"/>
            <ac:spMk id="35" creationId="{241FC0B2-DFD1-2F80-4D7B-538983A94532}"/>
          </ac:spMkLst>
        </pc:spChg>
        <pc:spChg chg="del">
          <ac:chgData name="Weber, George R. (LARC-D309)" userId="0c6bf55f-4eeb-4517-b8b9-ce58e4cba4b6" providerId="ADAL" clId="{E33388FE-C2AD-4216-90C9-2BA2211F3919}" dt="2024-10-03T12:07:57.509" v="1488" actId="478"/>
          <ac:spMkLst>
            <pc:docMk/>
            <pc:sldMk cId="962576142" sldId="2098149290"/>
            <ac:spMk id="61" creationId="{954466E2-43DB-1048-8739-E38785C40CDE}"/>
          </ac:spMkLst>
        </pc:spChg>
        <pc:spChg chg="del">
          <ac:chgData name="Weber, George R. (LARC-D309)" userId="0c6bf55f-4eeb-4517-b8b9-ce58e4cba4b6" providerId="ADAL" clId="{E33388FE-C2AD-4216-90C9-2BA2211F3919}" dt="2024-10-03T12:07:57.509" v="1488" actId="478"/>
          <ac:spMkLst>
            <pc:docMk/>
            <pc:sldMk cId="962576142" sldId="2098149290"/>
            <ac:spMk id="64" creationId="{EDF57A33-C9AC-787F-DA28-6831A02BDD35}"/>
          </ac:spMkLst>
        </pc:spChg>
        <pc:spChg chg="del">
          <ac:chgData name="Weber, George R. (LARC-D309)" userId="0c6bf55f-4eeb-4517-b8b9-ce58e4cba4b6" providerId="ADAL" clId="{E33388FE-C2AD-4216-90C9-2BA2211F3919}" dt="2024-10-03T12:07:57.509" v="1488" actId="478"/>
          <ac:spMkLst>
            <pc:docMk/>
            <pc:sldMk cId="962576142" sldId="2098149290"/>
            <ac:spMk id="67" creationId="{7819C53C-BD22-57A3-4967-B2914E21B018}"/>
          </ac:spMkLst>
        </pc:spChg>
        <pc:spChg chg="del">
          <ac:chgData name="Weber, George R. (LARC-D309)" userId="0c6bf55f-4eeb-4517-b8b9-ce58e4cba4b6" providerId="ADAL" clId="{E33388FE-C2AD-4216-90C9-2BA2211F3919}" dt="2024-10-03T12:07:57.509" v="1488" actId="478"/>
          <ac:spMkLst>
            <pc:docMk/>
            <pc:sldMk cId="962576142" sldId="2098149290"/>
            <ac:spMk id="73" creationId="{CCE4096F-0757-0C6A-226C-F42C75FE93C2}"/>
          </ac:spMkLst>
        </pc:spChg>
        <pc:spChg chg="del">
          <ac:chgData name="Weber, George R. (LARC-D309)" userId="0c6bf55f-4eeb-4517-b8b9-ce58e4cba4b6" providerId="ADAL" clId="{E33388FE-C2AD-4216-90C9-2BA2211F3919}" dt="2024-10-03T12:07:57.509" v="1488" actId="478"/>
          <ac:spMkLst>
            <pc:docMk/>
            <pc:sldMk cId="962576142" sldId="2098149290"/>
            <ac:spMk id="74" creationId="{43304B19-FB4B-902B-E1F3-A9D5CDD50F98}"/>
          </ac:spMkLst>
        </pc:spChg>
        <pc:spChg chg="del">
          <ac:chgData name="Weber, George R. (LARC-D309)" userId="0c6bf55f-4eeb-4517-b8b9-ce58e4cba4b6" providerId="ADAL" clId="{E33388FE-C2AD-4216-90C9-2BA2211F3919}" dt="2024-10-03T12:07:57.509" v="1488" actId="478"/>
          <ac:spMkLst>
            <pc:docMk/>
            <pc:sldMk cId="962576142" sldId="2098149290"/>
            <ac:spMk id="75" creationId="{35F66D11-DC07-E331-9899-D7DFE92D7243}"/>
          </ac:spMkLst>
        </pc:spChg>
        <pc:spChg chg="del">
          <ac:chgData name="Weber, George R. (LARC-D309)" userId="0c6bf55f-4eeb-4517-b8b9-ce58e4cba4b6" providerId="ADAL" clId="{E33388FE-C2AD-4216-90C9-2BA2211F3919}" dt="2024-10-03T12:07:57.509" v="1488" actId="478"/>
          <ac:spMkLst>
            <pc:docMk/>
            <pc:sldMk cId="962576142" sldId="2098149290"/>
            <ac:spMk id="76" creationId="{01B4E9BE-8306-BD7D-B07C-78AB8CC4E08E}"/>
          </ac:spMkLst>
        </pc:spChg>
        <pc:spChg chg="del">
          <ac:chgData name="Weber, George R. (LARC-D309)" userId="0c6bf55f-4eeb-4517-b8b9-ce58e4cba4b6" providerId="ADAL" clId="{E33388FE-C2AD-4216-90C9-2BA2211F3919}" dt="2024-10-03T12:07:57.509" v="1488" actId="478"/>
          <ac:spMkLst>
            <pc:docMk/>
            <pc:sldMk cId="962576142" sldId="2098149290"/>
            <ac:spMk id="77" creationId="{643012B0-8FC5-F98E-12E4-69769113A962}"/>
          </ac:spMkLst>
        </pc:spChg>
        <pc:spChg chg="del">
          <ac:chgData name="Weber, George R. (LARC-D309)" userId="0c6bf55f-4eeb-4517-b8b9-ce58e4cba4b6" providerId="ADAL" clId="{E33388FE-C2AD-4216-90C9-2BA2211F3919}" dt="2024-10-03T12:07:57.509" v="1488" actId="478"/>
          <ac:spMkLst>
            <pc:docMk/>
            <pc:sldMk cId="962576142" sldId="2098149290"/>
            <ac:spMk id="78" creationId="{E8BF10D5-1CDC-A2EA-BF96-6873E067E291}"/>
          </ac:spMkLst>
        </pc:spChg>
        <pc:spChg chg="del">
          <ac:chgData name="Weber, George R. (LARC-D309)" userId="0c6bf55f-4eeb-4517-b8b9-ce58e4cba4b6" providerId="ADAL" clId="{E33388FE-C2AD-4216-90C9-2BA2211F3919}" dt="2024-10-03T11:52:56.124" v="1330" actId="21"/>
          <ac:spMkLst>
            <pc:docMk/>
            <pc:sldMk cId="962576142" sldId="2098149290"/>
            <ac:spMk id="79" creationId="{EEC8142D-E371-D7EB-238C-32181B197ECE}"/>
          </ac:spMkLst>
        </pc:spChg>
        <pc:spChg chg="del">
          <ac:chgData name="Weber, George R. (LARC-D309)" userId="0c6bf55f-4eeb-4517-b8b9-ce58e4cba4b6" providerId="ADAL" clId="{E33388FE-C2AD-4216-90C9-2BA2211F3919}" dt="2024-10-03T12:07:57.509" v="1488" actId="478"/>
          <ac:spMkLst>
            <pc:docMk/>
            <pc:sldMk cId="962576142" sldId="2098149290"/>
            <ac:spMk id="81" creationId="{C6C1F46D-3B5C-79C5-D596-92D0D238B3EF}"/>
          </ac:spMkLst>
        </pc:spChg>
        <pc:spChg chg="del">
          <ac:chgData name="Weber, George R. (LARC-D309)" userId="0c6bf55f-4eeb-4517-b8b9-ce58e4cba4b6" providerId="ADAL" clId="{E33388FE-C2AD-4216-90C9-2BA2211F3919}" dt="2024-10-03T12:07:57.509" v="1488" actId="478"/>
          <ac:spMkLst>
            <pc:docMk/>
            <pc:sldMk cId="962576142" sldId="2098149290"/>
            <ac:spMk id="82" creationId="{85477436-4851-1C24-59F0-E671B563FEBE}"/>
          </ac:spMkLst>
        </pc:spChg>
        <pc:spChg chg="del">
          <ac:chgData name="Weber, George R. (LARC-D309)" userId="0c6bf55f-4eeb-4517-b8b9-ce58e4cba4b6" providerId="ADAL" clId="{E33388FE-C2AD-4216-90C9-2BA2211F3919}" dt="2024-10-03T12:07:57.509" v="1488" actId="478"/>
          <ac:spMkLst>
            <pc:docMk/>
            <pc:sldMk cId="962576142" sldId="2098149290"/>
            <ac:spMk id="83" creationId="{6B89E330-10B5-3B37-DA81-11F1D4F9CE70}"/>
          </ac:spMkLst>
        </pc:spChg>
        <pc:spChg chg="del">
          <ac:chgData name="Weber, George R. (LARC-D309)" userId="0c6bf55f-4eeb-4517-b8b9-ce58e4cba4b6" providerId="ADAL" clId="{E33388FE-C2AD-4216-90C9-2BA2211F3919}" dt="2024-10-03T12:07:57.509" v="1488" actId="478"/>
          <ac:spMkLst>
            <pc:docMk/>
            <pc:sldMk cId="962576142" sldId="2098149290"/>
            <ac:spMk id="84" creationId="{067BB064-ED8C-3F25-032E-786C855BA6CC}"/>
          </ac:spMkLst>
        </pc:spChg>
        <pc:spChg chg="del">
          <ac:chgData name="Weber, George R. (LARC-D309)" userId="0c6bf55f-4eeb-4517-b8b9-ce58e4cba4b6" providerId="ADAL" clId="{E33388FE-C2AD-4216-90C9-2BA2211F3919}" dt="2024-10-03T12:07:57.509" v="1488" actId="478"/>
          <ac:spMkLst>
            <pc:docMk/>
            <pc:sldMk cId="962576142" sldId="2098149290"/>
            <ac:spMk id="86" creationId="{8744D47F-C2E4-A719-2470-9FB0067C22E7}"/>
          </ac:spMkLst>
        </pc:spChg>
        <pc:spChg chg="del">
          <ac:chgData name="Weber, George R. (LARC-D309)" userId="0c6bf55f-4eeb-4517-b8b9-ce58e4cba4b6" providerId="ADAL" clId="{E33388FE-C2AD-4216-90C9-2BA2211F3919}" dt="2024-10-03T12:07:57.509" v="1488" actId="478"/>
          <ac:spMkLst>
            <pc:docMk/>
            <pc:sldMk cId="962576142" sldId="2098149290"/>
            <ac:spMk id="87" creationId="{7A46A248-DF3A-8A6A-1F43-3FD20431A1B9}"/>
          </ac:spMkLst>
        </pc:spChg>
        <pc:spChg chg="del">
          <ac:chgData name="Weber, George R. (LARC-D309)" userId="0c6bf55f-4eeb-4517-b8b9-ce58e4cba4b6" providerId="ADAL" clId="{E33388FE-C2AD-4216-90C9-2BA2211F3919}" dt="2024-10-03T12:07:57.509" v="1488" actId="478"/>
          <ac:spMkLst>
            <pc:docMk/>
            <pc:sldMk cId="962576142" sldId="2098149290"/>
            <ac:spMk id="88" creationId="{34B78075-F4CB-B67D-2CE8-B3905C5F2D0E}"/>
          </ac:spMkLst>
        </pc:spChg>
        <pc:spChg chg="del">
          <ac:chgData name="Weber, George R. (LARC-D309)" userId="0c6bf55f-4eeb-4517-b8b9-ce58e4cba4b6" providerId="ADAL" clId="{E33388FE-C2AD-4216-90C9-2BA2211F3919}" dt="2024-10-03T12:07:57.509" v="1488" actId="478"/>
          <ac:spMkLst>
            <pc:docMk/>
            <pc:sldMk cId="962576142" sldId="2098149290"/>
            <ac:spMk id="89" creationId="{8868A0C5-7EBC-1E09-7DC3-0158ECE35108}"/>
          </ac:spMkLst>
        </pc:spChg>
        <pc:spChg chg="del">
          <ac:chgData name="Weber, George R. (LARC-D309)" userId="0c6bf55f-4eeb-4517-b8b9-ce58e4cba4b6" providerId="ADAL" clId="{E33388FE-C2AD-4216-90C9-2BA2211F3919}" dt="2024-10-03T12:07:57.509" v="1488" actId="478"/>
          <ac:spMkLst>
            <pc:docMk/>
            <pc:sldMk cId="962576142" sldId="2098149290"/>
            <ac:spMk id="90" creationId="{8838DA26-6849-35CC-B5E5-03EC752691AD}"/>
          </ac:spMkLst>
        </pc:spChg>
        <pc:spChg chg="del">
          <ac:chgData name="Weber, George R. (LARC-D309)" userId="0c6bf55f-4eeb-4517-b8b9-ce58e4cba4b6" providerId="ADAL" clId="{E33388FE-C2AD-4216-90C9-2BA2211F3919}" dt="2024-10-03T12:07:57.509" v="1488" actId="478"/>
          <ac:spMkLst>
            <pc:docMk/>
            <pc:sldMk cId="962576142" sldId="2098149290"/>
            <ac:spMk id="91" creationId="{4A16E965-55DB-7F0B-83FB-247EC072818F}"/>
          </ac:spMkLst>
        </pc:spChg>
        <pc:spChg chg="del">
          <ac:chgData name="Weber, George R. (LARC-D309)" userId="0c6bf55f-4eeb-4517-b8b9-ce58e4cba4b6" providerId="ADAL" clId="{E33388FE-C2AD-4216-90C9-2BA2211F3919}" dt="2024-10-03T12:07:57.509" v="1488" actId="478"/>
          <ac:spMkLst>
            <pc:docMk/>
            <pc:sldMk cId="962576142" sldId="2098149290"/>
            <ac:spMk id="92" creationId="{58A5007C-6DC1-C269-46C4-2A67221CFCFF}"/>
          </ac:spMkLst>
        </pc:spChg>
        <pc:spChg chg="del">
          <ac:chgData name="Weber, George R. (LARC-D309)" userId="0c6bf55f-4eeb-4517-b8b9-ce58e4cba4b6" providerId="ADAL" clId="{E33388FE-C2AD-4216-90C9-2BA2211F3919}" dt="2024-10-03T12:07:57.509" v="1488" actId="478"/>
          <ac:spMkLst>
            <pc:docMk/>
            <pc:sldMk cId="962576142" sldId="2098149290"/>
            <ac:spMk id="93" creationId="{3A9FD5C5-9455-01E4-C139-2C2032A44771}"/>
          </ac:spMkLst>
        </pc:spChg>
        <pc:spChg chg="del">
          <ac:chgData name="Weber, George R. (LARC-D309)" userId="0c6bf55f-4eeb-4517-b8b9-ce58e4cba4b6" providerId="ADAL" clId="{E33388FE-C2AD-4216-90C9-2BA2211F3919}" dt="2024-10-03T11:53:03.778" v="1333" actId="478"/>
          <ac:spMkLst>
            <pc:docMk/>
            <pc:sldMk cId="962576142" sldId="2098149290"/>
            <ac:spMk id="94" creationId="{66B1542A-50E7-A509-8F2B-F19A96180D6E}"/>
          </ac:spMkLst>
        </pc:spChg>
        <pc:spChg chg="del">
          <ac:chgData name="Weber, George R. (LARC-D309)" userId="0c6bf55f-4eeb-4517-b8b9-ce58e4cba4b6" providerId="ADAL" clId="{E33388FE-C2AD-4216-90C9-2BA2211F3919}" dt="2024-10-03T11:53:03.778" v="1333" actId="478"/>
          <ac:spMkLst>
            <pc:docMk/>
            <pc:sldMk cId="962576142" sldId="2098149290"/>
            <ac:spMk id="95" creationId="{5A28CD1F-801C-9A26-083C-A7153DC7C4AB}"/>
          </ac:spMkLst>
        </pc:spChg>
        <pc:spChg chg="del">
          <ac:chgData name="Weber, George R. (LARC-D309)" userId="0c6bf55f-4eeb-4517-b8b9-ce58e4cba4b6" providerId="ADAL" clId="{E33388FE-C2AD-4216-90C9-2BA2211F3919}" dt="2024-10-03T11:52:56.124" v="1330" actId="21"/>
          <ac:spMkLst>
            <pc:docMk/>
            <pc:sldMk cId="962576142" sldId="2098149290"/>
            <ac:spMk id="96" creationId="{E856F161-65A5-EA98-0129-73BCB18721FB}"/>
          </ac:spMkLst>
        </pc:spChg>
      </pc:sldChg>
      <pc:sldChg chg="add del">
        <pc:chgData name="Weber, George R. (LARC-D309)" userId="0c6bf55f-4eeb-4517-b8b9-ce58e4cba4b6" providerId="ADAL" clId="{E33388FE-C2AD-4216-90C9-2BA2211F3919}" dt="2024-10-03T10:14:48.394" v="262" actId="47"/>
        <pc:sldMkLst>
          <pc:docMk/>
          <pc:sldMk cId="1993682623" sldId="2098149290"/>
        </pc:sldMkLst>
      </pc:sldChg>
      <pc:sldChg chg="addSp delSp modSp add mod ord">
        <pc:chgData name="Weber, George R. (LARC-D309)" userId="0c6bf55f-4eeb-4517-b8b9-ce58e4cba4b6" providerId="ADAL" clId="{E33388FE-C2AD-4216-90C9-2BA2211F3919}" dt="2024-10-03T12:19:10.100" v="1595" actId="14100"/>
        <pc:sldMkLst>
          <pc:docMk/>
          <pc:sldMk cId="349540025" sldId="2098149291"/>
        </pc:sldMkLst>
        <pc:spChg chg="mod">
          <ac:chgData name="Weber, George R. (LARC-D309)" userId="0c6bf55f-4eeb-4517-b8b9-ce58e4cba4b6" providerId="ADAL" clId="{E33388FE-C2AD-4216-90C9-2BA2211F3919}" dt="2024-10-03T12:02:32.115" v="1397" actId="207"/>
          <ac:spMkLst>
            <pc:docMk/>
            <pc:sldMk cId="349540025" sldId="2098149291"/>
            <ac:spMk id="5" creationId="{7E7E41CF-C737-F734-A684-896E8BC612AE}"/>
          </ac:spMkLst>
        </pc:spChg>
        <pc:spChg chg="mod">
          <ac:chgData name="Weber, George R. (LARC-D309)" userId="0c6bf55f-4eeb-4517-b8b9-ce58e4cba4b6" providerId="ADAL" clId="{E33388FE-C2AD-4216-90C9-2BA2211F3919}" dt="2024-10-03T12:01:58.159" v="1390" actId="207"/>
          <ac:spMkLst>
            <pc:docMk/>
            <pc:sldMk cId="349540025" sldId="2098149291"/>
            <ac:spMk id="6" creationId="{767CA15B-0014-0905-231D-2142094C6C7D}"/>
          </ac:spMkLst>
        </pc:spChg>
        <pc:spChg chg="mod">
          <ac:chgData name="Weber, George R. (LARC-D309)" userId="0c6bf55f-4eeb-4517-b8b9-ce58e4cba4b6" providerId="ADAL" clId="{E33388FE-C2AD-4216-90C9-2BA2211F3919}" dt="2024-10-03T12:01:58.159" v="1390" actId="207"/>
          <ac:spMkLst>
            <pc:docMk/>
            <pc:sldMk cId="349540025" sldId="2098149291"/>
            <ac:spMk id="7" creationId="{8905D72D-599C-8431-3655-04BFF8B96285}"/>
          </ac:spMkLst>
        </pc:spChg>
        <pc:spChg chg="mod">
          <ac:chgData name="Weber, George R. (LARC-D309)" userId="0c6bf55f-4eeb-4517-b8b9-ce58e4cba4b6" providerId="ADAL" clId="{E33388FE-C2AD-4216-90C9-2BA2211F3919}" dt="2024-10-03T12:01:58.159" v="1390" actId="207"/>
          <ac:spMkLst>
            <pc:docMk/>
            <pc:sldMk cId="349540025" sldId="2098149291"/>
            <ac:spMk id="8" creationId="{281969BC-D96B-EA11-7798-F6DE73B96A67}"/>
          </ac:spMkLst>
        </pc:spChg>
        <pc:spChg chg="mod">
          <ac:chgData name="Weber, George R. (LARC-D309)" userId="0c6bf55f-4eeb-4517-b8b9-ce58e4cba4b6" providerId="ADAL" clId="{E33388FE-C2AD-4216-90C9-2BA2211F3919}" dt="2024-10-03T12:00:38.917" v="1372"/>
          <ac:spMkLst>
            <pc:docMk/>
            <pc:sldMk cId="349540025" sldId="2098149291"/>
            <ac:spMk id="10" creationId="{2C695B6D-8758-CF05-3269-942B40CBFD6C}"/>
          </ac:spMkLst>
        </pc:spChg>
        <pc:spChg chg="mod">
          <ac:chgData name="Weber, George R. (LARC-D309)" userId="0c6bf55f-4eeb-4517-b8b9-ce58e4cba4b6" providerId="ADAL" clId="{E33388FE-C2AD-4216-90C9-2BA2211F3919}" dt="2024-10-03T12:00:38.917" v="1372"/>
          <ac:spMkLst>
            <pc:docMk/>
            <pc:sldMk cId="349540025" sldId="2098149291"/>
            <ac:spMk id="11" creationId="{F852FFCF-35A0-D081-5AB4-230BD027F27F}"/>
          </ac:spMkLst>
        </pc:spChg>
        <pc:spChg chg="mod">
          <ac:chgData name="Weber, George R. (LARC-D309)" userId="0c6bf55f-4eeb-4517-b8b9-ce58e4cba4b6" providerId="ADAL" clId="{E33388FE-C2AD-4216-90C9-2BA2211F3919}" dt="2024-10-03T12:00:38.917" v="1372"/>
          <ac:spMkLst>
            <pc:docMk/>
            <pc:sldMk cId="349540025" sldId="2098149291"/>
            <ac:spMk id="12" creationId="{D9E13566-30AF-B3A5-F2EA-4DDB506C88BE}"/>
          </ac:spMkLst>
        </pc:spChg>
        <pc:spChg chg="mod">
          <ac:chgData name="Weber, George R. (LARC-D309)" userId="0c6bf55f-4eeb-4517-b8b9-ce58e4cba4b6" providerId="ADAL" clId="{E33388FE-C2AD-4216-90C9-2BA2211F3919}" dt="2024-10-03T12:03:21.662" v="1419" actId="14100"/>
          <ac:spMkLst>
            <pc:docMk/>
            <pc:sldMk cId="349540025" sldId="2098149291"/>
            <ac:spMk id="14" creationId="{D73B1723-C428-43FC-9FE8-62218ED4F018}"/>
          </ac:spMkLst>
        </pc:spChg>
        <pc:spChg chg="mod">
          <ac:chgData name="Weber, George R. (LARC-D309)" userId="0c6bf55f-4eeb-4517-b8b9-ce58e4cba4b6" providerId="ADAL" clId="{E33388FE-C2AD-4216-90C9-2BA2211F3919}" dt="2024-10-03T12:05:24.425" v="1455" actId="14100"/>
          <ac:spMkLst>
            <pc:docMk/>
            <pc:sldMk cId="349540025" sldId="2098149291"/>
            <ac:spMk id="15" creationId="{55E7B846-BCA0-A0E0-96A4-A2363A5EBC71}"/>
          </ac:spMkLst>
        </pc:spChg>
        <pc:spChg chg="mod">
          <ac:chgData name="Weber, George R. (LARC-D309)" userId="0c6bf55f-4eeb-4517-b8b9-ce58e4cba4b6" providerId="ADAL" clId="{E33388FE-C2AD-4216-90C9-2BA2211F3919}" dt="2024-10-03T12:05:47.765" v="1462" actId="20577"/>
          <ac:spMkLst>
            <pc:docMk/>
            <pc:sldMk cId="349540025" sldId="2098149291"/>
            <ac:spMk id="16" creationId="{AF1A46FD-B181-28B6-F9A5-13D4B296FEE6}"/>
          </ac:spMkLst>
        </pc:spChg>
        <pc:spChg chg="mod">
          <ac:chgData name="Weber, George R. (LARC-D309)" userId="0c6bf55f-4eeb-4517-b8b9-ce58e4cba4b6" providerId="ADAL" clId="{E33388FE-C2AD-4216-90C9-2BA2211F3919}" dt="2024-10-03T12:01:38.214" v="1389" actId="207"/>
          <ac:spMkLst>
            <pc:docMk/>
            <pc:sldMk cId="349540025" sldId="2098149291"/>
            <ac:spMk id="23" creationId="{C2BE953A-AA74-F816-F447-B2F80ACB0763}"/>
          </ac:spMkLst>
        </pc:spChg>
        <pc:spChg chg="mod">
          <ac:chgData name="Weber, George R. (LARC-D309)" userId="0c6bf55f-4eeb-4517-b8b9-ce58e4cba4b6" providerId="ADAL" clId="{E33388FE-C2AD-4216-90C9-2BA2211F3919}" dt="2024-10-03T12:01:38.214" v="1389" actId="207"/>
          <ac:spMkLst>
            <pc:docMk/>
            <pc:sldMk cId="349540025" sldId="2098149291"/>
            <ac:spMk id="29" creationId="{711F9A5B-DEA2-57A8-9A02-04ADD48C5370}"/>
          </ac:spMkLst>
        </pc:spChg>
        <pc:spChg chg="mod">
          <ac:chgData name="Weber, George R. (LARC-D309)" userId="0c6bf55f-4eeb-4517-b8b9-ce58e4cba4b6" providerId="ADAL" clId="{E33388FE-C2AD-4216-90C9-2BA2211F3919}" dt="2024-10-03T12:01:58.159" v="1390" actId="207"/>
          <ac:spMkLst>
            <pc:docMk/>
            <pc:sldMk cId="349540025" sldId="2098149291"/>
            <ac:spMk id="61" creationId="{954466E2-43DB-1048-8739-E38785C40CDE}"/>
          </ac:spMkLst>
        </pc:spChg>
        <pc:spChg chg="mod">
          <ac:chgData name="Weber, George R. (LARC-D309)" userId="0c6bf55f-4eeb-4517-b8b9-ce58e4cba4b6" providerId="ADAL" clId="{E33388FE-C2AD-4216-90C9-2BA2211F3919}" dt="2024-10-03T12:01:58.159" v="1390" actId="207"/>
          <ac:spMkLst>
            <pc:docMk/>
            <pc:sldMk cId="349540025" sldId="2098149291"/>
            <ac:spMk id="64" creationId="{EDF57A33-C9AC-787F-DA28-6831A02BDD35}"/>
          </ac:spMkLst>
        </pc:spChg>
        <pc:spChg chg="mod">
          <ac:chgData name="Weber, George R. (LARC-D309)" userId="0c6bf55f-4eeb-4517-b8b9-ce58e4cba4b6" providerId="ADAL" clId="{E33388FE-C2AD-4216-90C9-2BA2211F3919}" dt="2024-10-03T12:01:58.159" v="1390" actId="207"/>
          <ac:spMkLst>
            <pc:docMk/>
            <pc:sldMk cId="349540025" sldId="2098149291"/>
            <ac:spMk id="67" creationId="{7819C53C-BD22-57A3-4967-B2914E21B018}"/>
          </ac:spMkLst>
        </pc:spChg>
        <pc:spChg chg="mod">
          <ac:chgData name="Weber, George R. (LARC-D309)" userId="0c6bf55f-4eeb-4517-b8b9-ce58e4cba4b6" providerId="ADAL" clId="{E33388FE-C2AD-4216-90C9-2BA2211F3919}" dt="2024-10-03T12:01:38.214" v="1389" actId="207"/>
          <ac:spMkLst>
            <pc:docMk/>
            <pc:sldMk cId="349540025" sldId="2098149291"/>
            <ac:spMk id="73" creationId="{CCE4096F-0757-0C6A-226C-F42C75FE93C2}"/>
          </ac:spMkLst>
        </pc:spChg>
        <pc:spChg chg="mod">
          <ac:chgData name="Weber, George R. (LARC-D309)" userId="0c6bf55f-4eeb-4517-b8b9-ce58e4cba4b6" providerId="ADAL" clId="{E33388FE-C2AD-4216-90C9-2BA2211F3919}" dt="2024-10-03T12:01:38.214" v="1389" actId="207"/>
          <ac:spMkLst>
            <pc:docMk/>
            <pc:sldMk cId="349540025" sldId="2098149291"/>
            <ac:spMk id="74" creationId="{43304B19-FB4B-902B-E1F3-A9D5CDD50F98}"/>
          </ac:spMkLst>
        </pc:spChg>
        <pc:spChg chg="mod">
          <ac:chgData name="Weber, George R. (LARC-D309)" userId="0c6bf55f-4eeb-4517-b8b9-ce58e4cba4b6" providerId="ADAL" clId="{E33388FE-C2AD-4216-90C9-2BA2211F3919}" dt="2024-10-03T12:01:38.214" v="1389" actId="207"/>
          <ac:spMkLst>
            <pc:docMk/>
            <pc:sldMk cId="349540025" sldId="2098149291"/>
            <ac:spMk id="75" creationId="{35F66D11-DC07-E331-9899-D7DFE92D7243}"/>
          </ac:spMkLst>
        </pc:spChg>
        <pc:spChg chg="mod">
          <ac:chgData name="Weber, George R. (LARC-D309)" userId="0c6bf55f-4eeb-4517-b8b9-ce58e4cba4b6" providerId="ADAL" clId="{E33388FE-C2AD-4216-90C9-2BA2211F3919}" dt="2024-10-03T12:01:38.214" v="1389" actId="207"/>
          <ac:spMkLst>
            <pc:docMk/>
            <pc:sldMk cId="349540025" sldId="2098149291"/>
            <ac:spMk id="76" creationId="{01B4E9BE-8306-BD7D-B07C-78AB8CC4E08E}"/>
          </ac:spMkLst>
        </pc:spChg>
        <pc:spChg chg="mod">
          <ac:chgData name="Weber, George R. (LARC-D309)" userId="0c6bf55f-4eeb-4517-b8b9-ce58e4cba4b6" providerId="ADAL" clId="{E33388FE-C2AD-4216-90C9-2BA2211F3919}" dt="2024-10-03T12:01:38.214" v="1389" actId="207"/>
          <ac:spMkLst>
            <pc:docMk/>
            <pc:sldMk cId="349540025" sldId="2098149291"/>
            <ac:spMk id="77" creationId="{643012B0-8FC5-F98E-12E4-69769113A962}"/>
          </ac:spMkLst>
        </pc:spChg>
        <pc:spChg chg="mod">
          <ac:chgData name="Weber, George R. (LARC-D309)" userId="0c6bf55f-4eeb-4517-b8b9-ce58e4cba4b6" providerId="ADAL" clId="{E33388FE-C2AD-4216-90C9-2BA2211F3919}" dt="2024-10-03T12:01:38.214" v="1389" actId="207"/>
          <ac:spMkLst>
            <pc:docMk/>
            <pc:sldMk cId="349540025" sldId="2098149291"/>
            <ac:spMk id="78" creationId="{E8BF10D5-1CDC-A2EA-BF96-6873E067E291}"/>
          </ac:spMkLst>
        </pc:spChg>
        <pc:spChg chg="mod">
          <ac:chgData name="Weber, George R. (LARC-D309)" userId="0c6bf55f-4eeb-4517-b8b9-ce58e4cba4b6" providerId="ADAL" clId="{E33388FE-C2AD-4216-90C9-2BA2211F3919}" dt="2024-10-03T12:01:58.159" v="1390" actId="207"/>
          <ac:spMkLst>
            <pc:docMk/>
            <pc:sldMk cId="349540025" sldId="2098149291"/>
            <ac:spMk id="82" creationId="{85477436-4851-1C24-59F0-E671B563FEBE}"/>
          </ac:spMkLst>
        </pc:spChg>
        <pc:spChg chg="mod">
          <ac:chgData name="Weber, George R. (LARC-D309)" userId="0c6bf55f-4eeb-4517-b8b9-ce58e4cba4b6" providerId="ADAL" clId="{E33388FE-C2AD-4216-90C9-2BA2211F3919}" dt="2024-10-03T12:01:58.159" v="1390" actId="207"/>
          <ac:spMkLst>
            <pc:docMk/>
            <pc:sldMk cId="349540025" sldId="2098149291"/>
            <ac:spMk id="83" creationId="{6B89E330-10B5-3B37-DA81-11F1D4F9CE70}"/>
          </ac:spMkLst>
        </pc:spChg>
        <pc:spChg chg="mod">
          <ac:chgData name="Weber, George R. (LARC-D309)" userId="0c6bf55f-4eeb-4517-b8b9-ce58e4cba4b6" providerId="ADAL" clId="{E33388FE-C2AD-4216-90C9-2BA2211F3919}" dt="2024-10-03T12:01:38.214" v="1389" actId="207"/>
          <ac:spMkLst>
            <pc:docMk/>
            <pc:sldMk cId="349540025" sldId="2098149291"/>
            <ac:spMk id="86" creationId="{8744D47F-C2E4-A719-2470-9FB0067C22E7}"/>
          </ac:spMkLst>
        </pc:spChg>
        <pc:spChg chg="mod">
          <ac:chgData name="Weber, George R. (LARC-D309)" userId="0c6bf55f-4eeb-4517-b8b9-ce58e4cba4b6" providerId="ADAL" clId="{E33388FE-C2AD-4216-90C9-2BA2211F3919}" dt="2024-10-03T12:01:38.214" v="1389" actId="207"/>
          <ac:spMkLst>
            <pc:docMk/>
            <pc:sldMk cId="349540025" sldId="2098149291"/>
            <ac:spMk id="87" creationId="{7A46A248-DF3A-8A6A-1F43-3FD20431A1B9}"/>
          </ac:spMkLst>
        </pc:spChg>
        <pc:spChg chg="mod">
          <ac:chgData name="Weber, George R. (LARC-D309)" userId="0c6bf55f-4eeb-4517-b8b9-ce58e4cba4b6" providerId="ADAL" clId="{E33388FE-C2AD-4216-90C9-2BA2211F3919}" dt="2024-10-03T12:01:38.214" v="1389" actId="207"/>
          <ac:spMkLst>
            <pc:docMk/>
            <pc:sldMk cId="349540025" sldId="2098149291"/>
            <ac:spMk id="88" creationId="{34B78075-F4CB-B67D-2CE8-B3905C5F2D0E}"/>
          </ac:spMkLst>
        </pc:spChg>
        <pc:spChg chg="mod">
          <ac:chgData name="Weber, George R. (LARC-D309)" userId="0c6bf55f-4eeb-4517-b8b9-ce58e4cba4b6" providerId="ADAL" clId="{E33388FE-C2AD-4216-90C9-2BA2211F3919}" dt="2024-10-03T12:01:38.214" v="1389" actId="207"/>
          <ac:spMkLst>
            <pc:docMk/>
            <pc:sldMk cId="349540025" sldId="2098149291"/>
            <ac:spMk id="89" creationId="{8868A0C5-7EBC-1E09-7DC3-0158ECE35108}"/>
          </ac:spMkLst>
        </pc:spChg>
        <pc:spChg chg="mod">
          <ac:chgData name="Weber, George R. (LARC-D309)" userId="0c6bf55f-4eeb-4517-b8b9-ce58e4cba4b6" providerId="ADAL" clId="{E33388FE-C2AD-4216-90C9-2BA2211F3919}" dt="2024-10-03T12:01:38.214" v="1389" actId="207"/>
          <ac:spMkLst>
            <pc:docMk/>
            <pc:sldMk cId="349540025" sldId="2098149291"/>
            <ac:spMk id="90" creationId="{8838DA26-6849-35CC-B5E5-03EC752691AD}"/>
          </ac:spMkLst>
        </pc:spChg>
        <pc:spChg chg="mod">
          <ac:chgData name="Weber, George R. (LARC-D309)" userId="0c6bf55f-4eeb-4517-b8b9-ce58e4cba4b6" providerId="ADAL" clId="{E33388FE-C2AD-4216-90C9-2BA2211F3919}" dt="2024-10-03T12:01:38.214" v="1389" actId="207"/>
          <ac:spMkLst>
            <pc:docMk/>
            <pc:sldMk cId="349540025" sldId="2098149291"/>
            <ac:spMk id="91" creationId="{4A16E965-55DB-7F0B-83FB-247EC072818F}"/>
          </ac:spMkLst>
        </pc:spChg>
        <pc:spChg chg="mod">
          <ac:chgData name="Weber, George R. (LARC-D309)" userId="0c6bf55f-4eeb-4517-b8b9-ce58e4cba4b6" providerId="ADAL" clId="{E33388FE-C2AD-4216-90C9-2BA2211F3919}" dt="2024-10-03T12:01:38.214" v="1389" actId="207"/>
          <ac:spMkLst>
            <pc:docMk/>
            <pc:sldMk cId="349540025" sldId="2098149291"/>
            <ac:spMk id="92" creationId="{58A5007C-6DC1-C269-46C4-2A67221CFCFF}"/>
          </ac:spMkLst>
        </pc:spChg>
        <pc:spChg chg="mod">
          <ac:chgData name="Weber, George R. (LARC-D309)" userId="0c6bf55f-4eeb-4517-b8b9-ce58e4cba4b6" providerId="ADAL" clId="{E33388FE-C2AD-4216-90C9-2BA2211F3919}" dt="2024-10-03T12:01:38.214" v="1389" actId="207"/>
          <ac:spMkLst>
            <pc:docMk/>
            <pc:sldMk cId="349540025" sldId="2098149291"/>
            <ac:spMk id="93" creationId="{3A9FD5C5-9455-01E4-C139-2C2032A44771}"/>
          </ac:spMkLst>
        </pc:spChg>
        <pc:spChg chg="mod">
          <ac:chgData name="Weber, George R. (LARC-D309)" userId="0c6bf55f-4eeb-4517-b8b9-ce58e4cba4b6" providerId="ADAL" clId="{E33388FE-C2AD-4216-90C9-2BA2211F3919}" dt="2024-10-03T12:02:32.115" v="1397" actId="207"/>
          <ac:spMkLst>
            <pc:docMk/>
            <pc:sldMk cId="349540025" sldId="2098149291"/>
            <ac:spMk id="94" creationId="{66B1542A-50E7-A509-8F2B-F19A96180D6E}"/>
          </ac:spMkLst>
        </pc:spChg>
        <pc:spChg chg="mod">
          <ac:chgData name="Weber, George R. (LARC-D309)" userId="0c6bf55f-4eeb-4517-b8b9-ce58e4cba4b6" providerId="ADAL" clId="{E33388FE-C2AD-4216-90C9-2BA2211F3919}" dt="2024-10-03T12:02:32.115" v="1397" actId="207"/>
          <ac:spMkLst>
            <pc:docMk/>
            <pc:sldMk cId="349540025" sldId="2098149291"/>
            <ac:spMk id="95" creationId="{5A28CD1F-801C-9A26-083C-A7153DC7C4AB}"/>
          </ac:spMkLst>
        </pc:spChg>
        <pc:grpChg chg="add mod">
          <ac:chgData name="Weber, George R. (LARC-D309)" userId="0c6bf55f-4eeb-4517-b8b9-ce58e4cba4b6" providerId="ADAL" clId="{E33388FE-C2AD-4216-90C9-2BA2211F3919}" dt="2024-10-03T12:00:47.275" v="1378" actId="164"/>
          <ac:grpSpMkLst>
            <pc:docMk/>
            <pc:sldMk cId="349540025" sldId="2098149291"/>
            <ac:grpSpMk id="4" creationId="{7E5DFB9F-F068-C8B0-7D42-DD345CB7B107}"/>
          </ac:grpSpMkLst>
        </pc:grpChg>
        <pc:grpChg chg="add del mod">
          <ac:chgData name="Weber, George R. (LARC-D309)" userId="0c6bf55f-4eeb-4517-b8b9-ce58e4cba4b6" providerId="ADAL" clId="{E33388FE-C2AD-4216-90C9-2BA2211F3919}" dt="2024-10-03T12:00:46.341" v="1377"/>
          <ac:grpSpMkLst>
            <pc:docMk/>
            <pc:sldMk cId="349540025" sldId="2098149291"/>
            <ac:grpSpMk id="9" creationId="{D75E312C-EE85-C385-E948-DE239FD913A6}"/>
          </ac:grpSpMkLst>
        </pc:grpChg>
        <pc:grpChg chg="add mod">
          <ac:chgData name="Weber, George R. (LARC-D309)" userId="0c6bf55f-4eeb-4517-b8b9-ce58e4cba4b6" providerId="ADAL" clId="{E33388FE-C2AD-4216-90C9-2BA2211F3919}" dt="2024-10-03T12:03:48.133" v="1424" actId="1076"/>
          <ac:grpSpMkLst>
            <pc:docMk/>
            <pc:sldMk cId="349540025" sldId="2098149291"/>
            <ac:grpSpMk id="13" creationId="{073625C8-7F2F-4733-D6CA-417A363B482C}"/>
          </ac:grpSpMkLst>
        </pc:grpChg>
        <pc:cxnChg chg="add mod">
          <ac:chgData name="Weber, George R. (LARC-D309)" userId="0c6bf55f-4eeb-4517-b8b9-ce58e4cba4b6" providerId="ADAL" clId="{E33388FE-C2AD-4216-90C9-2BA2211F3919}" dt="2024-10-03T12:19:10.100" v="1595" actId="14100"/>
          <ac:cxnSpMkLst>
            <pc:docMk/>
            <pc:sldMk cId="349540025" sldId="2098149291"/>
            <ac:cxnSpMk id="17" creationId="{5E69BFA1-6529-01C6-06E4-5AB8B41646ED}"/>
          </ac:cxnSpMkLst>
        </pc:cxnChg>
      </pc:sldChg>
      <pc:sldChg chg="addSp delSp modSp add mod">
        <pc:chgData name="Weber, George R. (LARC-D309)" userId="0c6bf55f-4eeb-4517-b8b9-ce58e4cba4b6" providerId="ADAL" clId="{E33388FE-C2AD-4216-90C9-2BA2211F3919}" dt="2024-10-03T12:18:38.704" v="1589" actId="14100"/>
        <pc:sldMkLst>
          <pc:docMk/>
          <pc:sldMk cId="2642248219" sldId="2098149292"/>
        </pc:sldMkLst>
        <pc:cxnChg chg="add del mod">
          <ac:chgData name="Weber, George R. (LARC-D309)" userId="0c6bf55f-4eeb-4517-b8b9-ce58e4cba4b6" providerId="ADAL" clId="{E33388FE-C2AD-4216-90C9-2BA2211F3919}" dt="2024-10-03T12:16:13.813" v="1559" actId="478"/>
          <ac:cxnSpMkLst>
            <pc:docMk/>
            <pc:sldMk cId="2642248219" sldId="2098149292"/>
            <ac:cxnSpMk id="9" creationId="{C8BDB1CB-39EC-434D-C9AF-62F175F496EE}"/>
          </ac:cxnSpMkLst>
        </pc:cxnChg>
        <pc:cxnChg chg="add del mod">
          <ac:chgData name="Weber, George R. (LARC-D309)" userId="0c6bf55f-4eeb-4517-b8b9-ce58e4cba4b6" providerId="ADAL" clId="{E33388FE-C2AD-4216-90C9-2BA2211F3919}" dt="2024-10-03T12:16:13.813" v="1559" actId="478"/>
          <ac:cxnSpMkLst>
            <pc:docMk/>
            <pc:sldMk cId="2642248219" sldId="2098149292"/>
            <ac:cxnSpMk id="10" creationId="{5348F7DB-77CF-821B-1495-EA7AC2764A09}"/>
          </ac:cxnSpMkLst>
        </pc:cxnChg>
        <pc:cxnChg chg="add del mod">
          <ac:chgData name="Weber, George R. (LARC-D309)" userId="0c6bf55f-4eeb-4517-b8b9-ce58e4cba4b6" providerId="ADAL" clId="{E33388FE-C2AD-4216-90C9-2BA2211F3919}" dt="2024-10-03T12:16:00.789" v="1558" actId="478"/>
          <ac:cxnSpMkLst>
            <pc:docMk/>
            <pc:sldMk cId="2642248219" sldId="2098149292"/>
            <ac:cxnSpMk id="18" creationId="{9618C490-7740-C7C6-7AE8-3390EB5CEF59}"/>
          </ac:cxnSpMkLst>
        </pc:cxnChg>
        <pc:cxnChg chg="add del mod">
          <ac:chgData name="Weber, George R. (LARC-D309)" userId="0c6bf55f-4eeb-4517-b8b9-ce58e4cba4b6" providerId="ADAL" clId="{E33388FE-C2AD-4216-90C9-2BA2211F3919}" dt="2024-10-03T12:16:00.789" v="1558" actId="478"/>
          <ac:cxnSpMkLst>
            <pc:docMk/>
            <pc:sldMk cId="2642248219" sldId="2098149292"/>
            <ac:cxnSpMk id="20" creationId="{C2C15081-810A-63F5-8432-03FDDF3C876D}"/>
          </ac:cxnSpMkLst>
        </pc:cxnChg>
        <pc:cxnChg chg="add mod">
          <ac:chgData name="Weber, George R. (LARC-D309)" userId="0c6bf55f-4eeb-4517-b8b9-ce58e4cba4b6" providerId="ADAL" clId="{E33388FE-C2AD-4216-90C9-2BA2211F3919}" dt="2024-10-03T12:18:38.704" v="1589" actId="14100"/>
          <ac:cxnSpMkLst>
            <pc:docMk/>
            <pc:sldMk cId="2642248219" sldId="2098149292"/>
            <ac:cxnSpMk id="22" creationId="{76E1B57C-174B-B633-9165-04AB4BC7524A}"/>
          </ac:cxnSpMkLst>
        </pc:cxnChg>
      </pc:sldChg>
      <pc:sldChg chg="addSp delSp modSp add mod">
        <pc:chgData name="Weber, George R. (LARC-D309)" userId="0c6bf55f-4eeb-4517-b8b9-ce58e4cba4b6" providerId="ADAL" clId="{E33388FE-C2AD-4216-90C9-2BA2211F3919}" dt="2024-10-03T12:19:30.597" v="1600" actId="14100"/>
        <pc:sldMkLst>
          <pc:docMk/>
          <pc:sldMk cId="1245048494" sldId="2098149293"/>
        </pc:sldMkLst>
        <pc:spChg chg="mod">
          <ac:chgData name="Weber, George R. (LARC-D309)" userId="0c6bf55f-4eeb-4517-b8b9-ce58e4cba4b6" providerId="ADAL" clId="{E33388FE-C2AD-4216-90C9-2BA2211F3919}" dt="2024-10-03T12:06:32.809" v="1486" actId="20577"/>
          <ac:spMkLst>
            <pc:docMk/>
            <pc:sldMk cId="1245048494" sldId="2098149293"/>
            <ac:spMk id="15" creationId="{55E7B846-BCA0-A0E0-96A4-A2363A5EBC71}"/>
          </ac:spMkLst>
        </pc:spChg>
        <pc:spChg chg="mod">
          <ac:chgData name="Weber, George R. (LARC-D309)" userId="0c6bf55f-4eeb-4517-b8b9-ce58e4cba4b6" providerId="ADAL" clId="{E33388FE-C2AD-4216-90C9-2BA2211F3919}" dt="2024-10-03T12:06:55.949" v="1487"/>
          <ac:spMkLst>
            <pc:docMk/>
            <pc:sldMk cId="1245048494" sldId="2098149293"/>
            <ac:spMk id="16" creationId="{AF1A46FD-B181-28B6-F9A5-13D4B296FEE6}"/>
          </ac:spMkLst>
        </pc:spChg>
        <pc:cxnChg chg="add del mod">
          <ac:chgData name="Weber, George R. (LARC-D309)" userId="0c6bf55f-4eeb-4517-b8b9-ce58e4cba4b6" providerId="ADAL" clId="{E33388FE-C2AD-4216-90C9-2BA2211F3919}" dt="2024-10-03T12:19:23.274" v="1597"/>
          <ac:cxnSpMkLst>
            <pc:docMk/>
            <pc:sldMk cId="1245048494" sldId="2098149293"/>
            <ac:cxnSpMk id="4" creationId="{C50B3D4A-9155-7DDB-6F23-6BF000E4B320}"/>
          </ac:cxnSpMkLst>
        </pc:cxnChg>
        <pc:cxnChg chg="add mod">
          <ac:chgData name="Weber, George R. (LARC-D309)" userId="0c6bf55f-4eeb-4517-b8b9-ce58e4cba4b6" providerId="ADAL" clId="{E33388FE-C2AD-4216-90C9-2BA2211F3919}" dt="2024-10-03T12:19:30.597" v="1600" actId="14100"/>
          <ac:cxnSpMkLst>
            <pc:docMk/>
            <pc:sldMk cId="1245048494" sldId="2098149293"/>
            <ac:cxnSpMk id="9" creationId="{ED45FB38-2A3F-087F-A2AF-26E9B87E3B2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62FA2-E899-4888-B7E3-EA71474EC040}"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B441C-7933-47EC-BA3D-78A4AA6DC910}" type="slidenum">
              <a:rPr lang="en-US" smtClean="0"/>
              <a:t>‹#›</a:t>
            </a:fld>
            <a:endParaRPr lang="en-US"/>
          </a:p>
        </p:txBody>
      </p:sp>
    </p:spTree>
    <p:extLst>
      <p:ext uri="{BB962C8B-B14F-4D97-AF65-F5344CB8AC3E}">
        <p14:creationId xmlns:p14="http://schemas.microsoft.com/office/powerpoint/2010/main" val="182424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F46BD2-68B2-4050-B907-602729E972FF}"/>
              </a:ext>
            </a:extLst>
          </p:cNvPr>
          <p:cNvSpPr/>
          <p:nvPr userDrawn="1"/>
        </p:nvSpPr>
        <p:spPr>
          <a:xfrm>
            <a:off x="355917" y="783771"/>
            <a:ext cx="10003497" cy="338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C79EC13C-6121-41D9-A691-CE4CC5FFDBD1}"/>
              </a:ext>
            </a:extLst>
          </p:cNvPr>
          <p:cNvSpPr>
            <a:spLocks noGrp="1"/>
          </p:cNvSpPr>
          <p:nvPr>
            <p:ph type="ctrTitle"/>
          </p:nvPr>
        </p:nvSpPr>
        <p:spPr>
          <a:xfrm>
            <a:off x="914400" y="1122363"/>
            <a:ext cx="10363200" cy="1463504"/>
          </a:xfrm>
        </p:spPr>
        <p:txBody>
          <a:bodyPr anchor="b">
            <a:normAutofit/>
          </a:bodyPr>
          <a:lstStyle>
            <a:lvl1pPr algn="ctr">
              <a:defRPr sz="3200" b="1"/>
            </a:lvl1pPr>
          </a:lstStyle>
          <a:p>
            <a:r>
              <a:rPr lang="en-US" dirty="0"/>
              <a:t>Click to edit Master title style</a:t>
            </a:r>
          </a:p>
        </p:txBody>
      </p:sp>
      <p:sp>
        <p:nvSpPr>
          <p:cNvPr id="9" name="Subtitle 2">
            <a:extLst>
              <a:ext uri="{FF2B5EF4-FFF2-40B4-BE49-F238E27FC236}">
                <a16:creationId xmlns:a16="http://schemas.microsoft.com/office/drawing/2014/main" id="{EE168F3C-141F-45D5-BA80-40DE86C18B1E}"/>
              </a:ext>
            </a:extLst>
          </p:cNvPr>
          <p:cNvSpPr>
            <a:spLocks noGrp="1"/>
          </p:cNvSpPr>
          <p:nvPr>
            <p:ph type="subTitle" idx="1"/>
          </p:nvPr>
        </p:nvSpPr>
        <p:spPr>
          <a:xfrm>
            <a:off x="1524000" y="2734887"/>
            <a:ext cx="9144000" cy="984251"/>
          </a:xfrm>
        </p:spPr>
        <p:txBody>
          <a:bodyPr>
            <a:normAutofit/>
          </a:bodyPr>
          <a:lstStyle>
            <a:lvl1pPr marL="0" indent="0" algn="ctr">
              <a:lnSpc>
                <a:spcPct val="100000"/>
              </a:lnSpc>
              <a:spcBef>
                <a:spcPts val="0"/>
              </a:spcBef>
              <a:buNone/>
              <a:defRPr sz="2000">
                <a:solidFill>
                  <a:srgbClr val="003D9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3">
            <a:extLst>
              <a:ext uri="{FF2B5EF4-FFF2-40B4-BE49-F238E27FC236}">
                <a16:creationId xmlns:a16="http://schemas.microsoft.com/office/drawing/2014/main" id="{C6797100-B390-4B7F-B02A-0CEF693977EF}"/>
              </a:ext>
            </a:extLst>
          </p:cNvPr>
          <p:cNvSpPr>
            <a:spLocks noGrp="1"/>
          </p:cNvSpPr>
          <p:nvPr>
            <p:ph type="dt" sz="half" idx="10"/>
          </p:nvPr>
        </p:nvSpPr>
        <p:spPr>
          <a:xfrm>
            <a:off x="838200" y="6356350"/>
            <a:ext cx="2743200" cy="365125"/>
          </a:xfrm>
        </p:spPr>
        <p:txBody>
          <a:bodyPr/>
          <a:lstStyle/>
          <a:p>
            <a:fld id="{EE5FE4DC-26A4-4D92-8976-F63768C98DA4}" type="datetime1">
              <a:rPr lang="en-US" smtClean="0"/>
              <a:t>10/3/2024</a:t>
            </a:fld>
            <a:endParaRPr lang="en-US"/>
          </a:p>
        </p:txBody>
      </p:sp>
      <p:sp>
        <p:nvSpPr>
          <p:cNvPr id="11" name="Footer Placeholder 4">
            <a:extLst>
              <a:ext uri="{FF2B5EF4-FFF2-40B4-BE49-F238E27FC236}">
                <a16:creationId xmlns:a16="http://schemas.microsoft.com/office/drawing/2014/main" id="{29FF1D5A-E589-4583-AA3D-A4485FD50F32}"/>
              </a:ext>
            </a:extLst>
          </p:cNvPr>
          <p:cNvSpPr>
            <a:spLocks noGrp="1"/>
          </p:cNvSpPr>
          <p:nvPr>
            <p:ph type="ftr" sz="quarter" idx="11"/>
          </p:nvPr>
        </p:nvSpPr>
        <p:spPr>
          <a:xfrm>
            <a:off x="4038600" y="6356350"/>
            <a:ext cx="4114800" cy="365125"/>
          </a:xfrm>
        </p:spPr>
        <p:txBody>
          <a:bodyPr/>
          <a:lstStyle/>
          <a:p>
            <a:endParaRPr lang="en-US"/>
          </a:p>
        </p:txBody>
      </p:sp>
      <p:sp>
        <p:nvSpPr>
          <p:cNvPr id="12" name="Slide Number Placeholder 5">
            <a:extLst>
              <a:ext uri="{FF2B5EF4-FFF2-40B4-BE49-F238E27FC236}">
                <a16:creationId xmlns:a16="http://schemas.microsoft.com/office/drawing/2014/main" id="{6DD27742-A12F-4E85-90BB-5D2931420239}"/>
              </a:ext>
            </a:extLst>
          </p:cNvPr>
          <p:cNvSpPr>
            <a:spLocks noGrp="1"/>
          </p:cNvSpPr>
          <p:nvPr>
            <p:ph type="sldNum" sz="quarter" idx="12"/>
          </p:nvPr>
        </p:nvSpPr>
        <p:spPr>
          <a:xfrm>
            <a:off x="8610600" y="6356350"/>
            <a:ext cx="2743200" cy="365125"/>
          </a:xfrm>
        </p:spPr>
        <p:txBody>
          <a:bodyPr/>
          <a:lstStyle/>
          <a:p>
            <a:fld id="{3C76242B-7B00-4300-9606-9B0D13087A32}" type="slidenum">
              <a:rPr lang="en-US" smtClean="0"/>
              <a:t>‹#›</a:t>
            </a:fld>
            <a:endParaRPr lang="en-US"/>
          </a:p>
        </p:txBody>
      </p:sp>
      <p:sp>
        <p:nvSpPr>
          <p:cNvPr id="13" name="Text Placeholder 13">
            <a:extLst>
              <a:ext uri="{FF2B5EF4-FFF2-40B4-BE49-F238E27FC236}">
                <a16:creationId xmlns:a16="http://schemas.microsoft.com/office/drawing/2014/main" id="{EF96CBD8-C259-4535-9C8F-F0D29CB52229}"/>
              </a:ext>
            </a:extLst>
          </p:cNvPr>
          <p:cNvSpPr>
            <a:spLocks noGrp="1"/>
          </p:cNvSpPr>
          <p:nvPr>
            <p:ph type="body" sz="quarter" idx="13" hasCustomPrompt="1"/>
          </p:nvPr>
        </p:nvSpPr>
        <p:spPr>
          <a:xfrm>
            <a:off x="2661794" y="5078025"/>
            <a:ext cx="6868412" cy="902492"/>
          </a:xfrm>
        </p:spPr>
        <p:txBody>
          <a:bodyPr>
            <a:noAutofit/>
          </a:bodyPr>
          <a:lstStyle>
            <a:lvl1pPr marL="0" indent="0" algn="ctr">
              <a:lnSpc>
                <a:spcPct val="100000"/>
              </a:lnSpc>
              <a:spcBef>
                <a:spcPts val="0"/>
              </a:spcBef>
              <a:buNone/>
              <a:defRPr sz="1800"/>
            </a:lvl1pPr>
            <a:lvl2pPr marL="457200" indent="0">
              <a:buNone/>
              <a:defRPr/>
            </a:lvl2pPr>
          </a:lstStyle>
          <a:p>
            <a:pPr lvl="0"/>
            <a:r>
              <a:rPr lang="en-US" dirty="0"/>
              <a:t>Click to edit event details (name, location, date)</a:t>
            </a:r>
          </a:p>
        </p:txBody>
      </p:sp>
      <p:sp>
        <p:nvSpPr>
          <p:cNvPr id="14" name="Text Placeholder 13">
            <a:extLst>
              <a:ext uri="{FF2B5EF4-FFF2-40B4-BE49-F238E27FC236}">
                <a16:creationId xmlns:a16="http://schemas.microsoft.com/office/drawing/2014/main" id="{E19178A1-A15A-4860-BB01-C8B6BC96C3D5}"/>
              </a:ext>
            </a:extLst>
          </p:cNvPr>
          <p:cNvSpPr>
            <a:spLocks noGrp="1"/>
          </p:cNvSpPr>
          <p:nvPr>
            <p:ph type="body" sz="quarter" idx="14" hasCustomPrompt="1"/>
          </p:nvPr>
        </p:nvSpPr>
        <p:spPr>
          <a:xfrm>
            <a:off x="2661793" y="4000912"/>
            <a:ext cx="6868412" cy="795338"/>
          </a:xfrm>
        </p:spPr>
        <p:txBody>
          <a:bodyPr>
            <a:noAutofit/>
          </a:bodyPr>
          <a:lstStyle>
            <a:lvl1pPr marL="0" indent="0" algn="ctr">
              <a:lnSpc>
                <a:spcPct val="100000"/>
              </a:lnSpc>
              <a:spcBef>
                <a:spcPts val="0"/>
              </a:spcBef>
              <a:buNone/>
              <a:defRPr sz="1400"/>
            </a:lvl1pPr>
            <a:lvl2pPr marL="457200" indent="0">
              <a:buNone/>
              <a:defRPr/>
            </a:lvl2pPr>
          </a:lstStyle>
          <a:p>
            <a:pPr lvl="0"/>
            <a:r>
              <a:rPr lang="en-US" dirty="0"/>
              <a:t>Click to edit work locations</a:t>
            </a:r>
          </a:p>
        </p:txBody>
      </p:sp>
    </p:spTree>
    <p:extLst>
      <p:ext uri="{BB962C8B-B14F-4D97-AF65-F5344CB8AC3E}">
        <p14:creationId xmlns:p14="http://schemas.microsoft.com/office/powerpoint/2010/main" val="40445183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1FC432-940C-4FBB-A3AE-521E70B11EAA}" type="datetime1">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6242B-7B00-4300-9606-9B0D13087A32}" type="slidenum">
              <a:rPr lang="en-US" smtClean="0"/>
              <a:t>‹#›</a:t>
            </a:fld>
            <a:endParaRPr lang="en-US"/>
          </a:p>
        </p:txBody>
      </p:sp>
    </p:spTree>
    <p:extLst>
      <p:ext uri="{BB962C8B-B14F-4D97-AF65-F5344CB8AC3E}">
        <p14:creationId xmlns:p14="http://schemas.microsoft.com/office/powerpoint/2010/main" val="21799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3A27D-FED6-4686-84BC-D7136CF87816}" type="datetime1">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6242B-7B00-4300-9606-9B0D13087A32}" type="slidenum">
              <a:rPr lang="en-US" smtClean="0"/>
              <a:t>‹#›</a:t>
            </a:fld>
            <a:endParaRPr lang="en-US"/>
          </a:p>
        </p:txBody>
      </p:sp>
    </p:spTree>
    <p:extLst>
      <p:ext uri="{BB962C8B-B14F-4D97-AF65-F5344CB8AC3E}">
        <p14:creationId xmlns:p14="http://schemas.microsoft.com/office/powerpoint/2010/main" val="3200043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2F78C8-8E9A-450B-AFAF-FA72DE302E78}"/>
              </a:ext>
            </a:extLst>
          </p:cNvPr>
          <p:cNvSpPr/>
          <p:nvPr userDrawn="1"/>
        </p:nvSpPr>
        <p:spPr>
          <a:xfrm>
            <a:off x="355917" y="783771"/>
            <a:ext cx="10003497" cy="338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1122363"/>
            <a:ext cx="10363200" cy="1463504"/>
          </a:xfrm>
        </p:spPr>
        <p:txBody>
          <a:bodyPr anchor="b">
            <a:normAutofit/>
          </a:bodyPr>
          <a:lstStyle>
            <a:lvl1pPr algn="ctr">
              <a:defRPr sz="3200" b="1"/>
            </a:lvl1pPr>
          </a:lstStyle>
          <a:p>
            <a:r>
              <a:rPr lang="en-US" dirty="0"/>
              <a:t>Click to edit Master title style</a:t>
            </a:r>
          </a:p>
        </p:txBody>
      </p:sp>
      <p:sp>
        <p:nvSpPr>
          <p:cNvPr id="3" name="Subtitle 2"/>
          <p:cNvSpPr>
            <a:spLocks noGrp="1"/>
          </p:cNvSpPr>
          <p:nvPr>
            <p:ph type="subTitle" idx="1"/>
          </p:nvPr>
        </p:nvSpPr>
        <p:spPr>
          <a:xfrm>
            <a:off x="1524000" y="2734887"/>
            <a:ext cx="9144000" cy="984251"/>
          </a:xfrm>
        </p:spPr>
        <p:txBody>
          <a:bodyPr>
            <a:normAutofit/>
          </a:bodyPr>
          <a:lstStyle>
            <a:lvl1pPr marL="0" indent="0" algn="ctr">
              <a:lnSpc>
                <a:spcPct val="100000"/>
              </a:lnSpc>
              <a:spcBef>
                <a:spcPts val="0"/>
              </a:spcBef>
              <a:buNone/>
              <a:defRPr sz="2000">
                <a:solidFill>
                  <a:srgbClr val="003D9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E5FE4DC-26A4-4D92-8976-F63768C98DA4}" type="datetime1">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6242B-7B00-4300-9606-9B0D13087A32}" type="slidenum">
              <a:rPr lang="en-US" smtClean="0"/>
              <a:t>‹#›</a:t>
            </a:fld>
            <a:endParaRPr lang="en-US"/>
          </a:p>
        </p:txBody>
      </p:sp>
      <p:sp>
        <p:nvSpPr>
          <p:cNvPr id="14" name="Text Placeholder 13">
            <a:extLst>
              <a:ext uri="{FF2B5EF4-FFF2-40B4-BE49-F238E27FC236}">
                <a16:creationId xmlns:a16="http://schemas.microsoft.com/office/drawing/2014/main" id="{C208C52F-9B4A-4789-84A4-EAD0166BDEAF}"/>
              </a:ext>
            </a:extLst>
          </p:cNvPr>
          <p:cNvSpPr>
            <a:spLocks noGrp="1"/>
          </p:cNvSpPr>
          <p:nvPr>
            <p:ph type="body" sz="quarter" idx="13" hasCustomPrompt="1"/>
          </p:nvPr>
        </p:nvSpPr>
        <p:spPr>
          <a:xfrm>
            <a:off x="2661794" y="5078025"/>
            <a:ext cx="6868412" cy="902492"/>
          </a:xfrm>
        </p:spPr>
        <p:txBody>
          <a:bodyPr>
            <a:noAutofit/>
          </a:bodyPr>
          <a:lstStyle>
            <a:lvl1pPr marL="0" indent="0" algn="ctr">
              <a:lnSpc>
                <a:spcPct val="100000"/>
              </a:lnSpc>
              <a:spcBef>
                <a:spcPts val="0"/>
              </a:spcBef>
              <a:buNone/>
              <a:defRPr sz="1800"/>
            </a:lvl1pPr>
            <a:lvl2pPr marL="457200" indent="0">
              <a:buNone/>
              <a:defRPr/>
            </a:lvl2pPr>
          </a:lstStyle>
          <a:p>
            <a:pPr lvl="0"/>
            <a:r>
              <a:rPr lang="en-US" dirty="0"/>
              <a:t>Click to edit event details (name, location, date)</a:t>
            </a:r>
          </a:p>
        </p:txBody>
      </p:sp>
      <p:sp>
        <p:nvSpPr>
          <p:cNvPr id="15" name="Text Placeholder 13">
            <a:extLst>
              <a:ext uri="{FF2B5EF4-FFF2-40B4-BE49-F238E27FC236}">
                <a16:creationId xmlns:a16="http://schemas.microsoft.com/office/drawing/2014/main" id="{C40021BA-3AD1-410A-8AEF-2A1F6FBD9DD1}"/>
              </a:ext>
            </a:extLst>
          </p:cNvPr>
          <p:cNvSpPr>
            <a:spLocks noGrp="1"/>
          </p:cNvSpPr>
          <p:nvPr>
            <p:ph type="body" sz="quarter" idx="14" hasCustomPrompt="1"/>
          </p:nvPr>
        </p:nvSpPr>
        <p:spPr>
          <a:xfrm>
            <a:off x="2661793" y="4000912"/>
            <a:ext cx="6868412" cy="795338"/>
          </a:xfrm>
        </p:spPr>
        <p:txBody>
          <a:bodyPr>
            <a:noAutofit/>
          </a:bodyPr>
          <a:lstStyle>
            <a:lvl1pPr marL="0" indent="0" algn="ctr">
              <a:lnSpc>
                <a:spcPct val="100000"/>
              </a:lnSpc>
              <a:spcBef>
                <a:spcPts val="0"/>
              </a:spcBef>
              <a:buNone/>
              <a:defRPr sz="1400"/>
            </a:lvl1pPr>
            <a:lvl2pPr marL="457200" indent="0">
              <a:buNone/>
              <a:defRPr/>
            </a:lvl2pPr>
          </a:lstStyle>
          <a:p>
            <a:pPr lvl="0"/>
            <a:r>
              <a:rPr lang="en-US" dirty="0"/>
              <a:t>Click to edit work locations</a:t>
            </a:r>
          </a:p>
        </p:txBody>
      </p:sp>
    </p:spTree>
    <p:extLst>
      <p:ext uri="{BB962C8B-B14F-4D97-AF65-F5344CB8AC3E}">
        <p14:creationId xmlns:p14="http://schemas.microsoft.com/office/powerpoint/2010/main" val="66297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F1C385-EF81-4DC3-9AFA-25803C3A72A2}" type="datetime1">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6242B-7B00-4300-9606-9B0D13087A32}" type="slidenum">
              <a:rPr lang="en-US" smtClean="0"/>
              <a:t>‹#›</a:t>
            </a:fld>
            <a:endParaRPr lang="en-US"/>
          </a:p>
        </p:txBody>
      </p:sp>
    </p:spTree>
    <p:extLst>
      <p:ext uri="{BB962C8B-B14F-4D97-AF65-F5344CB8AC3E}">
        <p14:creationId xmlns:p14="http://schemas.microsoft.com/office/powerpoint/2010/main" val="363130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BE68C-2C00-4679-AB25-5E9619B368F8}" type="datetime1">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6242B-7B00-4300-9606-9B0D13087A32}" type="slidenum">
              <a:rPr lang="en-US" smtClean="0"/>
              <a:t>‹#›</a:t>
            </a:fld>
            <a:endParaRPr lang="en-US"/>
          </a:p>
        </p:txBody>
      </p:sp>
    </p:spTree>
    <p:extLst>
      <p:ext uri="{BB962C8B-B14F-4D97-AF65-F5344CB8AC3E}">
        <p14:creationId xmlns:p14="http://schemas.microsoft.com/office/powerpoint/2010/main" val="363079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DE8CC-0283-4155-A448-119989D46391}" type="datetime1">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6242B-7B00-4300-9606-9B0D13087A32}" type="slidenum">
              <a:rPr lang="en-US" smtClean="0"/>
              <a:t>‹#›</a:t>
            </a:fld>
            <a:endParaRPr lang="en-US"/>
          </a:p>
        </p:txBody>
      </p:sp>
    </p:spTree>
    <p:extLst>
      <p:ext uri="{BB962C8B-B14F-4D97-AF65-F5344CB8AC3E}">
        <p14:creationId xmlns:p14="http://schemas.microsoft.com/office/powerpoint/2010/main" val="413873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CA7E34-B1E2-4D2F-BE9A-23DF8B667CEB}" type="datetime1">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76242B-7B00-4300-9606-9B0D13087A32}" type="slidenum">
              <a:rPr lang="en-US" smtClean="0"/>
              <a:t>‹#›</a:t>
            </a:fld>
            <a:endParaRPr lang="en-US"/>
          </a:p>
        </p:txBody>
      </p:sp>
    </p:spTree>
    <p:extLst>
      <p:ext uri="{BB962C8B-B14F-4D97-AF65-F5344CB8AC3E}">
        <p14:creationId xmlns:p14="http://schemas.microsoft.com/office/powerpoint/2010/main" val="148634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68DA0B-23AE-4FE3-A508-CFDE2E6BD014}"/>
              </a:ext>
            </a:extLst>
          </p:cNvPr>
          <p:cNvSpPr>
            <a:spLocks noGrp="1"/>
          </p:cNvSpPr>
          <p:nvPr>
            <p:ph type="title"/>
          </p:nvPr>
        </p:nvSpPr>
        <p:spPr>
          <a:xfrm>
            <a:off x="550439" y="85194"/>
            <a:ext cx="10515600" cy="844443"/>
          </a:xfrm>
        </p:spPr>
        <p:txBody>
          <a:bodyPr anchor="b" anchorCtr="0">
            <a:normAutofit/>
          </a:bodyPr>
          <a:lstStyle>
            <a:lvl1pPr>
              <a:defRPr sz="2800" b="1"/>
            </a:lvl1p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6FC264CF-15DD-40E5-A149-288A8F00E078}"/>
              </a:ext>
            </a:extLst>
          </p:cNvPr>
          <p:cNvSpPr>
            <a:spLocks noGrp="1"/>
          </p:cNvSpPr>
          <p:nvPr>
            <p:ph type="dt" sz="half" idx="10"/>
          </p:nvPr>
        </p:nvSpPr>
        <p:spPr>
          <a:xfrm>
            <a:off x="179377" y="6418829"/>
            <a:ext cx="2743200" cy="365125"/>
          </a:xfrm>
        </p:spPr>
        <p:txBody>
          <a:bodyPr/>
          <a:lstStyle/>
          <a:p>
            <a:fld id="{9BF3920F-A867-4C40-A99D-DA88CC3A68AF}" type="datetime1">
              <a:rPr lang="en-US" smtClean="0"/>
              <a:t>10/3/2024</a:t>
            </a:fld>
            <a:endParaRPr lang="en-US"/>
          </a:p>
        </p:txBody>
      </p:sp>
      <p:sp>
        <p:nvSpPr>
          <p:cNvPr id="8" name="Footer Placeholder 3">
            <a:extLst>
              <a:ext uri="{FF2B5EF4-FFF2-40B4-BE49-F238E27FC236}">
                <a16:creationId xmlns:a16="http://schemas.microsoft.com/office/drawing/2014/main" id="{ECC8C48D-91C3-4C13-8BE0-0262AB0D5FA3}"/>
              </a:ext>
            </a:extLst>
          </p:cNvPr>
          <p:cNvSpPr>
            <a:spLocks noGrp="1"/>
          </p:cNvSpPr>
          <p:nvPr>
            <p:ph type="ftr" sz="quarter" idx="11"/>
          </p:nvPr>
        </p:nvSpPr>
        <p:spPr>
          <a:xfrm>
            <a:off x="4038600" y="6418830"/>
            <a:ext cx="4114800" cy="365125"/>
          </a:xfrm>
        </p:spPr>
        <p:txBody>
          <a:bodyPr/>
          <a:lstStyle/>
          <a:p>
            <a:endParaRPr lang="en-US"/>
          </a:p>
        </p:txBody>
      </p:sp>
      <p:sp>
        <p:nvSpPr>
          <p:cNvPr id="9" name="Slide Number Placeholder 4">
            <a:extLst>
              <a:ext uri="{FF2B5EF4-FFF2-40B4-BE49-F238E27FC236}">
                <a16:creationId xmlns:a16="http://schemas.microsoft.com/office/drawing/2014/main" id="{8938314F-77F3-48B0-8A8D-1C2ED98956C3}"/>
              </a:ext>
            </a:extLst>
          </p:cNvPr>
          <p:cNvSpPr>
            <a:spLocks noGrp="1"/>
          </p:cNvSpPr>
          <p:nvPr>
            <p:ph type="sldNum" sz="quarter" idx="12"/>
          </p:nvPr>
        </p:nvSpPr>
        <p:spPr>
          <a:xfrm>
            <a:off x="9269423" y="6418830"/>
            <a:ext cx="2743200" cy="365125"/>
          </a:xfrm>
        </p:spPr>
        <p:txBody>
          <a:bodyPr/>
          <a:lstStyle/>
          <a:p>
            <a:fld id="{3C76242B-7B00-4300-9606-9B0D13087A32}" type="slidenum">
              <a:rPr lang="en-US" smtClean="0"/>
              <a:t>‹#›</a:t>
            </a:fld>
            <a:endParaRPr lang="en-US"/>
          </a:p>
        </p:txBody>
      </p:sp>
    </p:spTree>
    <p:extLst>
      <p:ext uri="{BB962C8B-B14F-4D97-AF65-F5344CB8AC3E}">
        <p14:creationId xmlns:p14="http://schemas.microsoft.com/office/powerpoint/2010/main" val="219110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DF487-59AF-49B2-8D24-B86EB77F2DDD}" type="datetime1">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76242B-7B00-4300-9606-9B0D13087A32}" type="slidenum">
              <a:rPr lang="en-US" smtClean="0"/>
              <a:t>‹#›</a:t>
            </a:fld>
            <a:endParaRPr lang="en-US"/>
          </a:p>
        </p:txBody>
      </p:sp>
    </p:spTree>
    <p:extLst>
      <p:ext uri="{BB962C8B-B14F-4D97-AF65-F5344CB8AC3E}">
        <p14:creationId xmlns:p14="http://schemas.microsoft.com/office/powerpoint/2010/main" val="352075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38111-E7EE-4731-8D64-A0BE8C3ABFD3}" type="datetime1">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6242B-7B00-4300-9606-9B0D13087A32}" type="slidenum">
              <a:rPr lang="en-US" smtClean="0"/>
              <a:t>‹#›</a:t>
            </a:fld>
            <a:endParaRPr lang="en-US"/>
          </a:p>
        </p:txBody>
      </p:sp>
    </p:spTree>
    <p:extLst>
      <p:ext uri="{BB962C8B-B14F-4D97-AF65-F5344CB8AC3E}">
        <p14:creationId xmlns:p14="http://schemas.microsoft.com/office/powerpoint/2010/main" val="185505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1B2CE3-81B2-4042-8EFA-804EE3A57A18}" type="datetime1">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6242B-7B00-4300-9606-9B0D13087A32}" type="slidenum">
              <a:rPr lang="en-US" smtClean="0"/>
              <a:t>‹#›</a:t>
            </a:fld>
            <a:endParaRPr lang="en-US"/>
          </a:p>
        </p:txBody>
      </p:sp>
    </p:spTree>
    <p:extLst>
      <p:ext uri="{BB962C8B-B14F-4D97-AF65-F5344CB8AC3E}">
        <p14:creationId xmlns:p14="http://schemas.microsoft.com/office/powerpoint/2010/main" val="363864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FA928A-40FF-4033-8826-35499A370582}"/>
              </a:ext>
            </a:extLst>
          </p:cNvPr>
          <p:cNvPicPr>
            <a:picLocks noChangeAspect="1"/>
          </p:cNvPicPr>
          <p:nvPr userDrawn="1"/>
        </p:nvPicPr>
        <p:blipFill rotWithShape="1">
          <a:blip r:embed="rId14"/>
          <a:srcRect l="25000"/>
          <a:stretch/>
        </p:blipFill>
        <p:spPr>
          <a:xfrm>
            <a:off x="2921329" y="0"/>
            <a:ext cx="927066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6A047-1A0D-4FE3-8208-565736C03349}" type="datetime1">
              <a:rPr lang="en-US" smtClean="0"/>
              <a:t>10/3/2024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6242B-7B00-4300-9606-9B0D13087A32}" type="slidenum">
              <a:rPr lang="en-US" smtClean="0"/>
              <a:t>‹#›</a:t>
            </a:fld>
            <a:endParaRPr lang="en-US"/>
          </a:p>
        </p:txBody>
      </p:sp>
      <p:cxnSp>
        <p:nvCxnSpPr>
          <p:cNvPr id="9" name="Straight Connector 8">
            <a:extLst>
              <a:ext uri="{FF2B5EF4-FFF2-40B4-BE49-F238E27FC236}">
                <a16:creationId xmlns:a16="http://schemas.microsoft.com/office/drawing/2014/main" id="{5493D8CA-79AE-41E8-A7A3-681FD8B1C345}"/>
              </a:ext>
            </a:extLst>
          </p:cNvPr>
          <p:cNvCxnSpPr>
            <a:cxnSpLocks/>
          </p:cNvCxnSpPr>
          <p:nvPr userDrawn="1"/>
        </p:nvCxnSpPr>
        <p:spPr>
          <a:xfrm flipH="1">
            <a:off x="537659" y="937118"/>
            <a:ext cx="9632440" cy="0"/>
          </a:xfrm>
          <a:prstGeom prst="line">
            <a:avLst/>
          </a:prstGeom>
          <a:ln w="28575">
            <a:solidFill>
              <a:srgbClr val="FF1923"/>
            </a:solidFill>
          </a:ln>
          <a:effectLst>
            <a:outerShdw blurRad="63500" dist="127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pic>
        <p:nvPicPr>
          <p:cNvPr id="8" name="Picture 4" descr="See the source image">
            <a:extLst>
              <a:ext uri="{FF2B5EF4-FFF2-40B4-BE49-F238E27FC236}">
                <a16:creationId xmlns:a16="http://schemas.microsoft.com/office/drawing/2014/main" id="{CDF86E25-82AF-4FDD-B195-D2A0840324B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78901" y="202148"/>
            <a:ext cx="1054203" cy="86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5010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38E9-05DF-F808-BC87-B3674E55771B}"/>
              </a:ext>
            </a:extLst>
          </p:cNvPr>
          <p:cNvSpPr>
            <a:spLocks noGrp="1"/>
          </p:cNvSpPr>
          <p:nvPr>
            <p:ph type="ctrTitle"/>
          </p:nvPr>
        </p:nvSpPr>
        <p:spPr>
          <a:xfrm>
            <a:off x="1453816" y="1598613"/>
            <a:ext cx="9284368" cy="1463504"/>
          </a:xfrm>
        </p:spPr>
        <p:txBody>
          <a:bodyPr>
            <a:noAutofit/>
          </a:bodyPr>
          <a:lstStyle/>
          <a:p>
            <a:r>
              <a:rPr lang="en-US" sz="3600" dirty="0">
                <a:latin typeface="Aptos" panose="020B0004020202020204" pitchFamily="34" charset="0"/>
              </a:rPr>
              <a:t>Development of computational materials workflows for additively manufactured metallic materials to enable accelerated prediction of fatigue performance</a:t>
            </a:r>
          </a:p>
        </p:txBody>
      </p:sp>
      <p:sp>
        <p:nvSpPr>
          <p:cNvPr id="3" name="Subtitle 2">
            <a:extLst>
              <a:ext uri="{FF2B5EF4-FFF2-40B4-BE49-F238E27FC236}">
                <a16:creationId xmlns:a16="http://schemas.microsoft.com/office/drawing/2014/main" id="{1F1EAD70-CD3B-CD45-B8E4-76D667B745F9}"/>
              </a:ext>
            </a:extLst>
          </p:cNvPr>
          <p:cNvSpPr>
            <a:spLocks noGrp="1"/>
          </p:cNvSpPr>
          <p:nvPr>
            <p:ph type="subTitle" idx="1"/>
          </p:nvPr>
        </p:nvSpPr>
        <p:spPr>
          <a:xfrm>
            <a:off x="1291389" y="3300829"/>
            <a:ext cx="9609222" cy="795338"/>
          </a:xfrm>
        </p:spPr>
        <p:txBody>
          <a:bodyPr>
            <a:normAutofit fontScale="85000" lnSpcReduction="10000"/>
          </a:bodyPr>
          <a:lstStyle/>
          <a:p>
            <a:r>
              <a:rPr lang="en-US" sz="2800" dirty="0">
                <a:latin typeface="Aptos" panose="020B0004020202020204" pitchFamily="34" charset="0"/>
              </a:rPr>
              <a:t>George Weber</a:t>
            </a:r>
            <a:r>
              <a:rPr lang="en-US" sz="2800" baseline="30000" dirty="0">
                <a:latin typeface="Aptos" panose="020B0004020202020204" pitchFamily="34" charset="0"/>
              </a:rPr>
              <a:t>1</a:t>
            </a:r>
            <a:r>
              <a:rPr lang="en-US" sz="2800" dirty="0">
                <a:latin typeface="Aptos" panose="020B0004020202020204" pitchFamily="34" charset="0"/>
              </a:rPr>
              <a:t>, Saikumar Yeratapally</a:t>
            </a:r>
            <a:r>
              <a:rPr lang="en-US" sz="2800" baseline="30000" dirty="0">
                <a:latin typeface="Aptos" panose="020B0004020202020204" pitchFamily="34" charset="0"/>
              </a:rPr>
              <a:t>2</a:t>
            </a:r>
            <a:r>
              <a:rPr lang="en-US" sz="2800" dirty="0">
                <a:latin typeface="Aptos" panose="020B0004020202020204" pitchFamily="34" charset="0"/>
              </a:rPr>
              <a:t>, Peter Spaeth</a:t>
            </a:r>
            <a:r>
              <a:rPr lang="en-US" sz="2800" baseline="30000" dirty="0">
                <a:latin typeface="Aptos" panose="020B0004020202020204" pitchFamily="34" charset="0"/>
              </a:rPr>
              <a:t>1</a:t>
            </a:r>
            <a:r>
              <a:rPr lang="en-US" sz="2800" dirty="0">
                <a:latin typeface="Aptos" panose="020B0004020202020204" pitchFamily="34" charset="0"/>
              </a:rPr>
              <a:t>, Erik Frankforter</a:t>
            </a:r>
            <a:r>
              <a:rPr lang="en-US" sz="2800" baseline="30000" dirty="0">
                <a:latin typeface="Aptos" panose="020B0004020202020204" pitchFamily="34" charset="0"/>
              </a:rPr>
              <a:t>1</a:t>
            </a:r>
            <a:r>
              <a:rPr lang="en-US" sz="2800" dirty="0">
                <a:latin typeface="Aptos" panose="020B0004020202020204" pitchFamily="34" charset="0"/>
              </a:rPr>
              <a:t>,</a:t>
            </a:r>
          </a:p>
          <a:p>
            <a:r>
              <a:rPr lang="en-US" sz="2800" dirty="0">
                <a:latin typeface="Aptos" panose="020B0004020202020204" pitchFamily="34" charset="0"/>
              </a:rPr>
              <a:t>Joshua Pribe</a:t>
            </a:r>
            <a:r>
              <a:rPr lang="en-US" sz="2800" baseline="30000" dirty="0">
                <a:latin typeface="Aptos" panose="020B0004020202020204" pitchFamily="34" charset="0"/>
              </a:rPr>
              <a:t>3</a:t>
            </a:r>
            <a:r>
              <a:rPr lang="en-US" sz="2800" dirty="0">
                <a:latin typeface="Aptos" panose="020B0004020202020204" pitchFamily="34" charset="0"/>
              </a:rPr>
              <a:t>, Brodan Richter</a:t>
            </a:r>
            <a:r>
              <a:rPr lang="en-US" sz="2800" baseline="30000" dirty="0">
                <a:latin typeface="Aptos" panose="020B0004020202020204" pitchFamily="34" charset="0"/>
              </a:rPr>
              <a:t>1</a:t>
            </a:r>
            <a:r>
              <a:rPr lang="en-US" sz="2800" dirty="0">
                <a:latin typeface="Aptos" panose="020B0004020202020204" pitchFamily="34" charset="0"/>
              </a:rPr>
              <a:t>, Edward Glaessgen</a:t>
            </a:r>
            <a:r>
              <a:rPr lang="en-US" sz="2800" baseline="30000" dirty="0">
                <a:latin typeface="Aptos" panose="020B0004020202020204" pitchFamily="34" charset="0"/>
              </a:rPr>
              <a:t>1</a:t>
            </a:r>
            <a:endParaRPr lang="en-US" sz="2800" dirty="0">
              <a:latin typeface="Aptos" panose="020B0004020202020204" pitchFamily="34" charset="0"/>
            </a:endParaRPr>
          </a:p>
        </p:txBody>
      </p:sp>
      <p:sp>
        <p:nvSpPr>
          <p:cNvPr id="5" name="Text Placeholder 4">
            <a:extLst>
              <a:ext uri="{FF2B5EF4-FFF2-40B4-BE49-F238E27FC236}">
                <a16:creationId xmlns:a16="http://schemas.microsoft.com/office/drawing/2014/main" id="{0B49F7B2-4EC8-A5A1-D461-5980A4B7F40B}"/>
              </a:ext>
            </a:extLst>
          </p:cNvPr>
          <p:cNvSpPr>
            <a:spLocks noGrp="1"/>
          </p:cNvSpPr>
          <p:nvPr>
            <p:ph type="body" sz="quarter" idx="13"/>
          </p:nvPr>
        </p:nvSpPr>
        <p:spPr>
          <a:xfrm>
            <a:off x="2661794" y="5354637"/>
            <a:ext cx="6868412" cy="902492"/>
          </a:xfrm>
        </p:spPr>
        <p:txBody>
          <a:bodyPr/>
          <a:lstStyle/>
          <a:p>
            <a:r>
              <a:rPr lang="en-US" dirty="0">
                <a:latin typeface="Aptos" panose="020B0004020202020204" pitchFamily="34" charset="0"/>
              </a:rPr>
              <a:t>MS&amp;T 2024 Annual Meeting &amp; Exhibition</a:t>
            </a:r>
          </a:p>
          <a:p>
            <a:r>
              <a:rPr lang="en-US" dirty="0">
                <a:latin typeface="Aptos" panose="020B0004020202020204" pitchFamily="34" charset="0"/>
              </a:rPr>
              <a:t>Pittsburgh, Pennsylvania</a:t>
            </a:r>
          </a:p>
          <a:p>
            <a:r>
              <a:rPr lang="en-US" dirty="0">
                <a:latin typeface="Aptos" panose="020B0004020202020204" pitchFamily="34" charset="0"/>
              </a:rPr>
              <a:t>October 8, 2024</a:t>
            </a:r>
          </a:p>
        </p:txBody>
      </p:sp>
      <p:sp>
        <p:nvSpPr>
          <p:cNvPr id="6" name="Text Placeholder 5">
            <a:extLst>
              <a:ext uri="{FF2B5EF4-FFF2-40B4-BE49-F238E27FC236}">
                <a16:creationId xmlns:a16="http://schemas.microsoft.com/office/drawing/2014/main" id="{BFB3E6AE-EE5B-9D2F-92AD-F63F366FF712}"/>
              </a:ext>
            </a:extLst>
          </p:cNvPr>
          <p:cNvSpPr>
            <a:spLocks noGrp="1"/>
          </p:cNvSpPr>
          <p:nvPr>
            <p:ph type="body" sz="quarter" idx="14"/>
          </p:nvPr>
        </p:nvSpPr>
        <p:spPr>
          <a:xfrm>
            <a:off x="1752599" y="4195388"/>
            <a:ext cx="8686802" cy="795338"/>
          </a:xfrm>
        </p:spPr>
        <p:txBody>
          <a:bodyPr/>
          <a:lstStyle/>
          <a:p>
            <a:r>
              <a:rPr lang="en-US" baseline="30000" dirty="0">
                <a:latin typeface="Aptos" panose="020B0004020202020204" pitchFamily="34" charset="0"/>
              </a:rPr>
              <a:t>1</a:t>
            </a:r>
            <a:r>
              <a:rPr lang="en-US" dirty="0">
                <a:latin typeface="Aptos" panose="020B0004020202020204" pitchFamily="34" charset="0"/>
              </a:rPr>
              <a:t>NASA Langley Research Center, Hampton, VA</a:t>
            </a:r>
          </a:p>
          <a:p>
            <a:r>
              <a:rPr lang="en-US" baseline="30000" dirty="0">
                <a:latin typeface="Aptos" panose="020B0004020202020204" pitchFamily="34" charset="0"/>
              </a:rPr>
              <a:t>2</a:t>
            </a:r>
            <a:r>
              <a:rPr lang="en-US" dirty="0">
                <a:latin typeface="Aptos" panose="020B0004020202020204" pitchFamily="34" charset="0"/>
              </a:rPr>
              <a:t>Science and Technology Corporation, Hampton, VA</a:t>
            </a:r>
          </a:p>
          <a:p>
            <a:r>
              <a:rPr lang="en-US" baseline="30000" dirty="0">
                <a:latin typeface="Aptos" panose="020B0004020202020204" pitchFamily="34" charset="0"/>
              </a:rPr>
              <a:t>3</a:t>
            </a:r>
            <a:r>
              <a:rPr lang="en-US" dirty="0">
                <a:latin typeface="Aptos" panose="020B0004020202020204" pitchFamily="34" charset="0"/>
              </a:rPr>
              <a:t>Analytical Mechanics Associates, Hampton, VA</a:t>
            </a:r>
          </a:p>
        </p:txBody>
      </p:sp>
    </p:spTree>
    <p:extLst>
      <p:ext uri="{BB962C8B-B14F-4D97-AF65-F5344CB8AC3E}">
        <p14:creationId xmlns:p14="http://schemas.microsoft.com/office/powerpoint/2010/main" val="269486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5275-E832-8002-A76B-D9200899C67A}"/>
              </a:ext>
            </a:extLst>
          </p:cNvPr>
          <p:cNvSpPr>
            <a:spLocks noGrp="1"/>
          </p:cNvSpPr>
          <p:nvPr>
            <p:ph type="title"/>
          </p:nvPr>
        </p:nvSpPr>
        <p:spPr/>
        <p:txBody>
          <a:bodyPr/>
          <a:lstStyle/>
          <a:p>
            <a:r>
              <a:rPr lang="en-US" dirty="0">
                <a:latin typeface="Aptos" panose="020B0004020202020204" pitchFamily="34" charset="0"/>
              </a:rPr>
              <a:t>Limitations in Crystal Plasticity</a:t>
            </a:r>
            <a:endParaRPr lang="en-US" dirty="0"/>
          </a:p>
        </p:txBody>
      </p:sp>
      <p:sp>
        <p:nvSpPr>
          <p:cNvPr id="3" name="Slide Number Placeholder 2">
            <a:extLst>
              <a:ext uri="{FF2B5EF4-FFF2-40B4-BE49-F238E27FC236}">
                <a16:creationId xmlns:a16="http://schemas.microsoft.com/office/drawing/2014/main" id="{0AEB618E-6AD4-C3CE-D9C7-684A0F31F0D3}"/>
              </a:ext>
            </a:extLst>
          </p:cNvPr>
          <p:cNvSpPr>
            <a:spLocks noGrp="1"/>
          </p:cNvSpPr>
          <p:nvPr>
            <p:ph type="sldNum" sz="quarter" idx="12"/>
          </p:nvPr>
        </p:nvSpPr>
        <p:spPr/>
        <p:txBody>
          <a:bodyPr/>
          <a:lstStyle/>
          <a:p>
            <a:fld id="{3C76242B-7B00-4300-9606-9B0D13087A32}" type="slidenum">
              <a:rPr lang="en-US" smtClean="0"/>
              <a:t>10</a:t>
            </a:fld>
            <a:endParaRPr lang="en-US"/>
          </a:p>
        </p:txBody>
      </p:sp>
      <p:grpSp>
        <p:nvGrpSpPr>
          <p:cNvPr id="9" name="Group 8">
            <a:extLst>
              <a:ext uri="{FF2B5EF4-FFF2-40B4-BE49-F238E27FC236}">
                <a16:creationId xmlns:a16="http://schemas.microsoft.com/office/drawing/2014/main" id="{D32EE35E-233C-64EC-D949-273E5D703884}"/>
              </a:ext>
            </a:extLst>
          </p:cNvPr>
          <p:cNvGrpSpPr/>
          <p:nvPr/>
        </p:nvGrpSpPr>
        <p:grpSpPr>
          <a:xfrm>
            <a:off x="672859" y="2314086"/>
            <a:ext cx="4495694" cy="1114475"/>
            <a:chOff x="672859" y="2314086"/>
            <a:chExt cx="4495694" cy="1114475"/>
          </a:xfrm>
        </p:grpSpPr>
        <p:sp>
          <p:nvSpPr>
            <p:cNvPr id="6" name="TextBox 5">
              <a:extLst>
                <a:ext uri="{FF2B5EF4-FFF2-40B4-BE49-F238E27FC236}">
                  <a16:creationId xmlns:a16="http://schemas.microsoft.com/office/drawing/2014/main" id="{767CA15B-0014-0905-231D-2142094C6C7D}"/>
                </a:ext>
              </a:extLst>
            </p:cNvPr>
            <p:cNvSpPr txBox="1"/>
            <p:nvPr/>
          </p:nvSpPr>
          <p:spPr>
            <a:xfrm>
              <a:off x="672859" y="2314086"/>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3" name="TextBox 22">
              <a:extLst>
                <a:ext uri="{FF2B5EF4-FFF2-40B4-BE49-F238E27FC236}">
                  <a16:creationId xmlns:a16="http://schemas.microsoft.com/office/drawing/2014/main" id="{C2BE953A-AA74-F816-F447-B2F80ACB0763}"/>
                </a:ext>
              </a:extLst>
            </p:cNvPr>
            <p:cNvSpPr txBox="1"/>
            <p:nvPr/>
          </p:nvSpPr>
          <p:spPr>
            <a:xfrm>
              <a:off x="728561" y="2353844"/>
              <a:ext cx="2216703"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#1 Missing Physics</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9" name="TextBox 28">
              <a:extLst>
                <a:ext uri="{FF2B5EF4-FFF2-40B4-BE49-F238E27FC236}">
                  <a16:creationId xmlns:a16="http://schemas.microsoft.com/office/drawing/2014/main" id="{711F9A5B-DEA2-57A8-9A02-04ADD48C5370}"/>
                </a:ext>
              </a:extLst>
            </p:cNvPr>
            <p:cNvSpPr txBox="1"/>
            <p:nvPr/>
          </p:nvSpPr>
          <p:spPr>
            <a:xfrm>
              <a:off x="728561" y="2566787"/>
              <a:ext cx="3898979" cy="861774"/>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Size invariance, Hall-Petch effect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Dislocation transport, starvation, and conservation laws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Slip bands, extrusions/intrusions, and persistent slip bands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Grain boundary transmission and energetics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i="0" u="none" strike="noStrike" kern="1200" cap="none" spc="0" normalizeH="0" baseline="0" noProof="0" dirty="0">
                <a:ln>
                  <a:noFill/>
                </a:ln>
                <a:solidFill>
                  <a:schemeClr val="tx1"/>
                </a:solidFill>
                <a:effectLst/>
                <a:uLnTx/>
                <a:uFillTx/>
                <a:latin typeface="Aptos" panose="020B0004020202020204" pitchFamily="34" charset="0"/>
              </a:endParaRPr>
            </a:p>
          </p:txBody>
        </p:sp>
      </p:grpSp>
      <p:grpSp>
        <p:nvGrpSpPr>
          <p:cNvPr id="10" name="Group 9">
            <a:extLst>
              <a:ext uri="{FF2B5EF4-FFF2-40B4-BE49-F238E27FC236}">
                <a16:creationId xmlns:a16="http://schemas.microsoft.com/office/drawing/2014/main" id="{5A5FD4EC-086B-E607-A7FA-B2BFC91470D4}"/>
              </a:ext>
            </a:extLst>
          </p:cNvPr>
          <p:cNvGrpSpPr/>
          <p:nvPr/>
        </p:nvGrpSpPr>
        <p:grpSpPr>
          <a:xfrm>
            <a:off x="672859" y="3449336"/>
            <a:ext cx="4495694" cy="1005840"/>
            <a:chOff x="672859" y="3449336"/>
            <a:chExt cx="4495694" cy="1005840"/>
          </a:xfrm>
        </p:grpSpPr>
        <p:sp>
          <p:nvSpPr>
            <p:cNvPr id="61" name="TextBox 60">
              <a:extLst>
                <a:ext uri="{FF2B5EF4-FFF2-40B4-BE49-F238E27FC236}">
                  <a16:creationId xmlns:a16="http://schemas.microsoft.com/office/drawing/2014/main" id="{954466E2-43DB-1048-8739-E38785C40CDE}"/>
                </a:ext>
              </a:extLst>
            </p:cNvPr>
            <p:cNvSpPr txBox="1"/>
            <p:nvPr/>
          </p:nvSpPr>
          <p:spPr>
            <a:xfrm>
              <a:off x="672859" y="3449336"/>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3" name="TextBox 72">
              <a:extLst>
                <a:ext uri="{FF2B5EF4-FFF2-40B4-BE49-F238E27FC236}">
                  <a16:creationId xmlns:a16="http://schemas.microsoft.com/office/drawing/2014/main" id="{CCE4096F-0757-0C6A-226C-F42C75FE93C2}"/>
                </a:ext>
              </a:extLst>
            </p:cNvPr>
            <p:cNvSpPr txBox="1"/>
            <p:nvPr/>
          </p:nvSpPr>
          <p:spPr>
            <a:xfrm>
              <a:off x="728561" y="3497979"/>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#2 Lower Scale Effects</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4" name="TextBox 73">
              <a:extLst>
                <a:ext uri="{FF2B5EF4-FFF2-40B4-BE49-F238E27FC236}">
                  <a16:creationId xmlns:a16="http://schemas.microsoft.com/office/drawing/2014/main" id="{43304B19-FB4B-902B-E1F3-A9D5CDD50F98}"/>
                </a:ext>
              </a:extLst>
            </p:cNvPr>
            <p:cNvSpPr txBox="1"/>
            <p:nvPr/>
          </p:nvSpPr>
          <p:spPr>
            <a:xfrm>
              <a:off x="728561" y="3712915"/>
              <a:ext cx="3982461" cy="707886"/>
            </a:xfrm>
            <a:prstGeom prst="rect">
              <a:avLst/>
            </a:prstGeom>
            <a:noFill/>
          </p:spPr>
          <p:txBody>
            <a:bodyPr wrap="square">
              <a:spAutoFit/>
            </a:bodyPr>
            <a:lstStyle/>
            <a:p>
              <a:pPr marL="285750" indent="-285750" defTabSz="914400">
                <a:buFont typeface="Arial" panose="020B0604020202020204" pitchFamily="34" charset="0"/>
                <a:buChar char="•"/>
                <a:defRPr/>
              </a:pPr>
              <a:r>
                <a:rPr lang="en-US" sz="1000" dirty="0">
                  <a:latin typeface="Aptos" panose="020B0004020202020204" pitchFamily="34" charset="0"/>
                </a:rPr>
                <a:t>Dislocation core effects and key dislocation mechanisms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Accounting for measured i</a:t>
              </a:r>
              <a:r>
                <a:rPr kumimoji="0" lang="en-US" sz="1000" i="0" u="none" strike="noStrike" kern="1200" cap="none" spc="0" normalizeH="0" baseline="0" noProof="0" dirty="0" err="1">
                  <a:ln>
                    <a:noFill/>
                  </a:ln>
                  <a:solidFill>
                    <a:schemeClr val="tx1"/>
                  </a:solidFill>
                  <a:effectLst/>
                  <a:uLnTx/>
                  <a:uFillTx/>
                  <a:latin typeface="Aptos" panose="020B0004020202020204" pitchFamily="34" charset="0"/>
                </a:rPr>
                <a:t>nitial</a:t>
              </a: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 dislocation density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Nanoscale voids, precipitates, microcracks, and inclusions</a:t>
              </a:r>
              <a:endParaRPr kumimoji="0" lang="en-US" sz="1000" i="0" u="none" strike="noStrike" kern="1200" cap="none" spc="0" normalizeH="0" baseline="0" noProof="0" dirty="0">
                <a:ln>
                  <a:noFill/>
                </a:ln>
                <a:solidFill>
                  <a:schemeClr val="tx1"/>
                </a:solidFill>
                <a:effectLst/>
                <a:uLnTx/>
                <a:uFillTx/>
                <a:latin typeface="Aptos" panose="020B00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Solid solution hardening, compositional effects</a:t>
              </a:r>
            </a:p>
          </p:txBody>
        </p:sp>
      </p:grpSp>
      <p:grpSp>
        <p:nvGrpSpPr>
          <p:cNvPr id="11" name="Group 10">
            <a:extLst>
              <a:ext uri="{FF2B5EF4-FFF2-40B4-BE49-F238E27FC236}">
                <a16:creationId xmlns:a16="http://schemas.microsoft.com/office/drawing/2014/main" id="{24224F87-D97D-CFF3-8A0A-D35A2FF9EC1A}"/>
              </a:ext>
            </a:extLst>
          </p:cNvPr>
          <p:cNvGrpSpPr/>
          <p:nvPr/>
        </p:nvGrpSpPr>
        <p:grpSpPr>
          <a:xfrm>
            <a:off x="672859" y="4582374"/>
            <a:ext cx="4495694" cy="1005840"/>
            <a:chOff x="672859" y="4582374"/>
            <a:chExt cx="4495694" cy="1005840"/>
          </a:xfrm>
        </p:grpSpPr>
        <p:sp>
          <p:nvSpPr>
            <p:cNvPr id="64" name="TextBox 63">
              <a:extLst>
                <a:ext uri="{FF2B5EF4-FFF2-40B4-BE49-F238E27FC236}">
                  <a16:creationId xmlns:a16="http://schemas.microsoft.com/office/drawing/2014/main" id="{EDF57A33-C9AC-787F-DA28-6831A02BDD35}"/>
                </a:ext>
              </a:extLst>
            </p:cNvPr>
            <p:cNvSpPr txBox="1"/>
            <p:nvPr/>
          </p:nvSpPr>
          <p:spPr>
            <a:xfrm>
              <a:off x="672859" y="4582374"/>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5" name="TextBox 74">
              <a:extLst>
                <a:ext uri="{FF2B5EF4-FFF2-40B4-BE49-F238E27FC236}">
                  <a16:creationId xmlns:a16="http://schemas.microsoft.com/office/drawing/2014/main" id="{35F66D11-DC07-E331-9899-D7DFE92D7243}"/>
                </a:ext>
              </a:extLst>
            </p:cNvPr>
            <p:cNvSpPr txBox="1"/>
            <p:nvPr/>
          </p:nvSpPr>
          <p:spPr>
            <a:xfrm>
              <a:off x="728561" y="4619172"/>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#3 Evolution of Microstructural Input</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6" name="TextBox 75">
              <a:extLst>
                <a:ext uri="{FF2B5EF4-FFF2-40B4-BE49-F238E27FC236}">
                  <a16:creationId xmlns:a16="http://schemas.microsoft.com/office/drawing/2014/main" id="{01B4E9BE-8306-BD7D-B07C-78AB8CC4E08E}"/>
                </a:ext>
              </a:extLst>
            </p:cNvPr>
            <p:cNvSpPr txBox="1"/>
            <p:nvPr/>
          </p:nvSpPr>
          <p:spPr>
            <a:xfrm>
              <a:off x="728561" y="4825178"/>
              <a:ext cx="3982461"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Grain boundary sliding, coarsening, rotation, migration, and local misorientation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Nanoscale changes such as rafting, phase transformations, deformation twinning, and vacancy generation</a:t>
              </a:r>
              <a:endParaRPr kumimoji="0" lang="en-US" sz="1000" i="0" u="none" strike="noStrike" kern="1200" cap="none" spc="0" normalizeH="0" baseline="0" noProof="0" dirty="0">
                <a:ln>
                  <a:noFill/>
                </a:ln>
                <a:solidFill>
                  <a:schemeClr val="tx1"/>
                </a:solidFill>
                <a:effectLst/>
                <a:uLnTx/>
                <a:uFillTx/>
                <a:latin typeface="Aptos" panose="020B0004020202020204" pitchFamily="34" charset="0"/>
              </a:endParaRPr>
            </a:p>
          </p:txBody>
        </p:sp>
      </p:grpSp>
      <p:grpSp>
        <p:nvGrpSpPr>
          <p:cNvPr id="12" name="Group 11">
            <a:extLst>
              <a:ext uri="{FF2B5EF4-FFF2-40B4-BE49-F238E27FC236}">
                <a16:creationId xmlns:a16="http://schemas.microsoft.com/office/drawing/2014/main" id="{1CAA59D2-9718-D8E4-B45A-FF3081D3919A}"/>
              </a:ext>
            </a:extLst>
          </p:cNvPr>
          <p:cNvGrpSpPr/>
          <p:nvPr/>
        </p:nvGrpSpPr>
        <p:grpSpPr>
          <a:xfrm>
            <a:off x="672859" y="5715411"/>
            <a:ext cx="4495694" cy="1005840"/>
            <a:chOff x="672859" y="5715411"/>
            <a:chExt cx="4495694" cy="1005840"/>
          </a:xfrm>
        </p:grpSpPr>
        <p:sp>
          <p:nvSpPr>
            <p:cNvPr id="67" name="TextBox 66">
              <a:extLst>
                <a:ext uri="{FF2B5EF4-FFF2-40B4-BE49-F238E27FC236}">
                  <a16:creationId xmlns:a16="http://schemas.microsoft.com/office/drawing/2014/main" id="{7819C53C-BD22-57A3-4967-B2914E21B018}"/>
                </a:ext>
              </a:extLst>
            </p:cNvPr>
            <p:cNvSpPr txBox="1"/>
            <p:nvPr/>
          </p:nvSpPr>
          <p:spPr>
            <a:xfrm>
              <a:off x="672859" y="5715411"/>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7" name="TextBox 76">
              <a:extLst>
                <a:ext uri="{FF2B5EF4-FFF2-40B4-BE49-F238E27FC236}">
                  <a16:creationId xmlns:a16="http://schemas.microsoft.com/office/drawing/2014/main" id="{643012B0-8FC5-F98E-12E4-69769113A962}"/>
                </a:ext>
              </a:extLst>
            </p:cNvPr>
            <p:cNvSpPr txBox="1"/>
            <p:nvPr/>
          </p:nvSpPr>
          <p:spPr>
            <a:xfrm>
              <a:off x="728561" y="5774297"/>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#4 Fundamentals</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8" name="TextBox 77">
              <a:extLst>
                <a:ext uri="{FF2B5EF4-FFF2-40B4-BE49-F238E27FC236}">
                  <a16:creationId xmlns:a16="http://schemas.microsoft.com/office/drawing/2014/main" id="{E8BF10D5-1CDC-A2EA-BF96-6873E067E291}"/>
                </a:ext>
              </a:extLst>
            </p:cNvPr>
            <p:cNvSpPr txBox="1"/>
            <p:nvPr/>
          </p:nvSpPr>
          <p:spPr>
            <a:xfrm>
              <a:off x="728561" y="5980302"/>
              <a:ext cx="4043421"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Continuum assumption, separation of scales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Decoupling of elastic and plastic constitutive behavior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err="1">
                  <a:ln>
                    <a:noFill/>
                  </a:ln>
                  <a:solidFill>
                    <a:schemeClr val="tx1"/>
                  </a:solidFill>
                  <a:effectLst/>
                  <a:uLnTx/>
                  <a:uFillTx/>
                  <a:latin typeface="Aptos" panose="020B0004020202020204" pitchFamily="34" charset="0"/>
                </a:rPr>
                <a:t>Orowan’s</a:t>
              </a: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 equation and Schmid behavior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Infinitesimal deformation and strain measures</a:t>
              </a:r>
              <a:endParaRPr kumimoji="0" lang="en-US" sz="1000" i="0" u="none" strike="noStrike" kern="1200" cap="none" spc="0" normalizeH="0" baseline="0" noProof="0" dirty="0">
                <a:ln>
                  <a:noFill/>
                </a:ln>
                <a:solidFill>
                  <a:schemeClr val="tx1"/>
                </a:solidFill>
                <a:effectLst/>
                <a:uLnTx/>
                <a:uFillTx/>
                <a:latin typeface="Aptos" panose="020B0004020202020204" pitchFamily="34" charset="0"/>
              </a:endParaRPr>
            </a:p>
          </p:txBody>
        </p:sp>
      </p:grpSp>
      <p:grpSp>
        <p:nvGrpSpPr>
          <p:cNvPr id="15" name="Group 14">
            <a:extLst>
              <a:ext uri="{FF2B5EF4-FFF2-40B4-BE49-F238E27FC236}">
                <a16:creationId xmlns:a16="http://schemas.microsoft.com/office/drawing/2014/main" id="{93CDAA3F-4CA6-03F2-7E72-8B49437B3CC4}"/>
              </a:ext>
            </a:extLst>
          </p:cNvPr>
          <p:cNvGrpSpPr/>
          <p:nvPr/>
        </p:nvGrpSpPr>
        <p:grpSpPr>
          <a:xfrm>
            <a:off x="5450662" y="3448552"/>
            <a:ext cx="4495694" cy="1005840"/>
            <a:chOff x="5450662" y="3448552"/>
            <a:chExt cx="4495694" cy="1005840"/>
          </a:xfrm>
        </p:grpSpPr>
        <p:sp>
          <p:nvSpPr>
            <p:cNvPr id="82" name="TextBox 81">
              <a:extLst>
                <a:ext uri="{FF2B5EF4-FFF2-40B4-BE49-F238E27FC236}">
                  <a16:creationId xmlns:a16="http://schemas.microsoft.com/office/drawing/2014/main" id="{85477436-4851-1C24-59F0-E671B563FEBE}"/>
                </a:ext>
              </a:extLst>
            </p:cNvPr>
            <p:cNvSpPr txBox="1"/>
            <p:nvPr/>
          </p:nvSpPr>
          <p:spPr>
            <a:xfrm>
              <a:off x="5450662" y="3448552"/>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6" name="TextBox 85">
              <a:extLst>
                <a:ext uri="{FF2B5EF4-FFF2-40B4-BE49-F238E27FC236}">
                  <a16:creationId xmlns:a16="http://schemas.microsoft.com/office/drawing/2014/main" id="{8744D47F-C2E4-A719-2470-9FB0067C22E7}"/>
                </a:ext>
              </a:extLst>
            </p:cNvPr>
            <p:cNvSpPr txBox="1"/>
            <p:nvPr/>
          </p:nvSpPr>
          <p:spPr>
            <a:xfrm>
              <a:off x="5492819" y="3506710"/>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#6 Extreme Values</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7" name="TextBox 86">
              <a:extLst>
                <a:ext uri="{FF2B5EF4-FFF2-40B4-BE49-F238E27FC236}">
                  <a16:creationId xmlns:a16="http://schemas.microsoft.com/office/drawing/2014/main" id="{7A46A248-DF3A-8A6A-1F43-3FD20431A1B9}"/>
                </a:ext>
              </a:extLst>
            </p:cNvPr>
            <p:cNvSpPr txBox="1"/>
            <p:nvPr/>
          </p:nvSpPr>
          <p:spPr>
            <a:xfrm>
              <a:off x="5492819" y="3761117"/>
              <a:ext cx="4331614" cy="55399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Multi-junctions and field localizations are critical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Confidence in discretization and solver near extremes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Nonlocal length scales</a:t>
              </a:r>
            </a:p>
          </p:txBody>
        </p:sp>
      </p:grpSp>
      <p:grpSp>
        <p:nvGrpSpPr>
          <p:cNvPr id="16" name="Group 15">
            <a:extLst>
              <a:ext uri="{FF2B5EF4-FFF2-40B4-BE49-F238E27FC236}">
                <a16:creationId xmlns:a16="http://schemas.microsoft.com/office/drawing/2014/main" id="{B40D6F9E-572B-4B83-8692-1520C254A654}"/>
              </a:ext>
            </a:extLst>
          </p:cNvPr>
          <p:cNvGrpSpPr/>
          <p:nvPr/>
        </p:nvGrpSpPr>
        <p:grpSpPr>
          <a:xfrm>
            <a:off x="5450662" y="2314086"/>
            <a:ext cx="4495694" cy="1005840"/>
            <a:chOff x="5450662" y="2314086"/>
            <a:chExt cx="4495694" cy="1005840"/>
          </a:xfrm>
        </p:grpSpPr>
        <p:sp>
          <p:nvSpPr>
            <p:cNvPr id="8" name="TextBox 7">
              <a:extLst>
                <a:ext uri="{FF2B5EF4-FFF2-40B4-BE49-F238E27FC236}">
                  <a16:creationId xmlns:a16="http://schemas.microsoft.com/office/drawing/2014/main" id="{281969BC-D96B-EA11-7798-F6DE73B96A67}"/>
                </a:ext>
              </a:extLst>
            </p:cNvPr>
            <p:cNvSpPr txBox="1"/>
            <p:nvPr/>
          </p:nvSpPr>
          <p:spPr>
            <a:xfrm>
              <a:off x="5450662" y="2314086"/>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8" name="TextBox 87">
              <a:extLst>
                <a:ext uri="{FF2B5EF4-FFF2-40B4-BE49-F238E27FC236}">
                  <a16:creationId xmlns:a16="http://schemas.microsoft.com/office/drawing/2014/main" id="{34B78075-F4CB-B67D-2CE8-B3905C5F2D0E}"/>
                </a:ext>
              </a:extLst>
            </p:cNvPr>
            <p:cNvSpPr txBox="1"/>
            <p:nvPr/>
          </p:nvSpPr>
          <p:spPr>
            <a:xfrm>
              <a:off x="5492819" y="2334900"/>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#5 Boundary Conditions</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9" name="TextBox 88">
              <a:extLst>
                <a:ext uri="{FF2B5EF4-FFF2-40B4-BE49-F238E27FC236}">
                  <a16:creationId xmlns:a16="http://schemas.microsoft.com/office/drawing/2014/main" id="{8868A0C5-7EBC-1E09-7DC3-0158ECE35108}"/>
                </a:ext>
              </a:extLst>
            </p:cNvPr>
            <p:cNvSpPr txBox="1"/>
            <p:nvPr/>
          </p:nvSpPr>
          <p:spPr>
            <a:xfrm>
              <a:off x="5492819" y="2570521"/>
              <a:ext cx="4331614"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Periodicity, self-consistency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Concurrent or hierarchical coupling with higher spatial scale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Statistical equivalence of representative volume elements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Multi-time scale behavior</a:t>
              </a:r>
              <a:endParaRPr kumimoji="0" lang="en-US" sz="1000" i="0" u="none" strike="noStrike" kern="1200" cap="none" spc="0" normalizeH="0" baseline="0" noProof="0" dirty="0">
                <a:ln>
                  <a:noFill/>
                </a:ln>
                <a:solidFill>
                  <a:schemeClr val="tx1"/>
                </a:solidFill>
                <a:effectLst/>
                <a:uLnTx/>
                <a:uFillTx/>
                <a:latin typeface="Aptos" panose="020B0004020202020204" pitchFamily="34" charset="0"/>
              </a:endParaRPr>
            </a:p>
          </p:txBody>
        </p:sp>
      </p:grpSp>
      <p:grpSp>
        <p:nvGrpSpPr>
          <p:cNvPr id="13" name="Group 12">
            <a:extLst>
              <a:ext uri="{FF2B5EF4-FFF2-40B4-BE49-F238E27FC236}">
                <a16:creationId xmlns:a16="http://schemas.microsoft.com/office/drawing/2014/main" id="{8F763D56-71E3-57A8-E879-5936E17AA51B}"/>
              </a:ext>
            </a:extLst>
          </p:cNvPr>
          <p:cNvGrpSpPr/>
          <p:nvPr/>
        </p:nvGrpSpPr>
        <p:grpSpPr>
          <a:xfrm>
            <a:off x="5450662" y="4580930"/>
            <a:ext cx="4495694" cy="1005840"/>
            <a:chOff x="5450662" y="4580930"/>
            <a:chExt cx="4495694" cy="1005840"/>
          </a:xfrm>
        </p:grpSpPr>
        <p:sp>
          <p:nvSpPr>
            <p:cNvPr id="83" name="TextBox 82">
              <a:extLst>
                <a:ext uri="{FF2B5EF4-FFF2-40B4-BE49-F238E27FC236}">
                  <a16:creationId xmlns:a16="http://schemas.microsoft.com/office/drawing/2014/main" id="{6B89E330-10B5-3B37-DA81-11F1D4F9CE70}"/>
                </a:ext>
              </a:extLst>
            </p:cNvPr>
            <p:cNvSpPr txBox="1"/>
            <p:nvPr/>
          </p:nvSpPr>
          <p:spPr>
            <a:xfrm>
              <a:off x="5450662" y="4580930"/>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90" name="TextBox 89">
              <a:extLst>
                <a:ext uri="{FF2B5EF4-FFF2-40B4-BE49-F238E27FC236}">
                  <a16:creationId xmlns:a16="http://schemas.microsoft.com/office/drawing/2014/main" id="{8838DA26-6849-35CC-B5E5-03EC752691AD}"/>
                </a:ext>
              </a:extLst>
            </p:cNvPr>
            <p:cNvSpPr txBox="1"/>
            <p:nvPr/>
          </p:nvSpPr>
          <p:spPr>
            <a:xfrm>
              <a:off x="5492819" y="4622483"/>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#7 Computational Cost</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91" name="TextBox 90">
              <a:extLst>
                <a:ext uri="{FF2B5EF4-FFF2-40B4-BE49-F238E27FC236}">
                  <a16:creationId xmlns:a16="http://schemas.microsoft.com/office/drawing/2014/main" id="{4A16E965-55DB-7F0B-83FB-247EC072818F}"/>
                </a:ext>
              </a:extLst>
            </p:cNvPr>
            <p:cNvSpPr txBox="1"/>
            <p:nvPr/>
          </p:nvSpPr>
          <p:spPr>
            <a:xfrm>
              <a:off x="5492819" y="4904146"/>
              <a:ext cx="4331614" cy="55399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&gt;1,000 grains requires supercomputing</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CPU and GPU parallelization add user/developer complexity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Global and constitutive time integration accuracy/stability thresholds</a:t>
              </a:r>
            </a:p>
          </p:txBody>
        </p:sp>
      </p:grpSp>
      <p:grpSp>
        <p:nvGrpSpPr>
          <p:cNvPr id="14" name="Group 13">
            <a:extLst>
              <a:ext uri="{FF2B5EF4-FFF2-40B4-BE49-F238E27FC236}">
                <a16:creationId xmlns:a16="http://schemas.microsoft.com/office/drawing/2014/main" id="{423361E7-E7F4-1C6E-E6B7-8AC0257ADB78}"/>
              </a:ext>
            </a:extLst>
          </p:cNvPr>
          <p:cNvGrpSpPr/>
          <p:nvPr/>
        </p:nvGrpSpPr>
        <p:grpSpPr>
          <a:xfrm>
            <a:off x="5450662" y="5713308"/>
            <a:ext cx="4495694" cy="1005840"/>
            <a:chOff x="5450662" y="5713308"/>
            <a:chExt cx="4495694" cy="1005840"/>
          </a:xfrm>
        </p:grpSpPr>
        <p:sp>
          <p:nvSpPr>
            <p:cNvPr id="7" name="TextBox 6">
              <a:extLst>
                <a:ext uri="{FF2B5EF4-FFF2-40B4-BE49-F238E27FC236}">
                  <a16:creationId xmlns:a16="http://schemas.microsoft.com/office/drawing/2014/main" id="{8905D72D-599C-8431-3655-04BFF8B96285}"/>
                </a:ext>
              </a:extLst>
            </p:cNvPr>
            <p:cNvSpPr txBox="1"/>
            <p:nvPr/>
          </p:nvSpPr>
          <p:spPr>
            <a:xfrm>
              <a:off x="5450662" y="5713308"/>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92" name="TextBox 91">
              <a:extLst>
                <a:ext uri="{FF2B5EF4-FFF2-40B4-BE49-F238E27FC236}">
                  <a16:creationId xmlns:a16="http://schemas.microsoft.com/office/drawing/2014/main" id="{58A5007C-6DC1-C269-46C4-2A67221CFCFF}"/>
                </a:ext>
              </a:extLst>
            </p:cNvPr>
            <p:cNvSpPr txBox="1"/>
            <p:nvPr/>
          </p:nvSpPr>
          <p:spPr>
            <a:xfrm>
              <a:off x="5492819" y="5771781"/>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#8 Workflow Efficiency</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93" name="TextBox 92">
              <a:extLst>
                <a:ext uri="{FF2B5EF4-FFF2-40B4-BE49-F238E27FC236}">
                  <a16:creationId xmlns:a16="http://schemas.microsoft.com/office/drawing/2014/main" id="{3A9FD5C5-9455-01E4-C139-2C2032A44771}"/>
                </a:ext>
              </a:extLst>
            </p:cNvPr>
            <p:cNvSpPr txBox="1"/>
            <p:nvPr/>
          </p:nvSpPr>
          <p:spPr>
            <a:xfrm>
              <a:off x="5492819" y="5976737"/>
              <a:ext cx="4331614"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Software integration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Reproducibility is nontrivial</a:t>
              </a:r>
            </a:p>
            <a:p>
              <a:pPr marL="285750" indent="-285750" defTabSz="914400">
                <a:buFont typeface="Arial" panose="020B0604020202020204" pitchFamily="34" charset="0"/>
                <a:buChar char="•"/>
                <a:defRPr/>
              </a:pPr>
              <a:r>
                <a:rPr lang="en-US" sz="1000" dirty="0">
                  <a:latin typeface="Aptos" panose="020B0004020202020204" pitchFamily="34" charset="0"/>
                </a:rPr>
                <a:t>Constitutive relation development requires competence in tensor analysis</a:t>
              </a:r>
            </a:p>
          </p:txBody>
        </p:sp>
      </p:grpSp>
      <p:sp>
        <p:nvSpPr>
          <p:cNvPr id="94" name="TextBox 93">
            <a:extLst>
              <a:ext uri="{FF2B5EF4-FFF2-40B4-BE49-F238E27FC236}">
                <a16:creationId xmlns:a16="http://schemas.microsoft.com/office/drawing/2014/main" id="{66B1542A-50E7-A509-8F2B-F19A96180D6E}"/>
              </a:ext>
            </a:extLst>
          </p:cNvPr>
          <p:cNvSpPr txBox="1"/>
          <p:nvPr/>
        </p:nvSpPr>
        <p:spPr>
          <a:xfrm>
            <a:off x="550439" y="1100847"/>
            <a:ext cx="8818285"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tx1"/>
                </a:solidFill>
                <a:effectLst/>
                <a:uLnTx/>
                <a:uFillTx/>
                <a:latin typeface="Aptos" panose="020B0004020202020204" pitchFamily="34" charset="0"/>
              </a:rPr>
              <a:t>Towards the end goal of crack </a:t>
            </a:r>
            <a:r>
              <a:rPr lang="en-US" b="1" dirty="0">
                <a:latin typeface="Aptos" panose="020B0004020202020204" pitchFamily="34" charset="0"/>
              </a:rPr>
              <a:t>i</a:t>
            </a:r>
            <a:r>
              <a:rPr kumimoji="0" lang="en-US" b="1" i="0" u="none" strike="noStrike" kern="1200" cap="none" spc="0" normalizeH="0" baseline="0" noProof="0" dirty="0" err="1">
                <a:ln>
                  <a:noFill/>
                </a:ln>
                <a:solidFill>
                  <a:schemeClr val="tx1"/>
                </a:solidFill>
                <a:effectLst/>
                <a:uLnTx/>
                <a:uFillTx/>
                <a:latin typeface="Aptos" panose="020B0004020202020204" pitchFamily="34" charset="0"/>
              </a:rPr>
              <a:t>nitiation</a:t>
            </a:r>
            <a:r>
              <a:rPr kumimoji="0" lang="en-US" b="1" i="0" u="none" strike="noStrike" kern="1200" cap="none" spc="0" normalizeH="0" baseline="0" noProof="0" dirty="0">
                <a:ln>
                  <a:noFill/>
                </a:ln>
                <a:solidFill>
                  <a:schemeClr val="tx1"/>
                </a:solidFill>
                <a:effectLst/>
                <a:uLnTx/>
                <a:uFillTx/>
                <a:latin typeface="Aptos" panose="020B0004020202020204" pitchFamily="34" charset="0"/>
              </a:rPr>
              <a:t> and microstructurally </a:t>
            </a:r>
            <a:r>
              <a:rPr lang="en-US" b="1" dirty="0">
                <a:latin typeface="Aptos" panose="020B0004020202020204" pitchFamily="34" charset="0"/>
              </a:rPr>
              <a:t>s</a:t>
            </a:r>
            <a:r>
              <a:rPr kumimoji="0" lang="en-US" b="1" i="0" u="none" strike="noStrike" kern="1200" cap="none" spc="0" normalizeH="0" baseline="0" noProof="0" dirty="0">
                <a:ln>
                  <a:noFill/>
                </a:ln>
                <a:solidFill>
                  <a:schemeClr val="tx1"/>
                </a:solidFill>
                <a:effectLst/>
                <a:uLnTx/>
                <a:uFillTx/>
                <a:latin typeface="Aptos" panose="020B0004020202020204" pitchFamily="34" charset="0"/>
              </a:rPr>
              <a:t>mall </a:t>
            </a:r>
            <a:r>
              <a:rPr lang="en-US" b="1" dirty="0">
                <a:latin typeface="Aptos" panose="020B0004020202020204" pitchFamily="34" charset="0"/>
              </a:rPr>
              <a:t>c</a:t>
            </a:r>
            <a:r>
              <a:rPr kumimoji="0" lang="en-US" b="1" i="0" u="none" strike="noStrike" kern="1200" cap="none" spc="0" normalizeH="0" baseline="0" noProof="0" dirty="0">
                <a:ln>
                  <a:noFill/>
                </a:ln>
                <a:solidFill>
                  <a:schemeClr val="tx1"/>
                </a:solidFill>
                <a:effectLst/>
                <a:uLnTx/>
                <a:uFillTx/>
                <a:latin typeface="Aptos" panose="020B0004020202020204" pitchFamily="34" charset="0"/>
              </a:rPr>
              <a:t>rack </a:t>
            </a:r>
            <a:r>
              <a:rPr lang="en-US" b="1" dirty="0">
                <a:latin typeface="Aptos" panose="020B0004020202020204" pitchFamily="34" charset="0"/>
              </a:rPr>
              <a:t>g</a:t>
            </a:r>
            <a:r>
              <a:rPr kumimoji="0" lang="en-US" b="1" i="0" u="none" strike="noStrike" kern="1200" cap="none" spc="0" normalizeH="0" baseline="0" noProof="0" dirty="0" err="1">
                <a:ln>
                  <a:noFill/>
                </a:ln>
                <a:solidFill>
                  <a:schemeClr val="tx1"/>
                </a:solidFill>
                <a:effectLst/>
                <a:uLnTx/>
                <a:uFillTx/>
                <a:latin typeface="Aptos" panose="020B0004020202020204" pitchFamily="34" charset="0"/>
              </a:rPr>
              <a:t>rowth</a:t>
            </a:r>
            <a:endParaRPr kumimoji="0" lang="en-US"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95" name="TextBox 94">
            <a:extLst>
              <a:ext uri="{FF2B5EF4-FFF2-40B4-BE49-F238E27FC236}">
                <a16:creationId xmlns:a16="http://schemas.microsoft.com/office/drawing/2014/main" id="{5A28CD1F-801C-9A26-083C-A7153DC7C4AB}"/>
              </a:ext>
            </a:extLst>
          </p:cNvPr>
          <p:cNvSpPr txBox="1"/>
          <p:nvPr/>
        </p:nvSpPr>
        <p:spPr>
          <a:xfrm>
            <a:off x="550441" y="1417334"/>
            <a:ext cx="10830705" cy="338554"/>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chemeClr val="tx1"/>
                </a:solidFill>
                <a:effectLst/>
                <a:uLnTx/>
                <a:uFillTx/>
                <a:latin typeface="Aptos" panose="020B0004020202020204" pitchFamily="34" charset="0"/>
              </a:rPr>
              <a:t>Fatigue indicator parameter-based approaches</a:t>
            </a:r>
            <a:r>
              <a:rPr lang="en-US" sz="1600" dirty="0">
                <a:latin typeface="Aptos" panose="020B0004020202020204" pitchFamily="34" charset="0"/>
              </a:rPr>
              <a:t> or explicit crack modeling are typically dependent on crystal plasticity</a:t>
            </a:r>
          </a:p>
        </p:txBody>
      </p:sp>
      <p:sp>
        <p:nvSpPr>
          <p:cNvPr id="5" name="TextBox 4">
            <a:extLst>
              <a:ext uri="{FF2B5EF4-FFF2-40B4-BE49-F238E27FC236}">
                <a16:creationId xmlns:a16="http://schemas.microsoft.com/office/drawing/2014/main" id="{7E7E41CF-C737-F734-A684-896E8BC612AE}"/>
              </a:ext>
            </a:extLst>
          </p:cNvPr>
          <p:cNvSpPr txBox="1"/>
          <p:nvPr/>
        </p:nvSpPr>
        <p:spPr>
          <a:xfrm>
            <a:off x="550439" y="1866702"/>
            <a:ext cx="9618386"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tx1"/>
                </a:solidFill>
                <a:effectLst/>
                <a:uLnTx/>
                <a:uFillTx/>
                <a:latin typeface="Aptos" panose="020B0004020202020204" pitchFamily="34" charset="0"/>
              </a:rPr>
              <a:t>However, there is a </a:t>
            </a:r>
            <a:r>
              <a:rPr lang="en-US" b="1" dirty="0">
                <a:latin typeface="Aptos" panose="020B0004020202020204" pitchFamily="34" charset="0"/>
              </a:rPr>
              <a:t>complex interaction of assumptions and limitations in crystal plasticity</a:t>
            </a:r>
            <a:r>
              <a:rPr kumimoji="0" lang="en-US" b="1" i="0" u="none" strike="noStrike" kern="1200" cap="none" spc="0" normalizeH="0" baseline="0" noProof="0" dirty="0">
                <a:ln>
                  <a:noFill/>
                </a:ln>
                <a:solidFill>
                  <a:schemeClr val="tx1"/>
                </a:solidFill>
                <a:effectLst/>
                <a:uLnTx/>
                <a:uFillTx/>
                <a:latin typeface="Aptos" panose="020B0004020202020204" pitchFamily="34" charset="0"/>
              </a:rPr>
              <a:t> </a:t>
            </a:r>
            <a:endParaRPr kumimoji="0" lang="en-US" i="0" u="none" strike="noStrike" kern="1200" cap="none" spc="0" normalizeH="0" baseline="0" noProof="0" dirty="0">
              <a:ln>
                <a:noFill/>
              </a:ln>
              <a:solidFill>
                <a:schemeClr val="tx1"/>
              </a:solidFill>
              <a:effectLst/>
              <a:uLnTx/>
              <a:uFillTx/>
              <a:latin typeface="Aptos" panose="020B0004020202020204" pitchFamily="34" charset="0"/>
            </a:endParaRPr>
          </a:p>
        </p:txBody>
      </p:sp>
    </p:spTree>
    <p:extLst>
      <p:ext uri="{BB962C8B-B14F-4D97-AF65-F5344CB8AC3E}">
        <p14:creationId xmlns:p14="http://schemas.microsoft.com/office/powerpoint/2010/main" val="56068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CA15B-0014-0905-231D-2142094C6C7D}"/>
              </a:ext>
            </a:extLst>
          </p:cNvPr>
          <p:cNvSpPr txBox="1"/>
          <p:nvPr/>
        </p:nvSpPr>
        <p:spPr>
          <a:xfrm>
            <a:off x="672859" y="2314086"/>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 name="TextBox 6">
            <a:extLst>
              <a:ext uri="{FF2B5EF4-FFF2-40B4-BE49-F238E27FC236}">
                <a16:creationId xmlns:a16="http://schemas.microsoft.com/office/drawing/2014/main" id="{8905D72D-599C-8431-3655-04BFF8B96285}"/>
              </a:ext>
            </a:extLst>
          </p:cNvPr>
          <p:cNvSpPr txBox="1"/>
          <p:nvPr/>
        </p:nvSpPr>
        <p:spPr>
          <a:xfrm>
            <a:off x="5450662" y="5713308"/>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 name="TextBox 7">
            <a:extLst>
              <a:ext uri="{FF2B5EF4-FFF2-40B4-BE49-F238E27FC236}">
                <a16:creationId xmlns:a16="http://schemas.microsoft.com/office/drawing/2014/main" id="{281969BC-D96B-EA11-7798-F6DE73B96A67}"/>
              </a:ext>
            </a:extLst>
          </p:cNvPr>
          <p:cNvSpPr txBox="1"/>
          <p:nvPr/>
        </p:nvSpPr>
        <p:spPr>
          <a:xfrm>
            <a:off x="5450662" y="2314086"/>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 name="Title 1">
            <a:extLst>
              <a:ext uri="{FF2B5EF4-FFF2-40B4-BE49-F238E27FC236}">
                <a16:creationId xmlns:a16="http://schemas.microsoft.com/office/drawing/2014/main" id="{116E5275-E832-8002-A76B-D9200899C67A}"/>
              </a:ext>
            </a:extLst>
          </p:cNvPr>
          <p:cNvSpPr>
            <a:spLocks noGrp="1"/>
          </p:cNvSpPr>
          <p:nvPr>
            <p:ph type="title"/>
          </p:nvPr>
        </p:nvSpPr>
        <p:spPr/>
        <p:txBody>
          <a:bodyPr/>
          <a:lstStyle/>
          <a:p>
            <a:r>
              <a:rPr lang="en-US" dirty="0">
                <a:latin typeface="Aptos" panose="020B0004020202020204" pitchFamily="34" charset="0"/>
              </a:rPr>
              <a:t>Limitations in Crystal Plasticity</a:t>
            </a:r>
            <a:endParaRPr lang="en-US" dirty="0"/>
          </a:p>
        </p:txBody>
      </p:sp>
      <p:sp>
        <p:nvSpPr>
          <p:cNvPr id="3" name="Slide Number Placeholder 2">
            <a:extLst>
              <a:ext uri="{FF2B5EF4-FFF2-40B4-BE49-F238E27FC236}">
                <a16:creationId xmlns:a16="http://schemas.microsoft.com/office/drawing/2014/main" id="{0AEB618E-6AD4-C3CE-D9C7-684A0F31F0D3}"/>
              </a:ext>
            </a:extLst>
          </p:cNvPr>
          <p:cNvSpPr>
            <a:spLocks noGrp="1"/>
          </p:cNvSpPr>
          <p:nvPr>
            <p:ph type="sldNum" sz="quarter" idx="12"/>
          </p:nvPr>
        </p:nvSpPr>
        <p:spPr/>
        <p:txBody>
          <a:bodyPr/>
          <a:lstStyle/>
          <a:p>
            <a:fld id="{3C76242B-7B00-4300-9606-9B0D13087A32}" type="slidenum">
              <a:rPr lang="en-US" smtClean="0"/>
              <a:t>11</a:t>
            </a:fld>
            <a:endParaRPr lang="en-US"/>
          </a:p>
        </p:txBody>
      </p:sp>
      <p:sp>
        <p:nvSpPr>
          <p:cNvPr id="23" name="TextBox 22">
            <a:extLst>
              <a:ext uri="{FF2B5EF4-FFF2-40B4-BE49-F238E27FC236}">
                <a16:creationId xmlns:a16="http://schemas.microsoft.com/office/drawing/2014/main" id="{C2BE953A-AA74-F816-F447-B2F80ACB0763}"/>
              </a:ext>
            </a:extLst>
          </p:cNvPr>
          <p:cNvSpPr txBox="1"/>
          <p:nvPr/>
        </p:nvSpPr>
        <p:spPr>
          <a:xfrm>
            <a:off x="728561" y="2353844"/>
            <a:ext cx="2216703"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#1 Missing Physics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29" name="TextBox 28">
            <a:extLst>
              <a:ext uri="{FF2B5EF4-FFF2-40B4-BE49-F238E27FC236}">
                <a16:creationId xmlns:a16="http://schemas.microsoft.com/office/drawing/2014/main" id="{711F9A5B-DEA2-57A8-9A02-04ADD48C5370}"/>
              </a:ext>
            </a:extLst>
          </p:cNvPr>
          <p:cNvSpPr txBox="1"/>
          <p:nvPr/>
        </p:nvSpPr>
        <p:spPr>
          <a:xfrm>
            <a:off x="728561" y="2566787"/>
            <a:ext cx="3898979" cy="861774"/>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Size invariance, Hall-Petch effect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Dislocation transport, starvation, and conservation laws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Slip bands, extrusions/intrusions, and persistent slip bands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Grain boundary transmission and energetics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61" name="TextBox 60">
            <a:extLst>
              <a:ext uri="{FF2B5EF4-FFF2-40B4-BE49-F238E27FC236}">
                <a16:creationId xmlns:a16="http://schemas.microsoft.com/office/drawing/2014/main" id="{954466E2-43DB-1048-8739-E38785C40CDE}"/>
              </a:ext>
            </a:extLst>
          </p:cNvPr>
          <p:cNvSpPr txBox="1"/>
          <p:nvPr/>
        </p:nvSpPr>
        <p:spPr>
          <a:xfrm>
            <a:off x="672859" y="3449336"/>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64" name="TextBox 63">
            <a:extLst>
              <a:ext uri="{FF2B5EF4-FFF2-40B4-BE49-F238E27FC236}">
                <a16:creationId xmlns:a16="http://schemas.microsoft.com/office/drawing/2014/main" id="{EDF57A33-C9AC-787F-DA28-6831A02BDD35}"/>
              </a:ext>
            </a:extLst>
          </p:cNvPr>
          <p:cNvSpPr txBox="1"/>
          <p:nvPr/>
        </p:nvSpPr>
        <p:spPr>
          <a:xfrm>
            <a:off x="672859" y="4582374"/>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67" name="TextBox 66">
            <a:extLst>
              <a:ext uri="{FF2B5EF4-FFF2-40B4-BE49-F238E27FC236}">
                <a16:creationId xmlns:a16="http://schemas.microsoft.com/office/drawing/2014/main" id="{7819C53C-BD22-57A3-4967-B2914E21B018}"/>
              </a:ext>
            </a:extLst>
          </p:cNvPr>
          <p:cNvSpPr txBox="1"/>
          <p:nvPr/>
        </p:nvSpPr>
        <p:spPr>
          <a:xfrm>
            <a:off x="672859" y="5715411"/>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3" name="TextBox 72">
            <a:extLst>
              <a:ext uri="{FF2B5EF4-FFF2-40B4-BE49-F238E27FC236}">
                <a16:creationId xmlns:a16="http://schemas.microsoft.com/office/drawing/2014/main" id="{CCE4096F-0757-0C6A-226C-F42C75FE93C2}"/>
              </a:ext>
            </a:extLst>
          </p:cNvPr>
          <p:cNvSpPr txBox="1"/>
          <p:nvPr/>
        </p:nvSpPr>
        <p:spPr>
          <a:xfrm>
            <a:off x="728561" y="3497979"/>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#2 Lower Scale Effects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4" name="TextBox 73">
            <a:extLst>
              <a:ext uri="{FF2B5EF4-FFF2-40B4-BE49-F238E27FC236}">
                <a16:creationId xmlns:a16="http://schemas.microsoft.com/office/drawing/2014/main" id="{43304B19-FB4B-902B-E1F3-A9D5CDD50F98}"/>
              </a:ext>
            </a:extLst>
          </p:cNvPr>
          <p:cNvSpPr txBox="1"/>
          <p:nvPr/>
        </p:nvSpPr>
        <p:spPr>
          <a:xfrm>
            <a:off x="728561" y="3712915"/>
            <a:ext cx="3982461" cy="707886"/>
          </a:xfrm>
          <a:prstGeom prst="rect">
            <a:avLst/>
          </a:prstGeom>
          <a:noFill/>
        </p:spPr>
        <p:txBody>
          <a:bodyPr wrap="square">
            <a:spAutoFit/>
          </a:bodyPr>
          <a:lstStyle/>
          <a:p>
            <a:pPr marL="285750" indent="-285750" defTabSz="914400">
              <a:buFont typeface="Arial" panose="020B0604020202020204" pitchFamily="34" charset="0"/>
              <a:buChar char="•"/>
              <a:defRPr/>
            </a:pPr>
            <a:r>
              <a:rPr lang="en-US" sz="1000" dirty="0">
                <a:solidFill>
                  <a:schemeClr val="bg1">
                    <a:lumMod val="50000"/>
                  </a:schemeClr>
                </a:solidFill>
                <a:latin typeface="Aptos" panose="020B0004020202020204" pitchFamily="34" charset="0"/>
              </a:rPr>
              <a:t>Dislocation core effects and key dislocation mechanisms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Accounting for measured i</a:t>
            </a:r>
            <a:r>
              <a:rPr kumimoji="0" lang="en-US" sz="1000" i="0" u="none" strike="noStrike" kern="1200" cap="none" spc="0" normalizeH="0" baseline="0" noProof="0" dirty="0" err="1">
                <a:ln>
                  <a:noFill/>
                </a:ln>
                <a:solidFill>
                  <a:schemeClr val="bg1">
                    <a:lumMod val="50000"/>
                  </a:schemeClr>
                </a:solidFill>
                <a:effectLst/>
                <a:uLnTx/>
                <a:uFillTx/>
                <a:latin typeface="Aptos" panose="020B0004020202020204" pitchFamily="34" charset="0"/>
              </a:rPr>
              <a:t>nitial</a:t>
            </a: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 dislocation density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Nanoscale voids, precipitates, microcracks, and inclusions</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Solid solution hardening, compositional effects</a:t>
            </a:r>
          </a:p>
        </p:txBody>
      </p:sp>
      <p:sp>
        <p:nvSpPr>
          <p:cNvPr id="75" name="TextBox 74">
            <a:extLst>
              <a:ext uri="{FF2B5EF4-FFF2-40B4-BE49-F238E27FC236}">
                <a16:creationId xmlns:a16="http://schemas.microsoft.com/office/drawing/2014/main" id="{35F66D11-DC07-E331-9899-D7DFE92D7243}"/>
              </a:ext>
            </a:extLst>
          </p:cNvPr>
          <p:cNvSpPr txBox="1"/>
          <p:nvPr/>
        </p:nvSpPr>
        <p:spPr>
          <a:xfrm>
            <a:off x="728561" y="4619172"/>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#3 Evolution of Microstructural Input</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6" name="TextBox 75">
            <a:extLst>
              <a:ext uri="{FF2B5EF4-FFF2-40B4-BE49-F238E27FC236}">
                <a16:creationId xmlns:a16="http://schemas.microsoft.com/office/drawing/2014/main" id="{01B4E9BE-8306-BD7D-B07C-78AB8CC4E08E}"/>
              </a:ext>
            </a:extLst>
          </p:cNvPr>
          <p:cNvSpPr txBox="1"/>
          <p:nvPr/>
        </p:nvSpPr>
        <p:spPr>
          <a:xfrm>
            <a:off x="728561" y="4825178"/>
            <a:ext cx="3982461"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Grain boundary sliding, coarsening, rotation, migration, and local misorientation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Nanoscale changes such as rafting, phase transformations, deformation twinning, and vacancy generation</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7" name="TextBox 76">
            <a:extLst>
              <a:ext uri="{FF2B5EF4-FFF2-40B4-BE49-F238E27FC236}">
                <a16:creationId xmlns:a16="http://schemas.microsoft.com/office/drawing/2014/main" id="{643012B0-8FC5-F98E-12E4-69769113A962}"/>
              </a:ext>
            </a:extLst>
          </p:cNvPr>
          <p:cNvSpPr txBox="1"/>
          <p:nvPr/>
        </p:nvSpPr>
        <p:spPr>
          <a:xfrm>
            <a:off x="728561" y="5774297"/>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#4 Fundamentals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8" name="TextBox 77">
            <a:extLst>
              <a:ext uri="{FF2B5EF4-FFF2-40B4-BE49-F238E27FC236}">
                <a16:creationId xmlns:a16="http://schemas.microsoft.com/office/drawing/2014/main" id="{E8BF10D5-1CDC-A2EA-BF96-6873E067E291}"/>
              </a:ext>
            </a:extLst>
          </p:cNvPr>
          <p:cNvSpPr txBox="1"/>
          <p:nvPr/>
        </p:nvSpPr>
        <p:spPr>
          <a:xfrm>
            <a:off x="728561" y="5980302"/>
            <a:ext cx="4043421"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Continuum assumption, separation of scales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Decoupling of elastic and plastic constitutive behavior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err="1">
                <a:ln>
                  <a:noFill/>
                </a:ln>
                <a:solidFill>
                  <a:schemeClr val="bg1">
                    <a:lumMod val="50000"/>
                  </a:schemeClr>
                </a:solidFill>
                <a:effectLst/>
                <a:uLnTx/>
                <a:uFillTx/>
                <a:latin typeface="Aptos" panose="020B0004020202020204" pitchFamily="34" charset="0"/>
              </a:rPr>
              <a:t>Orowan’s</a:t>
            </a: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 equation and Schmid behavior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Infinitesimal deformation and strain measures</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82" name="TextBox 81">
            <a:extLst>
              <a:ext uri="{FF2B5EF4-FFF2-40B4-BE49-F238E27FC236}">
                <a16:creationId xmlns:a16="http://schemas.microsoft.com/office/drawing/2014/main" id="{85477436-4851-1C24-59F0-E671B563FEBE}"/>
              </a:ext>
            </a:extLst>
          </p:cNvPr>
          <p:cNvSpPr txBox="1"/>
          <p:nvPr/>
        </p:nvSpPr>
        <p:spPr>
          <a:xfrm>
            <a:off x="5450662" y="3448552"/>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3" name="TextBox 82">
            <a:extLst>
              <a:ext uri="{FF2B5EF4-FFF2-40B4-BE49-F238E27FC236}">
                <a16:creationId xmlns:a16="http://schemas.microsoft.com/office/drawing/2014/main" id="{6B89E330-10B5-3B37-DA81-11F1D4F9CE70}"/>
              </a:ext>
            </a:extLst>
          </p:cNvPr>
          <p:cNvSpPr txBox="1"/>
          <p:nvPr/>
        </p:nvSpPr>
        <p:spPr>
          <a:xfrm>
            <a:off x="5450662" y="4580930"/>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6" name="TextBox 85">
            <a:extLst>
              <a:ext uri="{FF2B5EF4-FFF2-40B4-BE49-F238E27FC236}">
                <a16:creationId xmlns:a16="http://schemas.microsoft.com/office/drawing/2014/main" id="{8744D47F-C2E4-A719-2470-9FB0067C22E7}"/>
              </a:ext>
            </a:extLst>
          </p:cNvPr>
          <p:cNvSpPr txBox="1"/>
          <p:nvPr/>
        </p:nvSpPr>
        <p:spPr>
          <a:xfrm>
            <a:off x="5492819" y="3506710"/>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#6 Extreme Values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87" name="TextBox 86">
            <a:extLst>
              <a:ext uri="{FF2B5EF4-FFF2-40B4-BE49-F238E27FC236}">
                <a16:creationId xmlns:a16="http://schemas.microsoft.com/office/drawing/2014/main" id="{7A46A248-DF3A-8A6A-1F43-3FD20431A1B9}"/>
              </a:ext>
            </a:extLst>
          </p:cNvPr>
          <p:cNvSpPr txBox="1"/>
          <p:nvPr/>
        </p:nvSpPr>
        <p:spPr>
          <a:xfrm>
            <a:off x="5492819" y="3761117"/>
            <a:ext cx="4331614" cy="55399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Multi-junctions and field localizations are critical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Confidence in discretization and solver near extremes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Nonlocal length scales</a:t>
            </a:r>
          </a:p>
        </p:txBody>
      </p:sp>
      <p:sp>
        <p:nvSpPr>
          <p:cNvPr id="88" name="TextBox 87">
            <a:extLst>
              <a:ext uri="{FF2B5EF4-FFF2-40B4-BE49-F238E27FC236}">
                <a16:creationId xmlns:a16="http://schemas.microsoft.com/office/drawing/2014/main" id="{34B78075-F4CB-B67D-2CE8-B3905C5F2D0E}"/>
              </a:ext>
            </a:extLst>
          </p:cNvPr>
          <p:cNvSpPr txBox="1"/>
          <p:nvPr/>
        </p:nvSpPr>
        <p:spPr>
          <a:xfrm>
            <a:off x="5492819" y="2334900"/>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#5 Boundary Conditions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89" name="TextBox 88">
            <a:extLst>
              <a:ext uri="{FF2B5EF4-FFF2-40B4-BE49-F238E27FC236}">
                <a16:creationId xmlns:a16="http://schemas.microsoft.com/office/drawing/2014/main" id="{8868A0C5-7EBC-1E09-7DC3-0158ECE35108}"/>
              </a:ext>
            </a:extLst>
          </p:cNvPr>
          <p:cNvSpPr txBox="1"/>
          <p:nvPr/>
        </p:nvSpPr>
        <p:spPr>
          <a:xfrm>
            <a:off x="5492819" y="2570521"/>
            <a:ext cx="4331614"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Periodicity, self-consistency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Concurrent or hierarchical coupling with higher spatial scale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Statistical equivalence of representative volume elements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Multi-time scale behavior</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0" name="TextBox 89">
            <a:extLst>
              <a:ext uri="{FF2B5EF4-FFF2-40B4-BE49-F238E27FC236}">
                <a16:creationId xmlns:a16="http://schemas.microsoft.com/office/drawing/2014/main" id="{8838DA26-6849-35CC-B5E5-03EC752691AD}"/>
              </a:ext>
            </a:extLst>
          </p:cNvPr>
          <p:cNvSpPr txBox="1"/>
          <p:nvPr/>
        </p:nvSpPr>
        <p:spPr>
          <a:xfrm>
            <a:off x="5492819" y="4622483"/>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#7 Computational Cost</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1" name="TextBox 90">
            <a:extLst>
              <a:ext uri="{FF2B5EF4-FFF2-40B4-BE49-F238E27FC236}">
                <a16:creationId xmlns:a16="http://schemas.microsoft.com/office/drawing/2014/main" id="{4A16E965-55DB-7F0B-83FB-247EC072818F}"/>
              </a:ext>
            </a:extLst>
          </p:cNvPr>
          <p:cNvSpPr txBox="1"/>
          <p:nvPr/>
        </p:nvSpPr>
        <p:spPr>
          <a:xfrm>
            <a:off x="5492819" y="4904146"/>
            <a:ext cx="4331614" cy="55399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&gt;1,000 grains requires supercomputing</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CPU and GPU parallelization add user/developer complexity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Global and constitutive time integration accuracy/stability thresholds</a:t>
            </a:r>
          </a:p>
        </p:txBody>
      </p:sp>
      <p:sp>
        <p:nvSpPr>
          <p:cNvPr id="92" name="TextBox 91">
            <a:extLst>
              <a:ext uri="{FF2B5EF4-FFF2-40B4-BE49-F238E27FC236}">
                <a16:creationId xmlns:a16="http://schemas.microsoft.com/office/drawing/2014/main" id="{58A5007C-6DC1-C269-46C4-2A67221CFCFF}"/>
              </a:ext>
            </a:extLst>
          </p:cNvPr>
          <p:cNvSpPr txBox="1"/>
          <p:nvPr/>
        </p:nvSpPr>
        <p:spPr>
          <a:xfrm>
            <a:off x="5492819" y="5771781"/>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#8 Workflow Efficiency</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3" name="TextBox 92">
            <a:extLst>
              <a:ext uri="{FF2B5EF4-FFF2-40B4-BE49-F238E27FC236}">
                <a16:creationId xmlns:a16="http://schemas.microsoft.com/office/drawing/2014/main" id="{3A9FD5C5-9455-01E4-C139-2C2032A44771}"/>
              </a:ext>
            </a:extLst>
          </p:cNvPr>
          <p:cNvSpPr txBox="1"/>
          <p:nvPr/>
        </p:nvSpPr>
        <p:spPr>
          <a:xfrm>
            <a:off x="5492819" y="5976737"/>
            <a:ext cx="4331614"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Software integration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Reproducibility is nontrivial</a:t>
            </a:r>
          </a:p>
          <a:p>
            <a:pPr marL="285750" indent="-285750" defTabSz="914400">
              <a:buFont typeface="Arial" panose="020B0604020202020204" pitchFamily="34" charset="0"/>
              <a:buChar char="•"/>
              <a:defRPr/>
            </a:pPr>
            <a:r>
              <a:rPr lang="en-US" sz="1000" dirty="0">
                <a:solidFill>
                  <a:schemeClr val="bg1">
                    <a:lumMod val="50000"/>
                  </a:schemeClr>
                </a:solidFill>
                <a:latin typeface="Aptos" panose="020B0004020202020204" pitchFamily="34" charset="0"/>
              </a:rPr>
              <a:t>Constitutive relation development requires competence in tensor analysis</a:t>
            </a:r>
          </a:p>
        </p:txBody>
      </p:sp>
      <p:sp>
        <p:nvSpPr>
          <p:cNvPr id="94" name="TextBox 93">
            <a:extLst>
              <a:ext uri="{FF2B5EF4-FFF2-40B4-BE49-F238E27FC236}">
                <a16:creationId xmlns:a16="http://schemas.microsoft.com/office/drawing/2014/main" id="{66B1542A-50E7-A509-8F2B-F19A96180D6E}"/>
              </a:ext>
            </a:extLst>
          </p:cNvPr>
          <p:cNvSpPr txBox="1"/>
          <p:nvPr/>
        </p:nvSpPr>
        <p:spPr>
          <a:xfrm>
            <a:off x="550439" y="1100847"/>
            <a:ext cx="8818285"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Towards the end goal of crack </a:t>
            </a:r>
            <a:r>
              <a:rPr lang="en-US" b="1" dirty="0">
                <a:solidFill>
                  <a:schemeClr val="bg1">
                    <a:lumMod val="50000"/>
                  </a:schemeClr>
                </a:solidFill>
                <a:latin typeface="Aptos" panose="020B0004020202020204" pitchFamily="34" charset="0"/>
              </a:rPr>
              <a:t>i</a:t>
            </a:r>
            <a:r>
              <a:rPr kumimoji="0" lang="en-US" b="1" i="0" u="none" strike="noStrike" kern="1200" cap="none" spc="0" normalizeH="0" baseline="0" noProof="0" dirty="0" err="1">
                <a:ln>
                  <a:noFill/>
                </a:ln>
                <a:solidFill>
                  <a:schemeClr val="bg1">
                    <a:lumMod val="50000"/>
                  </a:schemeClr>
                </a:solidFill>
                <a:effectLst/>
                <a:uLnTx/>
                <a:uFillTx/>
                <a:latin typeface="Aptos" panose="020B0004020202020204" pitchFamily="34" charset="0"/>
              </a:rPr>
              <a:t>nitiation</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 and microstructurally </a:t>
            </a:r>
            <a:r>
              <a:rPr lang="en-US" b="1" dirty="0">
                <a:solidFill>
                  <a:schemeClr val="bg1">
                    <a:lumMod val="50000"/>
                  </a:schemeClr>
                </a:solidFill>
                <a:latin typeface="Aptos" panose="020B0004020202020204" pitchFamily="34" charset="0"/>
              </a:rPr>
              <a:t>s</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mall </a:t>
            </a:r>
            <a:r>
              <a:rPr lang="en-US" b="1" dirty="0">
                <a:solidFill>
                  <a:schemeClr val="bg1">
                    <a:lumMod val="50000"/>
                  </a:schemeClr>
                </a:solidFill>
                <a:latin typeface="Aptos" panose="020B0004020202020204" pitchFamily="34" charset="0"/>
              </a:rPr>
              <a:t>c</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rack </a:t>
            </a:r>
            <a:r>
              <a:rPr lang="en-US" b="1" dirty="0">
                <a:solidFill>
                  <a:schemeClr val="bg1">
                    <a:lumMod val="50000"/>
                  </a:schemeClr>
                </a:solidFill>
                <a:latin typeface="Aptos" panose="020B0004020202020204" pitchFamily="34" charset="0"/>
              </a:rPr>
              <a:t>g</a:t>
            </a:r>
            <a:r>
              <a:rPr kumimoji="0" lang="en-US" b="1" i="0" u="none" strike="noStrike" kern="1200" cap="none" spc="0" normalizeH="0" baseline="0" noProof="0" dirty="0" err="1">
                <a:ln>
                  <a:noFill/>
                </a:ln>
                <a:solidFill>
                  <a:schemeClr val="bg1">
                    <a:lumMod val="50000"/>
                  </a:schemeClr>
                </a:solidFill>
                <a:effectLst/>
                <a:uLnTx/>
                <a:uFillTx/>
                <a:latin typeface="Aptos" panose="020B0004020202020204" pitchFamily="34" charset="0"/>
              </a:rPr>
              <a:t>rowth</a:t>
            </a:r>
            <a:endParaRPr kumimoji="0" lang="en-US"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5" name="TextBox 94">
            <a:extLst>
              <a:ext uri="{FF2B5EF4-FFF2-40B4-BE49-F238E27FC236}">
                <a16:creationId xmlns:a16="http://schemas.microsoft.com/office/drawing/2014/main" id="{5A28CD1F-801C-9A26-083C-A7153DC7C4AB}"/>
              </a:ext>
            </a:extLst>
          </p:cNvPr>
          <p:cNvSpPr txBox="1"/>
          <p:nvPr/>
        </p:nvSpPr>
        <p:spPr>
          <a:xfrm>
            <a:off x="550441" y="1417334"/>
            <a:ext cx="10830705" cy="338554"/>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chemeClr val="bg1">
                    <a:lumMod val="50000"/>
                  </a:schemeClr>
                </a:solidFill>
                <a:effectLst/>
                <a:uLnTx/>
                <a:uFillTx/>
                <a:latin typeface="Aptos" panose="020B0004020202020204" pitchFamily="34" charset="0"/>
              </a:rPr>
              <a:t>Fatigue indicator parameter-based approaches</a:t>
            </a:r>
            <a:r>
              <a:rPr lang="en-US" sz="1600" dirty="0">
                <a:solidFill>
                  <a:schemeClr val="bg1">
                    <a:lumMod val="50000"/>
                  </a:schemeClr>
                </a:solidFill>
                <a:latin typeface="Aptos" panose="020B0004020202020204" pitchFamily="34" charset="0"/>
              </a:rPr>
              <a:t> or explicit crack modeling are typically dependent on crystal plasticity</a:t>
            </a:r>
          </a:p>
        </p:txBody>
      </p:sp>
      <p:sp>
        <p:nvSpPr>
          <p:cNvPr id="5" name="TextBox 4">
            <a:extLst>
              <a:ext uri="{FF2B5EF4-FFF2-40B4-BE49-F238E27FC236}">
                <a16:creationId xmlns:a16="http://schemas.microsoft.com/office/drawing/2014/main" id="{7E7E41CF-C737-F734-A684-896E8BC612AE}"/>
              </a:ext>
            </a:extLst>
          </p:cNvPr>
          <p:cNvSpPr txBox="1"/>
          <p:nvPr/>
        </p:nvSpPr>
        <p:spPr>
          <a:xfrm>
            <a:off x="550439" y="1866702"/>
            <a:ext cx="9618386"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However, there is a </a:t>
            </a:r>
            <a:r>
              <a:rPr lang="en-US" b="1" dirty="0">
                <a:solidFill>
                  <a:schemeClr val="bg1">
                    <a:lumMod val="50000"/>
                  </a:schemeClr>
                </a:solidFill>
                <a:latin typeface="Aptos" panose="020B0004020202020204" pitchFamily="34" charset="0"/>
              </a:rPr>
              <a:t>complex interaction of assumptions and limitations in crystal plasticity</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 </a:t>
            </a:r>
            <a:endParaRPr kumimoji="0" lang="en-US"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grpSp>
        <p:nvGrpSpPr>
          <p:cNvPr id="13" name="Group 12">
            <a:extLst>
              <a:ext uri="{FF2B5EF4-FFF2-40B4-BE49-F238E27FC236}">
                <a16:creationId xmlns:a16="http://schemas.microsoft.com/office/drawing/2014/main" id="{073625C8-7F2F-4733-D6CA-417A363B482C}"/>
              </a:ext>
            </a:extLst>
          </p:cNvPr>
          <p:cNvGrpSpPr/>
          <p:nvPr/>
        </p:nvGrpSpPr>
        <p:grpSpPr>
          <a:xfrm>
            <a:off x="2527978" y="3690635"/>
            <a:ext cx="5593971" cy="1659881"/>
            <a:chOff x="672859" y="2314086"/>
            <a:chExt cx="3591828" cy="1065794"/>
          </a:xfrm>
        </p:grpSpPr>
        <p:sp>
          <p:nvSpPr>
            <p:cNvPr id="14" name="TextBox 13">
              <a:extLst>
                <a:ext uri="{FF2B5EF4-FFF2-40B4-BE49-F238E27FC236}">
                  <a16:creationId xmlns:a16="http://schemas.microsoft.com/office/drawing/2014/main" id="{D73B1723-C428-43FC-9FE8-62218ED4F018}"/>
                </a:ext>
              </a:extLst>
            </p:cNvPr>
            <p:cNvSpPr txBox="1"/>
            <p:nvPr/>
          </p:nvSpPr>
          <p:spPr>
            <a:xfrm>
              <a:off x="672859" y="2314086"/>
              <a:ext cx="3591828"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5" name="TextBox 14">
              <a:extLst>
                <a:ext uri="{FF2B5EF4-FFF2-40B4-BE49-F238E27FC236}">
                  <a16:creationId xmlns:a16="http://schemas.microsoft.com/office/drawing/2014/main" id="{55E7B846-BCA0-A0E0-96A4-A2363A5EBC71}"/>
                </a:ext>
              </a:extLst>
            </p:cNvPr>
            <p:cNvSpPr txBox="1"/>
            <p:nvPr/>
          </p:nvSpPr>
          <p:spPr>
            <a:xfrm>
              <a:off x="728561" y="2353844"/>
              <a:ext cx="2216703" cy="296431"/>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chemeClr val="tx1"/>
                  </a:solidFill>
                  <a:effectLst/>
                  <a:uLnTx/>
                  <a:uFillTx/>
                  <a:latin typeface="Aptos" panose="020B0004020202020204" pitchFamily="34" charset="0"/>
                </a:rPr>
                <a:t>#1 Missing Physics</a:t>
              </a:r>
              <a:endParaRPr kumimoji="0" lang="en-US" sz="2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6" name="TextBox 15">
              <a:extLst>
                <a:ext uri="{FF2B5EF4-FFF2-40B4-BE49-F238E27FC236}">
                  <a16:creationId xmlns:a16="http://schemas.microsoft.com/office/drawing/2014/main" id="{AF1A46FD-B181-28B6-F9A5-13D4B296FEE6}"/>
                </a:ext>
              </a:extLst>
            </p:cNvPr>
            <p:cNvSpPr txBox="1"/>
            <p:nvPr/>
          </p:nvSpPr>
          <p:spPr>
            <a:xfrm>
              <a:off x="776554" y="2628922"/>
              <a:ext cx="3310451" cy="75095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tx1"/>
                  </a:solidFill>
                  <a:effectLst/>
                  <a:uLnTx/>
                  <a:uFillTx/>
                  <a:latin typeface="Aptos" panose="020B0004020202020204" pitchFamily="34" charset="0"/>
                </a:rPr>
                <a:t>Size invariance, Hall-Petch effect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ptos" panose="020B0004020202020204" pitchFamily="34" charset="0"/>
                </a:rPr>
                <a:t>Dislocation transport, starvation, and conservation laws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ptos" panose="020B0004020202020204" pitchFamily="34" charset="0"/>
                </a:rPr>
                <a:t>Slip bands, extrusions/intrusions, and persistent slip bands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ptos" panose="020B0004020202020204" pitchFamily="34" charset="0"/>
                </a:rPr>
                <a:t>Grain boundary transmission and energetics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grpSp>
      <p:cxnSp>
        <p:nvCxnSpPr>
          <p:cNvPr id="22" name="Straight Arrow Connector 21">
            <a:extLst>
              <a:ext uri="{FF2B5EF4-FFF2-40B4-BE49-F238E27FC236}">
                <a16:creationId xmlns:a16="http://schemas.microsoft.com/office/drawing/2014/main" id="{76E1B57C-174B-B633-9165-04AB4BC7524A}"/>
              </a:ext>
            </a:extLst>
          </p:cNvPr>
          <p:cNvCxnSpPr>
            <a:cxnSpLocks/>
            <a:endCxn id="73" idx="3"/>
          </p:cNvCxnSpPr>
          <p:nvPr/>
        </p:nvCxnSpPr>
        <p:spPr>
          <a:xfrm>
            <a:off x="2789254" y="2911599"/>
            <a:ext cx="760472" cy="724880"/>
          </a:xfrm>
          <a:prstGeom prst="straightConnector1">
            <a:avLst/>
          </a:prstGeom>
          <a:ln w="76200" cap="flat" cmpd="sng" algn="ctr">
            <a:gradFill flip="none" rotWithShape="1">
              <a:gsLst>
                <a:gs pos="0">
                  <a:schemeClr val="accent1">
                    <a:lumMod val="5000"/>
                    <a:lumOff val="95000"/>
                    <a:alpha val="19000"/>
                  </a:schemeClr>
                </a:gs>
                <a:gs pos="11000">
                  <a:schemeClr val="bg2">
                    <a:alpha val="50000"/>
                  </a:schemeClr>
                </a:gs>
                <a:gs pos="100000">
                  <a:schemeClr val="tx1"/>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4224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CA15B-0014-0905-231D-2142094C6C7D}"/>
              </a:ext>
            </a:extLst>
          </p:cNvPr>
          <p:cNvSpPr txBox="1"/>
          <p:nvPr/>
        </p:nvSpPr>
        <p:spPr>
          <a:xfrm>
            <a:off x="672859" y="2314086"/>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 name="TextBox 6">
            <a:extLst>
              <a:ext uri="{FF2B5EF4-FFF2-40B4-BE49-F238E27FC236}">
                <a16:creationId xmlns:a16="http://schemas.microsoft.com/office/drawing/2014/main" id="{8905D72D-599C-8431-3655-04BFF8B96285}"/>
              </a:ext>
            </a:extLst>
          </p:cNvPr>
          <p:cNvSpPr txBox="1"/>
          <p:nvPr/>
        </p:nvSpPr>
        <p:spPr>
          <a:xfrm>
            <a:off x="5450662" y="5713308"/>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 name="TextBox 7">
            <a:extLst>
              <a:ext uri="{FF2B5EF4-FFF2-40B4-BE49-F238E27FC236}">
                <a16:creationId xmlns:a16="http://schemas.microsoft.com/office/drawing/2014/main" id="{281969BC-D96B-EA11-7798-F6DE73B96A67}"/>
              </a:ext>
            </a:extLst>
          </p:cNvPr>
          <p:cNvSpPr txBox="1"/>
          <p:nvPr/>
        </p:nvSpPr>
        <p:spPr>
          <a:xfrm>
            <a:off x="5450662" y="2314086"/>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 name="Title 1">
            <a:extLst>
              <a:ext uri="{FF2B5EF4-FFF2-40B4-BE49-F238E27FC236}">
                <a16:creationId xmlns:a16="http://schemas.microsoft.com/office/drawing/2014/main" id="{116E5275-E832-8002-A76B-D9200899C67A}"/>
              </a:ext>
            </a:extLst>
          </p:cNvPr>
          <p:cNvSpPr>
            <a:spLocks noGrp="1"/>
          </p:cNvSpPr>
          <p:nvPr>
            <p:ph type="title"/>
          </p:nvPr>
        </p:nvSpPr>
        <p:spPr/>
        <p:txBody>
          <a:bodyPr/>
          <a:lstStyle/>
          <a:p>
            <a:r>
              <a:rPr lang="en-US" dirty="0">
                <a:latin typeface="Aptos" panose="020B0004020202020204" pitchFamily="34" charset="0"/>
              </a:rPr>
              <a:t>Limitations in Crystal Plasticity</a:t>
            </a:r>
            <a:endParaRPr lang="en-US" dirty="0"/>
          </a:p>
        </p:txBody>
      </p:sp>
      <p:sp>
        <p:nvSpPr>
          <p:cNvPr id="3" name="Slide Number Placeholder 2">
            <a:extLst>
              <a:ext uri="{FF2B5EF4-FFF2-40B4-BE49-F238E27FC236}">
                <a16:creationId xmlns:a16="http://schemas.microsoft.com/office/drawing/2014/main" id="{0AEB618E-6AD4-C3CE-D9C7-684A0F31F0D3}"/>
              </a:ext>
            </a:extLst>
          </p:cNvPr>
          <p:cNvSpPr>
            <a:spLocks noGrp="1"/>
          </p:cNvSpPr>
          <p:nvPr>
            <p:ph type="sldNum" sz="quarter" idx="12"/>
          </p:nvPr>
        </p:nvSpPr>
        <p:spPr/>
        <p:txBody>
          <a:bodyPr/>
          <a:lstStyle/>
          <a:p>
            <a:fld id="{3C76242B-7B00-4300-9606-9B0D13087A32}" type="slidenum">
              <a:rPr lang="en-US" smtClean="0"/>
              <a:t>12</a:t>
            </a:fld>
            <a:endParaRPr lang="en-US"/>
          </a:p>
        </p:txBody>
      </p:sp>
      <p:sp>
        <p:nvSpPr>
          <p:cNvPr id="23" name="TextBox 22">
            <a:extLst>
              <a:ext uri="{FF2B5EF4-FFF2-40B4-BE49-F238E27FC236}">
                <a16:creationId xmlns:a16="http://schemas.microsoft.com/office/drawing/2014/main" id="{C2BE953A-AA74-F816-F447-B2F80ACB0763}"/>
              </a:ext>
            </a:extLst>
          </p:cNvPr>
          <p:cNvSpPr txBox="1"/>
          <p:nvPr/>
        </p:nvSpPr>
        <p:spPr>
          <a:xfrm>
            <a:off x="728561" y="2353844"/>
            <a:ext cx="2216703"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#1 Missing Physics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29" name="TextBox 28">
            <a:extLst>
              <a:ext uri="{FF2B5EF4-FFF2-40B4-BE49-F238E27FC236}">
                <a16:creationId xmlns:a16="http://schemas.microsoft.com/office/drawing/2014/main" id="{711F9A5B-DEA2-57A8-9A02-04ADD48C5370}"/>
              </a:ext>
            </a:extLst>
          </p:cNvPr>
          <p:cNvSpPr txBox="1"/>
          <p:nvPr/>
        </p:nvSpPr>
        <p:spPr>
          <a:xfrm>
            <a:off x="728561" y="2566787"/>
            <a:ext cx="3898979" cy="861774"/>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Size invariance, Hall-Petch effect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Dislocation transport, starvation, and conservation laws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Slip bands, extrusions/intrusions, and persistent slip bands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Grain boundary transmission and energetics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61" name="TextBox 60">
            <a:extLst>
              <a:ext uri="{FF2B5EF4-FFF2-40B4-BE49-F238E27FC236}">
                <a16:creationId xmlns:a16="http://schemas.microsoft.com/office/drawing/2014/main" id="{954466E2-43DB-1048-8739-E38785C40CDE}"/>
              </a:ext>
            </a:extLst>
          </p:cNvPr>
          <p:cNvSpPr txBox="1"/>
          <p:nvPr/>
        </p:nvSpPr>
        <p:spPr>
          <a:xfrm>
            <a:off x="672859" y="3449336"/>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64" name="TextBox 63">
            <a:extLst>
              <a:ext uri="{FF2B5EF4-FFF2-40B4-BE49-F238E27FC236}">
                <a16:creationId xmlns:a16="http://schemas.microsoft.com/office/drawing/2014/main" id="{EDF57A33-C9AC-787F-DA28-6831A02BDD35}"/>
              </a:ext>
            </a:extLst>
          </p:cNvPr>
          <p:cNvSpPr txBox="1"/>
          <p:nvPr/>
        </p:nvSpPr>
        <p:spPr>
          <a:xfrm>
            <a:off x="672859" y="4582374"/>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67" name="TextBox 66">
            <a:extLst>
              <a:ext uri="{FF2B5EF4-FFF2-40B4-BE49-F238E27FC236}">
                <a16:creationId xmlns:a16="http://schemas.microsoft.com/office/drawing/2014/main" id="{7819C53C-BD22-57A3-4967-B2914E21B018}"/>
              </a:ext>
            </a:extLst>
          </p:cNvPr>
          <p:cNvSpPr txBox="1"/>
          <p:nvPr/>
        </p:nvSpPr>
        <p:spPr>
          <a:xfrm>
            <a:off x="672859" y="5715411"/>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3" name="TextBox 72">
            <a:extLst>
              <a:ext uri="{FF2B5EF4-FFF2-40B4-BE49-F238E27FC236}">
                <a16:creationId xmlns:a16="http://schemas.microsoft.com/office/drawing/2014/main" id="{CCE4096F-0757-0C6A-226C-F42C75FE93C2}"/>
              </a:ext>
            </a:extLst>
          </p:cNvPr>
          <p:cNvSpPr txBox="1"/>
          <p:nvPr/>
        </p:nvSpPr>
        <p:spPr>
          <a:xfrm>
            <a:off x="728561" y="3497979"/>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#2 Lower Scale Effects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4" name="TextBox 73">
            <a:extLst>
              <a:ext uri="{FF2B5EF4-FFF2-40B4-BE49-F238E27FC236}">
                <a16:creationId xmlns:a16="http://schemas.microsoft.com/office/drawing/2014/main" id="{43304B19-FB4B-902B-E1F3-A9D5CDD50F98}"/>
              </a:ext>
            </a:extLst>
          </p:cNvPr>
          <p:cNvSpPr txBox="1"/>
          <p:nvPr/>
        </p:nvSpPr>
        <p:spPr>
          <a:xfrm>
            <a:off x="728561" y="3712915"/>
            <a:ext cx="3982461" cy="707886"/>
          </a:xfrm>
          <a:prstGeom prst="rect">
            <a:avLst/>
          </a:prstGeom>
          <a:noFill/>
        </p:spPr>
        <p:txBody>
          <a:bodyPr wrap="square">
            <a:spAutoFit/>
          </a:bodyPr>
          <a:lstStyle/>
          <a:p>
            <a:pPr marL="285750" indent="-285750" defTabSz="914400">
              <a:buFont typeface="Arial" panose="020B0604020202020204" pitchFamily="34" charset="0"/>
              <a:buChar char="•"/>
              <a:defRPr/>
            </a:pPr>
            <a:r>
              <a:rPr lang="en-US" sz="1000" dirty="0">
                <a:solidFill>
                  <a:schemeClr val="bg1">
                    <a:lumMod val="50000"/>
                  </a:schemeClr>
                </a:solidFill>
                <a:latin typeface="Aptos" panose="020B0004020202020204" pitchFamily="34" charset="0"/>
              </a:rPr>
              <a:t>Dislocation core effects and key dislocation mechanisms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Accounting for measured i</a:t>
            </a:r>
            <a:r>
              <a:rPr kumimoji="0" lang="en-US" sz="1000" i="0" u="none" strike="noStrike" kern="1200" cap="none" spc="0" normalizeH="0" baseline="0" noProof="0" dirty="0" err="1">
                <a:ln>
                  <a:noFill/>
                </a:ln>
                <a:solidFill>
                  <a:schemeClr val="bg1">
                    <a:lumMod val="50000"/>
                  </a:schemeClr>
                </a:solidFill>
                <a:effectLst/>
                <a:uLnTx/>
                <a:uFillTx/>
                <a:latin typeface="Aptos" panose="020B0004020202020204" pitchFamily="34" charset="0"/>
              </a:rPr>
              <a:t>nitial</a:t>
            </a: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 dislocation density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Nanoscale voids, precipitates, microcracks, and inclusions</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Solid solution hardening, compositional effects</a:t>
            </a:r>
          </a:p>
        </p:txBody>
      </p:sp>
      <p:sp>
        <p:nvSpPr>
          <p:cNvPr id="75" name="TextBox 74">
            <a:extLst>
              <a:ext uri="{FF2B5EF4-FFF2-40B4-BE49-F238E27FC236}">
                <a16:creationId xmlns:a16="http://schemas.microsoft.com/office/drawing/2014/main" id="{35F66D11-DC07-E331-9899-D7DFE92D7243}"/>
              </a:ext>
            </a:extLst>
          </p:cNvPr>
          <p:cNvSpPr txBox="1"/>
          <p:nvPr/>
        </p:nvSpPr>
        <p:spPr>
          <a:xfrm>
            <a:off x="728561" y="4619172"/>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#3 Evolution of Microstructural Input</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6" name="TextBox 75">
            <a:extLst>
              <a:ext uri="{FF2B5EF4-FFF2-40B4-BE49-F238E27FC236}">
                <a16:creationId xmlns:a16="http://schemas.microsoft.com/office/drawing/2014/main" id="{01B4E9BE-8306-BD7D-B07C-78AB8CC4E08E}"/>
              </a:ext>
            </a:extLst>
          </p:cNvPr>
          <p:cNvSpPr txBox="1"/>
          <p:nvPr/>
        </p:nvSpPr>
        <p:spPr>
          <a:xfrm>
            <a:off x="728561" y="4825178"/>
            <a:ext cx="3982461"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Grain boundary sliding, coarsening, rotation, migration, and local misorientation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Nanoscale changes such as rafting, phase transformations, deformation twinning, and vacancy generation</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7" name="TextBox 76">
            <a:extLst>
              <a:ext uri="{FF2B5EF4-FFF2-40B4-BE49-F238E27FC236}">
                <a16:creationId xmlns:a16="http://schemas.microsoft.com/office/drawing/2014/main" id="{643012B0-8FC5-F98E-12E4-69769113A962}"/>
              </a:ext>
            </a:extLst>
          </p:cNvPr>
          <p:cNvSpPr txBox="1"/>
          <p:nvPr/>
        </p:nvSpPr>
        <p:spPr>
          <a:xfrm>
            <a:off x="728561" y="5774297"/>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#4 Fundamentals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8" name="TextBox 77">
            <a:extLst>
              <a:ext uri="{FF2B5EF4-FFF2-40B4-BE49-F238E27FC236}">
                <a16:creationId xmlns:a16="http://schemas.microsoft.com/office/drawing/2014/main" id="{E8BF10D5-1CDC-A2EA-BF96-6873E067E291}"/>
              </a:ext>
            </a:extLst>
          </p:cNvPr>
          <p:cNvSpPr txBox="1"/>
          <p:nvPr/>
        </p:nvSpPr>
        <p:spPr>
          <a:xfrm>
            <a:off x="728561" y="5980302"/>
            <a:ext cx="4043421"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Continuum assumption, separation of scales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Decoupling of elastic and plastic constitutive behavior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err="1">
                <a:ln>
                  <a:noFill/>
                </a:ln>
                <a:solidFill>
                  <a:schemeClr val="bg1">
                    <a:lumMod val="50000"/>
                  </a:schemeClr>
                </a:solidFill>
                <a:effectLst/>
                <a:uLnTx/>
                <a:uFillTx/>
                <a:latin typeface="Aptos" panose="020B0004020202020204" pitchFamily="34" charset="0"/>
              </a:rPr>
              <a:t>Orowan’s</a:t>
            </a: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 equation and Schmid behavior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Infinitesimal deformation and strain measures</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82" name="TextBox 81">
            <a:extLst>
              <a:ext uri="{FF2B5EF4-FFF2-40B4-BE49-F238E27FC236}">
                <a16:creationId xmlns:a16="http://schemas.microsoft.com/office/drawing/2014/main" id="{85477436-4851-1C24-59F0-E671B563FEBE}"/>
              </a:ext>
            </a:extLst>
          </p:cNvPr>
          <p:cNvSpPr txBox="1"/>
          <p:nvPr/>
        </p:nvSpPr>
        <p:spPr>
          <a:xfrm>
            <a:off x="5450662" y="3448552"/>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3" name="TextBox 82">
            <a:extLst>
              <a:ext uri="{FF2B5EF4-FFF2-40B4-BE49-F238E27FC236}">
                <a16:creationId xmlns:a16="http://schemas.microsoft.com/office/drawing/2014/main" id="{6B89E330-10B5-3B37-DA81-11F1D4F9CE70}"/>
              </a:ext>
            </a:extLst>
          </p:cNvPr>
          <p:cNvSpPr txBox="1"/>
          <p:nvPr/>
        </p:nvSpPr>
        <p:spPr>
          <a:xfrm>
            <a:off x="5450662" y="4580930"/>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6" name="TextBox 85">
            <a:extLst>
              <a:ext uri="{FF2B5EF4-FFF2-40B4-BE49-F238E27FC236}">
                <a16:creationId xmlns:a16="http://schemas.microsoft.com/office/drawing/2014/main" id="{8744D47F-C2E4-A719-2470-9FB0067C22E7}"/>
              </a:ext>
            </a:extLst>
          </p:cNvPr>
          <p:cNvSpPr txBox="1"/>
          <p:nvPr/>
        </p:nvSpPr>
        <p:spPr>
          <a:xfrm>
            <a:off x="5492819" y="3506710"/>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#6 Extreme Values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87" name="TextBox 86">
            <a:extLst>
              <a:ext uri="{FF2B5EF4-FFF2-40B4-BE49-F238E27FC236}">
                <a16:creationId xmlns:a16="http://schemas.microsoft.com/office/drawing/2014/main" id="{7A46A248-DF3A-8A6A-1F43-3FD20431A1B9}"/>
              </a:ext>
            </a:extLst>
          </p:cNvPr>
          <p:cNvSpPr txBox="1"/>
          <p:nvPr/>
        </p:nvSpPr>
        <p:spPr>
          <a:xfrm>
            <a:off x="5492819" y="3761117"/>
            <a:ext cx="4331614" cy="55399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Multi-junctions and field localizations are critical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Confidence in discretization and solver near extremes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Nonlocal length scales</a:t>
            </a:r>
          </a:p>
        </p:txBody>
      </p:sp>
      <p:sp>
        <p:nvSpPr>
          <p:cNvPr id="88" name="TextBox 87">
            <a:extLst>
              <a:ext uri="{FF2B5EF4-FFF2-40B4-BE49-F238E27FC236}">
                <a16:creationId xmlns:a16="http://schemas.microsoft.com/office/drawing/2014/main" id="{34B78075-F4CB-B67D-2CE8-B3905C5F2D0E}"/>
              </a:ext>
            </a:extLst>
          </p:cNvPr>
          <p:cNvSpPr txBox="1"/>
          <p:nvPr/>
        </p:nvSpPr>
        <p:spPr>
          <a:xfrm>
            <a:off x="5492819" y="2334900"/>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#5 Boundary Conditions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89" name="TextBox 88">
            <a:extLst>
              <a:ext uri="{FF2B5EF4-FFF2-40B4-BE49-F238E27FC236}">
                <a16:creationId xmlns:a16="http://schemas.microsoft.com/office/drawing/2014/main" id="{8868A0C5-7EBC-1E09-7DC3-0158ECE35108}"/>
              </a:ext>
            </a:extLst>
          </p:cNvPr>
          <p:cNvSpPr txBox="1"/>
          <p:nvPr/>
        </p:nvSpPr>
        <p:spPr>
          <a:xfrm>
            <a:off x="5492819" y="2570521"/>
            <a:ext cx="4331614"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Periodicity, self-consistency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Concurrent or hierarchical coupling with higher spatial scale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Statistical equivalence of representative volume elements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Multi-time scale behavior</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0" name="TextBox 89">
            <a:extLst>
              <a:ext uri="{FF2B5EF4-FFF2-40B4-BE49-F238E27FC236}">
                <a16:creationId xmlns:a16="http://schemas.microsoft.com/office/drawing/2014/main" id="{8838DA26-6849-35CC-B5E5-03EC752691AD}"/>
              </a:ext>
            </a:extLst>
          </p:cNvPr>
          <p:cNvSpPr txBox="1"/>
          <p:nvPr/>
        </p:nvSpPr>
        <p:spPr>
          <a:xfrm>
            <a:off x="5492819" y="4622483"/>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#7 Computational Cost</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1" name="TextBox 90">
            <a:extLst>
              <a:ext uri="{FF2B5EF4-FFF2-40B4-BE49-F238E27FC236}">
                <a16:creationId xmlns:a16="http://schemas.microsoft.com/office/drawing/2014/main" id="{4A16E965-55DB-7F0B-83FB-247EC072818F}"/>
              </a:ext>
            </a:extLst>
          </p:cNvPr>
          <p:cNvSpPr txBox="1"/>
          <p:nvPr/>
        </p:nvSpPr>
        <p:spPr>
          <a:xfrm>
            <a:off x="5492819" y="4904146"/>
            <a:ext cx="4331614" cy="55399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&gt;1,000 grains requires supercomputing</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CPU and GPU parallelization add user/developer complexity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Global and constitutive time integration accuracy/stability thresholds</a:t>
            </a:r>
          </a:p>
        </p:txBody>
      </p:sp>
      <p:sp>
        <p:nvSpPr>
          <p:cNvPr id="92" name="TextBox 91">
            <a:extLst>
              <a:ext uri="{FF2B5EF4-FFF2-40B4-BE49-F238E27FC236}">
                <a16:creationId xmlns:a16="http://schemas.microsoft.com/office/drawing/2014/main" id="{58A5007C-6DC1-C269-46C4-2A67221CFCFF}"/>
              </a:ext>
            </a:extLst>
          </p:cNvPr>
          <p:cNvSpPr txBox="1"/>
          <p:nvPr/>
        </p:nvSpPr>
        <p:spPr>
          <a:xfrm>
            <a:off x="5492819" y="5771781"/>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#8 Workflow Efficiency</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3" name="TextBox 92">
            <a:extLst>
              <a:ext uri="{FF2B5EF4-FFF2-40B4-BE49-F238E27FC236}">
                <a16:creationId xmlns:a16="http://schemas.microsoft.com/office/drawing/2014/main" id="{3A9FD5C5-9455-01E4-C139-2C2032A44771}"/>
              </a:ext>
            </a:extLst>
          </p:cNvPr>
          <p:cNvSpPr txBox="1"/>
          <p:nvPr/>
        </p:nvSpPr>
        <p:spPr>
          <a:xfrm>
            <a:off x="5492819" y="5976737"/>
            <a:ext cx="4331614"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Software integration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Reproducibility is nontrivial</a:t>
            </a:r>
          </a:p>
          <a:p>
            <a:pPr marL="285750" indent="-285750" defTabSz="914400">
              <a:buFont typeface="Arial" panose="020B0604020202020204" pitchFamily="34" charset="0"/>
              <a:buChar char="•"/>
              <a:defRPr/>
            </a:pPr>
            <a:r>
              <a:rPr lang="en-US" sz="1000" dirty="0">
                <a:solidFill>
                  <a:schemeClr val="bg1">
                    <a:lumMod val="50000"/>
                  </a:schemeClr>
                </a:solidFill>
                <a:latin typeface="Aptos" panose="020B0004020202020204" pitchFamily="34" charset="0"/>
              </a:rPr>
              <a:t>Constitutive relation development requires competence in tensor analysis</a:t>
            </a:r>
          </a:p>
        </p:txBody>
      </p:sp>
      <p:sp>
        <p:nvSpPr>
          <p:cNvPr id="94" name="TextBox 93">
            <a:extLst>
              <a:ext uri="{FF2B5EF4-FFF2-40B4-BE49-F238E27FC236}">
                <a16:creationId xmlns:a16="http://schemas.microsoft.com/office/drawing/2014/main" id="{66B1542A-50E7-A509-8F2B-F19A96180D6E}"/>
              </a:ext>
            </a:extLst>
          </p:cNvPr>
          <p:cNvSpPr txBox="1"/>
          <p:nvPr/>
        </p:nvSpPr>
        <p:spPr>
          <a:xfrm>
            <a:off x="550439" y="1100847"/>
            <a:ext cx="8818285"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Towards the end goal of crack </a:t>
            </a:r>
            <a:r>
              <a:rPr lang="en-US" b="1" dirty="0">
                <a:solidFill>
                  <a:schemeClr val="bg1">
                    <a:lumMod val="50000"/>
                  </a:schemeClr>
                </a:solidFill>
                <a:latin typeface="Aptos" panose="020B0004020202020204" pitchFamily="34" charset="0"/>
              </a:rPr>
              <a:t>i</a:t>
            </a:r>
            <a:r>
              <a:rPr kumimoji="0" lang="en-US" b="1" i="0" u="none" strike="noStrike" kern="1200" cap="none" spc="0" normalizeH="0" baseline="0" noProof="0" dirty="0" err="1">
                <a:ln>
                  <a:noFill/>
                </a:ln>
                <a:solidFill>
                  <a:schemeClr val="bg1">
                    <a:lumMod val="50000"/>
                  </a:schemeClr>
                </a:solidFill>
                <a:effectLst/>
                <a:uLnTx/>
                <a:uFillTx/>
                <a:latin typeface="Aptos" panose="020B0004020202020204" pitchFamily="34" charset="0"/>
              </a:rPr>
              <a:t>nitiation</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 and microstructurally </a:t>
            </a:r>
            <a:r>
              <a:rPr lang="en-US" b="1" dirty="0">
                <a:solidFill>
                  <a:schemeClr val="bg1">
                    <a:lumMod val="50000"/>
                  </a:schemeClr>
                </a:solidFill>
                <a:latin typeface="Aptos" panose="020B0004020202020204" pitchFamily="34" charset="0"/>
              </a:rPr>
              <a:t>s</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mall </a:t>
            </a:r>
            <a:r>
              <a:rPr lang="en-US" b="1" dirty="0">
                <a:solidFill>
                  <a:schemeClr val="bg1">
                    <a:lumMod val="50000"/>
                  </a:schemeClr>
                </a:solidFill>
                <a:latin typeface="Aptos" panose="020B0004020202020204" pitchFamily="34" charset="0"/>
              </a:rPr>
              <a:t>c</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rack </a:t>
            </a:r>
            <a:r>
              <a:rPr lang="en-US" b="1" dirty="0">
                <a:solidFill>
                  <a:schemeClr val="bg1">
                    <a:lumMod val="50000"/>
                  </a:schemeClr>
                </a:solidFill>
                <a:latin typeface="Aptos" panose="020B0004020202020204" pitchFamily="34" charset="0"/>
              </a:rPr>
              <a:t>g</a:t>
            </a:r>
            <a:r>
              <a:rPr kumimoji="0" lang="en-US" b="1" i="0" u="none" strike="noStrike" kern="1200" cap="none" spc="0" normalizeH="0" baseline="0" noProof="0" dirty="0" err="1">
                <a:ln>
                  <a:noFill/>
                </a:ln>
                <a:solidFill>
                  <a:schemeClr val="bg1">
                    <a:lumMod val="50000"/>
                  </a:schemeClr>
                </a:solidFill>
                <a:effectLst/>
                <a:uLnTx/>
                <a:uFillTx/>
                <a:latin typeface="Aptos" panose="020B0004020202020204" pitchFamily="34" charset="0"/>
              </a:rPr>
              <a:t>rowth</a:t>
            </a:r>
            <a:endParaRPr kumimoji="0" lang="en-US"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5" name="TextBox 94">
            <a:extLst>
              <a:ext uri="{FF2B5EF4-FFF2-40B4-BE49-F238E27FC236}">
                <a16:creationId xmlns:a16="http://schemas.microsoft.com/office/drawing/2014/main" id="{5A28CD1F-801C-9A26-083C-A7153DC7C4AB}"/>
              </a:ext>
            </a:extLst>
          </p:cNvPr>
          <p:cNvSpPr txBox="1"/>
          <p:nvPr/>
        </p:nvSpPr>
        <p:spPr>
          <a:xfrm>
            <a:off x="550441" y="1417334"/>
            <a:ext cx="10830705" cy="338554"/>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chemeClr val="bg1">
                    <a:lumMod val="50000"/>
                  </a:schemeClr>
                </a:solidFill>
                <a:effectLst/>
                <a:uLnTx/>
                <a:uFillTx/>
                <a:latin typeface="Aptos" panose="020B0004020202020204" pitchFamily="34" charset="0"/>
              </a:rPr>
              <a:t>Fatigue indicator parameter-based approaches</a:t>
            </a:r>
            <a:r>
              <a:rPr lang="en-US" sz="1600" dirty="0">
                <a:solidFill>
                  <a:schemeClr val="bg1">
                    <a:lumMod val="50000"/>
                  </a:schemeClr>
                </a:solidFill>
                <a:latin typeface="Aptos" panose="020B0004020202020204" pitchFamily="34" charset="0"/>
              </a:rPr>
              <a:t> or explicit crack modeling are typically dependent on crystal plasticity</a:t>
            </a:r>
          </a:p>
        </p:txBody>
      </p:sp>
      <p:sp>
        <p:nvSpPr>
          <p:cNvPr id="5" name="TextBox 4">
            <a:extLst>
              <a:ext uri="{FF2B5EF4-FFF2-40B4-BE49-F238E27FC236}">
                <a16:creationId xmlns:a16="http://schemas.microsoft.com/office/drawing/2014/main" id="{7E7E41CF-C737-F734-A684-896E8BC612AE}"/>
              </a:ext>
            </a:extLst>
          </p:cNvPr>
          <p:cNvSpPr txBox="1"/>
          <p:nvPr/>
        </p:nvSpPr>
        <p:spPr>
          <a:xfrm>
            <a:off x="550439" y="1866702"/>
            <a:ext cx="9618386"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However, there is a </a:t>
            </a:r>
            <a:r>
              <a:rPr lang="en-US" b="1" dirty="0">
                <a:solidFill>
                  <a:schemeClr val="bg1">
                    <a:lumMod val="50000"/>
                  </a:schemeClr>
                </a:solidFill>
                <a:latin typeface="Aptos" panose="020B0004020202020204" pitchFamily="34" charset="0"/>
              </a:rPr>
              <a:t>complex interaction of assumptions and limitations in crystal plasticity</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 </a:t>
            </a:r>
            <a:endParaRPr kumimoji="0" lang="en-US"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grpSp>
        <p:nvGrpSpPr>
          <p:cNvPr id="13" name="Group 12">
            <a:extLst>
              <a:ext uri="{FF2B5EF4-FFF2-40B4-BE49-F238E27FC236}">
                <a16:creationId xmlns:a16="http://schemas.microsoft.com/office/drawing/2014/main" id="{073625C8-7F2F-4733-D6CA-417A363B482C}"/>
              </a:ext>
            </a:extLst>
          </p:cNvPr>
          <p:cNvGrpSpPr/>
          <p:nvPr/>
        </p:nvGrpSpPr>
        <p:grpSpPr>
          <a:xfrm>
            <a:off x="2527978" y="3690635"/>
            <a:ext cx="5593971" cy="1566508"/>
            <a:chOff x="672859" y="2314086"/>
            <a:chExt cx="3591828" cy="1005840"/>
          </a:xfrm>
        </p:grpSpPr>
        <p:sp>
          <p:nvSpPr>
            <p:cNvPr id="14" name="TextBox 13">
              <a:extLst>
                <a:ext uri="{FF2B5EF4-FFF2-40B4-BE49-F238E27FC236}">
                  <a16:creationId xmlns:a16="http://schemas.microsoft.com/office/drawing/2014/main" id="{D73B1723-C428-43FC-9FE8-62218ED4F018}"/>
                </a:ext>
              </a:extLst>
            </p:cNvPr>
            <p:cNvSpPr txBox="1"/>
            <p:nvPr/>
          </p:nvSpPr>
          <p:spPr>
            <a:xfrm>
              <a:off x="672859" y="2314086"/>
              <a:ext cx="3591828"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5" name="TextBox 14">
              <a:extLst>
                <a:ext uri="{FF2B5EF4-FFF2-40B4-BE49-F238E27FC236}">
                  <a16:creationId xmlns:a16="http://schemas.microsoft.com/office/drawing/2014/main" id="{55E7B846-BCA0-A0E0-96A4-A2363A5EBC71}"/>
                </a:ext>
              </a:extLst>
            </p:cNvPr>
            <p:cNvSpPr txBox="1"/>
            <p:nvPr/>
          </p:nvSpPr>
          <p:spPr>
            <a:xfrm>
              <a:off x="728561" y="2353844"/>
              <a:ext cx="2430995" cy="296431"/>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chemeClr val="tx1"/>
                  </a:solidFill>
                  <a:effectLst/>
                  <a:uLnTx/>
                  <a:uFillTx/>
                  <a:latin typeface="Aptos" panose="020B0004020202020204" pitchFamily="34" charset="0"/>
                </a:rPr>
                <a:t>#5 Boundary Conditions</a:t>
              </a:r>
              <a:endParaRPr kumimoji="0" lang="en-US" sz="2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6" name="TextBox 15">
              <a:extLst>
                <a:ext uri="{FF2B5EF4-FFF2-40B4-BE49-F238E27FC236}">
                  <a16:creationId xmlns:a16="http://schemas.microsoft.com/office/drawing/2014/main" id="{AF1A46FD-B181-28B6-F9A5-13D4B296FEE6}"/>
                </a:ext>
              </a:extLst>
            </p:cNvPr>
            <p:cNvSpPr txBox="1"/>
            <p:nvPr/>
          </p:nvSpPr>
          <p:spPr>
            <a:xfrm>
              <a:off x="776554" y="2628922"/>
              <a:ext cx="3310451" cy="612623"/>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tx1"/>
                  </a:solidFill>
                  <a:effectLst/>
                  <a:uLnTx/>
                  <a:uFillTx/>
                  <a:latin typeface="Aptos" panose="020B0004020202020204" pitchFamily="34" charset="0"/>
                </a:rPr>
                <a:t>Periodicity, self-consistency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tx1"/>
                  </a:solidFill>
                  <a:effectLst/>
                  <a:uLnTx/>
                  <a:uFillTx/>
                  <a:latin typeface="Aptos" panose="020B0004020202020204" pitchFamily="34" charset="0"/>
                </a:rPr>
                <a:t>Concurrent or hierarchical coupling with higher spatial scale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tx1"/>
                  </a:solidFill>
                  <a:effectLst/>
                  <a:uLnTx/>
                  <a:uFillTx/>
                  <a:latin typeface="Aptos" panose="020B0004020202020204" pitchFamily="34" charset="0"/>
                </a:rPr>
                <a:t>Statistical equivalence of representative volume elements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tx1"/>
                  </a:solidFill>
                  <a:effectLst/>
                  <a:uLnTx/>
                  <a:uFillTx/>
                  <a:latin typeface="Aptos" panose="020B0004020202020204" pitchFamily="34" charset="0"/>
                </a:rPr>
                <a:t>Multi-time scale behavior</a:t>
              </a:r>
            </a:p>
          </p:txBody>
        </p:sp>
      </p:grpSp>
      <p:cxnSp>
        <p:nvCxnSpPr>
          <p:cNvPr id="17" name="Straight Arrow Connector 16">
            <a:extLst>
              <a:ext uri="{FF2B5EF4-FFF2-40B4-BE49-F238E27FC236}">
                <a16:creationId xmlns:a16="http://schemas.microsoft.com/office/drawing/2014/main" id="{5E69BFA1-6529-01C6-06E4-5AB8B41646ED}"/>
              </a:ext>
            </a:extLst>
          </p:cNvPr>
          <p:cNvCxnSpPr>
            <a:cxnSpLocks/>
          </p:cNvCxnSpPr>
          <p:nvPr/>
        </p:nvCxnSpPr>
        <p:spPr>
          <a:xfrm flipH="1">
            <a:off x="7023449" y="2865120"/>
            <a:ext cx="691377" cy="759980"/>
          </a:xfrm>
          <a:prstGeom prst="straightConnector1">
            <a:avLst/>
          </a:prstGeom>
          <a:ln w="76200" cap="flat" cmpd="sng" algn="ctr">
            <a:gradFill flip="none" rotWithShape="1">
              <a:gsLst>
                <a:gs pos="0">
                  <a:schemeClr val="accent1">
                    <a:lumMod val="5000"/>
                    <a:lumOff val="95000"/>
                    <a:alpha val="19000"/>
                  </a:schemeClr>
                </a:gs>
                <a:gs pos="11000">
                  <a:schemeClr val="bg2">
                    <a:alpha val="50000"/>
                  </a:schemeClr>
                </a:gs>
                <a:gs pos="100000">
                  <a:schemeClr val="tx1"/>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9540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CA15B-0014-0905-231D-2142094C6C7D}"/>
              </a:ext>
            </a:extLst>
          </p:cNvPr>
          <p:cNvSpPr txBox="1"/>
          <p:nvPr/>
        </p:nvSpPr>
        <p:spPr>
          <a:xfrm>
            <a:off x="672859" y="2314086"/>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 name="TextBox 6">
            <a:extLst>
              <a:ext uri="{FF2B5EF4-FFF2-40B4-BE49-F238E27FC236}">
                <a16:creationId xmlns:a16="http://schemas.microsoft.com/office/drawing/2014/main" id="{8905D72D-599C-8431-3655-04BFF8B96285}"/>
              </a:ext>
            </a:extLst>
          </p:cNvPr>
          <p:cNvSpPr txBox="1"/>
          <p:nvPr/>
        </p:nvSpPr>
        <p:spPr>
          <a:xfrm>
            <a:off x="5450662" y="5713308"/>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 name="TextBox 7">
            <a:extLst>
              <a:ext uri="{FF2B5EF4-FFF2-40B4-BE49-F238E27FC236}">
                <a16:creationId xmlns:a16="http://schemas.microsoft.com/office/drawing/2014/main" id="{281969BC-D96B-EA11-7798-F6DE73B96A67}"/>
              </a:ext>
            </a:extLst>
          </p:cNvPr>
          <p:cNvSpPr txBox="1"/>
          <p:nvPr/>
        </p:nvSpPr>
        <p:spPr>
          <a:xfrm>
            <a:off x="5450662" y="2314086"/>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 name="Title 1">
            <a:extLst>
              <a:ext uri="{FF2B5EF4-FFF2-40B4-BE49-F238E27FC236}">
                <a16:creationId xmlns:a16="http://schemas.microsoft.com/office/drawing/2014/main" id="{116E5275-E832-8002-A76B-D9200899C67A}"/>
              </a:ext>
            </a:extLst>
          </p:cNvPr>
          <p:cNvSpPr>
            <a:spLocks noGrp="1"/>
          </p:cNvSpPr>
          <p:nvPr>
            <p:ph type="title"/>
          </p:nvPr>
        </p:nvSpPr>
        <p:spPr/>
        <p:txBody>
          <a:bodyPr/>
          <a:lstStyle/>
          <a:p>
            <a:r>
              <a:rPr lang="en-US" dirty="0">
                <a:latin typeface="Aptos" panose="020B0004020202020204" pitchFamily="34" charset="0"/>
              </a:rPr>
              <a:t>Limitations in Crystal Plasticity</a:t>
            </a:r>
            <a:endParaRPr lang="en-US" dirty="0"/>
          </a:p>
        </p:txBody>
      </p:sp>
      <p:sp>
        <p:nvSpPr>
          <p:cNvPr id="3" name="Slide Number Placeholder 2">
            <a:extLst>
              <a:ext uri="{FF2B5EF4-FFF2-40B4-BE49-F238E27FC236}">
                <a16:creationId xmlns:a16="http://schemas.microsoft.com/office/drawing/2014/main" id="{0AEB618E-6AD4-C3CE-D9C7-684A0F31F0D3}"/>
              </a:ext>
            </a:extLst>
          </p:cNvPr>
          <p:cNvSpPr>
            <a:spLocks noGrp="1"/>
          </p:cNvSpPr>
          <p:nvPr>
            <p:ph type="sldNum" sz="quarter" idx="12"/>
          </p:nvPr>
        </p:nvSpPr>
        <p:spPr/>
        <p:txBody>
          <a:bodyPr/>
          <a:lstStyle/>
          <a:p>
            <a:fld id="{3C76242B-7B00-4300-9606-9B0D13087A32}" type="slidenum">
              <a:rPr lang="en-US" smtClean="0"/>
              <a:t>13</a:t>
            </a:fld>
            <a:endParaRPr lang="en-US"/>
          </a:p>
        </p:txBody>
      </p:sp>
      <p:sp>
        <p:nvSpPr>
          <p:cNvPr id="23" name="TextBox 22">
            <a:extLst>
              <a:ext uri="{FF2B5EF4-FFF2-40B4-BE49-F238E27FC236}">
                <a16:creationId xmlns:a16="http://schemas.microsoft.com/office/drawing/2014/main" id="{C2BE953A-AA74-F816-F447-B2F80ACB0763}"/>
              </a:ext>
            </a:extLst>
          </p:cNvPr>
          <p:cNvSpPr txBox="1"/>
          <p:nvPr/>
        </p:nvSpPr>
        <p:spPr>
          <a:xfrm>
            <a:off x="728561" y="2353844"/>
            <a:ext cx="2216703"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#1 Missing Physics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29" name="TextBox 28">
            <a:extLst>
              <a:ext uri="{FF2B5EF4-FFF2-40B4-BE49-F238E27FC236}">
                <a16:creationId xmlns:a16="http://schemas.microsoft.com/office/drawing/2014/main" id="{711F9A5B-DEA2-57A8-9A02-04ADD48C5370}"/>
              </a:ext>
            </a:extLst>
          </p:cNvPr>
          <p:cNvSpPr txBox="1"/>
          <p:nvPr/>
        </p:nvSpPr>
        <p:spPr>
          <a:xfrm>
            <a:off x="728561" y="2566787"/>
            <a:ext cx="3898979" cy="861774"/>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Size invariance, Hall-Petch effect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Dislocation transport, starvation, and conservation laws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Slip bands, extrusions/intrusions, and persistent slip bands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Grain boundary transmission and energetics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61" name="TextBox 60">
            <a:extLst>
              <a:ext uri="{FF2B5EF4-FFF2-40B4-BE49-F238E27FC236}">
                <a16:creationId xmlns:a16="http://schemas.microsoft.com/office/drawing/2014/main" id="{954466E2-43DB-1048-8739-E38785C40CDE}"/>
              </a:ext>
            </a:extLst>
          </p:cNvPr>
          <p:cNvSpPr txBox="1"/>
          <p:nvPr/>
        </p:nvSpPr>
        <p:spPr>
          <a:xfrm>
            <a:off x="672859" y="3449336"/>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64" name="TextBox 63">
            <a:extLst>
              <a:ext uri="{FF2B5EF4-FFF2-40B4-BE49-F238E27FC236}">
                <a16:creationId xmlns:a16="http://schemas.microsoft.com/office/drawing/2014/main" id="{EDF57A33-C9AC-787F-DA28-6831A02BDD35}"/>
              </a:ext>
            </a:extLst>
          </p:cNvPr>
          <p:cNvSpPr txBox="1"/>
          <p:nvPr/>
        </p:nvSpPr>
        <p:spPr>
          <a:xfrm>
            <a:off x="672859" y="4582374"/>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67" name="TextBox 66">
            <a:extLst>
              <a:ext uri="{FF2B5EF4-FFF2-40B4-BE49-F238E27FC236}">
                <a16:creationId xmlns:a16="http://schemas.microsoft.com/office/drawing/2014/main" id="{7819C53C-BD22-57A3-4967-B2914E21B018}"/>
              </a:ext>
            </a:extLst>
          </p:cNvPr>
          <p:cNvSpPr txBox="1"/>
          <p:nvPr/>
        </p:nvSpPr>
        <p:spPr>
          <a:xfrm>
            <a:off x="672859" y="5715411"/>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73" name="TextBox 72">
            <a:extLst>
              <a:ext uri="{FF2B5EF4-FFF2-40B4-BE49-F238E27FC236}">
                <a16:creationId xmlns:a16="http://schemas.microsoft.com/office/drawing/2014/main" id="{CCE4096F-0757-0C6A-226C-F42C75FE93C2}"/>
              </a:ext>
            </a:extLst>
          </p:cNvPr>
          <p:cNvSpPr txBox="1"/>
          <p:nvPr/>
        </p:nvSpPr>
        <p:spPr>
          <a:xfrm>
            <a:off x="728561" y="3497979"/>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#2 Lower Scale Effects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4" name="TextBox 73">
            <a:extLst>
              <a:ext uri="{FF2B5EF4-FFF2-40B4-BE49-F238E27FC236}">
                <a16:creationId xmlns:a16="http://schemas.microsoft.com/office/drawing/2014/main" id="{43304B19-FB4B-902B-E1F3-A9D5CDD50F98}"/>
              </a:ext>
            </a:extLst>
          </p:cNvPr>
          <p:cNvSpPr txBox="1"/>
          <p:nvPr/>
        </p:nvSpPr>
        <p:spPr>
          <a:xfrm>
            <a:off x="728561" y="3712915"/>
            <a:ext cx="3982461" cy="707886"/>
          </a:xfrm>
          <a:prstGeom prst="rect">
            <a:avLst/>
          </a:prstGeom>
          <a:noFill/>
        </p:spPr>
        <p:txBody>
          <a:bodyPr wrap="square">
            <a:spAutoFit/>
          </a:bodyPr>
          <a:lstStyle/>
          <a:p>
            <a:pPr marL="285750" indent="-285750" defTabSz="914400">
              <a:buFont typeface="Arial" panose="020B0604020202020204" pitchFamily="34" charset="0"/>
              <a:buChar char="•"/>
              <a:defRPr/>
            </a:pPr>
            <a:r>
              <a:rPr lang="en-US" sz="1000" dirty="0">
                <a:solidFill>
                  <a:schemeClr val="bg1">
                    <a:lumMod val="50000"/>
                  </a:schemeClr>
                </a:solidFill>
                <a:latin typeface="Aptos" panose="020B0004020202020204" pitchFamily="34" charset="0"/>
              </a:rPr>
              <a:t>Dislocation core effects and key dislocation mechanisms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Accounting for measured i</a:t>
            </a:r>
            <a:r>
              <a:rPr kumimoji="0" lang="en-US" sz="1000" i="0" u="none" strike="noStrike" kern="1200" cap="none" spc="0" normalizeH="0" baseline="0" noProof="0" dirty="0" err="1">
                <a:ln>
                  <a:noFill/>
                </a:ln>
                <a:solidFill>
                  <a:schemeClr val="bg1">
                    <a:lumMod val="50000"/>
                  </a:schemeClr>
                </a:solidFill>
                <a:effectLst/>
                <a:uLnTx/>
                <a:uFillTx/>
                <a:latin typeface="Aptos" panose="020B0004020202020204" pitchFamily="34" charset="0"/>
              </a:rPr>
              <a:t>nitial</a:t>
            </a: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 dislocation density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Nanoscale voids, precipitates, microcracks, and inclusions</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Solid solution hardening, compositional effects</a:t>
            </a:r>
          </a:p>
        </p:txBody>
      </p:sp>
      <p:sp>
        <p:nvSpPr>
          <p:cNvPr id="75" name="TextBox 74">
            <a:extLst>
              <a:ext uri="{FF2B5EF4-FFF2-40B4-BE49-F238E27FC236}">
                <a16:creationId xmlns:a16="http://schemas.microsoft.com/office/drawing/2014/main" id="{35F66D11-DC07-E331-9899-D7DFE92D7243}"/>
              </a:ext>
            </a:extLst>
          </p:cNvPr>
          <p:cNvSpPr txBox="1"/>
          <p:nvPr/>
        </p:nvSpPr>
        <p:spPr>
          <a:xfrm>
            <a:off x="728561" y="4619172"/>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#3 Evolution of Microstructural Input</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6" name="TextBox 75">
            <a:extLst>
              <a:ext uri="{FF2B5EF4-FFF2-40B4-BE49-F238E27FC236}">
                <a16:creationId xmlns:a16="http://schemas.microsoft.com/office/drawing/2014/main" id="{01B4E9BE-8306-BD7D-B07C-78AB8CC4E08E}"/>
              </a:ext>
            </a:extLst>
          </p:cNvPr>
          <p:cNvSpPr txBox="1"/>
          <p:nvPr/>
        </p:nvSpPr>
        <p:spPr>
          <a:xfrm>
            <a:off x="728561" y="4825178"/>
            <a:ext cx="3982461"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Grain boundary sliding, coarsening, rotation, migration, and local misorientation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Nanoscale changes such as rafting, phase transformations, deformation twinning, and vacancy generation</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7" name="TextBox 76">
            <a:extLst>
              <a:ext uri="{FF2B5EF4-FFF2-40B4-BE49-F238E27FC236}">
                <a16:creationId xmlns:a16="http://schemas.microsoft.com/office/drawing/2014/main" id="{643012B0-8FC5-F98E-12E4-69769113A962}"/>
              </a:ext>
            </a:extLst>
          </p:cNvPr>
          <p:cNvSpPr txBox="1"/>
          <p:nvPr/>
        </p:nvSpPr>
        <p:spPr>
          <a:xfrm>
            <a:off x="728561" y="5774297"/>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#4 Fundamentals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78" name="TextBox 77">
            <a:extLst>
              <a:ext uri="{FF2B5EF4-FFF2-40B4-BE49-F238E27FC236}">
                <a16:creationId xmlns:a16="http://schemas.microsoft.com/office/drawing/2014/main" id="{E8BF10D5-1CDC-A2EA-BF96-6873E067E291}"/>
              </a:ext>
            </a:extLst>
          </p:cNvPr>
          <p:cNvSpPr txBox="1"/>
          <p:nvPr/>
        </p:nvSpPr>
        <p:spPr>
          <a:xfrm>
            <a:off x="728561" y="5980302"/>
            <a:ext cx="4043421"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Continuum assumption, separation of scales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Decoupling of elastic and plastic constitutive behavior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err="1">
                <a:ln>
                  <a:noFill/>
                </a:ln>
                <a:solidFill>
                  <a:schemeClr val="bg1">
                    <a:lumMod val="50000"/>
                  </a:schemeClr>
                </a:solidFill>
                <a:effectLst/>
                <a:uLnTx/>
                <a:uFillTx/>
                <a:latin typeface="Aptos" panose="020B0004020202020204" pitchFamily="34" charset="0"/>
              </a:rPr>
              <a:t>Orowan’s</a:t>
            </a: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 equation and Schmid behavior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Infinitesimal deformation and strain measures</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82" name="TextBox 81">
            <a:extLst>
              <a:ext uri="{FF2B5EF4-FFF2-40B4-BE49-F238E27FC236}">
                <a16:creationId xmlns:a16="http://schemas.microsoft.com/office/drawing/2014/main" id="{85477436-4851-1C24-59F0-E671B563FEBE}"/>
              </a:ext>
            </a:extLst>
          </p:cNvPr>
          <p:cNvSpPr txBox="1"/>
          <p:nvPr/>
        </p:nvSpPr>
        <p:spPr>
          <a:xfrm>
            <a:off x="5450662" y="3448552"/>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3" name="TextBox 82">
            <a:extLst>
              <a:ext uri="{FF2B5EF4-FFF2-40B4-BE49-F238E27FC236}">
                <a16:creationId xmlns:a16="http://schemas.microsoft.com/office/drawing/2014/main" id="{6B89E330-10B5-3B37-DA81-11F1D4F9CE70}"/>
              </a:ext>
            </a:extLst>
          </p:cNvPr>
          <p:cNvSpPr txBox="1"/>
          <p:nvPr/>
        </p:nvSpPr>
        <p:spPr>
          <a:xfrm>
            <a:off x="5450662" y="4580930"/>
            <a:ext cx="4495694" cy="1005840"/>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86" name="TextBox 85">
            <a:extLst>
              <a:ext uri="{FF2B5EF4-FFF2-40B4-BE49-F238E27FC236}">
                <a16:creationId xmlns:a16="http://schemas.microsoft.com/office/drawing/2014/main" id="{8744D47F-C2E4-A719-2470-9FB0067C22E7}"/>
              </a:ext>
            </a:extLst>
          </p:cNvPr>
          <p:cNvSpPr txBox="1"/>
          <p:nvPr/>
        </p:nvSpPr>
        <p:spPr>
          <a:xfrm>
            <a:off x="5492819" y="3506710"/>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#6 Extreme Values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87" name="TextBox 86">
            <a:extLst>
              <a:ext uri="{FF2B5EF4-FFF2-40B4-BE49-F238E27FC236}">
                <a16:creationId xmlns:a16="http://schemas.microsoft.com/office/drawing/2014/main" id="{7A46A248-DF3A-8A6A-1F43-3FD20431A1B9}"/>
              </a:ext>
            </a:extLst>
          </p:cNvPr>
          <p:cNvSpPr txBox="1"/>
          <p:nvPr/>
        </p:nvSpPr>
        <p:spPr>
          <a:xfrm>
            <a:off x="5492819" y="3761117"/>
            <a:ext cx="4331614" cy="55399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Multi-junctions and field localizations are critical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Confidence in discretization and solver near extremes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Nonlocal length scales</a:t>
            </a:r>
          </a:p>
        </p:txBody>
      </p:sp>
      <p:sp>
        <p:nvSpPr>
          <p:cNvPr id="88" name="TextBox 87">
            <a:extLst>
              <a:ext uri="{FF2B5EF4-FFF2-40B4-BE49-F238E27FC236}">
                <a16:creationId xmlns:a16="http://schemas.microsoft.com/office/drawing/2014/main" id="{34B78075-F4CB-B67D-2CE8-B3905C5F2D0E}"/>
              </a:ext>
            </a:extLst>
          </p:cNvPr>
          <p:cNvSpPr txBox="1"/>
          <p:nvPr/>
        </p:nvSpPr>
        <p:spPr>
          <a:xfrm>
            <a:off x="5492819" y="2334900"/>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#5 Boundary Conditions</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89" name="TextBox 88">
            <a:extLst>
              <a:ext uri="{FF2B5EF4-FFF2-40B4-BE49-F238E27FC236}">
                <a16:creationId xmlns:a16="http://schemas.microsoft.com/office/drawing/2014/main" id="{8868A0C5-7EBC-1E09-7DC3-0158ECE35108}"/>
              </a:ext>
            </a:extLst>
          </p:cNvPr>
          <p:cNvSpPr txBox="1"/>
          <p:nvPr/>
        </p:nvSpPr>
        <p:spPr>
          <a:xfrm>
            <a:off x="5492819" y="2570521"/>
            <a:ext cx="4331614"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Periodicity, self-consistency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Concurrent or hierarchical coupling with higher spatial scale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Statistical equivalence of representative volume elements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Multi-time scale behavior</a:t>
            </a:r>
            <a:endPar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0" name="TextBox 89">
            <a:extLst>
              <a:ext uri="{FF2B5EF4-FFF2-40B4-BE49-F238E27FC236}">
                <a16:creationId xmlns:a16="http://schemas.microsoft.com/office/drawing/2014/main" id="{8838DA26-6849-35CC-B5E5-03EC752691AD}"/>
              </a:ext>
            </a:extLst>
          </p:cNvPr>
          <p:cNvSpPr txBox="1"/>
          <p:nvPr/>
        </p:nvSpPr>
        <p:spPr>
          <a:xfrm>
            <a:off x="5492819" y="4622483"/>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#7 Computational Cost</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1" name="TextBox 90">
            <a:extLst>
              <a:ext uri="{FF2B5EF4-FFF2-40B4-BE49-F238E27FC236}">
                <a16:creationId xmlns:a16="http://schemas.microsoft.com/office/drawing/2014/main" id="{4A16E965-55DB-7F0B-83FB-247EC072818F}"/>
              </a:ext>
            </a:extLst>
          </p:cNvPr>
          <p:cNvSpPr txBox="1"/>
          <p:nvPr/>
        </p:nvSpPr>
        <p:spPr>
          <a:xfrm>
            <a:off x="5492819" y="4904146"/>
            <a:ext cx="4331614" cy="55399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&gt;1,000 grains requires supercomputing</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CPU and GPU parallelization add user/developer complexity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Global and constitutive time integration accuracy/stability thresholds</a:t>
            </a:r>
          </a:p>
        </p:txBody>
      </p:sp>
      <p:sp>
        <p:nvSpPr>
          <p:cNvPr id="92" name="TextBox 91">
            <a:extLst>
              <a:ext uri="{FF2B5EF4-FFF2-40B4-BE49-F238E27FC236}">
                <a16:creationId xmlns:a16="http://schemas.microsoft.com/office/drawing/2014/main" id="{58A5007C-6DC1-C269-46C4-2A67221CFCFF}"/>
              </a:ext>
            </a:extLst>
          </p:cNvPr>
          <p:cNvSpPr txBox="1"/>
          <p:nvPr/>
        </p:nvSpPr>
        <p:spPr>
          <a:xfrm>
            <a:off x="5492819" y="5771781"/>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lumMod val="50000"/>
                  </a:schemeClr>
                </a:solidFill>
                <a:effectLst/>
                <a:uLnTx/>
                <a:uFillTx/>
                <a:latin typeface="Aptos" panose="020B0004020202020204" pitchFamily="34" charset="0"/>
              </a:rPr>
              <a:t>#8 Workflow Efficiency</a:t>
            </a:r>
            <a:endParaRPr kumimoji="0" lang="en-US" sz="1200"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3" name="TextBox 92">
            <a:extLst>
              <a:ext uri="{FF2B5EF4-FFF2-40B4-BE49-F238E27FC236}">
                <a16:creationId xmlns:a16="http://schemas.microsoft.com/office/drawing/2014/main" id="{3A9FD5C5-9455-01E4-C139-2C2032A44771}"/>
              </a:ext>
            </a:extLst>
          </p:cNvPr>
          <p:cNvSpPr txBox="1"/>
          <p:nvPr/>
        </p:nvSpPr>
        <p:spPr>
          <a:xfrm>
            <a:off x="5492819" y="5976737"/>
            <a:ext cx="4331614"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bg1">
                    <a:lumMod val="50000"/>
                  </a:schemeClr>
                </a:solidFill>
                <a:effectLst/>
                <a:uLnTx/>
                <a:uFillTx/>
                <a:latin typeface="Aptos" panose="020B0004020202020204" pitchFamily="34" charset="0"/>
              </a:rPr>
              <a:t>Software integration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bg1">
                    <a:lumMod val="50000"/>
                  </a:schemeClr>
                </a:solidFill>
                <a:latin typeface="Aptos" panose="020B0004020202020204" pitchFamily="34" charset="0"/>
              </a:rPr>
              <a:t>Reproducibility is nontrivial</a:t>
            </a:r>
          </a:p>
          <a:p>
            <a:pPr marL="285750" indent="-285750" defTabSz="914400">
              <a:buFont typeface="Arial" panose="020B0604020202020204" pitchFamily="34" charset="0"/>
              <a:buChar char="•"/>
              <a:defRPr/>
            </a:pPr>
            <a:r>
              <a:rPr lang="en-US" sz="1000" dirty="0">
                <a:solidFill>
                  <a:schemeClr val="bg1">
                    <a:lumMod val="50000"/>
                  </a:schemeClr>
                </a:solidFill>
                <a:latin typeface="Aptos" panose="020B0004020202020204" pitchFamily="34" charset="0"/>
              </a:rPr>
              <a:t>Constitutive relation development requires competence in tensor analysis</a:t>
            </a:r>
          </a:p>
        </p:txBody>
      </p:sp>
      <p:sp>
        <p:nvSpPr>
          <p:cNvPr id="94" name="TextBox 93">
            <a:extLst>
              <a:ext uri="{FF2B5EF4-FFF2-40B4-BE49-F238E27FC236}">
                <a16:creationId xmlns:a16="http://schemas.microsoft.com/office/drawing/2014/main" id="{66B1542A-50E7-A509-8F2B-F19A96180D6E}"/>
              </a:ext>
            </a:extLst>
          </p:cNvPr>
          <p:cNvSpPr txBox="1"/>
          <p:nvPr/>
        </p:nvSpPr>
        <p:spPr>
          <a:xfrm>
            <a:off x="550439" y="1100847"/>
            <a:ext cx="8818285"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Towards the end goal of crack </a:t>
            </a:r>
            <a:r>
              <a:rPr lang="en-US" b="1" dirty="0">
                <a:solidFill>
                  <a:schemeClr val="bg1">
                    <a:lumMod val="50000"/>
                  </a:schemeClr>
                </a:solidFill>
                <a:latin typeface="Aptos" panose="020B0004020202020204" pitchFamily="34" charset="0"/>
              </a:rPr>
              <a:t>i</a:t>
            </a:r>
            <a:r>
              <a:rPr kumimoji="0" lang="en-US" b="1" i="0" u="none" strike="noStrike" kern="1200" cap="none" spc="0" normalizeH="0" baseline="0" noProof="0" dirty="0" err="1">
                <a:ln>
                  <a:noFill/>
                </a:ln>
                <a:solidFill>
                  <a:schemeClr val="bg1">
                    <a:lumMod val="50000"/>
                  </a:schemeClr>
                </a:solidFill>
                <a:effectLst/>
                <a:uLnTx/>
                <a:uFillTx/>
                <a:latin typeface="Aptos" panose="020B0004020202020204" pitchFamily="34" charset="0"/>
              </a:rPr>
              <a:t>nitiation</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 and microstructurally </a:t>
            </a:r>
            <a:r>
              <a:rPr lang="en-US" b="1" dirty="0">
                <a:solidFill>
                  <a:schemeClr val="bg1">
                    <a:lumMod val="50000"/>
                  </a:schemeClr>
                </a:solidFill>
                <a:latin typeface="Aptos" panose="020B0004020202020204" pitchFamily="34" charset="0"/>
              </a:rPr>
              <a:t>s</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mall </a:t>
            </a:r>
            <a:r>
              <a:rPr lang="en-US" b="1" dirty="0">
                <a:solidFill>
                  <a:schemeClr val="bg1">
                    <a:lumMod val="50000"/>
                  </a:schemeClr>
                </a:solidFill>
                <a:latin typeface="Aptos" panose="020B0004020202020204" pitchFamily="34" charset="0"/>
              </a:rPr>
              <a:t>c</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rack </a:t>
            </a:r>
            <a:r>
              <a:rPr lang="en-US" b="1" dirty="0">
                <a:solidFill>
                  <a:schemeClr val="bg1">
                    <a:lumMod val="50000"/>
                  </a:schemeClr>
                </a:solidFill>
                <a:latin typeface="Aptos" panose="020B0004020202020204" pitchFamily="34" charset="0"/>
              </a:rPr>
              <a:t>g</a:t>
            </a:r>
            <a:r>
              <a:rPr kumimoji="0" lang="en-US" b="1" i="0" u="none" strike="noStrike" kern="1200" cap="none" spc="0" normalizeH="0" baseline="0" noProof="0" dirty="0" err="1">
                <a:ln>
                  <a:noFill/>
                </a:ln>
                <a:solidFill>
                  <a:schemeClr val="bg1">
                    <a:lumMod val="50000"/>
                  </a:schemeClr>
                </a:solidFill>
                <a:effectLst/>
                <a:uLnTx/>
                <a:uFillTx/>
                <a:latin typeface="Aptos" panose="020B0004020202020204" pitchFamily="34" charset="0"/>
              </a:rPr>
              <a:t>rowth</a:t>
            </a:r>
            <a:endParaRPr kumimoji="0" lang="en-US"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sp>
        <p:nvSpPr>
          <p:cNvPr id="95" name="TextBox 94">
            <a:extLst>
              <a:ext uri="{FF2B5EF4-FFF2-40B4-BE49-F238E27FC236}">
                <a16:creationId xmlns:a16="http://schemas.microsoft.com/office/drawing/2014/main" id="{5A28CD1F-801C-9A26-083C-A7153DC7C4AB}"/>
              </a:ext>
            </a:extLst>
          </p:cNvPr>
          <p:cNvSpPr txBox="1"/>
          <p:nvPr/>
        </p:nvSpPr>
        <p:spPr>
          <a:xfrm>
            <a:off x="550441" y="1417334"/>
            <a:ext cx="10830705" cy="338554"/>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chemeClr val="bg1">
                    <a:lumMod val="50000"/>
                  </a:schemeClr>
                </a:solidFill>
                <a:effectLst/>
                <a:uLnTx/>
                <a:uFillTx/>
                <a:latin typeface="Aptos" panose="020B0004020202020204" pitchFamily="34" charset="0"/>
              </a:rPr>
              <a:t>Fatigue indicator parameter-based approaches</a:t>
            </a:r>
            <a:r>
              <a:rPr lang="en-US" sz="1600" dirty="0">
                <a:solidFill>
                  <a:schemeClr val="bg1">
                    <a:lumMod val="50000"/>
                  </a:schemeClr>
                </a:solidFill>
                <a:latin typeface="Aptos" panose="020B0004020202020204" pitchFamily="34" charset="0"/>
              </a:rPr>
              <a:t> or explicit crack modeling are typically dependent on crystal plasticity</a:t>
            </a:r>
          </a:p>
        </p:txBody>
      </p:sp>
      <p:sp>
        <p:nvSpPr>
          <p:cNvPr id="5" name="TextBox 4">
            <a:extLst>
              <a:ext uri="{FF2B5EF4-FFF2-40B4-BE49-F238E27FC236}">
                <a16:creationId xmlns:a16="http://schemas.microsoft.com/office/drawing/2014/main" id="{7E7E41CF-C737-F734-A684-896E8BC612AE}"/>
              </a:ext>
            </a:extLst>
          </p:cNvPr>
          <p:cNvSpPr txBox="1"/>
          <p:nvPr/>
        </p:nvSpPr>
        <p:spPr>
          <a:xfrm>
            <a:off x="550439" y="1866702"/>
            <a:ext cx="9618386"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However, there is a </a:t>
            </a:r>
            <a:r>
              <a:rPr lang="en-US" b="1" dirty="0">
                <a:solidFill>
                  <a:schemeClr val="bg1">
                    <a:lumMod val="50000"/>
                  </a:schemeClr>
                </a:solidFill>
                <a:latin typeface="Aptos" panose="020B0004020202020204" pitchFamily="34" charset="0"/>
              </a:rPr>
              <a:t>complex interaction of assumptions and limitations in crystal plasticity</a:t>
            </a:r>
            <a:r>
              <a:rPr kumimoji="0" lang="en-US" b="1" i="0" u="none" strike="noStrike" kern="1200" cap="none" spc="0" normalizeH="0" baseline="0" noProof="0" dirty="0">
                <a:ln>
                  <a:noFill/>
                </a:ln>
                <a:solidFill>
                  <a:schemeClr val="bg1">
                    <a:lumMod val="50000"/>
                  </a:schemeClr>
                </a:solidFill>
                <a:effectLst/>
                <a:uLnTx/>
                <a:uFillTx/>
                <a:latin typeface="Aptos" panose="020B0004020202020204" pitchFamily="34" charset="0"/>
              </a:rPr>
              <a:t> </a:t>
            </a:r>
            <a:endParaRPr kumimoji="0" lang="en-US" i="0" u="none" strike="noStrike" kern="1200" cap="none" spc="0" normalizeH="0" baseline="0" noProof="0" dirty="0">
              <a:ln>
                <a:noFill/>
              </a:ln>
              <a:solidFill>
                <a:schemeClr val="bg1">
                  <a:lumMod val="50000"/>
                </a:schemeClr>
              </a:solidFill>
              <a:effectLst/>
              <a:uLnTx/>
              <a:uFillTx/>
              <a:latin typeface="Aptos" panose="020B0004020202020204" pitchFamily="34" charset="0"/>
            </a:endParaRPr>
          </a:p>
        </p:txBody>
      </p:sp>
      <p:grpSp>
        <p:nvGrpSpPr>
          <p:cNvPr id="13" name="Group 12">
            <a:extLst>
              <a:ext uri="{FF2B5EF4-FFF2-40B4-BE49-F238E27FC236}">
                <a16:creationId xmlns:a16="http://schemas.microsoft.com/office/drawing/2014/main" id="{073625C8-7F2F-4733-D6CA-417A363B482C}"/>
              </a:ext>
            </a:extLst>
          </p:cNvPr>
          <p:cNvGrpSpPr/>
          <p:nvPr/>
        </p:nvGrpSpPr>
        <p:grpSpPr>
          <a:xfrm>
            <a:off x="2527978" y="3690635"/>
            <a:ext cx="5593971" cy="1566508"/>
            <a:chOff x="672859" y="2314086"/>
            <a:chExt cx="3591828" cy="1005840"/>
          </a:xfrm>
        </p:grpSpPr>
        <p:sp>
          <p:nvSpPr>
            <p:cNvPr id="14" name="TextBox 13">
              <a:extLst>
                <a:ext uri="{FF2B5EF4-FFF2-40B4-BE49-F238E27FC236}">
                  <a16:creationId xmlns:a16="http://schemas.microsoft.com/office/drawing/2014/main" id="{D73B1723-C428-43FC-9FE8-62218ED4F018}"/>
                </a:ext>
              </a:extLst>
            </p:cNvPr>
            <p:cNvSpPr txBox="1"/>
            <p:nvPr/>
          </p:nvSpPr>
          <p:spPr>
            <a:xfrm>
              <a:off x="672859" y="2314086"/>
              <a:ext cx="3591828"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5" name="TextBox 14">
              <a:extLst>
                <a:ext uri="{FF2B5EF4-FFF2-40B4-BE49-F238E27FC236}">
                  <a16:creationId xmlns:a16="http://schemas.microsoft.com/office/drawing/2014/main" id="{55E7B846-BCA0-A0E0-96A4-A2363A5EBC71}"/>
                </a:ext>
              </a:extLst>
            </p:cNvPr>
            <p:cNvSpPr txBox="1"/>
            <p:nvPr/>
          </p:nvSpPr>
          <p:spPr>
            <a:xfrm>
              <a:off x="728561" y="2353844"/>
              <a:ext cx="2430995" cy="296431"/>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chemeClr val="tx1"/>
                  </a:solidFill>
                  <a:effectLst/>
                  <a:uLnTx/>
                  <a:uFillTx/>
                  <a:latin typeface="Aptos" panose="020B0004020202020204" pitchFamily="34" charset="0"/>
                </a:rPr>
                <a:t>#8 Workflow Efficiency</a:t>
              </a:r>
              <a:endParaRPr kumimoji="0" lang="en-US" sz="2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6" name="TextBox 15">
              <a:extLst>
                <a:ext uri="{FF2B5EF4-FFF2-40B4-BE49-F238E27FC236}">
                  <a16:creationId xmlns:a16="http://schemas.microsoft.com/office/drawing/2014/main" id="{AF1A46FD-B181-28B6-F9A5-13D4B296FEE6}"/>
                </a:ext>
              </a:extLst>
            </p:cNvPr>
            <p:cNvSpPr txBox="1"/>
            <p:nvPr/>
          </p:nvSpPr>
          <p:spPr>
            <a:xfrm>
              <a:off x="776554" y="2628922"/>
              <a:ext cx="3310451" cy="612623"/>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tx1"/>
                  </a:solidFill>
                  <a:effectLst/>
                  <a:uLnTx/>
                  <a:uFillTx/>
                  <a:latin typeface="Aptos" panose="020B0004020202020204" pitchFamily="34" charset="0"/>
                </a:rPr>
                <a:t>Software integration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ptos" panose="020B0004020202020204" pitchFamily="34" charset="0"/>
                </a:rPr>
                <a:t>Reproducibility is nontrivial</a:t>
              </a:r>
            </a:p>
            <a:p>
              <a:pPr marL="285750" indent="-285750" defTabSz="914400">
                <a:buFont typeface="Arial" panose="020B0604020202020204" pitchFamily="34" charset="0"/>
                <a:buChar char="•"/>
                <a:defRPr/>
              </a:pPr>
              <a:r>
                <a:rPr lang="en-US" sz="1400" dirty="0">
                  <a:latin typeface="Aptos" panose="020B0004020202020204" pitchFamily="34" charset="0"/>
                </a:rPr>
                <a:t>Constitutive relation development requires competence in tensor analysis</a:t>
              </a:r>
            </a:p>
          </p:txBody>
        </p:sp>
      </p:grpSp>
      <p:cxnSp>
        <p:nvCxnSpPr>
          <p:cNvPr id="9" name="Straight Arrow Connector 8">
            <a:extLst>
              <a:ext uri="{FF2B5EF4-FFF2-40B4-BE49-F238E27FC236}">
                <a16:creationId xmlns:a16="http://schemas.microsoft.com/office/drawing/2014/main" id="{ED45FB38-2A3F-087F-A2AF-26E9B87E3B2F}"/>
              </a:ext>
            </a:extLst>
          </p:cNvPr>
          <p:cNvCxnSpPr>
            <a:cxnSpLocks/>
          </p:cNvCxnSpPr>
          <p:nvPr/>
        </p:nvCxnSpPr>
        <p:spPr>
          <a:xfrm flipH="1" flipV="1">
            <a:off x="7023449" y="5396076"/>
            <a:ext cx="675060" cy="934604"/>
          </a:xfrm>
          <a:prstGeom prst="straightConnector1">
            <a:avLst/>
          </a:prstGeom>
          <a:ln w="76200" cap="flat" cmpd="sng" algn="ctr">
            <a:gradFill flip="none" rotWithShape="1">
              <a:gsLst>
                <a:gs pos="0">
                  <a:schemeClr val="accent1">
                    <a:lumMod val="5000"/>
                    <a:lumOff val="95000"/>
                    <a:alpha val="19000"/>
                  </a:schemeClr>
                </a:gs>
                <a:gs pos="11000">
                  <a:schemeClr val="bg2">
                    <a:alpha val="50000"/>
                  </a:schemeClr>
                </a:gs>
                <a:gs pos="100000">
                  <a:schemeClr val="tx1"/>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4504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5275-E832-8002-A76B-D9200899C67A}"/>
              </a:ext>
            </a:extLst>
          </p:cNvPr>
          <p:cNvSpPr>
            <a:spLocks noGrp="1"/>
          </p:cNvSpPr>
          <p:nvPr>
            <p:ph type="title"/>
          </p:nvPr>
        </p:nvSpPr>
        <p:spPr/>
        <p:txBody>
          <a:bodyPr/>
          <a:lstStyle/>
          <a:p>
            <a:r>
              <a:rPr lang="en-US" dirty="0">
                <a:latin typeface="Aptos" panose="020B0004020202020204" pitchFamily="34" charset="0"/>
              </a:rPr>
              <a:t>Limitations in Crystal Plasticity</a:t>
            </a:r>
            <a:endParaRPr lang="en-US" dirty="0"/>
          </a:p>
        </p:txBody>
      </p:sp>
      <p:sp>
        <p:nvSpPr>
          <p:cNvPr id="3" name="Slide Number Placeholder 2">
            <a:extLst>
              <a:ext uri="{FF2B5EF4-FFF2-40B4-BE49-F238E27FC236}">
                <a16:creationId xmlns:a16="http://schemas.microsoft.com/office/drawing/2014/main" id="{0AEB618E-6AD4-C3CE-D9C7-684A0F31F0D3}"/>
              </a:ext>
            </a:extLst>
          </p:cNvPr>
          <p:cNvSpPr>
            <a:spLocks noGrp="1"/>
          </p:cNvSpPr>
          <p:nvPr>
            <p:ph type="sldNum" sz="quarter" idx="12"/>
          </p:nvPr>
        </p:nvSpPr>
        <p:spPr/>
        <p:txBody>
          <a:bodyPr/>
          <a:lstStyle/>
          <a:p>
            <a:fld id="{3C76242B-7B00-4300-9606-9B0D13087A32}" type="slidenum">
              <a:rPr lang="en-US" smtClean="0"/>
              <a:t>14</a:t>
            </a:fld>
            <a:endParaRPr lang="en-US"/>
          </a:p>
        </p:txBody>
      </p:sp>
      <p:sp>
        <p:nvSpPr>
          <p:cNvPr id="7" name="TextBox 6">
            <a:extLst>
              <a:ext uri="{FF2B5EF4-FFF2-40B4-BE49-F238E27FC236}">
                <a16:creationId xmlns:a16="http://schemas.microsoft.com/office/drawing/2014/main" id="{51C438F0-A31B-33BF-6DD8-58ABCA65C39E}"/>
              </a:ext>
            </a:extLst>
          </p:cNvPr>
          <p:cNvSpPr txBox="1"/>
          <p:nvPr/>
        </p:nvSpPr>
        <p:spPr>
          <a:xfrm>
            <a:off x="550439" y="1293358"/>
            <a:ext cx="4597298" cy="400110"/>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So how can this space be navigated?</a:t>
            </a:r>
          </a:p>
        </p:txBody>
      </p:sp>
      <p:sp>
        <p:nvSpPr>
          <p:cNvPr id="8" name="TextBox 7">
            <a:extLst>
              <a:ext uri="{FF2B5EF4-FFF2-40B4-BE49-F238E27FC236}">
                <a16:creationId xmlns:a16="http://schemas.microsoft.com/office/drawing/2014/main" id="{78C349E2-DCDA-2E6F-FFDC-2F7C4FC6AA8C}"/>
              </a:ext>
            </a:extLst>
          </p:cNvPr>
          <p:cNvSpPr txBox="1"/>
          <p:nvPr/>
        </p:nvSpPr>
        <p:spPr>
          <a:xfrm>
            <a:off x="550439" y="1669783"/>
            <a:ext cx="7982302" cy="369332"/>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Aptos" panose="020B0004020202020204" pitchFamily="34" charset="0"/>
              </a:rPr>
              <a:t>S</a:t>
            </a:r>
            <a:r>
              <a:rPr kumimoji="0" lang="en-US" u="none" strike="noStrike" kern="1200" cap="none" spc="0" normalizeH="0" baseline="0" noProof="0" dirty="0">
                <a:ln>
                  <a:noFill/>
                </a:ln>
                <a:solidFill>
                  <a:prstClr val="black"/>
                </a:solidFill>
                <a:effectLst/>
                <a:uLnTx/>
                <a:uFillTx/>
                <a:latin typeface="Aptos" panose="020B0004020202020204" pitchFamily="34" charset="0"/>
              </a:rPr>
              <a:t>imple </a:t>
            </a:r>
            <a:r>
              <a:rPr kumimoji="0" lang="en-US" i="0" u="none" strike="noStrike" kern="1200" cap="none" spc="0" normalizeH="0" baseline="0" noProof="0" dirty="0">
                <a:ln>
                  <a:noFill/>
                </a:ln>
                <a:solidFill>
                  <a:prstClr val="black"/>
                </a:solidFill>
                <a:effectLst/>
                <a:uLnTx/>
                <a:uFillTx/>
                <a:latin typeface="Aptos" panose="020B0004020202020204" pitchFamily="34" charset="0"/>
              </a:rPr>
              <a:t>and complex community </a:t>
            </a:r>
            <a:r>
              <a:rPr kumimoji="0" lang="en-US" b="1" i="0" u="none" strike="noStrike" kern="1200" cap="none" spc="0" normalizeH="0" baseline="0" noProof="0" dirty="0">
                <a:ln>
                  <a:noFill/>
                </a:ln>
                <a:solidFill>
                  <a:prstClr val="black"/>
                </a:solidFill>
                <a:effectLst/>
                <a:uLnTx/>
                <a:uFillTx/>
                <a:latin typeface="Aptos" panose="020B0004020202020204" pitchFamily="34" charset="0"/>
              </a:rPr>
              <a:t>benchmarks / challenge problems</a:t>
            </a:r>
          </a:p>
        </p:txBody>
      </p:sp>
      <p:sp>
        <p:nvSpPr>
          <p:cNvPr id="9" name="TextBox 8">
            <a:extLst>
              <a:ext uri="{FF2B5EF4-FFF2-40B4-BE49-F238E27FC236}">
                <a16:creationId xmlns:a16="http://schemas.microsoft.com/office/drawing/2014/main" id="{844080D5-55CD-F9F7-2BAA-ABEAD4060855}"/>
              </a:ext>
            </a:extLst>
          </p:cNvPr>
          <p:cNvSpPr txBox="1"/>
          <p:nvPr/>
        </p:nvSpPr>
        <p:spPr>
          <a:xfrm>
            <a:off x="672859" y="2314086"/>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0" name="TextBox 9">
            <a:extLst>
              <a:ext uri="{FF2B5EF4-FFF2-40B4-BE49-F238E27FC236}">
                <a16:creationId xmlns:a16="http://schemas.microsoft.com/office/drawing/2014/main" id="{BAEC7514-1A48-79B4-93BF-24534517E0AF}"/>
              </a:ext>
            </a:extLst>
          </p:cNvPr>
          <p:cNvSpPr txBox="1"/>
          <p:nvPr/>
        </p:nvSpPr>
        <p:spPr>
          <a:xfrm>
            <a:off x="5450662" y="5713308"/>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1" name="TextBox 10">
            <a:extLst>
              <a:ext uri="{FF2B5EF4-FFF2-40B4-BE49-F238E27FC236}">
                <a16:creationId xmlns:a16="http://schemas.microsoft.com/office/drawing/2014/main" id="{9C15C957-6556-8697-74FB-332914D04FA7}"/>
              </a:ext>
            </a:extLst>
          </p:cNvPr>
          <p:cNvSpPr txBox="1"/>
          <p:nvPr/>
        </p:nvSpPr>
        <p:spPr>
          <a:xfrm>
            <a:off x="5450662" y="2314086"/>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2" name="TextBox 11">
            <a:extLst>
              <a:ext uri="{FF2B5EF4-FFF2-40B4-BE49-F238E27FC236}">
                <a16:creationId xmlns:a16="http://schemas.microsoft.com/office/drawing/2014/main" id="{4976D3FC-CB59-0C49-B666-45416973AF21}"/>
              </a:ext>
            </a:extLst>
          </p:cNvPr>
          <p:cNvSpPr txBox="1"/>
          <p:nvPr/>
        </p:nvSpPr>
        <p:spPr>
          <a:xfrm>
            <a:off x="728561" y="2353844"/>
            <a:ext cx="2216703"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#1 Missing Physics</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3" name="TextBox 12">
            <a:extLst>
              <a:ext uri="{FF2B5EF4-FFF2-40B4-BE49-F238E27FC236}">
                <a16:creationId xmlns:a16="http://schemas.microsoft.com/office/drawing/2014/main" id="{E9888050-59C2-2BDF-FA49-CD3A397BA714}"/>
              </a:ext>
            </a:extLst>
          </p:cNvPr>
          <p:cNvSpPr txBox="1"/>
          <p:nvPr/>
        </p:nvSpPr>
        <p:spPr>
          <a:xfrm>
            <a:off x="728561" y="2566787"/>
            <a:ext cx="3898979" cy="861774"/>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Size invariance, Hall-Petch effect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Dislocation transport, starvation, and conservation laws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Slip bands, extrusions/intrusions, and persistent slip bands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Grain boundary transmission and energetics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4" name="TextBox 13">
            <a:extLst>
              <a:ext uri="{FF2B5EF4-FFF2-40B4-BE49-F238E27FC236}">
                <a16:creationId xmlns:a16="http://schemas.microsoft.com/office/drawing/2014/main" id="{DFA302C9-DCBF-A48F-8DDA-7B3C7309A4BB}"/>
              </a:ext>
            </a:extLst>
          </p:cNvPr>
          <p:cNvSpPr txBox="1"/>
          <p:nvPr/>
        </p:nvSpPr>
        <p:spPr>
          <a:xfrm>
            <a:off x="672859" y="3449336"/>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5" name="TextBox 14">
            <a:extLst>
              <a:ext uri="{FF2B5EF4-FFF2-40B4-BE49-F238E27FC236}">
                <a16:creationId xmlns:a16="http://schemas.microsoft.com/office/drawing/2014/main" id="{692DE8DD-87DD-0F14-3EE1-64FA3F4B71A2}"/>
              </a:ext>
            </a:extLst>
          </p:cNvPr>
          <p:cNvSpPr txBox="1"/>
          <p:nvPr/>
        </p:nvSpPr>
        <p:spPr>
          <a:xfrm>
            <a:off x="672859" y="4582374"/>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6" name="TextBox 15">
            <a:extLst>
              <a:ext uri="{FF2B5EF4-FFF2-40B4-BE49-F238E27FC236}">
                <a16:creationId xmlns:a16="http://schemas.microsoft.com/office/drawing/2014/main" id="{A59460EE-9801-B143-B18B-BD1BAFB77C02}"/>
              </a:ext>
            </a:extLst>
          </p:cNvPr>
          <p:cNvSpPr txBox="1"/>
          <p:nvPr/>
        </p:nvSpPr>
        <p:spPr>
          <a:xfrm>
            <a:off x="672859" y="5715411"/>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7" name="TextBox 16">
            <a:extLst>
              <a:ext uri="{FF2B5EF4-FFF2-40B4-BE49-F238E27FC236}">
                <a16:creationId xmlns:a16="http://schemas.microsoft.com/office/drawing/2014/main" id="{CE04F083-DF76-A4D3-A6CD-2F7C06B7DCA9}"/>
              </a:ext>
            </a:extLst>
          </p:cNvPr>
          <p:cNvSpPr txBox="1"/>
          <p:nvPr/>
        </p:nvSpPr>
        <p:spPr>
          <a:xfrm>
            <a:off x="728561" y="3497979"/>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#2 Lower Scale Effects</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8" name="TextBox 17">
            <a:extLst>
              <a:ext uri="{FF2B5EF4-FFF2-40B4-BE49-F238E27FC236}">
                <a16:creationId xmlns:a16="http://schemas.microsoft.com/office/drawing/2014/main" id="{C3ED0BED-67D5-033E-AA77-E4ED8A900381}"/>
              </a:ext>
            </a:extLst>
          </p:cNvPr>
          <p:cNvSpPr txBox="1"/>
          <p:nvPr/>
        </p:nvSpPr>
        <p:spPr>
          <a:xfrm>
            <a:off x="728561" y="3712915"/>
            <a:ext cx="3982461" cy="707886"/>
          </a:xfrm>
          <a:prstGeom prst="rect">
            <a:avLst/>
          </a:prstGeom>
          <a:noFill/>
        </p:spPr>
        <p:txBody>
          <a:bodyPr wrap="square">
            <a:spAutoFit/>
          </a:bodyPr>
          <a:lstStyle/>
          <a:p>
            <a:pPr marL="285750" indent="-285750" defTabSz="914400">
              <a:buFont typeface="Arial" panose="020B0604020202020204" pitchFamily="34" charset="0"/>
              <a:buChar char="•"/>
              <a:defRPr/>
            </a:pPr>
            <a:r>
              <a:rPr lang="en-US" sz="1000" dirty="0">
                <a:latin typeface="Aptos" panose="020B0004020202020204" pitchFamily="34" charset="0"/>
              </a:rPr>
              <a:t>Dislocation core effects and key dislocation mechanisms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Accounting for measured i</a:t>
            </a:r>
            <a:r>
              <a:rPr kumimoji="0" lang="en-US" sz="1000" i="0" u="none" strike="noStrike" kern="1200" cap="none" spc="0" normalizeH="0" baseline="0" noProof="0" dirty="0" err="1">
                <a:ln>
                  <a:noFill/>
                </a:ln>
                <a:solidFill>
                  <a:schemeClr val="tx1"/>
                </a:solidFill>
                <a:effectLst/>
                <a:uLnTx/>
                <a:uFillTx/>
                <a:latin typeface="Aptos" panose="020B0004020202020204" pitchFamily="34" charset="0"/>
              </a:rPr>
              <a:t>nitial</a:t>
            </a: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 dislocation density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Nanoscale voids, precipitates, microcracks, and inclusions</a:t>
            </a:r>
            <a:endParaRPr kumimoji="0" lang="en-US" sz="1000" i="0" u="none" strike="noStrike" kern="1200" cap="none" spc="0" normalizeH="0" baseline="0" noProof="0" dirty="0">
              <a:ln>
                <a:noFill/>
              </a:ln>
              <a:solidFill>
                <a:schemeClr val="tx1"/>
              </a:solidFill>
              <a:effectLst/>
              <a:uLnTx/>
              <a:uFillTx/>
              <a:latin typeface="Aptos" panose="020B00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Solid solution hardening, compositional effects</a:t>
            </a:r>
          </a:p>
        </p:txBody>
      </p:sp>
      <p:sp>
        <p:nvSpPr>
          <p:cNvPr id="19" name="TextBox 18">
            <a:extLst>
              <a:ext uri="{FF2B5EF4-FFF2-40B4-BE49-F238E27FC236}">
                <a16:creationId xmlns:a16="http://schemas.microsoft.com/office/drawing/2014/main" id="{6F8DA540-C4E7-35D3-401A-53DF2C3E49B6}"/>
              </a:ext>
            </a:extLst>
          </p:cNvPr>
          <p:cNvSpPr txBox="1"/>
          <p:nvPr/>
        </p:nvSpPr>
        <p:spPr>
          <a:xfrm>
            <a:off x="728561" y="4619172"/>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#3 Evolution of Microstructural Input</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0" name="TextBox 19">
            <a:extLst>
              <a:ext uri="{FF2B5EF4-FFF2-40B4-BE49-F238E27FC236}">
                <a16:creationId xmlns:a16="http://schemas.microsoft.com/office/drawing/2014/main" id="{6057BDBB-3DDA-1337-C47C-7523182CEF5E}"/>
              </a:ext>
            </a:extLst>
          </p:cNvPr>
          <p:cNvSpPr txBox="1"/>
          <p:nvPr/>
        </p:nvSpPr>
        <p:spPr>
          <a:xfrm>
            <a:off x="728561" y="4825178"/>
            <a:ext cx="3982461"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Grain boundary sliding, coarsening, rotation, migration, and local misorientation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Nanoscale changes such as rafting, phase transformations, deformation twinning, and vacancy generation</a:t>
            </a:r>
            <a:endParaRPr kumimoji="0" lang="en-US" sz="10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1" name="TextBox 20">
            <a:extLst>
              <a:ext uri="{FF2B5EF4-FFF2-40B4-BE49-F238E27FC236}">
                <a16:creationId xmlns:a16="http://schemas.microsoft.com/office/drawing/2014/main" id="{F54F1DB7-A381-F2B8-58AF-659CCF2685AA}"/>
              </a:ext>
            </a:extLst>
          </p:cNvPr>
          <p:cNvSpPr txBox="1"/>
          <p:nvPr/>
        </p:nvSpPr>
        <p:spPr>
          <a:xfrm>
            <a:off x="728561" y="5774297"/>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#4 Fundamentals</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4" name="TextBox 23">
            <a:extLst>
              <a:ext uri="{FF2B5EF4-FFF2-40B4-BE49-F238E27FC236}">
                <a16:creationId xmlns:a16="http://schemas.microsoft.com/office/drawing/2014/main" id="{A47DED50-C93A-4214-C120-50F83155440A}"/>
              </a:ext>
            </a:extLst>
          </p:cNvPr>
          <p:cNvSpPr txBox="1"/>
          <p:nvPr/>
        </p:nvSpPr>
        <p:spPr>
          <a:xfrm>
            <a:off x="728561" y="5980302"/>
            <a:ext cx="4043421"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Continuum assumption, separation of scales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Decoupling of elastic and plastic constitutive behavior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err="1">
                <a:ln>
                  <a:noFill/>
                </a:ln>
                <a:solidFill>
                  <a:schemeClr val="tx1"/>
                </a:solidFill>
                <a:effectLst/>
                <a:uLnTx/>
                <a:uFillTx/>
                <a:latin typeface="Aptos" panose="020B0004020202020204" pitchFamily="34" charset="0"/>
              </a:rPr>
              <a:t>Orowan’s</a:t>
            </a: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 equation and Schmid behavior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Infinitesimal deformation and strain measures</a:t>
            </a:r>
            <a:endParaRPr kumimoji="0" lang="en-US" sz="10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5" name="TextBox 24">
            <a:extLst>
              <a:ext uri="{FF2B5EF4-FFF2-40B4-BE49-F238E27FC236}">
                <a16:creationId xmlns:a16="http://schemas.microsoft.com/office/drawing/2014/main" id="{77D9127A-A2F7-1C6D-A062-B3438E577A72}"/>
              </a:ext>
            </a:extLst>
          </p:cNvPr>
          <p:cNvSpPr txBox="1"/>
          <p:nvPr/>
        </p:nvSpPr>
        <p:spPr>
          <a:xfrm>
            <a:off x="5450662" y="3448552"/>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6" name="TextBox 25">
            <a:extLst>
              <a:ext uri="{FF2B5EF4-FFF2-40B4-BE49-F238E27FC236}">
                <a16:creationId xmlns:a16="http://schemas.microsoft.com/office/drawing/2014/main" id="{11C432E9-2954-C7CE-67B6-F324DF63FB59}"/>
              </a:ext>
            </a:extLst>
          </p:cNvPr>
          <p:cNvSpPr txBox="1"/>
          <p:nvPr/>
        </p:nvSpPr>
        <p:spPr>
          <a:xfrm>
            <a:off x="5450662" y="4580930"/>
            <a:ext cx="4495694" cy="100584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7" name="TextBox 26">
            <a:extLst>
              <a:ext uri="{FF2B5EF4-FFF2-40B4-BE49-F238E27FC236}">
                <a16:creationId xmlns:a16="http://schemas.microsoft.com/office/drawing/2014/main" id="{D12161D1-4539-9C5D-9E34-4BD8D1EC29ED}"/>
              </a:ext>
            </a:extLst>
          </p:cNvPr>
          <p:cNvSpPr txBox="1"/>
          <p:nvPr/>
        </p:nvSpPr>
        <p:spPr>
          <a:xfrm>
            <a:off x="5492819" y="3506710"/>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#6 Extreme Values</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28" name="TextBox 27">
            <a:extLst>
              <a:ext uri="{FF2B5EF4-FFF2-40B4-BE49-F238E27FC236}">
                <a16:creationId xmlns:a16="http://schemas.microsoft.com/office/drawing/2014/main" id="{8FBF2E7B-BE85-FF0C-5857-B4D407011C7B}"/>
              </a:ext>
            </a:extLst>
          </p:cNvPr>
          <p:cNvSpPr txBox="1"/>
          <p:nvPr/>
        </p:nvSpPr>
        <p:spPr>
          <a:xfrm>
            <a:off x="5492819" y="3761117"/>
            <a:ext cx="4331614" cy="55399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Multi-junctions and field localizations are critical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Confidence in discretization and solver near extremes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Nonlocal length scales</a:t>
            </a:r>
          </a:p>
        </p:txBody>
      </p:sp>
      <p:sp>
        <p:nvSpPr>
          <p:cNvPr id="30" name="TextBox 29">
            <a:extLst>
              <a:ext uri="{FF2B5EF4-FFF2-40B4-BE49-F238E27FC236}">
                <a16:creationId xmlns:a16="http://schemas.microsoft.com/office/drawing/2014/main" id="{4CCBFE69-B3DF-52E0-BC79-CB882EF69D56}"/>
              </a:ext>
            </a:extLst>
          </p:cNvPr>
          <p:cNvSpPr txBox="1"/>
          <p:nvPr/>
        </p:nvSpPr>
        <p:spPr>
          <a:xfrm>
            <a:off x="5492819" y="2334900"/>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#5 Boundary Conditions</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31" name="TextBox 30">
            <a:extLst>
              <a:ext uri="{FF2B5EF4-FFF2-40B4-BE49-F238E27FC236}">
                <a16:creationId xmlns:a16="http://schemas.microsoft.com/office/drawing/2014/main" id="{97E32705-9B63-1C2A-2CE4-FCCC98273AE2}"/>
              </a:ext>
            </a:extLst>
          </p:cNvPr>
          <p:cNvSpPr txBox="1"/>
          <p:nvPr/>
        </p:nvSpPr>
        <p:spPr>
          <a:xfrm>
            <a:off x="5492819" y="2570521"/>
            <a:ext cx="4331614"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Periodicity, self-consistency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Concurrent or hierarchical coupling with higher spatial scale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Statistical equivalence of representative volume elements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Multi-time scale behavior</a:t>
            </a:r>
            <a:endParaRPr kumimoji="0" lang="en-US" sz="10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32" name="TextBox 31">
            <a:extLst>
              <a:ext uri="{FF2B5EF4-FFF2-40B4-BE49-F238E27FC236}">
                <a16:creationId xmlns:a16="http://schemas.microsoft.com/office/drawing/2014/main" id="{0E277C92-4D5F-0F41-E3F8-68D4BA7F09E2}"/>
              </a:ext>
            </a:extLst>
          </p:cNvPr>
          <p:cNvSpPr txBox="1"/>
          <p:nvPr/>
        </p:nvSpPr>
        <p:spPr>
          <a:xfrm>
            <a:off x="5492819" y="4622483"/>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#7 Computational Cost</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33" name="TextBox 32">
            <a:extLst>
              <a:ext uri="{FF2B5EF4-FFF2-40B4-BE49-F238E27FC236}">
                <a16:creationId xmlns:a16="http://schemas.microsoft.com/office/drawing/2014/main" id="{52B53B1C-53D2-9D25-FD57-149BE1A390E0}"/>
              </a:ext>
            </a:extLst>
          </p:cNvPr>
          <p:cNvSpPr txBox="1"/>
          <p:nvPr/>
        </p:nvSpPr>
        <p:spPr>
          <a:xfrm>
            <a:off x="5492819" y="4904146"/>
            <a:ext cx="4331614" cy="55399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&gt;1,000 grains requires supercomputing</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CPU and GPU parallelization add user/developer complexity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Global and constitutive time integration accuracy/stability thresholds</a:t>
            </a:r>
          </a:p>
        </p:txBody>
      </p:sp>
      <p:sp>
        <p:nvSpPr>
          <p:cNvPr id="34" name="TextBox 33">
            <a:extLst>
              <a:ext uri="{FF2B5EF4-FFF2-40B4-BE49-F238E27FC236}">
                <a16:creationId xmlns:a16="http://schemas.microsoft.com/office/drawing/2014/main" id="{7E36C5FF-8E08-0559-F204-41E6235C8457}"/>
              </a:ext>
            </a:extLst>
          </p:cNvPr>
          <p:cNvSpPr txBox="1"/>
          <p:nvPr/>
        </p:nvSpPr>
        <p:spPr>
          <a:xfrm>
            <a:off x="5492819" y="5771781"/>
            <a:ext cx="2821165" cy="276999"/>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tx1"/>
                </a:solidFill>
                <a:effectLst/>
                <a:uLnTx/>
                <a:uFillTx/>
                <a:latin typeface="Aptos" panose="020B0004020202020204" pitchFamily="34" charset="0"/>
              </a:rPr>
              <a:t>#8 Workflow Efficiency</a:t>
            </a:r>
            <a:endParaRPr kumimoji="0" lang="en-US" sz="12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35" name="TextBox 34">
            <a:extLst>
              <a:ext uri="{FF2B5EF4-FFF2-40B4-BE49-F238E27FC236}">
                <a16:creationId xmlns:a16="http://schemas.microsoft.com/office/drawing/2014/main" id="{241FC0B2-DFD1-2F80-4D7B-538983A94532}"/>
              </a:ext>
            </a:extLst>
          </p:cNvPr>
          <p:cNvSpPr txBox="1"/>
          <p:nvPr/>
        </p:nvSpPr>
        <p:spPr>
          <a:xfrm>
            <a:off x="5492819" y="5976737"/>
            <a:ext cx="4331614" cy="70788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i="0" u="none" strike="noStrike" kern="1200" cap="none" spc="0" normalizeH="0" baseline="0" noProof="0" dirty="0">
                <a:ln>
                  <a:noFill/>
                </a:ln>
                <a:solidFill>
                  <a:schemeClr val="tx1"/>
                </a:solidFill>
                <a:effectLst/>
                <a:uLnTx/>
                <a:uFillTx/>
                <a:latin typeface="Aptos" panose="020B0004020202020204" pitchFamily="34" charset="0"/>
              </a:rPr>
              <a:t>Software integration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Aptos" panose="020B0004020202020204" pitchFamily="34" charset="0"/>
              </a:rPr>
              <a:t>Reproducibility is nontrivial</a:t>
            </a:r>
          </a:p>
          <a:p>
            <a:pPr marL="285750" indent="-285750" defTabSz="914400">
              <a:buFont typeface="Arial" panose="020B0604020202020204" pitchFamily="34" charset="0"/>
              <a:buChar char="•"/>
              <a:defRPr/>
            </a:pPr>
            <a:r>
              <a:rPr lang="en-US" sz="1000" dirty="0">
                <a:latin typeface="Aptos" panose="020B0004020202020204" pitchFamily="34" charset="0"/>
              </a:rPr>
              <a:t>Constitutive relation development requires competence in tensor analysis</a:t>
            </a:r>
          </a:p>
        </p:txBody>
      </p:sp>
    </p:spTree>
    <p:extLst>
      <p:ext uri="{BB962C8B-B14F-4D97-AF65-F5344CB8AC3E}">
        <p14:creationId xmlns:p14="http://schemas.microsoft.com/office/powerpoint/2010/main" val="96257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a:bodyPr>
          <a:lstStyle/>
          <a:p>
            <a:r>
              <a:rPr lang="en-US" dirty="0">
                <a:latin typeface="Aptos" panose="020B0004020202020204" pitchFamily="34" charset="0"/>
              </a:rPr>
              <a:t>Crystal Plasticity and Q&amp;C</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15</a:t>
            </a:fld>
            <a:endParaRPr lang="en-US" dirty="0"/>
          </a:p>
        </p:txBody>
      </p:sp>
      <p:sp>
        <p:nvSpPr>
          <p:cNvPr id="17" name="Rectangle: Rounded Corners 16">
            <a:extLst>
              <a:ext uri="{FF2B5EF4-FFF2-40B4-BE49-F238E27FC236}">
                <a16:creationId xmlns:a16="http://schemas.microsoft.com/office/drawing/2014/main" id="{B323FCCA-D84D-3877-B3DE-00F1C7B05E3E}"/>
              </a:ext>
            </a:extLst>
          </p:cNvPr>
          <p:cNvSpPr/>
          <p:nvPr/>
        </p:nvSpPr>
        <p:spPr>
          <a:xfrm>
            <a:off x="1627248" y="2613225"/>
            <a:ext cx="1997950" cy="1451078"/>
          </a:xfrm>
          <a:prstGeom prst="roundRect">
            <a:avLst>
              <a:gd name="adj" fmla="val 6251"/>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ptos" panose="020B0004020202020204" pitchFamily="34" charset="0"/>
              </a:rPr>
              <a:t>Entry Points</a:t>
            </a:r>
          </a:p>
        </p:txBody>
      </p:sp>
      <p:sp>
        <p:nvSpPr>
          <p:cNvPr id="18" name="Rectangle: Rounded Corners 17">
            <a:extLst>
              <a:ext uri="{FF2B5EF4-FFF2-40B4-BE49-F238E27FC236}">
                <a16:creationId xmlns:a16="http://schemas.microsoft.com/office/drawing/2014/main" id="{A6A0736B-21ED-95BE-4E6C-E6ADAAE6E25C}"/>
              </a:ext>
            </a:extLst>
          </p:cNvPr>
          <p:cNvSpPr/>
          <p:nvPr/>
        </p:nvSpPr>
        <p:spPr>
          <a:xfrm>
            <a:off x="4517235" y="2613225"/>
            <a:ext cx="1997950" cy="1451078"/>
          </a:xfrm>
          <a:prstGeom prst="roundRect">
            <a:avLst>
              <a:gd name="adj" fmla="val 6251"/>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ptos" panose="020B0004020202020204" pitchFamily="34" charset="0"/>
              </a:rPr>
              <a:t>Limitations</a:t>
            </a:r>
          </a:p>
        </p:txBody>
      </p:sp>
      <p:sp>
        <p:nvSpPr>
          <p:cNvPr id="19" name="Rectangle: Rounded Corners 18">
            <a:extLst>
              <a:ext uri="{FF2B5EF4-FFF2-40B4-BE49-F238E27FC236}">
                <a16:creationId xmlns:a16="http://schemas.microsoft.com/office/drawing/2014/main" id="{25670A2D-1404-D355-B6B7-A113893957DC}"/>
              </a:ext>
            </a:extLst>
          </p:cNvPr>
          <p:cNvSpPr/>
          <p:nvPr/>
        </p:nvSpPr>
        <p:spPr>
          <a:xfrm>
            <a:off x="7407222" y="2613225"/>
            <a:ext cx="1997950" cy="1451078"/>
          </a:xfrm>
          <a:prstGeom prst="roundRect">
            <a:avLst>
              <a:gd name="adj" fmla="val 6251"/>
            </a:avLst>
          </a:prstGeom>
          <a:gradFill>
            <a:gsLst>
              <a:gs pos="0">
                <a:srgbClr val="003D92"/>
              </a:gs>
              <a:gs pos="100000">
                <a:srgbClr val="002060"/>
              </a:gs>
            </a:gsLst>
            <a:lin ang="27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Trust</a:t>
            </a:r>
          </a:p>
        </p:txBody>
      </p:sp>
      <p:sp>
        <p:nvSpPr>
          <p:cNvPr id="20" name="TextBox 19">
            <a:extLst>
              <a:ext uri="{FF2B5EF4-FFF2-40B4-BE49-F238E27FC236}">
                <a16:creationId xmlns:a16="http://schemas.microsoft.com/office/drawing/2014/main" id="{29F8A986-1CA6-B38F-2EAA-B3221CB7C32B}"/>
              </a:ext>
            </a:extLst>
          </p:cNvPr>
          <p:cNvSpPr txBox="1"/>
          <p:nvPr/>
        </p:nvSpPr>
        <p:spPr>
          <a:xfrm>
            <a:off x="2027314"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rPr>
              <a:t>(1)</a:t>
            </a:r>
            <a:endParaRPr kumimoji="0" lang="en-US" sz="2000"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endParaRPr>
          </a:p>
        </p:txBody>
      </p:sp>
      <p:sp>
        <p:nvSpPr>
          <p:cNvPr id="21" name="TextBox 20">
            <a:extLst>
              <a:ext uri="{FF2B5EF4-FFF2-40B4-BE49-F238E27FC236}">
                <a16:creationId xmlns:a16="http://schemas.microsoft.com/office/drawing/2014/main" id="{8DEB49EE-E747-33BA-F78B-43164D273C93}"/>
              </a:ext>
            </a:extLst>
          </p:cNvPr>
          <p:cNvSpPr txBox="1"/>
          <p:nvPr/>
        </p:nvSpPr>
        <p:spPr>
          <a:xfrm>
            <a:off x="4917301"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rPr>
              <a:t>(2)</a:t>
            </a:r>
            <a:endParaRPr kumimoji="0" lang="en-US" sz="2000"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endParaRPr>
          </a:p>
        </p:txBody>
      </p:sp>
      <p:sp>
        <p:nvSpPr>
          <p:cNvPr id="22" name="TextBox 21">
            <a:extLst>
              <a:ext uri="{FF2B5EF4-FFF2-40B4-BE49-F238E27FC236}">
                <a16:creationId xmlns:a16="http://schemas.microsoft.com/office/drawing/2014/main" id="{D03945BF-778E-428B-F263-146B84701E13}"/>
              </a:ext>
            </a:extLst>
          </p:cNvPr>
          <p:cNvSpPr txBox="1"/>
          <p:nvPr/>
        </p:nvSpPr>
        <p:spPr>
          <a:xfrm>
            <a:off x="7807288"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(3)</a:t>
            </a:r>
            <a:endParaRPr kumimoji="0" lang="en-US" sz="20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4" name="TextBox 3">
            <a:extLst>
              <a:ext uri="{FF2B5EF4-FFF2-40B4-BE49-F238E27FC236}">
                <a16:creationId xmlns:a16="http://schemas.microsoft.com/office/drawing/2014/main" id="{4EAD92CD-CFC1-8768-2111-CB3F05169D2E}"/>
              </a:ext>
            </a:extLst>
          </p:cNvPr>
          <p:cNvSpPr txBox="1"/>
          <p:nvPr/>
        </p:nvSpPr>
        <p:spPr>
          <a:xfrm>
            <a:off x="1627248" y="1889640"/>
            <a:ext cx="7777924" cy="369332"/>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003D92"/>
                </a:solidFill>
                <a:effectLst/>
                <a:uLnTx/>
                <a:uFillTx/>
                <a:latin typeface="Aptos" panose="020B0004020202020204" pitchFamily="34" charset="0"/>
              </a:rPr>
              <a:t>Why is crystal plasticity not playing a significant role in Q&amp;C?</a:t>
            </a:r>
            <a:endParaRPr kumimoji="0" lang="en-US" i="0" u="none" strike="noStrike" kern="1200" cap="none" spc="0" normalizeH="0" baseline="0" noProof="0" dirty="0">
              <a:ln>
                <a:noFill/>
              </a:ln>
              <a:solidFill>
                <a:prstClr val="black"/>
              </a:solidFill>
              <a:effectLst/>
              <a:uLnTx/>
              <a:uFillTx/>
              <a:latin typeface="Aptos" panose="020B0004020202020204" pitchFamily="34" charset="0"/>
            </a:endParaRPr>
          </a:p>
        </p:txBody>
      </p:sp>
    </p:spTree>
    <p:extLst>
      <p:ext uri="{BB962C8B-B14F-4D97-AF65-F5344CB8AC3E}">
        <p14:creationId xmlns:p14="http://schemas.microsoft.com/office/powerpoint/2010/main" val="2908957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a:bodyPr>
          <a:lstStyle/>
          <a:p>
            <a:r>
              <a:rPr lang="en-US" dirty="0">
                <a:latin typeface="Aptos" panose="020B0004020202020204" pitchFamily="34" charset="0"/>
              </a:rPr>
              <a:t>Calibration and Validation of Crystal Plasticity</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16</a:t>
            </a:fld>
            <a:endParaRPr lang="en-US" dirty="0"/>
          </a:p>
        </p:txBody>
      </p:sp>
      <p:sp>
        <p:nvSpPr>
          <p:cNvPr id="17" name="TextBox 16">
            <a:extLst>
              <a:ext uri="{FF2B5EF4-FFF2-40B4-BE49-F238E27FC236}">
                <a16:creationId xmlns:a16="http://schemas.microsoft.com/office/drawing/2014/main" id="{529A7465-4605-CC5D-3EA6-01A421625808}"/>
              </a:ext>
            </a:extLst>
          </p:cNvPr>
          <p:cNvSpPr txBox="1"/>
          <p:nvPr/>
        </p:nvSpPr>
        <p:spPr>
          <a:xfrm>
            <a:off x="550169" y="1312482"/>
            <a:ext cx="9616245" cy="1938992"/>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effectLst/>
                <a:uLnTx/>
                <a:uFillTx/>
                <a:latin typeface="Aptos" panose="020B0004020202020204" pitchFamily="34" charset="0"/>
              </a:rPr>
              <a:t>Common Calibration and Validation Methods</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ptos" panose="020B0004020202020204" pitchFamily="34" charset="0"/>
              </a:rPr>
              <a:t>Bulk and mesoscale polycrystalline testing</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effectLst/>
                <a:uLnTx/>
                <a:uFillTx/>
                <a:latin typeface="Aptos" panose="020B0004020202020204" pitchFamily="34" charset="0"/>
              </a:rPr>
              <a:t>Single crystal testing</a:t>
            </a:r>
          </a:p>
          <a:p>
            <a:pPr marL="342900" lvl="0" indent="-342900" defTabSz="914400">
              <a:buFont typeface="Arial" panose="020B0604020202020204" pitchFamily="34" charset="0"/>
              <a:buChar char="•"/>
              <a:defRPr/>
            </a:pPr>
            <a:r>
              <a:rPr lang="en-US" sz="2000" dirty="0">
                <a:latin typeface="Aptos" panose="020B0004020202020204" pitchFamily="34" charset="0"/>
              </a:rPr>
              <a:t>In-situ loading with digital image correlation or high energy diffraction microscopy</a:t>
            </a:r>
            <a:endParaRPr kumimoji="0" lang="en-US" sz="2000" i="0" u="none" strike="noStrike" kern="1200" cap="none" spc="0" normalizeH="0" baseline="0" noProof="0" dirty="0">
              <a:ln>
                <a:noFill/>
              </a:ln>
              <a:effectLst/>
              <a:uLnTx/>
              <a:uFillTx/>
              <a:latin typeface="Aptos" panose="020B0004020202020204" pitchFamily="34" charset="0"/>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ptos" panose="020B0004020202020204" pitchFamily="34" charset="0"/>
              </a:rPr>
              <a:t>Micropillar and nanoindentation experiments</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ptos" panose="020B0004020202020204" pitchFamily="34" charset="0"/>
              </a:rPr>
              <a:t>Lower scale modeling</a:t>
            </a:r>
            <a:endParaRPr kumimoji="0" lang="en-US" sz="2000" i="0" u="none" strike="noStrike" kern="1200" cap="none" spc="0" normalizeH="0" baseline="0" noProof="0" dirty="0">
              <a:ln>
                <a:noFill/>
              </a:ln>
              <a:effectLst/>
              <a:uLnTx/>
              <a:uFillTx/>
              <a:latin typeface="Aptos" panose="020B0004020202020204" pitchFamily="34" charset="0"/>
            </a:endParaRPr>
          </a:p>
        </p:txBody>
      </p:sp>
      <p:sp>
        <p:nvSpPr>
          <p:cNvPr id="21" name="TextBox 20">
            <a:extLst>
              <a:ext uri="{FF2B5EF4-FFF2-40B4-BE49-F238E27FC236}">
                <a16:creationId xmlns:a16="http://schemas.microsoft.com/office/drawing/2014/main" id="{C2114A28-09C8-8B19-3145-D5F5C29F46E7}"/>
              </a:ext>
            </a:extLst>
          </p:cNvPr>
          <p:cNvSpPr txBox="1"/>
          <p:nvPr/>
        </p:nvSpPr>
        <p:spPr>
          <a:xfrm>
            <a:off x="550169" y="3578185"/>
            <a:ext cx="9616245" cy="1015663"/>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effectLst/>
                <a:uLnTx/>
                <a:uFillTx/>
                <a:latin typeface="Aptos" panose="020B0004020202020204" pitchFamily="34" charset="0"/>
              </a:rPr>
              <a:t>Common Calibration and Validation Challenges</a:t>
            </a:r>
          </a:p>
          <a:p>
            <a:pPr marL="342900" indent="-342900" defTabSz="914400">
              <a:buFont typeface="Arial" panose="020B0604020202020204" pitchFamily="34" charset="0"/>
              <a:buChar char="•"/>
              <a:defRPr/>
            </a:pPr>
            <a:r>
              <a:rPr lang="en-US" sz="2000" dirty="0">
                <a:latin typeface="Aptos" panose="020B0004020202020204" pitchFamily="34" charset="0"/>
              </a:rPr>
              <a:t>Measuring relevant quantities at relevant length and time scales</a:t>
            </a:r>
          </a:p>
          <a:p>
            <a:pPr marL="342900" indent="-342900" defTabSz="914400">
              <a:buFont typeface="Arial" panose="020B0604020202020204" pitchFamily="34" charset="0"/>
              <a:buChar char="•"/>
              <a:defRPr/>
            </a:pPr>
            <a:r>
              <a:rPr lang="en-US" sz="2000" dirty="0">
                <a:latin typeface="Aptos" panose="020B0004020202020204" pitchFamily="34" charset="0"/>
              </a:rPr>
              <a:t>Many model parameters         difficult to decouple experimentally</a:t>
            </a:r>
          </a:p>
        </p:txBody>
      </p:sp>
      <p:cxnSp>
        <p:nvCxnSpPr>
          <p:cNvPr id="5" name="Straight Arrow Connector 4">
            <a:extLst>
              <a:ext uri="{FF2B5EF4-FFF2-40B4-BE49-F238E27FC236}">
                <a16:creationId xmlns:a16="http://schemas.microsoft.com/office/drawing/2014/main" id="{715A76D4-F50A-DB65-3D7E-9C44EA8CFA88}"/>
              </a:ext>
            </a:extLst>
          </p:cNvPr>
          <p:cNvCxnSpPr>
            <a:cxnSpLocks/>
          </p:cNvCxnSpPr>
          <p:nvPr/>
        </p:nvCxnSpPr>
        <p:spPr>
          <a:xfrm>
            <a:off x="3711742" y="4391796"/>
            <a:ext cx="36094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12" name="Group 11">
            <a:extLst>
              <a:ext uri="{FF2B5EF4-FFF2-40B4-BE49-F238E27FC236}">
                <a16:creationId xmlns:a16="http://schemas.microsoft.com/office/drawing/2014/main" id="{AD327001-C570-4F62-613B-5C85E6BBB15E}"/>
              </a:ext>
            </a:extLst>
          </p:cNvPr>
          <p:cNvGrpSpPr/>
          <p:nvPr/>
        </p:nvGrpSpPr>
        <p:grpSpPr>
          <a:xfrm>
            <a:off x="550169" y="5054725"/>
            <a:ext cx="10478854" cy="834150"/>
            <a:chOff x="579175" y="5579332"/>
            <a:chExt cx="10478854" cy="834150"/>
          </a:xfrm>
        </p:grpSpPr>
        <p:sp>
          <p:nvSpPr>
            <p:cNvPr id="10" name="TextBox 9">
              <a:extLst>
                <a:ext uri="{FF2B5EF4-FFF2-40B4-BE49-F238E27FC236}">
                  <a16:creationId xmlns:a16="http://schemas.microsoft.com/office/drawing/2014/main" id="{03DA7DAE-AA2C-6D7E-0E26-49BFDFCF7257}"/>
                </a:ext>
              </a:extLst>
            </p:cNvPr>
            <p:cNvSpPr txBox="1"/>
            <p:nvPr/>
          </p:nvSpPr>
          <p:spPr>
            <a:xfrm>
              <a:off x="579175" y="5579332"/>
              <a:ext cx="10478854" cy="834150"/>
            </a:xfrm>
            <a:prstGeom prst="roundRect">
              <a:avLst/>
            </a:prstGeom>
            <a:gradFill flip="none" rotWithShape="1">
              <a:gsLst>
                <a:gs pos="0">
                  <a:schemeClr val="bg1"/>
                </a:gs>
                <a:gs pos="100000">
                  <a:srgbClr val="E2EBFE"/>
                </a:gs>
              </a:gsLst>
              <a:lin ang="2700000" scaled="1"/>
              <a:tileRect/>
            </a:gra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solidFill>
                  <a:schemeClr val="tx1"/>
                </a:solidFill>
                <a:effectLst/>
                <a:uLnTx/>
                <a:uFillTx/>
                <a:latin typeface="Aptos" panose="020B0004020202020204" pitchFamily="34" charset="0"/>
              </a:endParaRPr>
            </a:p>
          </p:txBody>
        </p:sp>
        <p:sp>
          <p:nvSpPr>
            <p:cNvPr id="11" name="TextBox 10">
              <a:extLst>
                <a:ext uri="{FF2B5EF4-FFF2-40B4-BE49-F238E27FC236}">
                  <a16:creationId xmlns:a16="http://schemas.microsoft.com/office/drawing/2014/main" id="{3C09D33A-B3C7-2DC2-D9A6-E4DDB896B572}"/>
                </a:ext>
              </a:extLst>
            </p:cNvPr>
            <p:cNvSpPr txBox="1"/>
            <p:nvPr/>
          </p:nvSpPr>
          <p:spPr>
            <a:xfrm>
              <a:off x="741529" y="5673241"/>
              <a:ext cx="10268374" cy="646331"/>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003D92"/>
                  </a:solidFill>
                  <a:effectLst/>
                  <a:uLnTx/>
                  <a:uFillTx/>
                  <a:latin typeface="Aptos" panose="020B0004020202020204" pitchFamily="34" charset="0"/>
                </a:rPr>
                <a:t>By adding model complexity without corresponding experimental measurement, typically physics-based principles and interpretations are deteriorated, and model generalizability is lost.</a:t>
              </a:r>
              <a:endParaRPr kumimoji="0" lang="en-US" i="0" u="none" strike="noStrike" kern="1200" cap="none" spc="0" normalizeH="0" baseline="0" noProof="0" dirty="0">
                <a:ln>
                  <a:noFill/>
                </a:ln>
                <a:solidFill>
                  <a:prstClr val="black"/>
                </a:solidFill>
                <a:effectLst/>
                <a:uLnTx/>
                <a:uFillTx/>
                <a:latin typeface="Aptos" panose="020B0004020202020204" pitchFamily="34" charset="0"/>
              </a:endParaRPr>
            </a:p>
          </p:txBody>
        </p:sp>
      </p:grpSp>
    </p:spTree>
    <p:extLst>
      <p:ext uri="{BB962C8B-B14F-4D97-AF65-F5344CB8AC3E}">
        <p14:creationId xmlns:p14="http://schemas.microsoft.com/office/powerpoint/2010/main" val="377203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fontScale="90000"/>
          </a:bodyPr>
          <a:lstStyle/>
          <a:p>
            <a:r>
              <a:rPr lang="en-US" dirty="0">
                <a:latin typeface="Aptos" panose="020B0004020202020204" pitchFamily="34" charset="0"/>
              </a:rPr>
              <a:t>National Institute of Standards and Technology (NIST)</a:t>
            </a:r>
            <a:br>
              <a:rPr lang="en-US" dirty="0">
                <a:latin typeface="Aptos" panose="020B0004020202020204" pitchFamily="34" charset="0"/>
              </a:rPr>
            </a:br>
            <a:r>
              <a:rPr lang="en-US" dirty="0">
                <a:latin typeface="Aptos" panose="020B0004020202020204" pitchFamily="34" charset="0"/>
              </a:rPr>
              <a:t>Additive Manufacturing Benchmarks 2022</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latin typeface="Aptos" panose="020B0004020202020204" pitchFamily="34" charset="0"/>
              </a:rPr>
              <a:t>17</a:t>
            </a:fld>
            <a:endParaRPr lang="en-US" dirty="0">
              <a:latin typeface="Aptos" panose="020B0004020202020204" pitchFamily="34" charset="0"/>
            </a:endParaRPr>
          </a:p>
        </p:txBody>
      </p:sp>
      <p:grpSp>
        <p:nvGrpSpPr>
          <p:cNvPr id="88" name="Group 87">
            <a:extLst>
              <a:ext uri="{FF2B5EF4-FFF2-40B4-BE49-F238E27FC236}">
                <a16:creationId xmlns:a16="http://schemas.microsoft.com/office/drawing/2014/main" id="{17469B8D-0F42-BBE9-964C-58DC56F2D8D3}"/>
              </a:ext>
            </a:extLst>
          </p:cNvPr>
          <p:cNvGrpSpPr/>
          <p:nvPr/>
        </p:nvGrpSpPr>
        <p:grpSpPr>
          <a:xfrm>
            <a:off x="7159749" y="1532998"/>
            <a:ext cx="2577642" cy="2524864"/>
            <a:chOff x="7669309" y="1374249"/>
            <a:chExt cx="2235798" cy="2190020"/>
          </a:xfrm>
        </p:grpSpPr>
        <p:pic>
          <p:nvPicPr>
            <p:cNvPr id="67" name="Picture 66">
              <a:extLst>
                <a:ext uri="{FF2B5EF4-FFF2-40B4-BE49-F238E27FC236}">
                  <a16:creationId xmlns:a16="http://schemas.microsoft.com/office/drawing/2014/main" id="{BE0A7ABA-F6FC-67F7-38D8-F0CD37AA1E6D}"/>
                </a:ext>
              </a:extLst>
            </p:cNvPr>
            <p:cNvPicPr>
              <a:picLocks noChangeAspect="1"/>
            </p:cNvPicPr>
            <p:nvPr/>
          </p:nvPicPr>
          <p:blipFill rotWithShape="1">
            <a:blip r:embed="rId2"/>
            <a:srcRect l="7773" t="5384"/>
            <a:stretch/>
          </p:blipFill>
          <p:spPr>
            <a:xfrm>
              <a:off x="7669309" y="1374249"/>
              <a:ext cx="2235798" cy="2190020"/>
            </a:xfrm>
            <a:prstGeom prst="rect">
              <a:avLst/>
            </a:prstGeom>
          </p:spPr>
        </p:pic>
        <p:sp>
          <p:nvSpPr>
            <p:cNvPr id="68" name="Star: 5 Points 67">
              <a:extLst>
                <a:ext uri="{FF2B5EF4-FFF2-40B4-BE49-F238E27FC236}">
                  <a16:creationId xmlns:a16="http://schemas.microsoft.com/office/drawing/2014/main" id="{D5AF0529-8AEF-A3C9-FBC8-2DA95E0FB947}"/>
                </a:ext>
              </a:extLst>
            </p:cNvPr>
            <p:cNvSpPr/>
            <p:nvPr/>
          </p:nvSpPr>
          <p:spPr>
            <a:xfrm>
              <a:off x="8858900" y="1864449"/>
              <a:ext cx="167780" cy="169277"/>
            </a:xfrm>
            <a:prstGeom prst="star5">
              <a:avLst/>
            </a:prstGeom>
            <a:gradFill>
              <a:gsLst>
                <a:gs pos="0">
                  <a:srgbClr val="FF0000"/>
                </a:gs>
                <a:gs pos="100000">
                  <a:srgbClr val="FF0000"/>
                </a:gs>
              </a:gsLst>
            </a:gra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Aptos" panose="020B0004020202020204" pitchFamily="34" charset="0"/>
              </a:endParaRPr>
            </a:p>
          </p:txBody>
        </p:sp>
        <p:sp>
          <p:nvSpPr>
            <p:cNvPr id="69" name="Oval 68">
              <a:extLst>
                <a:ext uri="{FF2B5EF4-FFF2-40B4-BE49-F238E27FC236}">
                  <a16:creationId xmlns:a16="http://schemas.microsoft.com/office/drawing/2014/main" id="{D00081C5-5AEC-0389-80CB-109B4B6EC5B1}"/>
                </a:ext>
              </a:extLst>
            </p:cNvPr>
            <p:cNvSpPr/>
            <p:nvPr/>
          </p:nvSpPr>
          <p:spPr>
            <a:xfrm rot="2636857">
              <a:off x="8760059" y="2843625"/>
              <a:ext cx="251670" cy="67345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70" name="TextBox 69">
            <a:extLst>
              <a:ext uri="{FF2B5EF4-FFF2-40B4-BE49-F238E27FC236}">
                <a16:creationId xmlns:a16="http://schemas.microsoft.com/office/drawing/2014/main" id="{914C5221-5309-0F3C-773C-A4C17C6A0BB9}"/>
              </a:ext>
            </a:extLst>
          </p:cNvPr>
          <p:cNvSpPr txBox="1"/>
          <p:nvPr/>
        </p:nvSpPr>
        <p:spPr>
          <a:xfrm>
            <a:off x="60870" y="6583902"/>
            <a:ext cx="3109773" cy="246221"/>
          </a:xfrm>
          <a:prstGeom prst="rect">
            <a:avLst/>
          </a:prstGeom>
          <a:noFill/>
        </p:spPr>
        <p:txBody>
          <a:bodyPr wrap="square">
            <a:spAutoFit/>
          </a:bodyPr>
          <a:lstStyle/>
          <a:p>
            <a:r>
              <a:rPr kumimoji="0" lang="en-US" sz="1000" u="none" strike="noStrike" kern="1200" cap="none" spc="0" normalizeH="0" baseline="30000" noProof="0" dirty="0">
                <a:ln>
                  <a:noFill/>
                </a:ln>
                <a:solidFill>
                  <a:prstClr val="black"/>
                </a:solidFill>
                <a:effectLst/>
                <a:uLnTx/>
                <a:uFillTx/>
                <a:latin typeface="Aptos" panose="020B0004020202020204" pitchFamily="34" charset="0"/>
              </a:rPr>
              <a:t>[1] </a:t>
            </a:r>
            <a:r>
              <a:rPr lang="en-US" sz="1000" dirty="0">
                <a:latin typeface="Aptos" panose="020B0004020202020204" pitchFamily="34" charset="0"/>
              </a:rPr>
              <a:t>Kafka et al. IMMI (2023) 12:196–209</a:t>
            </a:r>
          </a:p>
        </p:txBody>
      </p:sp>
      <p:sp>
        <p:nvSpPr>
          <p:cNvPr id="85" name="TextBox 84">
            <a:extLst>
              <a:ext uri="{FF2B5EF4-FFF2-40B4-BE49-F238E27FC236}">
                <a16:creationId xmlns:a16="http://schemas.microsoft.com/office/drawing/2014/main" id="{36018838-43AA-E76D-91A5-E5883BD091CF}"/>
              </a:ext>
            </a:extLst>
          </p:cNvPr>
          <p:cNvSpPr txBox="1"/>
          <p:nvPr/>
        </p:nvSpPr>
        <p:spPr>
          <a:xfrm>
            <a:off x="6854408" y="1095633"/>
            <a:ext cx="3415872" cy="338554"/>
          </a:xfrm>
          <a:prstGeom prst="rect">
            <a:avLst/>
          </a:prstGeom>
          <a:noFill/>
        </p:spPr>
        <p:txBody>
          <a:bodyPr wrap="none" rtlCol="0">
            <a:spAutoFit/>
          </a:bodyPr>
          <a:lstStyle/>
          <a:p>
            <a:r>
              <a:rPr lang="en-US" sz="1600" u="sng" dirty="0">
                <a:latin typeface="Aptos" panose="020B0004020202020204" pitchFamily="34" charset="0"/>
              </a:rPr>
              <a:t>Elastic modulus group predictions</a:t>
            </a:r>
            <a:r>
              <a:rPr kumimoji="0" lang="en-US" sz="1600" u="none" strike="noStrike" kern="1200" cap="none" spc="0" normalizeH="0" baseline="30000" noProof="0" dirty="0">
                <a:ln>
                  <a:noFill/>
                </a:ln>
                <a:solidFill>
                  <a:prstClr val="black"/>
                </a:solidFill>
                <a:effectLst/>
                <a:uLnTx/>
                <a:uFillTx/>
                <a:latin typeface="Aptos" panose="020B0004020202020204" pitchFamily="34" charset="0"/>
              </a:rPr>
              <a:t> [1] </a:t>
            </a:r>
            <a:endParaRPr lang="en-US" sz="1600" u="sng" dirty="0">
              <a:latin typeface="Aptos" panose="020B0004020202020204" pitchFamily="34" charset="0"/>
            </a:endParaRPr>
          </a:p>
        </p:txBody>
      </p:sp>
      <p:grpSp>
        <p:nvGrpSpPr>
          <p:cNvPr id="87" name="Group 86">
            <a:extLst>
              <a:ext uri="{FF2B5EF4-FFF2-40B4-BE49-F238E27FC236}">
                <a16:creationId xmlns:a16="http://schemas.microsoft.com/office/drawing/2014/main" id="{08B7FF9B-228A-0DBA-F9C9-424D3C59B8D1}"/>
              </a:ext>
            </a:extLst>
          </p:cNvPr>
          <p:cNvGrpSpPr/>
          <p:nvPr/>
        </p:nvGrpSpPr>
        <p:grpSpPr>
          <a:xfrm>
            <a:off x="555131" y="1286381"/>
            <a:ext cx="6048114" cy="4285238"/>
            <a:chOff x="550439" y="1176624"/>
            <a:chExt cx="6048114" cy="4285238"/>
          </a:xfrm>
        </p:grpSpPr>
        <p:grpSp>
          <p:nvGrpSpPr>
            <p:cNvPr id="80" name="Group 79">
              <a:extLst>
                <a:ext uri="{FF2B5EF4-FFF2-40B4-BE49-F238E27FC236}">
                  <a16:creationId xmlns:a16="http://schemas.microsoft.com/office/drawing/2014/main" id="{2FA63F7C-EA18-C058-2063-93C5A90019AC}"/>
                </a:ext>
              </a:extLst>
            </p:cNvPr>
            <p:cNvGrpSpPr/>
            <p:nvPr/>
          </p:nvGrpSpPr>
          <p:grpSpPr>
            <a:xfrm>
              <a:off x="597259" y="3280635"/>
              <a:ext cx="5907088" cy="2181227"/>
              <a:chOff x="550440" y="3327689"/>
              <a:chExt cx="5907088" cy="2181227"/>
            </a:xfrm>
          </p:grpSpPr>
          <p:pic>
            <p:nvPicPr>
              <p:cNvPr id="77" name="Picture 5">
                <a:extLst>
                  <a:ext uri="{FF2B5EF4-FFF2-40B4-BE49-F238E27FC236}">
                    <a16:creationId xmlns:a16="http://schemas.microsoft.com/office/drawing/2014/main" id="{90BA07D8-68ED-589D-736F-908FA9BE0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96"/>
              <a:stretch/>
            </p:blipFill>
            <p:spPr bwMode="auto">
              <a:xfrm>
                <a:off x="550440" y="3327689"/>
                <a:ext cx="5907088" cy="208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6DE198F2-0B21-3A42-8F67-7BC4F45FE7E1}"/>
                  </a:ext>
                </a:extLst>
              </p:cNvPr>
              <p:cNvSpPr/>
              <p:nvPr/>
            </p:nvSpPr>
            <p:spPr bwMode="auto">
              <a:xfrm>
                <a:off x="5155026" y="4353216"/>
                <a:ext cx="756401" cy="11557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25000">
                  <a:ln>
                    <a:noFill/>
                  </a:ln>
                  <a:solidFill>
                    <a:schemeClr val="tx1"/>
                  </a:solidFill>
                  <a:effectLst/>
                  <a:latin typeface="Aptos" panose="020B0004020202020204" pitchFamily="34" charset="0"/>
                </a:endParaRPr>
              </a:p>
            </p:txBody>
          </p:sp>
        </p:grpSp>
        <p:sp>
          <p:nvSpPr>
            <p:cNvPr id="46" name="TextBox 45">
              <a:extLst>
                <a:ext uri="{FF2B5EF4-FFF2-40B4-BE49-F238E27FC236}">
                  <a16:creationId xmlns:a16="http://schemas.microsoft.com/office/drawing/2014/main" id="{452892DC-6BE9-6B66-95AC-4736B73B9021}"/>
                </a:ext>
              </a:extLst>
            </p:cNvPr>
            <p:cNvSpPr txBox="1"/>
            <p:nvPr/>
          </p:nvSpPr>
          <p:spPr>
            <a:xfrm>
              <a:off x="4614227" y="4128658"/>
              <a:ext cx="1526380" cy="261610"/>
            </a:xfrm>
            <a:prstGeom prst="rect">
              <a:avLst/>
            </a:prstGeom>
            <a:solidFill>
              <a:schemeClr val="bg1"/>
            </a:solidFill>
          </p:spPr>
          <p:txBody>
            <a:bodyPr wrap="none" rtlCol="0">
              <a:spAutoFit/>
            </a:bodyPr>
            <a:lstStyle/>
            <a:p>
              <a:r>
                <a:rPr lang="en-US" sz="1100" i="1" dirty="0">
                  <a:latin typeface="Aptos" panose="020B0004020202020204" pitchFamily="34" charset="0"/>
                </a:rPr>
                <a:t>Logarithmic strain (</a:t>
              </a:r>
              <a:r>
                <a:rPr lang="en-US" sz="1100" i="1" dirty="0" err="1">
                  <a:latin typeface="Aptos" panose="020B0004020202020204" pitchFamily="34" charset="0"/>
                </a:rPr>
                <a:t>yy</a:t>
              </a:r>
              <a:r>
                <a:rPr lang="en-US" sz="1100" i="1" dirty="0">
                  <a:latin typeface="Aptos" panose="020B0004020202020204" pitchFamily="34" charset="0"/>
                </a:rPr>
                <a:t>)</a:t>
              </a:r>
            </a:p>
          </p:txBody>
        </p:sp>
        <p:sp>
          <p:nvSpPr>
            <p:cNvPr id="49" name="TextBox 48">
              <a:extLst>
                <a:ext uri="{FF2B5EF4-FFF2-40B4-BE49-F238E27FC236}">
                  <a16:creationId xmlns:a16="http://schemas.microsoft.com/office/drawing/2014/main" id="{D3CA7C64-0D3A-7BA6-BBBE-DD44D878D591}"/>
                </a:ext>
              </a:extLst>
            </p:cNvPr>
            <p:cNvSpPr txBox="1"/>
            <p:nvPr/>
          </p:nvSpPr>
          <p:spPr>
            <a:xfrm>
              <a:off x="6111741" y="1393187"/>
              <a:ext cx="424779" cy="246221"/>
            </a:xfrm>
            <a:prstGeom prst="rect">
              <a:avLst/>
            </a:prstGeom>
            <a:solidFill>
              <a:schemeClr val="bg1"/>
            </a:solidFill>
          </p:spPr>
          <p:txBody>
            <a:bodyPr wrap="square">
              <a:spAutoFit/>
            </a:bodyPr>
            <a:lstStyle/>
            <a:p>
              <a:pPr algn="ctr">
                <a:defRPr/>
              </a:pPr>
              <a:r>
                <a:rPr lang="en-US" sz="1000" b="0" baseline="0" dirty="0">
                  <a:solidFill>
                    <a:srgbClr val="000000"/>
                  </a:solidFill>
                  <a:latin typeface="Aptos" panose="020B0004020202020204" pitchFamily="34" charset="0"/>
                </a:rPr>
                <a:t>111</a:t>
              </a:r>
            </a:p>
          </p:txBody>
        </p:sp>
        <p:grpSp>
          <p:nvGrpSpPr>
            <p:cNvPr id="55" name="Group 54">
              <a:extLst>
                <a:ext uri="{FF2B5EF4-FFF2-40B4-BE49-F238E27FC236}">
                  <a16:creationId xmlns:a16="http://schemas.microsoft.com/office/drawing/2014/main" id="{DC39D855-341E-8CE3-3386-775DE980EF0E}"/>
                </a:ext>
              </a:extLst>
            </p:cNvPr>
            <p:cNvGrpSpPr/>
            <p:nvPr/>
          </p:nvGrpSpPr>
          <p:grpSpPr>
            <a:xfrm>
              <a:off x="550439" y="1259669"/>
              <a:ext cx="5967125" cy="2144013"/>
              <a:chOff x="124612" y="907244"/>
              <a:chExt cx="5967125" cy="2144013"/>
            </a:xfrm>
          </p:grpSpPr>
          <p:pic>
            <p:nvPicPr>
              <p:cNvPr id="56" name="Picture 3">
                <a:extLst>
                  <a:ext uri="{FF2B5EF4-FFF2-40B4-BE49-F238E27FC236}">
                    <a16:creationId xmlns:a16="http://schemas.microsoft.com/office/drawing/2014/main" id="{80A7CDDD-0688-0B65-F22C-845CE650F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6237"/>
              <a:stretch>
                <a:fillRect/>
              </a:stretch>
            </p:blipFill>
            <p:spPr bwMode="auto">
              <a:xfrm>
                <a:off x="124612" y="907244"/>
                <a:ext cx="5907089" cy="202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03228BFE-2E68-9E9D-E2DA-D1D1126F260C}"/>
                  </a:ext>
                </a:extLst>
              </p:cNvPr>
              <p:cNvSpPr txBox="1"/>
              <p:nvPr/>
            </p:nvSpPr>
            <p:spPr>
              <a:xfrm>
                <a:off x="5666958" y="1733938"/>
                <a:ext cx="424779" cy="246221"/>
              </a:xfrm>
              <a:prstGeom prst="rect">
                <a:avLst/>
              </a:prstGeom>
              <a:solidFill>
                <a:schemeClr val="bg1"/>
              </a:solidFill>
            </p:spPr>
            <p:txBody>
              <a:bodyPr wrap="square">
                <a:spAutoFit/>
              </a:bodyPr>
              <a:lstStyle/>
              <a:p>
                <a:pPr algn="ctr">
                  <a:defRPr/>
                </a:pPr>
                <a:r>
                  <a:rPr lang="en-US" sz="1000" b="0" baseline="0" dirty="0">
                    <a:solidFill>
                      <a:srgbClr val="000000"/>
                    </a:solidFill>
                    <a:latin typeface="Aptos" panose="020B0004020202020204" pitchFamily="34" charset="0"/>
                  </a:rPr>
                  <a:t>101</a:t>
                </a:r>
              </a:p>
            </p:txBody>
          </p:sp>
          <p:sp>
            <p:nvSpPr>
              <p:cNvPr id="58" name="TextBox 57">
                <a:extLst>
                  <a:ext uri="{FF2B5EF4-FFF2-40B4-BE49-F238E27FC236}">
                    <a16:creationId xmlns:a16="http://schemas.microsoft.com/office/drawing/2014/main" id="{CA282973-CC95-D41C-7178-4E4144128292}"/>
                  </a:ext>
                </a:extLst>
              </p:cNvPr>
              <p:cNvSpPr txBox="1"/>
              <p:nvPr/>
            </p:nvSpPr>
            <p:spPr>
              <a:xfrm>
                <a:off x="5242179" y="1727194"/>
                <a:ext cx="424779" cy="246221"/>
              </a:xfrm>
              <a:prstGeom prst="rect">
                <a:avLst/>
              </a:prstGeom>
              <a:solidFill>
                <a:schemeClr val="bg1"/>
              </a:solidFill>
            </p:spPr>
            <p:txBody>
              <a:bodyPr wrap="square">
                <a:spAutoFit/>
              </a:bodyPr>
              <a:lstStyle/>
              <a:p>
                <a:pPr algn="ctr">
                  <a:defRPr/>
                </a:pPr>
                <a:r>
                  <a:rPr lang="en-US" sz="1000" b="0" baseline="0" dirty="0">
                    <a:solidFill>
                      <a:srgbClr val="000000"/>
                    </a:solidFill>
                    <a:latin typeface="Aptos" panose="020B0004020202020204" pitchFamily="34" charset="0"/>
                  </a:rPr>
                  <a:t>100</a:t>
                </a:r>
              </a:p>
            </p:txBody>
          </p:sp>
          <p:cxnSp>
            <p:nvCxnSpPr>
              <p:cNvPr id="59" name="Straight Arrow Connector 58">
                <a:extLst>
                  <a:ext uri="{FF2B5EF4-FFF2-40B4-BE49-F238E27FC236}">
                    <a16:creationId xmlns:a16="http://schemas.microsoft.com/office/drawing/2014/main" id="{7C1E200D-AAC4-5257-AC96-79F261B6C56F}"/>
                  </a:ext>
                </a:extLst>
              </p:cNvPr>
              <p:cNvCxnSpPr>
                <a:cxnSpLocks/>
              </p:cNvCxnSpPr>
              <p:nvPr/>
            </p:nvCxnSpPr>
            <p:spPr>
              <a:xfrm>
                <a:off x="1937857" y="2810143"/>
                <a:ext cx="183718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20B22F23-BBEF-B2DB-522F-A23E13B031D8}"/>
                  </a:ext>
                </a:extLst>
              </p:cNvPr>
              <p:cNvSpPr txBox="1"/>
              <p:nvPr/>
            </p:nvSpPr>
            <p:spPr>
              <a:xfrm>
                <a:off x="2128917" y="2789647"/>
                <a:ext cx="1400884" cy="261610"/>
              </a:xfrm>
              <a:prstGeom prst="rect">
                <a:avLst/>
              </a:prstGeom>
              <a:noFill/>
            </p:spPr>
            <p:txBody>
              <a:bodyPr wrap="square" rtlCol="0">
                <a:spAutoFit/>
              </a:bodyPr>
              <a:lstStyle/>
              <a:p>
                <a:pPr algn="ctr"/>
                <a:r>
                  <a:rPr lang="en-US" sz="1100" i="1" dirty="0">
                    <a:latin typeface="Aptos" panose="020B0004020202020204" pitchFamily="34" charset="0"/>
                  </a:rPr>
                  <a:t>Loading direction</a:t>
                </a:r>
              </a:p>
            </p:txBody>
          </p:sp>
          <p:cxnSp>
            <p:nvCxnSpPr>
              <p:cNvPr id="61" name="Straight Connector 60">
                <a:extLst>
                  <a:ext uri="{FF2B5EF4-FFF2-40B4-BE49-F238E27FC236}">
                    <a16:creationId xmlns:a16="http://schemas.microsoft.com/office/drawing/2014/main" id="{19F96633-1009-DF7F-D75A-CFD3A6D2CF48}"/>
                  </a:ext>
                </a:extLst>
              </p:cNvPr>
              <p:cNvCxnSpPr>
                <a:cxnSpLocks/>
              </p:cNvCxnSpPr>
              <p:nvPr/>
            </p:nvCxnSpPr>
            <p:spPr>
              <a:xfrm>
                <a:off x="411061" y="1727194"/>
                <a:ext cx="1224792" cy="0"/>
              </a:xfrm>
              <a:prstGeom prst="line">
                <a:avLst/>
              </a:prstGeom>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DD3E1E59-9A96-1623-411B-CC9ED3E17387}"/>
                  </a:ext>
                </a:extLst>
              </p:cNvPr>
              <p:cNvSpPr txBox="1"/>
              <p:nvPr/>
            </p:nvSpPr>
            <p:spPr>
              <a:xfrm>
                <a:off x="721054" y="1712001"/>
                <a:ext cx="731447" cy="276999"/>
              </a:xfrm>
              <a:prstGeom prst="rect">
                <a:avLst/>
              </a:prstGeom>
              <a:noFill/>
            </p:spPr>
            <p:txBody>
              <a:bodyPr wrap="square" rtlCol="0">
                <a:spAutoFit/>
              </a:bodyPr>
              <a:lstStyle/>
              <a:p>
                <a:r>
                  <a:rPr lang="en-US" sz="1200" i="1" dirty="0">
                    <a:latin typeface="Aptos" panose="020B0004020202020204" pitchFamily="34" charset="0"/>
                  </a:rPr>
                  <a:t>500 </a:t>
                </a:r>
                <a:r>
                  <a:rPr lang="el-GR" sz="1200" i="1" dirty="0">
                    <a:latin typeface="Aptos" panose="020B0004020202020204" pitchFamily="34" charset="0"/>
                    <a:cs typeface="Calibri" panose="020F0502020204030204" pitchFamily="34" charset="0"/>
                  </a:rPr>
                  <a:t>μ</a:t>
                </a:r>
                <a:r>
                  <a:rPr lang="en-US" sz="1200" i="1" dirty="0">
                    <a:latin typeface="Aptos" panose="020B0004020202020204" pitchFamily="34" charset="0"/>
                    <a:cs typeface="Calibri" panose="020F0502020204030204" pitchFamily="34" charset="0"/>
                  </a:rPr>
                  <a:t>m</a:t>
                </a:r>
                <a:endParaRPr lang="en-US" sz="1200" i="1" dirty="0">
                  <a:latin typeface="Aptos" panose="020B0004020202020204" pitchFamily="34" charset="0"/>
                </a:endParaRPr>
              </a:p>
            </p:txBody>
          </p:sp>
          <p:sp>
            <p:nvSpPr>
              <p:cNvPr id="63" name="Rectangle 62">
                <a:extLst>
                  <a:ext uri="{FF2B5EF4-FFF2-40B4-BE49-F238E27FC236}">
                    <a16:creationId xmlns:a16="http://schemas.microsoft.com/office/drawing/2014/main" id="{2554C21B-73C5-D533-5604-787DF53AA763}"/>
                  </a:ext>
                </a:extLst>
              </p:cNvPr>
              <p:cNvSpPr/>
              <p:nvPr/>
            </p:nvSpPr>
            <p:spPr>
              <a:xfrm>
                <a:off x="2820660" y="1775268"/>
                <a:ext cx="2276098" cy="45512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ptos" panose="020B0004020202020204" pitchFamily="34" charset="0"/>
                  </a:rPr>
                  <a:t>Finite element mesh</a:t>
                </a:r>
              </a:p>
            </p:txBody>
          </p:sp>
          <p:sp>
            <p:nvSpPr>
              <p:cNvPr id="64" name="Rectangle 63">
                <a:extLst>
                  <a:ext uri="{FF2B5EF4-FFF2-40B4-BE49-F238E27FC236}">
                    <a16:creationId xmlns:a16="http://schemas.microsoft.com/office/drawing/2014/main" id="{0C04EB35-5C0C-0DEC-5E1E-06FB4FB43148}"/>
                  </a:ext>
                </a:extLst>
              </p:cNvPr>
              <p:cNvSpPr/>
              <p:nvPr/>
            </p:nvSpPr>
            <p:spPr>
              <a:xfrm>
                <a:off x="722481" y="2055303"/>
                <a:ext cx="913372" cy="16794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ptos" panose="020B0004020202020204" pitchFamily="34" charset="0"/>
                </a:endParaRPr>
              </a:p>
            </p:txBody>
          </p:sp>
        </p:grpSp>
        <p:sp>
          <p:nvSpPr>
            <p:cNvPr id="65" name="TextBox 64">
              <a:extLst>
                <a:ext uri="{FF2B5EF4-FFF2-40B4-BE49-F238E27FC236}">
                  <a16:creationId xmlns:a16="http://schemas.microsoft.com/office/drawing/2014/main" id="{D35E7E91-0FFB-2C68-AEBF-7812E5869BA0}"/>
                </a:ext>
              </a:extLst>
            </p:cNvPr>
            <p:cNvSpPr txBox="1"/>
            <p:nvPr/>
          </p:nvSpPr>
          <p:spPr>
            <a:xfrm>
              <a:off x="836888" y="3440464"/>
              <a:ext cx="2054470" cy="276999"/>
            </a:xfrm>
            <a:prstGeom prst="rect">
              <a:avLst/>
            </a:prstGeom>
            <a:noFill/>
          </p:spPr>
          <p:txBody>
            <a:bodyPr wrap="square" rtlCol="0">
              <a:spAutoFit/>
            </a:bodyPr>
            <a:lstStyle/>
            <a:p>
              <a:pPr algn="ctr"/>
              <a:r>
                <a:rPr lang="en-US" sz="1200" i="1" dirty="0">
                  <a:latin typeface="Aptos" panose="020B0004020202020204" pitchFamily="34" charset="0"/>
                </a:rPr>
                <a:t>Global strain applied: 20%</a:t>
              </a:r>
            </a:p>
          </p:txBody>
        </p:sp>
        <p:grpSp>
          <p:nvGrpSpPr>
            <p:cNvPr id="75" name="Group 74">
              <a:extLst>
                <a:ext uri="{FF2B5EF4-FFF2-40B4-BE49-F238E27FC236}">
                  <a16:creationId xmlns:a16="http://schemas.microsoft.com/office/drawing/2014/main" id="{77D6329B-9AC1-99C8-02A3-34F8E6FBE8F6}"/>
                </a:ext>
              </a:extLst>
            </p:cNvPr>
            <p:cNvGrpSpPr/>
            <p:nvPr/>
          </p:nvGrpSpPr>
          <p:grpSpPr>
            <a:xfrm>
              <a:off x="4772512" y="4349313"/>
              <a:ext cx="1169185" cy="430326"/>
              <a:chOff x="4494409" y="3540541"/>
              <a:chExt cx="1169185" cy="430326"/>
            </a:xfrm>
          </p:grpSpPr>
          <p:sp>
            <p:nvSpPr>
              <p:cNvPr id="71" name="TextBox 70">
                <a:extLst>
                  <a:ext uri="{FF2B5EF4-FFF2-40B4-BE49-F238E27FC236}">
                    <a16:creationId xmlns:a16="http://schemas.microsoft.com/office/drawing/2014/main" id="{F605CB1D-8333-A5F5-125F-C3D9632A8DA9}"/>
                  </a:ext>
                </a:extLst>
              </p:cNvPr>
              <p:cNvSpPr txBox="1"/>
              <p:nvPr/>
            </p:nvSpPr>
            <p:spPr>
              <a:xfrm>
                <a:off x="4494409" y="3740035"/>
                <a:ext cx="377932" cy="230832"/>
              </a:xfrm>
              <a:prstGeom prst="rect">
                <a:avLst/>
              </a:prstGeom>
              <a:noFill/>
            </p:spPr>
            <p:txBody>
              <a:bodyPr wrap="square">
                <a:spAutoFit/>
              </a:bodyPr>
              <a:lstStyle/>
              <a:p>
                <a:pPr algn="ctr">
                  <a:defRPr/>
                </a:pPr>
                <a:r>
                  <a:rPr lang="en-US" sz="900" b="0" baseline="0" dirty="0">
                    <a:solidFill>
                      <a:srgbClr val="000000"/>
                    </a:solidFill>
                    <a:latin typeface="Aptos" panose="020B0004020202020204" pitchFamily="34" charset="0"/>
                  </a:rPr>
                  <a:t>-0.2</a:t>
                </a:r>
              </a:p>
            </p:txBody>
          </p:sp>
          <p:sp>
            <p:nvSpPr>
              <p:cNvPr id="72" name="TextBox 71">
                <a:extLst>
                  <a:ext uri="{FF2B5EF4-FFF2-40B4-BE49-F238E27FC236}">
                    <a16:creationId xmlns:a16="http://schemas.microsoft.com/office/drawing/2014/main" id="{E3E8CE97-E937-FCFE-1924-D4206A04207D}"/>
                  </a:ext>
                </a:extLst>
              </p:cNvPr>
              <p:cNvSpPr txBox="1"/>
              <p:nvPr/>
            </p:nvSpPr>
            <p:spPr>
              <a:xfrm>
                <a:off x="4864476" y="3733937"/>
                <a:ext cx="441554" cy="230832"/>
              </a:xfrm>
              <a:prstGeom prst="rect">
                <a:avLst/>
              </a:prstGeom>
              <a:noFill/>
            </p:spPr>
            <p:txBody>
              <a:bodyPr wrap="square">
                <a:spAutoFit/>
              </a:bodyPr>
              <a:lstStyle/>
              <a:p>
                <a:pPr algn="ctr">
                  <a:defRPr/>
                </a:pPr>
                <a:r>
                  <a:rPr lang="en-US" sz="900" b="0" baseline="0" dirty="0">
                    <a:solidFill>
                      <a:srgbClr val="000000"/>
                    </a:solidFill>
                    <a:latin typeface="Aptos" panose="020B0004020202020204" pitchFamily="34" charset="0"/>
                  </a:rPr>
                  <a:t>-0.1</a:t>
                </a:r>
              </a:p>
            </p:txBody>
          </p:sp>
          <p:sp>
            <p:nvSpPr>
              <p:cNvPr id="73" name="TextBox 72">
                <a:extLst>
                  <a:ext uri="{FF2B5EF4-FFF2-40B4-BE49-F238E27FC236}">
                    <a16:creationId xmlns:a16="http://schemas.microsoft.com/office/drawing/2014/main" id="{7F479F5E-FF20-5E30-8163-5D29B270F069}"/>
                  </a:ext>
                </a:extLst>
              </p:cNvPr>
              <p:cNvSpPr txBox="1"/>
              <p:nvPr/>
            </p:nvSpPr>
            <p:spPr>
              <a:xfrm>
                <a:off x="5306030" y="3719513"/>
                <a:ext cx="357564" cy="230832"/>
              </a:xfrm>
              <a:prstGeom prst="rect">
                <a:avLst/>
              </a:prstGeom>
              <a:noFill/>
            </p:spPr>
            <p:txBody>
              <a:bodyPr wrap="square">
                <a:spAutoFit/>
              </a:bodyPr>
              <a:lstStyle/>
              <a:p>
                <a:pPr algn="ctr">
                  <a:defRPr/>
                </a:pPr>
                <a:r>
                  <a:rPr lang="en-US" sz="900" b="0" baseline="0" dirty="0">
                    <a:solidFill>
                      <a:srgbClr val="000000"/>
                    </a:solidFill>
                    <a:latin typeface="Aptos" panose="020B0004020202020204" pitchFamily="34" charset="0"/>
                  </a:rPr>
                  <a:t>0.0</a:t>
                </a:r>
              </a:p>
            </p:txBody>
          </p:sp>
          <p:pic>
            <p:nvPicPr>
              <p:cNvPr id="74" name="Picture 5">
                <a:extLst>
                  <a:ext uri="{FF2B5EF4-FFF2-40B4-BE49-F238E27FC236}">
                    <a16:creationId xmlns:a16="http://schemas.microsoft.com/office/drawing/2014/main" id="{DD2E76CD-2A6D-3CFE-78E8-EB67A09A15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781" t="51622" r="18247"/>
              <a:stretch/>
            </p:blipFill>
            <p:spPr bwMode="auto">
              <a:xfrm rot="5400000">
                <a:off x="4980949" y="3125243"/>
                <a:ext cx="234616"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 name="TextBox 80">
              <a:extLst>
                <a:ext uri="{FF2B5EF4-FFF2-40B4-BE49-F238E27FC236}">
                  <a16:creationId xmlns:a16="http://schemas.microsoft.com/office/drawing/2014/main" id="{4C536794-38C5-4722-3410-0AA79EDCA03C}"/>
                </a:ext>
              </a:extLst>
            </p:cNvPr>
            <p:cNvSpPr txBox="1"/>
            <p:nvPr/>
          </p:nvSpPr>
          <p:spPr>
            <a:xfrm>
              <a:off x="6173774" y="2120555"/>
              <a:ext cx="424779" cy="246221"/>
            </a:xfrm>
            <a:prstGeom prst="rect">
              <a:avLst/>
            </a:prstGeom>
            <a:solidFill>
              <a:schemeClr val="bg1"/>
            </a:solidFill>
          </p:spPr>
          <p:txBody>
            <a:bodyPr wrap="square">
              <a:spAutoFit/>
            </a:bodyPr>
            <a:lstStyle/>
            <a:p>
              <a:pPr algn="ctr">
                <a:defRPr/>
              </a:pPr>
              <a:r>
                <a:rPr lang="en-US" sz="1000" b="0" baseline="0" dirty="0">
                  <a:solidFill>
                    <a:srgbClr val="000000"/>
                  </a:solidFill>
                  <a:latin typeface="Aptos" panose="020B0004020202020204" pitchFamily="34" charset="0"/>
                </a:rPr>
                <a:t>101</a:t>
              </a:r>
            </a:p>
          </p:txBody>
        </p:sp>
        <p:sp>
          <p:nvSpPr>
            <p:cNvPr id="82" name="TextBox 81">
              <a:extLst>
                <a:ext uri="{FF2B5EF4-FFF2-40B4-BE49-F238E27FC236}">
                  <a16:creationId xmlns:a16="http://schemas.microsoft.com/office/drawing/2014/main" id="{C86AC372-E89B-F965-5B67-D9B2F4C98FC5}"/>
                </a:ext>
              </a:extLst>
            </p:cNvPr>
            <p:cNvSpPr txBox="1"/>
            <p:nvPr/>
          </p:nvSpPr>
          <p:spPr>
            <a:xfrm>
              <a:off x="6107346" y="1398498"/>
              <a:ext cx="424779" cy="246221"/>
            </a:xfrm>
            <a:prstGeom prst="rect">
              <a:avLst/>
            </a:prstGeom>
            <a:solidFill>
              <a:schemeClr val="bg1"/>
            </a:solidFill>
          </p:spPr>
          <p:txBody>
            <a:bodyPr wrap="square">
              <a:spAutoFit/>
            </a:bodyPr>
            <a:lstStyle/>
            <a:p>
              <a:pPr algn="ctr">
                <a:defRPr/>
              </a:pPr>
              <a:r>
                <a:rPr lang="en-US" sz="1000" b="0" baseline="0" dirty="0">
                  <a:solidFill>
                    <a:srgbClr val="000000"/>
                  </a:solidFill>
                  <a:latin typeface="Aptos" panose="020B0004020202020204" pitchFamily="34" charset="0"/>
                </a:rPr>
                <a:t>111</a:t>
              </a:r>
            </a:p>
          </p:txBody>
        </p:sp>
        <p:sp>
          <p:nvSpPr>
            <p:cNvPr id="83" name="TextBox 82">
              <a:extLst>
                <a:ext uri="{FF2B5EF4-FFF2-40B4-BE49-F238E27FC236}">
                  <a16:creationId xmlns:a16="http://schemas.microsoft.com/office/drawing/2014/main" id="{A2DB5DF5-130D-4C95-F2D6-A848AAC663A4}"/>
                </a:ext>
              </a:extLst>
            </p:cNvPr>
            <p:cNvSpPr txBox="1"/>
            <p:nvPr/>
          </p:nvSpPr>
          <p:spPr>
            <a:xfrm>
              <a:off x="5663610" y="2120555"/>
              <a:ext cx="424779" cy="246221"/>
            </a:xfrm>
            <a:prstGeom prst="rect">
              <a:avLst/>
            </a:prstGeom>
            <a:solidFill>
              <a:schemeClr val="bg1"/>
            </a:solidFill>
          </p:spPr>
          <p:txBody>
            <a:bodyPr wrap="square">
              <a:spAutoFit/>
            </a:bodyPr>
            <a:lstStyle/>
            <a:p>
              <a:pPr algn="ctr">
                <a:defRPr/>
              </a:pPr>
              <a:r>
                <a:rPr lang="en-US" sz="1000" b="0" baseline="0" dirty="0">
                  <a:solidFill>
                    <a:srgbClr val="000000"/>
                  </a:solidFill>
                  <a:latin typeface="Aptos" panose="020B0004020202020204" pitchFamily="34" charset="0"/>
                </a:rPr>
                <a:t>100</a:t>
              </a:r>
            </a:p>
          </p:txBody>
        </p:sp>
        <p:sp>
          <p:nvSpPr>
            <p:cNvPr id="84" name="Rectangle 83">
              <a:extLst>
                <a:ext uri="{FF2B5EF4-FFF2-40B4-BE49-F238E27FC236}">
                  <a16:creationId xmlns:a16="http://schemas.microsoft.com/office/drawing/2014/main" id="{487BE84C-A9A4-BDCF-1E8D-AD2F875B7E01}"/>
                </a:ext>
              </a:extLst>
            </p:cNvPr>
            <p:cNvSpPr/>
            <p:nvPr/>
          </p:nvSpPr>
          <p:spPr bwMode="auto">
            <a:xfrm>
              <a:off x="2931400" y="3354199"/>
              <a:ext cx="1848506" cy="156223"/>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i="0" u="none" strike="noStrike" cap="none" normalizeH="0" baseline="-25000" dirty="0">
                <a:ln>
                  <a:noFill/>
                </a:ln>
                <a:solidFill>
                  <a:schemeClr val="tx1"/>
                </a:solidFill>
                <a:effectLst/>
                <a:latin typeface="Aptos" panose="020B0004020202020204" pitchFamily="34" charset="0"/>
              </a:endParaRPr>
            </a:p>
          </p:txBody>
        </p:sp>
        <p:sp>
          <p:nvSpPr>
            <p:cNvPr id="86" name="Rectangle 85">
              <a:extLst>
                <a:ext uri="{FF2B5EF4-FFF2-40B4-BE49-F238E27FC236}">
                  <a16:creationId xmlns:a16="http://schemas.microsoft.com/office/drawing/2014/main" id="{E382CB12-8899-60EE-B467-3E3931A9EE4F}"/>
                </a:ext>
              </a:extLst>
            </p:cNvPr>
            <p:cNvSpPr/>
            <p:nvPr/>
          </p:nvSpPr>
          <p:spPr>
            <a:xfrm>
              <a:off x="1260847" y="1176624"/>
              <a:ext cx="3465919" cy="3513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latin typeface="Aptos" panose="020B0004020202020204" pitchFamily="34" charset="0"/>
                </a:rPr>
                <a:t>Inverse pole figure map of EBSD scan</a:t>
              </a:r>
            </a:p>
          </p:txBody>
        </p:sp>
      </p:grpSp>
      <p:grpSp>
        <p:nvGrpSpPr>
          <p:cNvPr id="93" name="Group 92">
            <a:extLst>
              <a:ext uri="{FF2B5EF4-FFF2-40B4-BE49-F238E27FC236}">
                <a16:creationId xmlns:a16="http://schemas.microsoft.com/office/drawing/2014/main" id="{67FAAD7E-1705-1C6B-A6F0-ECCE027EE34F}"/>
              </a:ext>
            </a:extLst>
          </p:cNvPr>
          <p:cNvGrpSpPr/>
          <p:nvPr/>
        </p:nvGrpSpPr>
        <p:grpSpPr>
          <a:xfrm>
            <a:off x="7034351" y="4187083"/>
            <a:ext cx="2777068" cy="2351936"/>
            <a:chOff x="6898864" y="4244969"/>
            <a:chExt cx="2777068" cy="2351936"/>
          </a:xfrm>
        </p:grpSpPr>
        <p:grpSp>
          <p:nvGrpSpPr>
            <p:cNvPr id="43" name="Group 42">
              <a:extLst>
                <a:ext uri="{FF2B5EF4-FFF2-40B4-BE49-F238E27FC236}">
                  <a16:creationId xmlns:a16="http://schemas.microsoft.com/office/drawing/2014/main" id="{20A584FB-C9CA-7EB1-330F-73A2E131FBE1}"/>
                </a:ext>
              </a:extLst>
            </p:cNvPr>
            <p:cNvGrpSpPr/>
            <p:nvPr/>
          </p:nvGrpSpPr>
          <p:grpSpPr>
            <a:xfrm>
              <a:off x="6898864" y="4244969"/>
              <a:ext cx="2777068" cy="2082220"/>
              <a:chOff x="62120" y="1305669"/>
              <a:chExt cx="3251889" cy="2425336"/>
            </a:xfrm>
          </p:grpSpPr>
          <p:pic>
            <p:nvPicPr>
              <p:cNvPr id="44" name="Picture 43">
                <a:extLst>
                  <a:ext uri="{FF2B5EF4-FFF2-40B4-BE49-F238E27FC236}">
                    <a16:creationId xmlns:a16="http://schemas.microsoft.com/office/drawing/2014/main" id="{19F9CC90-709D-85A0-32D2-2E72227ABA20}"/>
                  </a:ext>
                </a:extLst>
              </p:cNvPr>
              <p:cNvPicPr>
                <a:picLocks noChangeAspect="1"/>
              </p:cNvPicPr>
              <p:nvPr/>
            </p:nvPicPr>
            <p:blipFill rotWithShape="1">
              <a:blip r:embed="rId5"/>
              <a:srcRect l="1874"/>
              <a:stretch/>
            </p:blipFill>
            <p:spPr>
              <a:xfrm>
                <a:off x="62120" y="1305669"/>
                <a:ext cx="3251889" cy="2425336"/>
              </a:xfrm>
              <a:prstGeom prst="rect">
                <a:avLst/>
              </a:prstGeom>
            </p:spPr>
          </p:pic>
          <p:pic>
            <p:nvPicPr>
              <p:cNvPr id="45" name="Picture 44">
                <a:extLst>
                  <a:ext uri="{FF2B5EF4-FFF2-40B4-BE49-F238E27FC236}">
                    <a16:creationId xmlns:a16="http://schemas.microsoft.com/office/drawing/2014/main" id="{1D19DAA2-06E7-57A8-25C3-BF63D81F7C4E}"/>
                  </a:ext>
                </a:extLst>
              </p:cNvPr>
              <p:cNvPicPr>
                <a:picLocks noChangeAspect="1"/>
              </p:cNvPicPr>
              <p:nvPr/>
            </p:nvPicPr>
            <p:blipFill rotWithShape="1">
              <a:blip r:embed="rId6"/>
              <a:srcRect b="65086"/>
              <a:stretch/>
            </p:blipFill>
            <p:spPr>
              <a:xfrm>
                <a:off x="843486" y="3506202"/>
                <a:ext cx="2243662" cy="124781"/>
              </a:xfrm>
              <a:prstGeom prst="rect">
                <a:avLst/>
              </a:prstGeom>
            </p:spPr>
          </p:pic>
        </p:grpSp>
        <p:sp>
          <p:nvSpPr>
            <p:cNvPr id="50" name="TextBox 49">
              <a:extLst>
                <a:ext uri="{FF2B5EF4-FFF2-40B4-BE49-F238E27FC236}">
                  <a16:creationId xmlns:a16="http://schemas.microsoft.com/office/drawing/2014/main" id="{2F9069AC-69F8-F806-B35F-9568C4062E9B}"/>
                </a:ext>
              </a:extLst>
            </p:cNvPr>
            <p:cNvSpPr txBox="1"/>
            <p:nvPr/>
          </p:nvSpPr>
          <p:spPr>
            <a:xfrm flipH="1">
              <a:off x="8280625" y="4502322"/>
              <a:ext cx="1131587" cy="276999"/>
            </a:xfrm>
            <a:prstGeom prst="rect">
              <a:avLst/>
            </a:prstGeom>
            <a:noFill/>
          </p:spPr>
          <p:txBody>
            <a:bodyPr wrap="square" rtlCol="0">
              <a:spAutoFit/>
            </a:bodyPr>
            <a:lstStyle/>
            <a:p>
              <a:pPr algn="ctr"/>
              <a:r>
                <a:rPr lang="en-US" sz="1200" b="1" dirty="0">
                  <a:latin typeface="Aptos" panose="020B0004020202020204" pitchFamily="34" charset="0"/>
                </a:rPr>
                <a:t>Error ~ 40%</a:t>
              </a:r>
            </a:p>
          </p:txBody>
        </p:sp>
        <p:sp>
          <p:nvSpPr>
            <p:cNvPr id="89" name="Rectangle 88">
              <a:extLst>
                <a:ext uri="{FF2B5EF4-FFF2-40B4-BE49-F238E27FC236}">
                  <a16:creationId xmlns:a16="http://schemas.microsoft.com/office/drawing/2014/main" id="{155FF1FB-4B4C-BB31-02F0-301DDC809954}"/>
                </a:ext>
              </a:extLst>
            </p:cNvPr>
            <p:cNvSpPr/>
            <p:nvPr/>
          </p:nvSpPr>
          <p:spPr bwMode="auto">
            <a:xfrm>
              <a:off x="7806692" y="6143134"/>
              <a:ext cx="1405041" cy="164476"/>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1" i="0" u="none" strike="noStrike" cap="none" normalizeH="0" baseline="-25000">
                <a:ln>
                  <a:noFill/>
                </a:ln>
                <a:solidFill>
                  <a:schemeClr val="tx1"/>
                </a:solidFill>
                <a:effectLst/>
                <a:latin typeface="Aptos" panose="020B0004020202020204" pitchFamily="34" charset="0"/>
              </a:endParaRPr>
            </a:p>
          </p:txBody>
        </p:sp>
        <p:sp>
          <p:nvSpPr>
            <p:cNvPr id="90" name="TextBox 89">
              <a:extLst>
                <a:ext uri="{FF2B5EF4-FFF2-40B4-BE49-F238E27FC236}">
                  <a16:creationId xmlns:a16="http://schemas.microsoft.com/office/drawing/2014/main" id="{7DEAC1B3-9B27-9DC9-1E60-31435AFBB1BB}"/>
                </a:ext>
              </a:extLst>
            </p:cNvPr>
            <p:cNvSpPr txBox="1"/>
            <p:nvPr/>
          </p:nvSpPr>
          <p:spPr>
            <a:xfrm rot="1522626">
              <a:off x="7774558" y="6295125"/>
              <a:ext cx="808235" cy="261610"/>
            </a:xfrm>
            <a:prstGeom prst="rect">
              <a:avLst/>
            </a:prstGeom>
            <a:noFill/>
          </p:spPr>
          <p:txBody>
            <a:bodyPr wrap="none" rtlCol="0">
              <a:spAutoFit/>
            </a:bodyPr>
            <a:lstStyle/>
            <a:p>
              <a:r>
                <a:rPr lang="en-US" sz="1100" dirty="0">
                  <a:latin typeface="Aptos" panose="020B0004020202020204" pitchFamily="34" charset="0"/>
                </a:rPr>
                <a:t>Prediction</a:t>
              </a:r>
            </a:p>
          </p:txBody>
        </p:sp>
        <p:sp>
          <p:nvSpPr>
            <p:cNvPr id="91" name="TextBox 90">
              <a:extLst>
                <a:ext uri="{FF2B5EF4-FFF2-40B4-BE49-F238E27FC236}">
                  <a16:creationId xmlns:a16="http://schemas.microsoft.com/office/drawing/2014/main" id="{131471FD-E7ED-9FC2-BCC4-341AD0083A9B}"/>
                </a:ext>
              </a:extLst>
            </p:cNvPr>
            <p:cNvSpPr txBox="1"/>
            <p:nvPr/>
          </p:nvSpPr>
          <p:spPr>
            <a:xfrm rot="1522626">
              <a:off x="8411559" y="6335295"/>
              <a:ext cx="1031051" cy="261610"/>
            </a:xfrm>
            <a:prstGeom prst="rect">
              <a:avLst/>
            </a:prstGeom>
            <a:noFill/>
          </p:spPr>
          <p:txBody>
            <a:bodyPr wrap="none" rtlCol="0">
              <a:spAutoFit/>
            </a:bodyPr>
            <a:lstStyle/>
            <a:p>
              <a:r>
                <a:rPr lang="en-US" sz="1100" dirty="0">
                  <a:latin typeface="Aptos" panose="020B0004020202020204" pitchFamily="34" charset="0"/>
                </a:rPr>
                <a:t>Measurement</a:t>
              </a:r>
            </a:p>
          </p:txBody>
        </p:sp>
      </p:grpSp>
      <p:sp>
        <p:nvSpPr>
          <p:cNvPr id="95" name="TextBox 94">
            <a:extLst>
              <a:ext uri="{FF2B5EF4-FFF2-40B4-BE49-F238E27FC236}">
                <a16:creationId xmlns:a16="http://schemas.microsoft.com/office/drawing/2014/main" id="{8B9AFE43-68BF-9D89-CFF3-9D88218764E7}"/>
              </a:ext>
            </a:extLst>
          </p:cNvPr>
          <p:cNvSpPr txBox="1"/>
          <p:nvPr/>
        </p:nvSpPr>
        <p:spPr>
          <a:xfrm>
            <a:off x="1177812" y="5470272"/>
            <a:ext cx="4755366" cy="596086"/>
          </a:xfrm>
          <a:prstGeom prst="roundRect">
            <a:avLst>
              <a:gd name="adj" fmla="val 4353"/>
            </a:avLst>
          </a:prstGeom>
          <a:gradFill flip="none" rotWithShape="1">
            <a:gsLst>
              <a:gs pos="0">
                <a:schemeClr val="bg1"/>
              </a:gs>
              <a:gs pos="100000">
                <a:srgbClr val="E2EBFE"/>
              </a:gs>
            </a:gsLst>
            <a:lin ang="2700000" scaled="1"/>
            <a:tileRect/>
          </a:gradFill>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chemeClr val="tx1"/>
                </a:solidFill>
                <a:effectLst/>
                <a:uLnTx/>
                <a:uFillTx/>
                <a:latin typeface="Aptos" panose="020B0004020202020204" pitchFamily="34" charset="0"/>
              </a:rPr>
              <a:t>Submitted tensile metric predictions for the </a:t>
            </a:r>
          </a:p>
          <a:p>
            <a:pPr marR="0" lvl="0" algn="ctr"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chemeClr val="tx1"/>
                </a:solidFill>
                <a:effectLst/>
                <a:uLnTx/>
                <a:uFillTx/>
                <a:latin typeface="Aptos" panose="020B0004020202020204" pitchFamily="34" charset="0"/>
              </a:rPr>
              <a:t>“Subcontinuum Mesoscale Tensile Challenge”</a:t>
            </a:r>
          </a:p>
        </p:txBody>
      </p:sp>
    </p:spTree>
    <p:extLst>
      <p:ext uri="{BB962C8B-B14F-4D97-AF65-F5344CB8AC3E}">
        <p14:creationId xmlns:p14="http://schemas.microsoft.com/office/powerpoint/2010/main" val="223647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par>
                                <p:cTn id="17" presetID="10"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500"/>
                                        <p:tgtEl>
                                          <p:spTgt spid="9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85" grpId="0"/>
      <p:bldP spid="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FBDF-A5AC-293D-BAED-7B0456976135}"/>
              </a:ext>
            </a:extLst>
          </p:cNvPr>
          <p:cNvSpPr>
            <a:spLocks noGrp="1"/>
          </p:cNvSpPr>
          <p:nvPr>
            <p:ph type="title"/>
          </p:nvPr>
        </p:nvSpPr>
        <p:spPr/>
        <p:txBody>
          <a:bodyPr>
            <a:normAutofit fontScale="90000"/>
          </a:bodyPr>
          <a:lstStyle/>
          <a:p>
            <a:r>
              <a:rPr lang="en-US" dirty="0">
                <a:latin typeface="Aptos" panose="020B0004020202020204" pitchFamily="34" charset="0"/>
              </a:rPr>
              <a:t>Air Force Research Laboratory (AFRL)</a:t>
            </a:r>
            <a:br>
              <a:rPr lang="en-US" dirty="0">
                <a:latin typeface="Aptos" panose="020B0004020202020204" pitchFamily="34" charset="0"/>
              </a:rPr>
            </a:br>
            <a:r>
              <a:rPr lang="en-US" dirty="0">
                <a:latin typeface="Aptos" panose="020B0004020202020204" pitchFamily="34" charset="0"/>
              </a:rPr>
              <a:t>Additive Manufacturing 2020 Modeling Challenge</a:t>
            </a:r>
          </a:p>
        </p:txBody>
      </p:sp>
      <p:sp>
        <p:nvSpPr>
          <p:cNvPr id="3" name="Slide Number Placeholder 2">
            <a:extLst>
              <a:ext uri="{FF2B5EF4-FFF2-40B4-BE49-F238E27FC236}">
                <a16:creationId xmlns:a16="http://schemas.microsoft.com/office/drawing/2014/main" id="{70ED2D1F-FB9F-E96F-1B21-C58FE248329C}"/>
              </a:ext>
            </a:extLst>
          </p:cNvPr>
          <p:cNvSpPr>
            <a:spLocks noGrp="1"/>
          </p:cNvSpPr>
          <p:nvPr>
            <p:ph type="sldNum" sz="quarter" idx="12"/>
          </p:nvPr>
        </p:nvSpPr>
        <p:spPr/>
        <p:txBody>
          <a:bodyPr/>
          <a:lstStyle/>
          <a:p>
            <a:fld id="{3C76242B-7B00-4300-9606-9B0D13087A32}" type="slidenum">
              <a:rPr lang="en-US" smtClean="0">
                <a:latin typeface="Aptos" panose="020B0004020202020204" pitchFamily="34" charset="0"/>
              </a:rPr>
              <a:t>18</a:t>
            </a:fld>
            <a:endParaRPr lang="en-US">
              <a:latin typeface="Aptos" panose="020B0004020202020204" pitchFamily="34" charset="0"/>
            </a:endParaRPr>
          </a:p>
        </p:txBody>
      </p:sp>
      <p:grpSp>
        <p:nvGrpSpPr>
          <p:cNvPr id="4" name="Group 3">
            <a:extLst>
              <a:ext uri="{FF2B5EF4-FFF2-40B4-BE49-F238E27FC236}">
                <a16:creationId xmlns:a16="http://schemas.microsoft.com/office/drawing/2014/main" id="{47D2863D-C924-0011-5B3C-F1C20C99DAEB}"/>
              </a:ext>
            </a:extLst>
          </p:cNvPr>
          <p:cNvGrpSpPr/>
          <p:nvPr/>
        </p:nvGrpSpPr>
        <p:grpSpPr>
          <a:xfrm>
            <a:off x="3377905" y="1261843"/>
            <a:ext cx="6842804" cy="2558439"/>
            <a:chOff x="82514" y="1101043"/>
            <a:chExt cx="6705600" cy="2376712"/>
          </a:xfrm>
        </p:grpSpPr>
        <p:pic>
          <p:nvPicPr>
            <p:cNvPr id="5" name="Picture 7">
              <a:extLst>
                <a:ext uri="{FF2B5EF4-FFF2-40B4-BE49-F238E27FC236}">
                  <a16:creationId xmlns:a16="http://schemas.microsoft.com/office/drawing/2014/main" id="{496D5349-FEBE-0708-5F0B-8581B10D52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3" t="410" r="1891" b="41582"/>
            <a:stretch/>
          </p:blipFill>
          <p:spPr bwMode="auto">
            <a:xfrm>
              <a:off x="82514" y="1176050"/>
              <a:ext cx="6705600" cy="230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9C1E0F-AD1E-C51E-243F-3B27B9B81901}"/>
                </a:ext>
              </a:extLst>
            </p:cNvPr>
            <p:cNvSpPr txBox="1"/>
            <p:nvPr/>
          </p:nvSpPr>
          <p:spPr>
            <a:xfrm>
              <a:off x="2216114" y="3217099"/>
              <a:ext cx="416592" cy="214436"/>
            </a:xfrm>
            <a:prstGeom prst="rect">
              <a:avLst/>
            </a:prstGeom>
            <a:noFill/>
          </p:spPr>
          <p:txBody>
            <a:bodyPr wrap="none" rtlCol="0">
              <a:spAutoFit/>
            </a:bodyPr>
            <a:lstStyle/>
            <a:p>
              <a:pPr>
                <a:buNone/>
              </a:pPr>
              <a:r>
                <a:rPr lang="en-US" sz="900" b="0" baseline="0" dirty="0">
                  <a:latin typeface="Aptos" panose="020B0004020202020204" pitchFamily="34" charset="0"/>
                </a:rPr>
                <a:t>x10</a:t>
              </a:r>
              <a:r>
                <a:rPr lang="en-US" sz="900" b="0" baseline="30000" dirty="0">
                  <a:latin typeface="Aptos" panose="020B0004020202020204" pitchFamily="34" charset="0"/>
                </a:rPr>
                <a:t>-3</a:t>
              </a:r>
              <a:endParaRPr lang="en-US" sz="1100" b="0" baseline="30000" dirty="0">
                <a:latin typeface="Aptos" panose="020B0004020202020204" pitchFamily="34" charset="0"/>
              </a:endParaRPr>
            </a:p>
          </p:txBody>
        </p:sp>
        <p:sp>
          <p:nvSpPr>
            <p:cNvPr id="7" name="TextBox 6">
              <a:extLst>
                <a:ext uri="{FF2B5EF4-FFF2-40B4-BE49-F238E27FC236}">
                  <a16:creationId xmlns:a16="http://schemas.microsoft.com/office/drawing/2014/main" id="{C8D764EE-542D-272F-00A5-1CA1AA132A26}"/>
                </a:ext>
              </a:extLst>
            </p:cNvPr>
            <p:cNvSpPr txBox="1"/>
            <p:nvPr/>
          </p:nvSpPr>
          <p:spPr>
            <a:xfrm>
              <a:off x="734066" y="1362653"/>
              <a:ext cx="1305700" cy="243028"/>
            </a:xfrm>
            <a:prstGeom prst="rect">
              <a:avLst/>
            </a:prstGeom>
            <a:solidFill>
              <a:schemeClr val="bg1"/>
            </a:solidFill>
          </p:spPr>
          <p:txBody>
            <a:bodyPr wrap="none" rtlCol="0">
              <a:spAutoFit/>
            </a:bodyPr>
            <a:lstStyle/>
            <a:p>
              <a:pPr>
                <a:buNone/>
              </a:pPr>
              <a:r>
                <a:rPr lang="en-US" sz="1100" b="0" i="1" baseline="0" dirty="0">
                  <a:latin typeface="Aptos" panose="020B0004020202020204" pitchFamily="34" charset="0"/>
                </a:rPr>
                <a:t>Stress-strain curve</a:t>
              </a:r>
            </a:p>
          </p:txBody>
        </p:sp>
        <p:sp>
          <p:nvSpPr>
            <p:cNvPr id="8" name="TextBox 7">
              <a:extLst>
                <a:ext uri="{FF2B5EF4-FFF2-40B4-BE49-F238E27FC236}">
                  <a16:creationId xmlns:a16="http://schemas.microsoft.com/office/drawing/2014/main" id="{AF7A4CA6-9B98-2693-F808-3B72BDC8E544}"/>
                </a:ext>
              </a:extLst>
            </p:cNvPr>
            <p:cNvSpPr txBox="1"/>
            <p:nvPr/>
          </p:nvSpPr>
          <p:spPr>
            <a:xfrm>
              <a:off x="2403187" y="1268427"/>
              <a:ext cx="694674" cy="400281"/>
            </a:xfrm>
            <a:prstGeom prst="rect">
              <a:avLst/>
            </a:prstGeom>
            <a:solidFill>
              <a:schemeClr val="bg1"/>
            </a:solidFill>
          </p:spPr>
          <p:txBody>
            <a:bodyPr wrap="square" rtlCol="0">
              <a:spAutoFit/>
            </a:bodyPr>
            <a:lstStyle/>
            <a:p>
              <a:pPr>
                <a:buNone/>
              </a:pPr>
              <a:r>
                <a:rPr lang="en-US" sz="1100" b="0" i="1" baseline="0" dirty="0">
                  <a:latin typeface="Aptos" panose="020B0004020202020204" pitchFamily="34" charset="0"/>
                </a:rPr>
                <a:t>Tensile </a:t>
              </a:r>
            </a:p>
            <a:p>
              <a:pPr>
                <a:buNone/>
              </a:pPr>
              <a:r>
                <a:rPr lang="en-US" sz="1100" b="0" i="1" baseline="0" dirty="0">
                  <a:latin typeface="Aptos" panose="020B0004020202020204" pitchFamily="34" charset="0"/>
                </a:rPr>
                <a:t>coupon</a:t>
              </a:r>
            </a:p>
          </p:txBody>
        </p:sp>
        <p:sp>
          <p:nvSpPr>
            <p:cNvPr id="9" name="TextBox 8">
              <a:extLst>
                <a:ext uri="{FF2B5EF4-FFF2-40B4-BE49-F238E27FC236}">
                  <a16:creationId xmlns:a16="http://schemas.microsoft.com/office/drawing/2014/main" id="{564C84DF-A8DE-C0A1-9F5E-A061AE5994C0}"/>
                </a:ext>
              </a:extLst>
            </p:cNvPr>
            <p:cNvSpPr txBox="1"/>
            <p:nvPr/>
          </p:nvSpPr>
          <p:spPr>
            <a:xfrm>
              <a:off x="3051687" y="1120314"/>
              <a:ext cx="1553430" cy="400281"/>
            </a:xfrm>
            <a:prstGeom prst="rect">
              <a:avLst/>
            </a:prstGeom>
            <a:solidFill>
              <a:schemeClr val="bg1"/>
            </a:solidFill>
          </p:spPr>
          <p:txBody>
            <a:bodyPr wrap="square" rtlCol="0">
              <a:spAutoFit/>
            </a:bodyPr>
            <a:lstStyle/>
            <a:p>
              <a:pPr algn="ctr">
                <a:buNone/>
              </a:pPr>
              <a:r>
                <a:rPr lang="en-US" sz="1100" b="0" i="1" baseline="0" dirty="0">
                  <a:latin typeface="Aptos" panose="020B0004020202020204" pitchFamily="34" charset="0"/>
                </a:rPr>
                <a:t>Serial-sectioned </a:t>
              </a:r>
            </a:p>
            <a:p>
              <a:pPr algn="ctr">
                <a:buNone/>
              </a:pPr>
              <a:r>
                <a:rPr lang="en-US" sz="1100" b="0" i="1" baseline="0" dirty="0">
                  <a:latin typeface="Aptos" panose="020B0004020202020204" pitchFamily="34" charset="0"/>
                </a:rPr>
                <a:t>microstructure </a:t>
              </a:r>
            </a:p>
          </p:txBody>
        </p:sp>
        <p:sp>
          <p:nvSpPr>
            <p:cNvPr id="10" name="TextBox 9">
              <a:extLst>
                <a:ext uri="{FF2B5EF4-FFF2-40B4-BE49-F238E27FC236}">
                  <a16:creationId xmlns:a16="http://schemas.microsoft.com/office/drawing/2014/main" id="{9C5B39A9-8B40-3A58-DF77-5E2A7A3E8D82}"/>
                </a:ext>
              </a:extLst>
            </p:cNvPr>
            <p:cNvSpPr txBox="1"/>
            <p:nvPr/>
          </p:nvSpPr>
          <p:spPr>
            <a:xfrm>
              <a:off x="5111714" y="1101043"/>
              <a:ext cx="1553430" cy="243028"/>
            </a:xfrm>
            <a:prstGeom prst="rect">
              <a:avLst/>
            </a:prstGeom>
            <a:solidFill>
              <a:schemeClr val="bg1"/>
            </a:solidFill>
          </p:spPr>
          <p:txBody>
            <a:bodyPr wrap="square" rtlCol="0">
              <a:spAutoFit/>
            </a:bodyPr>
            <a:lstStyle/>
            <a:p>
              <a:pPr algn="ctr">
                <a:buNone/>
              </a:pPr>
              <a:r>
                <a:rPr lang="en-US" sz="1100" b="0" i="1" baseline="0" dirty="0">
                  <a:latin typeface="Aptos" panose="020B0004020202020204" pitchFamily="34" charset="0"/>
                </a:rPr>
                <a:t>28 “challenge” grains</a:t>
              </a:r>
            </a:p>
          </p:txBody>
        </p:sp>
        <p:sp>
          <p:nvSpPr>
            <p:cNvPr id="11" name="TextBox 10">
              <a:extLst>
                <a:ext uri="{FF2B5EF4-FFF2-40B4-BE49-F238E27FC236}">
                  <a16:creationId xmlns:a16="http://schemas.microsoft.com/office/drawing/2014/main" id="{40455925-7E33-B2FD-3604-E156D4798D65}"/>
                </a:ext>
              </a:extLst>
            </p:cNvPr>
            <p:cNvSpPr txBox="1"/>
            <p:nvPr/>
          </p:nvSpPr>
          <p:spPr>
            <a:xfrm rot="1436874">
              <a:off x="3075597" y="3110401"/>
              <a:ext cx="627088" cy="243028"/>
            </a:xfrm>
            <a:prstGeom prst="rect">
              <a:avLst/>
            </a:prstGeom>
            <a:solidFill>
              <a:schemeClr val="bg1"/>
            </a:solidFill>
          </p:spPr>
          <p:txBody>
            <a:bodyPr wrap="none" rtlCol="0">
              <a:spAutoFit/>
            </a:bodyPr>
            <a:lstStyle/>
            <a:p>
              <a:pPr>
                <a:buNone/>
              </a:pPr>
              <a:r>
                <a:rPr lang="en-US" sz="1100" b="0" baseline="0" dirty="0">
                  <a:latin typeface="Aptos" panose="020B0004020202020204" pitchFamily="34" charset="0"/>
                </a:rPr>
                <a:t>515 </a:t>
              </a:r>
              <a:r>
                <a:rPr lang="el-GR" sz="1100" b="0" baseline="0" dirty="0">
                  <a:latin typeface="Aptos" panose="020B0004020202020204" pitchFamily="34" charset="0"/>
                  <a:cs typeface="Calibri" panose="020F0502020204030204" pitchFamily="34" charset="0"/>
                </a:rPr>
                <a:t>μ</a:t>
              </a:r>
              <a:r>
                <a:rPr lang="en-US" sz="1100" b="0" baseline="0" dirty="0">
                  <a:latin typeface="Aptos" panose="020B0004020202020204" pitchFamily="34" charset="0"/>
                  <a:cs typeface="Calibri" panose="020F0502020204030204" pitchFamily="34" charset="0"/>
                </a:rPr>
                <a:t>m</a:t>
              </a:r>
              <a:endParaRPr lang="en-US" sz="1100" b="0" baseline="0" dirty="0">
                <a:latin typeface="Aptos" panose="020B0004020202020204" pitchFamily="34" charset="0"/>
              </a:endParaRPr>
            </a:p>
          </p:txBody>
        </p:sp>
        <p:sp>
          <p:nvSpPr>
            <p:cNvPr id="12" name="TextBox 11">
              <a:extLst>
                <a:ext uri="{FF2B5EF4-FFF2-40B4-BE49-F238E27FC236}">
                  <a16:creationId xmlns:a16="http://schemas.microsoft.com/office/drawing/2014/main" id="{EC90A85C-0365-5474-E1B5-5F0C08EE457E}"/>
                </a:ext>
              </a:extLst>
            </p:cNvPr>
            <p:cNvSpPr txBox="1"/>
            <p:nvPr/>
          </p:nvSpPr>
          <p:spPr>
            <a:xfrm rot="19104278">
              <a:off x="4022064" y="3017098"/>
              <a:ext cx="606667" cy="235880"/>
            </a:xfrm>
            <a:prstGeom prst="rect">
              <a:avLst/>
            </a:prstGeom>
            <a:solidFill>
              <a:schemeClr val="bg1"/>
            </a:solidFill>
          </p:spPr>
          <p:txBody>
            <a:bodyPr wrap="none" rtlCol="0">
              <a:spAutoFit/>
            </a:bodyPr>
            <a:lstStyle/>
            <a:p>
              <a:pPr>
                <a:buNone/>
              </a:pPr>
              <a:r>
                <a:rPr lang="en-US" sz="1050" b="0" baseline="0" dirty="0">
                  <a:latin typeface="Aptos" panose="020B0004020202020204" pitchFamily="34" charset="0"/>
                </a:rPr>
                <a:t>500 </a:t>
              </a:r>
              <a:r>
                <a:rPr lang="el-GR" sz="1050" b="0" baseline="0" dirty="0">
                  <a:latin typeface="Aptos" panose="020B0004020202020204" pitchFamily="34" charset="0"/>
                  <a:cs typeface="Calibri" panose="020F0502020204030204" pitchFamily="34" charset="0"/>
                </a:rPr>
                <a:t>μ</a:t>
              </a:r>
              <a:r>
                <a:rPr lang="en-US" sz="1050" b="0" baseline="0" dirty="0">
                  <a:latin typeface="Aptos" panose="020B0004020202020204" pitchFamily="34" charset="0"/>
                  <a:cs typeface="Calibri" panose="020F0502020204030204" pitchFamily="34" charset="0"/>
                </a:rPr>
                <a:t>m</a:t>
              </a:r>
              <a:endParaRPr lang="en-US" sz="1050" b="0" baseline="0" dirty="0">
                <a:latin typeface="Aptos" panose="020B0004020202020204" pitchFamily="34" charset="0"/>
              </a:endParaRPr>
            </a:p>
          </p:txBody>
        </p:sp>
      </p:grpSp>
      <p:pic>
        <p:nvPicPr>
          <p:cNvPr id="14" name="Picture 13">
            <a:extLst>
              <a:ext uri="{FF2B5EF4-FFF2-40B4-BE49-F238E27FC236}">
                <a16:creationId xmlns:a16="http://schemas.microsoft.com/office/drawing/2014/main" id="{A8E38B66-5A6C-1300-1318-987E10F3F08D}"/>
              </a:ext>
            </a:extLst>
          </p:cNvPr>
          <p:cNvPicPr>
            <a:picLocks noChangeAspect="1"/>
          </p:cNvPicPr>
          <p:nvPr/>
        </p:nvPicPr>
        <p:blipFill>
          <a:blip r:embed="rId3"/>
          <a:stretch>
            <a:fillRect/>
          </a:stretch>
        </p:blipFill>
        <p:spPr>
          <a:xfrm>
            <a:off x="6410125" y="4241563"/>
            <a:ext cx="3392607" cy="2147837"/>
          </a:xfrm>
          <a:prstGeom prst="rect">
            <a:avLst/>
          </a:prstGeom>
        </p:spPr>
      </p:pic>
      <p:sp>
        <p:nvSpPr>
          <p:cNvPr id="15" name="TextBox 14">
            <a:extLst>
              <a:ext uri="{FF2B5EF4-FFF2-40B4-BE49-F238E27FC236}">
                <a16:creationId xmlns:a16="http://schemas.microsoft.com/office/drawing/2014/main" id="{E45EE67B-D84C-7F09-CE45-7C1A05D7CE0C}"/>
              </a:ext>
            </a:extLst>
          </p:cNvPr>
          <p:cNvSpPr txBox="1"/>
          <p:nvPr/>
        </p:nvSpPr>
        <p:spPr>
          <a:xfrm flipH="1">
            <a:off x="7632062" y="6329195"/>
            <a:ext cx="1383200" cy="369332"/>
          </a:xfrm>
          <a:prstGeom prst="rect">
            <a:avLst/>
          </a:prstGeom>
          <a:noFill/>
        </p:spPr>
        <p:txBody>
          <a:bodyPr wrap="square" rtlCol="0">
            <a:spAutoFit/>
          </a:bodyPr>
          <a:lstStyle/>
          <a:p>
            <a:r>
              <a:rPr lang="en-US" dirty="0">
                <a:latin typeface="Aptos" panose="020B0004020202020204" pitchFamily="34" charset="0"/>
              </a:rPr>
              <a:t>Error &lt; 2%</a:t>
            </a:r>
          </a:p>
        </p:txBody>
      </p:sp>
      <p:grpSp>
        <p:nvGrpSpPr>
          <p:cNvPr id="16" name="Group 15">
            <a:extLst>
              <a:ext uri="{FF2B5EF4-FFF2-40B4-BE49-F238E27FC236}">
                <a16:creationId xmlns:a16="http://schemas.microsoft.com/office/drawing/2014/main" id="{F55B4991-4219-F972-1B59-59ED216AEFCA}"/>
              </a:ext>
            </a:extLst>
          </p:cNvPr>
          <p:cNvGrpSpPr/>
          <p:nvPr/>
        </p:nvGrpSpPr>
        <p:grpSpPr>
          <a:xfrm>
            <a:off x="3432704" y="4241563"/>
            <a:ext cx="2547944" cy="2272298"/>
            <a:chOff x="665794" y="1404000"/>
            <a:chExt cx="4878972" cy="4270690"/>
          </a:xfrm>
        </p:grpSpPr>
        <p:pic>
          <p:nvPicPr>
            <p:cNvPr id="17" name="Picture 16">
              <a:extLst>
                <a:ext uri="{FF2B5EF4-FFF2-40B4-BE49-F238E27FC236}">
                  <a16:creationId xmlns:a16="http://schemas.microsoft.com/office/drawing/2014/main" id="{53047C87-98E1-BDB8-9249-1F5E8829D63B}"/>
                </a:ext>
              </a:extLst>
            </p:cNvPr>
            <p:cNvPicPr>
              <a:picLocks noChangeAspect="1"/>
            </p:cNvPicPr>
            <p:nvPr/>
          </p:nvPicPr>
          <p:blipFill rotWithShape="1">
            <a:blip r:embed="rId4"/>
            <a:srcRect l="1626" t="6554" r="4215"/>
            <a:stretch/>
          </p:blipFill>
          <p:spPr>
            <a:xfrm>
              <a:off x="665794" y="1404000"/>
              <a:ext cx="4712539" cy="4270690"/>
            </a:xfrm>
            <a:prstGeom prst="rect">
              <a:avLst/>
            </a:prstGeom>
          </p:spPr>
        </p:pic>
        <p:pic>
          <p:nvPicPr>
            <p:cNvPr id="18" name="Picture 17">
              <a:extLst>
                <a:ext uri="{FF2B5EF4-FFF2-40B4-BE49-F238E27FC236}">
                  <a16:creationId xmlns:a16="http://schemas.microsoft.com/office/drawing/2014/main" id="{5D497B64-63A6-3E40-F69D-2F22FEDA0A62}"/>
                </a:ext>
              </a:extLst>
            </p:cNvPr>
            <p:cNvPicPr>
              <a:picLocks noChangeAspect="1"/>
            </p:cNvPicPr>
            <p:nvPr/>
          </p:nvPicPr>
          <p:blipFill>
            <a:blip r:embed="rId5"/>
            <a:stretch>
              <a:fillRect/>
            </a:stretch>
          </p:blipFill>
          <p:spPr>
            <a:xfrm>
              <a:off x="3120435" y="3850775"/>
              <a:ext cx="2424331" cy="1097501"/>
            </a:xfrm>
            <a:prstGeom prst="rect">
              <a:avLst/>
            </a:prstGeom>
          </p:spPr>
        </p:pic>
      </p:grpSp>
      <p:sp>
        <p:nvSpPr>
          <p:cNvPr id="19" name="TextBox 18">
            <a:extLst>
              <a:ext uri="{FF2B5EF4-FFF2-40B4-BE49-F238E27FC236}">
                <a16:creationId xmlns:a16="http://schemas.microsoft.com/office/drawing/2014/main" id="{F94ABA14-CC4B-F385-1AE8-D3EE802D00B6}"/>
              </a:ext>
            </a:extLst>
          </p:cNvPr>
          <p:cNvSpPr txBox="1"/>
          <p:nvPr/>
        </p:nvSpPr>
        <p:spPr>
          <a:xfrm flipH="1">
            <a:off x="3095" y="6601392"/>
            <a:ext cx="3962917" cy="261610"/>
          </a:xfrm>
          <a:prstGeom prst="rect">
            <a:avLst/>
          </a:prstGeom>
          <a:noFill/>
        </p:spPr>
        <p:txBody>
          <a:bodyPr wrap="square" rtlCol="0">
            <a:spAutoFit/>
          </a:bodyPr>
          <a:lstStyle/>
          <a:p>
            <a:r>
              <a:rPr lang="en-US" sz="1050" dirty="0">
                <a:latin typeface="Aptos" panose="020B0004020202020204" pitchFamily="34" charset="0"/>
              </a:rPr>
              <a:t>ff-HEDM: Far-field High-energy X-Ray diffraction microscopy</a:t>
            </a:r>
          </a:p>
        </p:txBody>
      </p:sp>
      <p:sp>
        <p:nvSpPr>
          <p:cNvPr id="21" name="TextBox 20">
            <a:extLst>
              <a:ext uri="{FF2B5EF4-FFF2-40B4-BE49-F238E27FC236}">
                <a16:creationId xmlns:a16="http://schemas.microsoft.com/office/drawing/2014/main" id="{5BD26B5F-0D0D-B314-DFB8-7E34C68D7643}"/>
              </a:ext>
            </a:extLst>
          </p:cNvPr>
          <p:cNvSpPr txBox="1"/>
          <p:nvPr/>
        </p:nvSpPr>
        <p:spPr>
          <a:xfrm>
            <a:off x="6995830" y="3938675"/>
            <a:ext cx="2655663" cy="338554"/>
          </a:xfrm>
          <a:prstGeom prst="rect">
            <a:avLst/>
          </a:prstGeom>
          <a:noFill/>
        </p:spPr>
        <p:txBody>
          <a:bodyPr wrap="none" rtlCol="0">
            <a:spAutoFit/>
          </a:bodyPr>
          <a:lstStyle/>
          <a:p>
            <a:r>
              <a:rPr lang="en-US" sz="1600" u="sng" dirty="0">
                <a:latin typeface="Aptos" panose="020B0004020202020204" pitchFamily="34" charset="0"/>
              </a:rPr>
              <a:t>Elastic modulus predictions</a:t>
            </a:r>
          </a:p>
        </p:txBody>
      </p:sp>
      <p:sp>
        <p:nvSpPr>
          <p:cNvPr id="24" name="TextBox 23">
            <a:extLst>
              <a:ext uri="{FF2B5EF4-FFF2-40B4-BE49-F238E27FC236}">
                <a16:creationId xmlns:a16="http://schemas.microsoft.com/office/drawing/2014/main" id="{2AA64D53-C489-CDFB-A6DA-0065439ACBAB}"/>
              </a:ext>
            </a:extLst>
          </p:cNvPr>
          <p:cNvSpPr txBox="1"/>
          <p:nvPr/>
        </p:nvSpPr>
        <p:spPr>
          <a:xfrm>
            <a:off x="368494" y="2283390"/>
            <a:ext cx="2651760" cy="596086"/>
          </a:xfrm>
          <a:prstGeom prst="roundRect">
            <a:avLst>
              <a:gd name="adj" fmla="val 4353"/>
            </a:avLst>
          </a:prstGeom>
          <a:gradFill flip="none" rotWithShape="1">
            <a:gsLst>
              <a:gs pos="0">
                <a:schemeClr val="bg1"/>
              </a:gs>
              <a:gs pos="100000">
                <a:srgbClr val="E2EBFE"/>
              </a:gs>
            </a:gsLst>
            <a:lin ang="2700000" scaled="1"/>
            <a:tileRect/>
          </a:gradFill>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effectLst/>
                <a:uLnTx/>
                <a:uFillTx/>
                <a:latin typeface="Aptos" panose="020B0004020202020204" pitchFamily="34" charset="0"/>
              </a:rPr>
              <a:t>3D microstructure of Inconel 625 provided</a:t>
            </a:r>
          </a:p>
        </p:txBody>
      </p:sp>
      <p:sp>
        <p:nvSpPr>
          <p:cNvPr id="25" name="TextBox 24">
            <a:extLst>
              <a:ext uri="{FF2B5EF4-FFF2-40B4-BE49-F238E27FC236}">
                <a16:creationId xmlns:a16="http://schemas.microsoft.com/office/drawing/2014/main" id="{744336A0-CA76-C92F-D8E4-D707F5FE2990}"/>
              </a:ext>
            </a:extLst>
          </p:cNvPr>
          <p:cNvSpPr txBox="1"/>
          <p:nvPr/>
        </p:nvSpPr>
        <p:spPr>
          <a:xfrm>
            <a:off x="368494" y="4723736"/>
            <a:ext cx="2651760" cy="847070"/>
          </a:xfrm>
          <a:prstGeom prst="roundRect">
            <a:avLst>
              <a:gd name="adj" fmla="val 4353"/>
            </a:avLst>
          </a:prstGeom>
          <a:gradFill flip="none" rotWithShape="1">
            <a:gsLst>
              <a:gs pos="0">
                <a:schemeClr val="bg1"/>
              </a:gs>
              <a:gs pos="100000">
                <a:srgbClr val="E2EBFE"/>
              </a:gs>
            </a:gsLst>
            <a:lin ang="2700000" scaled="1"/>
            <a:tileRect/>
          </a:gradFill>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effectLst/>
                <a:uLnTx/>
                <a:uFillTx/>
                <a:latin typeface="Aptos" panose="020B0004020202020204" pitchFamily="34" charset="0"/>
              </a:rPr>
              <a:t>Grain-average elastic strains predicted at “challenge” grains</a:t>
            </a:r>
          </a:p>
        </p:txBody>
      </p:sp>
    </p:spTree>
    <p:extLst>
      <p:ext uri="{BB962C8B-B14F-4D97-AF65-F5344CB8AC3E}">
        <p14:creationId xmlns:p14="http://schemas.microsoft.com/office/powerpoint/2010/main" val="105114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B5AC-F541-0452-1599-A9034B9CAD3C}"/>
              </a:ext>
            </a:extLst>
          </p:cNvPr>
          <p:cNvSpPr>
            <a:spLocks noGrp="1"/>
          </p:cNvSpPr>
          <p:nvPr>
            <p:ph type="title"/>
          </p:nvPr>
        </p:nvSpPr>
        <p:spPr/>
        <p:txBody>
          <a:bodyPr>
            <a:normAutofit/>
          </a:bodyPr>
          <a:lstStyle/>
          <a:p>
            <a:r>
              <a:rPr lang="en-US" dirty="0">
                <a:latin typeface="Aptos" panose="020B0004020202020204" pitchFamily="34" charset="0"/>
              </a:rPr>
              <a:t>Influence of Subsurface Microstructure</a:t>
            </a:r>
          </a:p>
        </p:txBody>
      </p:sp>
      <p:sp>
        <p:nvSpPr>
          <p:cNvPr id="3" name="Slide Number Placeholder 2">
            <a:extLst>
              <a:ext uri="{FF2B5EF4-FFF2-40B4-BE49-F238E27FC236}">
                <a16:creationId xmlns:a16="http://schemas.microsoft.com/office/drawing/2014/main" id="{EBF494AC-BD68-59C9-2614-C656BF59DB6A}"/>
              </a:ext>
            </a:extLst>
          </p:cNvPr>
          <p:cNvSpPr>
            <a:spLocks noGrp="1"/>
          </p:cNvSpPr>
          <p:nvPr>
            <p:ph type="sldNum" sz="quarter" idx="12"/>
          </p:nvPr>
        </p:nvSpPr>
        <p:spPr/>
        <p:txBody>
          <a:bodyPr/>
          <a:lstStyle/>
          <a:p>
            <a:fld id="{3C76242B-7B00-4300-9606-9B0D13087A32}" type="slidenum">
              <a:rPr lang="en-US" smtClean="0">
                <a:latin typeface="Aptos" panose="020B0004020202020204" pitchFamily="34" charset="0"/>
              </a:rPr>
              <a:t>19</a:t>
            </a:fld>
            <a:endParaRPr lang="en-US">
              <a:latin typeface="Aptos" panose="020B0004020202020204" pitchFamily="34" charset="0"/>
            </a:endParaRPr>
          </a:p>
        </p:txBody>
      </p:sp>
      <p:grpSp>
        <p:nvGrpSpPr>
          <p:cNvPr id="26" name="Group 25">
            <a:extLst>
              <a:ext uri="{FF2B5EF4-FFF2-40B4-BE49-F238E27FC236}">
                <a16:creationId xmlns:a16="http://schemas.microsoft.com/office/drawing/2014/main" id="{20F99804-A125-0799-4EB4-80E28C85C00A}"/>
              </a:ext>
            </a:extLst>
          </p:cNvPr>
          <p:cNvGrpSpPr/>
          <p:nvPr/>
        </p:nvGrpSpPr>
        <p:grpSpPr>
          <a:xfrm>
            <a:off x="7807779" y="1170285"/>
            <a:ext cx="2379320" cy="1657828"/>
            <a:chOff x="7825775" y="1101010"/>
            <a:chExt cx="3300907" cy="2299962"/>
          </a:xfrm>
        </p:grpSpPr>
        <p:pic>
          <p:nvPicPr>
            <p:cNvPr id="4" name="Picture 1" descr="Chart, surface chart&#10;&#10;Description automatically generated">
              <a:extLst>
                <a:ext uri="{FF2B5EF4-FFF2-40B4-BE49-F238E27FC236}">
                  <a16:creationId xmlns:a16="http://schemas.microsoft.com/office/drawing/2014/main" id="{5D586266-D05E-F1CF-7C9B-47B7082A6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674" t="20447" r="26019" b="8205"/>
            <a:stretch>
              <a:fillRect/>
            </a:stretch>
          </p:blipFill>
          <p:spPr bwMode="auto">
            <a:xfrm>
              <a:off x="8430770" y="1101010"/>
              <a:ext cx="2695912" cy="203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20614A57-03FF-2DE5-F2CE-59BD03491C8B}"/>
                </a:ext>
              </a:extLst>
            </p:cNvPr>
            <p:cNvGrpSpPr>
              <a:grpSpLocks/>
            </p:cNvGrpSpPr>
            <p:nvPr/>
          </p:nvGrpSpPr>
          <p:grpSpPr bwMode="auto">
            <a:xfrm>
              <a:off x="7825775" y="2556570"/>
              <a:ext cx="1200104" cy="844402"/>
              <a:chOff x="136744" y="5549115"/>
              <a:chExt cx="1200122" cy="844327"/>
            </a:xfrm>
          </p:grpSpPr>
          <p:cxnSp>
            <p:nvCxnSpPr>
              <p:cNvPr id="6" name="Straight Arrow Connector 5">
                <a:extLst>
                  <a:ext uri="{FF2B5EF4-FFF2-40B4-BE49-F238E27FC236}">
                    <a16:creationId xmlns:a16="http://schemas.microsoft.com/office/drawing/2014/main" id="{49E04846-3B6D-204B-2E92-4D7CD8C7CE70}"/>
                  </a:ext>
                </a:extLst>
              </p:cNvPr>
              <p:cNvCxnSpPr>
                <a:cxnSpLocks/>
              </p:cNvCxnSpPr>
              <p:nvPr/>
            </p:nvCxnSpPr>
            <p:spPr>
              <a:xfrm flipH="1" flipV="1">
                <a:off x="811523" y="5875961"/>
                <a:ext cx="4763" cy="517479"/>
              </a:xfrm>
              <a:prstGeom prst="straightConnector1">
                <a:avLst/>
              </a:prstGeom>
              <a:ln w="12700">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3B9721A-A221-B316-08B3-D2D8EEA2211C}"/>
                  </a:ext>
                </a:extLst>
              </p:cNvPr>
              <p:cNvCxnSpPr>
                <a:cxnSpLocks/>
              </p:cNvCxnSpPr>
              <p:nvPr/>
            </p:nvCxnSpPr>
            <p:spPr>
              <a:xfrm flipV="1">
                <a:off x="816286" y="6077556"/>
                <a:ext cx="363543" cy="315884"/>
              </a:xfrm>
              <a:prstGeom prst="straightConnector1">
                <a:avLst/>
              </a:prstGeom>
              <a:ln w="12700">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D9CF819D-1853-5F7E-2B16-35E8340084DA}"/>
                  </a:ext>
                </a:extLst>
              </p:cNvPr>
              <p:cNvCxnSpPr>
                <a:cxnSpLocks/>
              </p:cNvCxnSpPr>
              <p:nvPr/>
            </p:nvCxnSpPr>
            <p:spPr>
              <a:xfrm flipH="1" flipV="1">
                <a:off x="386066" y="6180734"/>
                <a:ext cx="430220" cy="212706"/>
              </a:xfrm>
              <a:prstGeom prst="straightConnector1">
                <a:avLst/>
              </a:prstGeom>
              <a:ln w="12700">
                <a:solidFill>
                  <a:schemeClr val="bg2"/>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DD0EC65-05A8-3BBE-F817-33AF3C73EC97}"/>
                  </a:ext>
                </a:extLst>
              </p:cNvPr>
              <p:cNvSpPr txBox="1">
                <a:spLocks noChangeArrowheads="1"/>
              </p:cNvSpPr>
              <p:nvPr/>
            </p:nvSpPr>
            <p:spPr bwMode="auto">
              <a:xfrm>
                <a:off x="606746" y="5549115"/>
                <a:ext cx="270376" cy="34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2"/>
                    </a:solidFill>
                    <a:latin typeface="Arial" panose="020B0604020202020204" pitchFamily="34" charset="0"/>
                  </a:defRPr>
                </a:lvl1pPr>
                <a:lvl2pPr marL="742950" indent="-285750">
                  <a:spcBef>
                    <a:spcPct val="20000"/>
                  </a:spcBef>
                  <a:buChar char="–"/>
                  <a:defRPr sz="2800" b="1">
                    <a:solidFill>
                      <a:schemeClr val="bg2"/>
                    </a:solidFill>
                    <a:latin typeface="Arial" panose="020B0604020202020204" pitchFamily="34" charset="0"/>
                  </a:defRPr>
                </a:lvl2pPr>
                <a:lvl3pPr marL="1143000" indent="-228600">
                  <a:spcBef>
                    <a:spcPct val="20000"/>
                  </a:spcBef>
                  <a:buChar char="•"/>
                  <a:defRPr sz="2400" b="1">
                    <a:solidFill>
                      <a:schemeClr val="bg2"/>
                    </a:solidFill>
                    <a:latin typeface="Arial" panose="020B0604020202020204" pitchFamily="34" charset="0"/>
                  </a:defRPr>
                </a:lvl3pPr>
                <a:lvl4pPr marL="1600200" indent="-228600">
                  <a:spcBef>
                    <a:spcPct val="20000"/>
                  </a:spcBef>
                  <a:buChar char="–"/>
                  <a:defRPr sz="20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defRPr>
                </a:lvl9pPr>
              </a:lstStyle>
              <a:p>
                <a:pPr>
                  <a:spcBef>
                    <a:spcPct val="0"/>
                  </a:spcBef>
                  <a:buFontTx/>
                  <a:buNone/>
                </a:pPr>
                <a:r>
                  <a:rPr lang="en-US" altLang="en-US" sz="1100" dirty="0">
                    <a:solidFill>
                      <a:srgbClr val="321E00"/>
                    </a:solidFill>
                    <a:latin typeface="Aptos" panose="020B0004020202020204" pitchFamily="34" charset="0"/>
                  </a:rPr>
                  <a:t>Z</a:t>
                </a:r>
              </a:p>
            </p:txBody>
          </p:sp>
          <p:sp>
            <p:nvSpPr>
              <p:cNvPr id="10" name="TextBox 9">
                <a:extLst>
                  <a:ext uri="{FF2B5EF4-FFF2-40B4-BE49-F238E27FC236}">
                    <a16:creationId xmlns:a16="http://schemas.microsoft.com/office/drawing/2014/main" id="{12F8A191-BB32-A524-C437-FF17962DB1A8}"/>
                  </a:ext>
                </a:extLst>
              </p:cNvPr>
              <p:cNvSpPr txBox="1">
                <a:spLocks noChangeArrowheads="1"/>
              </p:cNvSpPr>
              <p:nvPr/>
            </p:nvSpPr>
            <p:spPr bwMode="auto">
              <a:xfrm>
                <a:off x="136744" y="5963050"/>
                <a:ext cx="270376" cy="36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2"/>
                    </a:solidFill>
                    <a:latin typeface="Arial" panose="020B0604020202020204" pitchFamily="34" charset="0"/>
                  </a:defRPr>
                </a:lvl1pPr>
                <a:lvl2pPr marL="742950" indent="-285750">
                  <a:spcBef>
                    <a:spcPct val="20000"/>
                  </a:spcBef>
                  <a:buChar char="–"/>
                  <a:defRPr sz="2800" b="1">
                    <a:solidFill>
                      <a:schemeClr val="bg2"/>
                    </a:solidFill>
                    <a:latin typeface="Arial" panose="020B0604020202020204" pitchFamily="34" charset="0"/>
                  </a:defRPr>
                </a:lvl2pPr>
                <a:lvl3pPr marL="1143000" indent="-228600">
                  <a:spcBef>
                    <a:spcPct val="20000"/>
                  </a:spcBef>
                  <a:buChar char="•"/>
                  <a:defRPr sz="2400" b="1">
                    <a:solidFill>
                      <a:schemeClr val="bg2"/>
                    </a:solidFill>
                    <a:latin typeface="Arial" panose="020B0604020202020204" pitchFamily="34" charset="0"/>
                  </a:defRPr>
                </a:lvl3pPr>
                <a:lvl4pPr marL="1600200" indent="-228600">
                  <a:spcBef>
                    <a:spcPct val="20000"/>
                  </a:spcBef>
                  <a:buChar char="–"/>
                  <a:defRPr sz="20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defRPr>
                </a:lvl9pPr>
              </a:lstStyle>
              <a:p>
                <a:pPr>
                  <a:spcBef>
                    <a:spcPct val="0"/>
                  </a:spcBef>
                  <a:buFontTx/>
                  <a:buNone/>
                </a:pPr>
                <a:r>
                  <a:rPr lang="en-US" altLang="en-US" sz="1200" dirty="0">
                    <a:solidFill>
                      <a:srgbClr val="321E00"/>
                    </a:solidFill>
                    <a:latin typeface="Aptos" panose="020B0004020202020204" pitchFamily="34" charset="0"/>
                  </a:rPr>
                  <a:t>Y</a:t>
                </a:r>
              </a:p>
            </p:txBody>
          </p:sp>
          <p:sp>
            <p:nvSpPr>
              <p:cNvPr id="11" name="TextBox 10">
                <a:extLst>
                  <a:ext uri="{FF2B5EF4-FFF2-40B4-BE49-F238E27FC236}">
                    <a16:creationId xmlns:a16="http://schemas.microsoft.com/office/drawing/2014/main" id="{C52DD4B0-85CE-880C-6854-FD69B6F8057D}"/>
                  </a:ext>
                </a:extLst>
              </p:cNvPr>
              <p:cNvSpPr txBox="1">
                <a:spLocks noChangeArrowheads="1"/>
              </p:cNvSpPr>
              <p:nvPr/>
            </p:nvSpPr>
            <p:spPr bwMode="auto">
              <a:xfrm>
                <a:off x="1101301" y="5910671"/>
                <a:ext cx="235565" cy="34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bg2"/>
                    </a:solidFill>
                    <a:latin typeface="Arial" panose="020B0604020202020204" pitchFamily="34" charset="0"/>
                  </a:defRPr>
                </a:lvl1pPr>
                <a:lvl2pPr marL="742950" indent="-285750">
                  <a:spcBef>
                    <a:spcPct val="20000"/>
                  </a:spcBef>
                  <a:buChar char="–"/>
                  <a:defRPr sz="2800" b="1">
                    <a:solidFill>
                      <a:schemeClr val="bg2"/>
                    </a:solidFill>
                    <a:latin typeface="Arial" panose="020B0604020202020204" pitchFamily="34" charset="0"/>
                  </a:defRPr>
                </a:lvl2pPr>
                <a:lvl3pPr marL="1143000" indent="-228600">
                  <a:spcBef>
                    <a:spcPct val="20000"/>
                  </a:spcBef>
                  <a:buChar char="•"/>
                  <a:defRPr sz="2400" b="1">
                    <a:solidFill>
                      <a:schemeClr val="bg2"/>
                    </a:solidFill>
                    <a:latin typeface="Arial" panose="020B0604020202020204" pitchFamily="34" charset="0"/>
                  </a:defRPr>
                </a:lvl3pPr>
                <a:lvl4pPr marL="1600200" indent="-228600">
                  <a:spcBef>
                    <a:spcPct val="20000"/>
                  </a:spcBef>
                  <a:buChar char="–"/>
                  <a:defRPr sz="20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defRPr>
                </a:lvl9pPr>
              </a:lstStyle>
              <a:p>
                <a:pPr>
                  <a:spcBef>
                    <a:spcPct val="0"/>
                  </a:spcBef>
                  <a:buFontTx/>
                  <a:buNone/>
                </a:pPr>
                <a:r>
                  <a:rPr lang="en-US" altLang="en-US" sz="1100" dirty="0">
                    <a:solidFill>
                      <a:srgbClr val="321E00"/>
                    </a:solidFill>
                    <a:latin typeface="Aptos" panose="020B0004020202020204" pitchFamily="34" charset="0"/>
                  </a:rPr>
                  <a:t>X</a:t>
                </a:r>
              </a:p>
            </p:txBody>
          </p:sp>
          <p:cxnSp>
            <p:nvCxnSpPr>
              <p:cNvPr id="12" name="Straight Arrow Connector 11">
                <a:extLst>
                  <a:ext uri="{FF2B5EF4-FFF2-40B4-BE49-F238E27FC236}">
                    <a16:creationId xmlns:a16="http://schemas.microsoft.com/office/drawing/2014/main" id="{F057645F-F3DC-FDDC-84EA-05BA1906F613}"/>
                  </a:ext>
                </a:extLst>
              </p:cNvPr>
              <p:cNvCxnSpPr>
                <a:cxnSpLocks/>
              </p:cNvCxnSpPr>
              <p:nvPr/>
            </p:nvCxnSpPr>
            <p:spPr>
              <a:xfrm flipH="1" flipV="1">
                <a:off x="811930" y="5875961"/>
                <a:ext cx="4763" cy="51748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6634951-CAAC-5B5D-3AAD-583FD4FA4901}"/>
                  </a:ext>
                </a:extLst>
              </p:cNvPr>
              <p:cNvCxnSpPr>
                <a:cxnSpLocks/>
              </p:cNvCxnSpPr>
              <p:nvPr/>
            </p:nvCxnSpPr>
            <p:spPr>
              <a:xfrm flipV="1">
                <a:off x="816692" y="6077557"/>
                <a:ext cx="363543" cy="315885"/>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6480932-E8CB-FAF7-71EE-D06DD2097613}"/>
                  </a:ext>
                </a:extLst>
              </p:cNvPr>
              <p:cNvCxnSpPr>
                <a:cxnSpLocks/>
              </p:cNvCxnSpPr>
              <p:nvPr/>
            </p:nvCxnSpPr>
            <p:spPr>
              <a:xfrm flipH="1" flipV="1">
                <a:off x="386473" y="6180734"/>
                <a:ext cx="430221" cy="212706"/>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38872C51-8597-4038-455F-B4233CF63888}"/>
                </a:ext>
              </a:extLst>
            </p:cNvPr>
            <p:cNvCxnSpPr>
              <a:cxnSpLocks/>
            </p:cNvCxnSpPr>
            <p:nvPr/>
          </p:nvCxnSpPr>
          <p:spPr>
            <a:xfrm flipH="1" flipV="1">
              <a:off x="8519946" y="2474976"/>
              <a:ext cx="1578025" cy="660525"/>
            </a:xfrm>
            <a:prstGeom prst="straightConnector1">
              <a:avLst/>
            </a:prstGeom>
            <a:ln w="12700">
              <a:solidFill>
                <a:srgbClr val="321E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2">
              <a:extLst>
                <a:ext uri="{FF2B5EF4-FFF2-40B4-BE49-F238E27FC236}">
                  <a16:creationId xmlns:a16="http://schemas.microsoft.com/office/drawing/2014/main" id="{C7E18E6F-FC12-0656-A6F6-AF175D1AE141}"/>
                </a:ext>
              </a:extLst>
            </p:cNvPr>
            <p:cNvSpPr txBox="1">
              <a:spLocks noChangeArrowheads="1"/>
            </p:cNvSpPr>
            <p:nvPr/>
          </p:nvSpPr>
          <p:spPr bwMode="auto">
            <a:xfrm rot="1377532">
              <a:off x="8705759" y="2729874"/>
              <a:ext cx="906700" cy="34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2"/>
                  </a:solidFill>
                  <a:latin typeface="Arial" panose="020B0604020202020204" pitchFamily="34" charset="0"/>
                </a:defRPr>
              </a:lvl1pPr>
              <a:lvl2pPr marL="742950" indent="-285750">
                <a:spcBef>
                  <a:spcPct val="20000"/>
                </a:spcBef>
                <a:buChar char="–"/>
                <a:defRPr sz="2800" b="1">
                  <a:solidFill>
                    <a:schemeClr val="bg2"/>
                  </a:solidFill>
                  <a:latin typeface="Arial" panose="020B0604020202020204" pitchFamily="34" charset="0"/>
                </a:defRPr>
              </a:lvl2pPr>
              <a:lvl3pPr marL="1143000" indent="-228600">
                <a:spcBef>
                  <a:spcPct val="20000"/>
                </a:spcBef>
                <a:buChar char="•"/>
                <a:defRPr sz="2400" b="1">
                  <a:solidFill>
                    <a:schemeClr val="bg2"/>
                  </a:solidFill>
                  <a:latin typeface="Arial" panose="020B0604020202020204" pitchFamily="34" charset="0"/>
                </a:defRPr>
              </a:lvl3pPr>
              <a:lvl4pPr marL="1600200" indent="-228600">
                <a:spcBef>
                  <a:spcPct val="20000"/>
                </a:spcBef>
                <a:buChar char="–"/>
                <a:defRPr sz="20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defRPr>
              </a:lvl9pPr>
            </a:lstStyle>
            <a:p>
              <a:pPr>
                <a:spcBef>
                  <a:spcPct val="0"/>
                </a:spcBef>
                <a:buFontTx/>
                <a:buNone/>
              </a:pPr>
              <a:r>
                <a:rPr lang="en-US" altLang="en-US" sz="1100" b="0" dirty="0">
                  <a:solidFill>
                    <a:srgbClr val="321E00"/>
                  </a:solidFill>
                  <a:latin typeface="Aptos" panose="020B0004020202020204" pitchFamily="34" charset="0"/>
                </a:rPr>
                <a:t>25.6 µm</a:t>
              </a:r>
            </a:p>
          </p:txBody>
        </p:sp>
        <p:cxnSp>
          <p:nvCxnSpPr>
            <p:cNvPr id="17" name="Straight Arrow Connector 16">
              <a:extLst>
                <a:ext uri="{FF2B5EF4-FFF2-40B4-BE49-F238E27FC236}">
                  <a16:creationId xmlns:a16="http://schemas.microsoft.com/office/drawing/2014/main" id="{107608C0-39B3-4724-6B2C-79A0B2E85EA1}"/>
                </a:ext>
              </a:extLst>
            </p:cNvPr>
            <p:cNvCxnSpPr>
              <a:cxnSpLocks/>
            </p:cNvCxnSpPr>
            <p:nvPr/>
          </p:nvCxnSpPr>
          <p:spPr>
            <a:xfrm flipV="1">
              <a:off x="10172713" y="2270650"/>
              <a:ext cx="873085" cy="879061"/>
            </a:xfrm>
            <a:prstGeom prst="straightConnector1">
              <a:avLst/>
            </a:prstGeom>
            <a:ln w="12700">
              <a:solidFill>
                <a:srgbClr val="321E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8">
              <a:extLst>
                <a:ext uri="{FF2B5EF4-FFF2-40B4-BE49-F238E27FC236}">
                  <a16:creationId xmlns:a16="http://schemas.microsoft.com/office/drawing/2014/main" id="{F0D9E0FB-2443-F9A2-A6C2-F0DF0F0D4917}"/>
                </a:ext>
              </a:extLst>
            </p:cNvPr>
            <p:cNvSpPr txBox="1">
              <a:spLocks noChangeArrowheads="1"/>
            </p:cNvSpPr>
            <p:nvPr/>
          </p:nvSpPr>
          <p:spPr bwMode="auto">
            <a:xfrm rot="18765342">
              <a:off x="10286213" y="2628911"/>
              <a:ext cx="906700" cy="34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bg2"/>
                  </a:solidFill>
                  <a:latin typeface="Arial" panose="020B0604020202020204" pitchFamily="34" charset="0"/>
                </a:defRPr>
              </a:lvl1pPr>
              <a:lvl2pPr marL="742950" indent="-285750">
                <a:spcBef>
                  <a:spcPct val="20000"/>
                </a:spcBef>
                <a:buChar char="–"/>
                <a:defRPr sz="2800" b="1">
                  <a:solidFill>
                    <a:schemeClr val="bg2"/>
                  </a:solidFill>
                  <a:latin typeface="Arial" panose="020B0604020202020204" pitchFamily="34" charset="0"/>
                </a:defRPr>
              </a:lvl2pPr>
              <a:lvl3pPr marL="1143000" indent="-228600">
                <a:spcBef>
                  <a:spcPct val="20000"/>
                </a:spcBef>
                <a:buChar char="•"/>
                <a:defRPr sz="2400" b="1">
                  <a:solidFill>
                    <a:schemeClr val="bg2"/>
                  </a:solidFill>
                  <a:latin typeface="Arial" panose="020B0604020202020204" pitchFamily="34" charset="0"/>
                </a:defRPr>
              </a:lvl3pPr>
              <a:lvl4pPr marL="1600200" indent="-228600">
                <a:spcBef>
                  <a:spcPct val="20000"/>
                </a:spcBef>
                <a:buChar char="–"/>
                <a:defRPr sz="20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2"/>
                  </a:solidFill>
                  <a:latin typeface="Arial" panose="020B0604020202020204" pitchFamily="34" charset="0"/>
                </a:defRPr>
              </a:lvl9pPr>
            </a:lstStyle>
            <a:p>
              <a:pPr>
                <a:spcBef>
                  <a:spcPct val="0"/>
                </a:spcBef>
                <a:buFontTx/>
                <a:buNone/>
              </a:pPr>
              <a:r>
                <a:rPr lang="en-US" altLang="en-US" sz="1100" b="0" dirty="0">
                  <a:solidFill>
                    <a:srgbClr val="321E00"/>
                  </a:solidFill>
                  <a:latin typeface="Aptos" panose="020B0004020202020204" pitchFamily="34" charset="0"/>
                </a:rPr>
                <a:t>25.6 µm</a:t>
              </a:r>
            </a:p>
          </p:txBody>
        </p:sp>
      </p:grpSp>
      <p:pic>
        <p:nvPicPr>
          <p:cNvPr id="19" name="Picture 2">
            <a:extLst>
              <a:ext uri="{FF2B5EF4-FFF2-40B4-BE49-F238E27FC236}">
                <a16:creationId xmlns:a16="http://schemas.microsoft.com/office/drawing/2014/main" id="{EC439A84-B8D7-00A3-DFCB-EE1B161538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84"/>
          <a:stretch/>
        </p:blipFill>
        <p:spPr bwMode="auto">
          <a:xfrm>
            <a:off x="205548" y="3685400"/>
            <a:ext cx="5947120" cy="286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2B22B3D6-31F7-FDD8-3260-8898F91B2B3B}"/>
              </a:ext>
            </a:extLst>
          </p:cNvPr>
          <p:cNvSpPr txBox="1"/>
          <p:nvPr/>
        </p:nvSpPr>
        <p:spPr>
          <a:xfrm>
            <a:off x="437894" y="1413204"/>
            <a:ext cx="6742081" cy="1200329"/>
          </a:xfrm>
          <a:prstGeom prst="rect">
            <a:avLst/>
          </a:prstGeom>
          <a:noFill/>
        </p:spPr>
        <p:txBody>
          <a:bodyPr wrap="square">
            <a:spAutoFit/>
          </a:bodyPr>
          <a:lstStyle/>
          <a:p>
            <a:pPr>
              <a:spcBef>
                <a:spcPct val="0"/>
              </a:spcBef>
            </a:pPr>
            <a:r>
              <a:rPr lang="en-US" altLang="en-US" sz="1800" b="1" baseline="0" dirty="0">
                <a:solidFill>
                  <a:srgbClr val="000000"/>
                </a:solidFill>
                <a:latin typeface="Aptos" panose="020B0004020202020204" pitchFamily="34" charset="0"/>
              </a:rPr>
              <a:t>Open-source 3D dataset</a:t>
            </a:r>
            <a:r>
              <a:rPr lang="en-US" altLang="en-US" sz="1800" b="1" baseline="30000" dirty="0">
                <a:solidFill>
                  <a:srgbClr val="000000"/>
                </a:solidFill>
                <a:latin typeface="Aptos" panose="020B0004020202020204" pitchFamily="34" charset="0"/>
              </a:rPr>
              <a:t>[1]</a:t>
            </a:r>
            <a:r>
              <a:rPr lang="en-US" altLang="en-US" sz="1800" b="1" baseline="0" dirty="0">
                <a:solidFill>
                  <a:srgbClr val="000000"/>
                </a:solidFill>
                <a:latin typeface="Aptos" panose="020B0004020202020204" pitchFamily="34" charset="0"/>
              </a:rPr>
              <a:t> of serial-sectioned Ti-6Al-4V alloy</a:t>
            </a:r>
          </a:p>
          <a:p>
            <a:pPr marL="285750" indent="-285750">
              <a:spcBef>
                <a:spcPct val="0"/>
              </a:spcBef>
              <a:buFont typeface="Arial" panose="020B0604020202020204" pitchFamily="34" charset="0"/>
              <a:buChar char="•"/>
            </a:pPr>
            <a:r>
              <a:rPr lang="en-US" altLang="en-US" dirty="0">
                <a:solidFill>
                  <a:srgbClr val="000000"/>
                </a:solidFill>
                <a:latin typeface="Aptos" panose="020B0004020202020204" pitchFamily="34" charset="0"/>
              </a:rPr>
              <a:t>Material produced via electron beam powder-bed fusion</a:t>
            </a:r>
            <a:endParaRPr lang="en-US" altLang="en-US" sz="1800" b="0" baseline="0" dirty="0">
              <a:solidFill>
                <a:srgbClr val="000000"/>
              </a:solidFill>
              <a:latin typeface="Aptos" panose="020B0004020202020204" pitchFamily="34" charset="0"/>
            </a:endParaRPr>
          </a:p>
          <a:p>
            <a:pPr marL="285750" indent="-285750">
              <a:spcBef>
                <a:spcPct val="0"/>
              </a:spcBef>
              <a:buFont typeface="Arial" panose="020B0604020202020204" pitchFamily="34" charset="0"/>
              <a:buChar char="•"/>
            </a:pPr>
            <a:r>
              <a:rPr lang="en-US" altLang="en-US" sz="1800" b="0" baseline="0" dirty="0">
                <a:solidFill>
                  <a:srgbClr val="000000"/>
                </a:solidFill>
                <a:latin typeface="Aptos" panose="020B0004020202020204" pitchFamily="34" charset="0"/>
              </a:rPr>
              <a:t>Microstructure volume: 256 x 256 x 140 voxels</a:t>
            </a:r>
          </a:p>
          <a:p>
            <a:pPr marL="285750" indent="-285750">
              <a:spcBef>
                <a:spcPct val="0"/>
              </a:spcBef>
              <a:buFont typeface="Arial" panose="020B0604020202020204" pitchFamily="34" charset="0"/>
              <a:buChar char="•"/>
            </a:pPr>
            <a:r>
              <a:rPr lang="en-US" altLang="en-US" sz="1800" b="0" baseline="0" dirty="0">
                <a:solidFill>
                  <a:srgbClr val="000000"/>
                </a:solidFill>
                <a:latin typeface="Aptos" panose="020B0004020202020204" pitchFamily="34" charset="0"/>
              </a:rPr>
              <a:t>Voxel size: 0.1 x 0.1 x 0.1 </a:t>
            </a:r>
            <a:r>
              <a:rPr lang="el-GR" altLang="en-US" sz="1800" b="0" baseline="0" dirty="0">
                <a:solidFill>
                  <a:srgbClr val="000000"/>
                </a:solidFill>
                <a:latin typeface="Aptos" panose="020B0004020202020204" pitchFamily="34" charset="0"/>
              </a:rPr>
              <a:t>μ</a:t>
            </a:r>
            <a:r>
              <a:rPr lang="en-US" altLang="en-US" sz="1800" b="0" baseline="0" dirty="0">
                <a:solidFill>
                  <a:srgbClr val="000000"/>
                </a:solidFill>
                <a:latin typeface="Aptos" panose="020B0004020202020204" pitchFamily="34" charset="0"/>
              </a:rPr>
              <a:t>m</a:t>
            </a:r>
          </a:p>
        </p:txBody>
      </p:sp>
      <p:sp>
        <p:nvSpPr>
          <p:cNvPr id="22" name="TextBox 21">
            <a:extLst>
              <a:ext uri="{FF2B5EF4-FFF2-40B4-BE49-F238E27FC236}">
                <a16:creationId xmlns:a16="http://schemas.microsoft.com/office/drawing/2014/main" id="{FF738737-D090-01F8-A466-210597FB293C}"/>
              </a:ext>
            </a:extLst>
          </p:cNvPr>
          <p:cNvSpPr txBox="1"/>
          <p:nvPr/>
        </p:nvSpPr>
        <p:spPr>
          <a:xfrm>
            <a:off x="733488" y="3021700"/>
            <a:ext cx="2364685" cy="646331"/>
          </a:xfrm>
          <a:prstGeom prst="rect">
            <a:avLst/>
          </a:prstGeom>
          <a:noFill/>
        </p:spPr>
        <p:txBody>
          <a:bodyPr wrap="square" rtlCol="0">
            <a:spAutoFit/>
          </a:bodyPr>
          <a:lstStyle/>
          <a:p>
            <a:pPr algn="ctr"/>
            <a:r>
              <a:rPr lang="en-US" b="1" dirty="0">
                <a:solidFill>
                  <a:srgbClr val="003D92"/>
                </a:solidFill>
                <a:latin typeface="Aptos" panose="020B0004020202020204" pitchFamily="34" charset="0"/>
              </a:rPr>
              <a:t>Surface strains from full 3D model</a:t>
            </a:r>
          </a:p>
        </p:txBody>
      </p:sp>
      <p:sp>
        <p:nvSpPr>
          <p:cNvPr id="23" name="TextBox 22">
            <a:extLst>
              <a:ext uri="{FF2B5EF4-FFF2-40B4-BE49-F238E27FC236}">
                <a16:creationId xmlns:a16="http://schemas.microsoft.com/office/drawing/2014/main" id="{C09ACD25-A3DD-D40B-B769-26B4B4CFD0C0}"/>
              </a:ext>
            </a:extLst>
          </p:cNvPr>
          <p:cNvSpPr txBox="1"/>
          <p:nvPr/>
        </p:nvSpPr>
        <p:spPr>
          <a:xfrm>
            <a:off x="3289561" y="3021700"/>
            <a:ext cx="2364685" cy="646331"/>
          </a:xfrm>
          <a:prstGeom prst="rect">
            <a:avLst/>
          </a:prstGeom>
          <a:noFill/>
        </p:spPr>
        <p:txBody>
          <a:bodyPr wrap="square" rtlCol="0">
            <a:spAutoFit/>
          </a:bodyPr>
          <a:lstStyle/>
          <a:p>
            <a:pPr algn="ctr"/>
            <a:r>
              <a:rPr lang="en-US" b="1" dirty="0">
                <a:solidFill>
                  <a:srgbClr val="003D92"/>
                </a:solidFill>
                <a:latin typeface="Aptos" panose="020B0004020202020204" pitchFamily="34" charset="0"/>
              </a:rPr>
              <a:t>Surface strains from full “2.5D” model</a:t>
            </a:r>
          </a:p>
        </p:txBody>
      </p:sp>
      <p:sp>
        <p:nvSpPr>
          <p:cNvPr id="25" name="TextBox 24">
            <a:extLst>
              <a:ext uri="{FF2B5EF4-FFF2-40B4-BE49-F238E27FC236}">
                <a16:creationId xmlns:a16="http://schemas.microsoft.com/office/drawing/2014/main" id="{9161CC2A-6829-1DA8-6CF6-0762CE74C878}"/>
              </a:ext>
            </a:extLst>
          </p:cNvPr>
          <p:cNvSpPr txBox="1"/>
          <p:nvPr/>
        </p:nvSpPr>
        <p:spPr>
          <a:xfrm>
            <a:off x="60585" y="6568749"/>
            <a:ext cx="5010060" cy="246221"/>
          </a:xfrm>
          <a:prstGeom prst="rect">
            <a:avLst/>
          </a:prstGeom>
          <a:noFill/>
        </p:spPr>
        <p:txBody>
          <a:bodyPr wrap="square">
            <a:spAutoFit/>
          </a:bodyPr>
          <a:lstStyle/>
          <a:p>
            <a:pPr>
              <a:defRPr/>
            </a:pPr>
            <a:r>
              <a:rPr lang="en-US" sz="1000" b="0" baseline="0" dirty="0">
                <a:solidFill>
                  <a:srgbClr val="321E00"/>
                </a:solidFill>
                <a:latin typeface="Aptos" panose="020B0004020202020204" pitchFamily="34" charset="0"/>
              </a:rPr>
              <a:t> </a:t>
            </a:r>
            <a:r>
              <a:rPr lang="en-US" sz="1000" b="0" baseline="30000" dirty="0">
                <a:solidFill>
                  <a:srgbClr val="321E00"/>
                </a:solidFill>
                <a:latin typeface="Aptos" panose="020B0004020202020204" pitchFamily="34" charset="0"/>
              </a:rPr>
              <a:t>[1]</a:t>
            </a:r>
            <a:r>
              <a:rPr lang="en-US" sz="1000" b="0" baseline="0" dirty="0">
                <a:solidFill>
                  <a:srgbClr val="321E00"/>
                </a:solidFill>
                <a:latin typeface="Aptos" panose="020B0004020202020204" pitchFamily="34" charset="0"/>
              </a:rPr>
              <a:t>DeMott et al. Mendeley Data, V1, </a:t>
            </a:r>
            <a:r>
              <a:rPr lang="en-US" sz="1000" b="0" baseline="0" dirty="0" err="1">
                <a:solidFill>
                  <a:srgbClr val="321E00"/>
                </a:solidFill>
                <a:latin typeface="Aptos" panose="020B0004020202020204" pitchFamily="34" charset="0"/>
              </a:rPr>
              <a:t>doi</a:t>
            </a:r>
            <a:r>
              <a:rPr lang="en-US" sz="1000" b="0" baseline="0" dirty="0">
                <a:solidFill>
                  <a:srgbClr val="321E00"/>
                </a:solidFill>
                <a:latin typeface="Aptos" panose="020B0004020202020204" pitchFamily="34" charset="0"/>
              </a:rPr>
              <a:t>: 10.17632/c5x7ckcfsp.1</a:t>
            </a:r>
          </a:p>
        </p:txBody>
      </p:sp>
      <p:grpSp>
        <p:nvGrpSpPr>
          <p:cNvPr id="28" name="Group 27">
            <a:extLst>
              <a:ext uri="{FF2B5EF4-FFF2-40B4-BE49-F238E27FC236}">
                <a16:creationId xmlns:a16="http://schemas.microsoft.com/office/drawing/2014/main" id="{DD41AB30-D516-0A4A-9449-A6ADAC1E54F0}"/>
              </a:ext>
            </a:extLst>
          </p:cNvPr>
          <p:cNvGrpSpPr/>
          <p:nvPr/>
        </p:nvGrpSpPr>
        <p:grpSpPr>
          <a:xfrm>
            <a:off x="6605094" y="3618472"/>
            <a:ext cx="3245519" cy="2791351"/>
            <a:chOff x="6539235" y="3644053"/>
            <a:chExt cx="3245519" cy="2791351"/>
          </a:xfrm>
        </p:grpSpPr>
        <p:pic>
          <p:nvPicPr>
            <p:cNvPr id="20" name="Picture 17">
              <a:extLst>
                <a:ext uri="{FF2B5EF4-FFF2-40B4-BE49-F238E27FC236}">
                  <a16:creationId xmlns:a16="http://schemas.microsoft.com/office/drawing/2014/main" id="{CC063C3D-5605-C6D9-C9A4-9A5480E7FF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7" t="6942" r="45454" b="9859"/>
            <a:stretch/>
          </p:blipFill>
          <p:spPr bwMode="auto">
            <a:xfrm>
              <a:off x="6539235" y="3644053"/>
              <a:ext cx="3245519" cy="275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6132E31A-D96D-6AE1-B52A-10B814EFD552}"/>
                </a:ext>
              </a:extLst>
            </p:cNvPr>
            <p:cNvSpPr/>
            <p:nvPr/>
          </p:nvSpPr>
          <p:spPr>
            <a:xfrm>
              <a:off x="7741920" y="6272107"/>
              <a:ext cx="1105603" cy="1632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882826BF-EDF7-421F-428F-33A5EFDE29DF}"/>
              </a:ext>
            </a:extLst>
          </p:cNvPr>
          <p:cNvSpPr txBox="1"/>
          <p:nvPr/>
        </p:nvSpPr>
        <p:spPr>
          <a:xfrm>
            <a:off x="6827401" y="2995412"/>
            <a:ext cx="2364685" cy="646331"/>
          </a:xfrm>
          <a:prstGeom prst="rect">
            <a:avLst/>
          </a:prstGeom>
          <a:noFill/>
        </p:spPr>
        <p:txBody>
          <a:bodyPr wrap="square" rtlCol="0">
            <a:spAutoFit/>
          </a:bodyPr>
          <a:lstStyle/>
          <a:p>
            <a:pPr algn="ctr"/>
            <a:r>
              <a:rPr lang="en-US" b="1" dirty="0">
                <a:solidFill>
                  <a:srgbClr val="003D92"/>
                </a:solidFill>
                <a:latin typeface="Aptos" panose="020B0004020202020204" pitchFamily="34" charset="0"/>
              </a:rPr>
              <a:t>Percentage error in surface strains</a:t>
            </a:r>
          </a:p>
        </p:txBody>
      </p:sp>
      <p:sp>
        <p:nvSpPr>
          <p:cNvPr id="30" name="TextBox 29">
            <a:extLst>
              <a:ext uri="{FF2B5EF4-FFF2-40B4-BE49-F238E27FC236}">
                <a16:creationId xmlns:a16="http://schemas.microsoft.com/office/drawing/2014/main" id="{93EF1AA4-444F-7B78-3F56-5EA6DAB75378}"/>
              </a:ext>
            </a:extLst>
          </p:cNvPr>
          <p:cNvSpPr txBox="1"/>
          <p:nvPr/>
        </p:nvSpPr>
        <p:spPr>
          <a:xfrm>
            <a:off x="9355974" y="3965942"/>
            <a:ext cx="1000595" cy="430887"/>
          </a:xfrm>
          <a:prstGeom prst="rect">
            <a:avLst/>
          </a:prstGeom>
          <a:solidFill>
            <a:schemeClr val="bg1"/>
          </a:solidFill>
        </p:spPr>
        <p:txBody>
          <a:bodyPr wrap="none" rtlCol="0">
            <a:spAutoFit/>
          </a:bodyPr>
          <a:lstStyle/>
          <a:p>
            <a:r>
              <a:rPr lang="en-US" sz="1100" dirty="0"/>
              <a:t>Relative Error </a:t>
            </a:r>
          </a:p>
          <a:p>
            <a:r>
              <a:rPr lang="en-US" sz="1100" dirty="0"/>
              <a:t>    in          (%)</a:t>
            </a:r>
          </a:p>
        </p:txBody>
      </p:sp>
      <p:pic>
        <p:nvPicPr>
          <p:cNvPr id="32" name="Picture 31">
            <a:extLst>
              <a:ext uri="{FF2B5EF4-FFF2-40B4-BE49-F238E27FC236}">
                <a16:creationId xmlns:a16="http://schemas.microsoft.com/office/drawing/2014/main" id="{40C943F8-059C-99CE-42DF-16AA7411CA7F}"/>
              </a:ext>
            </a:extLst>
          </p:cNvPr>
          <p:cNvPicPr>
            <a:picLocks noChangeAspect="1"/>
          </p:cNvPicPr>
          <p:nvPr/>
        </p:nvPicPr>
        <p:blipFill>
          <a:blip r:embed="rId5"/>
          <a:stretch>
            <a:fillRect/>
          </a:stretch>
        </p:blipFill>
        <p:spPr>
          <a:xfrm>
            <a:off x="9690185" y="4156501"/>
            <a:ext cx="294126" cy="220594"/>
          </a:xfrm>
          <a:prstGeom prst="rect">
            <a:avLst/>
          </a:prstGeom>
        </p:spPr>
      </p:pic>
    </p:spTree>
    <p:extLst>
      <p:ext uri="{BB962C8B-B14F-4D97-AF65-F5344CB8AC3E}">
        <p14:creationId xmlns:p14="http://schemas.microsoft.com/office/powerpoint/2010/main" val="19513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9" grpId="0"/>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fontScale="90000"/>
          </a:bodyPr>
          <a:lstStyle/>
          <a:p>
            <a:r>
              <a:rPr lang="en-US" dirty="0">
                <a:latin typeface="Aptos" panose="020B0004020202020204" pitchFamily="34" charset="0"/>
              </a:rPr>
              <a:t>Basic Fracture and Fatigue Control for </a:t>
            </a:r>
            <a:br>
              <a:rPr lang="en-US" dirty="0">
                <a:latin typeface="Aptos" panose="020B0004020202020204" pitchFamily="34" charset="0"/>
              </a:rPr>
            </a:br>
            <a:r>
              <a:rPr lang="en-US" dirty="0">
                <a:latin typeface="Aptos" panose="020B0004020202020204" pitchFamily="34" charset="0"/>
              </a:rPr>
              <a:t>Qualification and Certification (Q&amp;C)</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2</a:t>
            </a:fld>
            <a:endParaRPr lang="en-US" dirty="0"/>
          </a:p>
        </p:txBody>
      </p:sp>
      <p:sp>
        <p:nvSpPr>
          <p:cNvPr id="26" name="TextBox 25">
            <a:extLst>
              <a:ext uri="{FF2B5EF4-FFF2-40B4-BE49-F238E27FC236}">
                <a16:creationId xmlns:a16="http://schemas.microsoft.com/office/drawing/2014/main" id="{D110FC53-7737-3524-E93E-C04336D8C296}"/>
              </a:ext>
            </a:extLst>
          </p:cNvPr>
          <p:cNvSpPr txBox="1"/>
          <p:nvPr/>
        </p:nvSpPr>
        <p:spPr>
          <a:xfrm>
            <a:off x="599666" y="1205846"/>
            <a:ext cx="4067161"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800" b="1" i="0" u="sng" strike="noStrike" kern="1200" cap="none" spc="0" normalizeH="0" baseline="0" noProof="0" dirty="0">
                <a:ln>
                  <a:noFill/>
                </a:ln>
                <a:effectLst/>
                <a:uLnTx/>
                <a:uFillTx/>
                <a:latin typeface="Aptos" panose="020B0004020202020204" pitchFamily="34" charset="0"/>
              </a:rPr>
              <a:t>Two classical design approaches</a:t>
            </a:r>
            <a:endParaRPr lang="en-US" sz="1800" b="1" u="sng" dirty="0">
              <a:latin typeface="Aptos" panose="020B0004020202020204" pitchFamily="34" charset="0"/>
            </a:endParaRPr>
          </a:p>
        </p:txBody>
      </p:sp>
      <p:sp>
        <p:nvSpPr>
          <p:cNvPr id="81" name="TextBox 80">
            <a:extLst>
              <a:ext uri="{FF2B5EF4-FFF2-40B4-BE49-F238E27FC236}">
                <a16:creationId xmlns:a16="http://schemas.microsoft.com/office/drawing/2014/main" id="{DD3CD207-9EFF-848F-F700-1E6C303971F5}"/>
              </a:ext>
            </a:extLst>
          </p:cNvPr>
          <p:cNvSpPr txBox="1"/>
          <p:nvPr/>
        </p:nvSpPr>
        <p:spPr>
          <a:xfrm>
            <a:off x="597656" y="1826796"/>
            <a:ext cx="1619989"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srgbClr val="003D92"/>
                </a:solidFill>
                <a:effectLst/>
                <a:uLnTx/>
                <a:uFillTx/>
                <a:latin typeface="Aptos" panose="020B0004020202020204" pitchFamily="34" charset="0"/>
              </a:rPr>
              <a:t>(1) Safe Life</a:t>
            </a:r>
            <a:endParaRPr lang="en-US" sz="1800" b="1" dirty="0">
              <a:solidFill>
                <a:srgbClr val="003D92"/>
              </a:solidFill>
              <a:latin typeface="Aptos" panose="020B0004020202020204" pitchFamily="34" charset="0"/>
            </a:endParaRPr>
          </a:p>
        </p:txBody>
      </p:sp>
      <p:sp>
        <p:nvSpPr>
          <p:cNvPr id="4" name="TextBox 3">
            <a:extLst>
              <a:ext uri="{FF2B5EF4-FFF2-40B4-BE49-F238E27FC236}">
                <a16:creationId xmlns:a16="http://schemas.microsoft.com/office/drawing/2014/main" id="{171A1B05-06A2-6268-0811-371CFE04AB85}"/>
              </a:ext>
            </a:extLst>
          </p:cNvPr>
          <p:cNvSpPr txBox="1"/>
          <p:nvPr/>
        </p:nvSpPr>
        <p:spPr>
          <a:xfrm>
            <a:off x="5389877" y="1826796"/>
            <a:ext cx="2504151"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srgbClr val="003D92"/>
                </a:solidFill>
                <a:effectLst/>
                <a:uLnTx/>
                <a:uFillTx/>
                <a:latin typeface="Aptos" panose="020B0004020202020204" pitchFamily="34" charset="0"/>
              </a:rPr>
              <a:t>(2) Damage Tolerance</a:t>
            </a:r>
            <a:endParaRPr lang="en-US" sz="1800" b="1" dirty="0">
              <a:solidFill>
                <a:srgbClr val="003D92"/>
              </a:solidFill>
              <a:latin typeface="Aptos" panose="020B0004020202020204" pitchFamily="34" charset="0"/>
            </a:endParaRPr>
          </a:p>
        </p:txBody>
      </p:sp>
    </p:spTree>
    <p:extLst>
      <p:ext uri="{BB962C8B-B14F-4D97-AF65-F5344CB8AC3E}">
        <p14:creationId xmlns:p14="http://schemas.microsoft.com/office/powerpoint/2010/main" val="186491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81"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a:bodyPr>
          <a:lstStyle/>
          <a:p>
            <a:r>
              <a:rPr lang="en-US" dirty="0">
                <a:latin typeface="Aptos" panose="020B0004020202020204" pitchFamily="34" charset="0"/>
              </a:rPr>
              <a:t>Crystal Plasticity and Q&amp;C</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20</a:t>
            </a:fld>
            <a:endParaRPr lang="en-US" dirty="0"/>
          </a:p>
        </p:txBody>
      </p:sp>
      <p:sp>
        <p:nvSpPr>
          <p:cNvPr id="17" name="Rectangle: Rounded Corners 16">
            <a:extLst>
              <a:ext uri="{FF2B5EF4-FFF2-40B4-BE49-F238E27FC236}">
                <a16:creationId xmlns:a16="http://schemas.microsoft.com/office/drawing/2014/main" id="{B323FCCA-D84D-3877-B3DE-00F1C7B05E3E}"/>
              </a:ext>
            </a:extLst>
          </p:cNvPr>
          <p:cNvSpPr/>
          <p:nvPr/>
        </p:nvSpPr>
        <p:spPr>
          <a:xfrm>
            <a:off x="1627248" y="2613225"/>
            <a:ext cx="1997950" cy="1451078"/>
          </a:xfrm>
          <a:prstGeom prst="roundRect">
            <a:avLst>
              <a:gd name="adj" fmla="val 6251"/>
            </a:avLst>
          </a:prstGeom>
          <a:gradFill>
            <a:gsLst>
              <a:gs pos="0">
                <a:srgbClr val="003D92"/>
              </a:gs>
              <a:gs pos="100000">
                <a:srgbClr val="002060"/>
              </a:gs>
            </a:gsLst>
            <a:lin ang="27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Entry Points</a:t>
            </a:r>
          </a:p>
        </p:txBody>
      </p:sp>
      <p:sp>
        <p:nvSpPr>
          <p:cNvPr id="18" name="Rectangle: Rounded Corners 17">
            <a:extLst>
              <a:ext uri="{FF2B5EF4-FFF2-40B4-BE49-F238E27FC236}">
                <a16:creationId xmlns:a16="http://schemas.microsoft.com/office/drawing/2014/main" id="{A6A0736B-21ED-95BE-4E6C-E6ADAAE6E25C}"/>
              </a:ext>
            </a:extLst>
          </p:cNvPr>
          <p:cNvSpPr/>
          <p:nvPr/>
        </p:nvSpPr>
        <p:spPr>
          <a:xfrm>
            <a:off x="4517235" y="2613225"/>
            <a:ext cx="1997950" cy="1451078"/>
          </a:xfrm>
          <a:prstGeom prst="roundRect">
            <a:avLst>
              <a:gd name="adj" fmla="val 6251"/>
            </a:avLst>
          </a:prstGeom>
          <a:gradFill>
            <a:gsLst>
              <a:gs pos="0">
                <a:srgbClr val="003D92"/>
              </a:gs>
              <a:gs pos="100000">
                <a:srgbClr val="002060"/>
              </a:gs>
            </a:gsLst>
            <a:lin ang="27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Limitations</a:t>
            </a:r>
          </a:p>
        </p:txBody>
      </p:sp>
      <p:sp>
        <p:nvSpPr>
          <p:cNvPr id="19" name="Rectangle: Rounded Corners 18">
            <a:extLst>
              <a:ext uri="{FF2B5EF4-FFF2-40B4-BE49-F238E27FC236}">
                <a16:creationId xmlns:a16="http://schemas.microsoft.com/office/drawing/2014/main" id="{25670A2D-1404-D355-B6B7-A113893957DC}"/>
              </a:ext>
            </a:extLst>
          </p:cNvPr>
          <p:cNvSpPr/>
          <p:nvPr/>
        </p:nvSpPr>
        <p:spPr>
          <a:xfrm>
            <a:off x="7407222" y="2613225"/>
            <a:ext cx="1997950" cy="1451078"/>
          </a:xfrm>
          <a:prstGeom prst="roundRect">
            <a:avLst>
              <a:gd name="adj" fmla="val 6251"/>
            </a:avLst>
          </a:prstGeom>
          <a:gradFill>
            <a:gsLst>
              <a:gs pos="0">
                <a:srgbClr val="003D92"/>
              </a:gs>
              <a:gs pos="100000">
                <a:srgbClr val="002060"/>
              </a:gs>
            </a:gsLst>
            <a:lin ang="27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Trust</a:t>
            </a:r>
          </a:p>
        </p:txBody>
      </p:sp>
      <p:sp>
        <p:nvSpPr>
          <p:cNvPr id="20" name="TextBox 19">
            <a:extLst>
              <a:ext uri="{FF2B5EF4-FFF2-40B4-BE49-F238E27FC236}">
                <a16:creationId xmlns:a16="http://schemas.microsoft.com/office/drawing/2014/main" id="{29F8A986-1CA6-B38F-2EAA-B3221CB7C32B}"/>
              </a:ext>
            </a:extLst>
          </p:cNvPr>
          <p:cNvSpPr txBox="1"/>
          <p:nvPr/>
        </p:nvSpPr>
        <p:spPr>
          <a:xfrm>
            <a:off x="2027314"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(1)</a:t>
            </a:r>
            <a:endParaRPr kumimoji="0" lang="en-US" sz="20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21" name="TextBox 20">
            <a:extLst>
              <a:ext uri="{FF2B5EF4-FFF2-40B4-BE49-F238E27FC236}">
                <a16:creationId xmlns:a16="http://schemas.microsoft.com/office/drawing/2014/main" id="{8DEB49EE-E747-33BA-F78B-43164D273C93}"/>
              </a:ext>
            </a:extLst>
          </p:cNvPr>
          <p:cNvSpPr txBox="1"/>
          <p:nvPr/>
        </p:nvSpPr>
        <p:spPr>
          <a:xfrm>
            <a:off x="4917301"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(2)</a:t>
            </a:r>
            <a:endParaRPr kumimoji="0" lang="en-US" sz="20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22" name="TextBox 21">
            <a:extLst>
              <a:ext uri="{FF2B5EF4-FFF2-40B4-BE49-F238E27FC236}">
                <a16:creationId xmlns:a16="http://schemas.microsoft.com/office/drawing/2014/main" id="{D03945BF-778E-428B-F263-146B84701E13}"/>
              </a:ext>
            </a:extLst>
          </p:cNvPr>
          <p:cNvSpPr txBox="1"/>
          <p:nvPr/>
        </p:nvSpPr>
        <p:spPr>
          <a:xfrm>
            <a:off x="7807288"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(3)</a:t>
            </a:r>
            <a:endParaRPr kumimoji="0" lang="en-US" sz="20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4" name="TextBox 3">
            <a:extLst>
              <a:ext uri="{FF2B5EF4-FFF2-40B4-BE49-F238E27FC236}">
                <a16:creationId xmlns:a16="http://schemas.microsoft.com/office/drawing/2014/main" id="{4B0D6F28-4E0B-C627-2E0B-E91CAC9063CC}"/>
              </a:ext>
            </a:extLst>
          </p:cNvPr>
          <p:cNvSpPr txBox="1"/>
          <p:nvPr/>
        </p:nvSpPr>
        <p:spPr>
          <a:xfrm>
            <a:off x="1627248" y="1889640"/>
            <a:ext cx="7777924" cy="369332"/>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003D92"/>
                </a:solidFill>
                <a:effectLst/>
                <a:uLnTx/>
                <a:uFillTx/>
                <a:latin typeface="Aptos" panose="020B0004020202020204" pitchFamily="34" charset="0"/>
              </a:rPr>
              <a:t>Why is crystal plasticity not playing a significant role in Q&amp;C?</a:t>
            </a:r>
            <a:endParaRPr kumimoji="0" lang="en-US" i="0" u="none" strike="noStrike" kern="1200" cap="none" spc="0" normalizeH="0" baseline="0" noProof="0" dirty="0">
              <a:ln>
                <a:noFill/>
              </a:ln>
              <a:solidFill>
                <a:prstClr val="black"/>
              </a:solidFill>
              <a:effectLst/>
              <a:uLnTx/>
              <a:uFillTx/>
              <a:latin typeface="Aptos" panose="020B0004020202020204" pitchFamily="34" charset="0"/>
            </a:endParaRPr>
          </a:p>
        </p:txBody>
      </p:sp>
    </p:spTree>
    <p:extLst>
      <p:ext uri="{BB962C8B-B14F-4D97-AF65-F5344CB8AC3E}">
        <p14:creationId xmlns:p14="http://schemas.microsoft.com/office/powerpoint/2010/main" val="317796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close-up of a colorful explosion&#10;&#10;Description automatically generated">
            <a:extLst>
              <a:ext uri="{FF2B5EF4-FFF2-40B4-BE49-F238E27FC236}">
                <a16:creationId xmlns:a16="http://schemas.microsoft.com/office/drawing/2014/main" id="{FED001FA-70B8-5B96-8FAB-91FF8787D513}"/>
              </a:ext>
            </a:extLst>
          </p:cNvPr>
          <p:cNvPicPr>
            <a:picLocks noChangeAspect="1"/>
          </p:cNvPicPr>
          <p:nvPr/>
        </p:nvPicPr>
        <p:blipFill>
          <a:blip r:embed="rId2"/>
          <a:stretch>
            <a:fillRect/>
          </a:stretch>
        </p:blipFill>
        <p:spPr>
          <a:xfrm>
            <a:off x="3953250" y="2447640"/>
            <a:ext cx="1845836" cy="932632"/>
          </a:xfrm>
          <a:prstGeom prst="rect">
            <a:avLst/>
          </a:prstGeom>
        </p:spPr>
      </p:pic>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fontScale="90000"/>
          </a:bodyPr>
          <a:lstStyle/>
          <a:p>
            <a:r>
              <a:rPr lang="en-US" dirty="0">
                <a:latin typeface="Aptos" panose="020B0004020202020204" pitchFamily="34" charset="0"/>
              </a:rPr>
              <a:t>Computational Materials-Informed Qualification and Certification of Additively Manufactured (AM) Flight Hardware </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21</a:t>
            </a:fld>
            <a:endParaRPr lang="en-US"/>
          </a:p>
        </p:txBody>
      </p:sp>
      <p:sp>
        <p:nvSpPr>
          <p:cNvPr id="17" name="TextBox 16">
            <a:extLst>
              <a:ext uri="{FF2B5EF4-FFF2-40B4-BE49-F238E27FC236}">
                <a16:creationId xmlns:a16="http://schemas.microsoft.com/office/drawing/2014/main" id="{0D0C6DCB-7B4F-BDCF-E98C-59B6DF8E5E42}"/>
              </a:ext>
            </a:extLst>
          </p:cNvPr>
          <p:cNvSpPr txBox="1"/>
          <p:nvPr/>
        </p:nvSpPr>
        <p:spPr>
          <a:xfrm>
            <a:off x="578323" y="5119346"/>
            <a:ext cx="9623108" cy="1317665"/>
          </a:xfrm>
          <a:prstGeom prst="roundRect">
            <a:avLst>
              <a:gd name="adj" fmla="val 4125"/>
            </a:avLst>
          </a:prstGeom>
          <a:gradFill>
            <a:gsLst>
              <a:gs pos="0">
                <a:srgbClr val="D1D3E0">
                  <a:alpha val="66538"/>
                </a:srgbClr>
              </a:gs>
              <a:gs pos="100000">
                <a:srgbClr val="FFFFFF">
                  <a:alpha val="20000"/>
                </a:srgbClr>
              </a:gs>
            </a:gsLst>
            <a:lin ang="0" scaled="0"/>
          </a:grad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3D92"/>
                </a:solidFill>
                <a:effectLst/>
                <a:uLnTx/>
                <a:uFillTx/>
                <a:latin typeface="Aptos" panose="020B0004020202020204" pitchFamily="34" charset="0"/>
                <a:cs typeface="Calibri" panose="020F0502020204030204" pitchFamily="34" charset="0"/>
              </a:rPr>
              <a:t>Goal: Change the Paradigm for Qualification and Certification (Q&amp;C)</a:t>
            </a:r>
            <a:endParaRPr lang="en-US" sz="2400" b="1" dirty="0">
              <a:solidFill>
                <a:srgbClr val="003D92"/>
              </a:solidFill>
              <a:latin typeface="Aptos" panose="020B000402020202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3D92"/>
                </a:solidFill>
                <a:effectLst/>
                <a:uLnTx/>
                <a:uFillTx/>
                <a:latin typeface="Aptos" panose="020B0004020202020204" pitchFamily="34" charset="0"/>
                <a:cs typeface="Calibri" panose="020F0502020204030204" pitchFamily="34" charset="0"/>
              </a:rPr>
              <a:t>Develop a computational materials-informed ecosystem for quantifying sources of variability in performance of additively manufactured metallic materials through integrated multi-scale, multi-physics simulation, characterization and monitoring</a:t>
            </a:r>
          </a:p>
        </p:txBody>
      </p:sp>
      <p:sp>
        <p:nvSpPr>
          <p:cNvPr id="18" name="TextBox 17">
            <a:extLst>
              <a:ext uri="{FF2B5EF4-FFF2-40B4-BE49-F238E27FC236}">
                <a16:creationId xmlns:a16="http://schemas.microsoft.com/office/drawing/2014/main" id="{94638A77-96F6-C07D-FCCA-990ACE08185A}"/>
              </a:ext>
            </a:extLst>
          </p:cNvPr>
          <p:cNvSpPr txBox="1"/>
          <p:nvPr/>
        </p:nvSpPr>
        <p:spPr>
          <a:xfrm>
            <a:off x="958863" y="3613326"/>
            <a:ext cx="1298179" cy="510778"/>
          </a:xfrm>
          <a:prstGeom prst="roundRect">
            <a:avLst>
              <a:gd name="adj" fmla="val 7343"/>
            </a:avLst>
          </a:prstGeom>
          <a:solidFill>
            <a:srgbClr val="003D92"/>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0B0004020202020204" pitchFamily="34" charset="0"/>
              </a:rPr>
              <a:t>Process</a:t>
            </a:r>
          </a:p>
        </p:txBody>
      </p:sp>
      <p:sp>
        <p:nvSpPr>
          <p:cNvPr id="29" name="TextBox 28">
            <a:extLst>
              <a:ext uri="{FF2B5EF4-FFF2-40B4-BE49-F238E27FC236}">
                <a16:creationId xmlns:a16="http://schemas.microsoft.com/office/drawing/2014/main" id="{A5E6374E-9BC2-7B82-DBED-21FC7D035B00}"/>
              </a:ext>
            </a:extLst>
          </p:cNvPr>
          <p:cNvSpPr txBox="1"/>
          <p:nvPr/>
        </p:nvSpPr>
        <p:spPr>
          <a:xfrm>
            <a:off x="4127978" y="3622792"/>
            <a:ext cx="1467340" cy="510778"/>
          </a:xfrm>
          <a:prstGeom prst="roundRect">
            <a:avLst>
              <a:gd name="adj" fmla="val 7343"/>
            </a:avLst>
          </a:prstGeom>
          <a:solidFill>
            <a:srgbClr val="003D92"/>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0B0004020202020204" pitchFamily="34" charset="0"/>
              </a:rPr>
              <a:t>Structure</a:t>
            </a:r>
          </a:p>
        </p:txBody>
      </p:sp>
      <p:sp>
        <p:nvSpPr>
          <p:cNvPr id="34" name="TextBox 33">
            <a:extLst>
              <a:ext uri="{FF2B5EF4-FFF2-40B4-BE49-F238E27FC236}">
                <a16:creationId xmlns:a16="http://schemas.microsoft.com/office/drawing/2014/main" id="{5C9F999A-154F-1BDD-A656-1A7A74BDA805}"/>
              </a:ext>
            </a:extLst>
          </p:cNvPr>
          <p:cNvSpPr txBox="1"/>
          <p:nvPr/>
        </p:nvSpPr>
        <p:spPr>
          <a:xfrm>
            <a:off x="7318865" y="3622792"/>
            <a:ext cx="3277863" cy="510778"/>
          </a:xfrm>
          <a:prstGeom prst="roundRect">
            <a:avLst>
              <a:gd name="adj" fmla="val 11073"/>
            </a:avLst>
          </a:prstGeom>
          <a:solidFill>
            <a:srgbClr val="003D92"/>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0B0004020202020204" pitchFamily="34" charset="0"/>
              </a:rPr>
              <a:t>Property / Performance</a:t>
            </a:r>
          </a:p>
        </p:txBody>
      </p:sp>
      <p:pic>
        <p:nvPicPr>
          <p:cNvPr id="37" name="Picture 36" descr="A fire in the dark&#10;&#10;Description automatically generated">
            <a:extLst>
              <a:ext uri="{FF2B5EF4-FFF2-40B4-BE49-F238E27FC236}">
                <a16:creationId xmlns:a16="http://schemas.microsoft.com/office/drawing/2014/main" id="{C1A64F9B-A6F4-7584-3AE3-32E6F84A6B49}"/>
              </a:ext>
            </a:extLst>
          </p:cNvPr>
          <p:cNvPicPr>
            <a:picLocks noChangeAspect="1"/>
          </p:cNvPicPr>
          <p:nvPr/>
        </p:nvPicPr>
        <p:blipFill>
          <a:blip r:embed="rId3"/>
          <a:stretch>
            <a:fillRect/>
          </a:stretch>
        </p:blipFill>
        <p:spPr>
          <a:xfrm>
            <a:off x="605522" y="1557086"/>
            <a:ext cx="2004860" cy="1560540"/>
          </a:xfrm>
          <a:prstGeom prst="roundRect">
            <a:avLst>
              <a:gd name="adj" fmla="val 8594"/>
            </a:avLst>
          </a:prstGeom>
          <a:solidFill>
            <a:srgbClr val="FFFFFF">
              <a:shade val="85000"/>
            </a:srgbClr>
          </a:solidFill>
          <a:ln>
            <a:noFill/>
          </a:ln>
          <a:effectLst/>
        </p:spPr>
      </p:pic>
      <p:pic>
        <p:nvPicPr>
          <p:cNvPr id="40" name="Picture 53">
            <a:extLst>
              <a:ext uri="{FF2B5EF4-FFF2-40B4-BE49-F238E27FC236}">
                <a16:creationId xmlns:a16="http://schemas.microsoft.com/office/drawing/2014/main" id="{D0D92B17-AB7A-61F5-92A2-FB45C674C127}"/>
              </a:ext>
            </a:extLst>
          </p:cNvPr>
          <p:cNvPicPr>
            <a:picLocks noChangeAspect="1"/>
          </p:cNvPicPr>
          <p:nvPr/>
        </p:nvPicPr>
        <p:blipFill>
          <a:blip r:embed="rId4"/>
          <a:stretch>
            <a:fillRect/>
          </a:stretch>
        </p:blipFill>
        <p:spPr>
          <a:xfrm>
            <a:off x="7318865" y="1572294"/>
            <a:ext cx="1845836" cy="1614276"/>
          </a:xfrm>
          <a:prstGeom prst="roundRect">
            <a:avLst>
              <a:gd name="adj" fmla="val 8594"/>
            </a:avLst>
          </a:prstGeom>
          <a:solidFill>
            <a:srgbClr val="FFFFFF">
              <a:shade val="85000"/>
            </a:srgbClr>
          </a:solidFill>
          <a:ln>
            <a:noFill/>
          </a:ln>
          <a:effectLst/>
        </p:spPr>
      </p:pic>
      <p:pic>
        <p:nvPicPr>
          <p:cNvPr id="43" name="Picture 42" descr="A picture containing diagram&#10;&#10;Description automatically generated">
            <a:extLst>
              <a:ext uri="{FF2B5EF4-FFF2-40B4-BE49-F238E27FC236}">
                <a16:creationId xmlns:a16="http://schemas.microsoft.com/office/drawing/2014/main" id="{69F8F00D-D154-0A46-B8D7-87E186770456}"/>
              </a:ext>
            </a:extLst>
          </p:cNvPr>
          <p:cNvPicPr>
            <a:picLocks noChangeAspect="1"/>
          </p:cNvPicPr>
          <p:nvPr/>
        </p:nvPicPr>
        <p:blipFill rotWithShape="1">
          <a:blip r:embed="rId5">
            <a:extLst>
              <a:ext uri="{28A0092B-C50C-407E-A947-70E740481C1C}">
                <a14:useLocalDpi xmlns:a14="http://schemas.microsoft.com/office/drawing/2010/main" val="0"/>
              </a:ext>
            </a:extLst>
          </a:blip>
          <a:srcRect l="37276" t="35908" r="29530" b="25677"/>
          <a:stretch/>
        </p:blipFill>
        <p:spPr>
          <a:xfrm>
            <a:off x="3976250" y="1262399"/>
            <a:ext cx="1730212" cy="1123094"/>
          </a:xfrm>
          <a:prstGeom prst="rect">
            <a:avLst/>
          </a:prstGeom>
        </p:spPr>
      </p:pic>
      <p:sp>
        <p:nvSpPr>
          <p:cNvPr id="45" name="TextBox 44">
            <a:extLst>
              <a:ext uri="{FF2B5EF4-FFF2-40B4-BE49-F238E27FC236}">
                <a16:creationId xmlns:a16="http://schemas.microsoft.com/office/drawing/2014/main" id="{4BD6BC8B-A002-4038-585A-31E394CCEFF1}"/>
              </a:ext>
            </a:extLst>
          </p:cNvPr>
          <p:cNvSpPr txBox="1"/>
          <p:nvPr/>
        </p:nvSpPr>
        <p:spPr>
          <a:xfrm>
            <a:off x="4773438" y="2491215"/>
            <a:ext cx="858530" cy="276999"/>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Arial"/>
              </a:rPr>
              <a:t>Porosity</a:t>
            </a:r>
          </a:p>
        </p:txBody>
      </p:sp>
      <p:pic>
        <p:nvPicPr>
          <p:cNvPr id="47" name="Picture 46" descr="Image result for probability distribution pdf">
            <a:extLst>
              <a:ext uri="{FF2B5EF4-FFF2-40B4-BE49-F238E27FC236}">
                <a16:creationId xmlns:a16="http://schemas.microsoft.com/office/drawing/2014/main" id="{F36980EF-BD07-8FF2-2E26-8D5252B934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217" t="7599" r="2325" b="18638"/>
          <a:stretch/>
        </p:blipFill>
        <p:spPr bwMode="auto">
          <a:xfrm>
            <a:off x="9784214" y="2033387"/>
            <a:ext cx="714993" cy="622014"/>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EBBB182D-E035-D6EF-A63F-345F9D0D0383}"/>
              </a:ext>
            </a:extLst>
          </p:cNvPr>
          <p:cNvSpPr/>
          <p:nvPr/>
        </p:nvSpPr>
        <p:spPr>
          <a:xfrm>
            <a:off x="5459897" y="2424089"/>
            <a:ext cx="410750" cy="485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718A9522-729D-DDC3-5654-E2EF637680F6}"/>
              </a:ext>
            </a:extLst>
          </p:cNvPr>
          <p:cNvSpPr txBox="1"/>
          <p:nvPr/>
        </p:nvSpPr>
        <p:spPr>
          <a:xfrm>
            <a:off x="5315697" y="2176399"/>
            <a:ext cx="65708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5 mm</a:t>
            </a:r>
          </a:p>
        </p:txBody>
      </p:sp>
      <p:sp>
        <p:nvSpPr>
          <p:cNvPr id="72" name="TextBox 71">
            <a:extLst>
              <a:ext uri="{FF2B5EF4-FFF2-40B4-BE49-F238E27FC236}">
                <a16:creationId xmlns:a16="http://schemas.microsoft.com/office/drawing/2014/main" id="{995917FE-7C6B-960D-1BF5-CE69A605AE33}"/>
              </a:ext>
            </a:extLst>
          </p:cNvPr>
          <p:cNvSpPr txBox="1"/>
          <p:nvPr/>
        </p:nvSpPr>
        <p:spPr>
          <a:xfrm>
            <a:off x="9462447" y="2741208"/>
            <a:ext cx="1358529" cy="461665"/>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Arial"/>
              </a:rPr>
              <a:t>Location-specific properties</a:t>
            </a:r>
          </a:p>
        </p:txBody>
      </p:sp>
      <p:cxnSp>
        <p:nvCxnSpPr>
          <p:cNvPr id="73" name="Straight Arrow Connector 72">
            <a:extLst>
              <a:ext uri="{FF2B5EF4-FFF2-40B4-BE49-F238E27FC236}">
                <a16:creationId xmlns:a16="http://schemas.microsoft.com/office/drawing/2014/main" id="{A5EA233F-6703-A7E4-1135-31620533DD29}"/>
              </a:ext>
            </a:extLst>
          </p:cNvPr>
          <p:cNvCxnSpPr>
            <a:cxnSpLocks/>
          </p:cNvCxnSpPr>
          <p:nvPr/>
        </p:nvCxnSpPr>
        <p:spPr>
          <a:xfrm flipV="1">
            <a:off x="8693464" y="2342080"/>
            <a:ext cx="1090750" cy="49699"/>
          </a:xfrm>
          <a:prstGeom prst="straightConnector1">
            <a:avLst/>
          </a:prstGeom>
          <a:ln w="38100" cap="flat" cmpd="sng" algn="ctr">
            <a:gradFill flip="none" rotWithShape="1">
              <a:gsLst>
                <a:gs pos="0">
                  <a:schemeClr val="accent1">
                    <a:lumMod val="5000"/>
                    <a:lumOff val="95000"/>
                    <a:alpha val="0"/>
                  </a:schemeClr>
                </a:gs>
                <a:gs pos="11000">
                  <a:schemeClr val="accent1">
                    <a:lumMod val="45000"/>
                    <a:lumOff val="55000"/>
                    <a:alpha val="44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75" name="Straight Arrow Connector 74">
            <a:extLst>
              <a:ext uri="{FF2B5EF4-FFF2-40B4-BE49-F238E27FC236}">
                <a16:creationId xmlns:a16="http://schemas.microsoft.com/office/drawing/2014/main" id="{67E5B205-F495-F576-3E46-F88AA5F17263}"/>
              </a:ext>
            </a:extLst>
          </p:cNvPr>
          <p:cNvCxnSpPr>
            <a:cxnSpLocks/>
          </p:cNvCxnSpPr>
          <p:nvPr/>
        </p:nvCxnSpPr>
        <p:spPr>
          <a:xfrm flipV="1">
            <a:off x="8976156" y="1599674"/>
            <a:ext cx="808057" cy="607430"/>
          </a:xfrm>
          <a:prstGeom prst="straightConnector1">
            <a:avLst/>
          </a:prstGeom>
          <a:ln w="38100" cap="flat" cmpd="sng" algn="ctr">
            <a:gradFill flip="none" rotWithShape="1">
              <a:gsLst>
                <a:gs pos="0">
                  <a:schemeClr val="accent1">
                    <a:lumMod val="5000"/>
                    <a:lumOff val="95000"/>
                    <a:alpha val="0"/>
                  </a:schemeClr>
                </a:gs>
                <a:gs pos="11000">
                  <a:schemeClr val="accent1">
                    <a:lumMod val="45000"/>
                    <a:lumOff val="55000"/>
                    <a:alpha val="44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80" name="Straight Arrow Connector 79">
            <a:extLst>
              <a:ext uri="{FF2B5EF4-FFF2-40B4-BE49-F238E27FC236}">
                <a16:creationId xmlns:a16="http://schemas.microsoft.com/office/drawing/2014/main" id="{8EFCACCE-636F-97D7-5470-AF2FA7BEA155}"/>
              </a:ext>
            </a:extLst>
          </p:cNvPr>
          <p:cNvCxnSpPr>
            <a:cxnSpLocks/>
            <a:stCxn id="29" idx="3"/>
            <a:endCxn id="34" idx="1"/>
          </p:cNvCxnSpPr>
          <p:nvPr/>
        </p:nvCxnSpPr>
        <p:spPr>
          <a:xfrm>
            <a:off x="5595318" y="3878181"/>
            <a:ext cx="1723547" cy="0"/>
          </a:xfrm>
          <a:prstGeom prst="straightConnector1">
            <a:avLst/>
          </a:prstGeom>
          <a:ln w="38100" cap="flat" cmpd="sng" algn="ctr">
            <a:gradFill flip="none" rotWithShape="1">
              <a:gsLst>
                <a:gs pos="0">
                  <a:schemeClr val="accent1">
                    <a:lumMod val="5000"/>
                    <a:lumOff val="95000"/>
                    <a:alpha val="19000"/>
                  </a:schemeClr>
                </a:gs>
                <a:gs pos="11000">
                  <a:schemeClr val="accent1">
                    <a:lumMod val="45000"/>
                    <a:lumOff val="55000"/>
                    <a:alpha val="42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83" name="Straight Arrow Connector 82">
            <a:extLst>
              <a:ext uri="{FF2B5EF4-FFF2-40B4-BE49-F238E27FC236}">
                <a16:creationId xmlns:a16="http://schemas.microsoft.com/office/drawing/2014/main" id="{FEE64193-FFE2-0E63-6F1C-7D84F8E720C1}"/>
              </a:ext>
            </a:extLst>
          </p:cNvPr>
          <p:cNvCxnSpPr>
            <a:cxnSpLocks/>
            <a:stCxn id="18" idx="3"/>
            <a:endCxn id="29" idx="1"/>
          </p:cNvCxnSpPr>
          <p:nvPr/>
        </p:nvCxnSpPr>
        <p:spPr>
          <a:xfrm>
            <a:off x="2257042" y="3868715"/>
            <a:ext cx="1870936" cy="9466"/>
          </a:xfrm>
          <a:prstGeom prst="straightConnector1">
            <a:avLst/>
          </a:prstGeom>
          <a:ln w="38100" cap="flat" cmpd="sng" algn="ctr">
            <a:gradFill flip="none" rotWithShape="1">
              <a:gsLst>
                <a:gs pos="0">
                  <a:schemeClr val="accent1">
                    <a:lumMod val="5000"/>
                    <a:lumOff val="95000"/>
                    <a:alpha val="19000"/>
                  </a:schemeClr>
                </a:gs>
                <a:gs pos="11000">
                  <a:schemeClr val="accent1">
                    <a:lumMod val="45000"/>
                    <a:lumOff val="55000"/>
                    <a:alpha val="42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227D4120-F623-A390-2676-6C591C183323}"/>
              </a:ext>
            </a:extLst>
          </p:cNvPr>
          <p:cNvSpPr txBox="1"/>
          <p:nvPr/>
        </p:nvSpPr>
        <p:spPr>
          <a:xfrm>
            <a:off x="672346" y="4230835"/>
            <a:ext cx="1870446" cy="5232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solidFill>
                  <a:prstClr val="black"/>
                </a:solidFill>
                <a:effectLst/>
                <a:uLnTx/>
                <a:uFillTx/>
                <a:latin typeface="Aptos" panose="020B0004020202020204" pitchFamily="34" charset="0"/>
              </a:rPr>
              <a:t>Small deviations </a:t>
            </a:r>
          </a:p>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solidFill>
                  <a:prstClr val="black"/>
                </a:solidFill>
                <a:effectLst/>
                <a:uLnTx/>
                <a:uFillTx/>
                <a:latin typeface="Aptos" panose="020B0004020202020204" pitchFamily="34" charset="0"/>
              </a:rPr>
              <a:t>in process </a:t>
            </a:r>
            <a:r>
              <a:rPr lang="en-US" sz="1400" dirty="0">
                <a:solidFill>
                  <a:prstClr val="black"/>
                </a:solidFill>
                <a:latin typeface="Aptos" panose="020B0004020202020204" pitchFamily="34" charset="0"/>
              </a:rPr>
              <a:t>c</a:t>
            </a:r>
            <a:r>
              <a:rPr kumimoji="0" lang="en-US" sz="1400" i="0" u="none" strike="noStrike" kern="1200" cap="none" spc="0" normalizeH="0" baseline="0" noProof="0" dirty="0" err="1">
                <a:ln>
                  <a:noFill/>
                </a:ln>
                <a:solidFill>
                  <a:prstClr val="black"/>
                </a:solidFill>
                <a:effectLst/>
                <a:uLnTx/>
                <a:uFillTx/>
                <a:latin typeface="Aptos" panose="020B0004020202020204" pitchFamily="34" charset="0"/>
              </a:rPr>
              <a:t>onditions</a:t>
            </a:r>
            <a:endParaRPr kumimoji="0" lang="en-US" sz="14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11" name="TextBox 10">
            <a:extLst>
              <a:ext uri="{FF2B5EF4-FFF2-40B4-BE49-F238E27FC236}">
                <a16:creationId xmlns:a16="http://schemas.microsoft.com/office/drawing/2014/main" id="{7CDB9154-E10E-3391-A260-7C5E208F9226}"/>
              </a:ext>
            </a:extLst>
          </p:cNvPr>
          <p:cNvSpPr txBox="1"/>
          <p:nvPr/>
        </p:nvSpPr>
        <p:spPr>
          <a:xfrm>
            <a:off x="7864718" y="4227943"/>
            <a:ext cx="2222876" cy="523220"/>
          </a:xfrm>
          <a:prstGeom prst="rect">
            <a:avLst/>
          </a:prstGeom>
          <a:noFill/>
        </p:spPr>
        <p:txBody>
          <a:bodyPr wrap="square">
            <a:spAutoFit/>
          </a:bodyPr>
          <a:lstStyle/>
          <a:p>
            <a:pPr algn="ctr"/>
            <a:r>
              <a:rPr kumimoji="0" lang="en-US" sz="1400" i="0" u="none" strike="noStrike" kern="1200" cap="none" spc="0" normalizeH="0" baseline="0" noProof="0" dirty="0">
                <a:ln>
                  <a:noFill/>
                </a:ln>
                <a:solidFill>
                  <a:prstClr val="black"/>
                </a:solidFill>
                <a:effectLst/>
                <a:uLnTx/>
                <a:uFillTx/>
                <a:latin typeface="Aptos" panose="020B0004020202020204" pitchFamily="34" charset="0"/>
              </a:rPr>
              <a:t>Potentially large </a:t>
            </a:r>
            <a:r>
              <a:rPr lang="en-US" sz="1400" dirty="0">
                <a:solidFill>
                  <a:prstClr val="black"/>
                </a:solidFill>
                <a:latin typeface="Aptos" panose="020B0004020202020204" pitchFamily="34" charset="0"/>
              </a:rPr>
              <a:t>variation </a:t>
            </a:r>
            <a:r>
              <a:rPr kumimoji="0" lang="en-US" sz="1400" i="0" u="none" strike="noStrike" kern="1200" cap="none" spc="0" normalizeH="0" baseline="0" noProof="0" dirty="0">
                <a:ln>
                  <a:noFill/>
                </a:ln>
                <a:solidFill>
                  <a:prstClr val="black"/>
                </a:solidFill>
                <a:effectLst/>
                <a:uLnTx/>
                <a:uFillTx/>
                <a:latin typeface="Aptos" panose="020B0004020202020204" pitchFamily="34" charset="0"/>
              </a:rPr>
              <a:t>in fatigue performance</a:t>
            </a:r>
            <a:endParaRPr lang="en-US" sz="1400" dirty="0"/>
          </a:p>
        </p:txBody>
      </p:sp>
      <p:cxnSp>
        <p:nvCxnSpPr>
          <p:cNvPr id="12" name="Straight Arrow Connector 11">
            <a:extLst>
              <a:ext uri="{FF2B5EF4-FFF2-40B4-BE49-F238E27FC236}">
                <a16:creationId xmlns:a16="http://schemas.microsoft.com/office/drawing/2014/main" id="{55831058-0D75-5024-D0B8-18050D335996}"/>
              </a:ext>
            </a:extLst>
          </p:cNvPr>
          <p:cNvCxnSpPr>
            <a:cxnSpLocks/>
            <a:stCxn id="9" idx="3"/>
            <a:endCxn id="11" idx="1"/>
          </p:cNvCxnSpPr>
          <p:nvPr/>
        </p:nvCxnSpPr>
        <p:spPr>
          <a:xfrm flipV="1">
            <a:off x="2542792" y="4489553"/>
            <a:ext cx="5321926" cy="2892"/>
          </a:xfrm>
          <a:prstGeom prst="straightConnector1">
            <a:avLst/>
          </a:prstGeom>
          <a:ln w="12700" cap="flat" cmpd="sng" algn="ctr">
            <a:gradFill flip="none" rotWithShape="1">
              <a:gsLst>
                <a:gs pos="0">
                  <a:schemeClr val="accent1">
                    <a:lumMod val="5000"/>
                    <a:lumOff val="95000"/>
                    <a:alpha val="19000"/>
                  </a:schemeClr>
                </a:gs>
                <a:gs pos="11000">
                  <a:schemeClr val="bg2">
                    <a:lumMod val="90000"/>
                  </a:schemeClr>
                </a:gs>
                <a:gs pos="100000">
                  <a:schemeClr val="tx1">
                    <a:lumMod val="50000"/>
                    <a:lumOff val="50000"/>
                  </a:schemeClr>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4" name="Picture 3" descr="Image result for probability distribution pdf">
            <a:extLst>
              <a:ext uri="{FF2B5EF4-FFF2-40B4-BE49-F238E27FC236}">
                <a16:creationId xmlns:a16="http://schemas.microsoft.com/office/drawing/2014/main" id="{0A137C3A-A534-F2D3-21ED-16DFEFE681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217" t="7599" r="2325" b="18638"/>
          <a:stretch/>
        </p:blipFill>
        <p:spPr bwMode="auto">
          <a:xfrm flipH="1">
            <a:off x="9784213" y="1281375"/>
            <a:ext cx="714993" cy="62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9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5275-E832-8002-A76B-D9200899C67A}"/>
              </a:ext>
            </a:extLst>
          </p:cNvPr>
          <p:cNvSpPr>
            <a:spLocks noGrp="1"/>
          </p:cNvSpPr>
          <p:nvPr>
            <p:ph type="title"/>
          </p:nvPr>
        </p:nvSpPr>
        <p:spPr/>
        <p:txBody>
          <a:bodyPr/>
          <a:lstStyle/>
          <a:p>
            <a:r>
              <a:rPr lang="en-US" dirty="0">
                <a:latin typeface="Aptos" panose="020B0004020202020204" pitchFamily="34" charset="0"/>
              </a:rPr>
              <a:t>Structure-Property Calibration Workflow for AM Inconel 718</a:t>
            </a:r>
          </a:p>
        </p:txBody>
      </p:sp>
      <p:sp>
        <p:nvSpPr>
          <p:cNvPr id="3" name="Slide Number Placeholder 2">
            <a:extLst>
              <a:ext uri="{FF2B5EF4-FFF2-40B4-BE49-F238E27FC236}">
                <a16:creationId xmlns:a16="http://schemas.microsoft.com/office/drawing/2014/main" id="{0AEB618E-6AD4-C3CE-D9C7-684A0F31F0D3}"/>
              </a:ext>
            </a:extLst>
          </p:cNvPr>
          <p:cNvSpPr>
            <a:spLocks noGrp="1"/>
          </p:cNvSpPr>
          <p:nvPr>
            <p:ph type="sldNum" sz="quarter" idx="12"/>
          </p:nvPr>
        </p:nvSpPr>
        <p:spPr/>
        <p:txBody>
          <a:bodyPr/>
          <a:lstStyle/>
          <a:p>
            <a:fld id="{3C76242B-7B00-4300-9606-9B0D13087A32}" type="slidenum">
              <a:rPr lang="en-US" smtClean="0"/>
              <a:t>22</a:t>
            </a:fld>
            <a:endParaRPr lang="en-US"/>
          </a:p>
        </p:txBody>
      </p:sp>
      <p:sp>
        <p:nvSpPr>
          <p:cNvPr id="4" name="TextBox 3">
            <a:extLst>
              <a:ext uri="{FF2B5EF4-FFF2-40B4-BE49-F238E27FC236}">
                <a16:creationId xmlns:a16="http://schemas.microsoft.com/office/drawing/2014/main" id="{4C1951F7-A04E-048B-C334-C43B98FD5AAE}"/>
              </a:ext>
            </a:extLst>
          </p:cNvPr>
          <p:cNvSpPr txBox="1"/>
          <p:nvPr/>
        </p:nvSpPr>
        <p:spPr>
          <a:xfrm>
            <a:off x="2847663" y="3202845"/>
            <a:ext cx="1501726"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latin typeface="Aptos" panose="020B0004020202020204" pitchFamily="34" charset="0"/>
              </a:rPr>
              <a:t>Microstructure</a:t>
            </a:r>
          </a:p>
        </p:txBody>
      </p:sp>
      <p:pic>
        <p:nvPicPr>
          <p:cNvPr id="15" name="Picture 14">
            <a:extLst>
              <a:ext uri="{FF2B5EF4-FFF2-40B4-BE49-F238E27FC236}">
                <a16:creationId xmlns:a16="http://schemas.microsoft.com/office/drawing/2014/main" id="{93FDF84C-F130-7D3A-D5A4-A7B1F067E1E4}"/>
              </a:ext>
            </a:extLst>
          </p:cNvPr>
          <p:cNvPicPr>
            <a:picLocks noChangeAspect="1"/>
          </p:cNvPicPr>
          <p:nvPr/>
        </p:nvPicPr>
        <p:blipFill rotWithShape="1">
          <a:blip r:embed="rId2"/>
          <a:srcRect r="16032"/>
          <a:stretch/>
        </p:blipFill>
        <p:spPr>
          <a:xfrm>
            <a:off x="8795579" y="1983770"/>
            <a:ext cx="1476308" cy="1226242"/>
          </a:xfrm>
          <a:prstGeom prst="rect">
            <a:avLst/>
          </a:prstGeom>
        </p:spPr>
      </p:pic>
      <p:grpSp>
        <p:nvGrpSpPr>
          <p:cNvPr id="17" name="Group 16">
            <a:extLst>
              <a:ext uri="{FF2B5EF4-FFF2-40B4-BE49-F238E27FC236}">
                <a16:creationId xmlns:a16="http://schemas.microsoft.com/office/drawing/2014/main" id="{632F90FA-8615-355D-AFBE-7DE62A2DEB63}"/>
              </a:ext>
            </a:extLst>
          </p:cNvPr>
          <p:cNvGrpSpPr/>
          <p:nvPr/>
        </p:nvGrpSpPr>
        <p:grpSpPr>
          <a:xfrm>
            <a:off x="2830179" y="1934977"/>
            <a:ext cx="1478028" cy="1192016"/>
            <a:chOff x="1910080" y="3048188"/>
            <a:chExt cx="2982269" cy="2405175"/>
          </a:xfrm>
        </p:grpSpPr>
        <p:pic>
          <p:nvPicPr>
            <p:cNvPr id="18" name="Picture 17">
              <a:extLst>
                <a:ext uri="{FF2B5EF4-FFF2-40B4-BE49-F238E27FC236}">
                  <a16:creationId xmlns:a16="http://schemas.microsoft.com/office/drawing/2014/main" id="{4DFC460F-A328-8552-0BCE-00F17720072E}"/>
                </a:ext>
              </a:extLst>
            </p:cNvPr>
            <p:cNvPicPr>
              <a:picLocks noChangeAspect="1"/>
            </p:cNvPicPr>
            <p:nvPr/>
          </p:nvPicPr>
          <p:blipFill rotWithShape="1">
            <a:blip r:embed="rId3"/>
            <a:srcRect l="11396" t="5728"/>
            <a:stretch/>
          </p:blipFill>
          <p:spPr>
            <a:xfrm>
              <a:off x="1929048" y="3048188"/>
              <a:ext cx="2963301" cy="2405175"/>
            </a:xfrm>
            <a:prstGeom prst="rect">
              <a:avLst/>
            </a:prstGeom>
          </p:spPr>
        </p:pic>
        <p:sp>
          <p:nvSpPr>
            <p:cNvPr id="19" name="Rectangle 18">
              <a:extLst>
                <a:ext uri="{FF2B5EF4-FFF2-40B4-BE49-F238E27FC236}">
                  <a16:creationId xmlns:a16="http://schemas.microsoft.com/office/drawing/2014/main" id="{2766AD61-D477-132D-E5D9-547E401F42EF}"/>
                </a:ext>
              </a:extLst>
            </p:cNvPr>
            <p:cNvSpPr/>
            <p:nvPr/>
          </p:nvSpPr>
          <p:spPr>
            <a:xfrm>
              <a:off x="1910080" y="4639733"/>
              <a:ext cx="182067" cy="2257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2" descr="39,595 Curved Arrow Stock Photos, Pictures &amp; Royalty-Free Images">
            <a:extLst>
              <a:ext uri="{FF2B5EF4-FFF2-40B4-BE49-F238E27FC236}">
                <a16:creationId xmlns:a16="http://schemas.microsoft.com/office/drawing/2014/main" id="{567348F6-4018-7AC5-4D40-8DC1A619320C}"/>
              </a:ext>
            </a:extLst>
          </p:cNvPr>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9859" b="89940" l="9967" r="95425">
                        <a14:foregroundMark x1="95425" y1="33199" x2="95425" y2="33199"/>
                        <a14:foregroundMark x1="95425" y1="33199" x2="95425" y2="33199"/>
                        <a14:foregroundMark x1="95425" y1="33199" x2="95425" y2="33199"/>
                      </a14:backgroundRemoval>
                    </a14:imgEffect>
                  </a14:imgLayer>
                </a14:imgProps>
              </a:ext>
              <a:ext uri="{28A0092B-C50C-407E-A947-70E740481C1C}">
                <a14:useLocalDpi xmlns:a14="http://schemas.microsoft.com/office/drawing/2010/main" val="0"/>
              </a:ext>
            </a:extLst>
          </a:blip>
          <a:srcRect/>
          <a:stretch>
            <a:fillRect/>
          </a:stretch>
        </p:blipFill>
        <p:spPr bwMode="auto">
          <a:xfrm rot="14359818">
            <a:off x="4408054" y="3555041"/>
            <a:ext cx="601446" cy="4884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6" name="Group 75">
            <a:extLst>
              <a:ext uri="{FF2B5EF4-FFF2-40B4-BE49-F238E27FC236}">
                <a16:creationId xmlns:a16="http://schemas.microsoft.com/office/drawing/2014/main" id="{9CDFADA3-453A-EDAA-E64E-BFDF23DE8312}"/>
              </a:ext>
            </a:extLst>
          </p:cNvPr>
          <p:cNvGrpSpPr/>
          <p:nvPr/>
        </p:nvGrpSpPr>
        <p:grpSpPr>
          <a:xfrm>
            <a:off x="6096000" y="4017824"/>
            <a:ext cx="2911128" cy="2238100"/>
            <a:chOff x="6939517" y="1050238"/>
            <a:chExt cx="4091327" cy="3145453"/>
          </a:xfrm>
        </p:grpSpPr>
        <p:grpSp>
          <p:nvGrpSpPr>
            <p:cNvPr id="22" name="Group 21">
              <a:extLst>
                <a:ext uri="{FF2B5EF4-FFF2-40B4-BE49-F238E27FC236}">
                  <a16:creationId xmlns:a16="http://schemas.microsoft.com/office/drawing/2014/main" id="{92FD8D3B-4DFA-B288-6D49-B8C8EA46211F}"/>
                </a:ext>
              </a:extLst>
            </p:cNvPr>
            <p:cNvGrpSpPr/>
            <p:nvPr/>
          </p:nvGrpSpPr>
          <p:grpSpPr>
            <a:xfrm>
              <a:off x="7693516" y="1243330"/>
              <a:ext cx="2912603" cy="2189418"/>
              <a:chOff x="6237413" y="1938653"/>
              <a:chExt cx="3908875" cy="2189418"/>
            </a:xfrm>
          </p:grpSpPr>
          <p:pic>
            <p:nvPicPr>
              <p:cNvPr id="23" name="Picture 22">
                <a:extLst>
                  <a:ext uri="{FF2B5EF4-FFF2-40B4-BE49-F238E27FC236}">
                    <a16:creationId xmlns:a16="http://schemas.microsoft.com/office/drawing/2014/main" id="{DCC92660-2D33-FB38-4802-EA59759A4C26}"/>
                  </a:ext>
                </a:extLst>
              </p:cNvPr>
              <p:cNvPicPr>
                <a:picLocks noChangeAspect="1" noChangeArrowheads="1"/>
              </p:cNvPicPr>
              <p:nvPr/>
            </p:nvPicPr>
            <p:blipFill rotWithShape="1">
              <a:blip r:embed="rId6" cstate="print"/>
              <a:srcRect l="10735" t="19658" r="4169" b="9854"/>
              <a:stretch/>
            </p:blipFill>
            <p:spPr bwMode="auto">
              <a:xfrm>
                <a:off x="6237413" y="1938653"/>
                <a:ext cx="3908875" cy="2189418"/>
              </a:xfrm>
              <a:prstGeom prst="rect">
                <a:avLst/>
              </a:prstGeom>
              <a:noFill/>
              <a:ln w="9525">
                <a:noFill/>
                <a:miter lim="800000"/>
                <a:headEnd/>
                <a:tailEnd/>
              </a:ln>
            </p:spPr>
          </p:pic>
          <p:sp>
            <p:nvSpPr>
              <p:cNvPr id="29" name="Rectangle 28">
                <a:extLst>
                  <a:ext uri="{FF2B5EF4-FFF2-40B4-BE49-F238E27FC236}">
                    <a16:creationId xmlns:a16="http://schemas.microsoft.com/office/drawing/2014/main" id="{F889BCD4-6296-8913-79C1-47515ED15DE4}"/>
                  </a:ext>
                </a:extLst>
              </p:cNvPr>
              <p:cNvSpPr/>
              <p:nvPr/>
            </p:nvSpPr>
            <p:spPr>
              <a:xfrm>
                <a:off x="7343285" y="2231073"/>
                <a:ext cx="425739" cy="15645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a:p>
            </p:txBody>
          </p:sp>
          <p:sp>
            <p:nvSpPr>
              <p:cNvPr id="30" name="Rectangle 29">
                <a:extLst>
                  <a:ext uri="{FF2B5EF4-FFF2-40B4-BE49-F238E27FC236}">
                    <a16:creationId xmlns:a16="http://schemas.microsoft.com/office/drawing/2014/main" id="{27979CEE-71F1-254D-BE12-5D517F3D4A2B}"/>
                  </a:ext>
                </a:extLst>
              </p:cNvPr>
              <p:cNvSpPr/>
              <p:nvPr/>
            </p:nvSpPr>
            <p:spPr>
              <a:xfrm>
                <a:off x="8619275" y="3576307"/>
                <a:ext cx="779024" cy="1941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a:p>
            </p:txBody>
          </p:sp>
          <p:sp>
            <p:nvSpPr>
              <p:cNvPr id="31" name="Rectangle 30">
                <a:extLst>
                  <a:ext uri="{FF2B5EF4-FFF2-40B4-BE49-F238E27FC236}">
                    <a16:creationId xmlns:a16="http://schemas.microsoft.com/office/drawing/2014/main" id="{7E06FEEF-E43A-787C-1AE5-E6A8A5DB0882}"/>
                  </a:ext>
                </a:extLst>
              </p:cNvPr>
              <p:cNvSpPr/>
              <p:nvPr/>
            </p:nvSpPr>
            <p:spPr>
              <a:xfrm>
                <a:off x="7769024" y="3429000"/>
                <a:ext cx="1898262" cy="212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3" name="Oval 32">
              <a:extLst>
                <a:ext uri="{FF2B5EF4-FFF2-40B4-BE49-F238E27FC236}">
                  <a16:creationId xmlns:a16="http://schemas.microsoft.com/office/drawing/2014/main" id="{435CAAA9-E106-4D48-1E63-C2367219BDAE}"/>
                </a:ext>
              </a:extLst>
            </p:cNvPr>
            <p:cNvSpPr/>
            <p:nvPr/>
          </p:nvSpPr>
          <p:spPr>
            <a:xfrm>
              <a:off x="8525325" y="2306672"/>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Oval 33">
              <a:extLst>
                <a:ext uri="{FF2B5EF4-FFF2-40B4-BE49-F238E27FC236}">
                  <a16:creationId xmlns:a16="http://schemas.microsoft.com/office/drawing/2014/main" id="{4D0FE2A6-C660-2642-F92D-B7319ACB2A0D}"/>
                </a:ext>
              </a:extLst>
            </p:cNvPr>
            <p:cNvSpPr/>
            <p:nvPr/>
          </p:nvSpPr>
          <p:spPr>
            <a:xfrm>
              <a:off x="8574917" y="2306672"/>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Oval 34">
              <a:extLst>
                <a:ext uri="{FF2B5EF4-FFF2-40B4-BE49-F238E27FC236}">
                  <a16:creationId xmlns:a16="http://schemas.microsoft.com/office/drawing/2014/main" id="{1ADE1620-624C-88DE-7DC0-AB19415DE344}"/>
                </a:ext>
              </a:extLst>
            </p:cNvPr>
            <p:cNvSpPr/>
            <p:nvPr/>
          </p:nvSpPr>
          <p:spPr>
            <a:xfrm>
              <a:off x="8504898" y="2306672"/>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Oval 35">
              <a:extLst>
                <a:ext uri="{FF2B5EF4-FFF2-40B4-BE49-F238E27FC236}">
                  <a16:creationId xmlns:a16="http://schemas.microsoft.com/office/drawing/2014/main" id="{BCF573B3-6144-310D-6C16-E42E266155CE}"/>
                </a:ext>
              </a:extLst>
            </p:cNvPr>
            <p:cNvSpPr/>
            <p:nvPr/>
          </p:nvSpPr>
          <p:spPr>
            <a:xfrm>
              <a:off x="8654087" y="2306672"/>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Oval 36">
              <a:extLst>
                <a:ext uri="{FF2B5EF4-FFF2-40B4-BE49-F238E27FC236}">
                  <a16:creationId xmlns:a16="http://schemas.microsoft.com/office/drawing/2014/main" id="{74564406-F00F-81C7-F9E0-2E4C2A3C7D29}"/>
                </a:ext>
              </a:extLst>
            </p:cNvPr>
            <p:cNvSpPr/>
            <p:nvPr/>
          </p:nvSpPr>
          <p:spPr>
            <a:xfrm>
              <a:off x="8721725" y="2306672"/>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Oval 37">
              <a:extLst>
                <a:ext uri="{FF2B5EF4-FFF2-40B4-BE49-F238E27FC236}">
                  <a16:creationId xmlns:a16="http://schemas.microsoft.com/office/drawing/2014/main" id="{A849191D-738B-0270-376D-005AC6BDC849}"/>
                </a:ext>
              </a:extLst>
            </p:cNvPr>
            <p:cNvSpPr/>
            <p:nvPr/>
          </p:nvSpPr>
          <p:spPr>
            <a:xfrm>
              <a:off x="8805970" y="2306672"/>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Oval 38">
              <a:extLst>
                <a:ext uri="{FF2B5EF4-FFF2-40B4-BE49-F238E27FC236}">
                  <a16:creationId xmlns:a16="http://schemas.microsoft.com/office/drawing/2014/main" id="{3079BEEB-DCA2-153C-1989-047B39C6A0DE}"/>
                </a:ext>
              </a:extLst>
            </p:cNvPr>
            <p:cNvSpPr/>
            <p:nvPr/>
          </p:nvSpPr>
          <p:spPr>
            <a:xfrm>
              <a:off x="8860138" y="2306672"/>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Oval 39">
              <a:extLst>
                <a:ext uri="{FF2B5EF4-FFF2-40B4-BE49-F238E27FC236}">
                  <a16:creationId xmlns:a16="http://schemas.microsoft.com/office/drawing/2014/main" id="{D9CBE609-CDAC-682A-84E8-BFACBAC8DF08}"/>
                </a:ext>
              </a:extLst>
            </p:cNvPr>
            <p:cNvSpPr/>
            <p:nvPr/>
          </p:nvSpPr>
          <p:spPr>
            <a:xfrm>
              <a:off x="8769185" y="2306672"/>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Oval 40">
              <a:extLst>
                <a:ext uri="{FF2B5EF4-FFF2-40B4-BE49-F238E27FC236}">
                  <a16:creationId xmlns:a16="http://schemas.microsoft.com/office/drawing/2014/main" id="{5DAD52F1-D1AD-7A5C-C9CF-0A89EA19EC5E}"/>
                </a:ext>
              </a:extLst>
            </p:cNvPr>
            <p:cNvSpPr/>
            <p:nvPr/>
          </p:nvSpPr>
          <p:spPr>
            <a:xfrm>
              <a:off x="8606003" y="2306672"/>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TextBox 44">
              <a:extLst>
                <a:ext uri="{FF2B5EF4-FFF2-40B4-BE49-F238E27FC236}">
                  <a16:creationId xmlns:a16="http://schemas.microsoft.com/office/drawing/2014/main" id="{F395E8AC-95C2-5461-D795-8214406165CC}"/>
                </a:ext>
              </a:extLst>
            </p:cNvPr>
            <p:cNvSpPr txBox="1"/>
            <p:nvPr/>
          </p:nvSpPr>
          <p:spPr>
            <a:xfrm rot="16200000">
              <a:off x="5989087" y="2000668"/>
              <a:ext cx="2333414" cy="432553"/>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effectLst/>
                  <a:uLnTx/>
                  <a:uFillTx/>
                  <a:latin typeface="Aptos" panose="020B0004020202020204" pitchFamily="34" charset="0"/>
                </a:rPr>
                <a:t>Loading Amplitude</a:t>
              </a:r>
            </a:p>
          </p:txBody>
        </p:sp>
        <p:sp>
          <p:nvSpPr>
            <p:cNvPr id="46" name="TextBox 45">
              <a:extLst>
                <a:ext uri="{FF2B5EF4-FFF2-40B4-BE49-F238E27FC236}">
                  <a16:creationId xmlns:a16="http://schemas.microsoft.com/office/drawing/2014/main" id="{5BA69821-9636-17CB-F8AD-7500D8E6C860}"/>
                </a:ext>
              </a:extLst>
            </p:cNvPr>
            <p:cNvSpPr txBox="1"/>
            <p:nvPr/>
          </p:nvSpPr>
          <p:spPr>
            <a:xfrm>
              <a:off x="7336846" y="3763138"/>
              <a:ext cx="3693998" cy="432553"/>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effectLst/>
                  <a:uLnTx/>
                  <a:uFillTx/>
                  <a:latin typeface="Aptos" panose="020B0004020202020204" pitchFamily="34" charset="0"/>
                </a:rPr>
                <a:t>Cycles to Initiation</a:t>
              </a:r>
            </a:p>
          </p:txBody>
        </p:sp>
        <p:sp>
          <p:nvSpPr>
            <p:cNvPr id="47" name="TextBox 46">
              <a:extLst>
                <a:ext uri="{FF2B5EF4-FFF2-40B4-BE49-F238E27FC236}">
                  <a16:creationId xmlns:a16="http://schemas.microsoft.com/office/drawing/2014/main" id="{F5CFD63D-5638-2D97-E156-266941436DDC}"/>
                </a:ext>
              </a:extLst>
            </p:cNvPr>
            <p:cNvSpPr txBox="1"/>
            <p:nvPr/>
          </p:nvSpPr>
          <p:spPr>
            <a:xfrm>
              <a:off x="10129954" y="3383652"/>
              <a:ext cx="900890" cy="38929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dirty="0">
                  <a:ln>
                    <a:noFill/>
                  </a:ln>
                  <a:effectLst/>
                  <a:uLnTx/>
                  <a:uFillTx/>
                  <a:latin typeface="Aptos" panose="020B0004020202020204" pitchFamily="34" charset="0"/>
                </a:rPr>
                <a:t>10</a:t>
              </a:r>
              <a:r>
                <a:rPr kumimoji="0" lang="en-US" sz="1200" i="0" u="none" strike="noStrike" kern="1200" cap="none" spc="0" normalizeH="0" baseline="30000" noProof="0" dirty="0">
                  <a:ln>
                    <a:noFill/>
                  </a:ln>
                  <a:effectLst/>
                  <a:uLnTx/>
                  <a:uFillTx/>
                  <a:latin typeface="Aptos" panose="020B0004020202020204" pitchFamily="34" charset="0"/>
                </a:rPr>
                <a:t>6</a:t>
              </a:r>
              <a:endParaRPr kumimoji="0" lang="en-US" sz="1200" i="0" u="none" strike="noStrike" kern="1200" cap="none" spc="0" normalizeH="0" baseline="0" noProof="0" dirty="0">
                <a:ln>
                  <a:noFill/>
                </a:ln>
                <a:effectLst/>
                <a:uLnTx/>
                <a:uFillTx/>
                <a:latin typeface="Aptos" panose="020B0004020202020204" pitchFamily="34" charset="0"/>
              </a:endParaRPr>
            </a:p>
          </p:txBody>
        </p:sp>
        <p:sp>
          <p:nvSpPr>
            <p:cNvPr id="48" name="TextBox 47">
              <a:extLst>
                <a:ext uri="{FF2B5EF4-FFF2-40B4-BE49-F238E27FC236}">
                  <a16:creationId xmlns:a16="http://schemas.microsoft.com/office/drawing/2014/main" id="{E5A9348F-3ED2-F87B-E9AE-8B457550EF12}"/>
                </a:ext>
              </a:extLst>
            </p:cNvPr>
            <p:cNvSpPr txBox="1"/>
            <p:nvPr/>
          </p:nvSpPr>
          <p:spPr>
            <a:xfrm>
              <a:off x="7243070" y="3383652"/>
              <a:ext cx="900890" cy="38929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dirty="0">
                  <a:ln>
                    <a:noFill/>
                  </a:ln>
                  <a:effectLst/>
                  <a:uLnTx/>
                  <a:uFillTx/>
                  <a:latin typeface="Aptos" panose="020B0004020202020204" pitchFamily="34" charset="0"/>
                </a:rPr>
                <a:t>10</a:t>
              </a:r>
              <a:r>
                <a:rPr kumimoji="0" lang="en-US" sz="1200" i="0" u="none" strike="noStrike" kern="1200" cap="none" spc="0" normalizeH="0" baseline="30000" noProof="0" dirty="0">
                  <a:ln>
                    <a:noFill/>
                  </a:ln>
                  <a:effectLst/>
                  <a:uLnTx/>
                  <a:uFillTx/>
                  <a:latin typeface="Aptos" panose="020B0004020202020204" pitchFamily="34" charset="0"/>
                </a:rPr>
                <a:t>2</a:t>
              </a:r>
              <a:endParaRPr kumimoji="0" lang="en-US" sz="1200" i="0" u="none" strike="noStrike" kern="1200" cap="none" spc="0" normalizeH="0" baseline="0" noProof="0" dirty="0">
                <a:ln>
                  <a:noFill/>
                </a:ln>
                <a:effectLst/>
                <a:uLnTx/>
                <a:uFillTx/>
                <a:latin typeface="Aptos" panose="020B0004020202020204" pitchFamily="34" charset="0"/>
              </a:endParaRPr>
            </a:p>
          </p:txBody>
        </p:sp>
        <p:sp>
          <p:nvSpPr>
            <p:cNvPr id="49" name="TextBox 48">
              <a:extLst>
                <a:ext uri="{FF2B5EF4-FFF2-40B4-BE49-F238E27FC236}">
                  <a16:creationId xmlns:a16="http://schemas.microsoft.com/office/drawing/2014/main" id="{32639103-C00C-2576-6469-410C04AB5B41}"/>
                </a:ext>
              </a:extLst>
            </p:cNvPr>
            <p:cNvSpPr txBox="1"/>
            <p:nvPr/>
          </p:nvSpPr>
          <p:spPr>
            <a:xfrm>
              <a:off x="7964790" y="3383652"/>
              <a:ext cx="900890" cy="38929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dirty="0">
                  <a:ln>
                    <a:noFill/>
                  </a:ln>
                  <a:effectLst/>
                  <a:uLnTx/>
                  <a:uFillTx/>
                  <a:latin typeface="Aptos" panose="020B0004020202020204" pitchFamily="34" charset="0"/>
                </a:rPr>
                <a:t>10</a:t>
              </a:r>
              <a:r>
                <a:rPr kumimoji="0" lang="en-US" sz="1200" i="0" u="none" strike="noStrike" kern="1200" cap="none" spc="0" normalizeH="0" baseline="30000" noProof="0" dirty="0">
                  <a:ln>
                    <a:noFill/>
                  </a:ln>
                  <a:effectLst/>
                  <a:uLnTx/>
                  <a:uFillTx/>
                  <a:latin typeface="Aptos" panose="020B0004020202020204" pitchFamily="34" charset="0"/>
                </a:rPr>
                <a:t>3</a:t>
              </a:r>
              <a:endParaRPr kumimoji="0" lang="en-US" sz="1200" i="0" u="none" strike="noStrike" kern="1200" cap="none" spc="0" normalizeH="0" baseline="0" noProof="0" dirty="0">
                <a:ln>
                  <a:noFill/>
                </a:ln>
                <a:effectLst/>
                <a:uLnTx/>
                <a:uFillTx/>
                <a:latin typeface="Aptos" panose="020B0004020202020204" pitchFamily="34" charset="0"/>
              </a:endParaRPr>
            </a:p>
          </p:txBody>
        </p:sp>
        <p:sp>
          <p:nvSpPr>
            <p:cNvPr id="50" name="TextBox 49">
              <a:extLst>
                <a:ext uri="{FF2B5EF4-FFF2-40B4-BE49-F238E27FC236}">
                  <a16:creationId xmlns:a16="http://schemas.microsoft.com/office/drawing/2014/main" id="{CA7DC245-16B5-8DDF-86FE-580B47DCF501}"/>
                </a:ext>
              </a:extLst>
            </p:cNvPr>
            <p:cNvSpPr txBox="1"/>
            <p:nvPr/>
          </p:nvSpPr>
          <p:spPr>
            <a:xfrm>
              <a:off x="8686511" y="3383652"/>
              <a:ext cx="900890" cy="38929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dirty="0">
                  <a:ln>
                    <a:noFill/>
                  </a:ln>
                  <a:effectLst/>
                  <a:uLnTx/>
                  <a:uFillTx/>
                  <a:latin typeface="Aptos" panose="020B0004020202020204" pitchFamily="34" charset="0"/>
                </a:rPr>
                <a:t>10</a:t>
              </a:r>
              <a:r>
                <a:rPr kumimoji="0" lang="en-US" sz="1200" i="0" u="none" strike="noStrike" kern="1200" cap="none" spc="0" normalizeH="0" baseline="30000" noProof="0" dirty="0">
                  <a:ln>
                    <a:noFill/>
                  </a:ln>
                  <a:effectLst/>
                  <a:uLnTx/>
                  <a:uFillTx/>
                  <a:latin typeface="Aptos" panose="020B0004020202020204" pitchFamily="34" charset="0"/>
                </a:rPr>
                <a:t>4</a:t>
              </a:r>
              <a:endParaRPr kumimoji="0" lang="en-US" sz="1200" i="0" u="none" strike="noStrike" kern="1200" cap="none" spc="0" normalizeH="0" baseline="0" noProof="0" dirty="0">
                <a:ln>
                  <a:noFill/>
                </a:ln>
                <a:effectLst/>
                <a:uLnTx/>
                <a:uFillTx/>
                <a:latin typeface="Aptos" panose="020B0004020202020204" pitchFamily="34" charset="0"/>
              </a:endParaRPr>
            </a:p>
          </p:txBody>
        </p:sp>
        <p:sp>
          <p:nvSpPr>
            <p:cNvPr id="51" name="TextBox 50">
              <a:extLst>
                <a:ext uri="{FF2B5EF4-FFF2-40B4-BE49-F238E27FC236}">
                  <a16:creationId xmlns:a16="http://schemas.microsoft.com/office/drawing/2014/main" id="{F6627EC8-A2C6-994E-53C8-127F11D3C5B4}"/>
                </a:ext>
              </a:extLst>
            </p:cNvPr>
            <p:cNvSpPr txBox="1"/>
            <p:nvPr/>
          </p:nvSpPr>
          <p:spPr>
            <a:xfrm>
              <a:off x="9408233" y="3383652"/>
              <a:ext cx="900890" cy="38929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dirty="0">
                  <a:ln>
                    <a:noFill/>
                  </a:ln>
                  <a:effectLst/>
                  <a:uLnTx/>
                  <a:uFillTx/>
                  <a:latin typeface="Aptos" panose="020B0004020202020204" pitchFamily="34" charset="0"/>
                </a:rPr>
                <a:t>10</a:t>
              </a:r>
              <a:r>
                <a:rPr kumimoji="0" lang="en-US" sz="1200" i="0" u="none" strike="noStrike" kern="1200" cap="none" spc="0" normalizeH="0" baseline="30000" noProof="0" dirty="0">
                  <a:ln>
                    <a:noFill/>
                  </a:ln>
                  <a:effectLst/>
                  <a:uLnTx/>
                  <a:uFillTx/>
                  <a:latin typeface="Aptos" panose="020B0004020202020204" pitchFamily="34" charset="0"/>
                </a:rPr>
                <a:t>5</a:t>
              </a:r>
              <a:endParaRPr kumimoji="0" lang="en-US" sz="1200" i="0" u="none" strike="noStrike" kern="1200" cap="none" spc="0" normalizeH="0" baseline="0" noProof="0" dirty="0">
                <a:ln>
                  <a:noFill/>
                </a:ln>
                <a:effectLst/>
                <a:uLnTx/>
                <a:uFillTx/>
                <a:latin typeface="Aptos" panose="020B0004020202020204" pitchFamily="34" charset="0"/>
              </a:endParaRPr>
            </a:p>
          </p:txBody>
        </p:sp>
        <p:sp>
          <p:nvSpPr>
            <p:cNvPr id="53" name="Oval 52">
              <a:extLst>
                <a:ext uri="{FF2B5EF4-FFF2-40B4-BE49-F238E27FC236}">
                  <a16:creationId xmlns:a16="http://schemas.microsoft.com/office/drawing/2014/main" id="{6844734D-7586-C371-8859-D40EC4C9F78B}"/>
                </a:ext>
              </a:extLst>
            </p:cNvPr>
            <p:cNvSpPr/>
            <p:nvPr/>
          </p:nvSpPr>
          <p:spPr>
            <a:xfrm>
              <a:off x="9593717"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Oval 53">
              <a:extLst>
                <a:ext uri="{FF2B5EF4-FFF2-40B4-BE49-F238E27FC236}">
                  <a16:creationId xmlns:a16="http://schemas.microsoft.com/office/drawing/2014/main" id="{85D4F9BF-E37B-493B-1A39-7B2EBFCA9FD2}"/>
                </a:ext>
              </a:extLst>
            </p:cNvPr>
            <p:cNvSpPr/>
            <p:nvPr/>
          </p:nvSpPr>
          <p:spPr>
            <a:xfrm>
              <a:off x="9467297"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Oval 54">
              <a:extLst>
                <a:ext uri="{FF2B5EF4-FFF2-40B4-BE49-F238E27FC236}">
                  <a16:creationId xmlns:a16="http://schemas.microsoft.com/office/drawing/2014/main" id="{BA578DBC-7ACE-2CEB-2D4C-EE5FAA6C0034}"/>
                </a:ext>
              </a:extLst>
            </p:cNvPr>
            <p:cNvSpPr/>
            <p:nvPr/>
          </p:nvSpPr>
          <p:spPr>
            <a:xfrm>
              <a:off x="9755117"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Oval 55">
              <a:extLst>
                <a:ext uri="{FF2B5EF4-FFF2-40B4-BE49-F238E27FC236}">
                  <a16:creationId xmlns:a16="http://schemas.microsoft.com/office/drawing/2014/main" id="{A36B867E-035F-2FFC-9A2D-2E7A0BA30FA3}"/>
                </a:ext>
              </a:extLst>
            </p:cNvPr>
            <p:cNvSpPr/>
            <p:nvPr/>
          </p:nvSpPr>
          <p:spPr>
            <a:xfrm>
              <a:off x="9804709"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Oval 56">
              <a:extLst>
                <a:ext uri="{FF2B5EF4-FFF2-40B4-BE49-F238E27FC236}">
                  <a16:creationId xmlns:a16="http://schemas.microsoft.com/office/drawing/2014/main" id="{4E7904CE-1E62-8681-2A9C-2D6BF1ECD1A6}"/>
                </a:ext>
              </a:extLst>
            </p:cNvPr>
            <p:cNvSpPr/>
            <p:nvPr/>
          </p:nvSpPr>
          <p:spPr>
            <a:xfrm>
              <a:off x="9734690"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Oval 57">
              <a:extLst>
                <a:ext uri="{FF2B5EF4-FFF2-40B4-BE49-F238E27FC236}">
                  <a16:creationId xmlns:a16="http://schemas.microsoft.com/office/drawing/2014/main" id="{863A02FC-78B4-327A-49E8-45BA096DFB3C}"/>
                </a:ext>
              </a:extLst>
            </p:cNvPr>
            <p:cNvSpPr/>
            <p:nvPr/>
          </p:nvSpPr>
          <p:spPr>
            <a:xfrm>
              <a:off x="9883879"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Oval 58">
              <a:extLst>
                <a:ext uri="{FF2B5EF4-FFF2-40B4-BE49-F238E27FC236}">
                  <a16:creationId xmlns:a16="http://schemas.microsoft.com/office/drawing/2014/main" id="{841CD186-D143-DB98-4D9D-3CA10428C08A}"/>
                </a:ext>
              </a:extLst>
            </p:cNvPr>
            <p:cNvSpPr/>
            <p:nvPr/>
          </p:nvSpPr>
          <p:spPr>
            <a:xfrm>
              <a:off x="9666815"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Oval 59">
              <a:extLst>
                <a:ext uri="{FF2B5EF4-FFF2-40B4-BE49-F238E27FC236}">
                  <a16:creationId xmlns:a16="http://schemas.microsoft.com/office/drawing/2014/main" id="{E0AE3314-61C6-C3B5-4572-5D8127147DB5}"/>
                </a:ext>
              </a:extLst>
            </p:cNvPr>
            <p:cNvSpPr/>
            <p:nvPr/>
          </p:nvSpPr>
          <p:spPr>
            <a:xfrm>
              <a:off x="9951517"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Oval 60">
              <a:extLst>
                <a:ext uri="{FF2B5EF4-FFF2-40B4-BE49-F238E27FC236}">
                  <a16:creationId xmlns:a16="http://schemas.microsoft.com/office/drawing/2014/main" id="{F45EFFB0-FD41-EB73-BA78-32EE6A5090DB}"/>
                </a:ext>
              </a:extLst>
            </p:cNvPr>
            <p:cNvSpPr/>
            <p:nvPr/>
          </p:nvSpPr>
          <p:spPr>
            <a:xfrm>
              <a:off x="10035762"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Oval 61">
              <a:extLst>
                <a:ext uri="{FF2B5EF4-FFF2-40B4-BE49-F238E27FC236}">
                  <a16:creationId xmlns:a16="http://schemas.microsoft.com/office/drawing/2014/main" id="{F6975444-AC04-EE44-4442-F6166FD45862}"/>
                </a:ext>
              </a:extLst>
            </p:cNvPr>
            <p:cNvSpPr/>
            <p:nvPr/>
          </p:nvSpPr>
          <p:spPr>
            <a:xfrm>
              <a:off x="9517535"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Oval 62">
              <a:extLst>
                <a:ext uri="{FF2B5EF4-FFF2-40B4-BE49-F238E27FC236}">
                  <a16:creationId xmlns:a16="http://schemas.microsoft.com/office/drawing/2014/main" id="{7C634AEE-340F-346B-D86F-8B68B88FD966}"/>
                </a:ext>
              </a:extLst>
            </p:cNvPr>
            <p:cNvSpPr/>
            <p:nvPr/>
          </p:nvSpPr>
          <p:spPr>
            <a:xfrm>
              <a:off x="9379275"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Oval 63">
              <a:extLst>
                <a:ext uri="{FF2B5EF4-FFF2-40B4-BE49-F238E27FC236}">
                  <a16:creationId xmlns:a16="http://schemas.microsoft.com/office/drawing/2014/main" id="{FF8D2D78-0499-60AE-22F2-8F8022B1B63F}"/>
                </a:ext>
              </a:extLst>
            </p:cNvPr>
            <p:cNvSpPr/>
            <p:nvPr/>
          </p:nvSpPr>
          <p:spPr>
            <a:xfrm>
              <a:off x="10089930"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Oval 64">
              <a:extLst>
                <a:ext uri="{FF2B5EF4-FFF2-40B4-BE49-F238E27FC236}">
                  <a16:creationId xmlns:a16="http://schemas.microsoft.com/office/drawing/2014/main" id="{E83F4CB9-BA80-ED0D-1BA4-6D30DDE4FA21}"/>
                </a:ext>
              </a:extLst>
            </p:cNvPr>
            <p:cNvSpPr/>
            <p:nvPr/>
          </p:nvSpPr>
          <p:spPr>
            <a:xfrm>
              <a:off x="10221095"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Oval 65">
              <a:extLst>
                <a:ext uri="{FF2B5EF4-FFF2-40B4-BE49-F238E27FC236}">
                  <a16:creationId xmlns:a16="http://schemas.microsoft.com/office/drawing/2014/main" id="{D0BB8759-E261-3806-9965-3371E8B4DBD0}"/>
                </a:ext>
              </a:extLst>
            </p:cNvPr>
            <p:cNvSpPr/>
            <p:nvPr/>
          </p:nvSpPr>
          <p:spPr>
            <a:xfrm>
              <a:off x="9998977"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Oval 66">
              <a:extLst>
                <a:ext uri="{FF2B5EF4-FFF2-40B4-BE49-F238E27FC236}">
                  <a16:creationId xmlns:a16="http://schemas.microsoft.com/office/drawing/2014/main" id="{C95B7B53-EE96-49EB-69E2-43650D257093}"/>
                </a:ext>
              </a:extLst>
            </p:cNvPr>
            <p:cNvSpPr/>
            <p:nvPr/>
          </p:nvSpPr>
          <p:spPr>
            <a:xfrm>
              <a:off x="9835795" y="2628903"/>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Oval 69">
              <a:extLst>
                <a:ext uri="{FF2B5EF4-FFF2-40B4-BE49-F238E27FC236}">
                  <a16:creationId xmlns:a16="http://schemas.microsoft.com/office/drawing/2014/main" id="{0F6A7AC8-697F-B5A6-9FDA-9B622CAA3525}"/>
                </a:ext>
              </a:extLst>
            </p:cNvPr>
            <p:cNvSpPr/>
            <p:nvPr/>
          </p:nvSpPr>
          <p:spPr>
            <a:xfrm>
              <a:off x="8012092" y="190736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Oval 70">
              <a:extLst>
                <a:ext uri="{FF2B5EF4-FFF2-40B4-BE49-F238E27FC236}">
                  <a16:creationId xmlns:a16="http://schemas.microsoft.com/office/drawing/2014/main" id="{E2F11599-1F5E-1492-F0E0-BDEEF4B882BB}"/>
                </a:ext>
              </a:extLst>
            </p:cNvPr>
            <p:cNvSpPr/>
            <p:nvPr/>
          </p:nvSpPr>
          <p:spPr>
            <a:xfrm>
              <a:off x="8061684" y="190736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Oval 71">
              <a:extLst>
                <a:ext uri="{FF2B5EF4-FFF2-40B4-BE49-F238E27FC236}">
                  <a16:creationId xmlns:a16="http://schemas.microsoft.com/office/drawing/2014/main" id="{1AAC8185-73F3-7600-EA94-E7E85BCE8B3C}"/>
                </a:ext>
              </a:extLst>
            </p:cNvPr>
            <p:cNvSpPr/>
            <p:nvPr/>
          </p:nvSpPr>
          <p:spPr>
            <a:xfrm>
              <a:off x="8282919" y="190736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Oval 72">
              <a:extLst>
                <a:ext uri="{FF2B5EF4-FFF2-40B4-BE49-F238E27FC236}">
                  <a16:creationId xmlns:a16="http://schemas.microsoft.com/office/drawing/2014/main" id="{3AE75A56-9CA9-12E6-EB12-5C9CD6386CF1}"/>
                </a:ext>
              </a:extLst>
            </p:cNvPr>
            <p:cNvSpPr/>
            <p:nvPr/>
          </p:nvSpPr>
          <p:spPr>
            <a:xfrm>
              <a:off x="8140854" y="190736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Oval 73">
              <a:extLst>
                <a:ext uri="{FF2B5EF4-FFF2-40B4-BE49-F238E27FC236}">
                  <a16:creationId xmlns:a16="http://schemas.microsoft.com/office/drawing/2014/main" id="{666261F2-F790-5D30-7D2F-4D47E20F59B8}"/>
                </a:ext>
              </a:extLst>
            </p:cNvPr>
            <p:cNvSpPr/>
            <p:nvPr/>
          </p:nvSpPr>
          <p:spPr>
            <a:xfrm>
              <a:off x="8208492" y="190736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Oval 74">
              <a:extLst>
                <a:ext uri="{FF2B5EF4-FFF2-40B4-BE49-F238E27FC236}">
                  <a16:creationId xmlns:a16="http://schemas.microsoft.com/office/drawing/2014/main" id="{75F097B4-A386-7472-5DFA-E510AA5D9D75}"/>
                </a:ext>
              </a:extLst>
            </p:cNvPr>
            <p:cNvSpPr/>
            <p:nvPr/>
          </p:nvSpPr>
          <p:spPr>
            <a:xfrm>
              <a:off x="8092770" y="190736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43" name="Picture 42">
            <a:extLst>
              <a:ext uri="{FF2B5EF4-FFF2-40B4-BE49-F238E27FC236}">
                <a16:creationId xmlns:a16="http://schemas.microsoft.com/office/drawing/2014/main" id="{4984047D-0BA2-C8AD-4D1F-91383A823940}"/>
              </a:ext>
            </a:extLst>
          </p:cNvPr>
          <p:cNvPicPr>
            <a:picLocks noChangeAspect="1"/>
          </p:cNvPicPr>
          <p:nvPr/>
        </p:nvPicPr>
        <p:blipFill>
          <a:blip r:embed="rId7"/>
          <a:stretch>
            <a:fillRect/>
          </a:stretch>
        </p:blipFill>
        <p:spPr>
          <a:xfrm>
            <a:off x="3058972" y="4283149"/>
            <a:ext cx="1825830" cy="1643248"/>
          </a:xfrm>
          <a:prstGeom prst="rect">
            <a:avLst/>
          </a:prstGeom>
        </p:spPr>
      </p:pic>
      <p:pic>
        <p:nvPicPr>
          <p:cNvPr id="52" name="Picture 51">
            <a:extLst>
              <a:ext uri="{FF2B5EF4-FFF2-40B4-BE49-F238E27FC236}">
                <a16:creationId xmlns:a16="http://schemas.microsoft.com/office/drawing/2014/main" id="{1D94E696-55F6-BACD-302D-AC0E1957C02F}"/>
              </a:ext>
            </a:extLst>
          </p:cNvPr>
          <p:cNvPicPr>
            <a:picLocks noChangeAspect="1"/>
          </p:cNvPicPr>
          <p:nvPr/>
        </p:nvPicPr>
        <p:blipFill>
          <a:blip r:embed="rId8"/>
          <a:stretch>
            <a:fillRect/>
          </a:stretch>
        </p:blipFill>
        <p:spPr>
          <a:xfrm>
            <a:off x="594478" y="2521142"/>
            <a:ext cx="1815061" cy="1292974"/>
          </a:xfrm>
          <a:prstGeom prst="rect">
            <a:avLst/>
          </a:prstGeom>
        </p:spPr>
      </p:pic>
      <p:pic>
        <p:nvPicPr>
          <p:cNvPr id="79" name="Picture 78">
            <a:extLst>
              <a:ext uri="{FF2B5EF4-FFF2-40B4-BE49-F238E27FC236}">
                <a16:creationId xmlns:a16="http://schemas.microsoft.com/office/drawing/2014/main" id="{AE1BF7D8-4040-69CE-56BA-B37D5262024C}"/>
              </a:ext>
            </a:extLst>
          </p:cNvPr>
          <p:cNvPicPr>
            <a:picLocks noChangeAspect="1"/>
          </p:cNvPicPr>
          <p:nvPr/>
        </p:nvPicPr>
        <p:blipFill>
          <a:blip r:embed="rId9"/>
          <a:stretch>
            <a:fillRect/>
          </a:stretch>
        </p:blipFill>
        <p:spPr>
          <a:xfrm>
            <a:off x="566457" y="4564071"/>
            <a:ext cx="1647446" cy="1641999"/>
          </a:xfrm>
          <a:prstGeom prst="rect">
            <a:avLst/>
          </a:prstGeom>
        </p:spPr>
      </p:pic>
      <p:pic>
        <p:nvPicPr>
          <p:cNvPr id="44" name="Picture 2" descr="39,595 Curved Arrow Stock Photos, Pictures &amp; Royalty-Free Images">
            <a:extLst>
              <a:ext uri="{FF2B5EF4-FFF2-40B4-BE49-F238E27FC236}">
                <a16:creationId xmlns:a16="http://schemas.microsoft.com/office/drawing/2014/main" id="{8740A7C1-4238-049E-DE3C-028B16B0689E}"/>
              </a:ext>
            </a:extLst>
          </p:cNvPr>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9859" b="89940" l="9967" r="95425">
                        <a14:foregroundMark x1="95425" y1="33199" x2="95425" y2="33199"/>
                        <a14:foregroundMark x1="95425" y1="33199" x2="95425" y2="33199"/>
                        <a14:foregroundMark x1="95425" y1="33199" x2="95425" y2="33199"/>
                      </a14:backgroundRemoval>
                    </a14:imgEffect>
                  </a14:imgLayer>
                </a14:imgProps>
              </a:ext>
              <a:ext uri="{28A0092B-C50C-407E-A947-70E740481C1C}">
                <a14:useLocalDpi xmlns:a14="http://schemas.microsoft.com/office/drawing/2010/main" val="0"/>
              </a:ext>
            </a:extLst>
          </a:blip>
          <a:srcRect/>
          <a:stretch>
            <a:fillRect/>
          </a:stretch>
        </p:blipFill>
        <p:spPr bwMode="auto">
          <a:xfrm rot="2220840">
            <a:off x="2278452" y="4382710"/>
            <a:ext cx="601446" cy="4884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9" name="Picture 2" descr="39,595 Curved Arrow Stock Photos, Pictures &amp; Royalty-Free Images">
            <a:extLst>
              <a:ext uri="{FF2B5EF4-FFF2-40B4-BE49-F238E27FC236}">
                <a16:creationId xmlns:a16="http://schemas.microsoft.com/office/drawing/2014/main" id="{CFB20D24-67C7-57E9-A9C4-79B2AAD8D4D0}"/>
              </a:ext>
            </a:extLst>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9859" b="89940" l="9967" r="95425">
                        <a14:foregroundMark x1="95425" y1="33199" x2="95425" y2="33199"/>
                        <a14:foregroundMark x1="95425" y1="33199" x2="95425" y2="33199"/>
                        <a14:foregroundMark x1="95425" y1="33199" x2="95425" y2="33199"/>
                      </a14:backgroundRemoval>
                    </a14:imgEffect>
                  </a14:imgLayer>
                </a14:imgProps>
              </a:ext>
              <a:ext uri="{28A0092B-C50C-407E-A947-70E740481C1C}">
                <a14:useLocalDpi xmlns:a14="http://schemas.microsoft.com/office/drawing/2010/main" val="0"/>
              </a:ext>
            </a:extLst>
          </a:blip>
          <a:srcRect/>
          <a:stretch>
            <a:fillRect/>
          </a:stretch>
        </p:blipFill>
        <p:spPr bwMode="auto">
          <a:xfrm rot="5169140" flipH="1">
            <a:off x="-268890" y="3832904"/>
            <a:ext cx="1108854" cy="9004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2" descr="39,595 Curved Arrow Stock Photos, Pictures &amp; Royalty-Free Images">
            <a:extLst>
              <a:ext uri="{FF2B5EF4-FFF2-40B4-BE49-F238E27FC236}">
                <a16:creationId xmlns:a16="http://schemas.microsoft.com/office/drawing/2014/main" id="{0B666B4C-0041-9425-9120-7BA184334CE7}"/>
              </a:ext>
            </a:extLst>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9859" b="89940" l="9967" r="95425">
                        <a14:foregroundMark x1="95425" y1="33199" x2="95425" y2="33199"/>
                        <a14:foregroundMark x1="95425" y1="33199" x2="95425" y2="33199"/>
                        <a14:foregroundMark x1="95425" y1="33199" x2="95425" y2="33199"/>
                      </a14:backgroundRemoval>
                    </a14:imgEffect>
                  </a14:imgLayer>
                </a14:imgProps>
              </a:ext>
              <a:ext uri="{28A0092B-C50C-407E-A947-70E740481C1C}">
                <a14:useLocalDpi xmlns:a14="http://schemas.microsoft.com/office/drawing/2010/main" val="0"/>
              </a:ext>
            </a:extLst>
          </a:blip>
          <a:srcRect/>
          <a:stretch>
            <a:fillRect/>
          </a:stretch>
        </p:blipFill>
        <p:spPr bwMode="auto">
          <a:xfrm rot="9229245" flipH="1">
            <a:off x="1881614" y="1664403"/>
            <a:ext cx="1108854" cy="9004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83" name="Straight Arrow Connector 82">
            <a:extLst>
              <a:ext uri="{FF2B5EF4-FFF2-40B4-BE49-F238E27FC236}">
                <a16:creationId xmlns:a16="http://schemas.microsoft.com/office/drawing/2014/main" id="{995F3759-0173-3DC4-2BC3-E0F670C56472}"/>
              </a:ext>
            </a:extLst>
          </p:cNvPr>
          <p:cNvCxnSpPr>
            <a:cxnSpLocks/>
          </p:cNvCxnSpPr>
          <p:nvPr/>
        </p:nvCxnSpPr>
        <p:spPr>
          <a:xfrm>
            <a:off x="4660428" y="2459570"/>
            <a:ext cx="3700305" cy="0"/>
          </a:xfrm>
          <a:prstGeom prst="straightConnector1">
            <a:avLst/>
          </a:prstGeom>
          <a:ln w="38100" cap="flat" cmpd="sng" algn="ctr">
            <a:gradFill flip="none" rotWithShape="1">
              <a:gsLst>
                <a:gs pos="0">
                  <a:schemeClr val="accent1">
                    <a:lumMod val="5000"/>
                    <a:lumOff val="95000"/>
                    <a:alpha val="19000"/>
                  </a:schemeClr>
                </a:gs>
                <a:gs pos="11000">
                  <a:schemeClr val="accent1">
                    <a:lumMod val="45000"/>
                    <a:lumOff val="55000"/>
                    <a:alpha val="42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86" name="TextBox 85">
            <a:extLst>
              <a:ext uri="{FF2B5EF4-FFF2-40B4-BE49-F238E27FC236}">
                <a16:creationId xmlns:a16="http://schemas.microsoft.com/office/drawing/2014/main" id="{0A37D471-454D-1E14-2AC9-47184146B2D0}"/>
              </a:ext>
            </a:extLst>
          </p:cNvPr>
          <p:cNvSpPr txBox="1"/>
          <p:nvPr/>
        </p:nvSpPr>
        <p:spPr>
          <a:xfrm>
            <a:off x="163619" y="1243130"/>
            <a:ext cx="2997488" cy="52322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latin typeface="Aptos" panose="020B0004020202020204" pitchFamily="34" charset="0"/>
              </a:rPr>
              <a:t>X-ray computed </a:t>
            </a:r>
            <a:r>
              <a:rPr lang="en-US" sz="1400" b="1" dirty="0">
                <a:latin typeface="Aptos" panose="020B0004020202020204" pitchFamily="34" charset="0"/>
              </a:rPr>
              <a:t>t</a:t>
            </a:r>
            <a:r>
              <a:rPr kumimoji="0" lang="en-US" sz="1400" b="1" i="0" u="none" strike="noStrike" kern="1200" cap="none" spc="0" normalizeH="0" baseline="0" noProof="0" dirty="0" err="1">
                <a:ln>
                  <a:noFill/>
                </a:ln>
                <a:effectLst/>
                <a:uLnTx/>
                <a:uFillTx/>
                <a:latin typeface="Aptos" panose="020B0004020202020204" pitchFamily="34" charset="0"/>
              </a:rPr>
              <a:t>omography</a:t>
            </a:r>
            <a:endParaRPr kumimoji="0" lang="en-US" sz="1400" i="0" u="none" strike="noStrike" kern="1200" cap="none" spc="0" normalizeH="0" baseline="0" noProof="0" dirty="0">
              <a:ln>
                <a:noFill/>
              </a:ln>
              <a:effectLst/>
              <a:uLnTx/>
              <a:uFillTx/>
              <a:latin typeface="Aptos" panose="020B00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effectLst/>
                <a:uLnTx/>
                <a:uFillTx/>
                <a:latin typeface="Aptos" panose="020B0004020202020204" pitchFamily="34" charset="0"/>
              </a:rPr>
              <a:t>Porosity characterization</a:t>
            </a:r>
          </a:p>
        </p:txBody>
      </p:sp>
      <p:pic>
        <p:nvPicPr>
          <p:cNvPr id="87" name="Picture 2" descr="39,595 Curved Arrow Stock Photos, Pictures &amp; Royalty-Free Images">
            <a:extLst>
              <a:ext uri="{FF2B5EF4-FFF2-40B4-BE49-F238E27FC236}">
                <a16:creationId xmlns:a16="http://schemas.microsoft.com/office/drawing/2014/main" id="{49B5DBA4-5E22-EB5A-C395-7DC85B7C33A6}"/>
              </a:ext>
            </a:extLst>
          </p:cNvPr>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9859" b="89940" l="9967" r="95425">
                        <a14:foregroundMark x1="95425" y1="33199" x2="95425" y2="33199"/>
                        <a14:foregroundMark x1="95425" y1="33199" x2="95425" y2="33199"/>
                        <a14:foregroundMark x1="95425" y1="33199" x2="95425" y2="33199"/>
                      </a14:backgroundRemoval>
                    </a14:imgEffect>
                  </a14:imgLayer>
                </a14:imgProps>
              </a:ext>
              <a:ext uri="{28A0092B-C50C-407E-A947-70E740481C1C}">
                <a14:useLocalDpi xmlns:a14="http://schemas.microsoft.com/office/drawing/2010/main" val="0"/>
              </a:ext>
            </a:extLst>
          </a:blip>
          <a:srcRect/>
          <a:stretch>
            <a:fillRect/>
          </a:stretch>
        </p:blipFill>
        <p:spPr bwMode="auto">
          <a:xfrm rot="12548837" flipH="1">
            <a:off x="2891581" y="1184337"/>
            <a:ext cx="601446" cy="4884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8" name="Picture 2" descr="39,595 Curved Arrow Stock Photos, Pictures &amp; Royalty-Free Images">
            <a:extLst>
              <a:ext uri="{FF2B5EF4-FFF2-40B4-BE49-F238E27FC236}">
                <a16:creationId xmlns:a16="http://schemas.microsoft.com/office/drawing/2014/main" id="{0677E8A8-2F23-5B70-B735-25C4A1BED48E}"/>
              </a:ext>
            </a:extLst>
          </p:cNvPr>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9859" b="89940" l="9967" r="95425">
                        <a14:foregroundMark x1="95425" y1="33199" x2="95425" y2="33199"/>
                        <a14:foregroundMark x1="95425" y1="33199" x2="95425" y2="33199"/>
                        <a14:foregroundMark x1="95425" y1="33199" x2="95425" y2="33199"/>
                      </a14:backgroundRemoval>
                    </a14:imgEffect>
                  </a14:imgLayer>
                </a14:imgProps>
              </a:ext>
              <a:ext uri="{28A0092B-C50C-407E-A947-70E740481C1C}">
                <a14:useLocalDpi xmlns:a14="http://schemas.microsoft.com/office/drawing/2010/main" val="0"/>
              </a:ext>
            </a:extLst>
          </a:blip>
          <a:srcRect/>
          <a:stretch>
            <a:fillRect/>
          </a:stretch>
        </p:blipFill>
        <p:spPr bwMode="auto">
          <a:xfrm rot="5995631" flipH="1">
            <a:off x="193857" y="1887805"/>
            <a:ext cx="601446" cy="4884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7BC325B7-F304-FA92-2105-B82B0DA78B06}"/>
              </a:ext>
            </a:extLst>
          </p:cNvPr>
          <p:cNvSpPr txBox="1"/>
          <p:nvPr/>
        </p:nvSpPr>
        <p:spPr>
          <a:xfrm>
            <a:off x="4539592" y="1823153"/>
            <a:ext cx="3893810" cy="5232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1400" b="1" dirty="0">
                <a:latin typeface="Aptos" panose="020B0004020202020204" pitchFamily="34" charset="0"/>
              </a:rPr>
              <a:t>Fast Fourier Transform (FFT) crystal plasticity</a:t>
            </a:r>
          </a:p>
          <a:p>
            <a:pPr marR="0" lvl="0" algn="ctr" defTabSz="914400" rtl="0" eaLnBrk="1" fontAlgn="auto" latinLnBrk="0" hangingPunct="1">
              <a:lnSpc>
                <a:spcPct val="100000"/>
              </a:lnSpc>
              <a:spcBef>
                <a:spcPts val="0"/>
              </a:spcBef>
              <a:spcAft>
                <a:spcPts val="0"/>
              </a:spcAft>
              <a:buClrTx/>
              <a:buSzTx/>
              <a:tabLst/>
              <a:defRPr/>
            </a:pPr>
            <a:r>
              <a:rPr lang="en-US" sz="1400" dirty="0">
                <a:latin typeface="Aptos" panose="020B0004020202020204" pitchFamily="34" charset="0"/>
              </a:rPr>
              <a:t>with GPU support and auto-differentiation</a:t>
            </a:r>
          </a:p>
        </p:txBody>
      </p:sp>
      <p:pic>
        <p:nvPicPr>
          <p:cNvPr id="92" name="Picture 2" descr="39,595 Curved Arrow Stock Photos, Pictures &amp; Royalty-Free Images">
            <a:extLst>
              <a:ext uri="{FF2B5EF4-FFF2-40B4-BE49-F238E27FC236}">
                <a16:creationId xmlns:a16="http://schemas.microsoft.com/office/drawing/2014/main" id="{EFF54CFB-BC00-B370-237C-E8768BF666B9}"/>
              </a:ext>
            </a:extLst>
          </p:cNvPr>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9859" b="89940" l="9967" r="95425">
                        <a14:foregroundMark x1="95425" y1="33199" x2="95425" y2="33199"/>
                        <a14:foregroundMark x1="95425" y1="33199" x2="95425" y2="33199"/>
                        <a14:foregroundMark x1="95425" y1="33199" x2="95425" y2="33199"/>
                      </a14:backgroundRemoval>
                    </a14:imgEffect>
                  </a14:imgLayer>
                </a14:imgProps>
              </a:ext>
              <a:ext uri="{28A0092B-C50C-407E-A947-70E740481C1C}">
                <a14:useLocalDpi xmlns:a14="http://schemas.microsoft.com/office/drawing/2010/main" val="0"/>
              </a:ext>
            </a:extLst>
          </a:blip>
          <a:srcRect/>
          <a:stretch>
            <a:fillRect/>
          </a:stretch>
        </p:blipFill>
        <p:spPr bwMode="auto">
          <a:xfrm rot="17526729" flipH="1">
            <a:off x="9435125" y="3531939"/>
            <a:ext cx="601446" cy="4884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CC82A78-ACAA-A32C-75F8-AFEE36FE8929}"/>
              </a:ext>
            </a:extLst>
          </p:cNvPr>
          <p:cNvSpPr txBox="1"/>
          <p:nvPr/>
        </p:nvSpPr>
        <p:spPr>
          <a:xfrm>
            <a:off x="5634069" y="3571160"/>
            <a:ext cx="3722108"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latin typeface="Aptos" panose="020B0004020202020204" pitchFamily="34" charset="0"/>
              </a:rPr>
              <a:t>Fatigue indicator </a:t>
            </a:r>
            <a:r>
              <a:rPr lang="en-US" sz="1400" b="1" dirty="0">
                <a:latin typeface="Aptos" panose="020B0004020202020204" pitchFamily="34" charset="0"/>
              </a:rPr>
              <a:t>p</a:t>
            </a:r>
            <a:r>
              <a:rPr kumimoji="0" lang="en-US" sz="1400" b="1" i="0" u="none" strike="noStrike" kern="1200" cap="none" spc="0" normalizeH="0" baseline="0" noProof="0" dirty="0" err="1">
                <a:ln>
                  <a:noFill/>
                </a:ln>
                <a:effectLst/>
                <a:uLnTx/>
                <a:uFillTx/>
                <a:latin typeface="Aptos" panose="020B0004020202020204" pitchFamily="34" charset="0"/>
              </a:rPr>
              <a:t>arameter</a:t>
            </a:r>
            <a:r>
              <a:rPr kumimoji="0" lang="en-US" sz="1400" b="1" i="0" u="none" strike="noStrike" kern="1200" cap="none" spc="0" normalizeH="0" baseline="0" noProof="0" dirty="0">
                <a:ln>
                  <a:noFill/>
                </a:ln>
                <a:effectLst/>
                <a:uLnTx/>
                <a:uFillTx/>
                <a:latin typeface="Aptos" panose="020B0004020202020204" pitchFamily="34" charset="0"/>
              </a:rPr>
              <a:t> based </a:t>
            </a:r>
            <a:r>
              <a:rPr lang="en-US" sz="1400" b="1" dirty="0">
                <a:latin typeface="Aptos" panose="020B0004020202020204" pitchFamily="34" charset="0"/>
              </a:rPr>
              <a:t>l</a:t>
            </a:r>
            <a:r>
              <a:rPr kumimoji="0" lang="en-US" sz="1400" b="1" i="0" u="none" strike="noStrike" kern="1200" cap="none" spc="0" normalizeH="0" baseline="0" noProof="0" dirty="0" err="1">
                <a:ln>
                  <a:noFill/>
                </a:ln>
                <a:effectLst/>
                <a:uLnTx/>
                <a:uFillTx/>
                <a:latin typeface="Aptos" panose="020B0004020202020204" pitchFamily="34" charset="0"/>
              </a:rPr>
              <a:t>ifing</a:t>
            </a:r>
            <a:endParaRPr kumimoji="0" lang="en-US" sz="1400" i="0" u="none" strike="noStrike" kern="1200" cap="none" spc="0" normalizeH="0" baseline="0" noProof="0" dirty="0">
              <a:ln>
                <a:noFill/>
              </a:ln>
              <a:effectLst/>
              <a:uLnTx/>
              <a:uFillTx/>
              <a:latin typeface="Aptos" panose="020B0004020202020204" pitchFamily="34" charset="0"/>
            </a:endParaRPr>
          </a:p>
        </p:txBody>
      </p:sp>
      <p:sp>
        <p:nvSpPr>
          <p:cNvPr id="94" name="Arc 93">
            <a:extLst>
              <a:ext uri="{FF2B5EF4-FFF2-40B4-BE49-F238E27FC236}">
                <a16:creationId xmlns:a16="http://schemas.microsoft.com/office/drawing/2014/main" id="{05405B66-E7E1-A2C4-6990-C9DDCF1E956E}"/>
              </a:ext>
            </a:extLst>
          </p:cNvPr>
          <p:cNvSpPr/>
          <p:nvPr/>
        </p:nvSpPr>
        <p:spPr>
          <a:xfrm flipH="1" flipV="1">
            <a:off x="6983326" y="3986345"/>
            <a:ext cx="2847898" cy="1196752"/>
          </a:xfrm>
          <a:prstGeom prst="arc">
            <a:avLst/>
          </a:prstGeom>
          <a:ln>
            <a:solidFill>
              <a:srgbClr val="003D9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5ADA3CAF-CCD4-4F63-4D04-EAB4AB61A875}"/>
              </a:ext>
            </a:extLst>
          </p:cNvPr>
          <p:cNvSpPr txBox="1"/>
          <p:nvPr/>
        </p:nvSpPr>
        <p:spPr>
          <a:xfrm>
            <a:off x="2827072" y="3436681"/>
            <a:ext cx="1501726"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1400" dirty="0">
                <a:latin typeface="Aptos" panose="020B0004020202020204" pitchFamily="34" charset="0"/>
              </a:rPr>
              <a:t>w</a:t>
            </a:r>
            <a:r>
              <a:rPr kumimoji="0" lang="en-US" sz="1400" u="none" strike="noStrike" kern="1200" cap="none" spc="0" normalizeH="0" baseline="0" noProof="0" dirty="0" err="1">
                <a:ln>
                  <a:noFill/>
                </a:ln>
                <a:effectLst/>
                <a:uLnTx/>
                <a:uFillTx/>
                <a:latin typeface="Aptos" panose="020B0004020202020204" pitchFamily="34" charset="0"/>
              </a:rPr>
              <a:t>ith</a:t>
            </a:r>
            <a:r>
              <a:rPr kumimoji="0" lang="en-US" sz="1400" u="none" strike="noStrike" kern="1200" cap="none" spc="0" normalizeH="0" baseline="0" noProof="0" dirty="0">
                <a:ln>
                  <a:noFill/>
                </a:ln>
                <a:effectLst/>
                <a:uLnTx/>
                <a:uFillTx/>
                <a:latin typeface="Aptos" panose="020B0004020202020204" pitchFamily="34" charset="0"/>
              </a:rPr>
              <a:t> porosity</a:t>
            </a:r>
          </a:p>
        </p:txBody>
      </p:sp>
      <p:sp>
        <p:nvSpPr>
          <p:cNvPr id="96" name="TextBox 95">
            <a:extLst>
              <a:ext uri="{FF2B5EF4-FFF2-40B4-BE49-F238E27FC236}">
                <a16:creationId xmlns:a16="http://schemas.microsoft.com/office/drawing/2014/main" id="{87D20F3C-EBA2-57D3-AE1B-E98D2C8E6840}"/>
              </a:ext>
            </a:extLst>
          </p:cNvPr>
          <p:cNvSpPr txBox="1"/>
          <p:nvPr/>
        </p:nvSpPr>
        <p:spPr>
          <a:xfrm>
            <a:off x="447663" y="3852427"/>
            <a:ext cx="2111636" cy="52322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latin typeface="Aptos" panose="020B0004020202020204" pitchFamily="34" charset="0"/>
              </a:rPr>
              <a:t>In-situ load </a:t>
            </a:r>
            <a:r>
              <a:rPr lang="en-US" sz="1400" b="1" dirty="0">
                <a:latin typeface="Aptos" panose="020B0004020202020204" pitchFamily="34" charset="0"/>
              </a:rPr>
              <a:t>s</a:t>
            </a:r>
            <a:r>
              <a:rPr kumimoji="0" lang="en-US" sz="1400" b="1" i="0" u="none" strike="noStrike" kern="1200" cap="none" spc="0" normalizeH="0" baseline="0" noProof="0" dirty="0" err="1">
                <a:ln>
                  <a:noFill/>
                </a:ln>
                <a:effectLst/>
                <a:uLnTx/>
                <a:uFillTx/>
                <a:latin typeface="Aptos" panose="020B0004020202020204" pitchFamily="34" charset="0"/>
              </a:rPr>
              <a:t>tage</a:t>
            </a:r>
            <a:r>
              <a:rPr lang="en-US" sz="1400" baseline="30000" dirty="0">
                <a:latin typeface="Aptos" panose="020B0004020202020204" pitchFamily="34" charset="0"/>
              </a:rPr>
              <a:t>[1]</a:t>
            </a:r>
            <a:endParaRPr kumimoji="0" lang="en-US" sz="1400" b="1" i="0" u="none" strike="noStrike" kern="1200" cap="none" spc="0" normalizeH="0" baseline="0" noProof="0" dirty="0">
              <a:ln>
                <a:noFill/>
              </a:ln>
              <a:effectLst/>
              <a:uLnTx/>
              <a:uFillTx/>
              <a:latin typeface="Aptos" panose="020B00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400" dirty="0">
                <a:latin typeface="Aptos" panose="020B0004020202020204" pitchFamily="34" charset="0"/>
              </a:rPr>
              <a:t>Grain-scale strain fields</a:t>
            </a:r>
            <a:endParaRPr kumimoji="0" lang="en-US" sz="1400" i="0" u="none" strike="noStrike" kern="1200" cap="none" spc="0" normalizeH="0" baseline="0" noProof="0" dirty="0">
              <a:ln>
                <a:noFill/>
              </a:ln>
              <a:effectLst/>
              <a:uLnTx/>
              <a:uFillTx/>
              <a:latin typeface="Aptos" panose="020B0004020202020204" pitchFamily="34" charset="0"/>
            </a:endParaRPr>
          </a:p>
        </p:txBody>
      </p:sp>
      <p:sp>
        <p:nvSpPr>
          <p:cNvPr id="97" name="TextBox 96">
            <a:extLst>
              <a:ext uri="{FF2B5EF4-FFF2-40B4-BE49-F238E27FC236}">
                <a16:creationId xmlns:a16="http://schemas.microsoft.com/office/drawing/2014/main" id="{CC00088A-765C-4792-EEFF-1B19504C05D0}"/>
              </a:ext>
            </a:extLst>
          </p:cNvPr>
          <p:cNvSpPr txBox="1"/>
          <p:nvPr/>
        </p:nvSpPr>
        <p:spPr>
          <a:xfrm>
            <a:off x="494580" y="6204598"/>
            <a:ext cx="1786012" cy="52322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latin typeface="Aptos" panose="020B0004020202020204" pitchFamily="34" charset="0"/>
              </a:rPr>
              <a:t>AM Specimens</a:t>
            </a:r>
            <a:r>
              <a:rPr lang="en-US" sz="1400" baseline="30000" dirty="0">
                <a:latin typeface="Aptos" panose="020B0004020202020204" pitchFamily="34" charset="0"/>
              </a:rPr>
              <a:t>[1]</a:t>
            </a:r>
            <a:endParaRPr kumimoji="0" lang="en-US" sz="1400" b="1" i="0" u="none" strike="noStrike" kern="1200" cap="none" spc="0" normalizeH="0" baseline="0" noProof="0" dirty="0">
              <a:ln>
                <a:noFill/>
              </a:ln>
              <a:effectLst/>
              <a:uLnTx/>
              <a:uFillTx/>
              <a:latin typeface="Aptos" panose="020B00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400" dirty="0">
                <a:latin typeface="Aptos" panose="020B0004020202020204" pitchFamily="34" charset="0"/>
              </a:rPr>
              <a:t>Subscale ASTM E8</a:t>
            </a:r>
            <a:endParaRPr kumimoji="0" lang="en-US" sz="1400" i="0" u="none" strike="noStrike" kern="1200" cap="none" spc="0" normalizeH="0" baseline="0" noProof="0" dirty="0">
              <a:ln>
                <a:noFill/>
              </a:ln>
              <a:effectLst/>
              <a:uLnTx/>
              <a:uFillTx/>
              <a:latin typeface="Aptos" panose="020B0004020202020204" pitchFamily="34" charset="0"/>
            </a:endParaRPr>
          </a:p>
        </p:txBody>
      </p:sp>
      <p:sp>
        <p:nvSpPr>
          <p:cNvPr id="98" name="TextBox 97">
            <a:extLst>
              <a:ext uri="{FF2B5EF4-FFF2-40B4-BE49-F238E27FC236}">
                <a16:creationId xmlns:a16="http://schemas.microsoft.com/office/drawing/2014/main" id="{2F0526E9-3E6D-E3E6-AB75-28ECD9A5EF94}"/>
              </a:ext>
            </a:extLst>
          </p:cNvPr>
          <p:cNvSpPr txBox="1"/>
          <p:nvPr/>
        </p:nvSpPr>
        <p:spPr>
          <a:xfrm>
            <a:off x="2873401" y="5970752"/>
            <a:ext cx="2203196" cy="52322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err="1">
                <a:ln>
                  <a:noFill/>
                </a:ln>
                <a:effectLst/>
                <a:uLnTx/>
                <a:uFillTx/>
                <a:latin typeface="Aptos" panose="020B0004020202020204" pitchFamily="34" charset="0"/>
              </a:rPr>
              <a:t>RoboMet</a:t>
            </a:r>
            <a:r>
              <a:rPr lang="en-US" sz="1400" baseline="30000" dirty="0">
                <a:latin typeface="Aptos" panose="020B0004020202020204" pitchFamily="34" charset="0"/>
              </a:rPr>
              <a:t>[1]</a:t>
            </a:r>
            <a:endParaRPr kumimoji="0" lang="en-US" sz="1400" b="1" i="0" u="none" strike="noStrike" kern="1200" cap="none" spc="0" normalizeH="0" baseline="0" noProof="0" dirty="0">
              <a:ln>
                <a:noFill/>
              </a:ln>
              <a:effectLst/>
              <a:uLnTx/>
              <a:uFillTx/>
              <a:latin typeface="Aptos" panose="020B00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effectLst/>
                <a:uLnTx/>
                <a:uFillTx/>
                <a:latin typeface="Aptos" panose="020B0004020202020204" pitchFamily="34" charset="0"/>
              </a:rPr>
              <a:t>Subsurface investigation</a:t>
            </a:r>
          </a:p>
        </p:txBody>
      </p:sp>
      <p:sp>
        <p:nvSpPr>
          <p:cNvPr id="99" name="TextBox 98">
            <a:extLst>
              <a:ext uri="{FF2B5EF4-FFF2-40B4-BE49-F238E27FC236}">
                <a16:creationId xmlns:a16="http://schemas.microsoft.com/office/drawing/2014/main" id="{002FD8C1-3965-112C-F227-96607C6CAF39}"/>
              </a:ext>
            </a:extLst>
          </p:cNvPr>
          <p:cNvSpPr txBox="1"/>
          <p:nvPr/>
        </p:nvSpPr>
        <p:spPr>
          <a:xfrm>
            <a:off x="5811520" y="6611779"/>
            <a:ext cx="3762853" cy="246221"/>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US" sz="1000" baseline="30000" dirty="0">
                <a:latin typeface="Aptos" panose="020B0004020202020204" pitchFamily="34" charset="0"/>
              </a:rPr>
              <a:t>[1]</a:t>
            </a:r>
            <a:r>
              <a:rPr lang="en-US" sz="1000" dirty="0">
                <a:latin typeface="Aptos" panose="020B0004020202020204" pitchFamily="34" charset="0"/>
              </a:rPr>
              <a:t>Image Credit: </a:t>
            </a:r>
            <a:r>
              <a:rPr lang="en-US" sz="1000" dirty="0" err="1">
                <a:latin typeface="Aptos" panose="020B0004020202020204" pitchFamily="34" charset="0"/>
              </a:rPr>
              <a:t>Lopamudra</a:t>
            </a:r>
            <a:r>
              <a:rPr lang="en-US" sz="1000" dirty="0">
                <a:latin typeface="Aptos" panose="020B0004020202020204" pitchFamily="34" charset="0"/>
              </a:rPr>
              <a:t> Das, Andy Newman, Sang-Hyon Chu</a:t>
            </a:r>
            <a:endParaRPr kumimoji="0" lang="en-US" sz="1000" i="0" u="none" strike="noStrike" kern="1200" cap="none" spc="0" normalizeH="0" baseline="0" noProof="0" dirty="0">
              <a:ln>
                <a:noFill/>
              </a:ln>
              <a:effectLst/>
              <a:uLnTx/>
              <a:uFillTx/>
              <a:latin typeface="Aptos" panose="020B0004020202020204" pitchFamily="34" charset="0"/>
            </a:endParaRPr>
          </a:p>
        </p:txBody>
      </p:sp>
    </p:spTree>
    <p:extLst>
      <p:ext uri="{BB962C8B-B14F-4D97-AF65-F5344CB8AC3E}">
        <p14:creationId xmlns:p14="http://schemas.microsoft.com/office/powerpoint/2010/main" val="425658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a:bodyPr>
          <a:lstStyle/>
          <a:p>
            <a:r>
              <a:rPr lang="en-US" dirty="0">
                <a:latin typeface="Aptos" panose="020B0004020202020204" pitchFamily="34" charset="0"/>
              </a:rPr>
              <a:t>Platform for Prototyping Computational Materials for Q&amp;C</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23</a:t>
            </a:fld>
            <a:endParaRPr lang="en-US" dirty="0"/>
          </a:p>
        </p:txBody>
      </p:sp>
      <p:sp>
        <p:nvSpPr>
          <p:cNvPr id="9" name="TextBox 8">
            <a:extLst>
              <a:ext uri="{FF2B5EF4-FFF2-40B4-BE49-F238E27FC236}">
                <a16:creationId xmlns:a16="http://schemas.microsoft.com/office/drawing/2014/main" id="{52995F32-7FED-1753-5BCE-C3E2CE2DD809}"/>
              </a:ext>
            </a:extLst>
          </p:cNvPr>
          <p:cNvSpPr txBox="1"/>
          <p:nvPr/>
        </p:nvSpPr>
        <p:spPr>
          <a:xfrm>
            <a:off x="668374" y="4059544"/>
            <a:ext cx="3427917" cy="830997"/>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PSP-UQ </a:t>
            </a:r>
          </a:p>
          <a:p>
            <a:pPr marR="0" lvl="0" defTabSz="914400" rtl="0" eaLnBrk="1" fontAlgn="auto" latinLnBrk="0" hangingPunct="1">
              <a:lnSpc>
                <a:spcPct val="100000"/>
              </a:lnSpc>
              <a:spcBef>
                <a:spcPts val="0"/>
              </a:spcBef>
              <a:spcAft>
                <a:spcPts val="0"/>
              </a:spcAft>
              <a:buClrTx/>
              <a:buSzTx/>
              <a:tabLst/>
              <a:defRPr/>
            </a:pPr>
            <a:r>
              <a:rPr kumimoji="0" lang="en-US" sz="1400" i="1" u="none" strike="noStrike" kern="1200" cap="none" spc="0" normalizeH="0" baseline="0" noProof="0" dirty="0">
                <a:ln>
                  <a:noFill/>
                </a:ln>
                <a:solidFill>
                  <a:srgbClr val="003D92"/>
                </a:solidFill>
                <a:effectLst/>
                <a:uLnTx/>
                <a:uFillTx/>
                <a:latin typeface="Aptos" panose="020B0004020202020204" pitchFamily="34" charset="0"/>
              </a:rPr>
              <a:t>Integrated </a:t>
            </a:r>
            <a:r>
              <a:rPr kumimoji="0" lang="en-US" sz="1400" b="1" i="1" u="none" strike="noStrike" kern="1200" cap="none" spc="0" normalizeH="0" baseline="0" noProof="0" dirty="0">
                <a:ln>
                  <a:noFill/>
                </a:ln>
                <a:solidFill>
                  <a:srgbClr val="003D92"/>
                </a:solidFill>
                <a:effectLst/>
                <a:uLnTx/>
                <a:uFillTx/>
                <a:latin typeface="Aptos" panose="020B0004020202020204" pitchFamily="34" charset="0"/>
              </a:rPr>
              <a:t>P</a:t>
            </a:r>
            <a:r>
              <a:rPr kumimoji="0" lang="en-US" sz="1400" i="1" u="none" strike="noStrike" kern="1200" cap="none" spc="0" normalizeH="0" baseline="0" noProof="0" dirty="0">
                <a:ln>
                  <a:noFill/>
                </a:ln>
                <a:solidFill>
                  <a:srgbClr val="003D92"/>
                </a:solidFill>
                <a:effectLst/>
                <a:uLnTx/>
                <a:uFillTx/>
                <a:latin typeface="Aptos" panose="020B0004020202020204" pitchFamily="34" charset="0"/>
              </a:rPr>
              <a:t>rocess-</a:t>
            </a:r>
            <a:r>
              <a:rPr kumimoji="0" lang="en-US" sz="1400" b="1" i="1" u="none" strike="noStrike" kern="1200" cap="none" spc="0" normalizeH="0" baseline="0" noProof="0" dirty="0">
                <a:ln>
                  <a:noFill/>
                </a:ln>
                <a:solidFill>
                  <a:srgbClr val="003D92"/>
                </a:solidFill>
                <a:effectLst/>
                <a:uLnTx/>
                <a:uFillTx/>
                <a:latin typeface="Aptos" panose="020B0004020202020204" pitchFamily="34" charset="0"/>
              </a:rPr>
              <a:t>S</a:t>
            </a:r>
            <a:r>
              <a:rPr kumimoji="0" lang="en-US" sz="1400" i="1" u="none" strike="noStrike" kern="1200" cap="none" spc="0" normalizeH="0" baseline="0" noProof="0" dirty="0">
                <a:ln>
                  <a:noFill/>
                </a:ln>
                <a:solidFill>
                  <a:srgbClr val="003D92"/>
                </a:solidFill>
                <a:effectLst/>
                <a:uLnTx/>
                <a:uFillTx/>
                <a:latin typeface="Aptos" panose="020B0004020202020204" pitchFamily="34" charset="0"/>
              </a:rPr>
              <a:t>tructure-</a:t>
            </a:r>
            <a:r>
              <a:rPr kumimoji="0" lang="en-US" sz="1400" b="1" i="1" u="none" strike="noStrike" kern="1200" cap="none" spc="0" normalizeH="0" baseline="0" noProof="0" dirty="0">
                <a:ln>
                  <a:noFill/>
                </a:ln>
                <a:solidFill>
                  <a:srgbClr val="003D92"/>
                </a:solidFill>
                <a:effectLst/>
                <a:uLnTx/>
                <a:uFillTx/>
                <a:latin typeface="Aptos" panose="020B0004020202020204" pitchFamily="34" charset="0"/>
              </a:rPr>
              <a:t>P</a:t>
            </a:r>
            <a:r>
              <a:rPr kumimoji="0" lang="en-US" sz="1400" i="1" u="none" strike="noStrike" kern="1200" cap="none" spc="0" normalizeH="0" baseline="0" noProof="0" dirty="0">
                <a:ln>
                  <a:noFill/>
                </a:ln>
                <a:solidFill>
                  <a:srgbClr val="003D92"/>
                </a:solidFill>
                <a:effectLst/>
                <a:uLnTx/>
                <a:uFillTx/>
                <a:latin typeface="Aptos" panose="020B0004020202020204" pitchFamily="34" charset="0"/>
              </a:rPr>
              <a:t>roperty, </a:t>
            </a:r>
            <a:r>
              <a:rPr kumimoji="0" lang="en-US" sz="1400" b="1" i="1" u="none" strike="noStrike" kern="1200" cap="none" spc="0" normalizeH="0" baseline="0" noProof="0" dirty="0">
                <a:ln>
                  <a:noFill/>
                </a:ln>
                <a:solidFill>
                  <a:srgbClr val="003D92"/>
                </a:solidFill>
                <a:effectLst/>
                <a:uLnTx/>
                <a:uFillTx/>
                <a:latin typeface="Aptos" panose="020B0004020202020204" pitchFamily="34" charset="0"/>
              </a:rPr>
              <a:t>U</a:t>
            </a:r>
            <a:r>
              <a:rPr kumimoji="0" lang="en-US" sz="1400" i="1" u="none" strike="noStrike" kern="1200" cap="none" spc="0" normalizeH="0" baseline="0" noProof="0" dirty="0">
                <a:ln>
                  <a:noFill/>
                </a:ln>
                <a:solidFill>
                  <a:srgbClr val="003D92"/>
                </a:solidFill>
                <a:effectLst/>
                <a:uLnTx/>
                <a:uFillTx/>
                <a:latin typeface="Aptos" panose="020B0004020202020204" pitchFamily="34" charset="0"/>
              </a:rPr>
              <a:t>ncertainty </a:t>
            </a:r>
            <a:r>
              <a:rPr lang="en-US" sz="1400" b="1" i="1" dirty="0">
                <a:solidFill>
                  <a:srgbClr val="003D92"/>
                </a:solidFill>
                <a:latin typeface="Aptos" panose="020B0004020202020204" pitchFamily="34" charset="0"/>
              </a:rPr>
              <a:t>Q</a:t>
            </a:r>
            <a:r>
              <a:rPr kumimoji="0" lang="en-US" sz="1400" i="1" u="none" strike="noStrike" kern="1200" cap="none" spc="0" normalizeH="0" baseline="0" noProof="0" dirty="0" err="1">
                <a:ln>
                  <a:noFill/>
                </a:ln>
                <a:solidFill>
                  <a:srgbClr val="003D92"/>
                </a:solidFill>
                <a:effectLst/>
                <a:uLnTx/>
                <a:uFillTx/>
                <a:latin typeface="Aptos" panose="020B0004020202020204" pitchFamily="34" charset="0"/>
              </a:rPr>
              <a:t>uantification</a:t>
            </a:r>
            <a:r>
              <a:rPr kumimoji="0" lang="en-US" sz="1400" i="1" u="none" strike="noStrike" kern="1200" cap="none" spc="0" normalizeH="0" baseline="0" noProof="0" dirty="0">
                <a:ln>
                  <a:noFill/>
                </a:ln>
                <a:solidFill>
                  <a:srgbClr val="003D92"/>
                </a:solidFill>
                <a:effectLst/>
                <a:uLnTx/>
                <a:uFillTx/>
                <a:latin typeface="Aptos" panose="020B0004020202020204" pitchFamily="34" charset="0"/>
              </a:rPr>
              <a:t> Framework</a:t>
            </a:r>
            <a:endParaRPr kumimoji="0" lang="en-US" sz="1400" i="1"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4" name="TextBox 3">
            <a:extLst>
              <a:ext uri="{FF2B5EF4-FFF2-40B4-BE49-F238E27FC236}">
                <a16:creationId xmlns:a16="http://schemas.microsoft.com/office/drawing/2014/main" id="{4BE183FE-3005-F602-B62C-38FCD5B5259F}"/>
              </a:ext>
            </a:extLst>
          </p:cNvPr>
          <p:cNvSpPr txBox="1"/>
          <p:nvPr/>
        </p:nvSpPr>
        <p:spPr>
          <a:xfrm>
            <a:off x="668372" y="4904832"/>
            <a:ext cx="2983212" cy="954107"/>
          </a:xfrm>
          <a:prstGeom prst="rect">
            <a:avLst/>
          </a:prstGeom>
          <a:noFill/>
        </p:spPr>
        <p:txBody>
          <a:bodyPr wrap="square" rtlCol="0">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ptos" panose="020B0004020202020204" pitchFamily="34" charset="0"/>
              </a:rPr>
              <a:t>Focus on m</a:t>
            </a:r>
            <a:r>
              <a:rPr kumimoji="0" lang="en-US" sz="1400" i="0" u="none" strike="noStrike" kern="1200" cap="none" spc="0" normalizeH="0" baseline="0" noProof="0" dirty="0" err="1">
                <a:ln>
                  <a:noFill/>
                </a:ln>
                <a:effectLst/>
                <a:uLnTx/>
                <a:uFillTx/>
                <a:latin typeface="Aptos" panose="020B0004020202020204" pitchFamily="34" charset="0"/>
              </a:rPr>
              <a:t>odel</a:t>
            </a:r>
            <a:r>
              <a:rPr kumimoji="0" lang="en-US" sz="1400" i="0" u="none" strike="noStrike" kern="1200" cap="none" spc="0" normalizeH="0" baseline="0" noProof="0" dirty="0">
                <a:ln>
                  <a:noFill/>
                </a:ln>
                <a:effectLst/>
                <a:uLnTx/>
                <a:uFillTx/>
                <a:latin typeface="Aptos" panose="020B0004020202020204" pitchFamily="34" charset="0"/>
              </a:rPr>
              <a:t> integration for calibration/validation and uncertainty quantification</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Aptos" panose="020B0004020202020204" pitchFamily="34" charset="0"/>
              </a:rPr>
              <a:t>Simplicity and ease of use</a:t>
            </a:r>
          </a:p>
        </p:txBody>
      </p:sp>
      <p:sp>
        <p:nvSpPr>
          <p:cNvPr id="5" name="TextBox 4">
            <a:extLst>
              <a:ext uri="{FF2B5EF4-FFF2-40B4-BE49-F238E27FC236}">
                <a16:creationId xmlns:a16="http://schemas.microsoft.com/office/drawing/2014/main" id="{BCA08329-BB57-949E-CE92-2C612984FBF2}"/>
              </a:ext>
            </a:extLst>
          </p:cNvPr>
          <p:cNvSpPr txBox="1"/>
          <p:nvPr/>
        </p:nvSpPr>
        <p:spPr>
          <a:xfrm>
            <a:off x="668374" y="2398648"/>
            <a:ext cx="2752159" cy="1169551"/>
          </a:xfrm>
          <a:prstGeom prst="rect">
            <a:avLst/>
          </a:prstGeom>
          <a:noFill/>
        </p:spPr>
        <p:txBody>
          <a:bodyPr wrap="square" rtlCol="0">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Aptos" panose="020B0004020202020204" pitchFamily="34" charset="0"/>
              </a:rPr>
              <a:t>Integration of physical and computational capabilities within an AM data platform</a:t>
            </a:r>
          </a:p>
          <a:p>
            <a:pPr marL="171450" indent="-171450" defTabSz="914400">
              <a:buFont typeface="Arial" panose="020B0604020202020204" pitchFamily="34" charset="0"/>
              <a:buChar char="•"/>
              <a:defRPr/>
            </a:pPr>
            <a:r>
              <a:rPr lang="en-US" sz="1400" dirty="0">
                <a:latin typeface="Aptos" panose="020B0004020202020204" pitchFamily="34" charset="0"/>
              </a:rPr>
              <a:t>Data model + database + data processing + registration</a:t>
            </a:r>
            <a:endParaRPr kumimoji="0" lang="en-US" sz="1400" i="0" u="none" strike="noStrike" kern="1200" cap="none" spc="0" normalizeH="0" baseline="0" noProof="0" dirty="0">
              <a:ln>
                <a:noFill/>
              </a:ln>
              <a:effectLst/>
              <a:uLnTx/>
              <a:uFillTx/>
              <a:latin typeface="Aptos" panose="020B0004020202020204" pitchFamily="34" charset="0"/>
            </a:endParaRPr>
          </a:p>
        </p:txBody>
      </p:sp>
      <p:grpSp>
        <p:nvGrpSpPr>
          <p:cNvPr id="12" name="Group 11">
            <a:extLst>
              <a:ext uri="{FF2B5EF4-FFF2-40B4-BE49-F238E27FC236}">
                <a16:creationId xmlns:a16="http://schemas.microsoft.com/office/drawing/2014/main" id="{CFF68028-CACE-4BB9-B343-17582CB0CA39}"/>
              </a:ext>
            </a:extLst>
          </p:cNvPr>
          <p:cNvGrpSpPr/>
          <p:nvPr/>
        </p:nvGrpSpPr>
        <p:grpSpPr>
          <a:xfrm>
            <a:off x="4581872" y="1517771"/>
            <a:ext cx="5224567" cy="4634048"/>
            <a:chOff x="3185880" y="1582170"/>
            <a:chExt cx="5224567" cy="4634048"/>
          </a:xfrm>
        </p:grpSpPr>
        <p:pic>
          <p:nvPicPr>
            <p:cNvPr id="6" name="Picture 5">
              <a:extLst>
                <a:ext uri="{FF2B5EF4-FFF2-40B4-BE49-F238E27FC236}">
                  <a16:creationId xmlns:a16="http://schemas.microsoft.com/office/drawing/2014/main" id="{19AA126B-04F1-B20C-8D6B-AA3E53D86AD4}"/>
                </a:ext>
              </a:extLst>
            </p:cNvPr>
            <p:cNvPicPr>
              <a:picLocks noChangeAspect="1"/>
            </p:cNvPicPr>
            <p:nvPr/>
          </p:nvPicPr>
          <p:blipFill>
            <a:blip r:embed="rId2"/>
            <a:stretch>
              <a:fillRect/>
            </a:stretch>
          </p:blipFill>
          <p:spPr>
            <a:xfrm>
              <a:off x="3361671" y="1582170"/>
              <a:ext cx="4918450" cy="4634048"/>
            </a:xfrm>
            <a:prstGeom prst="rect">
              <a:avLst/>
            </a:prstGeom>
          </p:spPr>
        </p:pic>
        <p:sp>
          <p:nvSpPr>
            <p:cNvPr id="8" name="Rectangle 7">
              <a:extLst>
                <a:ext uri="{FF2B5EF4-FFF2-40B4-BE49-F238E27FC236}">
                  <a16:creationId xmlns:a16="http://schemas.microsoft.com/office/drawing/2014/main" id="{2FC11A65-4101-CEF5-FE4E-B4423D4F91E9}"/>
                </a:ext>
              </a:extLst>
            </p:cNvPr>
            <p:cNvSpPr/>
            <p:nvPr/>
          </p:nvSpPr>
          <p:spPr>
            <a:xfrm rot="16747464">
              <a:off x="2707274" y="3230397"/>
              <a:ext cx="1761073" cy="803862"/>
            </a:xfrm>
            <a:prstGeom prst="rect">
              <a:avLst/>
            </a:prstGeom>
            <a:noFill/>
          </p:spPr>
          <p:txBody>
            <a:bodyPr wrap="none" lIns="91440" tIns="45720" rIns="91440" bIns="45720">
              <a:prstTxWarp prst="textArchUp">
                <a:avLst/>
              </a:prstTxWarp>
              <a:spAutoFit/>
            </a:bodyPr>
            <a:lstStyle/>
            <a:p>
              <a:pPr algn="ctr"/>
              <a:r>
                <a:rPr lang="en-US" sz="1200" dirty="0">
                  <a:latin typeface="Century Gothic" panose="020B0502020202020204" pitchFamily="34" charset="0"/>
                </a:rPr>
                <a:t>Computational</a:t>
              </a:r>
            </a:p>
          </p:txBody>
        </p:sp>
        <p:sp>
          <p:nvSpPr>
            <p:cNvPr id="10" name="Rectangle 9">
              <a:extLst>
                <a:ext uri="{FF2B5EF4-FFF2-40B4-BE49-F238E27FC236}">
                  <a16:creationId xmlns:a16="http://schemas.microsoft.com/office/drawing/2014/main" id="{61965DB8-0847-A960-2A36-80F6A27DBF8E}"/>
                </a:ext>
              </a:extLst>
            </p:cNvPr>
            <p:cNvSpPr/>
            <p:nvPr/>
          </p:nvSpPr>
          <p:spPr>
            <a:xfrm rot="4914858">
              <a:off x="7127979" y="3225580"/>
              <a:ext cx="1761073" cy="803862"/>
            </a:xfrm>
            <a:prstGeom prst="rect">
              <a:avLst/>
            </a:prstGeom>
            <a:noFill/>
          </p:spPr>
          <p:txBody>
            <a:bodyPr wrap="none" lIns="91440" tIns="45720" rIns="91440" bIns="45720">
              <a:prstTxWarp prst="textArchUp">
                <a:avLst/>
              </a:prstTxWarp>
              <a:spAutoFit/>
            </a:bodyPr>
            <a:lstStyle/>
            <a:p>
              <a:pPr algn="ctr"/>
              <a:r>
                <a:rPr lang="en-US" sz="1200" dirty="0">
                  <a:latin typeface="Century Gothic" panose="020B0502020202020204" pitchFamily="34" charset="0"/>
                </a:rPr>
                <a:t>Physical</a:t>
              </a:r>
            </a:p>
          </p:txBody>
        </p:sp>
      </p:grpSp>
      <p:sp>
        <p:nvSpPr>
          <p:cNvPr id="11" name="TextBox 10">
            <a:extLst>
              <a:ext uri="{FF2B5EF4-FFF2-40B4-BE49-F238E27FC236}">
                <a16:creationId xmlns:a16="http://schemas.microsoft.com/office/drawing/2014/main" id="{FEB83C75-79BE-6D2B-BA4C-BE298EC990AA}"/>
              </a:ext>
            </a:extLst>
          </p:cNvPr>
          <p:cNvSpPr txBox="1"/>
          <p:nvPr/>
        </p:nvSpPr>
        <p:spPr>
          <a:xfrm>
            <a:off x="668374" y="1517771"/>
            <a:ext cx="3913498" cy="830997"/>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TRUST-AM</a:t>
            </a:r>
          </a:p>
          <a:p>
            <a:pPr marR="0" lvl="0" defTabSz="914400" rtl="0" eaLnBrk="1" fontAlgn="auto" latinLnBrk="0" hangingPunct="1">
              <a:lnSpc>
                <a:spcPct val="100000"/>
              </a:lnSpc>
              <a:spcBef>
                <a:spcPts val="0"/>
              </a:spcBef>
              <a:spcAft>
                <a:spcPts val="0"/>
              </a:spcAft>
              <a:buClrTx/>
              <a:buSzTx/>
              <a:tabLst/>
              <a:defRPr/>
            </a:pPr>
            <a:r>
              <a:rPr kumimoji="0" lang="en-US" sz="1400" b="1" i="1" u="none" strike="noStrike" kern="1200" cap="none" spc="0" normalizeH="0" baseline="0" noProof="0" dirty="0">
                <a:ln>
                  <a:noFill/>
                </a:ln>
                <a:solidFill>
                  <a:srgbClr val="003D92"/>
                </a:solidFill>
                <a:effectLst/>
                <a:uLnTx/>
                <a:uFillTx/>
                <a:latin typeface="Aptos" panose="020B0004020202020204" pitchFamily="34" charset="0"/>
              </a:rPr>
              <a:t>T</a:t>
            </a:r>
            <a:r>
              <a:rPr kumimoji="0" lang="en-US" sz="1400" i="1" u="none" strike="noStrike" kern="1200" cap="none" spc="0" normalizeH="0" baseline="0" noProof="0" dirty="0">
                <a:ln>
                  <a:noFill/>
                </a:ln>
                <a:solidFill>
                  <a:srgbClr val="003D92"/>
                </a:solidFill>
                <a:effectLst/>
                <a:uLnTx/>
                <a:uFillTx/>
                <a:latin typeface="Aptos" panose="020B0004020202020204" pitchFamily="34" charset="0"/>
              </a:rPr>
              <a:t>rust and </a:t>
            </a:r>
            <a:r>
              <a:rPr kumimoji="0" lang="en-US" sz="1400" b="1" i="1" u="none" strike="noStrike" kern="1200" cap="none" spc="0" normalizeH="0" baseline="0" noProof="0" dirty="0">
                <a:ln>
                  <a:noFill/>
                </a:ln>
                <a:solidFill>
                  <a:srgbClr val="003D92"/>
                </a:solidFill>
                <a:effectLst/>
                <a:uLnTx/>
                <a:uFillTx/>
                <a:latin typeface="Aptos" panose="020B0004020202020204" pitchFamily="34" charset="0"/>
              </a:rPr>
              <a:t>R</a:t>
            </a:r>
            <a:r>
              <a:rPr kumimoji="0" lang="en-US" sz="1400" i="1" u="none" strike="noStrike" kern="1200" cap="none" spc="0" normalizeH="0" baseline="0" noProof="0" dirty="0">
                <a:ln>
                  <a:noFill/>
                </a:ln>
                <a:solidFill>
                  <a:srgbClr val="003D92"/>
                </a:solidFill>
                <a:effectLst/>
                <a:uLnTx/>
                <a:uFillTx/>
                <a:latin typeface="Aptos" panose="020B0004020202020204" pitchFamily="34" charset="0"/>
              </a:rPr>
              <a:t>eliability through </a:t>
            </a:r>
            <a:r>
              <a:rPr kumimoji="0" lang="en-US" sz="1400" b="1" i="1" u="none" strike="noStrike" kern="1200" cap="none" spc="0" normalizeH="0" baseline="0" noProof="0" dirty="0">
                <a:ln>
                  <a:noFill/>
                </a:ln>
                <a:solidFill>
                  <a:srgbClr val="003D92"/>
                </a:solidFill>
                <a:effectLst/>
                <a:uLnTx/>
                <a:uFillTx/>
                <a:latin typeface="Aptos" panose="020B0004020202020204" pitchFamily="34" charset="0"/>
              </a:rPr>
              <a:t>U</a:t>
            </a:r>
            <a:r>
              <a:rPr kumimoji="0" lang="en-US" sz="1400" i="1" u="none" strike="noStrike" kern="1200" cap="none" spc="0" normalizeH="0" baseline="0" noProof="0" dirty="0">
                <a:ln>
                  <a:noFill/>
                </a:ln>
                <a:solidFill>
                  <a:srgbClr val="003D92"/>
                </a:solidFill>
                <a:effectLst/>
                <a:uLnTx/>
                <a:uFillTx/>
                <a:latin typeface="Aptos" panose="020B0004020202020204" pitchFamily="34" charset="0"/>
              </a:rPr>
              <a:t>nified</a:t>
            </a:r>
            <a:r>
              <a:rPr lang="en-US" sz="1400" i="1" dirty="0">
                <a:solidFill>
                  <a:srgbClr val="003D92"/>
                </a:solidFill>
                <a:latin typeface="Aptos" panose="020B0004020202020204" pitchFamily="34" charset="0"/>
              </a:rPr>
              <a:t> </a:t>
            </a:r>
            <a:r>
              <a:rPr lang="en-US" sz="1400" b="1" i="1" dirty="0">
                <a:solidFill>
                  <a:srgbClr val="003D92"/>
                </a:solidFill>
                <a:latin typeface="Aptos" panose="020B0004020202020204" pitchFamily="34" charset="0"/>
              </a:rPr>
              <a:t>S</a:t>
            </a:r>
            <a:r>
              <a:rPr lang="en-US" sz="1400" i="1" dirty="0">
                <a:solidFill>
                  <a:srgbClr val="003D92"/>
                </a:solidFill>
                <a:latin typeface="Aptos" panose="020B0004020202020204" pitchFamily="34" charset="0"/>
              </a:rPr>
              <a:t>imulation and </a:t>
            </a:r>
            <a:r>
              <a:rPr lang="en-US" sz="1400" b="1" i="1" dirty="0">
                <a:solidFill>
                  <a:srgbClr val="003D92"/>
                </a:solidFill>
                <a:latin typeface="Aptos" panose="020B0004020202020204" pitchFamily="34" charset="0"/>
              </a:rPr>
              <a:t>T</a:t>
            </a:r>
            <a:r>
              <a:rPr lang="en-US" sz="1400" i="1" dirty="0">
                <a:solidFill>
                  <a:srgbClr val="003D92"/>
                </a:solidFill>
                <a:latin typeface="Aptos" panose="020B0004020202020204" pitchFamily="34" charset="0"/>
              </a:rPr>
              <a:t>esting for </a:t>
            </a:r>
            <a:r>
              <a:rPr lang="en-US" sz="1400" b="1" i="1" dirty="0">
                <a:solidFill>
                  <a:srgbClr val="003D92"/>
                </a:solidFill>
                <a:latin typeface="Aptos" panose="020B0004020202020204" pitchFamily="34" charset="0"/>
              </a:rPr>
              <a:t>A</a:t>
            </a:r>
            <a:r>
              <a:rPr lang="en-US" sz="1400" i="1" dirty="0">
                <a:solidFill>
                  <a:srgbClr val="003D92"/>
                </a:solidFill>
                <a:latin typeface="Aptos" panose="020B0004020202020204" pitchFamily="34" charset="0"/>
              </a:rPr>
              <a:t>dditive </a:t>
            </a:r>
            <a:r>
              <a:rPr lang="en-US" sz="1400" b="1" i="1" dirty="0">
                <a:solidFill>
                  <a:srgbClr val="003D92"/>
                </a:solidFill>
                <a:latin typeface="Aptos" panose="020B0004020202020204" pitchFamily="34" charset="0"/>
              </a:rPr>
              <a:t>M</a:t>
            </a:r>
            <a:r>
              <a:rPr lang="en-US" sz="1400" i="1" dirty="0">
                <a:solidFill>
                  <a:srgbClr val="003D92"/>
                </a:solidFill>
                <a:latin typeface="Aptos" panose="020B0004020202020204" pitchFamily="34" charset="0"/>
              </a:rPr>
              <a:t>anufacturing</a:t>
            </a:r>
            <a:endParaRPr kumimoji="0" lang="en-US" sz="1400" i="1" u="none" strike="noStrike" kern="1200" cap="none" spc="0" normalizeH="0" baseline="0" noProof="0" dirty="0">
              <a:ln>
                <a:noFill/>
              </a:ln>
              <a:solidFill>
                <a:srgbClr val="003D92"/>
              </a:solidFill>
              <a:effectLst/>
              <a:uLnTx/>
              <a:uFillTx/>
              <a:latin typeface="Aptos" panose="020B0004020202020204" pitchFamily="34" charset="0"/>
            </a:endParaRPr>
          </a:p>
        </p:txBody>
      </p:sp>
    </p:spTree>
    <p:extLst>
      <p:ext uri="{BB962C8B-B14F-4D97-AF65-F5344CB8AC3E}">
        <p14:creationId xmlns:p14="http://schemas.microsoft.com/office/powerpoint/2010/main" val="195099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D895BB9-245A-049C-45B3-030739390C20}"/>
              </a:ext>
            </a:extLst>
          </p:cNvPr>
          <p:cNvSpPr txBox="1"/>
          <p:nvPr/>
        </p:nvSpPr>
        <p:spPr>
          <a:xfrm>
            <a:off x="8661319" y="1300315"/>
            <a:ext cx="2455504" cy="2743200"/>
          </a:xfrm>
          <a:prstGeom prst="roundRect">
            <a:avLst>
              <a:gd name="adj" fmla="val 4353"/>
            </a:avLst>
          </a:prstGeom>
          <a:gradFill flip="none" rotWithShape="1">
            <a:gsLst>
              <a:gs pos="0">
                <a:schemeClr val="bg1"/>
              </a:gs>
              <a:gs pos="100000">
                <a:srgbClr val="E2EBFE"/>
              </a:gs>
            </a:gsLst>
            <a:lin ang="2700000" scaled="1"/>
            <a:tileRect/>
          </a:gradFill>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effectLst/>
              <a:uLnTx/>
              <a:uFillTx/>
              <a:latin typeface="Aptos" panose="020B0004020202020204" pitchFamily="34" charset="0"/>
            </a:endParaRPr>
          </a:p>
        </p:txBody>
      </p:sp>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a:bodyPr>
          <a:lstStyle/>
          <a:p>
            <a:r>
              <a:rPr lang="en-US" dirty="0">
                <a:latin typeface="Aptos" panose="020B0004020202020204" pitchFamily="34" charset="0"/>
              </a:rPr>
              <a:t>Conclusions</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24</a:t>
            </a:fld>
            <a:endParaRPr lang="en-US" dirty="0"/>
          </a:p>
        </p:txBody>
      </p:sp>
      <p:sp>
        <p:nvSpPr>
          <p:cNvPr id="5" name="TextBox 4">
            <a:extLst>
              <a:ext uri="{FF2B5EF4-FFF2-40B4-BE49-F238E27FC236}">
                <a16:creationId xmlns:a16="http://schemas.microsoft.com/office/drawing/2014/main" id="{E3BBE445-DF62-CE31-0D61-1C6848E38ABC}"/>
              </a:ext>
            </a:extLst>
          </p:cNvPr>
          <p:cNvSpPr txBox="1"/>
          <p:nvPr/>
        </p:nvSpPr>
        <p:spPr>
          <a:xfrm>
            <a:off x="550439" y="2351087"/>
            <a:ext cx="6940868" cy="646331"/>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effectLst/>
                <a:uLnTx/>
                <a:uFillTx/>
                <a:latin typeface="Aptos" panose="020B0004020202020204" pitchFamily="34" charset="0"/>
              </a:rPr>
              <a:t>The number of decision points, assumptions, and limitations in a typical crystal plasticity workflow are vast.</a:t>
            </a:r>
          </a:p>
        </p:txBody>
      </p:sp>
      <p:sp>
        <p:nvSpPr>
          <p:cNvPr id="8" name="TextBox 7">
            <a:extLst>
              <a:ext uri="{FF2B5EF4-FFF2-40B4-BE49-F238E27FC236}">
                <a16:creationId xmlns:a16="http://schemas.microsoft.com/office/drawing/2014/main" id="{65D32C0A-F133-9B65-10A2-D77B39080785}"/>
              </a:ext>
            </a:extLst>
          </p:cNvPr>
          <p:cNvSpPr txBox="1"/>
          <p:nvPr/>
        </p:nvSpPr>
        <p:spPr>
          <a:xfrm>
            <a:off x="550439" y="3887617"/>
            <a:ext cx="7909454" cy="369332"/>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effectLst/>
                <a:uLnTx/>
                <a:uFillTx/>
                <a:latin typeface="Aptos" panose="020B0004020202020204" pitchFamily="34" charset="0"/>
              </a:rPr>
              <a:t>Community benchmarks for mesoscale models are a good idea.</a:t>
            </a:r>
          </a:p>
        </p:txBody>
      </p:sp>
      <p:sp>
        <p:nvSpPr>
          <p:cNvPr id="9" name="TextBox 8">
            <a:extLst>
              <a:ext uri="{FF2B5EF4-FFF2-40B4-BE49-F238E27FC236}">
                <a16:creationId xmlns:a16="http://schemas.microsoft.com/office/drawing/2014/main" id="{11946781-EB0D-A296-083F-B61951B31CEA}"/>
              </a:ext>
            </a:extLst>
          </p:cNvPr>
          <p:cNvSpPr txBox="1"/>
          <p:nvPr/>
        </p:nvSpPr>
        <p:spPr>
          <a:xfrm>
            <a:off x="550439" y="1310274"/>
            <a:ext cx="7862041" cy="923330"/>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effectLst/>
                <a:uLnTx/>
                <a:uFillTx/>
                <a:latin typeface="Aptos" panose="020B0004020202020204" pitchFamily="34" charset="0"/>
              </a:rPr>
              <a:t>Entry points for crystal plasticity to impact Q&amp;C exist but need maturation.</a:t>
            </a:r>
          </a:p>
          <a:p>
            <a:pPr marL="628650" lvl="1" indent="-171450" defTabSz="914400">
              <a:buFont typeface="Arial" panose="020B0604020202020204" pitchFamily="34" charset="0"/>
              <a:buChar char="•"/>
              <a:defRPr/>
            </a:pPr>
            <a:r>
              <a:rPr kumimoji="0" lang="en-US" i="0" u="none" strike="noStrike" kern="1200" cap="none" spc="0" normalizeH="0" baseline="0" noProof="0" dirty="0">
                <a:ln>
                  <a:noFill/>
                </a:ln>
                <a:effectLst/>
                <a:uLnTx/>
                <a:uFillTx/>
                <a:latin typeface="Aptos" panose="020B0004020202020204" pitchFamily="34" charset="0"/>
              </a:rPr>
              <a:t>Connecting to fracture mechanics is a promising avenue, especially cycles to crack initiation.</a:t>
            </a:r>
          </a:p>
        </p:txBody>
      </p:sp>
      <p:sp>
        <p:nvSpPr>
          <p:cNvPr id="10" name="TextBox 9">
            <a:extLst>
              <a:ext uri="{FF2B5EF4-FFF2-40B4-BE49-F238E27FC236}">
                <a16:creationId xmlns:a16="http://schemas.microsoft.com/office/drawing/2014/main" id="{3121B6AB-0545-F292-9C44-74D040296645}"/>
              </a:ext>
            </a:extLst>
          </p:cNvPr>
          <p:cNvSpPr txBox="1"/>
          <p:nvPr/>
        </p:nvSpPr>
        <p:spPr>
          <a:xfrm>
            <a:off x="550439" y="3251142"/>
            <a:ext cx="7713028" cy="369332"/>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effectLst/>
                <a:uLnTx/>
                <a:uFillTx/>
                <a:latin typeface="Aptos" panose="020B0004020202020204" pitchFamily="34" charset="0"/>
              </a:rPr>
              <a:t>Characterization and prediction must work </a:t>
            </a:r>
            <a:r>
              <a:rPr lang="en-US" dirty="0">
                <a:latin typeface="Aptos" panose="020B0004020202020204" pitchFamily="34" charset="0"/>
              </a:rPr>
              <a:t>hand in hand, ideally in 3D.</a:t>
            </a:r>
            <a:endParaRPr kumimoji="0" lang="en-US" i="0" u="none" strike="noStrike" kern="1200" cap="none" spc="0" normalizeH="0" baseline="0" noProof="0" dirty="0">
              <a:ln>
                <a:noFill/>
              </a:ln>
              <a:effectLst/>
              <a:uLnTx/>
              <a:uFillTx/>
              <a:latin typeface="Aptos" panose="020B0004020202020204" pitchFamily="34" charset="0"/>
            </a:endParaRPr>
          </a:p>
        </p:txBody>
      </p:sp>
      <p:sp>
        <p:nvSpPr>
          <p:cNvPr id="11" name="TextBox 10">
            <a:extLst>
              <a:ext uri="{FF2B5EF4-FFF2-40B4-BE49-F238E27FC236}">
                <a16:creationId xmlns:a16="http://schemas.microsoft.com/office/drawing/2014/main" id="{8120E5E3-8203-2BD0-78D0-0AA2D858E556}"/>
              </a:ext>
            </a:extLst>
          </p:cNvPr>
          <p:cNvSpPr txBox="1"/>
          <p:nvPr/>
        </p:nvSpPr>
        <p:spPr>
          <a:xfrm>
            <a:off x="8762919" y="1391966"/>
            <a:ext cx="2353904" cy="2554545"/>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effectLst/>
                <a:uLnTx/>
                <a:uFillTx/>
                <a:latin typeface="Aptos" panose="020B0004020202020204" pitchFamily="34" charset="0"/>
              </a:rPr>
              <a:t>Modeling Limitations</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i="0" u="none" strike="noStrike" kern="1200" cap="none" spc="0" normalizeH="0" baseline="0" noProof="0" dirty="0">
                <a:ln>
                  <a:noFill/>
                </a:ln>
                <a:effectLst/>
                <a:uLnTx/>
                <a:uFillTx/>
                <a:latin typeface="Aptos" panose="020B0004020202020204" pitchFamily="34" charset="0"/>
              </a:rPr>
              <a:t>Missing Physics</a:t>
            </a:r>
          </a:p>
          <a:p>
            <a:pPr marL="228600" indent="-228600" defTabSz="914400">
              <a:buFont typeface="+mj-lt"/>
              <a:buAutoNum type="arabicPeriod"/>
              <a:defRPr/>
            </a:pPr>
            <a:r>
              <a:rPr kumimoji="0" lang="en-US" sz="1600" i="0" u="none" strike="noStrike" kern="1200" cap="none" spc="0" normalizeH="0" baseline="0" noProof="0" dirty="0">
                <a:ln>
                  <a:noFill/>
                </a:ln>
                <a:effectLst/>
                <a:uLnTx/>
                <a:uFillTx/>
                <a:latin typeface="Aptos" panose="020B0004020202020204" pitchFamily="34" charset="0"/>
              </a:rPr>
              <a:t>Lower Scale Effects</a:t>
            </a:r>
          </a:p>
          <a:p>
            <a:pPr marL="228600" indent="-228600" defTabSz="914400">
              <a:buFont typeface="+mj-lt"/>
              <a:buAutoNum type="arabicPeriod"/>
              <a:defRPr/>
            </a:pPr>
            <a:r>
              <a:rPr kumimoji="0" lang="en-US" sz="1600" i="0" u="none" strike="noStrike" kern="1200" cap="none" spc="0" normalizeH="0" baseline="0" noProof="0" dirty="0">
                <a:ln>
                  <a:noFill/>
                </a:ln>
                <a:effectLst/>
                <a:uLnTx/>
                <a:uFillTx/>
                <a:latin typeface="Aptos" panose="020B0004020202020204" pitchFamily="34" charset="0"/>
              </a:rPr>
              <a:t>Evolution of Microstructural Input</a:t>
            </a:r>
          </a:p>
          <a:p>
            <a:pPr marL="228600" indent="-228600" defTabSz="914400">
              <a:buFont typeface="+mj-lt"/>
              <a:buAutoNum type="arabicPeriod"/>
              <a:defRPr/>
            </a:pPr>
            <a:r>
              <a:rPr kumimoji="0" lang="en-US" sz="1600" i="0" u="none" strike="noStrike" kern="1200" cap="none" spc="0" normalizeH="0" baseline="0" noProof="0" dirty="0">
                <a:ln>
                  <a:noFill/>
                </a:ln>
                <a:effectLst/>
                <a:uLnTx/>
                <a:uFillTx/>
                <a:latin typeface="Aptos" panose="020B0004020202020204" pitchFamily="34" charset="0"/>
              </a:rPr>
              <a:t>Fundamentals</a:t>
            </a:r>
          </a:p>
          <a:p>
            <a:pPr marL="228600" indent="-228600" defTabSz="914400">
              <a:buFont typeface="+mj-lt"/>
              <a:buAutoNum type="arabicPeriod"/>
              <a:defRPr/>
            </a:pPr>
            <a:r>
              <a:rPr kumimoji="0" lang="en-US" sz="1600" i="0" u="none" strike="noStrike" kern="1200" cap="none" spc="0" normalizeH="0" baseline="0" noProof="0" dirty="0">
                <a:ln>
                  <a:noFill/>
                </a:ln>
                <a:effectLst/>
                <a:uLnTx/>
                <a:uFillTx/>
                <a:latin typeface="Aptos" panose="020B0004020202020204" pitchFamily="34" charset="0"/>
              </a:rPr>
              <a:t>Boundary Conditions</a:t>
            </a:r>
          </a:p>
          <a:p>
            <a:pPr marL="228600" indent="-228600" defTabSz="914400">
              <a:buFont typeface="+mj-lt"/>
              <a:buAutoNum type="arabicPeriod"/>
              <a:defRPr/>
            </a:pPr>
            <a:r>
              <a:rPr kumimoji="0" lang="en-US" sz="1600" i="0" u="none" strike="noStrike" kern="1200" cap="none" spc="0" normalizeH="0" baseline="0" noProof="0" dirty="0">
                <a:ln>
                  <a:noFill/>
                </a:ln>
                <a:effectLst/>
                <a:uLnTx/>
                <a:uFillTx/>
                <a:latin typeface="Aptos" panose="020B0004020202020204" pitchFamily="34" charset="0"/>
              </a:rPr>
              <a:t>Extreme Values</a:t>
            </a:r>
          </a:p>
          <a:p>
            <a:pPr marL="228600" indent="-228600" defTabSz="914400">
              <a:buFont typeface="+mj-lt"/>
              <a:buAutoNum type="arabicPeriod"/>
              <a:defRPr/>
            </a:pPr>
            <a:r>
              <a:rPr kumimoji="0" lang="en-US" sz="1600" i="0" u="none" strike="noStrike" kern="1200" cap="none" spc="0" normalizeH="0" baseline="0" noProof="0" dirty="0">
                <a:ln>
                  <a:noFill/>
                </a:ln>
                <a:effectLst/>
                <a:uLnTx/>
                <a:uFillTx/>
                <a:latin typeface="Aptos" panose="020B0004020202020204" pitchFamily="34" charset="0"/>
              </a:rPr>
              <a:t>Computational Cost</a:t>
            </a:r>
          </a:p>
          <a:p>
            <a:pPr marL="228600" indent="-228600" defTabSz="914400">
              <a:buFont typeface="+mj-lt"/>
              <a:buAutoNum type="arabicPeriod"/>
              <a:defRPr/>
            </a:pPr>
            <a:r>
              <a:rPr kumimoji="0" lang="en-US" sz="1600" i="0" u="none" strike="noStrike" kern="1200" cap="none" spc="0" normalizeH="0" baseline="0" noProof="0" dirty="0">
                <a:ln>
                  <a:noFill/>
                </a:ln>
                <a:effectLst/>
                <a:uLnTx/>
                <a:uFillTx/>
                <a:latin typeface="Aptos" panose="020B0004020202020204" pitchFamily="34" charset="0"/>
              </a:rPr>
              <a:t>Workflow Efficiency</a:t>
            </a:r>
          </a:p>
        </p:txBody>
      </p:sp>
      <p:cxnSp>
        <p:nvCxnSpPr>
          <p:cNvPr id="21" name="Straight Arrow Connector 20">
            <a:extLst>
              <a:ext uri="{FF2B5EF4-FFF2-40B4-BE49-F238E27FC236}">
                <a16:creationId xmlns:a16="http://schemas.microsoft.com/office/drawing/2014/main" id="{7BE93EEA-3A44-362C-89AC-5F7A3720028F}"/>
              </a:ext>
            </a:extLst>
          </p:cNvPr>
          <p:cNvCxnSpPr>
            <a:cxnSpLocks/>
            <a:stCxn id="5" idx="3"/>
            <a:endCxn id="20" idx="1"/>
          </p:cNvCxnSpPr>
          <p:nvPr/>
        </p:nvCxnSpPr>
        <p:spPr>
          <a:xfrm flipV="1">
            <a:off x="7491307" y="2671915"/>
            <a:ext cx="1170012" cy="2338"/>
          </a:xfrm>
          <a:prstGeom prst="straightConnector1">
            <a:avLst/>
          </a:prstGeom>
          <a:ln w="38100" cap="flat" cmpd="sng" algn="ctr">
            <a:gradFill flip="none" rotWithShape="1">
              <a:gsLst>
                <a:gs pos="0">
                  <a:schemeClr val="accent1">
                    <a:lumMod val="5000"/>
                    <a:lumOff val="95000"/>
                    <a:alpha val="19000"/>
                  </a:schemeClr>
                </a:gs>
                <a:gs pos="11000">
                  <a:schemeClr val="accent1">
                    <a:lumMod val="45000"/>
                    <a:lumOff val="55000"/>
                    <a:alpha val="42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91E48698-5DB7-44BB-2485-4E0BFF29F168}"/>
              </a:ext>
            </a:extLst>
          </p:cNvPr>
          <p:cNvSpPr txBox="1"/>
          <p:nvPr/>
        </p:nvSpPr>
        <p:spPr>
          <a:xfrm>
            <a:off x="550439" y="5285534"/>
            <a:ext cx="9146148" cy="646331"/>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Aptos" panose="020B0004020202020204" pitchFamily="34" charset="0"/>
              </a:rPr>
              <a:t>This work was supported by the NASA Aeronautics Research Mission Directorate (ARMD) Transformational Tools and Technologies (TTT) project</a:t>
            </a:r>
          </a:p>
        </p:txBody>
      </p:sp>
      <p:sp>
        <p:nvSpPr>
          <p:cNvPr id="13" name="TextBox 12">
            <a:extLst>
              <a:ext uri="{FF2B5EF4-FFF2-40B4-BE49-F238E27FC236}">
                <a16:creationId xmlns:a16="http://schemas.microsoft.com/office/drawing/2014/main" id="{93F7BB06-E996-BD69-C197-D2F0FB52332D}"/>
              </a:ext>
            </a:extLst>
          </p:cNvPr>
          <p:cNvSpPr txBox="1"/>
          <p:nvPr/>
        </p:nvSpPr>
        <p:spPr>
          <a:xfrm>
            <a:off x="550439" y="4801261"/>
            <a:ext cx="7909454" cy="369332"/>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effectLst/>
                <a:uLnTx/>
                <a:uFillTx/>
                <a:latin typeface="Aptos" panose="020B0004020202020204" pitchFamily="34" charset="0"/>
              </a:rPr>
              <a:t>Acknowledgements</a:t>
            </a:r>
          </a:p>
        </p:txBody>
      </p:sp>
      <p:sp>
        <p:nvSpPr>
          <p:cNvPr id="15" name="TextBox 14">
            <a:extLst>
              <a:ext uri="{FF2B5EF4-FFF2-40B4-BE49-F238E27FC236}">
                <a16:creationId xmlns:a16="http://schemas.microsoft.com/office/drawing/2014/main" id="{48F72F99-0C29-8368-FB41-7CF117C23B7F}"/>
              </a:ext>
            </a:extLst>
          </p:cNvPr>
          <p:cNvSpPr txBox="1"/>
          <p:nvPr/>
        </p:nvSpPr>
        <p:spPr>
          <a:xfrm>
            <a:off x="2342426" y="6476178"/>
            <a:ext cx="6094902" cy="338554"/>
          </a:xfrm>
          <a:prstGeom prst="rect">
            <a:avLst/>
          </a:prstGeom>
          <a:noFill/>
        </p:spPr>
        <p:txBody>
          <a:bodyPr wrap="square">
            <a:spAutoFit/>
          </a:bodyPr>
          <a:lstStyle/>
          <a:p>
            <a:pPr algn="ctr"/>
            <a:r>
              <a:rPr lang="en-US" sz="1600" b="1" dirty="0">
                <a:latin typeface="Aptos" panose="020B0004020202020204" pitchFamily="34" charset="0"/>
              </a:rPr>
              <a:t>Contact :</a:t>
            </a:r>
            <a:r>
              <a:rPr lang="en-US" sz="1600" dirty="0">
                <a:latin typeface="Aptos" panose="020B0004020202020204" pitchFamily="34" charset="0"/>
              </a:rPr>
              <a:t> george.r.weber@nasa.gov</a:t>
            </a:r>
          </a:p>
        </p:txBody>
      </p:sp>
    </p:spTree>
    <p:extLst>
      <p:ext uri="{BB962C8B-B14F-4D97-AF65-F5344CB8AC3E}">
        <p14:creationId xmlns:p14="http://schemas.microsoft.com/office/powerpoint/2010/main" val="9019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fontScale="90000"/>
          </a:bodyPr>
          <a:lstStyle/>
          <a:p>
            <a:r>
              <a:rPr lang="en-US" dirty="0">
                <a:latin typeface="Aptos" panose="020B0004020202020204" pitchFamily="34" charset="0"/>
              </a:rPr>
              <a:t>Basic Fracture and Fatigue Control for </a:t>
            </a:r>
            <a:br>
              <a:rPr lang="en-US" dirty="0">
                <a:latin typeface="Aptos" panose="020B0004020202020204" pitchFamily="34" charset="0"/>
              </a:rPr>
            </a:br>
            <a:r>
              <a:rPr lang="en-US" dirty="0">
                <a:latin typeface="Aptos" panose="020B0004020202020204" pitchFamily="34" charset="0"/>
              </a:rPr>
              <a:t>Qualification and Certification (Q&amp;C)</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3</a:t>
            </a:fld>
            <a:endParaRPr lang="en-US" dirty="0"/>
          </a:p>
        </p:txBody>
      </p:sp>
      <p:sp>
        <p:nvSpPr>
          <p:cNvPr id="7" name="TextBox 6">
            <a:extLst>
              <a:ext uri="{FF2B5EF4-FFF2-40B4-BE49-F238E27FC236}">
                <a16:creationId xmlns:a16="http://schemas.microsoft.com/office/drawing/2014/main" id="{01278983-D588-0139-F234-2C9E79EC79E6}"/>
              </a:ext>
            </a:extLst>
          </p:cNvPr>
          <p:cNvSpPr txBox="1"/>
          <p:nvPr/>
        </p:nvSpPr>
        <p:spPr>
          <a:xfrm>
            <a:off x="5662052" y="2386585"/>
            <a:ext cx="6183171" cy="1077218"/>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1600" i="0" u="none" strike="noStrike" kern="1200" cap="none" spc="0" normalizeH="0" baseline="0" noProof="0" dirty="0">
                <a:ln>
                  <a:noFill/>
                </a:ln>
                <a:solidFill>
                  <a:prstClr val="black"/>
                </a:solidFill>
                <a:effectLst/>
                <a:uLnTx/>
                <a:uFillTx/>
                <a:latin typeface="Aptos" panose="020B0004020202020204" pitchFamily="34" charset="0"/>
              </a:rPr>
              <a:t>Basic philosophy</a:t>
            </a:r>
            <a:r>
              <a:rPr kumimoji="0" lang="en-US" sz="1600" u="none" strike="noStrike" kern="1200" cap="none" spc="0" normalizeH="0" baseline="30000" noProof="0" dirty="0">
                <a:ln>
                  <a:noFill/>
                </a:ln>
                <a:solidFill>
                  <a:prstClr val="black"/>
                </a:solidFill>
                <a:effectLst/>
                <a:uLnTx/>
                <a:uFillTx/>
                <a:latin typeface="Aptos" panose="020B0004020202020204" pitchFamily="34" charset="0"/>
              </a:rPr>
              <a:t> [1] </a:t>
            </a:r>
            <a:r>
              <a:rPr kumimoji="0" lang="en-US" sz="1600" i="0" u="none" strike="noStrike" kern="1200" cap="none" spc="0" normalizeH="0" baseline="0" noProof="0" dirty="0">
                <a:ln>
                  <a:noFill/>
                </a:ln>
                <a:solidFill>
                  <a:prstClr val="black"/>
                </a:solidFill>
                <a:effectLst/>
                <a:uLnTx/>
                <a:uFillTx/>
                <a:latin typeface="Aptos" panose="020B0004020202020204" pitchFamily="34" charset="0"/>
              </a:rPr>
              <a:t>:</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i="0" u="none" strike="noStrike" kern="1200" cap="none" spc="0" normalizeH="0" baseline="0" noProof="0" dirty="0">
                <a:ln>
                  <a:noFill/>
                </a:ln>
                <a:solidFill>
                  <a:prstClr val="black"/>
                </a:solidFill>
                <a:effectLst/>
                <a:uLnTx/>
                <a:uFillTx/>
                <a:latin typeface="Aptos" panose="020B0004020202020204" pitchFamily="34" charset="0"/>
              </a:rPr>
              <a:t>Acceptance that damage will occur</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solidFill>
                <a:latin typeface="Aptos" panose="020B0004020202020204" pitchFamily="34" charset="0"/>
              </a:rPr>
              <a:t>Adequate system of inspection so the damage may be detected</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i="0" u="none" strike="noStrike" kern="1200" cap="none" spc="0" normalizeH="0" baseline="0" noProof="0" dirty="0">
                <a:ln>
                  <a:noFill/>
                </a:ln>
                <a:solidFill>
                  <a:prstClr val="black"/>
                </a:solidFill>
                <a:effectLst/>
                <a:uLnTx/>
                <a:uFillTx/>
                <a:latin typeface="Aptos" panose="020B0004020202020204" pitchFamily="34" charset="0"/>
              </a:rPr>
              <a:t>Adequate strength maintained in the damaged structure</a:t>
            </a:r>
          </a:p>
        </p:txBody>
      </p:sp>
      <p:sp>
        <p:nvSpPr>
          <p:cNvPr id="34" name="TextBox 33">
            <a:extLst>
              <a:ext uri="{FF2B5EF4-FFF2-40B4-BE49-F238E27FC236}">
                <a16:creationId xmlns:a16="http://schemas.microsoft.com/office/drawing/2014/main" id="{D5D0FFBE-A41A-9F61-22CB-75AC837D21BE}"/>
              </a:ext>
            </a:extLst>
          </p:cNvPr>
          <p:cNvSpPr txBox="1"/>
          <p:nvPr/>
        </p:nvSpPr>
        <p:spPr>
          <a:xfrm>
            <a:off x="5386726" y="1826796"/>
            <a:ext cx="2504151"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srgbClr val="003D92"/>
                </a:solidFill>
                <a:effectLst/>
                <a:uLnTx/>
                <a:uFillTx/>
                <a:latin typeface="Aptos" panose="020B0004020202020204" pitchFamily="34" charset="0"/>
              </a:rPr>
              <a:t>(2) Damage Tolerance</a:t>
            </a:r>
            <a:endParaRPr lang="en-US" sz="1800" b="1" dirty="0">
              <a:solidFill>
                <a:srgbClr val="003D92"/>
              </a:solidFill>
              <a:latin typeface="Aptos" panose="020B0004020202020204" pitchFamily="34" charset="0"/>
            </a:endParaRPr>
          </a:p>
        </p:txBody>
      </p:sp>
      <p:sp>
        <p:nvSpPr>
          <p:cNvPr id="4" name="TextBox 3">
            <a:extLst>
              <a:ext uri="{FF2B5EF4-FFF2-40B4-BE49-F238E27FC236}">
                <a16:creationId xmlns:a16="http://schemas.microsoft.com/office/drawing/2014/main" id="{1D3CCA70-8EEE-6182-5DAC-E47ADD526286}"/>
              </a:ext>
            </a:extLst>
          </p:cNvPr>
          <p:cNvSpPr txBox="1"/>
          <p:nvPr/>
        </p:nvSpPr>
        <p:spPr>
          <a:xfrm>
            <a:off x="5424707" y="3702501"/>
            <a:ext cx="5765803" cy="954107"/>
          </a:xfrm>
          <a:prstGeom prst="rect">
            <a:avLst/>
          </a:prstGeom>
          <a:noFill/>
        </p:spPr>
        <p:txBody>
          <a:bodyPr wrap="square">
            <a:spAutoFit/>
          </a:bodyPr>
          <a:lstStyle/>
          <a:p>
            <a:r>
              <a:rPr lang="en-US" sz="1400" i="1" dirty="0">
                <a:latin typeface="Aptos" panose="020B0004020202020204" pitchFamily="34" charset="0"/>
              </a:rPr>
              <a:t>“The extent of damage for residual strength evaluation at any time within the operational life of the airplane must be consistent with the initial detectability and subsequent growth under repeated loads.” </a:t>
            </a:r>
          </a:p>
          <a:p>
            <a:r>
              <a:rPr lang="en-US" sz="1400" i="1" dirty="0">
                <a:latin typeface="Aptos" panose="020B0004020202020204" pitchFamily="34" charset="0"/>
              </a:rPr>
              <a:t>	– </a:t>
            </a:r>
            <a:r>
              <a:rPr lang="en-US" sz="1400" dirty="0">
                <a:latin typeface="Aptos" panose="020B0004020202020204" pitchFamily="34" charset="0"/>
              </a:rPr>
              <a:t>FAA 14 CFR 25.571</a:t>
            </a:r>
            <a:endParaRPr lang="en-US" sz="1400" dirty="0"/>
          </a:p>
        </p:txBody>
      </p:sp>
      <p:sp>
        <p:nvSpPr>
          <p:cNvPr id="5" name="TextBox 4">
            <a:extLst>
              <a:ext uri="{FF2B5EF4-FFF2-40B4-BE49-F238E27FC236}">
                <a16:creationId xmlns:a16="http://schemas.microsoft.com/office/drawing/2014/main" id="{E96A1295-20C6-4F2A-68E9-ADCAC17AC9C8}"/>
              </a:ext>
            </a:extLst>
          </p:cNvPr>
          <p:cNvSpPr txBox="1"/>
          <p:nvPr/>
        </p:nvSpPr>
        <p:spPr>
          <a:xfrm>
            <a:off x="597656" y="1826796"/>
            <a:ext cx="1619989"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srgbClr val="003D92"/>
                </a:solidFill>
                <a:effectLst/>
                <a:uLnTx/>
                <a:uFillTx/>
                <a:latin typeface="Aptos" panose="020B0004020202020204" pitchFamily="34" charset="0"/>
              </a:rPr>
              <a:t>(1) Safe Life</a:t>
            </a:r>
            <a:endParaRPr lang="en-US" sz="1800" b="1" dirty="0">
              <a:solidFill>
                <a:srgbClr val="003D92"/>
              </a:solidFill>
              <a:latin typeface="Aptos" panose="020B0004020202020204" pitchFamily="34" charset="0"/>
            </a:endParaRPr>
          </a:p>
        </p:txBody>
      </p:sp>
      <p:sp>
        <p:nvSpPr>
          <p:cNvPr id="6" name="TextBox 5">
            <a:extLst>
              <a:ext uri="{FF2B5EF4-FFF2-40B4-BE49-F238E27FC236}">
                <a16:creationId xmlns:a16="http://schemas.microsoft.com/office/drawing/2014/main" id="{ECFDFDFC-363F-A32E-B959-BD625CEE0592}"/>
              </a:ext>
            </a:extLst>
          </p:cNvPr>
          <p:cNvSpPr txBox="1"/>
          <p:nvPr/>
        </p:nvSpPr>
        <p:spPr>
          <a:xfrm>
            <a:off x="597656" y="3702501"/>
            <a:ext cx="4626528" cy="954107"/>
          </a:xfrm>
          <a:prstGeom prst="rect">
            <a:avLst/>
          </a:prstGeom>
          <a:noFill/>
        </p:spPr>
        <p:txBody>
          <a:bodyPr wrap="square">
            <a:spAutoFit/>
          </a:bodyPr>
          <a:lstStyle/>
          <a:p>
            <a:r>
              <a:rPr lang="en-US" sz="1400" dirty="0">
                <a:latin typeface="Aptos" panose="020B0004020202020204" pitchFamily="34" charset="0"/>
              </a:rPr>
              <a:t>“</a:t>
            </a:r>
            <a:r>
              <a:rPr lang="en-US" sz="1400" i="1" dirty="0">
                <a:latin typeface="Aptos" panose="020B0004020202020204" pitchFamily="34" charset="0"/>
              </a:rPr>
              <a:t>The safe life approach only applies to parts which define </a:t>
            </a:r>
            <a:r>
              <a:rPr lang="en-US" sz="1400" b="1" i="1" dirty="0">
                <a:latin typeface="Aptos" panose="020B0004020202020204" pitchFamily="34" charset="0"/>
              </a:rPr>
              <a:t>crack initiation as the limit of the useful life</a:t>
            </a:r>
            <a:r>
              <a:rPr lang="en-US" sz="1400" i="1" dirty="0">
                <a:latin typeface="Aptos" panose="020B0004020202020204" pitchFamily="34" charset="0"/>
              </a:rPr>
              <a:t>, such as rotating parts</a:t>
            </a:r>
            <a:r>
              <a:rPr lang="en-US" sz="1400" dirty="0">
                <a:latin typeface="Aptos" panose="020B0004020202020204" pitchFamily="34" charset="0"/>
              </a:rPr>
              <a:t>.” </a:t>
            </a:r>
          </a:p>
          <a:p>
            <a:r>
              <a:rPr lang="en-US" sz="1400" dirty="0">
                <a:latin typeface="Aptos" panose="020B0004020202020204" pitchFamily="34" charset="0"/>
              </a:rPr>
              <a:t>	- FAA AC 33.70-1 </a:t>
            </a:r>
          </a:p>
        </p:txBody>
      </p:sp>
      <p:sp>
        <p:nvSpPr>
          <p:cNvPr id="9" name="TextBox 8">
            <a:extLst>
              <a:ext uri="{FF2B5EF4-FFF2-40B4-BE49-F238E27FC236}">
                <a16:creationId xmlns:a16="http://schemas.microsoft.com/office/drawing/2014/main" id="{B9BC0090-9164-CBA5-0C52-CE08E7082E74}"/>
              </a:ext>
            </a:extLst>
          </p:cNvPr>
          <p:cNvSpPr txBox="1"/>
          <p:nvPr/>
        </p:nvSpPr>
        <p:spPr>
          <a:xfrm>
            <a:off x="597656" y="4843843"/>
            <a:ext cx="4626528" cy="954107"/>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400" i="1" u="none" strike="noStrike" kern="1200" cap="none" spc="0" normalizeH="0" baseline="0" noProof="0" dirty="0">
                <a:ln>
                  <a:noFill/>
                </a:ln>
                <a:solidFill>
                  <a:prstClr val="black"/>
                </a:solidFill>
                <a:effectLst/>
                <a:uLnTx/>
                <a:uFillTx/>
                <a:latin typeface="Aptos" panose="020B0004020202020204" pitchFamily="34" charset="0"/>
              </a:rPr>
              <a:t>“The safe-life design approach, when properly executed, places statistically predictable failures at an extremely remote probability of occurrence. This approach does, however, </a:t>
            </a:r>
            <a:r>
              <a:rPr kumimoji="0" lang="en-US" sz="1400" b="1" i="1" u="none" strike="noStrike" kern="1200" cap="none" spc="0" normalizeH="0" baseline="0" noProof="0" dirty="0">
                <a:ln>
                  <a:noFill/>
                </a:ln>
                <a:solidFill>
                  <a:prstClr val="black"/>
                </a:solidFill>
                <a:effectLst/>
                <a:uLnTx/>
                <a:uFillTx/>
                <a:latin typeface="Aptos" panose="020B0004020202020204" pitchFamily="34" charset="0"/>
              </a:rPr>
              <a:t>assume the structure to be flaw free</a:t>
            </a:r>
            <a:r>
              <a:rPr kumimoji="0" lang="en-US" sz="1400" i="1" u="none" strike="noStrike" kern="1200" cap="none" spc="0" normalizeH="0" baseline="0" noProof="0" dirty="0">
                <a:ln>
                  <a:noFill/>
                </a:ln>
                <a:solidFill>
                  <a:prstClr val="black"/>
                </a:solidFill>
                <a:effectLst/>
                <a:uLnTx/>
                <a:uFillTx/>
                <a:latin typeface="Aptos" panose="020B0004020202020204" pitchFamily="34" charset="0"/>
              </a:rPr>
              <a:t>.” </a:t>
            </a:r>
            <a:r>
              <a:rPr kumimoji="0" lang="en-US" sz="1400" u="none" strike="noStrike" kern="1200" cap="none" spc="0" normalizeH="0" baseline="30000" noProof="0" dirty="0">
                <a:ln>
                  <a:noFill/>
                </a:ln>
                <a:solidFill>
                  <a:prstClr val="black"/>
                </a:solidFill>
                <a:effectLst/>
                <a:uLnTx/>
                <a:uFillTx/>
                <a:latin typeface="Aptos" panose="020B0004020202020204" pitchFamily="34" charset="0"/>
              </a:rPr>
              <a:t>[1]</a:t>
            </a:r>
            <a:endParaRPr kumimoji="0" lang="en-US" sz="140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10" name="TextBox 9">
            <a:extLst>
              <a:ext uri="{FF2B5EF4-FFF2-40B4-BE49-F238E27FC236}">
                <a16:creationId xmlns:a16="http://schemas.microsoft.com/office/drawing/2014/main" id="{F91DC9D2-16E3-141F-6DB4-B7FCDCC33E85}"/>
              </a:ext>
            </a:extLst>
          </p:cNvPr>
          <p:cNvSpPr txBox="1"/>
          <p:nvPr/>
        </p:nvSpPr>
        <p:spPr>
          <a:xfrm>
            <a:off x="935895" y="2386585"/>
            <a:ext cx="3377423" cy="1077218"/>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600" i="0" u="none" strike="noStrike" kern="1200" cap="none" spc="0" normalizeH="0" baseline="0" noProof="0" dirty="0">
                <a:ln>
                  <a:noFill/>
                </a:ln>
                <a:solidFill>
                  <a:prstClr val="black"/>
                </a:solidFill>
                <a:effectLst/>
                <a:uLnTx/>
                <a:uFillTx/>
                <a:latin typeface="Aptos" panose="020B0004020202020204" pitchFamily="34" charset="0"/>
              </a:rPr>
              <a:t>Three basic elements</a:t>
            </a:r>
            <a:r>
              <a:rPr kumimoji="0" lang="en-US" sz="1600" u="none" strike="noStrike" kern="1200" cap="none" spc="0" normalizeH="0" baseline="30000" noProof="0" dirty="0">
                <a:ln>
                  <a:noFill/>
                </a:ln>
                <a:solidFill>
                  <a:prstClr val="black"/>
                </a:solidFill>
                <a:effectLst/>
                <a:uLnTx/>
                <a:uFillTx/>
                <a:latin typeface="Aptos" panose="020B0004020202020204" pitchFamily="34" charset="0"/>
              </a:rPr>
              <a:t> [1] </a:t>
            </a:r>
            <a:r>
              <a:rPr kumimoji="0" lang="en-US" sz="1600" i="0" u="none" strike="noStrike" kern="1200" cap="none" spc="0" normalizeH="0" baseline="0" noProof="0" dirty="0">
                <a:ln>
                  <a:noFill/>
                </a:ln>
                <a:solidFill>
                  <a:prstClr val="black"/>
                </a:solidFill>
                <a:effectLst/>
                <a:uLnTx/>
                <a:uFillTx/>
                <a:latin typeface="Aptos" panose="020B0004020202020204" pitchFamily="34" charset="0"/>
              </a:rPr>
              <a:t>:</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solidFill>
                <a:latin typeface="Aptos" panose="020B0004020202020204" pitchFamily="34" charset="0"/>
              </a:rPr>
              <a:t>Working </a:t>
            </a:r>
            <a:r>
              <a:rPr lang="en-US" sz="1600" dirty="0" err="1">
                <a:solidFill>
                  <a:prstClr val="black"/>
                </a:solidFill>
                <a:latin typeface="Aptos" panose="020B0004020202020204" pitchFamily="34" charset="0"/>
              </a:rPr>
              <a:t>Wöhler</a:t>
            </a:r>
            <a:r>
              <a:rPr lang="en-US" sz="1600" dirty="0">
                <a:solidFill>
                  <a:prstClr val="black"/>
                </a:solidFill>
                <a:latin typeface="Aptos" panose="020B0004020202020204" pitchFamily="34" charset="0"/>
              </a:rPr>
              <a:t> (“S-N”) Curve</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i="0" u="none" strike="noStrike" kern="1200" cap="none" spc="0" normalizeH="0" baseline="0" noProof="0" dirty="0">
                <a:ln>
                  <a:noFill/>
                </a:ln>
                <a:solidFill>
                  <a:prstClr val="black"/>
                </a:solidFill>
                <a:effectLst/>
                <a:uLnTx/>
                <a:uFillTx/>
                <a:latin typeface="Aptos" panose="020B0004020202020204" pitchFamily="34" charset="0"/>
              </a:rPr>
              <a:t>Design Loading Spectra</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solidFill>
                <a:latin typeface="Aptos" panose="020B0004020202020204" pitchFamily="34" charset="0"/>
              </a:rPr>
              <a:t>Cumulative Damage Theory</a:t>
            </a:r>
            <a:endParaRPr kumimoji="0" lang="en-US" sz="16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24" name="TextBox 23">
            <a:extLst>
              <a:ext uri="{FF2B5EF4-FFF2-40B4-BE49-F238E27FC236}">
                <a16:creationId xmlns:a16="http://schemas.microsoft.com/office/drawing/2014/main" id="{2626A72F-E42B-6D31-499F-0B5A094CF493}"/>
              </a:ext>
            </a:extLst>
          </p:cNvPr>
          <p:cNvSpPr txBox="1"/>
          <p:nvPr/>
        </p:nvSpPr>
        <p:spPr>
          <a:xfrm>
            <a:off x="599666" y="1205846"/>
            <a:ext cx="4067161"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800" b="1" i="0" u="sng" strike="noStrike" kern="1200" cap="none" spc="0" normalizeH="0" baseline="0" noProof="0" dirty="0">
                <a:ln>
                  <a:noFill/>
                </a:ln>
                <a:effectLst/>
                <a:uLnTx/>
                <a:uFillTx/>
                <a:latin typeface="Aptos" panose="020B0004020202020204" pitchFamily="34" charset="0"/>
              </a:rPr>
              <a:t>Two classical design approaches</a:t>
            </a:r>
            <a:endParaRPr lang="en-US" sz="1800" b="1" u="sng" dirty="0">
              <a:latin typeface="Aptos" panose="020B0004020202020204" pitchFamily="34" charset="0"/>
            </a:endParaRPr>
          </a:p>
        </p:txBody>
      </p:sp>
      <p:sp>
        <p:nvSpPr>
          <p:cNvPr id="30" name="TextBox 29">
            <a:extLst>
              <a:ext uri="{FF2B5EF4-FFF2-40B4-BE49-F238E27FC236}">
                <a16:creationId xmlns:a16="http://schemas.microsoft.com/office/drawing/2014/main" id="{04771E6F-B8E3-0018-B32B-93A503614146}"/>
              </a:ext>
            </a:extLst>
          </p:cNvPr>
          <p:cNvSpPr txBox="1"/>
          <p:nvPr/>
        </p:nvSpPr>
        <p:spPr>
          <a:xfrm>
            <a:off x="0" y="6582370"/>
            <a:ext cx="6638802" cy="246221"/>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000" u="none" strike="noStrike" kern="1200" cap="none" spc="0" normalizeH="0" baseline="30000" noProof="0" dirty="0">
                <a:ln>
                  <a:noFill/>
                </a:ln>
                <a:solidFill>
                  <a:prstClr val="black"/>
                </a:solidFill>
                <a:effectLst/>
                <a:uLnTx/>
                <a:uFillTx/>
                <a:latin typeface="Aptos" panose="020B0004020202020204" pitchFamily="34" charset="0"/>
              </a:rPr>
              <a:t>[1] </a:t>
            </a:r>
            <a:r>
              <a:rPr kumimoji="0" lang="en-US" sz="1000" i="0" u="none" strike="noStrike" kern="1200" cap="none" spc="0" normalizeH="0" baseline="0" noProof="0" dirty="0">
                <a:ln>
                  <a:noFill/>
                </a:ln>
                <a:effectLst/>
                <a:uLnTx/>
                <a:uFillTx/>
                <a:latin typeface="Aptos" panose="020B0004020202020204" pitchFamily="34" charset="0"/>
              </a:rPr>
              <a:t>H. Reddick. </a:t>
            </a:r>
            <a:r>
              <a:rPr kumimoji="0" lang="en-US" sz="1000" i="1" u="none" strike="noStrike" kern="1200" cap="none" spc="0" normalizeH="0" baseline="0" noProof="0" dirty="0">
                <a:ln>
                  <a:noFill/>
                </a:ln>
                <a:effectLst/>
                <a:uLnTx/>
                <a:uFillTx/>
                <a:latin typeface="Aptos" panose="020B0004020202020204" pitchFamily="34" charset="0"/>
              </a:rPr>
              <a:t>Safe-life and damage-tolerant design approaches for helicopter structures</a:t>
            </a:r>
            <a:r>
              <a:rPr kumimoji="0" lang="en-US" sz="1000" i="0" u="none" strike="noStrike" kern="1200" cap="none" spc="0" normalizeH="0" baseline="0" noProof="0" dirty="0">
                <a:ln>
                  <a:noFill/>
                </a:ln>
                <a:effectLst/>
                <a:uLnTx/>
                <a:uFillTx/>
                <a:latin typeface="Aptos" panose="020B0004020202020204" pitchFamily="34" charset="0"/>
              </a:rPr>
              <a:t> (1983)</a:t>
            </a:r>
            <a:endParaRPr lang="en-US" sz="1000" dirty="0">
              <a:latin typeface="Aptos" panose="020B0004020202020204" pitchFamily="34" charset="0"/>
            </a:endParaRPr>
          </a:p>
        </p:txBody>
      </p:sp>
      <p:sp>
        <p:nvSpPr>
          <p:cNvPr id="31" name="TextBox 30">
            <a:extLst>
              <a:ext uri="{FF2B5EF4-FFF2-40B4-BE49-F238E27FC236}">
                <a16:creationId xmlns:a16="http://schemas.microsoft.com/office/drawing/2014/main" id="{D388AEF7-2B1E-DA36-699F-DC53D7E3B2CE}"/>
              </a:ext>
            </a:extLst>
          </p:cNvPr>
          <p:cNvSpPr txBox="1"/>
          <p:nvPr/>
        </p:nvSpPr>
        <p:spPr>
          <a:xfrm>
            <a:off x="7461821" y="6582370"/>
            <a:ext cx="2358799" cy="246221"/>
          </a:xfrm>
          <a:prstGeom prst="rect">
            <a:avLst/>
          </a:prstGeom>
          <a:noFill/>
        </p:spPr>
        <p:txBody>
          <a:bodyPr wrap="square">
            <a:spAutoFit/>
          </a:bodyPr>
          <a:lstStyle/>
          <a:p>
            <a:r>
              <a:rPr lang="en-US" sz="1000" dirty="0">
                <a:latin typeface="Aptos" panose="020B0004020202020204" pitchFamily="34" charset="0"/>
              </a:rPr>
              <a:t>FAA: Federal Aviation Administration</a:t>
            </a:r>
            <a:endParaRPr lang="en-US" sz="1000" dirty="0"/>
          </a:p>
        </p:txBody>
      </p:sp>
      <p:cxnSp>
        <p:nvCxnSpPr>
          <p:cNvPr id="35" name="Straight Connector 34">
            <a:extLst>
              <a:ext uri="{FF2B5EF4-FFF2-40B4-BE49-F238E27FC236}">
                <a16:creationId xmlns:a16="http://schemas.microsoft.com/office/drawing/2014/main" id="{9281F116-A239-6B01-09D7-DA4711503810}"/>
              </a:ext>
            </a:extLst>
          </p:cNvPr>
          <p:cNvCxnSpPr>
            <a:cxnSpLocks/>
          </p:cNvCxnSpPr>
          <p:nvPr/>
        </p:nvCxnSpPr>
        <p:spPr>
          <a:xfrm>
            <a:off x="5258049" y="1632373"/>
            <a:ext cx="0" cy="453813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48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89D7ED2-0E67-6391-043A-C57FF21D7806}"/>
              </a:ext>
            </a:extLst>
          </p:cNvPr>
          <p:cNvSpPr/>
          <p:nvPr/>
        </p:nvSpPr>
        <p:spPr>
          <a:xfrm>
            <a:off x="5278477" y="5414849"/>
            <a:ext cx="6554581" cy="923990"/>
          </a:xfrm>
          <a:prstGeom prst="roundRect">
            <a:avLst>
              <a:gd name="adj" fmla="val 6251"/>
            </a:avLst>
          </a:prstGeom>
          <a:gradFill>
            <a:gsLst>
              <a:gs pos="0">
                <a:schemeClr val="bg1"/>
              </a:gs>
              <a:gs pos="100000">
                <a:srgbClr val="E2EBFE"/>
              </a:gs>
            </a:gsLst>
            <a:lin ang="2700000" scaled="1"/>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ptos" panose="020B0004020202020204" pitchFamily="34" charset="0"/>
            </a:endParaRPr>
          </a:p>
        </p:txBody>
      </p:sp>
      <p:grpSp>
        <p:nvGrpSpPr>
          <p:cNvPr id="44" name="Group 43">
            <a:extLst>
              <a:ext uri="{FF2B5EF4-FFF2-40B4-BE49-F238E27FC236}">
                <a16:creationId xmlns:a16="http://schemas.microsoft.com/office/drawing/2014/main" id="{0C11CD03-61C2-5444-0DA6-59BE30D92A72}"/>
              </a:ext>
            </a:extLst>
          </p:cNvPr>
          <p:cNvGrpSpPr/>
          <p:nvPr/>
        </p:nvGrpSpPr>
        <p:grpSpPr>
          <a:xfrm>
            <a:off x="6552337" y="1937817"/>
            <a:ext cx="2912603" cy="2799998"/>
            <a:chOff x="6237413" y="1328073"/>
            <a:chExt cx="3908875" cy="2799998"/>
          </a:xfrm>
        </p:grpSpPr>
        <p:pic>
          <p:nvPicPr>
            <p:cNvPr id="8" name="Picture 7">
              <a:extLst>
                <a:ext uri="{FF2B5EF4-FFF2-40B4-BE49-F238E27FC236}">
                  <a16:creationId xmlns:a16="http://schemas.microsoft.com/office/drawing/2014/main" id="{C52B1672-5B17-B93B-DFCF-44C3D70CB4A3}"/>
                </a:ext>
              </a:extLst>
            </p:cNvPr>
            <p:cNvPicPr>
              <a:picLocks noChangeAspect="1" noChangeArrowheads="1"/>
            </p:cNvPicPr>
            <p:nvPr/>
          </p:nvPicPr>
          <p:blipFill rotWithShape="1">
            <a:blip r:embed="rId2" cstate="print"/>
            <a:srcRect l="10735" r="4169" b="9855"/>
            <a:stretch/>
          </p:blipFill>
          <p:spPr bwMode="auto">
            <a:xfrm>
              <a:off x="6237413" y="1328073"/>
              <a:ext cx="3908875" cy="2799998"/>
            </a:xfrm>
            <a:prstGeom prst="rect">
              <a:avLst/>
            </a:prstGeom>
            <a:noFill/>
            <a:ln w="9525">
              <a:noFill/>
              <a:miter lim="800000"/>
              <a:headEnd/>
              <a:tailEnd/>
            </a:ln>
          </p:spPr>
        </p:pic>
        <p:sp>
          <p:nvSpPr>
            <p:cNvPr id="18" name="Rectangle 17">
              <a:extLst>
                <a:ext uri="{FF2B5EF4-FFF2-40B4-BE49-F238E27FC236}">
                  <a16:creationId xmlns:a16="http://schemas.microsoft.com/office/drawing/2014/main" id="{3854B88B-564F-6315-211B-80E785784480}"/>
                </a:ext>
              </a:extLst>
            </p:cNvPr>
            <p:cNvSpPr/>
            <p:nvPr/>
          </p:nvSpPr>
          <p:spPr>
            <a:xfrm>
              <a:off x="7343285" y="2231073"/>
              <a:ext cx="425739" cy="15645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D530787B-B1A8-6E1E-9A71-046DE37B49D9}"/>
                </a:ext>
              </a:extLst>
            </p:cNvPr>
            <p:cNvSpPr/>
            <p:nvPr/>
          </p:nvSpPr>
          <p:spPr>
            <a:xfrm>
              <a:off x="8619275" y="3576307"/>
              <a:ext cx="779024" cy="1941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2C2185C0-AB4C-6075-A096-5B142C2DE1B8}"/>
                </a:ext>
              </a:extLst>
            </p:cNvPr>
            <p:cNvSpPr/>
            <p:nvPr/>
          </p:nvSpPr>
          <p:spPr>
            <a:xfrm>
              <a:off x="7769024" y="3429000"/>
              <a:ext cx="1898262" cy="212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a:extLst>
              <a:ext uri="{FF2B5EF4-FFF2-40B4-BE49-F238E27FC236}">
                <a16:creationId xmlns:a16="http://schemas.microsoft.com/office/drawing/2014/main" id="{579292A1-F4FD-49AD-2D8E-078A32FFE87B}"/>
              </a:ext>
            </a:extLst>
          </p:cNvPr>
          <p:cNvSpPr/>
          <p:nvPr/>
        </p:nvSpPr>
        <p:spPr>
          <a:xfrm>
            <a:off x="7374277" y="3592105"/>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7923E75-167C-22DC-7272-F8EC1955E257}"/>
              </a:ext>
            </a:extLst>
          </p:cNvPr>
          <p:cNvSpPr/>
          <p:nvPr/>
        </p:nvSpPr>
        <p:spPr>
          <a:xfrm>
            <a:off x="7423869" y="3592105"/>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11CD18AB-926B-1699-EE94-DE313D70B8F9}"/>
              </a:ext>
            </a:extLst>
          </p:cNvPr>
          <p:cNvSpPr/>
          <p:nvPr/>
        </p:nvSpPr>
        <p:spPr>
          <a:xfrm>
            <a:off x="7353850" y="3592105"/>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C5914885-FA12-3822-FC65-673657651327}"/>
              </a:ext>
            </a:extLst>
          </p:cNvPr>
          <p:cNvSpPr/>
          <p:nvPr/>
        </p:nvSpPr>
        <p:spPr>
          <a:xfrm>
            <a:off x="7503039" y="3592105"/>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6C16FA5-EE6D-1A2C-A79C-AAC1B4C2C205}"/>
              </a:ext>
            </a:extLst>
          </p:cNvPr>
          <p:cNvSpPr/>
          <p:nvPr/>
        </p:nvSpPr>
        <p:spPr>
          <a:xfrm>
            <a:off x="7570677" y="3592105"/>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1770218-1CE2-E2A6-E075-5FCB980C6D6D}"/>
              </a:ext>
            </a:extLst>
          </p:cNvPr>
          <p:cNvSpPr/>
          <p:nvPr/>
        </p:nvSpPr>
        <p:spPr>
          <a:xfrm>
            <a:off x="7654922" y="3592105"/>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83B33EA4-197F-C4DF-DAAD-C2CDF3A592D0}"/>
              </a:ext>
            </a:extLst>
          </p:cNvPr>
          <p:cNvSpPr/>
          <p:nvPr/>
        </p:nvSpPr>
        <p:spPr>
          <a:xfrm>
            <a:off x="7709090" y="3592105"/>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9715E6E-57D6-DD28-F90C-CF850C87F4BE}"/>
              </a:ext>
            </a:extLst>
          </p:cNvPr>
          <p:cNvSpPr/>
          <p:nvPr/>
        </p:nvSpPr>
        <p:spPr>
          <a:xfrm>
            <a:off x="7618137" y="3592105"/>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B191A7CD-83F2-D375-1B5D-E4DC212F34E7}"/>
              </a:ext>
            </a:extLst>
          </p:cNvPr>
          <p:cNvSpPr/>
          <p:nvPr/>
        </p:nvSpPr>
        <p:spPr>
          <a:xfrm>
            <a:off x="7454955" y="3592105"/>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fontScale="90000"/>
          </a:bodyPr>
          <a:lstStyle/>
          <a:p>
            <a:r>
              <a:rPr lang="en-US" dirty="0">
                <a:latin typeface="Aptos" panose="020B0004020202020204" pitchFamily="34" charset="0"/>
              </a:rPr>
              <a:t>Basic Fracture and Fatigue Control for </a:t>
            </a:r>
            <a:br>
              <a:rPr lang="en-US" dirty="0">
                <a:latin typeface="Aptos" panose="020B0004020202020204" pitchFamily="34" charset="0"/>
              </a:rPr>
            </a:br>
            <a:r>
              <a:rPr lang="en-US" dirty="0">
                <a:latin typeface="Aptos" panose="020B0004020202020204" pitchFamily="34" charset="0"/>
              </a:rPr>
              <a:t>Qualification and Certification (Q&amp;C)</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4</a:t>
            </a:fld>
            <a:endParaRPr lang="en-US" dirty="0"/>
          </a:p>
        </p:txBody>
      </p:sp>
      <p:sp>
        <p:nvSpPr>
          <p:cNvPr id="11" name="Freeform: Shape 10">
            <a:extLst>
              <a:ext uri="{FF2B5EF4-FFF2-40B4-BE49-F238E27FC236}">
                <a16:creationId xmlns:a16="http://schemas.microsoft.com/office/drawing/2014/main" id="{A92630CF-B1A5-B8CF-E8B0-A5AB98C62BA6}"/>
              </a:ext>
            </a:extLst>
          </p:cNvPr>
          <p:cNvSpPr/>
          <p:nvPr/>
        </p:nvSpPr>
        <p:spPr>
          <a:xfrm>
            <a:off x="8136222" y="2836476"/>
            <a:ext cx="1157900" cy="1115748"/>
          </a:xfrm>
          <a:custGeom>
            <a:avLst/>
            <a:gdLst>
              <a:gd name="connsiteX0" fmla="*/ 0 w 1526796"/>
              <a:gd name="connsiteY0" fmla="*/ 939567 h 939567"/>
              <a:gd name="connsiteX1" fmla="*/ 494950 w 1526796"/>
              <a:gd name="connsiteY1" fmla="*/ 671119 h 939567"/>
              <a:gd name="connsiteX2" fmla="*/ 721453 w 1526796"/>
              <a:gd name="connsiteY2" fmla="*/ 0 h 939567"/>
              <a:gd name="connsiteX3" fmla="*/ 939567 w 1526796"/>
              <a:gd name="connsiteY3" fmla="*/ 671119 h 939567"/>
              <a:gd name="connsiteX4" fmla="*/ 1526796 w 1526796"/>
              <a:gd name="connsiteY4" fmla="*/ 931178 h 93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796" h="939567">
                <a:moveTo>
                  <a:pt x="0" y="939567"/>
                </a:moveTo>
                <a:cubicBezTo>
                  <a:pt x="187354" y="883640"/>
                  <a:pt x="374708" y="827714"/>
                  <a:pt x="494950" y="671119"/>
                </a:cubicBezTo>
                <a:cubicBezTo>
                  <a:pt x="615192" y="514524"/>
                  <a:pt x="647350" y="0"/>
                  <a:pt x="721453" y="0"/>
                </a:cubicBezTo>
                <a:cubicBezTo>
                  <a:pt x="795556" y="0"/>
                  <a:pt x="805343" y="515923"/>
                  <a:pt x="939567" y="671119"/>
                </a:cubicBezTo>
                <a:cubicBezTo>
                  <a:pt x="1073791" y="826315"/>
                  <a:pt x="1300293" y="878746"/>
                  <a:pt x="1526796" y="931178"/>
                </a:cubicBez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Arrow Connector 11">
            <a:extLst>
              <a:ext uri="{FF2B5EF4-FFF2-40B4-BE49-F238E27FC236}">
                <a16:creationId xmlns:a16="http://schemas.microsoft.com/office/drawing/2014/main" id="{33F71B39-92B8-05CF-C447-5BF2DA56A901}"/>
              </a:ext>
            </a:extLst>
          </p:cNvPr>
          <p:cNvCxnSpPr>
            <a:cxnSpLocks/>
          </p:cNvCxnSpPr>
          <p:nvPr/>
        </p:nvCxnSpPr>
        <p:spPr>
          <a:xfrm flipH="1">
            <a:off x="7773462" y="3369652"/>
            <a:ext cx="436502" cy="0"/>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E886243-75DB-1846-D808-C6B8FC1003A5}"/>
              </a:ext>
            </a:extLst>
          </p:cNvPr>
          <p:cNvSpPr txBox="1"/>
          <p:nvPr/>
        </p:nvSpPr>
        <p:spPr>
          <a:xfrm rot="19199971">
            <a:off x="7113638" y="2411910"/>
            <a:ext cx="1127676" cy="261610"/>
          </a:xfrm>
          <a:prstGeom prst="rect">
            <a:avLst/>
          </a:prstGeom>
          <a:noFill/>
        </p:spPr>
        <p:txBody>
          <a:bodyPr wrap="square" rtlCol="0">
            <a:spAutoFit/>
          </a:bodyPr>
          <a:lstStyle/>
          <a:p>
            <a:pPr algn="ctr"/>
            <a:r>
              <a:rPr lang="en-US" sz="1100" i="1" dirty="0">
                <a:latin typeface="Aptos" panose="020B0004020202020204" pitchFamily="34" charset="0"/>
              </a:rPr>
              <a:t>Certified life</a:t>
            </a:r>
          </a:p>
        </p:txBody>
      </p:sp>
      <p:sp>
        <p:nvSpPr>
          <p:cNvPr id="26" name="TextBox 25">
            <a:extLst>
              <a:ext uri="{FF2B5EF4-FFF2-40B4-BE49-F238E27FC236}">
                <a16:creationId xmlns:a16="http://schemas.microsoft.com/office/drawing/2014/main" id="{D110FC53-7737-3524-E93E-C04336D8C296}"/>
              </a:ext>
            </a:extLst>
          </p:cNvPr>
          <p:cNvSpPr txBox="1"/>
          <p:nvPr/>
        </p:nvSpPr>
        <p:spPr>
          <a:xfrm>
            <a:off x="599666" y="1205846"/>
            <a:ext cx="4067161"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800" b="1" i="0" u="sng" strike="noStrike" kern="1200" cap="none" spc="0" normalizeH="0" baseline="0" noProof="0" dirty="0">
                <a:ln>
                  <a:noFill/>
                </a:ln>
                <a:effectLst/>
                <a:uLnTx/>
                <a:uFillTx/>
                <a:latin typeface="Aptos" panose="020B0004020202020204" pitchFamily="34" charset="0"/>
              </a:rPr>
              <a:t>Two classical design approaches</a:t>
            </a:r>
            <a:endParaRPr lang="en-US" sz="1800" b="1" u="sng" dirty="0">
              <a:latin typeface="Aptos" panose="020B0004020202020204" pitchFamily="34" charset="0"/>
            </a:endParaRPr>
          </a:p>
        </p:txBody>
      </p:sp>
      <p:sp>
        <p:nvSpPr>
          <p:cNvPr id="40" name="TextBox 39">
            <a:extLst>
              <a:ext uri="{FF2B5EF4-FFF2-40B4-BE49-F238E27FC236}">
                <a16:creationId xmlns:a16="http://schemas.microsoft.com/office/drawing/2014/main" id="{AFD17BA5-6D1D-CC04-4B74-3013BCA62F45}"/>
              </a:ext>
            </a:extLst>
          </p:cNvPr>
          <p:cNvSpPr txBox="1"/>
          <p:nvPr/>
        </p:nvSpPr>
        <p:spPr>
          <a:xfrm rot="16200000">
            <a:off x="5154925" y="3161041"/>
            <a:ext cx="2333414"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effectLst/>
                <a:uLnTx/>
                <a:uFillTx/>
                <a:latin typeface="Aptos" panose="020B0004020202020204" pitchFamily="34" charset="0"/>
              </a:rPr>
              <a:t>Loading Amplitude (</a:t>
            </a:r>
            <a:r>
              <a:rPr kumimoji="0" lang="en-US" sz="1400" i="1" u="none" strike="noStrike" kern="1200" cap="none" spc="0" normalizeH="0" baseline="0" noProof="0" dirty="0">
                <a:ln>
                  <a:noFill/>
                </a:ln>
                <a:effectLst/>
                <a:uLnTx/>
                <a:uFillTx/>
                <a:latin typeface="Aptos" panose="020B0004020202020204" pitchFamily="34" charset="0"/>
              </a:rPr>
              <a:t>S</a:t>
            </a:r>
            <a:r>
              <a:rPr kumimoji="0" lang="en-US" sz="1400" i="0" u="none" strike="noStrike" kern="1200" cap="none" spc="0" normalizeH="0" baseline="0" noProof="0" dirty="0">
                <a:ln>
                  <a:noFill/>
                </a:ln>
                <a:effectLst/>
                <a:uLnTx/>
                <a:uFillTx/>
                <a:latin typeface="Aptos" panose="020B0004020202020204" pitchFamily="34" charset="0"/>
              </a:rPr>
              <a:t>)</a:t>
            </a:r>
          </a:p>
        </p:txBody>
      </p:sp>
      <p:sp>
        <p:nvSpPr>
          <p:cNvPr id="41" name="TextBox 40">
            <a:extLst>
              <a:ext uri="{FF2B5EF4-FFF2-40B4-BE49-F238E27FC236}">
                <a16:creationId xmlns:a16="http://schemas.microsoft.com/office/drawing/2014/main" id="{DB953122-3C3B-9E95-3953-6BDCE3E95011}"/>
              </a:ext>
            </a:extLst>
          </p:cNvPr>
          <p:cNvSpPr txBox="1"/>
          <p:nvPr/>
        </p:nvSpPr>
        <p:spPr>
          <a:xfrm>
            <a:off x="6853835" y="4909385"/>
            <a:ext cx="2333414"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effectLst/>
                <a:uLnTx/>
                <a:uFillTx/>
                <a:latin typeface="Aptos" panose="020B0004020202020204" pitchFamily="34" charset="0"/>
              </a:rPr>
              <a:t>Cycles to Initiation (</a:t>
            </a:r>
            <a:r>
              <a:rPr kumimoji="0" lang="en-US" sz="1400" i="1" u="none" strike="noStrike" kern="1200" cap="none" spc="0" normalizeH="0" baseline="0" noProof="0" dirty="0">
                <a:ln>
                  <a:noFill/>
                </a:ln>
                <a:effectLst/>
                <a:uLnTx/>
                <a:uFillTx/>
                <a:latin typeface="Aptos" panose="020B0004020202020204" pitchFamily="34" charset="0"/>
              </a:rPr>
              <a:t>N</a:t>
            </a:r>
            <a:r>
              <a:rPr kumimoji="0" lang="en-US" sz="1400" i="1" u="none" strike="noStrike" kern="1200" cap="none" spc="0" normalizeH="0" baseline="-25000" noProof="0" dirty="0">
                <a:ln>
                  <a:noFill/>
                </a:ln>
                <a:effectLst/>
                <a:uLnTx/>
                <a:uFillTx/>
                <a:latin typeface="Aptos" panose="020B0004020202020204" pitchFamily="34" charset="0"/>
              </a:rPr>
              <a:t>i</a:t>
            </a:r>
            <a:r>
              <a:rPr kumimoji="0" lang="en-US" sz="1400" i="0" u="none" strike="noStrike" kern="1200" cap="none" spc="0" normalizeH="0" baseline="0" noProof="0" dirty="0">
                <a:ln>
                  <a:noFill/>
                </a:ln>
                <a:effectLst/>
                <a:uLnTx/>
                <a:uFillTx/>
                <a:latin typeface="Aptos" panose="020B0004020202020204" pitchFamily="34" charset="0"/>
              </a:rPr>
              <a:t>)</a:t>
            </a:r>
          </a:p>
        </p:txBody>
      </p:sp>
      <p:sp>
        <p:nvSpPr>
          <p:cNvPr id="45" name="TextBox 44">
            <a:extLst>
              <a:ext uri="{FF2B5EF4-FFF2-40B4-BE49-F238E27FC236}">
                <a16:creationId xmlns:a16="http://schemas.microsoft.com/office/drawing/2014/main" id="{C95104FA-C2AB-1C07-6320-862B721633D5}"/>
              </a:ext>
            </a:extLst>
          </p:cNvPr>
          <p:cNvSpPr txBox="1"/>
          <p:nvPr/>
        </p:nvSpPr>
        <p:spPr>
          <a:xfrm>
            <a:off x="9187249" y="4669086"/>
            <a:ext cx="484204" cy="2616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100" i="0" u="none" strike="noStrike" kern="1200" cap="none" spc="0" normalizeH="0" baseline="0" noProof="0" dirty="0">
                <a:ln>
                  <a:noFill/>
                </a:ln>
                <a:effectLst/>
                <a:uLnTx/>
                <a:uFillTx/>
                <a:latin typeface="Aptos" panose="020B0004020202020204" pitchFamily="34" charset="0"/>
              </a:rPr>
              <a:t>10</a:t>
            </a:r>
            <a:r>
              <a:rPr kumimoji="0" lang="en-US" sz="1100" i="0" u="none" strike="noStrike" kern="1200" cap="none" spc="0" normalizeH="0" baseline="30000" noProof="0" dirty="0">
                <a:ln>
                  <a:noFill/>
                </a:ln>
                <a:effectLst/>
                <a:uLnTx/>
                <a:uFillTx/>
                <a:latin typeface="Aptos" panose="020B0004020202020204" pitchFamily="34" charset="0"/>
              </a:rPr>
              <a:t>6</a:t>
            </a:r>
            <a:endParaRPr kumimoji="0" lang="en-US" sz="1100" i="0" u="none" strike="noStrike" kern="1200" cap="none" spc="0" normalizeH="0" baseline="0" noProof="0" dirty="0">
              <a:ln>
                <a:noFill/>
              </a:ln>
              <a:effectLst/>
              <a:uLnTx/>
              <a:uFillTx/>
              <a:latin typeface="Aptos" panose="020B0004020202020204" pitchFamily="34" charset="0"/>
            </a:endParaRPr>
          </a:p>
        </p:txBody>
      </p:sp>
      <p:sp>
        <p:nvSpPr>
          <p:cNvPr id="46" name="TextBox 45">
            <a:extLst>
              <a:ext uri="{FF2B5EF4-FFF2-40B4-BE49-F238E27FC236}">
                <a16:creationId xmlns:a16="http://schemas.microsoft.com/office/drawing/2014/main" id="{E8B2B074-75F1-BC7E-DE57-4020ABDB6C38}"/>
              </a:ext>
            </a:extLst>
          </p:cNvPr>
          <p:cNvSpPr txBox="1"/>
          <p:nvPr/>
        </p:nvSpPr>
        <p:spPr>
          <a:xfrm>
            <a:off x="6300366" y="4669086"/>
            <a:ext cx="484204" cy="2616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100" i="0" u="none" strike="noStrike" kern="1200" cap="none" spc="0" normalizeH="0" baseline="0" noProof="0" dirty="0">
                <a:ln>
                  <a:noFill/>
                </a:ln>
                <a:effectLst/>
                <a:uLnTx/>
                <a:uFillTx/>
                <a:latin typeface="Aptos" panose="020B0004020202020204" pitchFamily="34" charset="0"/>
              </a:rPr>
              <a:t>10</a:t>
            </a:r>
            <a:r>
              <a:rPr kumimoji="0" lang="en-US" sz="1100" i="0" u="none" strike="noStrike" kern="1200" cap="none" spc="0" normalizeH="0" baseline="30000" noProof="0" dirty="0">
                <a:ln>
                  <a:noFill/>
                </a:ln>
                <a:effectLst/>
                <a:uLnTx/>
                <a:uFillTx/>
                <a:latin typeface="Aptos" panose="020B0004020202020204" pitchFamily="34" charset="0"/>
              </a:rPr>
              <a:t>2</a:t>
            </a:r>
            <a:endParaRPr kumimoji="0" lang="en-US" sz="1100" i="0" u="none" strike="noStrike" kern="1200" cap="none" spc="0" normalizeH="0" baseline="0" noProof="0" dirty="0">
              <a:ln>
                <a:noFill/>
              </a:ln>
              <a:effectLst/>
              <a:uLnTx/>
              <a:uFillTx/>
              <a:latin typeface="Aptos" panose="020B0004020202020204" pitchFamily="34" charset="0"/>
            </a:endParaRPr>
          </a:p>
        </p:txBody>
      </p:sp>
      <p:sp>
        <p:nvSpPr>
          <p:cNvPr id="47" name="TextBox 46">
            <a:extLst>
              <a:ext uri="{FF2B5EF4-FFF2-40B4-BE49-F238E27FC236}">
                <a16:creationId xmlns:a16="http://schemas.microsoft.com/office/drawing/2014/main" id="{E490CC2A-E84A-B525-1FA0-4B912C7FD68E}"/>
              </a:ext>
            </a:extLst>
          </p:cNvPr>
          <p:cNvSpPr txBox="1"/>
          <p:nvPr/>
        </p:nvSpPr>
        <p:spPr>
          <a:xfrm>
            <a:off x="7022087" y="4669086"/>
            <a:ext cx="484204" cy="2616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100" i="0" u="none" strike="noStrike" kern="1200" cap="none" spc="0" normalizeH="0" baseline="0" noProof="0" dirty="0">
                <a:ln>
                  <a:noFill/>
                </a:ln>
                <a:effectLst/>
                <a:uLnTx/>
                <a:uFillTx/>
                <a:latin typeface="Aptos" panose="020B0004020202020204" pitchFamily="34" charset="0"/>
              </a:rPr>
              <a:t>10</a:t>
            </a:r>
            <a:r>
              <a:rPr kumimoji="0" lang="en-US" sz="1100" i="0" u="none" strike="noStrike" kern="1200" cap="none" spc="0" normalizeH="0" baseline="30000" noProof="0" dirty="0">
                <a:ln>
                  <a:noFill/>
                </a:ln>
                <a:effectLst/>
                <a:uLnTx/>
                <a:uFillTx/>
                <a:latin typeface="Aptos" panose="020B0004020202020204" pitchFamily="34" charset="0"/>
              </a:rPr>
              <a:t>3</a:t>
            </a:r>
            <a:endParaRPr kumimoji="0" lang="en-US" sz="1100" i="0" u="none" strike="noStrike" kern="1200" cap="none" spc="0" normalizeH="0" baseline="0" noProof="0" dirty="0">
              <a:ln>
                <a:noFill/>
              </a:ln>
              <a:effectLst/>
              <a:uLnTx/>
              <a:uFillTx/>
              <a:latin typeface="Aptos" panose="020B0004020202020204" pitchFamily="34" charset="0"/>
            </a:endParaRPr>
          </a:p>
        </p:txBody>
      </p:sp>
      <p:sp>
        <p:nvSpPr>
          <p:cNvPr id="48" name="TextBox 47">
            <a:extLst>
              <a:ext uri="{FF2B5EF4-FFF2-40B4-BE49-F238E27FC236}">
                <a16:creationId xmlns:a16="http://schemas.microsoft.com/office/drawing/2014/main" id="{6DB9CB7B-0DCA-2F79-A0EA-53B4D4029886}"/>
              </a:ext>
            </a:extLst>
          </p:cNvPr>
          <p:cNvSpPr txBox="1"/>
          <p:nvPr/>
        </p:nvSpPr>
        <p:spPr>
          <a:xfrm>
            <a:off x="7743808" y="4669086"/>
            <a:ext cx="484204" cy="2616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100" i="0" u="none" strike="noStrike" kern="1200" cap="none" spc="0" normalizeH="0" baseline="0" noProof="0" dirty="0">
                <a:ln>
                  <a:noFill/>
                </a:ln>
                <a:effectLst/>
                <a:uLnTx/>
                <a:uFillTx/>
                <a:latin typeface="Aptos" panose="020B0004020202020204" pitchFamily="34" charset="0"/>
              </a:rPr>
              <a:t>10</a:t>
            </a:r>
            <a:r>
              <a:rPr kumimoji="0" lang="en-US" sz="1100" i="0" u="none" strike="noStrike" kern="1200" cap="none" spc="0" normalizeH="0" baseline="30000" noProof="0" dirty="0">
                <a:ln>
                  <a:noFill/>
                </a:ln>
                <a:effectLst/>
                <a:uLnTx/>
                <a:uFillTx/>
                <a:latin typeface="Aptos" panose="020B0004020202020204" pitchFamily="34" charset="0"/>
              </a:rPr>
              <a:t>4</a:t>
            </a:r>
            <a:endParaRPr kumimoji="0" lang="en-US" sz="1100" i="0" u="none" strike="noStrike" kern="1200" cap="none" spc="0" normalizeH="0" baseline="0" noProof="0" dirty="0">
              <a:ln>
                <a:noFill/>
              </a:ln>
              <a:effectLst/>
              <a:uLnTx/>
              <a:uFillTx/>
              <a:latin typeface="Aptos" panose="020B0004020202020204" pitchFamily="34" charset="0"/>
            </a:endParaRPr>
          </a:p>
        </p:txBody>
      </p:sp>
      <p:sp>
        <p:nvSpPr>
          <p:cNvPr id="49" name="TextBox 48">
            <a:extLst>
              <a:ext uri="{FF2B5EF4-FFF2-40B4-BE49-F238E27FC236}">
                <a16:creationId xmlns:a16="http://schemas.microsoft.com/office/drawing/2014/main" id="{D1D913B5-C0E8-5E9D-26A0-847C1E2F8171}"/>
              </a:ext>
            </a:extLst>
          </p:cNvPr>
          <p:cNvSpPr txBox="1"/>
          <p:nvPr/>
        </p:nvSpPr>
        <p:spPr>
          <a:xfrm>
            <a:off x="8465529" y="4669086"/>
            <a:ext cx="484204" cy="2616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100" i="0" u="none" strike="noStrike" kern="1200" cap="none" spc="0" normalizeH="0" baseline="0" noProof="0" dirty="0">
                <a:ln>
                  <a:noFill/>
                </a:ln>
                <a:effectLst/>
                <a:uLnTx/>
                <a:uFillTx/>
                <a:latin typeface="Aptos" panose="020B0004020202020204" pitchFamily="34" charset="0"/>
              </a:rPr>
              <a:t>10</a:t>
            </a:r>
            <a:r>
              <a:rPr kumimoji="0" lang="en-US" sz="1100" i="0" u="none" strike="noStrike" kern="1200" cap="none" spc="0" normalizeH="0" baseline="30000" noProof="0" dirty="0">
                <a:ln>
                  <a:noFill/>
                </a:ln>
                <a:effectLst/>
                <a:uLnTx/>
                <a:uFillTx/>
                <a:latin typeface="Aptos" panose="020B0004020202020204" pitchFamily="34" charset="0"/>
              </a:rPr>
              <a:t>5</a:t>
            </a:r>
            <a:endParaRPr kumimoji="0" lang="en-US" sz="1100" i="0" u="none" strike="noStrike" kern="1200" cap="none" spc="0" normalizeH="0" baseline="0" noProof="0" dirty="0">
              <a:ln>
                <a:noFill/>
              </a:ln>
              <a:effectLst/>
              <a:uLnTx/>
              <a:uFillTx/>
              <a:latin typeface="Aptos" panose="020B0004020202020204" pitchFamily="34" charset="0"/>
            </a:endParaRPr>
          </a:p>
        </p:txBody>
      </p:sp>
      <p:cxnSp>
        <p:nvCxnSpPr>
          <p:cNvPr id="50" name="Straight Arrow Connector 49">
            <a:extLst>
              <a:ext uri="{FF2B5EF4-FFF2-40B4-BE49-F238E27FC236}">
                <a16:creationId xmlns:a16="http://schemas.microsoft.com/office/drawing/2014/main" id="{F5235F7C-46B3-605A-C92E-4F9A56BBFC4A}"/>
              </a:ext>
            </a:extLst>
          </p:cNvPr>
          <p:cNvCxnSpPr>
            <a:cxnSpLocks/>
          </p:cNvCxnSpPr>
          <p:nvPr/>
        </p:nvCxnSpPr>
        <p:spPr>
          <a:xfrm>
            <a:off x="8203948" y="2744121"/>
            <a:ext cx="0" cy="1949029"/>
          </a:xfrm>
          <a:prstGeom prst="straightConnector1">
            <a:avLst/>
          </a:prstGeom>
          <a:ln>
            <a:solidFill>
              <a:schemeClr val="tx1"/>
            </a:solidFill>
            <a:prstDash val="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08B11FA7-83AC-A7B2-D9C2-5E0005B7505F}"/>
              </a:ext>
            </a:extLst>
          </p:cNvPr>
          <p:cNvSpPr/>
          <p:nvPr/>
        </p:nvSpPr>
        <p:spPr>
          <a:xfrm>
            <a:off x="8442669"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0F05563-1F68-C8A1-52EE-CDE632E3016E}"/>
              </a:ext>
            </a:extLst>
          </p:cNvPr>
          <p:cNvSpPr/>
          <p:nvPr/>
        </p:nvSpPr>
        <p:spPr>
          <a:xfrm>
            <a:off x="8316249"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7EEEC3A-1B81-D19F-3CB2-B81D56CF024C}"/>
              </a:ext>
            </a:extLst>
          </p:cNvPr>
          <p:cNvSpPr/>
          <p:nvPr/>
        </p:nvSpPr>
        <p:spPr>
          <a:xfrm>
            <a:off x="8604069"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11950C9-586C-BB4D-0DD3-F0DDDCB0B536}"/>
              </a:ext>
            </a:extLst>
          </p:cNvPr>
          <p:cNvSpPr/>
          <p:nvPr/>
        </p:nvSpPr>
        <p:spPr>
          <a:xfrm>
            <a:off x="8653661"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E857E3EF-1AF8-8E52-53AC-9E74C9B70EE9}"/>
              </a:ext>
            </a:extLst>
          </p:cNvPr>
          <p:cNvSpPr/>
          <p:nvPr/>
        </p:nvSpPr>
        <p:spPr>
          <a:xfrm>
            <a:off x="8583642"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0C78276-2636-ABAD-DB57-54AFCFC63C40}"/>
              </a:ext>
            </a:extLst>
          </p:cNvPr>
          <p:cNvSpPr/>
          <p:nvPr/>
        </p:nvSpPr>
        <p:spPr>
          <a:xfrm>
            <a:off x="8732831"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3471D05-8C9E-BE21-1CCD-211267B2FFCB}"/>
              </a:ext>
            </a:extLst>
          </p:cNvPr>
          <p:cNvSpPr/>
          <p:nvPr/>
        </p:nvSpPr>
        <p:spPr>
          <a:xfrm>
            <a:off x="8515767"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98D8FD8-EEC0-C71B-E6B2-7FCDBE879F73}"/>
              </a:ext>
            </a:extLst>
          </p:cNvPr>
          <p:cNvSpPr/>
          <p:nvPr/>
        </p:nvSpPr>
        <p:spPr>
          <a:xfrm>
            <a:off x="8800469"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E173E05-D76C-4353-AB1D-45742E0D72AC}"/>
              </a:ext>
            </a:extLst>
          </p:cNvPr>
          <p:cNvSpPr/>
          <p:nvPr/>
        </p:nvSpPr>
        <p:spPr>
          <a:xfrm>
            <a:off x="8884714"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C6E8DF1C-DBFC-F28C-9721-2E4F84C26F3F}"/>
              </a:ext>
            </a:extLst>
          </p:cNvPr>
          <p:cNvSpPr/>
          <p:nvPr/>
        </p:nvSpPr>
        <p:spPr>
          <a:xfrm>
            <a:off x="8366487"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ED71E3B-5C72-4530-AB8E-1FC5E64F0B8B}"/>
              </a:ext>
            </a:extLst>
          </p:cNvPr>
          <p:cNvSpPr/>
          <p:nvPr/>
        </p:nvSpPr>
        <p:spPr>
          <a:xfrm>
            <a:off x="8228227"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73AD29D6-5CCC-F236-68AE-1B2D806EED8E}"/>
              </a:ext>
            </a:extLst>
          </p:cNvPr>
          <p:cNvSpPr/>
          <p:nvPr/>
        </p:nvSpPr>
        <p:spPr>
          <a:xfrm>
            <a:off x="8938882"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86A4A1A-E5FA-D2F4-8320-F1CF470C38C1}"/>
              </a:ext>
            </a:extLst>
          </p:cNvPr>
          <p:cNvSpPr/>
          <p:nvPr/>
        </p:nvSpPr>
        <p:spPr>
          <a:xfrm>
            <a:off x="9070047"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26C57CB-87A9-0031-A176-9E1136CA7585}"/>
              </a:ext>
            </a:extLst>
          </p:cNvPr>
          <p:cNvSpPr/>
          <p:nvPr/>
        </p:nvSpPr>
        <p:spPr>
          <a:xfrm>
            <a:off x="8847929"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457DE55-D48A-5929-C091-981D8F057736}"/>
              </a:ext>
            </a:extLst>
          </p:cNvPr>
          <p:cNvSpPr/>
          <p:nvPr/>
        </p:nvSpPr>
        <p:spPr>
          <a:xfrm>
            <a:off x="8684747" y="3914336"/>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44F3D5B4-D371-224E-F847-B7B3DDC74221}"/>
              </a:ext>
            </a:extLst>
          </p:cNvPr>
          <p:cNvSpPr txBox="1"/>
          <p:nvPr/>
        </p:nvSpPr>
        <p:spPr>
          <a:xfrm rot="19200000">
            <a:off x="7797452" y="2403413"/>
            <a:ext cx="805008" cy="261610"/>
          </a:xfrm>
          <a:prstGeom prst="rect">
            <a:avLst/>
          </a:prstGeom>
          <a:noFill/>
        </p:spPr>
        <p:txBody>
          <a:bodyPr wrap="square">
            <a:spAutoFit/>
          </a:bodyPr>
          <a:lstStyle/>
          <a:p>
            <a:pPr algn="ctr"/>
            <a:r>
              <a:rPr lang="en-US" sz="1100" i="1" dirty="0">
                <a:latin typeface="Aptos" panose="020B0004020202020204" pitchFamily="34" charset="0"/>
              </a:rPr>
              <a:t>Min.</a:t>
            </a:r>
          </a:p>
        </p:txBody>
      </p:sp>
      <p:cxnSp>
        <p:nvCxnSpPr>
          <p:cNvPr id="70" name="Straight Arrow Connector 69">
            <a:extLst>
              <a:ext uri="{FF2B5EF4-FFF2-40B4-BE49-F238E27FC236}">
                <a16:creationId xmlns:a16="http://schemas.microsoft.com/office/drawing/2014/main" id="{182E5ED6-AA91-CB3C-7091-2E76EB3AD603}"/>
              </a:ext>
            </a:extLst>
          </p:cNvPr>
          <p:cNvCxnSpPr>
            <a:cxnSpLocks/>
          </p:cNvCxnSpPr>
          <p:nvPr/>
        </p:nvCxnSpPr>
        <p:spPr>
          <a:xfrm>
            <a:off x="7773462" y="2750433"/>
            <a:ext cx="0" cy="1949029"/>
          </a:xfrm>
          <a:prstGeom prst="straightConnector1">
            <a:avLst/>
          </a:prstGeom>
          <a:ln>
            <a:solidFill>
              <a:schemeClr val="tx1"/>
            </a:solidFill>
            <a:prstDash val="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3CAAC283-E672-47FC-5727-2C2D28464088}"/>
              </a:ext>
            </a:extLst>
          </p:cNvPr>
          <p:cNvSpPr txBox="1"/>
          <p:nvPr/>
        </p:nvSpPr>
        <p:spPr>
          <a:xfrm>
            <a:off x="0" y="6582370"/>
            <a:ext cx="6638802" cy="246221"/>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000" u="none" strike="noStrike" kern="1200" cap="none" spc="0" normalizeH="0" baseline="30000" noProof="0" dirty="0">
                <a:ln>
                  <a:noFill/>
                </a:ln>
                <a:solidFill>
                  <a:prstClr val="black"/>
                </a:solidFill>
                <a:effectLst/>
                <a:uLnTx/>
                <a:uFillTx/>
                <a:latin typeface="Aptos" panose="020B0004020202020204" pitchFamily="34" charset="0"/>
              </a:rPr>
              <a:t>[1] </a:t>
            </a:r>
            <a:r>
              <a:rPr kumimoji="0" lang="en-US" sz="1000" i="0" u="none" strike="noStrike" kern="1200" cap="none" spc="0" normalizeH="0" baseline="0" noProof="0" dirty="0">
                <a:ln>
                  <a:noFill/>
                </a:ln>
                <a:effectLst/>
                <a:uLnTx/>
                <a:uFillTx/>
                <a:latin typeface="Aptos" panose="020B0004020202020204" pitchFamily="34" charset="0"/>
              </a:rPr>
              <a:t>H. Reddick. </a:t>
            </a:r>
            <a:r>
              <a:rPr kumimoji="0" lang="en-US" sz="1000" i="1" u="none" strike="noStrike" kern="1200" cap="none" spc="0" normalizeH="0" baseline="0" noProof="0" dirty="0">
                <a:ln>
                  <a:noFill/>
                </a:ln>
                <a:effectLst/>
                <a:uLnTx/>
                <a:uFillTx/>
                <a:latin typeface="Aptos" panose="020B0004020202020204" pitchFamily="34" charset="0"/>
              </a:rPr>
              <a:t>Safe-life and damage-tolerant design approaches for helicopter structures</a:t>
            </a:r>
            <a:r>
              <a:rPr kumimoji="0" lang="en-US" sz="1000" i="0" u="none" strike="noStrike" kern="1200" cap="none" spc="0" normalizeH="0" baseline="0" noProof="0" dirty="0">
                <a:ln>
                  <a:noFill/>
                </a:ln>
                <a:effectLst/>
                <a:uLnTx/>
                <a:uFillTx/>
                <a:latin typeface="Aptos" panose="020B0004020202020204" pitchFamily="34" charset="0"/>
              </a:rPr>
              <a:t> (1983)</a:t>
            </a:r>
            <a:endParaRPr lang="en-US" sz="1000" dirty="0">
              <a:latin typeface="Aptos" panose="020B0004020202020204" pitchFamily="34" charset="0"/>
            </a:endParaRPr>
          </a:p>
        </p:txBody>
      </p:sp>
      <p:sp>
        <p:nvSpPr>
          <p:cNvPr id="75" name="TextBox 74">
            <a:extLst>
              <a:ext uri="{FF2B5EF4-FFF2-40B4-BE49-F238E27FC236}">
                <a16:creationId xmlns:a16="http://schemas.microsoft.com/office/drawing/2014/main" id="{2140EF2C-F79F-F053-9B97-9063BAB1EB9A}"/>
              </a:ext>
            </a:extLst>
          </p:cNvPr>
          <p:cNvSpPr txBox="1"/>
          <p:nvPr/>
        </p:nvSpPr>
        <p:spPr>
          <a:xfrm>
            <a:off x="7461821" y="6582370"/>
            <a:ext cx="2358799" cy="246221"/>
          </a:xfrm>
          <a:prstGeom prst="rect">
            <a:avLst/>
          </a:prstGeom>
          <a:noFill/>
        </p:spPr>
        <p:txBody>
          <a:bodyPr wrap="square">
            <a:spAutoFit/>
          </a:bodyPr>
          <a:lstStyle/>
          <a:p>
            <a:r>
              <a:rPr lang="en-US" sz="1000" dirty="0">
                <a:latin typeface="Aptos" panose="020B0004020202020204" pitchFamily="34" charset="0"/>
              </a:rPr>
              <a:t>FAA: Federal Aviation Administration</a:t>
            </a:r>
            <a:endParaRPr lang="en-US" sz="1000" dirty="0"/>
          </a:p>
        </p:txBody>
      </p:sp>
      <p:sp>
        <p:nvSpPr>
          <p:cNvPr id="76" name="TextBox 75">
            <a:extLst>
              <a:ext uri="{FF2B5EF4-FFF2-40B4-BE49-F238E27FC236}">
                <a16:creationId xmlns:a16="http://schemas.microsoft.com/office/drawing/2014/main" id="{4FEF5669-E82D-D84C-0D58-D9246336584A}"/>
              </a:ext>
            </a:extLst>
          </p:cNvPr>
          <p:cNvSpPr txBox="1"/>
          <p:nvPr/>
        </p:nvSpPr>
        <p:spPr>
          <a:xfrm>
            <a:off x="6530996" y="1488242"/>
            <a:ext cx="2933944" cy="338554"/>
          </a:xfrm>
          <a:prstGeom prst="rect">
            <a:avLst/>
          </a:prstGeom>
          <a:noFill/>
        </p:spPr>
        <p:txBody>
          <a:bodyPr wrap="square">
            <a:spAutoFit/>
          </a:bodyPr>
          <a:lstStyle/>
          <a:p>
            <a:pPr algn="ctr" defTabSz="914400">
              <a:defRPr/>
            </a:pPr>
            <a:r>
              <a:rPr kumimoji="0" lang="en-US" sz="1600" i="0" u="sng" strike="noStrike" kern="1200" cap="none" spc="0" normalizeH="0" baseline="0" noProof="0" dirty="0">
                <a:ln>
                  <a:noFill/>
                </a:ln>
                <a:solidFill>
                  <a:prstClr val="black"/>
                </a:solidFill>
                <a:effectLst/>
                <a:uLnTx/>
                <a:uFillTx/>
                <a:latin typeface="Aptos" panose="020B0004020202020204" pitchFamily="34" charset="0"/>
              </a:rPr>
              <a:t>Example S-N</a:t>
            </a:r>
            <a:r>
              <a:rPr kumimoji="0" lang="en-US" sz="1600" i="0" strike="noStrike" kern="1200" cap="none" spc="0" normalizeH="0" baseline="-25000" noProof="0" dirty="0">
                <a:ln>
                  <a:noFill/>
                </a:ln>
                <a:solidFill>
                  <a:prstClr val="black"/>
                </a:solidFill>
                <a:effectLst/>
                <a:uLnTx/>
                <a:uFillTx/>
                <a:latin typeface="Aptos" panose="020B0004020202020204" pitchFamily="34" charset="0"/>
              </a:rPr>
              <a:t>i</a:t>
            </a:r>
            <a:r>
              <a:rPr kumimoji="0" lang="en-US" sz="1600" i="0" u="sng" strike="noStrike" kern="1200" cap="none" spc="0" normalizeH="0" baseline="0" noProof="0" dirty="0">
                <a:ln>
                  <a:noFill/>
                </a:ln>
                <a:solidFill>
                  <a:prstClr val="black"/>
                </a:solidFill>
                <a:effectLst/>
                <a:uLnTx/>
                <a:uFillTx/>
                <a:latin typeface="Aptos" panose="020B0004020202020204" pitchFamily="34" charset="0"/>
              </a:rPr>
              <a:t> Curve</a:t>
            </a:r>
          </a:p>
        </p:txBody>
      </p:sp>
      <p:sp>
        <p:nvSpPr>
          <p:cNvPr id="81" name="TextBox 80">
            <a:extLst>
              <a:ext uri="{FF2B5EF4-FFF2-40B4-BE49-F238E27FC236}">
                <a16:creationId xmlns:a16="http://schemas.microsoft.com/office/drawing/2014/main" id="{DD3CD207-9EFF-848F-F700-1E6C303971F5}"/>
              </a:ext>
            </a:extLst>
          </p:cNvPr>
          <p:cNvSpPr txBox="1"/>
          <p:nvPr/>
        </p:nvSpPr>
        <p:spPr>
          <a:xfrm>
            <a:off x="597656" y="1826796"/>
            <a:ext cx="1619989" cy="369332"/>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800" b="1" i="0" u="none" strike="noStrike" kern="1200" cap="none" spc="0" normalizeH="0" baseline="0" noProof="0" dirty="0">
                <a:ln>
                  <a:noFill/>
                </a:ln>
                <a:solidFill>
                  <a:srgbClr val="003D92"/>
                </a:solidFill>
                <a:effectLst/>
                <a:uLnTx/>
                <a:uFillTx/>
                <a:latin typeface="Aptos" panose="020B0004020202020204" pitchFamily="34" charset="0"/>
              </a:rPr>
              <a:t>(1) Safe Life</a:t>
            </a:r>
            <a:endParaRPr lang="en-US" sz="1800" b="1" dirty="0">
              <a:solidFill>
                <a:srgbClr val="003D92"/>
              </a:solidFill>
              <a:latin typeface="Aptos" panose="020B0004020202020204" pitchFamily="34" charset="0"/>
            </a:endParaRPr>
          </a:p>
        </p:txBody>
      </p:sp>
      <p:sp>
        <p:nvSpPr>
          <p:cNvPr id="82" name="TextBox 81">
            <a:extLst>
              <a:ext uri="{FF2B5EF4-FFF2-40B4-BE49-F238E27FC236}">
                <a16:creationId xmlns:a16="http://schemas.microsoft.com/office/drawing/2014/main" id="{9E3D86D4-3BAE-4C08-AC5E-FC1770BD7B55}"/>
              </a:ext>
            </a:extLst>
          </p:cNvPr>
          <p:cNvSpPr txBox="1"/>
          <p:nvPr/>
        </p:nvSpPr>
        <p:spPr>
          <a:xfrm>
            <a:off x="597656" y="3702501"/>
            <a:ext cx="4626528" cy="954107"/>
          </a:xfrm>
          <a:prstGeom prst="rect">
            <a:avLst/>
          </a:prstGeom>
          <a:noFill/>
        </p:spPr>
        <p:txBody>
          <a:bodyPr wrap="square">
            <a:spAutoFit/>
          </a:bodyPr>
          <a:lstStyle/>
          <a:p>
            <a:r>
              <a:rPr lang="en-US" sz="1400" dirty="0">
                <a:latin typeface="Aptos" panose="020B0004020202020204" pitchFamily="34" charset="0"/>
              </a:rPr>
              <a:t>“</a:t>
            </a:r>
            <a:r>
              <a:rPr lang="en-US" sz="1400" i="1" dirty="0">
                <a:latin typeface="Aptos" panose="020B0004020202020204" pitchFamily="34" charset="0"/>
              </a:rPr>
              <a:t>The safe life approach only applies to parts which define </a:t>
            </a:r>
            <a:r>
              <a:rPr lang="en-US" sz="1400" b="1" i="1" dirty="0">
                <a:latin typeface="Aptos" panose="020B0004020202020204" pitchFamily="34" charset="0"/>
              </a:rPr>
              <a:t>crack initiation as the limit of the useful life</a:t>
            </a:r>
            <a:r>
              <a:rPr lang="en-US" sz="1400" i="1" dirty="0">
                <a:latin typeface="Aptos" panose="020B0004020202020204" pitchFamily="34" charset="0"/>
              </a:rPr>
              <a:t>, such as rotating parts</a:t>
            </a:r>
            <a:r>
              <a:rPr lang="en-US" sz="1400" dirty="0">
                <a:latin typeface="Aptos" panose="020B0004020202020204" pitchFamily="34" charset="0"/>
              </a:rPr>
              <a:t>.” </a:t>
            </a:r>
          </a:p>
          <a:p>
            <a:r>
              <a:rPr lang="en-US" sz="1400" dirty="0">
                <a:latin typeface="Aptos" panose="020B0004020202020204" pitchFamily="34" charset="0"/>
              </a:rPr>
              <a:t>	- FAA AC 33.70-1 </a:t>
            </a:r>
          </a:p>
        </p:txBody>
      </p:sp>
      <p:sp>
        <p:nvSpPr>
          <p:cNvPr id="83" name="TextBox 82">
            <a:extLst>
              <a:ext uri="{FF2B5EF4-FFF2-40B4-BE49-F238E27FC236}">
                <a16:creationId xmlns:a16="http://schemas.microsoft.com/office/drawing/2014/main" id="{C605E05D-E7A1-11B4-E806-E2FFD118F0F9}"/>
              </a:ext>
            </a:extLst>
          </p:cNvPr>
          <p:cNvSpPr txBox="1"/>
          <p:nvPr/>
        </p:nvSpPr>
        <p:spPr>
          <a:xfrm>
            <a:off x="597656" y="4843843"/>
            <a:ext cx="4626528" cy="954107"/>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400" i="1" u="none" strike="noStrike" kern="1200" cap="none" spc="0" normalizeH="0" baseline="0" noProof="0" dirty="0">
                <a:ln>
                  <a:noFill/>
                </a:ln>
                <a:solidFill>
                  <a:prstClr val="black"/>
                </a:solidFill>
                <a:effectLst/>
                <a:uLnTx/>
                <a:uFillTx/>
                <a:latin typeface="Aptos" panose="020B0004020202020204" pitchFamily="34" charset="0"/>
              </a:rPr>
              <a:t>“The safe-life design approach, when properly executed, places statistically predictable failures at an extremely remote probability of occurrence. This approach does, however, </a:t>
            </a:r>
            <a:r>
              <a:rPr kumimoji="0" lang="en-US" sz="1400" b="1" i="1" u="none" strike="noStrike" kern="1200" cap="none" spc="0" normalizeH="0" baseline="0" noProof="0" dirty="0">
                <a:ln>
                  <a:noFill/>
                </a:ln>
                <a:solidFill>
                  <a:prstClr val="black"/>
                </a:solidFill>
                <a:effectLst/>
                <a:uLnTx/>
                <a:uFillTx/>
                <a:latin typeface="Aptos" panose="020B0004020202020204" pitchFamily="34" charset="0"/>
              </a:rPr>
              <a:t>assume the structure to be flaw free</a:t>
            </a:r>
            <a:r>
              <a:rPr kumimoji="0" lang="en-US" sz="1400" i="1" u="none" strike="noStrike" kern="1200" cap="none" spc="0" normalizeH="0" baseline="0" noProof="0" dirty="0">
                <a:ln>
                  <a:noFill/>
                </a:ln>
                <a:solidFill>
                  <a:prstClr val="black"/>
                </a:solidFill>
                <a:effectLst/>
                <a:uLnTx/>
                <a:uFillTx/>
                <a:latin typeface="Aptos" panose="020B0004020202020204" pitchFamily="34" charset="0"/>
              </a:rPr>
              <a:t>.” </a:t>
            </a:r>
            <a:r>
              <a:rPr kumimoji="0" lang="en-US" sz="1400" u="none" strike="noStrike" kern="1200" cap="none" spc="0" normalizeH="0" baseline="30000" noProof="0" dirty="0">
                <a:ln>
                  <a:noFill/>
                </a:ln>
                <a:solidFill>
                  <a:prstClr val="black"/>
                </a:solidFill>
                <a:effectLst/>
                <a:uLnTx/>
                <a:uFillTx/>
                <a:latin typeface="Aptos" panose="020B0004020202020204" pitchFamily="34" charset="0"/>
              </a:rPr>
              <a:t>[1]</a:t>
            </a:r>
            <a:endParaRPr kumimoji="0" lang="en-US" sz="140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84" name="TextBox 83">
            <a:extLst>
              <a:ext uri="{FF2B5EF4-FFF2-40B4-BE49-F238E27FC236}">
                <a16:creationId xmlns:a16="http://schemas.microsoft.com/office/drawing/2014/main" id="{752FB4C6-1036-544B-A350-8E98EE7D1C71}"/>
              </a:ext>
            </a:extLst>
          </p:cNvPr>
          <p:cNvSpPr txBox="1"/>
          <p:nvPr/>
        </p:nvSpPr>
        <p:spPr>
          <a:xfrm>
            <a:off x="935895" y="2386585"/>
            <a:ext cx="3208983" cy="1077218"/>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1600" i="0" u="none" strike="noStrike" kern="1200" cap="none" spc="0" normalizeH="0" baseline="0" noProof="0" dirty="0">
                <a:ln>
                  <a:noFill/>
                </a:ln>
                <a:solidFill>
                  <a:prstClr val="black"/>
                </a:solidFill>
                <a:effectLst/>
                <a:uLnTx/>
                <a:uFillTx/>
                <a:latin typeface="Aptos" panose="020B0004020202020204" pitchFamily="34" charset="0"/>
              </a:rPr>
              <a:t>Three basic elements</a:t>
            </a:r>
            <a:r>
              <a:rPr kumimoji="0" lang="en-US" sz="1600" u="none" strike="noStrike" kern="1200" cap="none" spc="0" normalizeH="0" baseline="30000" noProof="0" dirty="0">
                <a:ln>
                  <a:noFill/>
                </a:ln>
                <a:solidFill>
                  <a:prstClr val="black"/>
                </a:solidFill>
                <a:effectLst/>
                <a:uLnTx/>
                <a:uFillTx/>
                <a:latin typeface="Aptos" panose="020B0004020202020204" pitchFamily="34" charset="0"/>
              </a:rPr>
              <a:t> [1] </a:t>
            </a:r>
            <a:r>
              <a:rPr kumimoji="0" lang="en-US" sz="1600" i="0" u="none" strike="noStrike" kern="1200" cap="none" spc="0" normalizeH="0" baseline="0" noProof="0" dirty="0">
                <a:ln>
                  <a:noFill/>
                </a:ln>
                <a:solidFill>
                  <a:prstClr val="black"/>
                </a:solidFill>
                <a:effectLst/>
                <a:uLnTx/>
                <a:uFillTx/>
                <a:latin typeface="Aptos" panose="020B0004020202020204" pitchFamily="34" charset="0"/>
              </a:rPr>
              <a:t>:</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solidFill>
                <a:latin typeface="Aptos" panose="020B0004020202020204" pitchFamily="34" charset="0"/>
              </a:rPr>
              <a:t>Working </a:t>
            </a:r>
            <a:r>
              <a:rPr lang="en-US" sz="1600" dirty="0" err="1">
                <a:solidFill>
                  <a:prstClr val="black"/>
                </a:solidFill>
                <a:latin typeface="Aptos" panose="020B0004020202020204" pitchFamily="34" charset="0"/>
              </a:rPr>
              <a:t>Wöhler</a:t>
            </a:r>
            <a:r>
              <a:rPr lang="en-US" sz="1600" dirty="0">
                <a:solidFill>
                  <a:prstClr val="black"/>
                </a:solidFill>
                <a:latin typeface="Aptos" panose="020B0004020202020204" pitchFamily="34" charset="0"/>
              </a:rPr>
              <a:t> (“S-N”) Curve</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i="0" u="none" strike="noStrike" kern="1200" cap="none" spc="0" normalizeH="0" baseline="0" noProof="0" dirty="0">
                <a:ln>
                  <a:noFill/>
                </a:ln>
                <a:solidFill>
                  <a:prstClr val="black"/>
                </a:solidFill>
                <a:effectLst/>
                <a:uLnTx/>
                <a:uFillTx/>
                <a:latin typeface="Aptos" panose="020B0004020202020204" pitchFamily="34" charset="0"/>
              </a:rPr>
              <a:t>Design Loading Spectra</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solidFill>
                <a:latin typeface="Aptos" panose="020B0004020202020204" pitchFamily="34" charset="0"/>
              </a:rPr>
              <a:t>Cumulative Damage Theory</a:t>
            </a:r>
            <a:endParaRPr kumimoji="0" lang="en-US" sz="16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95" name="Oval 94">
            <a:extLst>
              <a:ext uri="{FF2B5EF4-FFF2-40B4-BE49-F238E27FC236}">
                <a16:creationId xmlns:a16="http://schemas.microsoft.com/office/drawing/2014/main" id="{A195E5C2-32B1-E00A-B416-204474C5B6A3}"/>
              </a:ext>
            </a:extLst>
          </p:cNvPr>
          <p:cNvSpPr/>
          <p:nvPr/>
        </p:nvSpPr>
        <p:spPr>
          <a:xfrm>
            <a:off x="6861044" y="3192799"/>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248A184-F944-7646-5369-A4934B84AAE4}"/>
              </a:ext>
            </a:extLst>
          </p:cNvPr>
          <p:cNvSpPr/>
          <p:nvPr/>
        </p:nvSpPr>
        <p:spPr>
          <a:xfrm>
            <a:off x="6910636" y="3192799"/>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9326E579-4A05-D272-B7FC-01E555DF2657}"/>
              </a:ext>
            </a:extLst>
          </p:cNvPr>
          <p:cNvSpPr/>
          <p:nvPr/>
        </p:nvSpPr>
        <p:spPr>
          <a:xfrm>
            <a:off x="7131871" y="3192799"/>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385E8B76-98EF-5BAF-2F42-466CD832404F}"/>
              </a:ext>
            </a:extLst>
          </p:cNvPr>
          <p:cNvSpPr/>
          <p:nvPr/>
        </p:nvSpPr>
        <p:spPr>
          <a:xfrm>
            <a:off x="6989806" y="3192799"/>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437F3D29-3C42-FD78-67C0-0318E6E3096E}"/>
              </a:ext>
            </a:extLst>
          </p:cNvPr>
          <p:cNvSpPr/>
          <p:nvPr/>
        </p:nvSpPr>
        <p:spPr>
          <a:xfrm>
            <a:off x="7057444" y="3192799"/>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A4EEF46B-0BAB-C2D6-BFB3-0B444B34CE42}"/>
              </a:ext>
            </a:extLst>
          </p:cNvPr>
          <p:cNvSpPr/>
          <p:nvPr/>
        </p:nvSpPr>
        <p:spPr>
          <a:xfrm>
            <a:off x="6941722" y="3192799"/>
            <a:ext cx="45720" cy="45978"/>
          </a:xfrm>
          <a:prstGeom prst="ellipse">
            <a:avLst/>
          </a:prstGeom>
          <a:solidFill>
            <a:srgbClr val="3B8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DED785-F36E-B072-7BE5-7FB4E4A8CFDA}"/>
              </a:ext>
            </a:extLst>
          </p:cNvPr>
          <p:cNvSpPr txBox="1"/>
          <p:nvPr/>
        </p:nvSpPr>
        <p:spPr>
          <a:xfrm>
            <a:off x="5335584" y="5544873"/>
            <a:ext cx="6445546" cy="646331"/>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effectLst/>
                <a:uLnTx/>
                <a:uFillTx/>
                <a:latin typeface="Aptos" panose="020B0004020202020204" pitchFamily="34" charset="0"/>
              </a:rPr>
              <a:t>Current approaches that cannot account for microstructure</a:t>
            </a:r>
            <a:r>
              <a:rPr kumimoji="0" lang="en-US" b="1" i="0" u="none" strike="noStrike" kern="1200" cap="none" spc="0" normalizeH="0" noProof="0" dirty="0">
                <a:ln>
                  <a:noFill/>
                </a:ln>
                <a:effectLst/>
                <a:uLnTx/>
                <a:uFillTx/>
                <a:latin typeface="Aptos" panose="020B0004020202020204" pitchFamily="34" charset="0"/>
              </a:rPr>
              <a:t> </a:t>
            </a:r>
            <a:r>
              <a:rPr kumimoji="0" lang="en-US" b="1" i="0" u="none" strike="noStrike" kern="1200" cap="none" spc="0" normalizeH="0" baseline="0" noProof="0" dirty="0">
                <a:ln>
                  <a:noFill/>
                </a:ln>
                <a:effectLst/>
                <a:uLnTx/>
                <a:uFillTx/>
                <a:latin typeface="Aptos" panose="020B0004020202020204" pitchFamily="34" charset="0"/>
              </a:rPr>
              <a:t>must treat this uncertainty in life conservatively</a:t>
            </a:r>
            <a:endParaRPr kumimoji="0" lang="en-US" i="0" u="none" strike="noStrike" kern="1200" cap="none" spc="0" normalizeH="0" baseline="0" noProof="0" dirty="0">
              <a:ln>
                <a:noFill/>
              </a:ln>
              <a:effectLst/>
              <a:uLnTx/>
              <a:uFillTx/>
              <a:latin typeface="Aptos" panose="020B0004020202020204" pitchFamily="34" charset="0"/>
            </a:endParaRPr>
          </a:p>
        </p:txBody>
      </p:sp>
      <p:sp>
        <p:nvSpPr>
          <p:cNvPr id="5" name="TextBox 4">
            <a:extLst>
              <a:ext uri="{FF2B5EF4-FFF2-40B4-BE49-F238E27FC236}">
                <a16:creationId xmlns:a16="http://schemas.microsoft.com/office/drawing/2014/main" id="{F87721D8-021E-C618-B330-3D09416813EE}"/>
              </a:ext>
            </a:extLst>
          </p:cNvPr>
          <p:cNvSpPr txBox="1"/>
          <p:nvPr/>
        </p:nvSpPr>
        <p:spPr>
          <a:xfrm>
            <a:off x="8706332" y="2006090"/>
            <a:ext cx="3017614" cy="738664"/>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latin typeface="Aptos" panose="020B0004020202020204" pitchFamily="34" charset="0"/>
              </a:rPr>
              <a:t>Scatter is typically attributed to weakest link combinations of microstructural features and flaws</a:t>
            </a:r>
            <a:endParaRPr kumimoji="0" lang="en-US" sz="1400" i="0" u="none" strike="noStrike" kern="1200" cap="none" spc="0" normalizeH="0" baseline="0" noProof="0" dirty="0">
              <a:ln>
                <a:noFill/>
              </a:ln>
              <a:effectLst/>
              <a:uLnTx/>
              <a:uFillTx/>
              <a:latin typeface="Aptos" panose="020B0004020202020204" pitchFamily="34" charset="0"/>
            </a:endParaRPr>
          </a:p>
        </p:txBody>
      </p:sp>
      <p:cxnSp>
        <p:nvCxnSpPr>
          <p:cNvPr id="6" name="Straight Arrow Connector 5">
            <a:extLst>
              <a:ext uri="{FF2B5EF4-FFF2-40B4-BE49-F238E27FC236}">
                <a16:creationId xmlns:a16="http://schemas.microsoft.com/office/drawing/2014/main" id="{EC522EBE-0E9E-5471-42FE-6C82875A43EC}"/>
              </a:ext>
            </a:extLst>
          </p:cNvPr>
          <p:cNvCxnSpPr>
            <a:cxnSpLocks/>
          </p:cNvCxnSpPr>
          <p:nvPr/>
        </p:nvCxnSpPr>
        <p:spPr>
          <a:xfrm flipH="1">
            <a:off x="8682173" y="2853969"/>
            <a:ext cx="1327556" cy="945346"/>
          </a:xfrm>
          <a:prstGeom prst="straightConnector1">
            <a:avLst/>
          </a:prstGeom>
          <a:ln w="38100" cap="flat" cmpd="sng" algn="ctr">
            <a:gradFill flip="none" rotWithShape="1">
              <a:gsLst>
                <a:gs pos="0">
                  <a:schemeClr val="accent1">
                    <a:lumMod val="5000"/>
                    <a:lumOff val="95000"/>
                    <a:alpha val="19000"/>
                  </a:schemeClr>
                </a:gs>
                <a:gs pos="46000">
                  <a:schemeClr val="bg2">
                    <a:alpha val="50000"/>
                  </a:schemeClr>
                </a:gs>
                <a:gs pos="100000">
                  <a:schemeClr val="tx1"/>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5541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6"/>
                                        </p:tgtEl>
                                      </p:cBhvr>
                                    </p:animEffect>
                                    <p:set>
                                      <p:cBhvr>
                                        <p:cTn id="10" dur="1" fill="hold">
                                          <p:stCondLst>
                                            <p:cond delay="499"/>
                                          </p:stCondLst>
                                        </p:cTn>
                                        <p:tgtEl>
                                          <p:spTgt spid="8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7"/>
                                        </p:tgtEl>
                                      </p:cBhvr>
                                    </p:animEffect>
                                    <p:set>
                                      <p:cBhvr>
                                        <p:cTn id="13" dur="1" fill="hold">
                                          <p:stCondLst>
                                            <p:cond delay="499"/>
                                          </p:stCondLst>
                                        </p:cTn>
                                        <p:tgtEl>
                                          <p:spTgt spid="8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8"/>
                                        </p:tgtEl>
                                      </p:cBhvr>
                                    </p:animEffect>
                                    <p:set>
                                      <p:cBhvr>
                                        <p:cTn id="16" dur="1" fill="hold">
                                          <p:stCondLst>
                                            <p:cond delay="499"/>
                                          </p:stCondLst>
                                        </p:cTn>
                                        <p:tgtEl>
                                          <p:spTgt spid="8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89"/>
                                        </p:tgtEl>
                                      </p:cBhvr>
                                    </p:animEffect>
                                    <p:set>
                                      <p:cBhvr>
                                        <p:cTn id="19" dur="1" fill="hold">
                                          <p:stCondLst>
                                            <p:cond delay="499"/>
                                          </p:stCondLst>
                                        </p:cTn>
                                        <p:tgtEl>
                                          <p:spTgt spid="8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0"/>
                                        </p:tgtEl>
                                      </p:cBhvr>
                                    </p:animEffect>
                                    <p:set>
                                      <p:cBhvr>
                                        <p:cTn id="22" dur="1" fill="hold">
                                          <p:stCondLst>
                                            <p:cond delay="499"/>
                                          </p:stCondLst>
                                        </p:cTn>
                                        <p:tgtEl>
                                          <p:spTgt spid="9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91"/>
                                        </p:tgtEl>
                                      </p:cBhvr>
                                    </p:animEffect>
                                    <p:set>
                                      <p:cBhvr>
                                        <p:cTn id="25" dur="1" fill="hold">
                                          <p:stCondLst>
                                            <p:cond delay="499"/>
                                          </p:stCondLst>
                                        </p:cTn>
                                        <p:tgtEl>
                                          <p:spTgt spid="9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93"/>
                                        </p:tgtEl>
                                      </p:cBhvr>
                                    </p:animEffect>
                                    <p:set>
                                      <p:cBhvr>
                                        <p:cTn id="28" dur="1" fill="hold">
                                          <p:stCondLst>
                                            <p:cond delay="499"/>
                                          </p:stCondLst>
                                        </p:cTn>
                                        <p:tgtEl>
                                          <p:spTgt spid="9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94"/>
                                        </p:tgtEl>
                                      </p:cBhvr>
                                    </p:animEffect>
                                    <p:set>
                                      <p:cBhvr>
                                        <p:cTn id="31" dur="1" fill="hold">
                                          <p:stCondLst>
                                            <p:cond delay="499"/>
                                          </p:stCondLst>
                                        </p:cTn>
                                        <p:tgtEl>
                                          <p:spTgt spid="9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95"/>
                                        </p:tgtEl>
                                      </p:cBhvr>
                                    </p:animEffect>
                                    <p:set>
                                      <p:cBhvr>
                                        <p:cTn id="34" dur="1" fill="hold">
                                          <p:stCondLst>
                                            <p:cond delay="499"/>
                                          </p:stCondLst>
                                        </p:cTn>
                                        <p:tgtEl>
                                          <p:spTgt spid="95"/>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96"/>
                                        </p:tgtEl>
                                      </p:cBhvr>
                                    </p:animEffect>
                                    <p:set>
                                      <p:cBhvr>
                                        <p:cTn id="37" dur="1" fill="hold">
                                          <p:stCondLst>
                                            <p:cond delay="499"/>
                                          </p:stCondLst>
                                        </p:cTn>
                                        <p:tgtEl>
                                          <p:spTgt spid="96"/>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97"/>
                                        </p:tgtEl>
                                      </p:cBhvr>
                                    </p:animEffect>
                                    <p:set>
                                      <p:cBhvr>
                                        <p:cTn id="40" dur="1" fill="hold">
                                          <p:stCondLst>
                                            <p:cond delay="499"/>
                                          </p:stCondLst>
                                        </p:cTn>
                                        <p:tgtEl>
                                          <p:spTgt spid="97"/>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98"/>
                                        </p:tgtEl>
                                      </p:cBhvr>
                                    </p:animEffect>
                                    <p:set>
                                      <p:cBhvr>
                                        <p:cTn id="43" dur="1" fill="hold">
                                          <p:stCondLst>
                                            <p:cond delay="499"/>
                                          </p:stCondLst>
                                        </p:cTn>
                                        <p:tgtEl>
                                          <p:spTgt spid="98"/>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99"/>
                                        </p:tgtEl>
                                      </p:cBhvr>
                                    </p:animEffect>
                                    <p:set>
                                      <p:cBhvr>
                                        <p:cTn id="46" dur="1" fill="hold">
                                          <p:stCondLst>
                                            <p:cond delay="499"/>
                                          </p:stCondLst>
                                        </p:cTn>
                                        <p:tgtEl>
                                          <p:spTgt spid="99"/>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04"/>
                                        </p:tgtEl>
                                      </p:cBhvr>
                                    </p:animEffect>
                                    <p:set>
                                      <p:cBhvr>
                                        <p:cTn id="49" dur="1" fill="hold">
                                          <p:stCondLst>
                                            <p:cond delay="499"/>
                                          </p:stCondLst>
                                        </p:cTn>
                                        <p:tgtEl>
                                          <p:spTgt spid="10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par>
                                <p:cTn id="79" presetID="10" presetClass="entr" presetSubtype="0" fill="hold"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5" grpId="0" animBg="1"/>
      <p:bldP spid="86" grpId="0" animBg="1"/>
      <p:bldP spid="87" grpId="0" animBg="1"/>
      <p:bldP spid="88" grpId="0" animBg="1"/>
      <p:bldP spid="89" grpId="0" animBg="1"/>
      <p:bldP spid="90" grpId="0" animBg="1"/>
      <p:bldP spid="91" grpId="0" animBg="1"/>
      <p:bldP spid="93" grpId="0" animBg="1"/>
      <p:bldP spid="94" grpId="0" animBg="1"/>
      <p:bldP spid="11" grpId="0" animBg="1"/>
      <p:bldP spid="16" grpId="0"/>
      <p:bldP spid="69" grpId="0"/>
      <p:bldP spid="95" grpId="0" animBg="1"/>
      <p:bldP spid="96" grpId="0" animBg="1"/>
      <p:bldP spid="97" grpId="0" animBg="1"/>
      <p:bldP spid="98" grpId="0" animBg="1"/>
      <p:bldP spid="99" grpId="0" animBg="1"/>
      <p:bldP spid="104"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a:bodyPr>
          <a:lstStyle/>
          <a:p>
            <a:r>
              <a:rPr lang="en-US" dirty="0">
                <a:latin typeface="Aptos" panose="020B0004020202020204" pitchFamily="34" charset="0"/>
              </a:rPr>
              <a:t>Basic Crystal Plasticity Workflow</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5</a:t>
            </a:fld>
            <a:endParaRPr lang="en-US" dirty="0"/>
          </a:p>
        </p:txBody>
      </p:sp>
      <p:sp>
        <p:nvSpPr>
          <p:cNvPr id="23" name="TextBox 22">
            <a:extLst>
              <a:ext uri="{FF2B5EF4-FFF2-40B4-BE49-F238E27FC236}">
                <a16:creationId xmlns:a16="http://schemas.microsoft.com/office/drawing/2014/main" id="{2F7E41CA-A90A-CDA3-44B9-22AD94B5720E}"/>
              </a:ext>
            </a:extLst>
          </p:cNvPr>
          <p:cNvSpPr txBox="1"/>
          <p:nvPr/>
        </p:nvSpPr>
        <p:spPr>
          <a:xfrm>
            <a:off x="2741677" y="4207846"/>
            <a:ext cx="1501726"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latin typeface="Aptos" panose="020B0004020202020204" pitchFamily="34" charset="0"/>
              </a:rPr>
              <a:t>Microstructure</a:t>
            </a:r>
            <a:endParaRPr kumimoji="0" lang="en-US" sz="1400" i="0" u="none" strike="noStrike" kern="1200" cap="none" spc="0" normalizeH="0" baseline="0" noProof="0" dirty="0">
              <a:ln>
                <a:noFill/>
              </a:ln>
              <a:effectLst/>
              <a:uLnTx/>
              <a:uFillTx/>
              <a:latin typeface="Aptos" panose="020B0004020202020204" pitchFamily="34" charset="0"/>
            </a:endParaRPr>
          </a:p>
        </p:txBody>
      </p:sp>
      <p:sp>
        <p:nvSpPr>
          <p:cNvPr id="5" name="TextBox 4">
            <a:extLst>
              <a:ext uri="{FF2B5EF4-FFF2-40B4-BE49-F238E27FC236}">
                <a16:creationId xmlns:a16="http://schemas.microsoft.com/office/drawing/2014/main" id="{62E21C07-98DA-88AE-B329-8E20D7214B64}"/>
              </a:ext>
            </a:extLst>
          </p:cNvPr>
          <p:cNvSpPr txBox="1"/>
          <p:nvPr/>
        </p:nvSpPr>
        <p:spPr>
          <a:xfrm>
            <a:off x="1806466" y="2217756"/>
            <a:ext cx="1622683" cy="43088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100" b="1" i="0" u="none" strike="noStrike" kern="1200" cap="none" spc="0" normalizeH="0" baseline="0" noProof="0" dirty="0">
                <a:ln>
                  <a:noFill/>
                </a:ln>
                <a:solidFill>
                  <a:srgbClr val="003D92"/>
                </a:solidFill>
                <a:effectLst/>
                <a:uLnTx/>
                <a:uFillTx/>
                <a:latin typeface="Aptos" panose="020B0004020202020204" pitchFamily="34" charset="0"/>
              </a:rPr>
              <a:t>Grain morphology and texture generation</a:t>
            </a:r>
            <a:endParaRPr kumimoji="0" lang="en-US" sz="11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7" name="TextBox 6">
            <a:extLst>
              <a:ext uri="{FF2B5EF4-FFF2-40B4-BE49-F238E27FC236}">
                <a16:creationId xmlns:a16="http://schemas.microsoft.com/office/drawing/2014/main" id="{01278983-D588-0139-F234-2C9E79EC79E6}"/>
              </a:ext>
            </a:extLst>
          </p:cNvPr>
          <p:cNvSpPr txBox="1"/>
          <p:nvPr/>
        </p:nvSpPr>
        <p:spPr>
          <a:xfrm>
            <a:off x="562033" y="4207846"/>
            <a:ext cx="1856314"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latin typeface="Aptos" panose="020B0004020202020204" pitchFamily="34" charset="0"/>
              </a:rPr>
              <a:t>Characterization</a:t>
            </a:r>
            <a:r>
              <a:rPr kumimoji="0" lang="en-US" sz="1400" b="1" i="0" u="none" strike="noStrike" kern="1200" cap="none" spc="0" normalizeH="0" baseline="30000" noProof="0" dirty="0">
                <a:ln>
                  <a:noFill/>
                </a:ln>
                <a:effectLst/>
                <a:uLnTx/>
                <a:uFillTx/>
                <a:latin typeface="Aptos" panose="020B0004020202020204" pitchFamily="34" charset="0"/>
              </a:rPr>
              <a:t>[1]</a:t>
            </a:r>
            <a:endParaRPr kumimoji="0" lang="en-US" sz="1400" i="0" u="none" strike="noStrike" kern="1200" cap="none" spc="0" normalizeH="0" baseline="30000" noProof="0" dirty="0">
              <a:ln>
                <a:noFill/>
              </a:ln>
              <a:effectLst/>
              <a:uLnTx/>
              <a:uFillTx/>
              <a:latin typeface="Aptos" panose="020B0004020202020204" pitchFamily="34" charset="0"/>
            </a:endParaRPr>
          </a:p>
        </p:txBody>
      </p:sp>
      <p:sp>
        <p:nvSpPr>
          <p:cNvPr id="8" name="TextBox 7">
            <a:extLst>
              <a:ext uri="{FF2B5EF4-FFF2-40B4-BE49-F238E27FC236}">
                <a16:creationId xmlns:a16="http://schemas.microsoft.com/office/drawing/2014/main" id="{A15CF7FB-5550-AE8B-4C4E-3055843B489F}"/>
              </a:ext>
            </a:extLst>
          </p:cNvPr>
          <p:cNvSpPr txBox="1"/>
          <p:nvPr/>
        </p:nvSpPr>
        <p:spPr>
          <a:xfrm>
            <a:off x="3724471" y="2217755"/>
            <a:ext cx="1997775" cy="43088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100" b="1" i="0" u="none" strike="noStrike" kern="1200" cap="none" spc="0" normalizeH="0" baseline="0" noProof="0" dirty="0">
                <a:ln>
                  <a:noFill/>
                </a:ln>
                <a:solidFill>
                  <a:srgbClr val="003D92"/>
                </a:solidFill>
                <a:effectLst/>
                <a:uLnTx/>
                <a:uFillTx/>
                <a:latin typeface="Aptos" panose="020B0004020202020204" pitchFamily="34" charset="0"/>
              </a:rPr>
              <a:t>Preprocessing and discretization</a:t>
            </a:r>
          </a:p>
        </p:txBody>
      </p:sp>
      <p:sp>
        <p:nvSpPr>
          <p:cNvPr id="10" name="TextBox 9">
            <a:extLst>
              <a:ext uri="{FF2B5EF4-FFF2-40B4-BE49-F238E27FC236}">
                <a16:creationId xmlns:a16="http://schemas.microsoft.com/office/drawing/2014/main" id="{0F4A7222-C763-FAD1-52FA-03E9BA8CCE29}"/>
              </a:ext>
            </a:extLst>
          </p:cNvPr>
          <p:cNvSpPr txBox="1"/>
          <p:nvPr/>
        </p:nvSpPr>
        <p:spPr>
          <a:xfrm>
            <a:off x="8532798" y="4186274"/>
            <a:ext cx="2350048"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latin typeface="Aptos" panose="020B0004020202020204" pitchFamily="34" charset="0"/>
              </a:rPr>
              <a:t>Output and visualization</a:t>
            </a:r>
            <a:endParaRPr kumimoji="0" lang="en-US" sz="1400" i="0" u="none" strike="noStrike" kern="1200" cap="none" spc="0" normalizeH="0" baseline="0" noProof="0" dirty="0">
              <a:ln>
                <a:noFill/>
              </a:ln>
              <a:effectLst/>
              <a:uLnTx/>
              <a:uFillTx/>
              <a:latin typeface="Aptos" panose="020B0004020202020204" pitchFamily="34" charset="0"/>
            </a:endParaRPr>
          </a:p>
        </p:txBody>
      </p:sp>
      <p:sp>
        <p:nvSpPr>
          <p:cNvPr id="18" name="TextBox 17">
            <a:extLst>
              <a:ext uri="{FF2B5EF4-FFF2-40B4-BE49-F238E27FC236}">
                <a16:creationId xmlns:a16="http://schemas.microsoft.com/office/drawing/2014/main" id="{4A5D4C4C-7E7A-A122-0E7D-17550444E8FA}"/>
              </a:ext>
            </a:extLst>
          </p:cNvPr>
          <p:cNvSpPr txBox="1"/>
          <p:nvPr/>
        </p:nvSpPr>
        <p:spPr>
          <a:xfrm>
            <a:off x="6721608" y="4152059"/>
            <a:ext cx="1969915" cy="261610"/>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1100" b="1" i="0" u="none" strike="noStrike" kern="1200" cap="none" spc="0" normalizeH="0" baseline="0" noProof="0" dirty="0">
                <a:ln>
                  <a:noFill/>
                </a:ln>
                <a:solidFill>
                  <a:srgbClr val="003D92"/>
                </a:solidFill>
                <a:effectLst/>
                <a:uLnTx/>
                <a:uFillTx/>
                <a:latin typeface="Aptos" panose="020B0004020202020204" pitchFamily="34" charset="0"/>
              </a:rPr>
              <a:t>Global solver</a:t>
            </a:r>
          </a:p>
        </p:txBody>
      </p:sp>
      <p:sp>
        <p:nvSpPr>
          <p:cNvPr id="19" name="TextBox 18">
            <a:extLst>
              <a:ext uri="{FF2B5EF4-FFF2-40B4-BE49-F238E27FC236}">
                <a16:creationId xmlns:a16="http://schemas.microsoft.com/office/drawing/2014/main" id="{8F4CB599-AB55-DAA8-64CE-CE8BDB9921D1}"/>
              </a:ext>
            </a:extLst>
          </p:cNvPr>
          <p:cNvSpPr txBox="1"/>
          <p:nvPr/>
        </p:nvSpPr>
        <p:spPr>
          <a:xfrm>
            <a:off x="6721608" y="2031487"/>
            <a:ext cx="2151088" cy="600164"/>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1100" b="1" i="0" u="none" strike="noStrike" kern="1200" cap="none" spc="0" normalizeH="0" baseline="0" noProof="0" dirty="0">
                <a:ln>
                  <a:noFill/>
                </a:ln>
                <a:solidFill>
                  <a:srgbClr val="003D92"/>
                </a:solidFill>
                <a:effectLst/>
                <a:uLnTx/>
                <a:uFillTx/>
                <a:latin typeface="Aptos" panose="020B0004020202020204" pitchFamily="34" charset="0"/>
              </a:rPr>
              <a:t>Constitutive model / solver</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003D92"/>
                </a:solidFill>
                <a:latin typeface="Aptos" panose="020B0004020202020204" pitchFamily="34" charset="0"/>
              </a:rPr>
              <a:t>Plastic flow rule</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3D92"/>
                </a:solidFill>
                <a:effectLst/>
                <a:uLnTx/>
                <a:uFillTx/>
                <a:latin typeface="Aptos" panose="020B0004020202020204" pitchFamily="34" charset="0"/>
              </a:rPr>
              <a:t>Saturating hardening law</a:t>
            </a:r>
            <a:endParaRPr kumimoji="0" lang="en-US" sz="11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20" name="TextBox 19">
            <a:extLst>
              <a:ext uri="{FF2B5EF4-FFF2-40B4-BE49-F238E27FC236}">
                <a16:creationId xmlns:a16="http://schemas.microsoft.com/office/drawing/2014/main" id="{F29D12A8-6DE3-B33D-5325-96332A409D08}"/>
              </a:ext>
            </a:extLst>
          </p:cNvPr>
          <p:cNvSpPr txBox="1"/>
          <p:nvPr/>
        </p:nvSpPr>
        <p:spPr>
          <a:xfrm>
            <a:off x="6721608" y="3777407"/>
            <a:ext cx="1702795" cy="261610"/>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1100" b="1" i="0" u="none" strike="noStrike" kern="1200" cap="none" spc="0" normalizeH="0" baseline="0" noProof="0" dirty="0">
                <a:ln>
                  <a:noFill/>
                </a:ln>
                <a:solidFill>
                  <a:srgbClr val="003D92"/>
                </a:solidFill>
                <a:effectLst/>
                <a:uLnTx/>
                <a:uFillTx/>
                <a:latin typeface="Aptos" panose="020B0004020202020204" pitchFamily="34" charset="0"/>
              </a:rPr>
              <a:t>Boundary conditions</a:t>
            </a:r>
          </a:p>
        </p:txBody>
      </p:sp>
      <p:sp>
        <p:nvSpPr>
          <p:cNvPr id="21" name="TextBox 20">
            <a:extLst>
              <a:ext uri="{FF2B5EF4-FFF2-40B4-BE49-F238E27FC236}">
                <a16:creationId xmlns:a16="http://schemas.microsoft.com/office/drawing/2014/main" id="{FAE43AE3-E385-D0BA-C941-311E6367AD40}"/>
              </a:ext>
            </a:extLst>
          </p:cNvPr>
          <p:cNvSpPr txBox="1"/>
          <p:nvPr/>
        </p:nvSpPr>
        <p:spPr>
          <a:xfrm>
            <a:off x="4929082" y="4187623"/>
            <a:ext cx="1593636"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latin typeface="Aptos" panose="020B0004020202020204" pitchFamily="34" charset="0"/>
              </a:rPr>
              <a:t>Solution domain</a:t>
            </a:r>
            <a:endParaRPr kumimoji="0" lang="en-US" sz="1400" i="0" u="none" strike="noStrike" kern="1200" cap="none" spc="0" normalizeH="0" baseline="0" noProof="0" dirty="0">
              <a:ln>
                <a:noFill/>
              </a:ln>
              <a:effectLst/>
              <a:uLnTx/>
              <a:uFillTx/>
              <a:latin typeface="Aptos" panose="020B0004020202020204" pitchFamily="34" charset="0"/>
            </a:endParaRPr>
          </a:p>
        </p:txBody>
      </p:sp>
      <p:sp>
        <p:nvSpPr>
          <p:cNvPr id="22" name="TextBox 21">
            <a:extLst>
              <a:ext uri="{FF2B5EF4-FFF2-40B4-BE49-F238E27FC236}">
                <a16:creationId xmlns:a16="http://schemas.microsoft.com/office/drawing/2014/main" id="{5B57AD0D-562D-AFB8-37EC-53866216D13E}"/>
              </a:ext>
            </a:extLst>
          </p:cNvPr>
          <p:cNvSpPr txBox="1"/>
          <p:nvPr/>
        </p:nvSpPr>
        <p:spPr>
          <a:xfrm>
            <a:off x="6721608" y="2752254"/>
            <a:ext cx="1758516" cy="430887"/>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1100" b="1" i="0" u="none" strike="noStrike" kern="1200" cap="none" spc="0" normalizeH="0" baseline="0" noProof="0" dirty="0">
                <a:ln>
                  <a:noFill/>
                </a:ln>
                <a:solidFill>
                  <a:srgbClr val="003D92"/>
                </a:solidFill>
                <a:effectLst/>
                <a:uLnTx/>
                <a:uFillTx/>
                <a:latin typeface="Aptos" panose="020B0004020202020204" pitchFamily="34" charset="0"/>
              </a:rPr>
              <a:t>Constitutive parameters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3D92"/>
                </a:solidFill>
                <a:effectLst/>
                <a:uLnTx/>
                <a:uFillTx/>
                <a:latin typeface="Aptos" panose="020B0004020202020204" pitchFamily="34" charset="0"/>
              </a:rPr>
              <a:t>“Material properties”</a:t>
            </a:r>
            <a:endParaRPr kumimoji="0" lang="en-US" sz="1100" i="0" u="none" strike="noStrike" kern="1200" cap="none" spc="0" normalizeH="0" baseline="0" noProof="0" dirty="0">
              <a:ln>
                <a:noFill/>
              </a:ln>
              <a:solidFill>
                <a:prstClr val="black"/>
              </a:solidFill>
              <a:effectLst/>
              <a:uLnTx/>
              <a:uFillTx/>
              <a:latin typeface="Aptos" panose="020B0004020202020204" pitchFamily="34" charset="0"/>
            </a:endParaRPr>
          </a:p>
        </p:txBody>
      </p:sp>
      <p:pic>
        <p:nvPicPr>
          <p:cNvPr id="26" name="Picture 25">
            <a:extLst>
              <a:ext uri="{FF2B5EF4-FFF2-40B4-BE49-F238E27FC236}">
                <a16:creationId xmlns:a16="http://schemas.microsoft.com/office/drawing/2014/main" id="{E82AF8DE-2199-A166-88C9-AE87E5A929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35" b="97253" l="3523" r="96644">
                        <a14:foregroundMark x1="43372" y1="2035" x2="43372" y2="2035"/>
                        <a14:foregroundMark x1="96812" y1="28586" x2="96812" y2="28586"/>
                        <a14:foregroundMark x1="3607" y1="44456" x2="3607" y2="44456"/>
                        <a14:foregroundMark x1="64346" y1="97253" x2="64346" y2="97253"/>
                      </a14:backgroundRemoval>
                    </a14:imgEffect>
                    <a14:imgEffect>
                      <a14:brightnessContrast bright="25000"/>
                    </a14:imgEffect>
                  </a14:imgLayer>
                </a14:imgProps>
              </a:ext>
            </a:extLst>
          </a:blip>
          <a:stretch>
            <a:fillRect/>
          </a:stretch>
        </p:blipFill>
        <p:spPr>
          <a:xfrm>
            <a:off x="4940878" y="2905752"/>
            <a:ext cx="1476306" cy="1217456"/>
          </a:xfrm>
          <a:prstGeom prst="rect">
            <a:avLst/>
          </a:prstGeom>
        </p:spPr>
      </p:pic>
      <p:pic>
        <p:nvPicPr>
          <p:cNvPr id="27" name="Picture 26">
            <a:extLst>
              <a:ext uri="{FF2B5EF4-FFF2-40B4-BE49-F238E27FC236}">
                <a16:creationId xmlns:a16="http://schemas.microsoft.com/office/drawing/2014/main" id="{95244FB0-B787-1579-CA91-EE7BCBFFB2EA}"/>
              </a:ext>
            </a:extLst>
          </p:cNvPr>
          <p:cNvPicPr>
            <a:picLocks noChangeAspect="1"/>
          </p:cNvPicPr>
          <p:nvPr/>
        </p:nvPicPr>
        <p:blipFill rotWithShape="1">
          <a:blip r:embed="rId4"/>
          <a:srcRect r="16032"/>
          <a:stretch/>
        </p:blipFill>
        <p:spPr>
          <a:xfrm>
            <a:off x="8891772" y="2858589"/>
            <a:ext cx="1476308" cy="1226242"/>
          </a:xfrm>
          <a:prstGeom prst="rect">
            <a:avLst/>
          </a:prstGeom>
        </p:spPr>
      </p:pic>
      <p:pic>
        <p:nvPicPr>
          <p:cNvPr id="28" name="Picture 27">
            <a:extLst>
              <a:ext uri="{FF2B5EF4-FFF2-40B4-BE49-F238E27FC236}">
                <a16:creationId xmlns:a16="http://schemas.microsoft.com/office/drawing/2014/main" id="{01F0839D-E86E-2B69-6F72-F1E4596FFF72}"/>
              </a:ext>
            </a:extLst>
          </p:cNvPr>
          <p:cNvPicPr>
            <a:picLocks noChangeAspect="1"/>
          </p:cNvPicPr>
          <p:nvPr/>
        </p:nvPicPr>
        <p:blipFill rotWithShape="1">
          <a:blip r:embed="rId5">
            <a:alphaModFix/>
          </a:blip>
          <a:srcRect l="5190" t="26115" r="1" b="2472"/>
          <a:stretch/>
        </p:blipFill>
        <p:spPr>
          <a:xfrm>
            <a:off x="956928" y="3009104"/>
            <a:ext cx="1066525" cy="1001966"/>
          </a:xfrm>
          <a:prstGeom prst="roundRect">
            <a:avLst>
              <a:gd name="adj" fmla="val 4575"/>
            </a:avLst>
          </a:prstGeom>
          <a:ln>
            <a:solidFill>
              <a:schemeClr val="tx1"/>
            </a:solidFill>
          </a:ln>
        </p:spPr>
      </p:pic>
      <p:grpSp>
        <p:nvGrpSpPr>
          <p:cNvPr id="31" name="Group 30">
            <a:extLst>
              <a:ext uri="{FF2B5EF4-FFF2-40B4-BE49-F238E27FC236}">
                <a16:creationId xmlns:a16="http://schemas.microsoft.com/office/drawing/2014/main" id="{3FF9A3D3-2494-315B-7F2C-8FACE55912DE}"/>
              </a:ext>
            </a:extLst>
          </p:cNvPr>
          <p:cNvGrpSpPr/>
          <p:nvPr/>
        </p:nvGrpSpPr>
        <p:grpSpPr>
          <a:xfrm>
            <a:off x="2724193" y="2939978"/>
            <a:ext cx="1478028" cy="1192016"/>
            <a:chOff x="1910080" y="3048188"/>
            <a:chExt cx="2982269" cy="2405175"/>
          </a:xfrm>
        </p:grpSpPr>
        <p:pic>
          <p:nvPicPr>
            <p:cNvPr id="25" name="Picture 24">
              <a:extLst>
                <a:ext uri="{FF2B5EF4-FFF2-40B4-BE49-F238E27FC236}">
                  <a16:creationId xmlns:a16="http://schemas.microsoft.com/office/drawing/2014/main" id="{57CA8EA1-F559-77BB-9D46-CB7D12A9C776}"/>
                </a:ext>
              </a:extLst>
            </p:cNvPr>
            <p:cNvPicPr>
              <a:picLocks noChangeAspect="1"/>
            </p:cNvPicPr>
            <p:nvPr/>
          </p:nvPicPr>
          <p:blipFill rotWithShape="1">
            <a:blip r:embed="rId6"/>
            <a:srcRect l="11396" t="5728"/>
            <a:stretch/>
          </p:blipFill>
          <p:spPr>
            <a:xfrm>
              <a:off x="1929048" y="3048188"/>
              <a:ext cx="2963301" cy="2405175"/>
            </a:xfrm>
            <a:prstGeom prst="rect">
              <a:avLst/>
            </a:prstGeom>
          </p:spPr>
        </p:pic>
        <p:sp>
          <p:nvSpPr>
            <p:cNvPr id="30" name="Rectangle 29">
              <a:extLst>
                <a:ext uri="{FF2B5EF4-FFF2-40B4-BE49-F238E27FC236}">
                  <a16:creationId xmlns:a16="http://schemas.microsoft.com/office/drawing/2014/main" id="{8AE9B368-709B-BF36-84C3-855AE993C197}"/>
                </a:ext>
              </a:extLst>
            </p:cNvPr>
            <p:cNvSpPr/>
            <p:nvPr/>
          </p:nvSpPr>
          <p:spPr>
            <a:xfrm>
              <a:off x="1910080" y="4639733"/>
              <a:ext cx="182067" cy="2257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C0308C0-BB0F-5820-F34A-76865AB41088}"/>
              </a:ext>
            </a:extLst>
          </p:cNvPr>
          <p:cNvSpPr txBox="1"/>
          <p:nvPr/>
        </p:nvSpPr>
        <p:spPr>
          <a:xfrm>
            <a:off x="24065" y="6599103"/>
            <a:ext cx="2593595" cy="246221"/>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1000" u="none" strike="noStrike" kern="1200" cap="none" spc="0" normalizeH="0" baseline="30000" noProof="0" dirty="0">
                <a:ln>
                  <a:noFill/>
                </a:ln>
                <a:solidFill>
                  <a:prstClr val="black"/>
                </a:solidFill>
                <a:effectLst/>
                <a:uLnTx/>
                <a:uFillTx/>
                <a:latin typeface="Aptos" panose="020B0004020202020204" pitchFamily="34" charset="0"/>
              </a:rPr>
              <a:t>[1] </a:t>
            </a:r>
            <a:r>
              <a:rPr kumimoji="0" lang="en-US" sz="1000" i="0" u="none" strike="noStrike" kern="1200" cap="none" spc="0" normalizeH="0" baseline="0" noProof="0" dirty="0">
                <a:ln>
                  <a:noFill/>
                </a:ln>
                <a:effectLst/>
                <a:uLnTx/>
                <a:uFillTx/>
                <a:latin typeface="Aptos" panose="020B0004020202020204" pitchFamily="34" charset="0"/>
              </a:rPr>
              <a:t>Image Credit: Wes Tayon, Bryan Koscielny</a:t>
            </a:r>
          </a:p>
        </p:txBody>
      </p:sp>
      <p:cxnSp>
        <p:nvCxnSpPr>
          <p:cNvPr id="4" name="Straight Arrow Connector 3">
            <a:extLst>
              <a:ext uri="{FF2B5EF4-FFF2-40B4-BE49-F238E27FC236}">
                <a16:creationId xmlns:a16="http://schemas.microsoft.com/office/drawing/2014/main" id="{6FEAA54B-BF5B-373B-0386-8592E045F6CA}"/>
              </a:ext>
            </a:extLst>
          </p:cNvPr>
          <p:cNvCxnSpPr>
            <a:cxnSpLocks/>
          </p:cNvCxnSpPr>
          <p:nvPr/>
        </p:nvCxnSpPr>
        <p:spPr>
          <a:xfrm>
            <a:off x="1970686" y="2759022"/>
            <a:ext cx="1281931" cy="0"/>
          </a:xfrm>
          <a:prstGeom prst="straightConnector1">
            <a:avLst/>
          </a:prstGeom>
          <a:ln w="38100" cap="flat" cmpd="sng" algn="ctr">
            <a:gradFill flip="none" rotWithShape="1">
              <a:gsLst>
                <a:gs pos="0">
                  <a:schemeClr val="accent1">
                    <a:lumMod val="5000"/>
                    <a:lumOff val="95000"/>
                    <a:alpha val="19000"/>
                  </a:schemeClr>
                </a:gs>
                <a:gs pos="11000">
                  <a:schemeClr val="accent1">
                    <a:lumMod val="45000"/>
                    <a:lumOff val="55000"/>
                    <a:alpha val="42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2A287B48-9417-4B39-683C-94C0374B03E3}"/>
              </a:ext>
            </a:extLst>
          </p:cNvPr>
          <p:cNvCxnSpPr>
            <a:cxnSpLocks/>
          </p:cNvCxnSpPr>
          <p:nvPr/>
        </p:nvCxnSpPr>
        <p:spPr>
          <a:xfrm>
            <a:off x="4091449" y="2752254"/>
            <a:ext cx="1281931" cy="0"/>
          </a:xfrm>
          <a:prstGeom prst="straightConnector1">
            <a:avLst/>
          </a:prstGeom>
          <a:ln w="38100" cap="flat" cmpd="sng" algn="ctr">
            <a:gradFill flip="none" rotWithShape="1">
              <a:gsLst>
                <a:gs pos="0">
                  <a:schemeClr val="accent1">
                    <a:lumMod val="5000"/>
                    <a:lumOff val="95000"/>
                    <a:alpha val="19000"/>
                  </a:schemeClr>
                </a:gs>
                <a:gs pos="11000">
                  <a:schemeClr val="accent1">
                    <a:lumMod val="45000"/>
                    <a:lumOff val="55000"/>
                    <a:alpha val="42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DCE6CD33-D458-2FDA-BBB6-52EB310C2A7B}"/>
              </a:ext>
            </a:extLst>
          </p:cNvPr>
          <p:cNvCxnSpPr>
            <a:cxnSpLocks/>
          </p:cNvCxnSpPr>
          <p:nvPr/>
        </p:nvCxnSpPr>
        <p:spPr>
          <a:xfrm flipV="1">
            <a:off x="6827921" y="3471111"/>
            <a:ext cx="1702468" cy="599"/>
          </a:xfrm>
          <a:prstGeom prst="straightConnector1">
            <a:avLst/>
          </a:prstGeom>
          <a:ln w="38100" cap="flat" cmpd="sng" algn="ctr">
            <a:gradFill flip="none" rotWithShape="1">
              <a:gsLst>
                <a:gs pos="0">
                  <a:schemeClr val="accent1">
                    <a:lumMod val="5000"/>
                    <a:lumOff val="95000"/>
                    <a:alpha val="19000"/>
                  </a:schemeClr>
                </a:gs>
                <a:gs pos="11000">
                  <a:schemeClr val="accent1">
                    <a:lumMod val="45000"/>
                    <a:lumOff val="55000"/>
                    <a:alpha val="42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21940FDE-343B-A270-E1A3-0A311837AA18}"/>
              </a:ext>
            </a:extLst>
          </p:cNvPr>
          <p:cNvSpPr txBox="1"/>
          <p:nvPr/>
        </p:nvSpPr>
        <p:spPr>
          <a:xfrm>
            <a:off x="286613" y="5023478"/>
            <a:ext cx="3466443" cy="369332"/>
          </a:xfrm>
          <a:prstGeom prst="rect">
            <a:avLst/>
          </a:prstGeom>
          <a:noFill/>
        </p:spPr>
        <p:txBody>
          <a:bodyPr wrap="square">
            <a:spAutoFit/>
          </a:bodyPr>
          <a:lstStyle/>
          <a:p>
            <a:r>
              <a:rPr kumimoji="0" lang="en-US" sz="1800" i="0" u="none" strike="noStrike" kern="1200" cap="none" spc="0" normalizeH="0" baseline="0" noProof="0" dirty="0">
                <a:ln>
                  <a:noFill/>
                </a:ln>
                <a:effectLst/>
                <a:uLnTx/>
                <a:uFillTx/>
                <a:latin typeface="Aptos" panose="020B0004020202020204" pitchFamily="34" charset="0"/>
              </a:rPr>
              <a:t>Workflow is built for </a:t>
            </a:r>
            <a:r>
              <a:rPr kumimoji="0" lang="en-US" sz="1800" b="1" i="0" u="none" strike="noStrike" kern="1200" cap="none" spc="0" normalizeH="0" baseline="0" noProof="0" dirty="0">
                <a:ln>
                  <a:noFill/>
                </a:ln>
                <a:solidFill>
                  <a:srgbClr val="003D92"/>
                </a:solidFill>
                <a:effectLst/>
                <a:uLnTx/>
                <a:uFillTx/>
                <a:latin typeface="Aptos" panose="020B0004020202020204" pitchFamily="34" charset="0"/>
              </a:rPr>
              <a:t>modularity</a:t>
            </a:r>
            <a:endParaRPr lang="en-US" dirty="0"/>
          </a:p>
        </p:txBody>
      </p:sp>
      <p:sp>
        <p:nvSpPr>
          <p:cNvPr id="17" name="TextBox 16">
            <a:extLst>
              <a:ext uri="{FF2B5EF4-FFF2-40B4-BE49-F238E27FC236}">
                <a16:creationId xmlns:a16="http://schemas.microsoft.com/office/drawing/2014/main" id="{55B3450B-CCF2-20C4-46A6-EF0E4B343060}"/>
              </a:ext>
            </a:extLst>
          </p:cNvPr>
          <p:cNvSpPr txBox="1"/>
          <p:nvPr/>
        </p:nvSpPr>
        <p:spPr>
          <a:xfrm>
            <a:off x="288342" y="5581694"/>
            <a:ext cx="3466443" cy="369332"/>
          </a:xfrm>
          <a:prstGeom prst="rect">
            <a:avLst/>
          </a:prstGeom>
          <a:noFill/>
        </p:spPr>
        <p:txBody>
          <a:bodyPr wrap="square">
            <a:spAutoFit/>
          </a:bodyPr>
          <a:lstStyle/>
          <a:p>
            <a:r>
              <a:rPr kumimoji="0" lang="en-US" sz="1800" i="0" u="none" strike="noStrike" kern="1200" cap="none" spc="0" normalizeH="0" baseline="0" noProof="0" dirty="0">
                <a:ln>
                  <a:noFill/>
                </a:ln>
                <a:effectLst/>
                <a:uLnTx/>
                <a:uFillTx/>
                <a:latin typeface="Aptos" panose="020B0004020202020204" pitchFamily="34" charset="0"/>
              </a:rPr>
              <a:t>Workflow is built for </a:t>
            </a:r>
            <a:r>
              <a:rPr kumimoji="0" lang="en-US" sz="1800" b="1" i="0" u="none" strike="noStrike" kern="1200" cap="none" spc="0" normalizeH="0" baseline="0" noProof="0" dirty="0">
                <a:ln>
                  <a:noFill/>
                </a:ln>
                <a:solidFill>
                  <a:srgbClr val="003D92"/>
                </a:solidFill>
                <a:effectLst/>
                <a:uLnTx/>
                <a:uFillTx/>
                <a:latin typeface="Aptos" panose="020B0004020202020204" pitchFamily="34" charset="0"/>
              </a:rPr>
              <a:t>iteration</a:t>
            </a:r>
            <a:endParaRPr lang="en-US" dirty="0"/>
          </a:p>
        </p:txBody>
      </p:sp>
      <p:sp>
        <p:nvSpPr>
          <p:cNvPr id="24" name="TextBox 23">
            <a:extLst>
              <a:ext uri="{FF2B5EF4-FFF2-40B4-BE49-F238E27FC236}">
                <a16:creationId xmlns:a16="http://schemas.microsoft.com/office/drawing/2014/main" id="{3E3EE0A3-4961-5791-DF44-44C21E88DD77}"/>
              </a:ext>
            </a:extLst>
          </p:cNvPr>
          <p:cNvSpPr txBox="1"/>
          <p:nvPr/>
        </p:nvSpPr>
        <p:spPr>
          <a:xfrm>
            <a:off x="4955314" y="4947052"/>
            <a:ext cx="1684112" cy="28944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1100" b="1" dirty="0">
                <a:latin typeface="Aptos" panose="020B0004020202020204" pitchFamily="34" charset="0"/>
              </a:rPr>
              <a:t>Upscaling</a:t>
            </a:r>
          </a:p>
        </p:txBody>
      </p:sp>
      <p:sp>
        <p:nvSpPr>
          <p:cNvPr id="29" name="TextBox 28">
            <a:extLst>
              <a:ext uri="{FF2B5EF4-FFF2-40B4-BE49-F238E27FC236}">
                <a16:creationId xmlns:a16="http://schemas.microsoft.com/office/drawing/2014/main" id="{3626D559-A712-9FDA-FA48-21EE71AC5036}"/>
              </a:ext>
            </a:extLst>
          </p:cNvPr>
          <p:cNvSpPr txBox="1"/>
          <p:nvPr/>
        </p:nvSpPr>
        <p:spPr>
          <a:xfrm>
            <a:off x="4969351" y="6293888"/>
            <a:ext cx="1684112" cy="28944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1100" b="1" dirty="0">
                <a:latin typeface="Aptos" panose="020B0004020202020204" pitchFamily="34" charset="0"/>
              </a:rPr>
              <a:t>Model analysis</a:t>
            </a:r>
          </a:p>
        </p:txBody>
      </p:sp>
      <p:sp>
        <p:nvSpPr>
          <p:cNvPr id="33" name="TextBox 32">
            <a:extLst>
              <a:ext uri="{FF2B5EF4-FFF2-40B4-BE49-F238E27FC236}">
                <a16:creationId xmlns:a16="http://schemas.microsoft.com/office/drawing/2014/main" id="{5922B98C-F582-D19A-986E-03897D69DB26}"/>
              </a:ext>
            </a:extLst>
          </p:cNvPr>
          <p:cNvSpPr txBox="1"/>
          <p:nvPr/>
        </p:nvSpPr>
        <p:spPr>
          <a:xfrm>
            <a:off x="4955314" y="5633235"/>
            <a:ext cx="1684112" cy="28944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1100" b="1" dirty="0">
                <a:latin typeface="Aptos" panose="020B0004020202020204" pitchFamily="34" charset="0"/>
              </a:rPr>
              <a:t>Accuracy analysis</a:t>
            </a:r>
          </a:p>
        </p:txBody>
      </p:sp>
      <p:cxnSp>
        <p:nvCxnSpPr>
          <p:cNvPr id="34" name="Straight Arrow Connector 33">
            <a:extLst>
              <a:ext uri="{FF2B5EF4-FFF2-40B4-BE49-F238E27FC236}">
                <a16:creationId xmlns:a16="http://schemas.microsoft.com/office/drawing/2014/main" id="{2D26B0C2-6DC1-E28F-7910-CEB3B901F262}"/>
              </a:ext>
            </a:extLst>
          </p:cNvPr>
          <p:cNvCxnSpPr>
            <a:cxnSpLocks/>
            <a:endCxn id="29" idx="1"/>
          </p:cNvCxnSpPr>
          <p:nvPr/>
        </p:nvCxnSpPr>
        <p:spPr>
          <a:xfrm>
            <a:off x="3425791" y="5930838"/>
            <a:ext cx="1543560" cy="507771"/>
          </a:xfrm>
          <a:prstGeom prst="straightConnector1">
            <a:avLst/>
          </a:prstGeom>
          <a:ln w="38100" cap="flat" cmpd="sng" algn="ctr">
            <a:gradFill flip="none" rotWithShape="1">
              <a:gsLst>
                <a:gs pos="0">
                  <a:schemeClr val="accent1">
                    <a:lumMod val="5000"/>
                    <a:lumOff val="95000"/>
                    <a:alpha val="19000"/>
                  </a:schemeClr>
                </a:gs>
                <a:gs pos="11000">
                  <a:schemeClr val="accent1">
                    <a:lumMod val="45000"/>
                    <a:lumOff val="55000"/>
                    <a:alpha val="42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E2872F1C-3532-42B7-CF68-3FDE94056E9C}"/>
              </a:ext>
            </a:extLst>
          </p:cNvPr>
          <p:cNvCxnSpPr>
            <a:cxnSpLocks/>
            <a:endCxn id="24" idx="1"/>
          </p:cNvCxnSpPr>
          <p:nvPr/>
        </p:nvCxnSpPr>
        <p:spPr>
          <a:xfrm flipV="1">
            <a:off x="3425791" y="5091773"/>
            <a:ext cx="1529523" cy="529866"/>
          </a:xfrm>
          <a:prstGeom prst="straightConnector1">
            <a:avLst/>
          </a:prstGeom>
          <a:ln w="38100" cap="flat" cmpd="sng" algn="ctr">
            <a:gradFill flip="none" rotWithShape="1">
              <a:gsLst>
                <a:gs pos="0">
                  <a:schemeClr val="accent1">
                    <a:lumMod val="5000"/>
                    <a:lumOff val="95000"/>
                    <a:alpha val="19000"/>
                  </a:schemeClr>
                </a:gs>
                <a:gs pos="11000">
                  <a:schemeClr val="accent1">
                    <a:lumMod val="45000"/>
                    <a:lumOff val="55000"/>
                    <a:alpha val="42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7ED3B154-D4D0-A127-C63B-6C2AC52A90D1}"/>
              </a:ext>
            </a:extLst>
          </p:cNvPr>
          <p:cNvCxnSpPr>
            <a:cxnSpLocks/>
            <a:endCxn id="33" idx="1"/>
          </p:cNvCxnSpPr>
          <p:nvPr/>
        </p:nvCxnSpPr>
        <p:spPr>
          <a:xfrm>
            <a:off x="3425791" y="5777956"/>
            <a:ext cx="1529523" cy="0"/>
          </a:xfrm>
          <a:prstGeom prst="straightConnector1">
            <a:avLst/>
          </a:prstGeom>
          <a:ln w="38100" cap="flat" cmpd="sng" algn="ctr">
            <a:gradFill flip="none" rotWithShape="1">
              <a:gsLst>
                <a:gs pos="0">
                  <a:schemeClr val="accent1">
                    <a:lumMod val="5000"/>
                    <a:lumOff val="95000"/>
                    <a:alpha val="19000"/>
                  </a:schemeClr>
                </a:gs>
                <a:gs pos="11000">
                  <a:schemeClr val="accent1">
                    <a:lumMod val="45000"/>
                    <a:lumOff val="55000"/>
                    <a:alpha val="42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59" name="Picture 2" descr="39,595 Curved Arrow Stock Photos, Pictures &amp; Royalty-Free Images">
            <a:extLst>
              <a:ext uri="{FF2B5EF4-FFF2-40B4-BE49-F238E27FC236}">
                <a16:creationId xmlns:a16="http://schemas.microsoft.com/office/drawing/2014/main" id="{32E1FFA2-A162-6320-0031-83A8AE2570CB}"/>
              </a:ext>
            </a:extLst>
          </p:cNvPr>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ackgroundRemoval t="9859" b="89940" l="9967" r="95425">
                        <a14:foregroundMark x1="95425" y1="33199" x2="95425" y2="33199"/>
                        <a14:foregroundMark x1="95425" y1="33199" x2="95425" y2="33199"/>
                        <a14:foregroundMark x1="95425" y1="33199" x2="95425" y2="33199"/>
                      </a14:backgroundRemoval>
                    </a14:imgEffect>
                  </a14:imgLayer>
                </a14:imgProps>
              </a:ext>
              <a:ext uri="{28A0092B-C50C-407E-A947-70E740481C1C}">
                <a14:useLocalDpi xmlns:a14="http://schemas.microsoft.com/office/drawing/2010/main" val="0"/>
              </a:ext>
            </a:extLst>
          </a:blip>
          <a:srcRect/>
          <a:stretch>
            <a:fillRect/>
          </a:stretch>
        </p:blipFill>
        <p:spPr bwMode="auto">
          <a:xfrm rot="4355871" flipV="1">
            <a:off x="10140779" y="2623253"/>
            <a:ext cx="1578560" cy="128193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0" name="Picture 2" descr="39,595 Curved Arrow Stock Photos, Pictures &amp; Royalty-Free Images">
            <a:extLst>
              <a:ext uri="{FF2B5EF4-FFF2-40B4-BE49-F238E27FC236}">
                <a16:creationId xmlns:a16="http://schemas.microsoft.com/office/drawing/2014/main" id="{FC28FECB-3B39-1CB6-5326-40FC0D9BA5CB}"/>
              </a:ext>
            </a:extLst>
          </p:cNvPr>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ackgroundRemoval t="9859" b="89940" l="9967" r="95425">
                        <a14:foregroundMark x1="95425" y1="33199" x2="95425" y2="33199"/>
                        <a14:foregroundMark x1="95425" y1="33199" x2="95425" y2="33199"/>
                        <a14:foregroundMark x1="95425" y1="33199" x2="95425" y2="33199"/>
                      </a14:backgroundRemoval>
                    </a14:imgEffect>
                  </a14:imgLayer>
                </a14:imgProps>
              </a:ext>
              <a:ext uri="{28A0092B-C50C-407E-A947-70E740481C1C}">
                <a14:useLocalDpi xmlns:a14="http://schemas.microsoft.com/office/drawing/2010/main" val="0"/>
              </a:ext>
            </a:extLst>
          </a:blip>
          <a:srcRect/>
          <a:stretch>
            <a:fillRect/>
          </a:stretch>
        </p:blipFill>
        <p:spPr bwMode="auto">
          <a:xfrm rot="6058457" flipH="1">
            <a:off x="-422582" y="2594161"/>
            <a:ext cx="1578560" cy="128193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43D1E3-914A-7400-C6C2-263313991E51}"/>
              </a:ext>
            </a:extLst>
          </p:cNvPr>
          <p:cNvSpPr txBox="1"/>
          <p:nvPr/>
        </p:nvSpPr>
        <p:spPr>
          <a:xfrm>
            <a:off x="550439" y="1154536"/>
            <a:ext cx="9678877" cy="707886"/>
          </a:xfrm>
          <a:prstGeom prst="rect">
            <a:avLst/>
          </a:prstGeom>
          <a:noFill/>
        </p:spPr>
        <p:txBody>
          <a:bodyPr wrap="square" rtlCol="0">
            <a:spAutoFit/>
          </a:bodyPr>
          <a:lstStyle/>
          <a:p>
            <a:pPr lvl="0" defTabSz="914400">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Crystal plasticity</a:t>
            </a:r>
            <a:r>
              <a:rPr kumimoji="0" lang="en-US" sz="2000" b="1" i="0" u="none" strike="noStrike" kern="1200" cap="none" spc="0" normalizeH="0" noProof="0" dirty="0">
                <a:ln>
                  <a:noFill/>
                </a:ln>
                <a:solidFill>
                  <a:srgbClr val="003D92"/>
                </a:solidFill>
                <a:effectLst/>
                <a:uLnTx/>
                <a:uFillTx/>
                <a:latin typeface="Aptos" panose="020B0004020202020204" pitchFamily="34" charset="0"/>
              </a:rPr>
              <a:t> </a:t>
            </a:r>
            <a:r>
              <a:rPr kumimoji="0" lang="en-US" sz="2000" i="0" u="none" strike="noStrike" kern="1200" cap="none" spc="0" normalizeH="0" noProof="0" dirty="0">
                <a:ln>
                  <a:noFill/>
                </a:ln>
                <a:effectLst/>
                <a:uLnTx/>
                <a:uFillTx/>
                <a:latin typeface="Aptos" panose="020B0004020202020204" pitchFamily="34" charset="0"/>
              </a:rPr>
              <a:t>is one of the most common mesoscale </a:t>
            </a:r>
            <a:r>
              <a:rPr lang="en-US" sz="2000" dirty="0">
                <a:latin typeface="Aptos" panose="020B0004020202020204" pitchFamily="34" charset="0"/>
              </a:rPr>
              <a:t>(µm-mm) </a:t>
            </a:r>
            <a:r>
              <a:rPr kumimoji="0" lang="en-US" sz="2000" i="0" u="none" strike="noStrike" kern="1200" cap="none" spc="0" normalizeH="0" noProof="0" dirty="0">
                <a:ln>
                  <a:noFill/>
                </a:ln>
                <a:effectLst/>
                <a:uLnTx/>
                <a:uFillTx/>
                <a:latin typeface="Aptos" panose="020B0004020202020204" pitchFamily="34" charset="0"/>
              </a:rPr>
              <a:t>frameworks for achieving a mapping between structure and property</a:t>
            </a:r>
            <a:endParaRPr kumimoji="0" lang="en-US" sz="2000" i="0" u="none" strike="noStrike" kern="1200" cap="none" spc="0" normalizeH="0" baseline="0" noProof="0" dirty="0">
              <a:ln>
                <a:noFill/>
              </a:ln>
              <a:effectLst/>
              <a:uLnTx/>
              <a:uFillTx/>
              <a:latin typeface="Aptos" panose="020B0004020202020204" pitchFamily="34" charset="0"/>
            </a:endParaRPr>
          </a:p>
        </p:txBody>
      </p:sp>
      <p:cxnSp>
        <p:nvCxnSpPr>
          <p:cNvPr id="14" name="Straight Arrow Connector 13">
            <a:extLst>
              <a:ext uri="{FF2B5EF4-FFF2-40B4-BE49-F238E27FC236}">
                <a16:creationId xmlns:a16="http://schemas.microsoft.com/office/drawing/2014/main" id="{7FBAB74A-C905-B50F-9CCA-72C815949ECA}"/>
              </a:ext>
            </a:extLst>
          </p:cNvPr>
          <p:cNvCxnSpPr>
            <a:cxnSpLocks/>
          </p:cNvCxnSpPr>
          <p:nvPr/>
        </p:nvCxnSpPr>
        <p:spPr>
          <a:xfrm flipH="1">
            <a:off x="9384632" y="4636005"/>
            <a:ext cx="144379" cy="642257"/>
          </a:xfrm>
          <a:prstGeom prst="straightConnector1">
            <a:avLst/>
          </a:prstGeom>
          <a:ln w="38100" cap="flat" cmpd="sng" algn="ctr">
            <a:gradFill flip="none" rotWithShape="1">
              <a:gsLst>
                <a:gs pos="0">
                  <a:schemeClr val="accent1">
                    <a:lumMod val="5000"/>
                    <a:lumOff val="95000"/>
                    <a:alpha val="19000"/>
                  </a:schemeClr>
                </a:gs>
                <a:gs pos="11000">
                  <a:schemeClr val="accent1">
                    <a:lumMod val="45000"/>
                    <a:lumOff val="55000"/>
                    <a:alpha val="42000"/>
                  </a:schemeClr>
                </a:gs>
                <a:gs pos="100000">
                  <a:srgbClr val="003D92"/>
                </a:gs>
              </a:gsLst>
              <a:lin ang="0" scaled="1"/>
              <a:tileRect/>
            </a:gra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41" name="TextBox 40">
            <a:extLst>
              <a:ext uri="{FF2B5EF4-FFF2-40B4-BE49-F238E27FC236}">
                <a16:creationId xmlns:a16="http://schemas.microsoft.com/office/drawing/2014/main" id="{660D4C16-01DF-4883-E15C-1FAA8440B41B}"/>
              </a:ext>
            </a:extLst>
          </p:cNvPr>
          <p:cNvSpPr txBox="1"/>
          <p:nvPr/>
        </p:nvSpPr>
        <p:spPr>
          <a:xfrm>
            <a:off x="8209608" y="5474605"/>
            <a:ext cx="2350048" cy="3077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latin typeface="Aptos" panose="020B0004020202020204" pitchFamily="34" charset="0"/>
              </a:rPr>
              <a:t>Life prediction</a:t>
            </a:r>
            <a:endParaRPr kumimoji="0" lang="en-US" sz="1400" i="0" u="none" strike="noStrike" kern="1200" cap="none" spc="0" normalizeH="0" baseline="0" noProof="0" dirty="0">
              <a:ln>
                <a:noFill/>
              </a:ln>
              <a:effectLst/>
              <a:uLnTx/>
              <a:uFillTx/>
              <a:latin typeface="Aptos" panose="020B0004020202020204" pitchFamily="34" charset="0"/>
            </a:endParaRPr>
          </a:p>
        </p:txBody>
      </p:sp>
      <p:sp>
        <p:nvSpPr>
          <p:cNvPr id="51" name="TextBox 50">
            <a:extLst>
              <a:ext uri="{FF2B5EF4-FFF2-40B4-BE49-F238E27FC236}">
                <a16:creationId xmlns:a16="http://schemas.microsoft.com/office/drawing/2014/main" id="{75817A43-34F0-907B-746D-B451F60539A5}"/>
              </a:ext>
            </a:extLst>
          </p:cNvPr>
          <p:cNvSpPr txBox="1"/>
          <p:nvPr/>
        </p:nvSpPr>
        <p:spPr>
          <a:xfrm>
            <a:off x="7934957" y="4728693"/>
            <a:ext cx="1334466" cy="43088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100" b="1" i="0" u="none" strike="noStrike" kern="1200" cap="none" spc="0" normalizeH="0" baseline="0" noProof="0" dirty="0">
                <a:ln>
                  <a:noFill/>
                </a:ln>
                <a:solidFill>
                  <a:srgbClr val="003D92"/>
                </a:solidFill>
                <a:effectLst/>
                <a:uLnTx/>
                <a:uFillTx/>
                <a:latin typeface="Aptos" panose="020B0004020202020204" pitchFamily="34" charset="0"/>
              </a:rPr>
              <a:t>Crack</a:t>
            </a:r>
            <a:r>
              <a:rPr kumimoji="0" lang="en-US" sz="1100" b="1" i="0" u="none" strike="noStrike" kern="1200" cap="none" spc="0" normalizeH="0" noProof="0" dirty="0">
                <a:ln>
                  <a:noFill/>
                </a:ln>
                <a:solidFill>
                  <a:srgbClr val="003D92"/>
                </a:solidFill>
                <a:effectLst/>
                <a:uLnTx/>
                <a:uFillTx/>
                <a:latin typeface="Aptos" panose="020B0004020202020204" pitchFamily="34" charset="0"/>
              </a:rPr>
              <a:t> initiation and growth</a:t>
            </a:r>
            <a:endParaRPr kumimoji="0" lang="en-US" sz="1100" b="1" i="0" u="none" strike="noStrike" kern="1200" cap="none" spc="0" normalizeH="0" baseline="0" noProof="0" dirty="0">
              <a:ln>
                <a:noFill/>
              </a:ln>
              <a:solidFill>
                <a:srgbClr val="003D92"/>
              </a:solidFill>
              <a:effectLst/>
              <a:uLnTx/>
              <a:uFillTx/>
              <a:latin typeface="Aptos" panose="020B0004020202020204" pitchFamily="34" charset="0"/>
            </a:endParaRPr>
          </a:p>
        </p:txBody>
      </p:sp>
    </p:spTree>
    <p:extLst>
      <p:ext uri="{BB962C8B-B14F-4D97-AF65-F5344CB8AC3E}">
        <p14:creationId xmlns:p14="http://schemas.microsoft.com/office/powerpoint/2010/main" val="107866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500"/>
                                        <p:tgtEl>
                                          <p:spTgt spid="60"/>
                                        </p:tgtEl>
                                      </p:cBhvr>
                                    </p:animEffect>
                                  </p:childTnLst>
                                </p:cTn>
                              </p:par>
                              <p:par>
                                <p:cTn id="98" presetID="10" presetClass="entr" presetSubtype="0" fill="hold"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500"/>
                                        <p:tgtEl>
                                          <p:spTgt spid="2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500"/>
                                        <p:tgtEl>
                                          <p:spTgt spid="3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7" grpId="0"/>
      <p:bldP spid="8" grpId="0"/>
      <p:bldP spid="10" grpId="0"/>
      <p:bldP spid="18" grpId="0"/>
      <p:bldP spid="19" grpId="0"/>
      <p:bldP spid="20" grpId="0"/>
      <p:bldP spid="21" grpId="0"/>
      <p:bldP spid="22" grpId="0"/>
      <p:bldP spid="32" grpId="0"/>
      <p:bldP spid="15" grpId="0"/>
      <p:bldP spid="17" grpId="0"/>
      <p:bldP spid="24" grpId="0" animBg="1"/>
      <p:bldP spid="29" grpId="0" animBg="1"/>
      <p:bldP spid="33" grpId="0" animBg="1"/>
      <p:bldP spid="6" grpId="0"/>
      <p:bldP spid="4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a:bodyPr>
          <a:lstStyle/>
          <a:p>
            <a:r>
              <a:rPr lang="en-US" dirty="0">
                <a:latin typeface="Aptos" panose="020B0004020202020204" pitchFamily="34" charset="0"/>
              </a:rPr>
              <a:t>Crystal Plasticity and Q&amp;C</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6</a:t>
            </a:fld>
            <a:endParaRPr lang="en-US" dirty="0"/>
          </a:p>
        </p:txBody>
      </p:sp>
      <p:sp>
        <p:nvSpPr>
          <p:cNvPr id="17" name="Rectangle: Rounded Corners 16">
            <a:extLst>
              <a:ext uri="{FF2B5EF4-FFF2-40B4-BE49-F238E27FC236}">
                <a16:creationId xmlns:a16="http://schemas.microsoft.com/office/drawing/2014/main" id="{B323FCCA-D84D-3877-B3DE-00F1C7B05E3E}"/>
              </a:ext>
            </a:extLst>
          </p:cNvPr>
          <p:cNvSpPr/>
          <p:nvPr/>
        </p:nvSpPr>
        <p:spPr>
          <a:xfrm>
            <a:off x="1627248" y="2613225"/>
            <a:ext cx="1997950" cy="1451078"/>
          </a:xfrm>
          <a:prstGeom prst="roundRect">
            <a:avLst>
              <a:gd name="adj" fmla="val 6251"/>
            </a:avLst>
          </a:prstGeom>
          <a:gradFill>
            <a:gsLst>
              <a:gs pos="0">
                <a:srgbClr val="003D92"/>
              </a:gs>
              <a:gs pos="100000">
                <a:srgbClr val="002060"/>
              </a:gs>
            </a:gsLst>
            <a:lin ang="27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Entry Points</a:t>
            </a:r>
          </a:p>
        </p:txBody>
      </p:sp>
      <p:sp>
        <p:nvSpPr>
          <p:cNvPr id="18" name="Rectangle: Rounded Corners 17">
            <a:extLst>
              <a:ext uri="{FF2B5EF4-FFF2-40B4-BE49-F238E27FC236}">
                <a16:creationId xmlns:a16="http://schemas.microsoft.com/office/drawing/2014/main" id="{A6A0736B-21ED-95BE-4E6C-E6ADAAE6E25C}"/>
              </a:ext>
            </a:extLst>
          </p:cNvPr>
          <p:cNvSpPr/>
          <p:nvPr/>
        </p:nvSpPr>
        <p:spPr>
          <a:xfrm>
            <a:off x="4517235" y="2613225"/>
            <a:ext cx="1997950" cy="1451078"/>
          </a:xfrm>
          <a:prstGeom prst="roundRect">
            <a:avLst>
              <a:gd name="adj" fmla="val 6251"/>
            </a:avLst>
          </a:prstGeom>
          <a:gradFill>
            <a:gsLst>
              <a:gs pos="0">
                <a:srgbClr val="003D92"/>
              </a:gs>
              <a:gs pos="100000">
                <a:srgbClr val="002060"/>
              </a:gs>
            </a:gsLst>
            <a:lin ang="27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Limitations</a:t>
            </a:r>
          </a:p>
        </p:txBody>
      </p:sp>
      <p:sp>
        <p:nvSpPr>
          <p:cNvPr id="19" name="Rectangle: Rounded Corners 18">
            <a:extLst>
              <a:ext uri="{FF2B5EF4-FFF2-40B4-BE49-F238E27FC236}">
                <a16:creationId xmlns:a16="http://schemas.microsoft.com/office/drawing/2014/main" id="{25670A2D-1404-D355-B6B7-A113893957DC}"/>
              </a:ext>
            </a:extLst>
          </p:cNvPr>
          <p:cNvSpPr/>
          <p:nvPr/>
        </p:nvSpPr>
        <p:spPr>
          <a:xfrm>
            <a:off x="7407222" y="2613225"/>
            <a:ext cx="1997950" cy="1451078"/>
          </a:xfrm>
          <a:prstGeom prst="roundRect">
            <a:avLst>
              <a:gd name="adj" fmla="val 6251"/>
            </a:avLst>
          </a:prstGeom>
          <a:gradFill>
            <a:gsLst>
              <a:gs pos="0">
                <a:srgbClr val="003D92"/>
              </a:gs>
              <a:gs pos="100000">
                <a:srgbClr val="002060"/>
              </a:gs>
            </a:gsLst>
            <a:lin ang="27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Trust</a:t>
            </a:r>
          </a:p>
        </p:txBody>
      </p:sp>
      <p:sp>
        <p:nvSpPr>
          <p:cNvPr id="20" name="TextBox 19">
            <a:extLst>
              <a:ext uri="{FF2B5EF4-FFF2-40B4-BE49-F238E27FC236}">
                <a16:creationId xmlns:a16="http://schemas.microsoft.com/office/drawing/2014/main" id="{29F8A986-1CA6-B38F-2EAA-B3221CB7C32B}"/>
              </a:ext>
            </a:extLst>
          </p:cNvPr>
          <p:cNvSpPr txBox="1"/>
          <p:nvPr/>
        </p:nvSpPr>
        <p:spPr>
          <a:xfrm>
            <a:off x="2027314"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(1)</a:t>
            </a:r>
            <a:endParaRPr kumimoji="0" lang="en-US" sz="20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21" name="TextBox 20">
            <a:extLst>
              <a:ext uri="{FF2B5EF4-FFF2-40B4-BE49-F238E27FC236}">
                <a16:creationId xmlns:a16="http://schemas.microsoft.com/office/drawing/2014/main" id="{8DEB49EE-E747-33BA-F78B-43164D273C93}"/>
              </a:ext>
            </a:extLst>
          </p:cNvPr>
          <p:cNvSpPr txBox="1"/>
          <p:nvPr/>
        </p:nvSpPr>
        <p:spPr>
          <a:xfrm>
            <a:off x="4917301"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(2)</a:t>
            </a:r>
            <a:endParaRPr kumimoji="0" lang="en-US" sz="20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22" name="TextBox 21">
            <a:extLst>
              <a:ext uri="{FF2B5EF4-FFF2-40B4-BE49-F238E27FC236}">
                <a16:creationId xmlns:a16="http://schemas.microsoft.com/office/drawing/2014/main" id="{D03945BF-778E-428B-F263-146B84701E13}"/>
              </a:ext>
            </a:extLst>
          </p:cNvPr>
          <p:cNvSpPr txBox="1"/>
          <p:nvPr/>
        </p:nvSpPr>
        <p:spPr>
          <a:xfrm>
            <a:off x="7807288"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(3)</a:t>
            </a:r>
            <a:endParaRPr kumimoji="0" lang="en-US" sz="20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4" name="TextBox 3">
            <a:extLst>
              <a:ext uri="{FF2B5EF4-FFF2-40B4-BE49-F238E27FC236}">
                <a16:creationId xmlns:a16="http://schemas.microsoft.com/office/drawing/2014/main" id="{F1CD044F-933D-8B92-5721-3EF2AB82B0AE}"/>
              </a:ext>
            </a:extLst>
          </p:cNvPr>
          <p:cNvSpPr txBox="1"/>
          <p:nvPr/>
        </p:nvSpPr>
        <p:spPr>
          <a:xfrm>
            <a:off x="1627248" y="1889640"/>
            <a:ext cx="7777924" cy="369332"/>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003D92"/>
                </a:solidFill>
                <a:effectLst/>
                <a:uLnTx/>
                <a:uFillTx/>
                <a:latin typeface="Aptos" panose="020B0004020202020204" pitchFamily="34" charset="0"/>
              </a:rPr>
              <a:t>Why is crystal plasticity not playing a significant role in Q&amp;C?</a:t>
            </a:r>
            <a:endParaRPr kumimoji="0" lang="en-US" i="0" u="none" strike="noStrike" kern="1200" cap="none" spc="0" normalizeH="0" baseline="0" noProof="0" dirty="0">
              <a:ln>
                <a:noFill/>
              </a:ln>
              <a:solidFill>
                <a:prstClr val="black"/>
              </a:solidFill>
              <a:effectLst/>
              <a:uLnTx/>
              <a:uFillTx/>
              <a:latin typeface="Aptos" panose="020B0004020202020204" pitchFamily="34" charset="0"/>
            </a:endParaRPr>
          </a:p>
        </p:txBody>
      </p:sp>
    </p:spTree>
    <p:extLst>
      <p:ext uri="{BB962C8B-B14F-4D97-AF65-F5344CB8AC3E}">
        <p14:creationId xmlns:p14="http://schemas.microsoft.com/office/powerpoint/2010/main" val="174739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a:bodyPr>
          <a:lstStyle/>
          <a:p>
            <a:r>
              <a:rPr lang="en-US" dirty="0">
                <a:latin typeface="Aptos" panose="020B0004020202020204" pitchFamily="34" charset="0"/>
              </a:rPr>
              <a:t>Crystal Plasticity and Q&amp;C</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7</a:t>
            </a:fld>
            <a:endParaRPr lang="en-US" dirty="0"/>
          </a:p>
        </p:txBody>
      </p:sp>
      <p:sp>
        <p:nvSpPr>
          <p:cNvPr id="17" name="Rectangle: Rounded Corners 16">
            <a:extLst>
              <a:ext uri="{FF2B5EF4-FFF2-40B4-BE49-F238E27FC236}">
                <a16:creationId xmlns:a16="http://schemas.microsoft.com/office/drawing/2014/main" id="{B323FCCA-D84D-3877-B3DE-00F1C7B05E3E}"/>
              </a:ext>
            </a:extLst>
          </p:cNvPr>
          <p:cNvSpPr/>
          <p:nvPr/>
        </p:nvSpPr>
        <p:spPr>
          <a:xfrm>
            <a:off x="1627248" y="2613225"/>
            <a:ext cx="1997950" cy="1451078"/>
          </a:xfrm>
          <a:prstGeom prst="roundRect">
            <a:avLst>
              <a:gd name="adj" fmla="val 6251"/>
            </a:avLst>
          </a:prstGeom>
          <a:gradFill>
            <a:gsLst>
              <a:gs pos="0">
                <a:srgbClr val="003D92"/>
              </a:gs>
              <a:gs pos="100000">
                <a:srgbClr val="002060"/>
              </a:gs>
            </a:gsLst>
            <a:lin ang="27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Entry Points</a:t>
            </a:r>
          </a:p>
        </p:txBody>
      </p:sp>
      <p:sp>
        <p:nvSpPr>
          <p:cNvPr id="18" name="Rectangle: Rounded Corners 17">
            <a:extLst>
              <a:ext uri="{FF2B5EF4-FFF2-40B4-BE49-F238E27FC236}">
                <a16:creationId xmlns:a16="http://schemas.microsoft.com/office/drawing/2014/main" id="{A6A0736B-21ED-95BE-4E6C-E6ADAAE6E25C}"/>
              </a:ext>
            </a:extLst>
          </p:cNvPr>
          <p:cNvSpPr/>
          <p:nvPr/>
        </p:nvSpPr>
        <p:spPr>
          <a:xfrm>
            <a:off x="4517235" y="2613225"/>
            <a:ext cx="1997950" cy="1451078"/>
          </a:xfrm>
          <a:prstGeom prst="roundRect">
            <a:avLst>
              <a:gd name="adj" fmla="val 6251"/>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ptos" panose="020B0004020202020204" pitchFamily="34" charset="0"/>
              </a:rPr>
              <a:t>Limitations</a:t>
            </a:r>
          </a:p>
        </p:txBody>
      </p:sp>
      <p:sp>
        <p:nvSpPr>
          <p:cNvPr id="19" name="Rectangle: Rounded Corners 18">
            <a:extLst>
              <a:ext uri="{FF2B5EF4-FFF2-40B4-BE49-F238E27FC236}">
                <a16:creationId xmlns:a16="http://schemas.microsoft.com/office/drawing/2014/main" id="{25670A2D-1404-D355-B6B7-A113893957DC}"/>
              </a:ext>
            </a:extLst>
          </p:cNvPr>
          <p:cNvSpPr/>
          <p:nvPr/>
        </p:nvSpPr>
        <p:spPr>
          <a:xfrm>
            <a:off x="7407222" y="2613225"/>
            <a:ext cx="1997950" cy="1451078"/>
          </a:xfrm>
          <a:prstGeom prst="roundRect">
            <a:avLst>
              <a:gd name="adj" fmla="val 6251"/>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ptos" panose="020B0004020202020204" pitchFamily="34" charset="0"/>
              </a:rPr>
              <a:t>Trust</a:t>
            </a:r>
          </a:p>
        </p:txBody>
      </p:sp>
      <p:sp>
        <p:nvSpPr>
          <p:cNvPr id="20" name="TextBox 19">
            <a:extLst>
              <a:ext uri="{FF2B5EF4-FFF2-40B4-BE49-F238E27FC236}">
                <a16:creationId xmlns:a16="http://schemas.microsoft.com/office/drawing/2014/main" id="{29F8A986-1CA6-B38F-2EAA-B3221CB7C32B}"/>
              </a:ext>
            </a:extLst>
          </p:cNvPr>
          <p:cNvSpPr txBox="1"/>
          <p:nvPr/>
        </p:nvSpPr>
        <p:spPr>
          <a:xfrm>
            <a:off x="2027314"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(1)</a:t>
            </a:r>
            <a:endParaRPr kumimoji="0" lang="en-US" sz="20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21" name="TextBox 20">
            <a:extLst>
              <a:ext uri="{FF2B5EF4-FFF2-40B4-BE49-F238E27FC236}">
                <a16:creationId xmlns:a16="http://schemas.microsoft.com/office/drawing/2014/main" id="{8DEB49EE-E747-33BA-F78B-43164D273C93}"/>
              </a:ext>
            </a:extLst>
          </p:cNvPr>
          <p:cNvSpPr txBox="1"/>
          <p:nvPr/>
        </p:nvSpPr>
        <p:spPr>
          <a:xfrm>
            <a:off x="4917301"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rPr>
              <a:t>(2)</a:t>
            </a:r>
            <a:endParaRPr kumimoji="0" lang="en-US" sz="2000"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endParaRPr>
          </a:p>
        </p:txBody>
      </p:sp>
      <p:sp>
        <p:nvSpPr>
          <p:cNvPr id="22" name="TextBox 21">
            <a:extLst>
              <a:ext uri="{FF2B5EF4-FFF2-40B4-BE49-F238E27FC236}">
                <a16:creationId xmlns:a16="http://schemas.microsoft.com/office/drawing/2014/main" id="{D03945BF-778E-428B-F263-146B84701E13}"/>
              </a:ext>
            </a:extLst>
          </p:cNvPr>
          <p:cNvSpPr txBox="1"/>
          <p:nvPr/>
        </p:nvSpPr>
        <p:spPr>
          <a:xfrm>
            <a:off x="7807288"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rPr>
              <a:t>(3)</a:t>
            </a:r>
            <a:endParaRPr kumimoji="0" lang="en-US" sz="2000"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endParaRPr>
          </a:p>
        </p:txBody>
      </p:sp>
      <p:sp>
        <p:nvSpPr>
          <p:cNvPr id="4" name="TextBox 3">
            <a:extLst>
              <a:ext uri="{FF2B5EF4-FFF2-40B4-BE49-F238E27FC236}">
                <a16:creationId xmlns:a16="http://schemas.microsoft.com/office/drawing/2014/main" id="{3275025A-B0DF-EC0F-B439-E5E6D70337D2}"/>
              </a:ext>
            </a:extLst>
          </p:cNvPr>
          <p:cNvSpPr txBox="1"/>
          <p:nvPr/>
        </p:nvSpPr>
        <p:spPr>
          <a:xfrm>
            <a:off x="1627248" y="1889640"/>
            <a:ext cx="7777924" cy="369332"/>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003D92"/>
                </a:solidFill>
                <a:effectLst/>
                <a:uLnTx/>
                <a:uFillTx/>
                <a:latin typeface="Aptos" panose="020B0004020202020204" pitchFamily="34" charset="0"/>
              </a:rPr>
              <a:t>Why is crystal plasticity not playing a significant role in Q&amp;C?</a:t>
            </a:r>
            <a:endParaRPr kumimoji="0" lang="en-US" i="0" u="none" strike="noStrike" kern="1200" cap="none" spc="0" normalizeH="0" baseline="0" noProof="0" dirty="0">
              <a:ln>
                <a:noFill/>
              </a:ln>
              <a:solidFill>
                <a:prstClr val="black"/>
              </a:solidFill>
              <a:effectLst/>
              <a:uLnTx/>
              <a:uFillTx/>
              <a:latin typeface="Aptos" panose="020B0004020202020204" pitchFamily="34" charset="0"/>
            </a:endParaRPr>
          </a:p>
        </p:txBody>
      </p:sp>
    </p:spTree>
    <p:extLst>
      <p:ext uri="{BB962C8B-B14F-4D97-AF65-F5344CB8AC3E}">
        <p14:creationId xmlns:p14="http://schemas.microsoft.com/office/powerpoint/2010/main" val="110799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a:bodyPr>
          <a:lstStyle/>
          <a:p>
            <a:r>
              <a:rPr lang="en-US" dirty="0">
                <a:latin typeface="Aptos" panose="020B0004020202020204" pitchFamily="34" charset="0"/>
              </a:rPr>
              <a:t>Q&amp;C Entry Points for Crystal Plasticity</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8</a:t>
            </a:fld>
            <a:endParaRPr lang="en-US" dirty="0"/>
          </a:p>
        </p:txBody>
      </p:sp>
      <p:sp>
        <p:nvSpPr>
          <p:cNvPr id="11" name="TextBox 10">
            <a:extLst>
              <a:ext uri="{FF2B5EF4-FFF2-40B4-BE49-F238E27FC236}">
                <a16:creationId xmlns:a16="http://schemas.microsoft.com/office/drawing/2014/main" id="{BA4E0C50-E108-9635-2564-C496DDE4D9FB}"/>
              </a:ext>
            </a:extLst>
          </p:cNvPr>
          <p:cNvSpPr txBox="1"/>
          <p:nvPr/>
        </p:nvSpPr>
        <p:spPr>
          <a:xfrm>
            <a:off x="550439" y="1094766"/>
            <a:ext cx="7902681" cy="861774"/>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effectLst/>
                <a:uLnTx/>
                <a:uFillTx/>
                <a:latin typeface="Aptos" panose="020B0004020202020204" pitchFamily="34" charset="0"/>
              </a:rPr>
              <a:t>Difficult to define entry points to Q&amp;C for mesoscale modeling frameworks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ptos" panose="020B0004020202020204" pitchFamily="34" charset="0"/>
              </a:rPr>
              <a:t>Most Q&amp;C examples from industry are not publicly disclosed</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ptos" panose="020B0004020202020204" pitchFamily="34" charset="0"/>
              </a:rPr>
              <a:t>General regulations exist but Q&amp;C packages are domain-specific</a:t>
            </a:r>
            <a:endParaRPr kumimoji="0" lang="en-US" sz="1600" i="0" u="none" strike="noStrike" kern="1200" cap="none" spc="0" normalizeH="0" baseline="0" noProof="0" dirty="0">
              <a:ln>
                <a:noFill/>
              </a:ln>
              <a:effectLst/>
              <a:uLnTx/>
              <a:uFillTx/>
              <a:latin typeface="Aptos" panose="020B0004020202020204" pitchFamily="34" charset="0"/>
            </a:endParaRPr>
          </a:p>
        </p:txBody>
      </p:sp>
      <p:grpSp>
        <p:nvGrpSpPr>
          <p:cNvPr id="4" name="Group 3">
            <a:extLst>
              <a:ext uri="{FF2B5EF4-FFF2-40B4-BE49-F238E27FC236}">
                <a16:creationId xmlns:a16="http://schemas.microsoft.com/office/drawing/2014/main" id="{1A6B80B7-1C7A-53BF-F50D-2927A64E940D}"/>
              </a:ext>
            </a:extLst>
          </p:cNvPr>
          <p:cNvGrpSpPr/>
          <p:nvPr/>
        </p:nvGrpSpPr>
        <p:grpSpPr>
          <a:xfrm>
            <a:off x="7672791" y="2196818"/>
            <a:ext cx="3501038" cy="4174682"/>
            <a:chOff x="646916" y="2146041"/>
            <a:chExt cx="3501038" cy="4174682"/>
          </a:xfrm>
        </p:grpSpPr>
        <p:sp>
          <p:nvSpPr>
            <p:cNvPr id="16" name="Rectangle: Rounded Corners 15">
              <a:extLst>
                <a:ext uri="{FF2B5EF4-FFF2-40B4-BE49-F238E27FC236}">
                  <a16:creationId xmlns:a16="http://schemas.microsoft.com/office/drawing/2014/main" id="{0ADBBE29-EE05-A10F-B545-6BD67DB2F932}"/>
                </a:ext>
              </a:extLst>
            </p:cNvPr>
            <p:cNvSpPr/>
            <p:nvPr/>
          </p:nvSpPr>
          <p:spPr>
            <a:xfrm>
              <a:off x="646916" y="2146041"/>
              <a:ext cx="3501038" cy="4174682"/>
            </a:xfrm>
            <a:prstGeom prst="roundRect">
              <a:avLst>
                <a:gd name="adj" fmla="val 6251"/>
              </a:avLst>
            </a:prstGeom>
            <a:gradFill>
              <a:gsLst>
                <a:gs pos="0">
                  <a:schemeClr val="bg1"/>
                </a:gs>
                <a:gs pos="100000">
                  <a:srgbClr val="E2EBFE"/>
                </a:gs>
              </a:gsLst>
              <a:lin ang="2700000" scaled="1"/>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ptos" panose="020B0004020202020204" pitchFamily="34" charset="0"/>
              </a:endParaRPr>
            </a:p>
          </p:txBody>
        </p:sp>
        <p:sp>
          <p:nvSpPr>
            <p:cNvPr id="6" name="TextBox 5">
              <a:extLst>
                <a:ext uri="{FF2B5EF4-FFF2-40B4-BE49-F238E27FC236}">
                  <a16:creationId xmlns:a16="http://schemas.microsoft.com/office/drawing/2014/main" id="{50849836-778C-5846-DC05-C845CB69F76B}"/>
                </a:ext>
              </a:extLst>
            </p:cNvPr>
            <p:cNvSpPr txBox="1"/>
            <p:nvPr/>
          </p:nvSpPr>
          <p:spPr>
            <a:xfrm>
              <a:off x="788782" y="2313433"/>
              <a:ext cx="3217306"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effectLst/>
                  <a:uLnTx/>
                  <a:uFillTx/>
                  <a:latin typeface="Aptos" panose="020B0004020202020204" pitchFamily="34" charset="0"/>
                </a:rPr>
                <a:t>Regulatory Entry Points</a:t>
              </a:r>
            </a:p>
          </p:txBody>
        </p:sp>
        <p:sp>
          <p:nvSpPr>
            <p:cNvPr id="14" name="TextBox 13">
              <a:extLst>
                <a:ext uri="{FF2B5EF4-FFF2-40B4-BE49-F238E27FC236}">
                  <a16:creationId xmlns:a16="http://schemas.microsoft.com/office/drawing/2014/main" id="{D79C89FC-4C89-F702-A7A7-C2DDC3153A4E}"/>
                </a:ext>
              </a:extLst>
            </p:cNvPr>
            <p:cNvSpPr txBox="1"/>
            <p:nvPr/>
          </p:nvSpPr>
          <p:spPr>
            <a:xfrm>
              <a:off x="764537" y="2994303"/>
              <a:ext cx="3328244" cy="3231654"/>
            </a:xfrm>
            <a:prstGeom prst="rect">
              <a:avLst/>
            </a:prstGeom>
            <a:noFill/>
          </p:spPr>
          <p:txBody>
            <a:bodyPr wrap="square">
              <a:spAutoFit/>
            </a:bodyPr>
            <a:lstStyle/>
            <a:p>
              <a:pPr defTabSz="914400">
                <a:defRPr/>
              </a:pPr>
              <a:r>
                <a:rPr kumimoji="0" lang="en-US" sz="1600" b="1" i="0" u="sng" strike="noStrike" kern="1200" cap="none" spc="0" normalizeH="0" baseline="0" noProof="0" dirty="0">
                  <a:ln>
                    <a:noFill/>
                  </a:ln>
                  <a:effectLst/>
                  <a:uLnTx/>
                  <a:uFillTx/>
                  <a:latin typeface="Aptos" panose="020B0004020202020204" pitchFamily="34" charset="0"/>
                </a:rPr>
                <a:t>Some Relevant Documents</a:t>
              </a:r>
            </a:p>
            <a:p>
              <a:pPr marL="285750" indent="-285750" defTabSz="914400">
                <a:buFont typeface="Arial" panose="020B0604020202020204" pitchFamily="34" charset="0"/>
                <a:buChar char="•"/>
                <a:defRPr/>
              </a:pPr>
              <a:r>
                <a:rPr kumimoji="0" lang="en-US" sz="1600" i="0" u="none" strike="noStrike" kern="1200" cap="none" spc="0" normalizeH="0" baseline="0" noProof="0" dirty="0">
                  <a:ln>
                    <a:noFill/>
                  </a:ln>
                  <a:effectLst/>
                  <a:uLnTx/>
                  <a:uFillTx/>
                  <a:latin typeface="Aptos" panose="020B0004020202020204" pitchFamily="34" charset="0"/>
                </a:rPr>
                <a:t>FAA 14 Part 25</a:t>
              </a:r>
            </a:p>
            <a:p>
              <a:pPr marL="288925" defTabSz="914400">
                <a:defRPr/>
              </a:pPr>
              <a:r>
                <a:rPr kumimoji="0" lang="en-US" sz="1200" i="1" u="none" strike="noStrike" kern="1200" cap="none" spc="0" normalizeH="0" baseline="0" noProof="0" dirty="0">
                  <a:ln>
                    <a:noFill/>
                  </a:ln>
                  <a:effectLst/>
                  <a:uLnTx/>
                  <a:uFillTx/>
                  <a:latin typeface="Aptos" panose="020B0004020202020204" pitchFamily="34" charset="0"/>
                </a:rPr>
                <a:t>Airworthiness Standards: Transport Category Airplanes</a:t>
              </a:r>
            </a:p>
            <a:p>
              <a:pPr marL="285750" indent="-285750" defTabSz="914400">
                <a:buFont typeface="Arial" panose="020B0604020202020204" pitchFamily="34" charset="0"/>
                <a:buChar char="•"/>
                <a:defRPr/>
              </a:pPr>
              <a:r>
                <a:rPr kumimoji="0" lang="en-US" sz="1600" i="0" u="none" strike="noStrike" kern="1200" cap="none" spc="0" normalizeH="0" baseline="0" noProof="0" dirty="0">
                  <a:ln>
                    <a:noFill/>
                  </a:ln>
                  <a:effectLst/>
                  <a:uLnTx/>
                  <a:uFillTx/>
                  <a:latin typeface="Aptos" panose="020B0004020202020204" pitchFamily="34" charset="0"/>
                </a:rPr>
                <a:t>FAA 14 Part 33</a:t>
              </a:r>
            </a:p>
            <a:p>
              <a:pPr marL="288925" defTabSz="914400">
                <a:defRPr/>
              </a:pPr>
              <a:r>
                <a:rPr kumimoji="0" lang="en-US" sz="1200" i="1" u="none" strike="noStrike" kern="1200" cap="none" spc="0" normalizeH="0" baseline="0" noProof="0" dirty="0">
                  <a:ln>
                    <a:noFill/>
                  </a:ln>
                  <a:effectLst/>
                  <a:uLnTx/>
                  <a:uFillTx/>
                  <a:latin typeface="Aptos" panose="020B0004020202020204" pitchFamily="34" charset="0"/>
                </a:rPr>
                <a:t>Airworthiness Standards: Aircraft Engines</a:t>
              </a:r>
            </a:p>
            <a:p>
              <a:pPr marL="285750" indent="-285750" defTabSz="914400">
                <a:buFont typeface="Arial" panose="020B0604020202020204" pitchFamily="34" charset="0"/>
                <a:buChar char="•"/>
                <a:defRPr/>
              </a:pPr>
              <a:r>
                <a:rPr kumimoji="0" lang="en-US" sz="1600" i="0" u="none" strike="noStrike" kern="1200" cap="none" spc="0" normalizeH="0" baseline="0" noProof="0" dirty="0">
                  <a:ln>
                    <a:noFill/>
                  </a:ln>
                  <a:effectLst/>
                  <a:uLnTx/>
                  <a:uFillTx/>
                  <a:latin typeface="Aptos" panose="020B0004020202020204" pitchFamily="34" charset="0"/>
                </a:rPr>
                <a:t>NASA-STD-5019</a:t>
              </a:r>
            </a:p>
            <a:p>
              <a:pPr marL="288925" defTabSz="914400">
                <a:defRPr/>
              </a:pPr>
              <a:r>
                <a:rPr kumimoji="0" lang="en-US" sz="1200" i="1" u="none" strike="noStrike" kern="1200" cap="none" spc="0" normalizeH="0" baseline="0" noProof="0" dirty="0">
                  <a:ln>
                    <a:noFill/>
                  </a:ln>
                  <a:effectLst/>
                  <a:uLnTx/>
                  <a:uFillTx/>
                  <a:latin typeface="Aptos" panose="020B0004020202020204" pitchFamily="34" charset="0"/>
                </a:rPr>
                <a:t>Fracture Control Requirements for Spaceflight Hardware</a:t>
              </a:r>
            </a:p>
            <a:p>
              <a:pPr marL="285750" indent="-285750" defTabSz="914400">
                <a:buFont typeface="Arial" panose="020B0604020202020204" pitchFamily="34" charset="0"/>
                <a:buChar char="•"/>
                <a:defRPr/>
              </a:pPr>
              <a:r>
                <a:rPr kumimoji="0" lang="en-US" sz="1600" i="0" u="none" strike="noStrike" kern="1200" cap="none" spc="0" normalizeH="0" baseline="0" noProof="0" dirty="0">
                  <a:ln>
                    <a:noFill/>
                  </a:ln>
                  <a:effectLst/>
                  <a:uLnTx/>
                  <a:uFillTx/>
                  <a:latin typeface="Aptos" panose="020B0004020202020204" pitchFamily="34" charset="0"/>
                </a:rPr>
                <a:t>NASA-STD-6040</a:t>
              </a:r>
            </a:p>
            <a:p>
              <a:pPr marL="288925" defTabSz="914400">
                <a:defRPr/>
              </a:pPr>
              <a:r>
                <a:rPr kumimoji="0" lang="en-US" sz="1200" i="1" u="none" strike="noStrike" kern="1200" cap="none" spc="0" normalizeH="0" baseline="0" noProof="0" dirty="0">
                  <a:ln>
                    <a:noFill/>
                  </a:ln>
                  <a:effectLst/>
                  <a:uLnTx/>
                  <a:uFillTx/>
                  <a:latin typeface="Aptos" panose="020B0004020202020204" pitchFamily="34" charset="0"/>
                </a:rPr>
                <a:t>Additive Manufacturing Requirements for Spaceflight Systems </a:t>
              </a:r>
              <a:endParaRPr lang="en-US" sz="1200" i="1" dirty="0">
                <a:latin typeface="Aptos" panose="020B0004020202020204" pitchFamily="34" charset="0"/>
              </a:endParaRPr>
            </a:p>
            <a:p>
              <a:pPr marL="285750" indent="-285750" defTabSz="914400">
                <a:buFont typeface="Arial" panose="020B0604020202020204" pitchFamily="34" charset="0"/>
                <a:buChar char="•"/>
                <a:defRPr/>
              </a:pPr>
              <a:r>
                <a:rPr lang="en-US" sz="1600" dirty="0">
                  <a:latin typeface="Aptos" panose="020B0004020202020204" pitchFamily="34" charset="0"/>
                </a:rPr>
                <a:t>MMPDS</a:t>
              </a:r>
            </a:p>
            <a:p>
              <a:pPr marL="288925" defTabSz="914400">
                <a:defRPr/>
              </a:pPr>
              <a:r>
                <a:rPr lang="en-US" sz="1200" i="1" dirty="0">
                  <a:latin typeface="Aptos" panose="020B0004020202020204" pitchFamily="34" charset="0"/>
                </a:rPr>
                <a:t>Metallic Materials Properties Development and Standardization</a:t>
              </a:r>
              <a:endParaRPr kumimoji="0" lang="en-US" sz="1200" i="1" u="none" strike="noStrike" kern="1200" cap="none" spc="0" normalizeH="0" baseline="0" noProof="0" dirty="0">
                <a:ln>
                  <a:noFill/>
                </a:ln>
                <a:effectLst/>
                <a:uLnTx/>
                <a:uFillTx/>
                <a:latin typeface="Aptos" panose="020B0004020202020204" pitchFamily="34" charset="0"/>
              </a:endParaRPr>
            </a:p>
          </p:txBody>
        </p:sp>
        <p:cxnSp>
          <p:nvCxnSpPr>
            <p:cNvPr id="18" name="Straight Connector 17">
              <a:extLst>
                <a:ext uri="{FF2B5EF4-FFF2-40B4-BE49-F238E27FC236}">
                  <a16:creationId xmlns:a16="http://schemas.microsoft.com/office/drawing/2014/main" id="{C411F7D8-6913-F2A8-2561-743C0E356F91}"/>
                </a:ext>
              </a:extLst>
            </p:cNvPr>
            <p:cNvCxnSpPr>
              <a:cxnSpLocks/>
            </p:cNvCxnSpPr>
            <p:nvPr/>
          </p:nvCxnSpPr>
          <p:spPr>
            <a:xfrm>
              <a:off x="903241" y="2828670"/>
              <a:ext cx="2959769" cy="0"/>
            </a:xfrm>
            <a:prstGeom prst="line">
              <a:avLst/>
            </a:prstGeom>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DC876BA4-E02B-5C18-0D98-0158200886A7}"/>
              </a:ext>
            </a:extLst>
          </p:cNvPr>
          <p:cNvGrpSpPr/>
          <p:nvPr/>
        </p:nvGrpSpPr>
        <p:grpSpPr>
          <a:xfrm>
            <a:off x="622941" y="2196818"/>
            <a:ext cx="6753290" cy="4174682"/>
            <a:chOff x="4745322" y="2146041"/>
            <a:chExt cx="6753290" cy="4174682"/>
          </a:xfrm>
        </p:grpSpPr>
        <p:sp>
          <p:nvSpPr>
            <p:cNvPr id="19" name="Rectangle: Rounded Corners 18">
              <a:extLst>
                <a:ext uri="{FF2B5EF4-FFF2-40B4-BE49-F238E27FC236}">
                  <a16:creationId xmlns:a16="http://schemas.microsoft.com/office/drawing/2014/main" id="{2EFABA27-D181-C0BD-FC7B-DE69C91111F2}"/>
                </a:ext>
              </a:extLst>
            </p:cNvPr>
            <p:cNvSpPr/>
            <p:nvPr/>
          </p:nvSpPr>
          <p:spPr>
            <a:xfrm>
              <a:off x="4745322" y="2146041"/>
              <a:ext cx="6753290" cy="4174682"/>
            </a:xfrm>
            <a:prstGeom prst="roundRect">
              <a:avLst>
                <a:gd name="adj" fmla="val 6251"/>
              </a:avLst>
            </a:prstGeom>
            <a:gradFill>
              <a:gsLst>
                <a:gs pos="0">
                  <a:schemeClr val="bg1"/>
                </a:gs>
                <a:gs pos="100000">
                  <a:srgbClr val="E2EBFE"/>
                </a:gs>
              </a:gsLst>
              <a:lin ang="2700000" scaled="1"/>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ptos" panose="020B0004020202020204" pitchFamily="34" charset="0"/>
              </a:endParaRPr>
            </a:p>
          </p:txBody>
        </p:sp>
        <p:sp>
          <p:nvSpPr>
            <p:cNvPr id="5" name="TextBox 4">
              <a:extLst>
                <a:ext uri="{FF2B5EF4-FFF2-40B4-BE49-F238E27FC236}">
                  <a16:creationId xmlns:a16="http://schemas.microsoft.com/office/drawing/2014/main" id="{E4C94AE0-472C-E613-178E-62A61E4D99A4}"/>
                </a:ext>
              </a:extLst>
            </p:cNvPr>
            <p:cNvSpPr txBox="1"/>
            <p:nvPr/>
          </p:nvSpPr>
          <p:spPr>
            <a:xfrm>
              <a:off x="7966602" y="2994303"/>
              <a:ext cx="3434711" cy="1077218"/>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1600" b="1" i="0" u="sng" strike="noStrike" kern="1200" cap="none" spc="0" normalizeH="0" baseline="0" noProof="0" dirty="0">
                  <a:ln>
                    <a:noFill/>
                  </a:ln>
                  <a:effectLst/>
                  <a:uLnTx/>
                  <a:uFillTx/>
                  <a:latin typeface="Aptos" panose="020B0004020202020204" pitchFamily="34" charset="0"/>
                </a:rPr>
                <a:t>Material </a:t>
              </a:r>
              <a:r>
                <a:rPr lang="en-US" sz="1600" b="1" u="sng" dirty="0">
                  <a:latin typeface="Aptos" panose="020B0004020202020204" pitchFamily="34" charset="0"/>
                </a:rPr>
                <a:t>A</a:t>
              </a:r>
              <a:r>
                <a:rPr kumimoji="0" lang="en-US" sz="1600" b="1" i="0" u="sng" strike="noStrike" kern="1200" cap="none" spc="0" normalizeH="0" baseline="0" noProof="0" dirty="0" err="1">
                  <a:ln>
                    <a:noFill/>
                  </a:ln>
                  <a:effectLst/>
                  <a:uLnTx/>
                  <a:uFillTx/>
                  <a:latin typeface="Aptos" panose="020B0004020202020204" pitchFamily="34" charset="0"/>
                </a:rPr>
                <a:t>llowables</a:t>
              </a:r>
              <a:endParaRPr kumimoji="0" lang="en-US" sz="1600" b="1" i="0" u="sng" strike="noStrike" kern="1200" cap="none" spc="0" normalizeH="0" baseline="0" noProof="0" dirty="0">
                <a:ln>
                  <a:noFill/>
                </a:ln>
                <a:effectLst/>
                <a:uLnTx/>
                <a:uFillTx/>
                <a:latin typeface="Aptos" panose="020B00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effectLst/>
                  <a:uLnTx/>
                  <a:uFillTx/>
                  <a:latin typeface="Aptos" panose="020B0004020202020204" pitchFamily="34" charset="0"/>
                </a:rPr>
                <a:t>Cycles to crack initiation</a:t>
              </a:r>
              <a:endParaRPr lang="en-US" sz="1600" dirty="0">
                <a:latin typeface="Aptos" panose="020B00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effectLst/>
                  <a:uLnTx/>
                  <a:uFillTx/>
                  <a:latin typeface="Aptos" panose="020B0004020202020204" pitchFamily="34" charset="0"/>
                </a:rPr>
                <a:t>Stress intensity factor thresholds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ptos" panose="020B0004020202020204" pitchFamily="34" charset="0"/>
                </a:rPr>
                <a:t>Basic mechanical properties</a:t>
              </a:r>
            </a:p>
          </p:txBody>
        </p:sp>
        <p:sp>
          <p:nvSpPr>
            <p:cNvPr id="9" name="TextBox 8">
              <a:extLst>
                <a:ext uri="{FF2B5EF4-FFF2-40B4-BE49-F238E27FC236}">
                  <a16:creationId xmlns:a16="http://schemas.microsoft.com/office/drawing/2014/main" id="{80FCF67A-CA5B-4F2A-69BC-F3DAE7CDE1E8}"/>
                </a:ext>
              </a:extLst>
            </p:cNvPr>
            <p:cNvSpPr txBox="1"/>
            <p:nvPr/>
          </p:nvSpPr>
          <p:spPr>
            <a:xfrm>
              <a:off x="4916166" y="4408001"/>
              <a:ext cx="6285885" cy="1754326"/>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1600" b="1" i="0" u="sng" strike="noStrike" kern="1200" cap="none" spc="0" normalizeH="0" baseline="0" noProof="0" dirty="0">
                  <a:ln>
                    <a:noFill/>
                  </a:ln>
                  <a:effectLst/>
                  <a:uLnTx/>
                  <a:uFillTx/>
                  <a:latin typeface="Aptos" panose="020B0004020202020204" pitchFamily="34" charset="0"/>
                </a:rPr>
                <a:t>Software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ptos" panose="020B0004020202020204" pitchFamily="34" charset="0"/>
                </a:rPr>
                <a:t>NASGRO®*</a:t>
              </a:r>
            </a:p>
            <a:p>
              <a:pPr marL="288925" marR="0" lvl="0" defTabSz="914400" rtl="0" eaLnBrk="1" fontAlgn="auto" latinLnBrk="0" hangingPunct="1">
                <a:lnSpc>
                  <a:spcPct val="100000"/>
                </a:lnSpc>
                <a:spcBef>
                  <a:spcPts val="0"/>
                </a:spcBef>
                <a:spcAft>
                  <a:spcPts val="0"/>
                </a:spcAft>
                <a:buClrTx/>
                <a:buSzTx/>
                <a:tabLst/>
                <a:defRPr/>
              </a:pPr>
              <a:r>
                <a:rPr lang="en-US" sz="1400" i="1" dirty="0">
                  <a:latin typeface="Aptos" panose="020B0004020202020204" pitchFamily="34" charset="0"/>
                </a:rPr>
                <a:t>Fracture Mechanics and Fatigue Crack Growth Software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ptos" panose="020B0004020202020204" pitchFamily="34" charset="0"/>
                </a:rPr>
                <a:t>AFGROW*</a:t>
              </a:r>
            </a:p>
            <a:p>
              <a:pPr marL="288925" marR="0" lvl="0" defTabSz="914400" rtl="0" eaLnBrk="1" fontAlgn="auto" latinLnBrk="0" hangingPunct="1">
                <a:lnSpc>
                  <a:spcPct val="100000"/>
                </a:lnSpc>
                <a:spcBef>
                  <a:spcPts val="0"/>
                </a:spcBef>
                <a:spcAft>
                  <a:spcPts val="0"/>
                </a:spcAft>
                <a:buClrTx/>
                <a:buSzTx/>
                <a:tabLst/>
                <a:defRPr/>
              </a:pPr>
              <a:r>
                <a:rPr lang="en-US" sz="1400" i="1" dirty="0">
                  <a:latin typeface="Aptos" panose="020B0004020202020204" pitchFamily="34" charset="0"/>
                </a:rPr>
                <a:t>Fracture Mechanics and Fatigue Crack Growth Analysis Software Tool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ptos" panose="020B0004020202020204" pitchFamily="34" charset="0"/>
                </a:rPr>
                <a:t>DARWIN®*</a:t>
              </a:r>
            </a:p>
            <a:p>
              <a:pPr marL="288925" marR="0" lvl="0" defTabSz="914400" rtl="0" eaLnBrk="1" fontAlgn="auto" latinLnBrk="0" hangingPunct="1">
                <a:lnSpc>
                  <a:spcPct val="100000"/>
                </a:lnSpc>
                <a:spcBef>
                  <a:spcPts val="0"/>
                </a:spcBef>
                <a:spcAft>
                  <a:spcPts val="0"/>
                </a:spcAft>
                <a:buClrTx/>
                <a:buSzTx/>
                <a:tabLst/>
                <a:defRPr/>
              </a:pPr>
              <a:r>
                <a:rPr kumimoji="0" lang="en-US" sz="1400" i="1" u="none" strike="noStrike" kern="1200" cap="none" spc="0" normalizeH="0" baseline="0" noProof="0" dirty="0">
                  <a:ln>
                    <a:noFill/>
                  </a:ln>
                  <a:effectLst/>
                  <a:uLnTx/>
                  <a:uFillTx/>
                  <a:latin typeface="Aptos" panose="020B0004020202020204" pitchFamily="34" charset="0"/>
                </a:rPr>
                <a:t>Design Assessment of Reliability with </a:t>
              </a:r>
              <a:r>
                <a:rPr kumimoji="0" lang="en-US" sz="1400" i="1" u="none" strike="noStrike" kern="1200" cap="none" spc="0" normalizeH="0" baseline="0" noProof="0" dirty="0" err="1">
                  <a:ln>
                    <a:noFill/>
                  </a:ln>
                  <a:effectLst/>
                  <a:uLnTx/>
                  <a:uFillTx/>
                  <a:latin typeface="Aptos" panose="020B0004020202020204" pitchFamily="34" charset="0"/>
                </a:rPr>
                <a:t>INspection</a:t>
              </a:r>
              <a:endParaRPr kumimoji="0" lang="en-US" sz="1400" i="1" u="none" strike="noStrike" kern="1200" cap="none" spc="0" normalizeH="0" baseline="0" noProof="0" dirty="0">
                <a:ln>
                  <a:noFill/>
                </a:ln>
                <a:effectLst/>
                <a:uLnTx/>
                <a:uFillTx/>
                <a:latin typeface="Aptos" panose="020B0004020202020204" pitchFamily="34" charset="0"/>
              </a:endParaRPr>
            </a:p>
          </p:txBody>
        </p:sp>
        <p:sp>
          <p:nvSpPr>
            <p:cNvPr id="12" name="TextBox 11">
              <a:extLst>
                <a:ext uri="{FF2B5EF4-FFF2-40B4-BE49-F238E27FC236}">
                  <a16:creationId xmlns:a16="http://schemas.microsoft.com/office/drawing/2014/main" id="{F38D2603-F214-B809-B213-9B89A5404775}"/>
                </a:ext>
              </a:extLst>
            </p:cNvPr>
            <p:cNvSpPr txBox="1"/>
            <p:nvPr/>
          </p:nvSpPr>
          <p:spPr>
            <a:xfrm>
              <a:off x="5862929" y="2313433"/>
              <a:ext cx="4518074"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strike="noStrike" kern="1200" cap="none" spc="0" normalizeH="0" baseline="0" noProof="0" dirty="0">
                  <a:ln>
                    <a:noFill/>
                  </a:ln>
                  <a:effectLst/>
                  <a:uLnTx/>
                  <a:uFillTx/>
                  <a:latin typeface="Aptos" panose="020B0004020202020204" pitchFamily="34" charset="0"/>
                </a:rPr>
                <a:t>Technical Entry Points</a:t>
              </a:r>
            </a:p>
          </p:txBody>
        </p:sp>
        <p:sp>
          <p:nvSpPr>
            <p:cNvPr id="15" name="TextBox 14">
              <a:extLst>
                <a:ext uri="{FF2B5EF4-FFF2-40B4-BE49-F238E27FC236}">
                  <a16:creationId xmlns:a16="http://schemas.microsoft.com/office/drawing/2014/main" id="{BEFAA3FA-EB06-F154-10DA-291962830E6B}"/>
                </a:ext>
              </a:extLst>
            </p:cNvPr>
            <p:cNvSpPr txBox="1"/>
            <p:nvPr/>
          </p:nvSpPr>
          <p:spPr>
            <a:xfrm>
              <a:off x="4916166" y="3015385"/>
              <a:ext cx="2953137" cy="1323439"/>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1600" b="1" i="0" u="sng" strike="noStrike" kern="1200" cap="none" spc="0" normalizeH="0" baseline="0" noProof="0" dirty="0">
                  <a:ln>
                    <a:noFill/>
                  </a:ln>
                  <a:effectLst/>
                  <a:uLnTx/>
                  <a:uFillTx/>
                  <a:latin typeface="Aptos" panose="020B0004020202020204" pitchFamily="34" charset="0"/>
                </a:rPr>
                <a:t>Fracture Mechanics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effectLst/>
                  <a:uLnTx/>
                  <a:uFillTx/>
                  <a:latin typeface="Aptos" panose="020B0004020202020204" pitchFamily="34" charset="0"/>
                </a:rPr>
                <a:t>Primarily test-driven with empirical modeling</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ptos" panose="020B0004020202020204" pitchFamily="34" charset="0"/>
                </a:rPr>
                <a:t>Most mesoscale influence is implicit except flaw sizes</a:t>
              </a:r>
              <a:endParaRPr kumimoji="0" lang="en-US" sz="1600" i="0" u="none" strike="noStrike" kern="1200" cap="none" spc="0" normalizeH="0" baseline="0" noProof="0" dirty="0">
                <a:ln>
                  <a:noFill/>
                </a:ln>
                <a:effectLst/>
                <a:uLnTx/>
                <a:uFillTx/>
                <a:latin typeface="Aptos" panose="020B0004020202020204" pitchFamily="34" charset="0"/>
              </a:endParaRPr>
            </a:p>
          </p:txBody>
        </p:sp>
        <p:cxnSp>
          <p:nvCxnSpPr>
            <p:cNvPr id="20" name="Straight Connector 19">
              <a:extLst>
                <a:ext uri="{FF2B5EF4-FFF2-40B4-BE49-F238E27FC236}">
                  <a16:creationId xmlns:a16="http://schemas.microsoft.com/office/drawing/2014/main" id="{AB4C51E4-5F66-FDA1-70C7-D8B25B28A192}"/>
                </a:ext>
              </a:extLst>
            </p:cNvPr>
            <p:cNvCxnSpPr>
              <a:cxnSpLocks/>
            </p:cNvCxnSpPr>
            <p:nvPr/>
          </p:nvCxnSpPr>
          <p:spPr>
            <a:xfrm>
              <a:off x="5041882" y="2828670"/>
              <a:ext cx="6160169" cy="0"/>
            </a:xfrm>
            <a:prstGeom prst="line">
              <a:avLst/>
            </a:prstGeom>
          </p:spPr>
          <p:style>
            <a:lnRef idx="1">
              <a:schemeClr val="dk1"/>
            </a:lnRef>
            <a:fillRef idx="0">
              <a:schemeClr val="dk1"/>
            </a:fillRef>
            <a:effectRef idx="0">
              <a:schemeClr val="dk1"/>
            </a:effectRef>
            <a:fontRef idx="minor">
              <a:schemeClr val="tx1"/>
            </a:fontRef>
          </p:style>
        </p:cxnSp>
      </p:grpSp>
      <p:sp>
        <p:nvSpPr>
          <p:cNvPr id="35" name="TextBox 34">
            <a:extLst>
              <a:ext uri="{FF2B5EF4-FFF2-40B4-BE49-F238E27FC236}">
                <a16:creationId xmlns:a16="http://schemas.microsoft.com/office/drawing/2014/main" id="{7F07C8BD-DA7D-AD2D-2CCC-2AB49053294F}"/>
              </a:ext>
            </a:extLst>
          </p:cNvPr>
          <p:cNvSpPr txBox="1"/>
          <p:nvPr/>
        </p:nvSpPr>
        <p:spPr>
          <a:xfrm>
            <a:off x="0" y="6611779"/>
            <a:ext cx="6096000" cy="246221"/>
          </a:xfrm>
          <a:prstGeom prst="rect">
            <a:avLst/>
          </a:prstGeom>
          <a:noFill/>
        </p:spPr>
        <p:txBody>
          <a:bodyPr wrap="square">
            <a:spAutoFit/>
          </a:bodyPr>
          <a:lstStyle/>
          <a:p>
            <a:r>
              <a:rPr lang="en-US" sz="1000" dirty="0">
                <a:latin typeface="Aptos" panose="020B0004020202020204" pitchFamily="34" charset="0"/>
              </a:rPr>
              <a:t>*This is not an endorsement by the National Aeronautics and Space Administration (NASA)</a:t>
            </a:r>
          </a:p>
        </p:txBody>
      </p:sp>
    </p:spTree>
    <p:extLst>
      <p:ext uri="{BB962C8B-B14F-4D97-AF65-F5344CB8AC3E}">
        <p14:creationId xmlns:p14="http://schemas.microsoft.com/office/powerpoint/2010/main" val="22013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79F-128A-43B8-AF7A-432AA7BEA07B}"/>
              </a:ext>
            </a:extLst>
          </p:cNvPr>
          <p:cNvSpPr>
            <a:spLocks noGrp="1"/>
          </p:cNvSpPr>
          <p:nvPr>
            <p:ph type="title"/>
          </p:nvPr>
        </p:nvSpPr>
        <p:spPr>
          <a:xfrm>
            <a:off x="550439" y="85194"/>
            <a:ext cx="9678877" cy="844443"/>
          </a:xfrm>
        </p:spPr>
        <p:txBody>
          <a:bodyPr>
            <a:normAutofit/>
          </a:bodyPr>
          <a:lstStyle/>
          <a:p>
            <a:r>
              <a:rPr lang="en-US" dirty="0">
                <a:latin typeface="Aptos" panose="020B0004020202020204" pitchFamily="34" charset="0"/>
              </a:rPr>
              <a:t>Crystal Plasticity and Q&amp;C</a:t>
            </a:r>
          </a:p>
        </p:txBody>
      </p:sp>
      <p:sp>
        <p:nvSpPr>
          <p:cNvPr id="3" name="Slide Number Placeholder 2">
            <a:extLst>
              <a:ext uri="{FF2B5EF4-FFF2-40B4-BE49-F238E27FC236}">
                <a16:creationId xmlns:a16="http://schemas.microsoft.com/office/drawing/2014/main" id="{3822C15B-3614-485D-A1F7-6D4E9F50B6F5}"/>
              </a:ext>
            </a:extLst>
          </p:cNvPr>
          <p:cNvSpPr>
            <a:spLocks noGrp="1"/>
          </p:cNvSpPr>
          <p:nvPr>
            <p:ph type="sldNum" sz="quarter" idx="12"/>
          </p:nvPr>
        </p:nvSpPr>
        <p:spPr/>
        <p:txBody>
          <a:bodyPr/>
          <a:lstStyle/>
          <a:p>
            <a:fld id="{3C76242B-7B00-4300-9606-9B0D13087A32}" type="slidenum">
              <a:rPr lang="en-US" smtClean="0"/>
              <a:t>9</a:t>
            </a:fld>
            <a:endParaRPr lang="en-US" dirty="0"/>
          </a:p>
        </p:txBody>
      </p:sp>
      <p:sp>
        <p:nvSpPr>
          <p:cNvPr id="17" name="Rectangle: Rounded Corners 16">
            <a:extLst>
              <a:ext uri="{FF2B5EF4-FFF2-40B4-BE49-F238E27FC236}">
                <a16:creationId xmlns:a16="http://schemas.microsoft.com/office/drawing/2014/main" id="{B323FCCA-D84D-3877-B3DE-00F1C7B05E3E}"/>
              </a:ext>
            </a:extLst>
          </p:cNvPr>
          <p:cNvSpPr/>
          <p:nvPr/>
        </p:nvSpPr>
        <p:spPr>
          <a:xfrm>
            <a:off x="1627248" y="2613225"/>
            <a:ext cx="1997950" cy="1451078"/>
          </a:xfrm>
          <a:prstGeom prst="roundRect">
            <a:avLst>
              <a:gd name="adj" fmla="val 6251"/>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ptos" panose="020B0004020202020204" pitchFamily="34" charset="0"/>
              </a:rPr>
              <a:t>Entry Points</a:t>
            </a:r>
          </a:p>
        </p:txBody>
      </p:sp>
      <p:sp>
        <p:nvSpPr>
          <p:cNvPr id="18" name="Rectangle: Rounded Corners 17">
            <a:extLst>
              <a:ext uri="{FF2B5EF4-FFF2-40B4-BE49-F238E27FC236}">
                <a16:creationId xmlns:a16="http://schemas.microsoft.com/office/drawing/2014/main" id="{A6A0736B-21ED-95BE-4E6C-E6ADAAE6E25C}"/>
              </a:ext>
            </a:extLst>
          </p:cNvPr>
          <p:cNvSpPr/>
          <p:nvPr/>
        </p:nvSpPr>
        <p:spPr>
          <a:xfrm>
            <a:off x="4517235" y="2613225"/>
            <a:ext cx="1997950" cy="1451078"/>
          </a:xfrm>
          <a:prstGeom prst="roundRect">
            <a:avLst>
              <a:gd name="adj" fmla="val 6251"/>
            </a:avLst>
          </a:prstGeom>
          <a:gradFill>
            <a:gsLst>
              <a:gs pos="0">
                <a:srgbClr val="003D92"/>
              </a:gs>
              <a:gs pos="100000">
                <a:srgbClr val="002060"/>
              </a:gs>
            </a:gsLst>
            <a:lin ang="27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panose="020B0004020202020204" pitchFamily="34" charset="0"/>
              </a:rPr>
              <a:t>Limitations</a:t>
            </a:r>
          </a:p>
        </p:txBody>
      </p:sp>
      <p:sp>
        <p:nvSpPr>
          <p:cNvPr id="19" name="Rectangle: Rounded Corners 18">
            <a:extLst>
              <a:ext uri="{FF2B5EF4-FFF2-40B4-BE49-F238E27FC236}">
                <a16:creationId xmlns:a16="http://schemas.microsoft.com/office/drawing/2014/main" id="{25670A2D-1404-D355-B6B7-A113893957DC}"/>
              </a:ext>
            </a:extLst>
          </p:cNvPr>
          <p:cNvSpPr/>
          <p:nvPr/>
        </p:nvSpPr>
        <p:spPr>
          <a:xfrm>
            <a:off x="7407222" y="2613225"/>
            <a:ext cx="1997950" cy="1451078"/>
          </a:xfrm>
          <a:prstGeom prst="roundRect">
            <a:avLst>
              <a:gd name="adj" fmla="val 6251"/>
            </a:avLst>
          </a:prstGeom>
          <a:solidFill>
            <a:schemeClr val="bg1">
              <a:lumMod val="85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lumOff val="50000"/>
                  </a:schemeClr>
                </a:solidFill>
                <a:latin typeface="Aptos" panose="020B0004020202020204" pitchFamily="34" charset="0"/>
              </a:rPr>
              <a:t>Trust</a:t>
            </a:r>
          </a:p>
        </p:txBody>
      </p:sp>
      <p:sp>
        <p:nvSpPr>
          <p:cNvPr id="20" name="TextBox 19">
            <a:extLst>
              <a:ext uri="{FF2B5EF4-FFF2-40B4-BE49-F238E27FC236}">
                <a16:creationId xmlns:a16="http://schemas.microsoft.com/office/drawing/2014/main" id="{29F8A986-1CA6-B38F-2EAA-B3221CB7C32B}"/>
              </a:ext>
            </a:extLst>
          </p:cNvPr>
          <p:cNvSpPr txBox="1"/>
          <p:nvPr/>
        </p:nvSpPr>
        <p:spPr>
          <a:xfrm>
            <a:off x="2027314"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rPr>
              <a:t>(1)</a:t>
            </a:r>
            <a:endParaRPr kumimoji="0" lang="en-US" sz="2000"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endParaRPr>
          </a:p>
        </p:txBody>
      </p:sp>
      <p:sp>
        <p:nvSpPr>
          <p:cNvPr id="21" name="TextBox 20">
            <a:extLst>
              <a:ext uri="{FF2B5EF4-FFF2-40B4-BE49-F238E27FC236}">
                <a16:creationId xmlns:a16="http://schemas.microsoft.com/office/drawing/2014/main" id="{8DEB49EE-E747-33BA-F78B-43164D273C93}"/>
              </a:ext>
            </a:extLst>
          </p:cNvPr>
          <p:cNvSpPr txBox="1"/>
          <p:nvPr/>
        </p:nvSpPr>
        <p:spPr>
          <a:xfrm>
            <a:off x="4917301"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3D92"/>
                </a:solidFill>
                <a:effectLst/>
                <a:uLnTx/>
                <a:uFillTx/>
                <a:latin typeface="Aptos" panose="020B0004020202020204" pitchFamily="34" charset="0"/>
              </a:rPr>
              <a:t>(2)</a:t>
            </a:r>
            <a:endParaRPr kumimoji="0" lang="en-US" sz="200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22" name="TextBox 21">
            <a:extLst>
              <a:ext uri="{FF2B5EF4-FFF2-40B4-BE49-F238E27FC236}">
                <a16:creationId xmlns:a16="http://schemas.microsoft.com/office/drawing/2014/main" id="{D03945BF-778E-428B-F263-146B84701E13}"/>
              </a:ext>
            </a:extLst>
          </p:cNvPr>
          <p:cNvSpPr txBox="1"/>
          <p:nvPr/>
        </p:nvSpPr>
        <p:spPr>
          <a:xfrm>
            <a:off x="7807288" y="4197982"/>
            <a:ext cx="1197818" cy="40011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rPr>
              <a:t>(3)</a:t>
            </a:r>
            <a:endParaRPr kumimoji="0" lang="en-US" sz="2000" i="0" u="none" strike="noStrike" kern="1200" cap="none" spc="0" normalizeH="0" baseline="0" noProof="0" dirty="0">
              <a:ln>
                <a:noFill/>
              </a:ln>
              <a:solidFill>
                <a:schemeClr val="tx1">
                  <a:lumMod val="50000"/>
                  <a:lumOff val="50000"/>
                </a:schemeClr>
              </a:solidFill>
              <a:effectLst/>
              <a:uLnTx/>
              <a:uFillTx/>
              <a:latin typeface="Aptos" panose="020B0004020202020204" pitchFamily="34" charset="0"/>
            </a:endParaRPr>
          </a:p>
        </p:txBody>
      </p:sp>
      <p:sp>
        <p:nvSpPr>
          <p:cNvPr id="4" name="TextBox 3">
            <a:extLst>
              <a:ext uri="{FF2B5EF4-FFF2-40B4-BE49-F238E27FC236}">
                <a16:creationId xmlns:a16="http://schemas.microsoft.com/office/drawing/2014/main" id="{29D3A95A-0C22-B0F2-F7FF-FBC3DA385608}"/>
              </a:ext>
            </a:extLst>
          </p:cNvPr>
          <p:cNvSpPr txBox="1"/>
          <p:nvPr/>
        </p:nvSpPr>
        <p:spPr>
          <a:xfrm>
            <a:off x="1627248" y="1889640"/>
            <a:ext cx="7777924" cy="369332"/>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srgbClr val="003D92"/>
                </a:solidFill>
                <a:effectLst/>
                <a:uLnTx/>
                <a:uFillTx/>
                <a:latin typeface="Aptos" panose="020B0004020202020204" pitchFamily="34" charset="0"/>
              </a:rPr>
              <a:t>Why is crystal plasticity not playing a significant role in Q&amp;C?</a:t>
            </a:r>
            <a:endParaRPr kumimoji="0" lang="en-US" i="0" u="none" strike="noStrike" kern="1200" cap="none" spc="0" normalizeH="0" baseline="0" noProof="0" dirty="0">
              <a:ln>
                <a:noFill/>
              </a:ln>
              <a:solidFill>
                <a:prstClr val="black"/>
              </a:solidFill>
              <a:effectLst/>
              <a:uLnTx/>
              <a:uFillTx/>
              <a:latin typeface="Aptos" panose="020B0004020202020204" pitchFamily="34" charset="0"/>
            </a:endParaRPr>
          </a:p>
        </p:txBody>
      </p:sp>
    </p:spTree>
    <p:extLst>
      <p:ext uri="{BB962C8B-B14F-4D97-AF65-F5344CB8AC3E}">
        <p14:creationId xmlns:p14="http://schemas.microsoft.com/office/powerpoint/2010/main" val="21661258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35445</TotalTime>
  <Words>2953</Words>
  <Application>Microsoft Office PowerPoint</Application>
  <PresentationFormat>Widescreen</PresentationFormat>
  <Paragraphs>510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Arial</vt:lpstr>
      <vt:lpstr>Calibri</vt:lpstr>
      <vt:lpstr>Century Gothic</vt:lpstr>
      <vt:lpstr>Office Theme</vt:lpstr>
      <vt:lpstr>Development of computational materials workflows for additively manufactured metallic materials to enable accelerated prediction of fatigue performance</vt:lpstr>
      <vt:lpstr>Basic Fracture and Fatigue Control for  Qualification and Certification (Q&amp;C)</vt:lpstr>
      <vt:lpstr>Basic Fracture and Fatigue Control for  Qualification and Certification (Q&amp;C)</vt:lpstr>
      <vt:lpstr>Basic Fracture and Fatigue Control for  Qualification and Certification (Q&amp;C)</vt:lpstr>
      <vt:lpstr>Basic Crystal Plasticity Workflow</vt:lpstr>
      <vt:lpstr>Crystal Plasticity and Q&amp;C</vt:lpstr>
      <vt:lpstr>Crystal Plasticity and Q&amp;C</vt:lpstr>
      <vt:lpstr>Q&amp;C Entry Points for Crystal Plasticity</vt:lpstr>
      <vt:lpstr>Crystal Plasticity and Q&amp;C</vt:lpstr>
      <vt:lpstr>Limitations in Crystal Plasticity</vt:lpstr>
      <vt:lpstr>Limitations in Crystal Plasticity</vt:lpstr>
      <vt:lpstr>Limitations in Crystal Plasticity</vt:lpstr>
      <vt:lpstr>Limitations in Crystal Plasticity</vt:lpstr>
      <vt:lpstr>Limitations in Crystal Plasticity</vt:lpstr>
      <vt:lpstr>Crystal Plasticity and Q&amp;C</vt:lpstr>
      <vt:lpstr>Calibration and Validation of Crystal Plasticity</vt:lpstr>
      <vt:lpstr>National Institute of Standards and Technology (NIST) Additive Manufacturing Benchmarks 2022</vt:lpstr>
      <vt:lpstr>Air Force Research Laboratory (AFRL) Additive Manufacturing 2020 Modeling Challenge</vt:lpstr>
      <vt:lpstr>Influence of Subsurface Microstructure</vt:lpstr>
      <vt:lpstr>Crystal Plasticity and Q&amp;C</vt:lpstr>
      <vt:lpstr>Computational Materials-Informed Qualification and Certification of Additively Manufactured (AM) Flight Hardware </vt:lpstr>
      <vt:lpstr>Structure-Property Calibration Workflow for AM Inconel 718</vt:lpstr>
      <vt:lpstr>Platform for Prototyping Computational Materials for Q&amp;C</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 George R. (LARC-D309)</dc:creator>
  <cp:lastModifiedBy>George Weber</cp:lastModifiedBy>
  <cp:revision>28</cp:revision>
  <dcterms:created xsi:type="dcterms:W3CDTF">2022-04-27T13:40:17Z</dcterms:created>
  <dcterms:modified xsi:type="dcterms:W3CDTF">2024-10-03T13:38:19Z</dcterms:modified>
</cp:coreProperties>
</file>