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19" r:id="rId4"/>
    <p:sldMasterId id="2147483857" r:id="rId5"/>
  </p:sldMasterIdLst>
  <p:notesMasterIdLst>
    <p:notesMasterId r:id="rId27"/>
  </p:notesMasterIdLst>
  <p:sldIdLst>
    <p:sldId id="756" r:id="rId6"/>
    <p:sldId id="260" r:id="rId7"/>
    <p:sldId id="766" r:id="rId8"/>
    <p:sldId id="759" r:id="rId9"/>
    <p:sldId id="773" r:id="rId10"/>
    <p:sldId id="263" r:id="rId11"/>
    <p:sldId id="273" r:id="rId12"/>
    <p:sldId id="768" r:id="rId13"/>
    <p:sldId id="771" r:id="rId14"/>
    <p:sldId id="770" r:id="rId15"/>
    <p:sldId id="767" r:id="rId16"/>
    <p:sldId id="774" r:id="rId17"/>
    <p:sldId id="272" r:id="rId18"/>
    <p:sldId id="279" r:id="rId19"/>
    <p:sldId id="762" r:id="rId20"/>
    <p:sldId id="763" r:id="rId21"/>
    <p:sldId id="646" r:id="rId22"/>
    <p:sldId id="267" r:id="rId23"/>
    <p:sldId id="268" r:id="rId24"/>
    <p:sldId id="270" r:id="rId25"/>
    <p:sldId id="769" r:id="rId26"/>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A6481"/>
    <a:srgbClr val="021659"/>
    <a:srgbClr val="82009C"/>
    <a:srgbClr val="34164A"/>
    <a:srgbClr val="33CCFF"/>
    <a:srgbClr val="F77509"/>
    <a:srgbClr val="39013D"/>
    <a:srgbClr val="A9A9A9"/>
    <a:srgbClr val="ADAD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EC88AA-759A-48BE-B9EC-CC8AD868C5CF}" v="195" dt="2024-10-03T21:38:35.3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04" autoAdjust="0"/>
    <p:restoredTop sz="94092" autoAdjust="0"/>
  </p:normalViewPr>
  <p:slideViewPr>
    <p:cSldViewPr snapToGrid="0" snapToObjects="1" showGuides="1">
      <p:cViewPr varScale="1">
        <p:scale>
          <a:sx n="136" d="100"/>
          <a:sy n="136" d="100"/>
        </p:scale>
        <p:origin x="774" y="126"/>
      </p:cViewPr>
      <p:guideLst/>
    </p:cSldViewPr>
  </p:slideViewPr>
  <p:notesTextViewPr>
    <p:cViewPr>
      <p:scale>
        <a:sx n="1" d="1"/>
        <a:sy n="1" d="1"/>
      </p:scale>
      <p:origin x="0" y="0"/>
    </p:cViewPr>
  </p:notesTextViewPr>
  <p:notesViewPr>
    <p:cSldViewPr snapToGrid="0" snapToObjects="1" showGuides="1">
      <p:cViewPr varScale="1">
        <p:scale>
          <a:sx n="94" d="100"/>
          <a:sy n="94" d="100"/>
        </p:scale>
        <p:origin x="3168"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yward, Erin G. (MSFC-EM41)" userId="a67debd7-646b-4cc2-bf37-a1f98d3e56e6" providerId="ADAL" clId="{65EC88AA-759A-48BE-B9EC-CC8AD868C5CF}"/>
    <pc:docChg chg="undo redo custSel addSld delSld modSld sldOrd delMainMaster">
      <pc:chgData name="Hayward, Erin G. (MSFC-EM41)" userId="a67debd7-646b-4cc2-bf37-a1f98d3e56e6" providerId="ADAL" clId="{65EC88AA-759A-48BE-B9EC-CC8AD868C5CF}" dt="2024-10-03T21:44:52.235" v="4669" actId="20577"/>
      <pc:docMkLst>
        <pc:docMk/>
      </pc:docMkLst>
      <pc:sldChg chg="del">
        <pc:chgData name="Hayward, Erin G. (MSFC-EM41)" userId="a67debd7-646b-4cc2-bf37-a1f98d3e56e6" providerId="ADAL" clId="{65EC88AA-759A-48BE-B9EC-CC8AD868C5CF}" dt="2024-10-03T21:42:57.621" v="4641" actId="47"/>
        <pc:sldMkLst>
          <pc:docMk/>
          <pc:sldMk cId="2382548231" sldId="257"/>
        </pc:sldMkLst>
      </pc:sldChg>
      <pc:sldChg chg="add del ord">
        <pc:chgData name="Hayward, Erin G. (MSFC-EM41)" userId="a67debd7-646b-4cc2-bf37-a1f98d3e56e6" providerId="ADAL" clId="{65EC88AA-759A-48BE-B9EC-CC8AD868C5CF}" dt="2024-10-03T21:42:57.621" v="4641" actId="47"/>
        <pc:sldMkLst>
          <pc:docMk/>
          <pc:sldMk cId="4122644696" sldId="259"/>
        </pc:sldMkLst>
      </pc:sldChg>
      <pc:sldChg chg="ord">
        <pc:chgData name="Hayward, Erin G. (MSFC-EM41)" userId="a67debd7-646b-4cc2-bf37-a1f98d3e56e6" providerId="ADAL" clId="{65EC88AA-759A-48BE-B9EC-CC8AD868C5CF}" dt="2024-10-03T03:27:10.129" v="121"/>
        <pc:sldMkLst>
          <pc:docMk/>
          <pc:sldMk cId="3864929631" sldId="260"/>
        </pc:sldMkLst>
      </pc:sldChg>
      <pc:sldChg chg="del">
        <pc:chgData name="Hayward, Erin G. (MSFC-EM41)" userId="a67debd7-646b-4cc2-bf37-a1f98d3e56e6" providerId="ADAL" clId="{65EC88AA-759A-48BE-B9EC-CC8AD868C5CF}" dt="2024-10-03T21:42:57.621" v="4641" actId="47"/>
        <pc:sldMkLst>
          <pc:docMk/>
          <pc:sldMk cId="2385994905" sldId="262"/>
        </pc:sldMkLst>
      </pc:sldChg>
      <pc:sldChg chg="ord">
        <pc:chgData name="Hayward, Erin G. (MSFC-EM41)" userId="a67debd7-646b-4cc2-bf37-a1f98d3e56e6" providerId="ADAL" clId="{65EC88AA-759A-48BE-B9EC-CC8AD868C5CF}" dt="2024-10-03T21:43:28.045" v="4643"/>
        <pc:sldMkLst>
          <pc:docMk/>
          <pc:sldMk cId="3019032717" sldId="263"/>
        </pc:sldMkLst>
      </pc:sldChg>
      <pc:sldChg chg="del">
        <pc:chgData name="Hayward, Erin G. (MSFC-EM41)" userId="a67debd7-646b-4cc2-bf37-a1f98d3e56e6" providerId="ADAL" clId="{65EC88AA-759A-48BE-B9EC-CC8AD868C5CF}" dt="2024-10-03T21:42:57.621" v="4641" actId="47"/>
        <pc:sldMkLst>
          <pc:docMk/>
          <pc:sldMk cId="259174570" sldId="264"/>
        </pc:sldMkLst>
      </pc:sldChg>
      <pc:sldChg chg="ord">
        <pc:chgData name="Hayward, Erin G. (MSFC-EM41)" userId="a67debd7-646b-4cc2-bf37-a1f98d3e56e6" providerId="ADAL" clId="{65EC88AA-759A-48BE-B9EC-CC8AD868C5CF}" dt="2024-10-03T21:42:27.128" v="4635"/>
        <pc:sldMkLst>
          <pc:docMk/>
          <pc:sldMk cId="1342710019" sldId="267"/>
        </pc:sldMkLst>
      </pc:sldChg>
      <pc:sldChg chg="ord">
        <pc:chgData name="Hayward, Erin G. (MSFC-EM41)" userId="a67debd7-646b-4cc2-bf37-a1f98d3e56e6" providerId="ADAL" clId="{65EC88AA-759A-48BE-B9EC-CC8AD868C5CF}" dt="2024-10-03T21:42:27.128" v="4635"/>
        <pc:sldMkLst>
          <pc:docMk/>
          <pc:sldMk cId="772905690" sldId="268"/>
        </pc:sldMkLst>
      </pc:sldChg>
      <pc:sldChg chg="ord">
        <pc:chgData name="Hayward, Erin G. (MSFC-EM41)" userId="a67debd7-646b-4cc2-bf37-a1f98d3e56e6" providerId="ADAL" clId="{65EC88AA-759A-48BE-B9EC-CC8AD868C5CF}" dt="2024-10-03T21:42:27.128" v="4635"/>
        <pc:sldMkLst>
          <pc:docMk/>
          <pc:sldMk cId="2006702860" sldId="270"/>
        </pc:sldMkLst>
      </pc:sldChg>
      <pc:sldChg chg="addSp delSp modSp mod ord">
        <pc:chgData name="Hayward, Erin G. (MSFC-EM41)" userId="a67debd7-646b-4cc2-bf37-a1f98d3e56e6" providerId="ADAL" clId="{65EC88AA-759A-48BE-B9EC-CC8AD868C5CF}" dt="2024-10-03T21:28:24.121" v="4374" actId="1037"/>
        <pc:sldMkLst>
          <pc:docMk/>
          <pc:sldMk cId="1181368339" sldId="272"/>
        </pc:sldMkLst>
        <pc:spChg chg="add del mod">
          <ac:chgData name="Hayward, Erin G. (MSFC-EM41)" userId="a67debd7-646b-4cc2-bf37-a1f98d3e56e6" providerId="ADAL" clId="{65EC88AA-759A-48BE-B9EC-CC8AD868C5CF}" dt="2024-10-03T21:28:10.382" v="4368" actId="478"/>
          <ac:spMkLst>
            <pc:docMk/>
            <pc:sldMk cId="1181368339" sldId="272"/>
            <ac:spMk id="7" creationId="{A3EB90A3-44C7-3E53-EB0C-9394A6211F75}"/>
          </ac:spMkLst>
        </pc:spChg>
        <pc:spChg chg="mod">
          <ac:chgData name="Hayward, Erin G. (MSFC-EM41)" userId="a67debd7-646b-4cc2-bf37-a1f98d3e56e6" providerId="ADAL" clId="{65EC88AA-759A-48BE-B9EC-CC8AD868C5CF}" dt="2024-10-03T03:38:29.498" v="374" actId="20577"/>
          <ac:spMkLst>
            <pc:docMk/>
            <pc:sldMk cId="1181368339" sldId="272"/>
            <ac:spMk id="10" creationId="{25488F62-0C02-7FEA-7137-08DE3C0B9ECA}"/>
          </ac:spMkLst>
        </pc:spChg>
        <pc:spChg chg="mod">
          <ac:chgData name="Hayward, Erin G. (MSFC-EM41)" userId="a67debd7-646b-4cc2-bf37-a1f98d3e56e6" providerId="ADAL" clId="{65EC88AA-759A-48BE-B9EC-CC8AD868C5CF}" dt="2024-10-03T03:38:34.363" v="379" actId="20577"/>
          <ac:spMkLst>
            <pc:docMk/>
            <pc:sldMk cId="1181368339" sldId="272"/>
            <ac:spMk id="11" creationId="{EBCF7F75-4786-1DC6-21B6-0E0864DCCE1A}"/>
          </ac:spMkLst>
        </pc:spChg>
        <pc:cxnChg chg="add mod">
          <ac:chgData name="Hayward, Erin G. (MSFC-EM41)" userId="a67debd7-646b-4cc2-bf37-a1f98d3e56e6" providerId="ADAL" clId="{65EC88AA-759A-48BE-B9EC-CC8AD868C5CF}" dt="2024-10-03T21:28:24.121" v="4374" actId="1037"/>
          <ac:cxnSpMkLst>
            <pc:docMk/>
            <pc:sldMk cId="1181368339" sldId="272"/>
            <ac:cxnSpMk id="19" creationId="{DD98077F-DC55-5C50-C2A9-2A138BA62CCC}"/>
          </ac:cxnSpMkLst>
        </pc:cxnChg>
      </pc:sldChg>
      <pc:sldChg chg="ord">
        <pc:chgData name="Hayward, Erin G. (MSFC-EM41)" userId="a67debd7-646b-4cc2-bf37-a1f98d3e56e6" providerId="ADAL" clId="{65EC88AA-759A-48BE-B9EC-CC8AD868C5CF}" dt="2024-10-03T21:41:54.757" v="4629"/>
        <pc:sldMkLst>
          <pc:docMk/>
          <pc:sldMk cId="2236250442" sldId="273"/>
        </pc:sldMkLst>
      </pc:sldChg>
      <pc:sldChg chg="ord">
        <pc:chgData name="Hayward, Erin G. (MSFC-EM41)" userId="a67debd7-646b-4cc2-bf37-a1f98d3e56e6" providerId="ADAL" clId="{65EC88AA-759A-48BE-B9EC-CC8AD868C5CF}" dt="2024-10-03T03:28:36.569" v="151"/>
        <pc:sldMkLst>
          <pc:docMk/>
          <pc:sldMk cId="4234676599" sldId="279"/>
        </pc:sldMkLst>
      </pc:sldChg>
      <pc:sldChg chg="del">
        <pc:chgData name="Hayward, Erin G. (MSFC-EM41)" userId="a67debd7-646b-4cc2-bf37-a1f98d3e56e6" providerId="ADAL" clId="{65EC88AA-759A-48BE-B9EC-CC8AD868C5CF}" dt="2024-10-03T21:42:57.621" v="4641" actId="47"/>
        <pc:sldMkLst>
          <pc:docMk/>
          <pc:sldMk cId="1227070275" sldId="625"/>
        </pc:sldMkLst>
      </pc:sldChg>
      <pc:sldChg chg="ord">
        <pc:chgData name="Hayward, Erin G. (MSFC-EM41)" userId="a67debd7-646b-4cc2-bf37-a1f98d3e56e6" providerId="ADAL" clId="{65EC88AA-759A-48BE-B9EC-CC8AD868C5CF}" dt="2024-10-03T21:42:46.186" v="4640"/>
        <pc:sldMkLst>
          <pc:docMk/>
          <pc:sldMk cId="3759899081" sldId="646"/>
        </pc:sldMkLst>
      </pc:sldChg>
      <pc:sldChg chg="del">
        <pc:chgData name="Hayward, Erin G. (MSFC-EM41)" userId="a67debd7-646b-4cc2-bf37-a1f98d3e56e6" providerId="ADAL" clId="{65EC88AA-759A-48BE-B9EC-CC8AD868C5CF}" dt="2024-10-03T21:42:57.621" v="4641" actId="47"/>
        <pc:sldMkLst>
          <pc:docMk/>
          <pc:sldMk cId="71680544" sldId="706"/>
        </pc:sldMkLst>
      </pc:sldChg>
      <pc:sldChg chg="del">
        <pc:chgData name="Hayward, Erin G. (MSFC-EM41)" userId="a67debd7-646b-4cc2-bf37-a1f98d3e56e6" providerId="ADAL" clId="{65EC88AA-759A-48BE-B9EC-CC8AD868C5CF}" dt="2024-10-03T21:42:57.621" v="4641" actId="47"/>
        <pc:sldMkLst>
          <pc:docMk/>
          <pc:sldMk cId="728425636" sldId="747"/>
        </pc:sldMkLst>
      </pc:sldChg>
      <pc:sldChg chg="del ord">
        <pc:chgData name="Hayward, Erin G. (MSFC-EM41)" userId="a67debd7-646b-4cc2-bf37-a1f98d3e56e6" providerId="ADAL" clId="{65EC88AA-759A-48BE-B9EC-CC8AD868C5CF}" dt="2024-10-03T21:42:57.621" v="4641" actId="47"/>
        <pc:sldMkLst>
          <pc:docMk/>
          <pc:sldMk cId="338397345" sldId="753"/>
        </pc:sldMkLst>
      </pc:sldChg>
      <pc:sldChg chg="del">
        <pc:chgData name="Hayward, Erin G. (MSFC-EM41)" userId="a67debd7-646b-4cc2-bf37-a1f98d3e56e6" providerId="ADAL" clId="{65EC88AA-759A-48BE-B9EC-CC8AD868C5CF}" dt="2024-10-03T21:42:57.621" v="4641" actId="47"/>
        <pc:sldMkLst>
          <pc:docMk/>
          <pc:sldMk cId="4059991673" sldId="754"/>
        </pc:sldMkLst>
      </pc:sldChg>
      <pc:sldChg chg="modSp mod">
        <pc:chgData name="Hayward, Erin G. (MSFC-EM41)" userId="a67debd7-646b-4cc2-bf37-a1f98d3e56e6" providerId="ADAL" clId="{65EC88AA-759A-48BE-B9EC-CC8AD868C5CF}" dt="2024-10-03T03:22:45.081" v="107" actId="20577"/>
        <pc:sldMkLst>
          <pc:docMk/>
          <pc:sldMk cId="4127597598" sldId="756"/>
        </pc:sldMkLst>
        <pc:spChg chg="mod">
          <ac:chgData name="Hayward, Erin G. (MSFC-EM41)" userId="a67debd7-646b-4cc2-bf37-a1f98d3e56e6" providerId="ADAL" clId="{65EC88AA-759A-48BE-B9EC-CC8AD868C5CF}" dt="2024-10-03T03:21:26.602" v="32" actId="403"/>
          <ac:spMkLst>
            <pc:docMk/>
            <pc:sldMk cId="4127597598" sldId="756"/>
            <ac:spMk id="8" creationId="{46AC5FF3-4D88-5B8A-6241-0FE7A5D980BF}"/>
          </ac:spMkLst>
        </pc:spChg>
        <pc:spChg chg="mod">
          <ac:chgData name="Hayward, Erin G. (MSFC-EM41)" userId="a67debd7-646b-4cc2-bf37-a1f98d3e56e6" providerId="ADAL" clId="{65EC88AA-759A-48BE-B9EC-CC8AD868C5CF}" dt="2024-10-03T03:22:45.081" v="107" actId="20577"/>
          <ac:spMkLst>
            <pc:docMk/>
            <pc:sldMk cId="4127597598" sldId="756"/>
            <ac:spMk id="10" creationId="{1DD3FE44-1DD8-9209-05EE-D11A772C34C6}"/>
          </ac:spMkLst>
        </pc:spChg>
        <pc:picChg chg="mod">
          <ac:chgData name="Hayward, Erin G. (MSFC-EM41)" userId="a67debd7-646b-4cc2-bf37-a1f98d3e56e6" providerId="ADAL" clId="{65EC88AA-759A-48BE-B9EC-CC8AD868C5CF}" dt="2024-10-03T03:21:13.652" v="26" actId="1076"/>
          <ac:picMkLst>
            <pc:docMk/>
            <pc:sldMk cId="4127597598" sldId="756"/>
            <ac:picMk id="4" creationId="{751D87CB-3B23-B05B-8D8F-D44C9DBB20F7}"/>
          </ac:picMkLst>
        </pc:picChg>
      </pc:sldChg>
      <pc:sldChg chg="del">
        <pc:chgData name="Hayward, Erin G. (MSFC-EM41)" userId="a67debd7-646b-4cc2-bf37-a1f98d3e56e6" providerId="ADAL" clId="{65EC88AA-759A-48BE-B9EC-CC8AD868C5CF}" dt="2024-10-03T21:42:57.621" v="4641" actId="47"/>
        <pc:sldMkLst>
          <pc:docMk/>
          <pc:sldMk cId="1398166603" sldId="757"/>
        </pc:sldMkLst>
      </pc:sldChg>
      <pc:sldChg chg="addSp delSp modSp mod ord">
        <pc:chgData name="Hayward, Erin G. (MSFC-EM41)" userId="a67debd7-646b-4cc2-bf37-a1f98d3e56e6" providerId="ADAL" clId="{65EC88AA-759A-48BE-B9EC-CC8AD868C5CF}" dt="2024-10-03T19:32:13.175" v="3421" actId="478"/>
        <pc:sldMkLst>
          <pc:docMk/>
          <pc:sldMk cId="73034999" sldId="759"/>
        </pc:sldMkLst>
        <pc:spChg chg="mod">
          <ac:chgData name="Hayward, Erin G. (MSFC-EM41)" userId="a67debd7-646b-4cc2-bf37-a1f98d3e56e6" providerId="ADAL" clId="{65EC88AA-759A-48BE-B9EC-CC8AD868C5CF}" dt="2024-10-03T03:31:53.525" v="198" actId="404"/>
          <ac:spMkLst>
            <pc:docMk/>
            <pc:sldMk cId="73034999" sldId="759"/>
            <ac:spMk id="2" creationId="{9FDC8E1E-6874-4050-B036-75D1661116F0}"/>
          </ac:spMkLst>
        </pc:spChg>
        <pc:spChg chg="mod">
          <ac:chgData name="Hayward, Erin G. (MSFC-EM41)" userId="a67debd7-646b-4cc2-bf37-a1f98d3e56e6" providerId="ADAL" clId="{65EC88AA-759A-48BE-B9EC-CC8AD868C5CF}" dt="2024-10-03T03:28:12.598" v="147" actId="404"/>
          <ac:spMkLst>
            <pc:docMk/>
            <pc:sldMk cId="73034999" sldId="759"/>
            <ac:spMk id="7" creationId="{EE1F5BD7-8B26-96DA-851C-1FD89C768D62}"/>
          </ac:spMkLst>
        </pc:spChg>
        <pc:picChg chg="add del mod">
          <ac:chgData name="Hayward, Erin G. (MSFC-EM41)" userId="a67debd7-646b-4cc2-bf37-a1f98d3e56e6" providerId="ADAL" clId="{65EC88AA-759A-48BE-B9EC-CC8AD868C5CF}" dt="2024-10-03T19:32:13.175" v="3421" actId="478"/>
          <ac:picMkLst>
            <pc:docMk/>
            <pc:sldMk cId="73034999" sldId="759"/>
            <ac:picMk id="8" creationId="{8C02BEF6-BA0C-2689-C7EE-FC2191978EA1}"/>
          </ac:picMkLst>
        </pc:picChg>
      </pc:sldChg>
      <pc:sldChg chg="del ord">
        <pc:chgData name="Hayward, Erin G. (MSFC-EM41)" userId="a67debd7-646b-4cc2-bf37-a1f98d3e56e6" providerId="ADAL" clId="{65EC88AA-759A-48BE-B9EC-CC8AD868C5CF}" dt="2024-10-03T21:42:57.621" v="4641" actId="47"/>
        <pc:sldMkLst>
          <pc:docMk/>
          <pc:sldMk cId="2205543275" sldId="760"/>
        </pc:sldMkLst>
      </pc:sldChg>
      <pc:sldChg chg="del">
        <pc:chgData name="Hayward, Erin G. (MSFC-EM41)" userId="a67debd7-646b-4cc2-bf37-a1f98d3e56e6" providerId="ADAL" clId="{65EC88AA-759A-48BE-B9EC-CC8AD868C5CF}" dt="2024-10-03T21:42:57.621" v="4641" actId="47"/>
        <pc:sldMkLst>
          <pc:docMk/>
          <pc:sldMk cId="2718644169" sldId="761"/>
        </pc:sldMkLst>
      </pc:sldChg>
      <pc:sldChg chg="modSp mod ord">
        <pc:chgData name="Hayward, Erin G. (MSFC-EM41)" userId="a67debd7-646b-4cc2-bf37-a1f98d3e56e6" providerId="ADAL" clId="{65EC88AA-759A-48BE-B9EC-CC8AD868C5CF}" dt="2024-10-03T03:47:26.872" v="1115" actId="207"/>
        <pc:sldMkLst>
          <pc:docMk/>
          <pc:sldMk cId="128890334" sldId="762"/>
        </pc:sldMkLst>
        <pc:spChg chg="mod">
          <ac:chgData name="Hayward, Erin G. (MSFC-EM41)" userId="a67debd7-646b-4cc2-bf37-a1f98d3e56e6" providerId="ADAL" clId="{65EC88AA-759A-48BE-B9EC-CC8AD868C5CF}" dt="2024-10-03T03:47:26.872" v="1115" actId="207"/>
          <ac:spMkLst>
            <pc:docMk/>
            <pc:sldMk cId="128890334" sldId="762"/>
            <ac:spMk id="12" creationId="{2E967CF3-8274-45BD-AB3E-97D141500E95}"/>
          </ac:spMkLst>
        </pc:spChg>
      </pc:sldChg>
      <pc:sldChg chg="modSp new mod ord">
        <pc:chgData name="Hayward, Erin G. (MSFC-EM41)" userId="a67debd7-646b-4cc2-bf37-a1f98d3e56e6" providerId="ADAL" clId="{65EC88AA-759A-48BE-B9EC-CC8AD868C5CF}" dt="2024-10-03T21:42:28.728" v="4637"/>
        <pc:sldMkLst>
          <pc:docMk/>
          <pc:sldMk cId="2271509049" sldId="763"/>
        </pc:sldMkLst>
        <pc:spChg chg="mod">
          <ac:chgData name="Hayward, Erin G. (MSFC-EM41)" userId="a67debd7-646b-4cc2-bf37-a1f98d3e56e6" providerId="ADAL" clId="{65EC88AA-759A-48BE-B9EC-CC8AD868C5CF}" dt="2024-10-03T03:24:40.269" v="116" actId="20577"/>
          <ac:spMkLst>
            <pc:docMk/>
            <pc:sldMk cId="2271509049" sldId="763"/>
            <ac:spMk id="2" creationId="{EFF22F44-4E9F-4A16-E343-C731EC4B053F}"/>
          </ac:spMkLst>
        </pc:spChg>
      </pc:sldChg>
      <pc:sldChg chg="new del">
        <pc:chgData name="Hayward, Erin G. (MSFC-EM41)" userId="a67debd7-646b-4cc2-bf37-a1f98d3e56e6" providerId="ADAL" clId="{65EC88AA-759A-48BE-B9EC-CC8AD868C5CF}" dt="2024-10-03T21:42:30.288" v="4638" actId="47"/>
        <pc:sldMkLst>
          <pc:docMk/>
          <pc:sldMk cId="3057695125" sldId="764"/>
        </pc:sldMkLst>
      </pc:sldChg>
      <pc:sldChg chg="addSp delSp modSp new del mod">
        <pc:chgData name="Hayward, Erin G. (MSFC-EM41)" userId="a67debd7-646b-4cc2-bf37-a1f98d3e56e6" providerId="ADAL" clId="{65EC88AA-759A-48BE-B9EC-CC8AD868C5CF}" dt="2024-10-03T03:37:22.091" v="350" actId="47"/>
        <pc:sldMkLst>
          <pc:docMk/>
          <pc:sldMk cId="586810018" sldId="765"/>
        </pc:sldMkLst>
        <pc:spChg chg="mod">
          <ac:chgData name="Hayward, Erin G. (MSFC-EM41)" userId="a67debd7-646b-4cc2-bf37-a1f98d3e56e6" providerId="ADAL" clId="{65EC88AA-759A-48BE-B9EC-CC8AD868C5CF}" dt="2024-10-03T03:31:39.225" v="186" actId="20577"/>
          <ac:spMkLst>
            <pc:docMk/>
            <pc:sldMk cId="586810018" sldId="765"/>
            <ac:spMk id="2" creationId="{4A922309-7C25-5897-2801-8C6AEF922D26}"/>
          </ac:spMkLst>
        </pc:spChg>
        <pc:spChg chg="add del mod">
          <ac:chgData name="Hayward, Erin G. (MSFC-EM41)" userId="a67debd7-646b-4cc2-bf37-a1f98d3e56e6" providerId="ADAL" clId="{65EC88AA-759A-48BE-B9EC-CC8AD868C5CF}" dt="2024-10-03T03:32:21.210" v="200" actId="478"/>
          <ac:spMkLst>
            <pc:docMk/>
            <pc:sldMk cId="586810018" sldId="765"/>
            <ac:spMk id="3" creationId="{28B22993-1760-B09E-585E-73B6C2B9C19C}"/>
          </ac:spMkLst>
        </pc:spChg>
        <pc:spChg chg="add del mod">
          <ac:chgData name="Hayward, Erin G. (MSFC-EM41)" userId="a67debd7-646b-4cc2-bf37-a1f98d3e56e6" providerId="ADAL" clId="{65EC88AA-759A-48BE-B9EC-CC8AD868C5CF}" dt="2024-10-03T03:32:21.210" v="200" actId="478"/>
          <ac:spMkLst>
            <pc:docMk/>
            <pc:sldMk cId="586810018" sldId="765"/>
            <ac:spMk id="4" creationId="{4EB2A45C-9F8B-5EBE-704B-10EF6D17F183}"/>
          </ac:spMkLst>
        </pc:spChg>
      </pc:sldChg>
      <pc:sldChg chg="modSp new del mod">
        <pc:chgData name="Hayward, Erin G. (MSFC-EM41)" userId="a67debd7-646b-4cc2-bf37-a1f98d3e56e6" providerId="ADAL" clId="{65EC88AA-759A-48BE-B9EC-CC8AD868C5CF}" dt="2024-10-03T03:32:47.688" v="213" actId="47"/>
        <pc:sldMkLst>
          <pc:docMk/>
          <pc:sldMk cId="726150429" sldId="766"/>
        </pc:sldMkLst>
        <pc:spChg chg="mod">
          <ac:chgData name="Hayward, Erin G. (MSFC-EM41)" userId="a67debd7-646b-4cc2-bf37-a1f98d3e56e6" providerId="ADAL" clId="{65EC88AA-759A-48BE-B9EC-CC8AD868C5CF}" dt="2024-10-03T03:32:41.471" v="212" actId="20577"/>
          <ac:spMkLst>
            <pc:docMk/>
            <pc:sldMk cId="726150429" sldId="766"/>
            <ac:spMk id="2" creationId="{603F6992-2C85-A899-9F8B-989923EA5550}"/>
          </ac:spMkLst>
        </pc:spChg>
      </pc:sldChg>
      <pc:sldChg chg="addSp delSp modSp add mod ord modTransition delAnim">
        <pc:chgData name="Hayward, Erin G. (MSFC-EM41)" userId="a67debd7-646b-4cc2-bf37-a1f98d3e56e6" providerId="ADAL" clId="{65EC88AA-759A-48BE-B9EC-CC8AD868C5CF}" dt="2024-10-03T20:19:07.003" v="4038" actId="1076"/>
        <pc:sldMkLst>
          <pc:docMk/>
          <pc:sldMk cId="896100495" sldId="766"/>
        </pc:sldMkLst>
        <pc:spChg chg="mod">
          <ac:chgData name="Hayward, Erin G. (MSFC-EM41)" userId="a67debd7-646b-4cc2-bf37-a1f98d3e56e6" providerId="ADAL" clId="{65EC88AA-759A-48BE-B9EC-CC8AD868C5CF}" dt="2024-10-03T05:05:07.224" v="3396" actId="20577"/>
          <ac:spMkLst>
            <pc:docMk/>
            <pc:sldMk cId="896100495" sldId="766"/>
            <ac:spMk id="2" creationId="{9FDC8E1E-6874-4050-B036-75D1661116F0}"/>
          </ac:spMkLst>
        </pc:spChg>
        <pc:spChg chg="del">
          <ac:chgData name="Hayward, Erin G. (MSFC-EM41)" userId="a67debd7-646b-4cc2-bf37-a1f98d3e56e6" providerId="ADAL" clId="{65EC88AA-759A-48BE-B9EC-CC8AD868C5CF}" dt="2024-10-03T03:32:55.833" v="217" actId="478"/>
          <ac:spMkLst>
            <pc:docMk/>
            <pc:sldMk cId="896100495" sldId="766"/>
            <ac:spMk id="7" creationId="{EE1F5BD7-8B26-96DA-851C-1FD89C768D62}"/>
          </ac:spMkLst>
        </pc:spChg>
        <pc:spChg chg="add mod">
          <ac:chgData name="Hayward, Erin G. (MSFC-EM41)" userId="a67debd7-646b-4cc2-bf37-a1f98d3e56e6" providerId="ADAL" clId="{65EC88AA-759A-48BE-B9EC-CC8AD868C5CF}" dt="2024-10-03T20:19:07.003" v="4038" actId="1076"/>
          <ac:spMkLst>
            <pc:docMk/>
            <pc:sldMk cId="896100495" sldId="766"/>
            <ac:spMk id="8" creationId="{4D742943-8B6E-C65D-DC28-8D2437E3D5B2}"/>
          </ac:spMkLst>
        </pc:spChg>
        <pc:picChg chg="del">
          <ac:chgData name="Hayward, Erin G. (MSFC-EM41)" userId="a67debd7-646b-4cc2-bf37-a1f98d3e56e6" providerId="ADAL" clId="{65EC88AA-759A-48BE-B9EC-CC8AD868C5CF}" dt="2024-10-03T03:32:53.932" v="215" actId="478"/>
          <ac:picMkLst>
            <pc:docMk/>
            <pc:sldMk cId="896100495" sldId="766"/>
            <ac:picMk id="5" creationId="{82D99E1E-FAA0-0A3B-BE94-3109832A32C2}"/>
          </ac:picMkLst>
        </pc:picChg>
        <pc:picChg chg="add mod">
          <ac:chgData name="Hayward, Erin G. (MSFC-EM41)" userId="a67debd7-646b-4cc2-bf37-a1f98d3e56e6" providerId="ADAL" clId="{65EC88AA-759A-48BE-B9EC-CC8AD868C5CF}" dt="2024-10-03T05:04:28.399" v="3370" actId="14826"/>
          <ac:picMkLst>
            <pc:docMk/>
            <pc:sldMk cId="896100495" sldId="766"/>
            <ac:picMk id="5" creationId="{CAEBA57C-999A-09FA-5CCB-7B731CA73A6A}"/>
          </ac:picMkLst>
        </pc:picChg>
        <pc:picChg chg="del">
          <ac:chgData name="Hayward, Erin G. (MSFC-EM41)" userId="a67debd7-646b-4cc2-bf37-a1f98d3e56e6" providerId="ADAL" clId="{65EC88AA-759A-48BE-B9EC-CC8AD868C5CF}" dt="2024-10-03T03:32:54.457" v="216" actId="478"/>
          <ac:picMkLst>
            <pc:docMk/>
            <pc:sldMk cId="896100495" sldId="766"/>
            <ac:picMk id="6" creationId="{470ABCF6-7AD7-5ADA-EFE4-452B0ED2593D}"/>
          </ac:picMkLst>
        </pc:picChg>
        <pc:picChg chg="add del mod">
          <ac:chgData name="Hayward, Erin G. (MSFC-EM41)" userId="a67debd7-646b-4cc2-bf37-a1f98d3e56e6" providerId="ADAL" clId="{65EC88AA-759A-48BE-B9EC-CC8AD868C5CF}" dt="2024-10-03T04:53:31.317" v="3303" actId="478"/>
          <ac:picMkLst>
            <pc:docMk/>
            <pc:sldMk cId="896100495" sldId="766"/>
            <ac:picMk id="7" creationId="{5D6C44BF-55FF-5532-C626-10B43CD81170}"/>
          </ac:picMkLst>
        </pc:picChg>
        <pc:picChg chg="add mod">
          <ac:chgData name="Hayward, Erin G. (MSFC-EM41)" userId="a67debd7-646b-4cc2-bf37-a1f98d3e56e6" providerId="ADAL" clId="{65EC88AA-759A-48BE-B9EC-CC8AD868C5CF}" dt="2024-10-03T05:04:45.231" v="3375" actId="1076"/>
          <ac:picMkLst>
            <pc:docMk/>
            <pc:sldMk cId="896100495" sldId="766"/>
            <ac:picMk id="3074" creationId="{1C5E7CE8-4E5C-2C7E-5D67-7AC3ECD7C57A}"/>
          </ac:picMkLst>
        </pc:picChg>
      </pc:sldChg>
      <pc:sldChg chg="addSp delSp modSp add mod ord">
        <pc:chgData name="Hayward, Erin G. (MSFC-EM41)" userId="a67debd7-646b-4cc2-bf37-a1f98d3e56e6" providerId="ADAL" clId="{65EC88AA-759A-48BE-B9EC-CC8AD868C5CF}" dt="2024-10-03T21:26:22.811" v="4359" actId="1076"/>
        <pc:sldMkLst>
          <pc:docMk/>
          <pc:sldMk cId="1839246363" sldId="767"/>
        </pc:sldMkLst>
        <pc:spChg chg="mod">
          <ac:chgData name="Hayward, Erin G. (MSFC-EM41)" userId="a67debd7-646b-4cc2-bf37-a1f98d3e56e6" providerId="ADAL" clId="{65EC88AA-759A-48BE-B9EC-CC8AD868C5CF}" dt="2024-10-03T21:25:53.154" v="4348" actId="20577"/>
          <ac:spMkLst>
            <pc:docMk/>
            <pc:sldMk cId="1839246363" sldId="767"/>
            <ac:spMk id="2" creationId="{9FDC8E1E-6874-4050-B036-75D1661116F0}"/>
          </ac:spMkLst>
        </pc:spChg>
        <pc:spChg chg="add mod">
          <ac:chgData name="Hayward, Erin G. (MSFC-EM41)" userId="a67debd7-646b-4cc2-bf37-a1f98d3e56e6" providerId="ADAL" clId="{65EC88AA-759A-48BE-B9EC-CC8AD868C5CF}" dt="2024-10-03T21:26:08.762" v="4353" actId="1076"/>
          <ac:spMkLst>
            <pc:docMk/>
            <pc:sldMk cId="1839246363" sldId="767"/>
            <ac:spMk id="5" creationId="{B79699F7-8635-1B76-862F-FF0BEF753B07}"/>
          </ac:spMkLst>
        </pc:spChg>
        <pc:picChg chg="add del mod">
          <ac:chgData name="Hayward, Erin G. (MSFC-EM41)" userId="a67debd7-646b-4cc2-bf37-a1f98d3e56e6" providerId="ADAL" clId="{65EC88AA-759A-48BE-B9EC-CC8AD868C5CF}" dt="2024-10-03T21:26:18.059" v="4356" actId="478"/>
          <ac:picMkLst>
            <pc:docMk/>
            <pc:sldMk cId="1839246363" sldId="767"/>
            <ac:picMk id="6" creationId="{C730501A-E0DC-0841-C451-1F4FC490885A}"/>
          </ac:picMkLst>
        </pc:picChg>
        <pc:picChg chg="add mod">
          <ac:chgData name="Hayward, Erin G. (MSFC-EM41)" userId="a67debd7-646b-4cc2-bf37-a1f98d3e56e6" providerId="ADAL" clId="{65EC88AA-759A-48BE-B9EC-CC8AD868C5CF}" dt="2024-10-03T21:26:22.811" v="4359" actId="1076"/>
          <ac:picMkLst>
            <pc:docMk/>
            <pc:sldMk cId="1839246363" sldId="767"/>
            <ac:picMk id="7" creationId="{144AA6CF-B12D-D0A7-C89C-DFE345CA1C1C}"/>
          </ac:picMkLst>
        </pc:picChg>
      </pc:sldChg>
      <pc:sldChg chg="new del">
        <pc:chgData name="Hayward, Erin G. (MSFC-EM41)" userId="a67debd7-646b-4cc2-bf37-a1f98d3e56e6" providerId="ADAL" clId="{65EC88AA-759A-48BE-B9EC-CC8AD868C5CF}" dt="2024-10-03T03:33:13.124" v="244" actId="680"/>
        <pc:sldMkLst>
          <pc:docMk/>
          <pc:sldMk cId="2469456768" sldId="767"/>
        </pc:sldMkLst>
      </pc:sldChg>
      <pc:sldChg chg="addSp modSp add mod">
        <pc:chgData name="Hayward, Erin G. (MSFC-EM41)" userId="a67debd7-646b-4cc2-bf37-a1f98d3e56e6" providerId="ADAL" clId="{65EC88AA-759A-48BE-B9EC-CC8AD868C5CF}" dt="2024-10-03T21:06:59.659" v="4071" actId="20577"/>
        <pc:sldMkLst>
          <pc:docMk/>
          <pc:sldMk cId="3270158782" sldId="768"/>
        </pc:sldMkLst>
        <pc:spChg chg="mod">
          <ac:chgData name="Hayward, Erin G. (MSFC-EM41)" userId="a67debd7-646b-4cc2-bf37-a1f98d3e56e6" providerId="ADAL" clId="{65EC88AA-759A-48BE-B9EC-CC8AD868C5CF}" dt="2024-10-03T04:13:21.062" v="1765" actId="20577"/>
          <ac:spMkLst>
            <pc:docMk/>
            <pc:sldMk cId="3270158782" sldId="768"/>
            <ac:spMk id="2" creationId="{9FDC8E1E-6874-4050-B036-75D1661116F0}"/>
          </ac:spMkLst>
        </pc:spChg>
        <pc:spChg chg="add mod">
          <ac:chgData name="Hayward, Erin G. (MSFC-EM41)" userId="a67debd7-646b-4cc2-bf37-a1f98d3e56e6" providerId="ADAL" clId="{65EC88AA-759A-48BE-B9EC-CC8AD868C5CF}" dt="2024-10-03T21:06:59.659" v="4071" actId="20577"/>
          <ac:spMkLst>
            <pc:docMk/>
            <pc:sldMk cId="3270158782" sldId="768"/>
            <ac:spMk id="5" creationId="{AEEF9B1D-F07A-1277-AA39-0E8F0599DA52}"/>
          </ac:spMkLst>
        </pc:spChg>
        <pc:spChg chg="add mod">
          <ac:chgData name="Hayward, Erin G. (MSFC-EM41)" userId="a67debd7-646b-4cc2-bf37-a1f98d3e56e6" providerId="ADAL" clId="{65EC88AA-759A-48BE-B9EC-CC8AD868C5CF}" dt="2024-10-03T04:13:52.957" v="1789" actId="1076"/>
          <ac:spMkLst>
            <pc:docMk/>
            <pc:sldMk cId="3270158782" sldId="768"/>
            <ac:spMk id="6" creationId="{398ECF0F-C4DB-C18C-4A30-DEF8C86E89D3}"/>
          </ac:spMkLst>
        </pc:spChg>
        <pc:picChg chg="add mod">
          <ac:chgData name="Hayward, Erin G. (MSFC-EM41)" userId="a67debd7-646b-4cc2-bf37-a1f98d3e56e6" providerId="ADAL" clId="{65EC88AA-759A-48BE-B9EC-CC8AD868C5CF}" dt="2024-10-03T03:53:39.730" v="1150" actId="1076"/>
          <ac:picMkLst>
            <pc:docMk/>
            <pc:sldMk cId="3270158782" sldId="768"/>
            <ac:picMk id="1026" creationId="{DD0364AB-C5ED-E715-F3B9-4DA1D2FF776A}"/>
          </ac:picMkLst>
        </pc:picChg>
      </pc:sldChg>
      <pc:sldChg chg="addSp modSp add mod ord">
        <pc:chgData name="Hayward, Erin G. (MSFC-EM41)" userId="a67debd7-646b-4cc2-bf37-a1f98d3e56e6" providerId="ADAL" clId="{65EC88AA-759A-48BE-B9EC-CC8AD868C5CF}" dt="2024-10-03T21:44:52.235" v="4669" actId="20577"/>
        <pc:sldMkLst>
          <pc:docMk/>
          <pc:sldMk cId="1881185309" sldId="769"/>
        </pc:sldMkLst>
        <pc:spChg chg="mod">
          <ac:chgData name="Hayward, Erin G. (MSFC-EM41)" userId="a67debd7-646b-4cc2-bf37-a1f98d3e56e6" providerId="ADAL" clId="{65EC88AA-759A-48BE-B9EC-CC8AD868C5CF}" dt="2024-10-03T03:36:49.150" v="349" actId="20577"/>
          <ac:spMkLst>
            <pc:docMk/>
            <pc:sldMk cId="1881185309" sldId="769"/>
            <ac:spMk id="2" creationId="{9FDC8E1E-6874-4050-B036-75D1661116F0}"/>
          </ac:spMkLst>
        </pc:spChg>
        <pc:spChg chg="add mod">
          <ac:chgData name="Hayward, Erin G. (MSFC-EM41)" userId="a67debd7-646b-4cc2-bf37-a1f98d3e56e6" providerId="ADAL" clId="{65EC88AA-759A-48BE-B9EC-CC8AD868C5CF}" dt="2024-10-03T21:44:52.235" v="4669" actId="20577"/>
          <ac:spMkLst>
            <pc:docMk/>
            <pc:sldMk cId="1881185309" sldId="769"/>
            <ac:spMk id="5" creationId="{95545287-9289-83BB-279A-DDDADDFC8695}"/>
          </ac:spMkLst>
        </pc:spChg>
        <pc:picChg chg="add mod">
          <ac:chgData name="Hayward, Erin G. (MSFC-EM41)" userId="a67debd7-646b-4cc2-bf37-a1f98d3e56e6" providerId="ADAL" clId="{65EC88AA-759A-48BE-B9EC-CC8AD868C5CF}" dt="2024-10-03T04:37:11.852" v="2678" actId="1076"/>
          <ac:picMkLst>
            <pc:docMk/>
            <pc:sldMk cId="1881185309" sldId="769"/>
            <ac:picMk id="6" creationId="{01F06840-8A09-0CF5-52CD-A60903F97226}"/>
          </ac:picMkLst>
        </pc:picChg>
      </pc:sldChg>
      <pc:sldChg chg="new del">
        <pc:chgData name="Hayward, Erin G. (MSFC-EM41)" userId="a67debd7-646b-4cc2-bf37-a1f98d3e56e6" providerId="ADAL" clId="{65EC88AA-759A-48BE-B9EC-CC8AD868C5CF}" dt="2024-10-03T03:36:01.952" v="330" actId="680"/>
        <pc:sldMkLst>
          <pc:docMk/>
          <pc:sldMk cId="2807192781" sldId="769"/>
        </pc:sldMkLst>
      </pc:sldChg>
      <pc:sldChg chg="addSp delSp modSp add mod ord">
        <pc:chgData name="Hayward, Erin G. (MSFC-EM41)" userId="a67debd7-646b-4cc2-bf37-a1f98d3e56e6" providerId="ADAL" clId="{65EC88AA-759A-48BE-B9EC-CC8AD868C5CF}" dt="2024-10-03T21:24:45.915" v="4331" actId="1076"/>
        <pc:sldMkLst>
          <pc:docMk/>
          <pc:sldMk cId="2949591295" sldId="770"/>
        </pc:sldMkLst>
        <pc:spChg chg="mod">
          <ac:chgData name="Hayward, Erin G. (MSFC-EM41)" userId="a67debd7-646b-4cc2-bf37-a1f98d3e56e6" providerId="ADAL" clId="{65EC88AA-759A-48BE-B9EC-CC8AD868C5CF}" dt="2024-10-03T21:20:05.915" v="4092" actId="20577"/>
          <ac:spMkLst>
            <pc:docMk/>
            <pc:sldMk cId="2949591295" sldId="770"/>
            <ac:spMk id="2" creationId="{9FDC8E1E-6874-4050-B036-75D1661116F0}"/>
          </ac:spMkLst>
        </pc:spChg>
        <pc:spChg chg="add mod">
          <ac:chgData name="Hayward, Erin G. (MSFC-EM41)" userId="a67debd7-646b-4cc2-bf37-a1f98d3e56e6" providerId="ADAL" clId="{65EC88AA-759A-48BE-B9EC-CC8AD868C5CF}" dt="2024-10-03T21:23:15.729" v="4301" actId="1076"/>
          <ac:spMkLst>
            <pc:docMk/>
            <pc:sldMk cId="2949591295" sldId="770"/>
            <ac:spMk id="7" creationId="{E8FEAC3F-C9C7-D7ED-7330-1D545182DFD5}"/>
          </ac:spMkLst>
        </pc:spChg>
        <pc:spChg chg="add mod">
          <ac:chgData name="Hayward, Erin G. (MSFC-EM41)" userId="a67debd7-646b-4cc2-bf37-a1f98d3e56e6" providerId="ADAL" clId="{65EC88AA-759A-48BE-B9EC-CC8AD868C5CF}" dt="2024-10-03T21:23:29.833" v="4311" actId="1076"/>
          <ac:spMkLst>
            <pc:docMk/>
            <pc:sldMk cId="2949591295" sldId="770"/>
            <ac:spMk id="9" creationId="{91BF7FF6-EF26-A3CB-BE96-6BFC277418B1}"/>
          </ac:spMkLst>
        </pc:spChg>
        <pc:spChg chg="add del mod">
          <ac:chgData name="Hayward, Erin G. (MSFC-EM41)" userId="a67debd7-646b-4cc2-bf37-a1f98d3e56e6" providerId="ADAL" clId="{65EC88AA-759A-48BE-B9EC-CC8AD868C5CF}" dt="2024-10-03T21:23:06.593" v="4297" actId="478"/>
          <ac:spMkLst>
            <pc:docMk/>
            <pc:sldMk cId="2949591295" sldId="770"/>
            <ac:spMk id="11" creationId="{85ADE126-482A-F4E7-E48E-8D871D6D79BA}"/>
          </ac:spMkLst>
        </pc:spChg>
        <pc:spChg chg="add mod">
          <ac:chgData name="Hayward, Erin G. (MSFC-EM41)" userId="a67debd7-646b-4cc2-bf37-a1f98d3e56e6" providerId="ADAL" clId="{65EC88AA-759A-48BE-B9EC-CC8AD868C5CF}" dt="2024-10-03T21:24:45.915" v="4331" actId="1076"/>
          <ac:spMkLst>
            <pc:docMk/>
            <pc:sldMk cId="2949591295" sldId="770"/>
            <ac:spMk id="22" creationId="{A163A064-62CB-72CB-812B-C99DB34CE242}"/>
          </ac:spMkLst>
        </pc:spChg>
        <pc:picChg chg="add mod">
          <ac:chgData name="Hayward, Erin G. (MSFC-EM41)" userId="a67debd7-646b-4cc2-bf37-a1f98d3e56e6" providerId="ADAL" clId="{65EC88AA-759A-48BE-B9EC-CC8AD868C5CF}" dt="2024-10-03T21:22:34.681" v="4226" actId="1076"/>
          <ac:picMkLst>
            <pc:docMk/>
            <pc:sldMk cId="2949591295" sldId="770"/>
            <ac:picMk id="5" creationId="{1D051771-9192-D1FF-4950-01A5D7CA6047}"/>
          </ac:picMkLst>
        </pc:picChg>
        <pc:picChg chg="add mod">
          <ac:chgData name="Hayward, Erin G. (MSFC-EM41)" userId="a67debd7-646b-4cc2-bf37-a1f98d3e56e6" providerId="ADAL" clId="{65EC88AA-759A-48BE-B9EC-CC8AD868C5CF}" dt="2024-10-03T21:23:14.345" v="4300" actId="1076"/>
          <ac:picMkLst>
            <pc:docMk/>
            <pc:sldMk cId="2949591295" sldId="770"/>
            <ac:picMk id="6" creationId="{9092624F-26A7-3D40-D8B9-516054387C8B}"/>
          </ac:picMkLst>
        </pc:picChg>
        <pc:cxnChg chg="add mod">
          <ac:chgData name="Hayward, Erin G. (MSFC-EM41)" userId="a67debd7-646b-4cc2-bf37-a1f98d3e56e6" providerId="ADAL" clId="{65EC88AA-759A-48BE-B9EC-CC8AD868C5CF}" dt="2024-10-03T21:23:55.041" v="4317" actId="1076"/>
          <ac:cxnSpMkLst>
            <pc:docMk/>
            <pc:sldMk cId="2949591295" sldId="770"/>
            <ac:cxnSpMk id="13" creationId="{11C52D57-E665-0C45-1ACC-2A6891B312AE}"/>
          </ac:cxnSpMkLst>
        </pc:cxnChg>
        <pc:cxnChg chg="add mod">
          <ac:chgData name="Hayward, Erin G. (MSFC-EM41)" userId="a67debd7-646b-4cc2-bf37-a1f98d3e56e6" providerId="ADAL" clId="{65EC88AA-759A-48BE-B9EC-CC8AD868C5CF}" dt="2024-10-03T21:24:02.602" v="4320" actId="1076"/>
          <ac:cxnSpMkLst>
            <pc:docMk/>
            <pc:sldMk cId="2949591295" sldId="770"/>
            <ac:cxnSpMk id="15" creationId="{CF5021A5-F583-4EAC-F061-5F3123342417}"/>
          </ac:cxnSpMkLst>
        </pc:cxnChg>
        <pc:cxnChg chg="add mod">
          <ac:chgData name="Hayward, Erin G. (MSFC-EM41)" userId="a67debd7-646b-4cc2-bf37-a1f98d3e56e6" providerId="ADAL" clId="{65EC88AA-759A-48BE-B9EC-CC8AD868C5CF}" dt="2024-10-03T21:24:12.507" v="4325" actId="1076"/>
          <ac:cxnSpMkLst>
            <pc:docMk/>
            <pc:sldMk cId="2949591295" sldId="770"/>
            <ac:cxnSpMk id="19" creationId="{29EA8276-0369-1122-301A-971FB7D84F58}"/>
          </ac:cxnSpMkLst>
        </pc:cxnChg>
      </pc:sldChg>
      <pc:sldChg chg="addSp delSp modSp add mod">
        <pc:chgData name="Hayward, Erin G. (MSFC-EM41)" userId="a67debd7-646b-4cc2-bf37-a1f98d3e56e6" providerId="ADAL" clId="{65EC88AA-759A-48BE-B9EC-CC8AD868C5CF}" dt="2024-10-03T20:19:46.731" v="4046" actId="1076"/>
        <pc:sldMkLst>
          <pc:docMk/>
          <pc:sldMk cId="3920061009" sldId="771"/>
        </pc:sldMkLst>
        <pc:spChg chg="del mod">
          <ac:chgData name="Hayward, Erin G. (MSFC-EM41)" userId="a67debd7-646b-4cc2-bf37-a1f98d3e56e6" providerId="ADAL" clId="{65EC88AA-759A-48BE-B9EC-CC8AD868C5CF}" dt="2024-10-03T04:17:42.976" v="2057"/>
          <ac:spMkLst>
            <pc:docMk/>
            <pc:sldMk cId="3920061009" sldId="771"/>
            <ac:spMk id="5" creationId="{AEEF9B1D-F07A-1277-AA39-0E8F0599DA52}"/>
          </ac:spMkLst>
        </pc:spChg>
        <pc:spChg chg="del">
          <ac:chgData name="Hayward, Erin G. (MSFC-EM41)" userId="a67debd7-646b-4cc2-bf37-a1f98d3e56e6" providerId="ADAL" clId="{65EC88AA-759A-48BE-B9EC-CC8AD868C5CF}" dt="2024-10-03T04:17:42.974" v="2055" actId="478"/>
          <ac:spMkLst>
            <pc:docMk/>
            <pc:sldMk cId="3920061009" sldId="771"/>
            <ac:spMk id="6" creationId="{398ECF0F-C4DB-C18C-4A30-DEF8C86E89D3}"/>
          </ac:spMkLst>
        </pc:spChg>
        <pc:spChg chg="add del mod">
          <ac:chgData name="Hayward, Erin G. (MSFC-EM41)" userId="a67debd7-646b-4cc2-bf37-a1f98d3e56e6" providerId="ADAL" clId="{65EC88AA-759A-48BE-B9EC-CC8AD868C5CF}" dt="2024-10-03T19:51:38.215" v="3499" actId="478"/>
          <ac:spMkLst>
            <pc:docMk/>
            <pc:sldMk cId="3920061009" sldId="771"/>
            <ac:spMk id="7" creationId="{97F945F6-A139-00E4-1313-0D36DEF7DC7E}"/>
          </ac:spMkLst>
        </pc:spChg>
        <pc:spChg chg="add mod">
          <ac:chgData name="Hayward, Erin G. (MSFC-EM41)" userId="a67debd7-646b-4cc2-bf37-a1f98d3e56e6" providerId="ADAL" clId="{65EC88AA-759A-48BE-B9EC-CC8AD868C5CF}" dt="2024-10-03T20:19:46.731" v="4046" actId="1076"/>
          <ac:spMkLst>
            <pc:docMk/>
            <pc:sldMk cId="3920061009" sldId="771"/>
            <ac:spMk id="11" creationId="{A26E8F7E-65BF-C3CA-D371-A1057BDBDCC8}"/>
          </ac:spMkLst>
        </pc:spChg>
        <pc:spChg chg="add mod">
          <ac:chgData name="Hayward, Erin G. (MSFC-EM41)" userId="a67debd7-646b-4cc2-bf37-a1f98d3e56e6" providerId="ADAL" clId="{65EC88AA-759A-48BE-B9EC-CC8AD868C5CF}" dt="2024-10-03T20:12:25.543" v="3830" actId="207"/>
          <ac:spMkLst>
            <pc:docMk/>
            <pc:sldMk cId="3920061009" sldId="771"/>
            <ac:spMk id="12" creationId="{5BDEDD3F-D6D6-6F9D-3C1C-DF65B6BD7B76}"/>
          </ac:spMkLst>
        </pc:spChg>
        <pc:spChg chg="add del mod">
          <ac:chgData name="Hayward, Erin G. (MSFC-EM41)" userId="a67debd7-646b-4cc2-bf37-a1f98d3e56e6" providerId="ADAL" clId="{65EC88AA-759A-48BE-B9EC-CC8AD868C5CF}" dt="2024-10-03T20:08:08.540" v="3705" actId="478"/>
          <ac:spMkLst>
            <pc:docMk/>
            <pc:sldMk cId="3920061009" sldId="771"/>
            <ac:spMk id="13" creationId="{75589ACE-E327-0390-3BE2-F8073AB2E9F9}"/>
          </ac:spMkLst>
        </pc:spChg>
        <pc:spChg chg="add mod">
          <ac:chgData name="Hayward, Erin G. (MSFC-EM41)" userId="a67debd7-646b-4cc2-bf37-a1f98d3e56e6" providerId="ADAL" clId="{65EC88AA-759A-48BE-B9EC-CC8AD868C5CF}" dt="2024-10-03T20:07:35.023" v="3697" actId="207"/>
          <ac:spMkLst>
            <pc:docMk/>
            <pc:sldMk cId="3920061009" sldId="771"/>
            <ac:spMk id="15" creationId="{A1F5C20E-B69E-CB71-289A-5C4601DD2549}"/>
          </ac:spMkLst>
        </pc:spChg>
        <pc:spChg chg="add mod">
          <ac:chgData name="Hayward, Erin G. (MSFC-EM41)" userId="a67debd7-646b-4cc2-bf37-a1f98d3e56e6" providerId="ADAL" clId="{65EC88AA-759A-48BE-B9EC-CC8AD868C5CF}" dt="2024-10-03T20:17:30.794" v="4012" actId="1076"/>
          <ac:spMkLst>
            <pc:docMk/>
            <pc:sldMk cId="3920061009" sldId="771"/>
            <ac:spMk id="18" creationId="{EE386526-7EDE-74EB-A7B7-964D70AF0BF5}"/>
          </ac:spMkLst>
        </pc:spChg>
        <pc:graphicFrameChg chg="add mod modGraphic">
          <ac:chgData name="Hayward, Erin G. (MSFC-EM41)" userId="a67debd7-646b-4cc2-bf37-a1f98d3e56e6" providerId="ADAL" clId="{65EC88AA-759A-48BE-B9EC-CC8AD868C5CF}" dt="2024-10-03T20:18:18.949" v="4023" actId="20577"/>
          <ac:graphicFrameMkLst>
            <pc:docMk/>
            <pc:sldMk cId="3920061009" sldId="771"/>
            <ac:graphicFrameMk id="14" creationId="{7F8F7AE8-D033-5259-EB37-AB8AA32D85DF}"/>
          </ac:graphicFrameMkLst>
        </pc:graphicFrameChg>
        <pc:picChg chg="add mod">
          <ac:chgData name="Hayward, Erin G. (MSFC-EM41)" userId="a67debd7-646b-4cc2-bf37-a1f98d3e56e6" providerId="ADAL" clId="{65EC88AA-759A-48BE-B9EC-CC8AD868C5CF}" dt="2024-10-03T19:54:17.831" v="3542" actId="1582"/>
          <ac:picMkLst>
            <pc:docMk/>
            <pc:sldMk cId="3920061009" sldId="771"/>
            <ac:picMk id="8" creationId="{F0629BE8-2EA9-2AFC-C050-68E97D39DEBD}"/>
          </ac:picMkLst>
        </pc:picChg>
        <pc:picChg chg="add del mod modCrop">
          <ac:chgData name="Hayward, Erin G. (MSFC-EM41)" userId="a67debd7-646b-4cc2-bf37-a1f98d3e56e6" providerId="ADAL" clId="{65EC88AA-759A-48BE-B9EC-CC8AD868C5CF}" dt="2024-10-03T04:34:38.828" v="2218" actId="478"/>
          <ac:picMkLst>
            <pc:docMk/>
            <pc:sldMk cId="3920061009" sldId="771"/>
            <ac:picMk id="10" creationId="{FB553C61-0A00-4169-6B85-848F54BE9660}"/>
          </ac:picMkLst>
        </pc:picChg>
        <pc:picChg chg="del mod">
          <ac:chgData name="Hayward, Erin G. (MSFC-EM41)" userId="a67debd7-646b-4cc2-bf37-a1f98d3e56e6" providerId="ADAL" clId="{65EC88AA-759A-48BE-B9EC-CC8AD868C5CF}" dt="2024-10-03T04:17:17.668" v="2051" actId="478"/>
          <ac:picMkLst>
            <pc:docMk/>
            <pc:sldMk cId="3920061009" sldId="771"/>
            <ac:picMk id="1026" creationId="{DD0364AB-C5ED-E715-F3B9-4DA1D2FF776A}"/>
          </ac:picMkLst>
        </pc:picChg>
        <pc:picChg chg="add mod">
          <ac:chgData name="Hayward, Erin G. (MSFC-EM41)" userId="a67debd7-646b-4cc2-bf37-a1f98d3e56e6" providerId="ADAL" clId="{65EC88AA-759A-48BE-B9EC-CC8AD868C5CF}" dt="2024-10-03T19:53:24.448" v="3533" actId="14100"/>
          <ac:picMkLst>
            <pc:docMk/>
            <pc:sldMk cId="3920061009" sldId="771"/>
            <ac:picMk id="2050" creationId="{66E0CABB-CFDE-B6DD-0843-7CEC4BBCA9FC}"/>
          </ac:picMkLst>
        </pc:picChg>
        <pc:picChg chg="add mod">
          <ac:chgData name="Hayward, Erin G. (MSFC-EM41)" userId="a67debd7-646b-4cc2-bf37-a1f98d3e56e6" providerId="ADAL" clId="{65EC88AA-759A-48BE-B9EC-CC8AD868C5CF}" dt="2024-10-03T19:54:14.022" v="3541" actId="1582"/>
          <ac:picMkLst>
            <pc:docMk/>
            <pc:sldMk cId="3920061009" sldId="771"/>
            <ac:picMk id="2052" creationId="{29C2BFFA-A64E-CB3A-66FD-AB7D82FB8ED6}"/>
          </ac:picMkLst>
        </pc:picChg>
        <pc:picChg chg="add del">
          <ac:chgData name="Hayward, Erin G. (MSFC-EM41)" userId="a67debd7-646b-4cc2-bf37-a1f98d3e56e6" providerId="ADAL" clId="{65EC88AA-759A-48BE-B9EC-CC8AD868C5CF}" dt="2024-10-03T20:06:56.093" v="3646"/>
          <ac:picMkLst>
            <pc:docMk/>
            <pc:sldMk cId="3920061009" sldId="771"/>
            <ac:picMk id="2054" creationId="{6EF6F193-30F3-8252-F59D-6562EBDF986D}"/>
          </ac:picMkLst>
        </pc:picChg>
        <pc:cxnChg chg="add mod">
          <ac:chgData name="Hayward, Erin G. (MSFC-EM41)" userId="a67debd7-646b-4cc2-bf37-a1f98d3e56e6" providerId="ADAL" clId="{65EC88AA-759A-48BE-B9EC-CC8AD868C5CF}" dt="2024-10-03T20:17:39.142" v="4014" actId="13822"/>
          <ac:cxnSpMkLst>
            <pc:docMk/>
            <pc:sldMk cId="3920061009" sldId="771"/>
            <ac:cxnSpMk id="20" creationId="{4A616DC5-9DFC-7C24-AAAA-76E8D49A093A}"/>
          </ac:cxnSpMkLst>
        </pc:cxnChg>
        <pc:cxnChg chg="add mod">
          <ac:chgData name="Hayward, Erin G. (MSFC-EM41)" userId="a67debd7-646b-4cc2-bf37-a1f98d3e56e6" providerId="ADAL" clId="{65EC88AA-759A-48BE-B9EC-CC8AD868C5CF}" dt="2024-10-03T20:17:52.426" v="4020" actId="14100"/>
          <ac:cxnSpMkLst>
            <pc:docMk/>
            <pc:sldMk cId="3920061009" sldId="771"/>
            <ac:cxnSpMk id="21" creationId="{0AC34E7C-645D-89D9-D02C-0A7103443C5C}"/>
          </ac:cxnSpMkLst>
        </pc:cxnChg>
      </pc:sldChg>
      <pc:sldChg chg="addSp delSp modSp new del mod">
        <pc:chgData name="Hayward, Erin G. (MSFC-EM41)" userId="a67debd7-646b-4cc2-bf37-a1f98d3e56e6" providerId="ADAL" clId="{65EC88AA-759A-48BE-B9EC-CC8AD868C5CF}" dt="2024-10-03T19:32:24.912" v="3423" actId="47"/>
        <pc:sldMkLst>
          <pc:docMk/>
          <pc:sldMk cId="1218724308" sldId="772"/>
        </pc:sldMkLst>
        <pc:picChg chg="add del mod">
          <ac:chgData name="Hayward, Erin G. (MSFC-EM41)" userId="a67debd7-646b-4cc2-bf37-a1f98d3e56e6" providerId="ADAL" clId="{65EC88AA-759A-48BE-B9EC-CC8AD868C5CF}" dt="2024-10-03T19:32:18.889" v="3422" actId="478"/>
          <ac:picMkLst>
            <pc:docMk/>
            <pc:sldMk cId="1218724308" sldId="772"/>
            <ac:picMk id="3" creationId="{C88C6D27-E90D-7209-8C2B-1BCCB1CE5E99}"/>
          </ac:picMkLst>
        </pc:picChg>
      </pc:sldChg>
      <pc:sldChg chg="addSp modSp new del">
        <pc:chgData name="Hayward, Erin G. (MSFC-EM41)" userId="a67debd7-646b-4cc2-bf37-a1f98d3e56e6" providerId="ADAL" clId="{65EC88AA-759A-48BE-B9EC-CC8AD868C5CF}" dt="2024-10-03T20:21:38.251" v="4066" actId="47"/>
        <pc:sldMkLst>
          <pc:docMk/>
          <pc:sldMk cId="4147928264" sldId="772"/>
        </pc:sldMkLst>
        <pc:picChg chg="add mod">
          <ac:chgData name="Hayward, Erin G. (MSFC-EM41)" userId="a67debd7-646b-4cc2-bf37-a1f98d3e56e6" providerId="ADAL" clId="{65EC88AA-759A-48BE-B9EC-CC8AD868C5CF}" dt="2024-10-03T20:20:51.548" v="4049" actId="167"/>
          <ac:picMkLst>
            <pc:docMk/>
            <pc:sldMk cId="4147928264" sldId="772"/>
            <ac:picMk id="5122" creationId="{05837AA7-43CE-1EC0-31B3-4696779DF374}"/>
          </ac:picMkLst>
        </pc:picChg>
      </pc:sldChg>
      <pc:sldChg chg="addSp delSp modSp add del mod modTransition">
        <pc:chgData name="Hayward, Erin G. (MSFC-EM41)" userId="a67debd7-646b-4cc2-bf37-a1f98d3e56e6" providerId="ADAL" clId="{65EC88AA-759A-48BE-B9EC-CC8AD868C5CF}" dt="2024-10-03T04:55:44.148" v="3320" actId="47"/>
        <pc:sldMkLst>
          <pc:docMk/>
          <pc:sldMk cId="670244057" sldId="773"/>
        </pc:sldMkLst>
        <pc:picChg chg="del mod">
          <ac:chgData name="Hayward, Erin G. (MSFC-EM41)" userId="a67debd7-646b-4cc2-bf37-a1f98d3e56e6" providerId="ADAL" clId="{65EC88AA-759A-48BE-B9EC-CC8AD868C5CF}" dt="2024-10-03T04:55:34.742" v="3318" actId="478"/>
          <ac:picMkLst>
            <pc:docMk/>
            <pc:sldMk cId="670244057" sldId="773"/>
            <ac:picMk id="5" creationId="{CAEBA57C-999A-09FA-5CCB-7B731CA73A6A}"/>
          </ac:picMkLst>
        </pc:picChg>
        <pc:picChg chg="add del ord">
          <ac:chgData name="Hayward, Erin G. (MSFC-EM41)" userId="a67debd7-646b-4cc2-bf37-a1f98d3e56e6" providerId="ADAL" clId="{65EC88AA-759A-48BE-B9EC-CC8AD868C5CF}" dt="2024-10-03T04:55:18.720" v="3315" actId="478"/>
          <ac:picMkLst>
            <pc:docMk/>
            <pc:sldMk cId="670244057" sldId="773"/>
            <ac:picMk id="7" creationId="{5D6C44BF-55FF-5532-C626-10B43CD81170}"/>
          </ac:picMkLst>
        </pc:picChg>
      </pc:sldChg>
      <pc:sldChg chg="addSp delSp modSp add mod delAnim">
        <pc:chgData name="Hayward, Erin G. (MSFC-EM41)" userId="a67debd7-646b-4cc2-bf37-a1f98d3e56e6" providerId="ADAL" clId="{65EC88AA-759A-48BE-B9EC-CC8AD868C5CF}" dt="2024-10-03T20:21:36.130" v="4065" actId="167"/>
        <pc:sldMkLst>
          <pc:docMk/>
          <pc:sldMk cId="3000885300" sldId="773"/>
        </pc:sldMkLst>
        <pc:spChg chg="del">
          <ac:chgData name="Hayward, Erin G. (MSFC-EM41)" userId="a67debd7-646b-4cc2-bf37-a1f98d3e56e6" providerId="ADAL" clId="{65EC88AA-759A-48BE-B9EC-CC8AD868C5CF}" dt="2024-10-03T20:21:04.292" v="4053" actId="478"/>
          <ac:spMkLst>
            <pc:docMk/>
            <pc:sldMk cId="3000885300" sldId="773"/>
            <ac:spMk id="7" creationId="{EE1F5BD7-8B26-96DA-851C-1FD89C768D62}"/>
          </ac:spMkLst>
        </pc:spChg>
        <pc:picChg chg="del">
          <ac:chgData name="Hayward, Erin G. (MSFC-EM41)" userId="a67debd7-646b-4cc2-bf37-a1f98d3e56e6" providerId="ADAL" clId="{65EC88AA-759A-48BE-B9EC-CC8AD868C5CF}" dt="2024-10-03T20:21:02.092" v="4051" actId="478"/>
          <ac:picMkLst>
            <pc:docMk/>
            <pc:sldMk cId="3000885300" sldId="773"/>
            <ac:picMk id="5" creationId="{82D99E1E-FAA0-0A3B-BE94-3109832A32C2}"/>
          </ac:picMkLst>
        </pc:picChg>
        <pc:picChg chg="del">
          <ac:chgData name="Hayward, Erin G. (MSFC-EM41)" userId="a67debd7-646b-4cc2-bf37-a1f98d3e56e6" providerId="ADAL" clId="{65EC88AA-759A-48BE-B9EC-CC8AD868C5CF}" dt="2024-10-03T20:21:03.549" v="4052" actId="478"/>
          <ac:picMkLst>
            <pc:docMk/>
            <pc:sldMk cId="3000885300" sldId="773"/>
            <ac:picMk id="6" creationId="{470ABCF6-7AD7-5ADA-EFE4-452B0ED2593D}"/>
          </ac:picMkLst>
        </pc:picChg>
        <pc:picChg chg="add mod">
          <ac:chgData name="Hayward, Erin G. (MSFC-EM41)" userId="a67debd7-646b-4cc2-bf37-a1f98d3e56e6" providerId="ADAL" clId="{65EC88AA-759A-48BE-B9EC-CC8AD868C5CF}" dt="2024-10-03T20:21:36.130" v="4065" actId="167"/>
          <ac:picMkLst>
            <pc:docMk/>
            <pc:sldMk cId="3000885300" sldId="773"/>
            <ac:picMk id="6146" creationId="{AA06B735-3D2F-DE78-F81D-CBB7454D9868}"/>
          </ac:picMkLst>
        </pc:picChg>
      </pc:sldChg>
      <pc:sldChg chg="addSp delSp modSp new mod">
        <pc:chgData name="Hayward, Erin G. (MSFC-EM41)" userId="a67debd7-646b-4cc2-bf37-a1f98d3e56e6" providerId="ADAL" clId="{65EC88AA-759A-48BE-B9EC-CC8AD868C5CF}" dt="2024-10-03T21:38:53.381" v="4627" actId="1076"/>
        <pc:sldMkLst>
          <pc:docMk/>
          <pc:sldMk cId="1181621325" sldId="774"/>
        </pc:sldMkLst>
        <pc:spChg chg="mod">
          <ac:chgData name="Hayward, Erin G. (MSFC-EM41)" userId="a67debd7-646b-4cc2-bf37-a1f98d3e56e6" providerId="ADAL" clId="{65EC88AA-759A-48BE-B9EC-CC8AD868C5CF}" dt="2024-10-03T21:29:55.181" v="4412" actId="20577"/>
          <ac:spMkLst>
            <pc:docMk/>
            <pc:sldMk cId="1181621325" sldId="774"/>
            <ac:spMk id="2" creationId="{2B2D9173-D3EB-1C6F-BEA2-4A6ED6A73DB0}"/>
          </ac:spMkLst>
        </pc:spChg>
        <pc:spChg chg="add mod">
          <ac:chgData name="Hayward, Erin G. (MSFC-EM41)" userId="a67debd7-646b-4cc2-bf37-a1f98d3e56e6" providerId="ADAL" clId="{65EC88AA-759A-48BE-B9EC-CC8AD868C5CF}" dt="2024-10-03T21:38:30.986" v="4565" actId="1076"/>
          <ac:spMkLst>
            <pc:docMk/>
            <pc:sldMk cId="1181621325" sldId="774"/>
            <ac:spMk id="4" creationId="{51EBA08E-BD94-F65B-9D36-3C2ACAA379C3}"/>
          </ac:spMkLst>
        </pc:spChg>
        <pc:spChg chg="add mod">
          <ac:chgData name="Hayward, Erin G. (MSFC-EM41)" userId="a67debd7-646b-4cc2-bf37-a1f98d3e56e6" providerId="ADAL" clId="{65EC88AA-759A-48BE-B9EC-CC8AD868C5CF}" dt="2024-10-03T21:31:27.172" v="4453" actId="164"/>
          <ac:spMkLst>
            <pc:docMk/>
            <pc:sldMk cId="1181621325" sldId="774"/>
            <ac:spMk id="7" creationId="{A50F2CD0-50D2-AB5E-B91D-DDB3020933AA}"/>
          </ac:spMkLst>
        </pc:spChg>
        <pc:spChg chg="add mod">
          <ac:chgData name="Hayward, Erin G. (MSFC-EM41)" userId="a67debd7-646b-4cc2-bf37-a1f98d3e56e6" providerId="ADAL" clId="{65EC88AA-759A-48BE-B9EC-CC8AD868C5CF}" dt="2024-10-03T21:38:27.667" v="4564" actId="14100"/>
          <ac:spMkLst>
            <pc:docMk/>
            <pc:sldMk cId="1181621325" sldId="774"/>
            <ac:spMk id="18" creationId="{552F88AE-70EC-E2F7-249E-4700C06C82E4}"/>
          </ac:spMkLst>
        </pc:spChg>
        <pc:spChg chg="add mod">
          <ac:chgData name="Hayward, Erin G. (MSFC-EM41)" userId="a67debd7-646b-4cc2-bf37-a1f98d3e56e6" providerId="ADAL" clId="{65EC88AA-759A-48BE-B9EC-CC8AD868C5CF}" dt="2024-10-03T21:38:53.381" v="4627" actId="1076"/>
          <ac:spMkLst>
            <pc:docMk/>
            <pc:sldMk cId="1181621325" sldId="774"/>
            <ac:spMk id="19" creationId="{05A7152C-47E9-ED14-26F2-689CF08D3315}"/>
          </ac:spMkLst>
        </pc:spChg>
        <pc:grpChg chg="add del mod">
          <ac:chgData name="Hayward, Erin G. (MSFC-EM41)" userId="a67debd7-646b-4cc2-bf37-a1f98d3e56e6" providerId="ADAL" clId="{65EC88AA-759A-48BE-B9EC-CC8AD868C5CF}" dt="2024-10-03T21:34:03.012" v="4478" actId="478"/>
          <ac:grpSpMkLst>
            <pc:docMk/>
            <pc:sldMk cId="1181621325" sldId="774"/>
            <ac:grpSpMk id="8" creationId="{3ED6EBDB-75B2-E67C-EACA-23E4A342326A}"/>
          </ac:grpSpMkLst>
        </pc:grpChg>
        <pc:picChg chg="add mod modCrop">
          <ac:chgData name="Hayward, Erin G. (MSFC-EM41)" userId="a67debd7-646b-4cc2-bf37-a1f98d3e56e6" providerId="ADAL" clId="{65EC88AA-759A-48BE-B9EC-CC8AD868C5CF}" dt="2024-10-03T21:31:27.172" v="4453" actId="164"/>
          <ac:picMkLst>
            <pc:docMk/>
            <pc:sldMk cId="1181621325" sldId="774"/>
            <ac:picMk id="6" creationId="{53D73201-91E5-1CA5-079D-9EF71D0BE06D}"/>
          </ac:picMkLst>
        </pc:picChg>
        <pc:picChg chg="add del mod">
          <ac:chgData name="Hayward, Erin G. (MSFC-EM41)" userId="a67debd7-646b-4cc2-bf37-a1f98d3e56e6" providerId="ADAL" clId="{65EC88AA-759A-48BE-B9EC-CC8AD868C5CF}" dt="2024-10-03T21:33:10.224" v="4471"/>
          <ac:picMkLst>
            <pc:docMk/>
            <pc:sldMk cId="1181621325" sldId="774"/>
            <ac:picMk id="10" creationId="{875FD250-C2E9-842A-0543-C890D1DFB2DC}"/>
          </ac:picMkLst>
        </pc:picChg>
        <pc:picChg chg="add del mod">
          <ac:chgData name="Hayward, Erin G. (MSFC-EM41)" userId="a67debd7-646b-4cc2-bf37-a1f98d3e56e6" providerId="ADAL" clId="{65EC88AA-759A-48BE-B9EC-CC8AD868C5CF}" dt="2024-10-03T21:33:32.615" v="4473" actId="478"/>
          <ac:picMkLst>
            <pc:docMk/>
            <pc:sldMk cId="1181621325" sldId="774"/>
            <ac:picMk id="12" creationId="{E1821EBC-35CC-350E-28E9-3B841A45C2BB}"/>
          </ac:picMkLst>
        </pc:picChg>
        <pc:picChg chg="add mod ord modCrop">
          <ac:chgData name="Hayward, Erin G. (MSFC-EM41)" userId="a67debd7-646b-4cc2-bf37-a1f98d3e56e6" providerId="ADAL" clId="{65EC88AA-759A-48BE-B9EC-CC8AD868C5CF}" dt="2024-10-03T21:38:09.200" v="4556" actId="1076"/>
          <ac:picMkLst>
            <pc:docMk/>
            <pc:sldMk cId="1181621325" sldId="774"/>
            <ac:picMk id="14" creationId="{382677F2-DF6A-CE7D-BC1B-3B20E9E3A86F}"/>
          </ac:picMkLst>
        </pc:picChg>
        <pc:picChg chg="add mod modCrop">
          <ac:chgData name="Hayward, Erin G. (MSFC-EM41)" userId="a67debd7-646b-4cc2-bf37-a1f98d3e56e6" providerId="ADAL" clId="{65EC88AA-759A-48BE-B9EC-CC8AD868C5CF}" dt="2024-10-03T21:38:06.280" v="4554" actId="1076"/>
          <ac:picMkLst>
            <pc:docMk/>
            <pc:sldMk cId="1181621325" sldId="774"/>
            <ac:picMk id="16" creationId="{3BE0AABB-7D51-16BA-18FA-872B78F1587A}"/>
          </ac:picMkLst>
        </pc:picChg>
      </pc:sldChg>
      <pc:sldChg chg="modSp add del">
        <pc:chgData name="Hayward, Erin G. (MSFC-EM41)" userId="a67debd7-646b-4cc2-bf37-a1f98d3e56e6" providerId="ADAL" clId="{65EC88AA-759A-48BE-B9EC-CC8AD868C5CF}" dt="2024-10-03T20:21:24.517" v="4061" actId="47"/>
        <pc:sldMkLst>
          <pc:docMk/>
          <pc:sldMk cId="2091977896" sldId="774"/>
        </pc:sldMkLst>
        <pc:picChg chg="mod">
          <ac:chgData name="Hayward, Erin G. (MSFC-EM41)" userId="a67debd7-646b-4cc2-bf37-a1f98d3e56e6" providerId="ADAL" clId="{65EC88AA-759A-48BE-B9EC-CC8AD868C5CF}" dt="2024-10-03T20:21:22.741" v="4060" actId="1076"/>
          <ac:picMkLst>
            <pc:docMk/>
            <pc:sldMk cId="2091977896" sldId="774"/>
            <ac:picMk id="5122" creationId="{05837AA7-43CE-1EC0-31B3-4696779DF374}"/>
          </ac:picMkLst>
        </pc:picChg>
      </pc:sldChg>
      <pc:sldChg chg="addSp delSp modSp add del mod modTransition">
        <pc:chgData name="Hayward, Erin G. (MSFC-EM41)" userId="a67debd7-646b-4cc2-bf37-a1f98d3e56e6" providerId="ADAL" clId="{65EC88AA-759A-48BE-B9EC-CC8AD868C5CF}" dt="2024-10-03T19:31:50.217" v="3415" actId="47"/>
        <pc:sldMkLst>
          <pc:docMk/>
          <pc:sldMk cId="2216693611" sldId="774"/>
        </pc:sldMkLst>
        <pc:picChg chg="del">
          <ac:chgData name="Hayward, Erin G. (MSFC-EM41)" userId="a67debd7-646b-4cc2-bf37-a1f98d3e56e6" providerId="ADAL" clId="{65EC88AA-759A-48BE-B9EC-CC8AD868C5CF}" dt="2024-10-03T04:56:56.599" v="3327" actId="478"/>
          <ac:picMkLst>
            <pc:docMk/>
            <pc:sldMk cId="2216693611" sldId="774"/>
            <ac:picMk id="5" creationId="{CAEBA57C-999A-09FA-5CCB-7B731CA73A6A}"/>
          </ac:picMkLst>
        </pc:picChg>
        <pc:picChg chg="add mod ord">
          <ac:chgData name="Hayward, Erin G. (MSFC-EM41)" userId="a67debd7-646b-4cc2-bf37-a1f98d3e56e6" providerId="ADAL" clId="{65EC88AA-759A-48BE-B9EC-CC8AD868C5CF}" dt="2024-10-03T05:22:03.504" v="3414" actId="1036"/>
          <ac:picMkLst>
            <pc:docMk/>
            <pc:sldMk cId="2216693611" sldId="774"/>
            <ac:picMk id="6" creationId="{EE0AF133-0F11-D77F-A2D1-675C5F511D29}"/>
          </ac:picMkLst>
        </pc:picChg>
        <pc:picChg chg="add del mod">
          <ac:chgData name="Hayward, Erin G. (MSFC-EM41)" userId="a67debd7-646b-4cc2-bf37-a1f98d3e56e6" providerId="ADAL" clId="{65EC88AA-759A-48BE-B9EC-CC8AD868C5CF}" dt="2024-10-03T05:03:22.786" v="3367" actId="478"/>
          <ac:picMkLst>
            <pc:docMk/>
            <pc:sldMk cId="2216693611" sldId="774"/>
            <ac:picMk id="7" creationId="{3D4CF105-8F3E-16A2-4812-AE31AB87916E}"/>
          </ac:picMkLst>
        </pc:picChg>
        <pc:picChg chg="add del mod">
          <ac:chgData name="Hayward, Erin G. (MSFC-EM41)" userId="a67debd7-646b-4cc2-bf37-a1f98d3e56e6" providerId="ADAL" clId="{65EC88AA-759A-48BE-B9EC-CC8AD868C5CF}" dt="2024-10-03T04:59:54.863" v="3346" actId="478"/>
          <ac:picMkLst>
            <pc:docMk/>
            <pc:sldMk cId="2216693611" sldId="774"/>
            <ac:picMk id="9" creationId="{3405CD5D-403D-DA2F-C4A3-8A0717F94B1B}"/>
          </ac:picMkLst>
        </pc:picChg>
      </pc:sldChg>
      <pc:sldChg chg="modSp add del mod">
        <pc:chgData name="Hayward, Erin G. (MSFC-EM41)" userId="a67debd7-646b-4cc2-bf37-a1f98d3e56e6" providerId="ADAL" clId="{65EC88AA-759A-48BE-B9EC-CC8AD868C5CF}" dt="2024-10-03T21:25:37.522" v="4334" actId="47"/>
        <pc:sldMkLst>
          <pc:docMk/>
          <pc:sldMk cId="3804583602" sldId="774"/>
        </pc:sldMkLst>
        <pc:spChg chg="mod">
          <ac:chgData name="Hayward, Erin G. (MSFC-EM41)" userId="a67debd7-646b-4cc2-bf37-a1f98d3e56e6" providerId="ADAL" clId="{65EC88AA-759A-48BE-B9EC-CC8AD868C5CF}" dt="2024-10-03T21:19:42.018" v="4075" actId="27636"/>
          <ac:spMkLst>
            <pc:docMk/>
            <pc:sldMk cId="3804583602" sldId="774"/>
            <ac:spMk id="10" creationId="{9230FEA1-3074-E09C-E670-0094355E1629}"/>
          </ac:spMkLst>
        </pc:spChg>
      </pc:sldChg>
      <pc:sldChg chg="add del">
        <pc:chgData name="Hayward, Erin G. (MSFC-EM41)" userId="a67debd7-646b-4cc2-bf37-a1f98d3e56e6" providerId="ADAL" clId="{65EC88AA-759A-48BE-B9EC-CC8AD868C5CF}" dt="2024-10-03T20:21:29.899" v="4063"/>
        <pc:sldMkLst>
          <pc:docMk/>
          <pc:sldMk cId="3948390576" sldId="774"/>
        </pc:sldMkLst>
      </pc:sldChg>
      <pc:sldChg chg="modSp add del mod ord">
        <pc:chgData name="Hayward, Erin G. (MSFC-EM41)" userId="a67debd7-646b-4cc2-bf37-a1f98d3e56e6" providerId="ADAL" clId="{65EC88AA-759A-48BE-B9EC-CC8AD868C5CF}" dt="2024-10-03T21:26:31.587" v="4360" actId="47"/>
        <pc:sldMkLst>
          <pc:docMk/>
          <pc:sldMk cId="761163299" sldId="775"/>
        </pc:sldMkLst>
        <pc:spChg chg="mod">
          <ac:chgData name="Hayward, Erin G. (MSFC-EM41)" userId="a67debd7-646b-4cc2-bf37-a1f98d3e56e6" providerId="ADAL" clId="{65EC88AA-759A-48BE-B9EC-CC8AD868C5CF}" dt="2024-10-03T21:19:42.058" v="4076" actId="27636"/>
          <ac:spMkLst>
            <pc:docMk/>
            <pc:sldMk cId="761163299" sldId="775"/>
            <ac:spMk id="10" creationId="{9230FEA1-3074-E09C-E670-0094355E1629}"/>
          </ac:spMkLst>
        </pc:spChg>
      </pc:sldChg>
      <pc:sldMasterChg chg="delSldLayout">
        <pc:chgData name="Hayward, Erin G. (MSFC-EM41)" userId="a67debd7-646b-4cc2-bf37-a1f98d3e56e6" providerId="ADAL" clId="{65EC88AA-759A-48BE-B9EC-CC8AD868C5CF}" dt="2024-10-03T21:26:31.587" v="4360" actId="47"/>
        <pc:sldMasterMkLst>
          <pc:docMk/>
          <pc:sldMasterMk cId="1795225042" sldId="2147483819"/>
        </pc:sldMasterMkLst>
        <pc:sldLayoutChg chg="del">
          <pc:chgData name="Hayward, Erin G. (MSFC-EM41)" userId="a67debd7-646b-4cc2-bf37-a1f98d3e56e6" providerId="ADAL" clId="{65EC88AA-759A-48BE-B9EC-CC8AD868C5CF}" dt="2024-10-03T21:26:31.587" v="4360" actId="47"/>
          <pc:sldLayoutMkLst>
            <pc:docMk/>
            <pc:sldMasterMk cId="1795225042" sldId="2147483819"/>
            <pc:sldLayoutMk cId="3800528132" sldId="2147483876"/>
          </pc:sldLayoutMkLst>
        </pc:sldLayoutChg>
      </pc:sldMasterChg>
      <pc:sldMasterChg chg="del delSldLayout">
        <pc:chgData name="Hayward, Erin G. (MSFC-EM41)" userId="a67debd7-646b-4cc2-bf37-a1f98d3e56e6" providerId="ADAL" clId="{65EC88AA-759A-48BE-B9EC-CC8AD868C5CF}" dt="2024-10-03T21:42:57.621" v="4641" actId="47"/>
        <pc:sldMasterMkLst>
          <pc:docMk/>
          <pc:sldMasterMk cId="625877424" sldId="2147483832"/>
        </pc:sldMasterMkLst>
        <pc:sldLayoutChg chg="del">
          <pc:chgData name="Hayward, Erin G. (MSFC-EM41)" userId="a67debd7-646b-4cc2-bf37-a1f98d3e56e6" providerId="ADAL" clId="{65EC88AA-759A-48BE-B9EC-CC8AD868C5CF}" dt="2024-10-03T21:42:57.621" v="4641" actId="47"/>
          <pc:sldLayoutMkLst>
            <pc:docMk/>
            <pc:sldMasterMk cId="625877424" sldId="2147483832"/>
            <pc:sldLayoutMk cId="2197475826" sldId="2147483833"/>
          </pc:sldLayoutMkLst>
        </pc:sldLayoutChg>
        <pc:sldLayoutChg chg="del">
          <pc:chgData name="Hayward, Erin G. (MSFC-EM41)" userId="a67debd7-646b-4cc2-bf37-a1f98d3e56e6" providerId="ADAL" clId="{65EC88AA-759A-48BE-B9EC-CC8AD868C5CF}" dt="2024-10-03T21:42:57.621" v="4641" actId="47"/>
          <pc:sldLayoutMkLst>
            <pc:docMk/>
            <pc:sldMasterMk cId="625877424" sldId="2147483832"/>
            <pc:sldLayoutMk cId="790859766" sldId="2147483834"/>
          </pc:sldLayoutMkLst>
        </pc:sldLayoutChg>
        <pc:sldLayoutChg chg="del">
          <pc:chgData name="Hayward, Erin G. (MSFC-EM41)" userId="a67debd7-646b-4cc2-bf37-a1f98d3e56e6" providerId="ADAL" clId="{65EC88AA-759A-48BE-B9EC-CC8AD868C5CF}" dt="2024-10-03T21:42:57.621" v="4641" actId="47"/>
          <pc:sldLayoutMkLst>
            <pc:docMk/>
            <pc:sldMasterMk cId="625877424" sldId="2147483832"/>
            <pc:sldLayoutMk cId="3668620894" sldId="2147483835"/>
          </pc:sldLayoutMkLst>
        </pc:sldLayoutChg>
        <pc:sldLayoutChg chg="del">
          <pc:chgData name="Hayward, Erin G. (MSFC-EM41)" userId="a67debd7-646b-4cc2-bf37-a1f98d3e56e6" providerId="ADAL" clId="{65EC88AA-759A-48BE-B9EC-CC8AD868C5CF}" dt="2024-10-03T21:42:57.621" v="4641" actId="47"/>
          <pc:sldLayoutMkLst>
            <pc:docMk/>
            <pc:sldMasterMk cId="625877424" sldId="2147483832"/>
            <pc:sldLayoutMk cId="3865551020" sldId="2147483836"/>
          </pc:sldLayoutMkLst>
        </pc:sldLayoutChg>
        <pc:sldLayoutChg chg="del">
          <pc:chgData name="Hayward, Erin G. (MSFC-EM41)" userId="a67debd7-646b-4cc2-bf37-a1f98d3e56e6" providerId="ADAL" clId="{65EC88AA-759A-48BE-B9EC-CC8AD868C5CF}" dt="2024-10-03T21:42:57.621" v="4641" actId="47"/>
          <pc:sldLayoutMkLst>
            <pc:docMk/>
            <pc:sldMasterMk cId="625877424" sldId="2147483832"/>
            <pc:sldLayoutMk cId="3141036935" sldId="2147483837"/>
          </pc:sldLayoutMkLst>
        </pc:sldLayoutChg>
        <pc:sldLayoutChg chg="del">
          <pc:chgData name="Hayward, Erin G. (MSFC-EM41)" userId="a67debd7-646b-4cc2-bf37-a1f98d3e56e6" providerId="ADAL" clId="{65EC88AA-759A-48BE-B9EC-CC8AD868C5CF}" dt="2024-10-03T21:42:57.621" v="4641" actId="47"/>
          <pc:sldLayoutMkLst>
            <pc:docMk/>
            <pc:sldMasterMk cId="625877424" sldId="2147483832"/>
            <pc:sldLayoutMk cId="2577452229" sldId="2147483838"/>
          </pc:sldLayoutMkLst>
        </pc:sldLayoutChg>
        <pc:sldLayoutChg chg="del">
          <pc:chgData name="Hayward, Erin G. (MSFC-EM41)" userId="a67debd7-646b-4cc2-bf37-a1f98d3e56e6" providerId="ADAL" clId="{65EC88AA-759A-48BE-B9EC-CC8AD868C5CF}" dt="2024-10-03T21:42:57.621" v="4641" actId="47"/>
          <pc:sldLayoutMkLst>
            <pc:docMk/>
            <pc:sldMasterMk cId="625877424" sldId="2147483832"/>
            <pc:sldLayoutMk cId="3029585560" sldId="2147483839"/>
          </pc:sldLayoutMkLst>
        </pc:sldLayoutChg>
        <pc:sldLayoutChg chg="del">
          <pc:chgData name="Hayward, Erin G. (MSFC-EM41)" userId="a67debd7-646b-4cc2-bf37-a1f98d3e56e6" providerId="ADAL" clId="{65EC88AA-759A-48BE-B9EC-CC8AD868C5CF}" dt="2024-10-03T21:42:57.621" v="4641" actId="47"/>
          <pc:sldLayoutMkLst>
            <pc:docMk/>
            <pc:sldMasterMk cId="625877424" sldId="2147483832"/>
            <pc:sldLayoutMk cId="2896943228" sldId="2147483840"/>
          </pc:sldLayoutMkLst>
        </pc:sldLayoutChg>
        <pc:sldLayoutChg chg="del">
          <pc:chgData name="Hayward, Erin G. (MSFC-EM41)" userId="a67debd7-646b-4cc2-bf37-a1f98d3e56e6" providerId="ADAL" clId="{65EC88AA-759A-48BE-B9EC-CC8AD868C5CF}" dt="2024-10-03T21:42:57.621" v="4641" actId="47"/>
          <pc:sldLayoutMkLst>
            <pc:docMk/>
            <pc:sldMasterMk cId="625877424" sldId="2147483832"/>
            <pc:sldLayoutMk cId="1326553971" sldId="2147483841"/>
          </pc:sldLayoutMkLst>
        </pc:sldLayoutChg>
        <pc:sldLayoutChg chg="del">
          <pc:chgData name="Hayward, Erin G. (MSFC-EM41)" userId="a67debd7-646b-4cc2-bf37-a1f98d3e56e6" providerId="ADAL" clId="{65EC88AA-759A-48BE-B9EC-CC8AD868C5CF}" dt="2024-10-03T21:42:57.621" v="4641" actId="47"/>
          <pc:sldLayoutMkLst>
            <pc:docMk/>
            <pc:sldMasterMk cId="625877424" sldId="2147483832"/>
            <pc:sldLayoutMk cId="3492324110" sldId="2147483842"/>
          </pc:sldLayoutMkLst>
        </pc:sldLayoutChg>
        <pc:sldLayoutChg chg="del">
          <pc:chgData name="Hayward, Erin G. (MSFC-EM41)" userId="a67debd7-646b-4cc2-bf37-a1f98d3e56e6" providerId="ADAL" clId="{65EC88AA-759A-48BE-B9EC-CC8AD868C5CF}" dt="2024-10-03T21:42:57.621" v="4641" actId="47"/>
          <pc:sldLayoutMkLst>
            <pc:docMk/>
            <pc:sldMasterMk cId="625877424" sldId="2147483832"/>
            <pc:sldLayoutMk cId="1053832879" sldId="2147483843"/>
          </pc:sldLayoutMkLst>
        </pc:sldLayoutChg>
      </pc:sldMasterChg>
      <pc:sldMasterChg chg="del delSldLayout">
        <pc:chgData name="Hayward, Erin G. (MSFC-EM41)" userId="a67debd7-646b-4cc2-bf37-a1f98d3e56e6" providerId="ADAL" clId="{65EC88AA-759A-48BE-B9EC-CC8AD868C5CF}" dt="2024-10-03T21:42:57.621" v="4641" actId="47"/>
        <pc:sldMasterMkLst>
          <pc:docMk/>
          <pc:sldMasterMk cId="3409478086" sldId="2147483844"/>
        </pc:sldMasterMkLst>
        <pc:sldLayoutChg chg="del">
          <pc:chgData name="Hayward, Erin G. (MSFC-EM41)" userId="a67debd7-646b-4cc2-bf37-a1f98d3e56e6" providerId="ADAL" clId="{65EC88AA-759A-48BE-B9EC-CC8AD868C5CF}" dt="2024-10-03T21:42:57.621" v="4641" actId="47"/>
          <pc:sldLayoutMkLst>
            <pc:docMk/>
            <pc:sldMasterMk cId="3409478086" sldId="2147483844"/>
            <pc:sldLayoutMk cId="1080643083" sldId="2147483845"/>
          </pc:sldLayoutMkLst>
        </pc:sldLayoutChg>
        <pc:sldLayoutChg chg="del">
          <pc:chgData name="Hayward, Erin G. (MSFC-EM41)" userId="a67debd7-646b-4cc2-bf37-a1f98d3e56e6" providerId="ADAL" clId="{65EC88AA-759A-48BE-B9EC-CC8AD868C5CF}" dt="2024-10-03T21:42:57.621" v="4641" actId="47"/>
          <pc:sldLayoutMkLst>
            <pc:docMk/>
            <pc:sldMasterMk cId="3409478086" sldId="2147483844"/>
            <pc:sldLayoutMk cId="320818859" sldId="2147483846"/>
          </pc:sldLayoutMkLst>
        </pc:sldLayoutChg>
        <pc:sldLayoutChg chg="del">
          <pc:chgData name="Hayward, Erin G. (MSFC-EM41)" userId="a67debd7-646b-4cc2-bf37-a1f98d3e56e6" providerId="ADAL" clId="{65EC88AA-759A-48BE-B9EC-CC8AD868C5CF}" dt="2024-10-03T21:42:57.621" v="4641" actId="47"/>
          <pc:sldLayoutMkLst>
            <pc:docMk/>
            <pc:sldMasterMk cId="3409478086" sldId="2147483844"/>
            <pc:sldLayoutMk cId="1333203310" sldId="2147483847"/>
          </pc:sldLayoutMkLst>
        </pc:sldLayoutChg>
        <pc:sldLayoutChg chg="del">
          <pc:chgData name="Hayward, Erin G. (MSFC-EM41)" userId="a67debd7-646b-4cc2-bf37-a1f98d3e56e6" providerId="ADAL" clId="{65EC88AA-759A-48BE-B9EC-CC8AD868C5CF}" dt="2024-10-03T21:42:57.621" v="4641" actId="47"/>
          <pc:sldLayoutMkLst>
            <pc:docMk/>
            <pc:sldMasterMk cId="3409478086" sldId="2147483844"/>
            <pc:sldLayoutMk cId="2574977646" sldId="2147483848"/>
          </pc:sldLayoutMkLst>
        </pc:sldLayoutChg>
        <pc:sldLayoutChg chg="del">
          <pc:chgData name="Hayward, Erin G. (MSFC-EM41)" userId="a67debd7-646b-4cc2-bf37-a1f98d3e56e6" providerId="ADAL" clId="{65EC88AA-759A-48BE-B9EC-CC8AD868C5CF}" dt="2024-10-03T21:42:57.621" v="4641" actId="47"/>
          <pc:sldLayoutMkLst>
            <pc:docMk/>
            <pc:sldMasterMk cId="3409478086" sldId="2147483844"/>
            <pc:sldLayoutMk cId="3028474152" sldId="2147483849"/>
          </pc:sldLayoutMkLst>
        </pc:sldLayoutChg>
        <pc:sldLayoutChg chg="del">
          <pc:chgData name="Hayward, Erin G. (MSFC-EM41)" userId="a67debd7-646b-4cc2-bf37-a1f98d3e56e6" providerId="ADAL" clId="{65EC88AA-759A-48BE-B9EC-CC8AD868C5CF}" dt="2024-10-03T21:42:57.621" v="4641" actId="47"/>
          <pc:sldLayoutMkLst>
            <pc:docMk/>
            <pc:sldMasterMk cId="3409478086" sldId="2147483844"/>
            <pc:sldLayoutMk cId="2580353559" sldId="2147483850"/>
          </pc:sldLayoutMkLst>
        </pc:sldLayoutChg>
        <pc:sldLayoutChg chg="del">
          <pc:chgData name="Hayward, Erin G. (MSFC-EM41)" userId="a67debd7-646b-4cc2-bf37-a1f98d3e56e6" providerId="ADAL" clId="{65EC88AA-759A-48BE-B9EC-CC8AD868C5CF}" dt="2024-10-03T21:42:57.621" v="4641" actId="47"/>
          <pc:sldLayoutMkLst>
            <pc:docMk/>
            <pc:sldMasterMk cId="3409478086" sldId="2147483844"/>
            <pc:sldLayoutMk cId="3982519536" sldId="2147483851"/>
          </pc:sldLayoutMkLst>
        </pc:sldLayoutChg>
        <pc:sldLayoutChg chg="del">
          <pc:chgData name="Hayward, Erin G. (MSFC-EM41)" userId="a67debd7-646b-4cc2-bf37-a1f98d3e56e6" providerId="ADAL" clId="{65EC88AA-759A-48BE-B9EC-CC8AD868C5CF}" dt="2024-10-03T21:42:57.621" v="4641" actId="47"/>
          <pc:sldLayoutMkLst>
            <pc:docMk/>
            <pc:sldMasterMk cId="3409478086" sldId="2147483844"/>
            <pc:sldLayoutMk cId="239253394" sldId="2147483852"/>
          </pc:sldLayoutMkLst>
        </pc:sldLayoutChg>
        <pc:sldLayoutChg chg="del">
          <pc:chgData name="Hayward, Erin G. (MSFC-EM41)" userId="a67debd7-646b-4cc2-bf37-a1f98d3e56e6" providerId="ADAL" clId="{65EC88AA-759A-48BE-B9EC-CC8AD868C5CF}" dt="2024-10-03T21:42:57.621" v="4641" actId="47"/>
          <pc:sldLayoutMkLst>
            <pc:docMk/>
            <pc:sldMasterMk cId="3409478086" sldId="2147483844"/>
            <pc:sldLayoutMk cId="3491616792" sldId="2147483853"/>
          </pc:sldLayoutMkLst>
        </pc:sldLayoutChg>
        <pc:sldLayoutChg chg="del">
          <pc:chgData name="Hayward, Erin G. (MSFC-EM41)" userId="a67debd7-646b-4cc2-bf37-a1f98d3e56e6" providerId="ADAL" clId="{65EC88AA-759A-48BE-B9EC-CC8AD868C5CF}" dt="2024-10-03T21:42:57.621" v="4641" actId="47"/>
          <pc:sldLayoutMkLst>
            <pc:docMk/>
            <pc:sldMasterMk cId="3409478086" sldId="2147483844"/>
            <pc:sldLayoutMk cId="776481488" sldId="2147483854"/>
          </pc:sldLayoutMkLst>
        </pc:sldLayoutChg>
        <pc:sldLayoutChg chg="del">
          <pc:chgData name="Hayward, Erin G. (MSFC-EM41)" userId="a67debd7-646b-4cc2-bf37-a1f98d3e56e6" providerId="ADAL" clId="{65EC88AA-759A-48BE-B9EC-CC8AD868C5CF}" dt="2024-10-03T21:42:57.621" v="4641" actId="47"/>
          <pc:sldLayoutMkLst>
            <pc:docMk/>
            <pc:sldMasterMk cId="3409478086" sldId="2147483844"/>
            <pc:sldLayoutMk cId="1955764647" sldId="2147483855"/>
          </pc:sldLayoutMkLst>
        </pc:sldLayoutChg>
        <pc:sldLayoutChg chg="del">
          <pc:chgData name="Hayward, Erin G. (MSFC-EM41)" userId="a67debd7-646b-4cc2-bf37-a1f98d3e56e6" providerId="ADAL" clId="{65EC88AA-759A-48BE-B9EC-CC8AD868C5CF}" dt="2024-10-03T21:42:57.621" v="4641" actId="47"/>
          <pc:sldLayoutMkLst>
            <pc:docMk/>
            <pc:sldMasterMk cId="3409478086" sldId="2147483844"/>
            <pc:sldLayoutMk cId="4095051372" sldId="214748385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D4906B53-A993-4B9E-892C-6849E11C0C48}" type="datetimeFigureOut">
              <a:rPr lang="en-US" smtClean="0"/>
              <a:t>10/2/2024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42950CBB-E001-4F30-81D2-F481186956E1}" type="slidenum">
              <a:rPr lang="en-US" smtClean="0"/>
              <a:t>‹#›</a:t>
            </a:fld>
            <a:endParaRPr lang="en-US"/>
          </a:p>
        </p:txBody>
      </p:sp>
    </p:spTree>
    <p:extLst>
      <p:ext uri="{BB962C8B-B14F-4D97-AF65-F5344CB8AC3E}">
        <p14:creationId xmlns:p14="http://schemas.microsoft.com/office/powerpoint/2010/main" val="919594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PLANET is going to be our newest addition to the vacuum chamber family, and will significantly enhance our planetary surface simulation capabilities. With the Artemis program really spooling up to return us to the moon on a sustained basis, there’s a clear need for dusty and dirty chambers, and so we plan for lunar surface to be our immediate focus. </a:t>
            </a:r>
          </a:p>
          <a:p>
            <a:endParaRPr lang="en-US" dirty="0"/>
          </a:p>
          <a:p>
            <a:r>
              <a:rPr lang="en-US" dirty="0"/>
              <a:t>Right now, PLANET is still at the development and procurement stage, so I only have a rendering, not a real picture! The basis of the system is a 2m x 3m vacuum chamber, covered in lots of ports for bringing in different environments and equipment, and of course, we’ll have a large regolith simulant bed for doing dusty and dirty testing. </a:t>
            </a:r>
          </a:p>
        </p:txBody>
      </p:sp>
      <p:sp>
        <p:nvSpPr>
          <p:cNvPr id="4" name="Slide Number Placeholder 3"/>
          <p:cNvSpPr>
            <a:spLocks noGrp="1"/>
          </p:cNvSpPr>
          <p:nvPr>
            <p:ph type="sldNum" sz="quarter" idx="5"/>
          </p:nvPr>
        </p:nvSpPr>
        <p:spPr/>
        <p:txBody>
          <a:bodyPr/>
          <a:lstStyle/>
          <a:p>
            <a:fld id="{42950CBB-E001-4F30-81D2-F481186956E1}" type="slidenum">
              <a:rPr lang="en-US" smtClean="0"/>
              <a:t>2</a:t>
            </a:fld>
            <a:endParaRPr lang="en-US"/>
          </a:p>
        </p:txBody>
      </p:sp>
    </p:spTree>
    <p:extLst>
      <p:ext uri="{BB962C8B-B14F-4D97-AF65-F5344CB8AC3E}">
        <p14:creationId xmlns:p14="http://schemas.microsoft.com/office/powerpoint/2010/main" val="1054373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in environments primarily from above</a:t>
            </a:r>
          </a:p>
          <a:p>
            <a:endParaRPr lang="en-US" dirty="0"/>
          </a:p>
          <a:p>
            <a:r>
              <a:rPr lang="en-US" dirty="0"/>
              <a:t>Additional Instrumentation – high speed cameras, RGAs, plasma diagnostic equipment, power supplies, thermocouples</a:t>
            </a:r>
          </a:p>
        </p:txBody>
      </p:sp>
      <p:sp>
        <p:nvSpPr>
          <p:cNvPr id="4" name="Slide Number Placeholder 3"/>
          <p:cNvSpPr>
            <a:spLocks noGrp="1"/>
          </p:cNvSpPr>
          <p:nvPr>
            <p:ph type="sldNum" sz="quarter" idx="5"/>
          </p:nvPr>
        </p:nvSpPr>
        <p:spPr/>
        <p:txBody>
          <a:bodyPr/>
          <a:lstStyle/>
          <a:p>
            <a:fld id="{42950CBB-E001-4F30-81D2-F481186956E1}" type="slidenum">
              <a:rPr lang="en-US" smtClean="0"/>
              <a:t>3</a:t>
            </a:fld>
            <a:endParaRPr lang="en-US"/>
          </a:p>
        </p:txBody>
      </p:sp>
    </p:spTree>
    <p:extLst>
      <p:ext uri="{BB962C8B-B14F-4D97-AF65-F5344CB8AC3E}">
        <p14:creationId xmlns:p14="http://schemas.microsoft.com/office/powerpoint/2010/main" val="1187154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in environments primarily from above</a:t>
            </a:r>
          </a:p>
          <a:p>
            <a:endParaRPr lang="en-US" dirty="0"/>
          </a:p>
          <a:p>
            <a:r>
              <a:rPr lang="en-US" dirty="0"/>
              <a:t>Additional Instrumentation – high speed cameras, RGAs, plasma diagnostic equipment, power supplies, thermocouples</a:t>
            </a:r>
          </a:p>
        </p:txBody>
      </p:sp>
      <p:sp>
        <p:nvSpPr>
          <p:cNvPr id="4" name="Slide Number Placeholder 3"/>
          <p:cNvSpPr>
            <a:spLocks noGrp="1"/>
          </p:cNvSpPr>
          <p:nvPr>
            <p:ph type="sldNum" sz="quarter" idx="5"/>
          </p:nvPr>
        </p:nvSpPr>
        <p:spPr/>
        <p:txBody>
          <a:bodyPr/>
          <a:lstStyle/>
          <a:p>
            <a:fld id="{42950CBB-E001-4F30-81D2-F481186956E1}" type="slidenum">
              <a:rPr lang="en-US" smtClean="0"/>
              <a:t>4</a:t>
            </a:fld>
            <a:endParaRPr lang="en-US"/>
          </a:p>
        </p:txBody>
      </p:sp>
    </p:spTree>
    <p:extLst>
      <p:ext uri="{BB962C8B-B14F-4D97-AF65-F5344CB8AC3E}">
        <p14:creationId xmlns:p14="http://schemas.microsoft.com/office/powerpoint/2010/main" val="518584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in environments primarily from above</a:t>
            </a:r>
          </a:p>
          <a:p>
            <a:endParaRPr lang="en-US" dirty="0"/>
          </a:p>
          <a:p>
            <a:r>
              <a:rPr lang="en-US" dirty="0"/>
              <a:t>Additional Instrumentation – high speed cameras, RGAs, plasma diagnostic equipment, power supplies, thermocouples</a:t>
            </a:r>
          </a:p>
        </p:txBody>
      </p:sp>
      <p:sp>
        <p:nvSpPr>
          <p:cNvPr id="4" name="Slide Number Placeholder 3"/>
          <p:cNvSpPr>
            <a:spLocks noGrp="1"/>
          </p:cNvSpPr>
          <p:nvPr>
            <p:ph type="sldNum" sz="quarter" idx="5"/>
          </p:nvPr>
        </p:nvSpPr>
        <p:spPr/>
        <p:txBody>
          <a:bodyPr/>
          <a:lstStyle/>
          <a:p>
            <a:fld id="{42950CBB-E001-4F30-81D2-F481186956E1}" type="slidenum">
              <a:rPr lang="en-US" smtClean="0"/>
              <a:t>5</a:t>
            </a:fld>
            <a:endParaRPr lang="en-US"/>
          </a:p>
        </p:txBody>
      </p:sp>
    </p:spTree>
    <p:extLst>
      <p:ext uri="{BB962C8B-B14F-4D97-AF65-F5344CB8AC3E}">
        <p14:creationId xmlns:p14="http://schemas.microsoft.com/office/powerpoint/2010/main" val="197191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Took the most important aspects of the planetary surface environment that are practical to apply at once</a:t>
            </a:r>
          </a:p>
          <a:p>
            <a:endParaRPr lang="en-US" dirty="0"/>
          </a:p>
          <a:p>
            <a:r>
              <a:rPr lang="en-US" dirty="0"/>
              <a:t>Ion source - </a:t>
            </a:r>
            <a:r>
              <a:rPr lang="en-US" dirty="0" err="1"/>
              <a:t>duoplasmatron</a:t>
            </a:r>
            <a:endParaRPr lang="en-US" dirty="0"/>
          </a:p>
          <a:p>
            <a:endParaRPr lang="en-US" dirty="0"/>
          </a:p>
          <a:p>
            <a:r>
              <a:rPr lang="en-US" dirty="0"/>
              <a:t>Note: there are a couple things we won’t have here… for example, our higher energy sources that can produce a total ionizing dose. But, they are in the same building, so we can do sequential exposures.  </a:t>
            </a:r>
          </a:p>
        </p:txBody>
      </p:sp>
      <p:sp>
        <p:nvSpPr>
          <p:cNvPr id="4" name="Slide Number Placeholder 3"/>
          <p:cNvSpPr>
            <a:spLocks noGrp="1"/>
          </p:cNvSpPr>
          <p:nvPr>
            <p:ph type="sldNum" sz="quarter" idx="5"/>
          </p:nvPr>
        </p:nvSpPr>
        <p:spPr/>
        <p:txBody>
          <a:bodyPr/>
          <a:lstStyle/>
          <a:p>
            <a:fld id="{42950CBB-E001-4F30-81D2-F481186956E1}" type="slidenum">
              <a:rPr lang="en-US" smtClean="0"/>
              <a:t>6</a:t>
            </a:fld>
            <a:endParaRPr lang="en-US"/>
          </a:p>
        </p:txBody>
      </p:sp>
    </p:spTree>
    <p:extLst>
      <p:ext uri="{BB962C8B-B14F-4D97-AF65-F5344CB8AC3E}">
        <p14:creationId xmlns:p14="http://schemas.microsoft.com/office/powerpoint/2010/main" val="3442883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in environments primarily from above</a:t>
            </a:r>
          </a:p>
          <a:p>
            <a:endParaRPr lang="en-US" dirty="0"/>
          </a:p>
          <a:p>
            <a:r>
              <a:rPr lang="en-US" dirty="0"/>
              <a:t>Additional Instrumentation – high speed cameras, RGAs, plasma diagnostic equipment, power supplies, thermocouples</a:t>
            </a:r>
          </a:p>
        </p:txBody>
      </p:sp>
      <p:sp>
        <p:nvSpPr>
          <p:cNvPr id="4" name="Slide Number Placeholder 3"/>
          <p:cNvSpPr>
            <a:spLocks noGrp="1"/>
          </p:cNvSpPr>
          <p:nvPr>
            <p:ph type="sldNum" sz="quarter" idx="5"/>
          </p:nvPr>
        </p:nvSpPr>
        <p:spPr/>
        <p:txBody>
          <a:bodyPr/>
          <a:lstStyle/>
          <a:p>
            <a:fld id="{42950CBB-E001-4F30-81D2-F481186956E1}" type="slidenum">
              <a:rPr lang="en-US" smtClean="0"/>
              <a:t>7</a:t>
            </a:fld>
            <a:endParaRPr lang="en-US"/>
          </a:p>
        </p:txBody>
      </p:sp>
    </p:spTree>
    <p:extLst>
      <p:ext uri="{BB962C8B-B14F-4D97-AF65-F5344CB8AC3E}">
        <p14:creationId xmlns:p14="http://schemas.microsoft.com/office/powerpoint/2010/main" val="128201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in environments primarily from above</a:t>
            </a:r>
          </a:p>
          <a:p>
            <a:endParaRPr lang="en-US" dirty="0"/>
          </a:p>
          <a:p>
            <a:r>
              <a:rPr lang="en-US" dirty="0"/>
              <a:t>Additional Instrumentation – high speed cameras, RGAs, plasma diagnostic equipment, power supplies, thermocouples</a:t>
            </a:r>
          </a:p>
        </p:txBody>
      </p:sp>
      <p:sp>
        <p:nvSpPr>
          <p:cNvPr id="4" name="Slide Number Placeholder 3"/>
          <p:cNvSpPr>
            <a:spLocks noGrp="1"/>
          </p:cNvSpPr>
          <p:nvPr>
            <p:ph type="sldNum" sz="quarter" idx="5"/>
          </p:nvPr>
        </p:nvSpPr>
        <p:spPr/>
        <p:txBody>
          <a:bodyPr/>
          <a:lstStyle/>
          <a:p>
            <a:fld id="{42950CBB-E001-4F30-81D2-F481186956E1}" type="slidenum">
              <a:rPr lang="en-US" smtClean="0"/>
              <a:t>8</a:t>
            </a:fld>
            <a:endParaRPr lang="en-US"/>
          </a:p>
        </p:txBody>
      </p:sp>
    </p:spTree>
    <p:extLst>
      <p:ext uri="{BB962C8B-B14F-4D97-AF65-F5344CB8AC3E}">
        <p14:creationId xmlns:p14="http://schemas.microsoft.com/office/powerpoint/2010/main" val="1909920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in environments primarily from above</a:t>
            </a:r>
          </a:p>
          <a:p>
            <a:endParaRPr lang="en-US" dirty="0"/>
          </a:p>
          <a:p>
            <a:r>
              <a:rPr lang="en-US" dirty="0"/>
              <a:t>Additional Instrumentation – high speed cameras, RGAs, plasma diagnostic equipment, power supplies, thermocouples</a:t>
            </a:r>
          </a:p>
        </p:txBody>
      </p:sp>
      <p:sp>
        <p:nvSpPr>
          <p:cNvPr id="4" name="Slide Number Placeholder 3"/>
          <p:cNvSpPr>
            <a:spLocks noGrp="1"/>
          </p:cNvSpPr>
          <p:nvPr>
            <p:ph type="sldNum" sz="quarter" idx="5"/>
          </p:nvPr>
        </p:nvSpPr>
        <p:spPr/>
        <p:txBody>
          <a:bodyPr/>
          <a:lstStyle/>
          <a:p>
            <a:fld id="{42950CBB-E001-4F30-81D2-F481186956E1}" type="slidenum">
              <a:rPr lang="en-US" smtClean="0"/>
              <a:t>9</a:t>
            </a:fld>
            <a:endParaRPr lang="en-US"/>
          </a:p>
        </p:txBody>
      </p:sp>
    </p:spTree>
    <p:extLst>
      <p:ext uri="{BB962C8B-B14F-4D97-AF65-F5344CB8AC3E}">
        <p14:creationId xmlns:p14="http://schemas.microsoft.com/office/powerpoint/2010/main" val="4098614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in environments primarily from above</a:t>
            </a:r>
          </a:p>
          <a:p>
            <a:endParaRPr lang="en-US" dirty="0"/>
          </a:p>
          <a:p>
            <a:r>
              <a:rPr lang="en-US" dirty="0"/>
              <a:t>Additional Instrumentation – high speed cameras, RGAs, plasma diagnostic equipment, power supplies, thermocouples</a:t>
            </a:r>
          </a:p>
        </p:txBody>
      </p:sp>
      <p:sp>
        <p:nvSpPr>
          <p:cNvPr id="4" name="Slide Number Placeholder 3"/>
          <p:cNvSpPr>
            <a:spLocks noGrp="1"/>
          </p:cNvSpPr>
          <p:nvPr>
            <p:ph type="sldNum" sz="quarter" idx="5"/>
          </p:nvPr>
        </p:nvSpPr>
        <p:spPr/>
        <p:txBody>
          <a:bodyPr/>
          <a:lstStyle/>
          <a:p>
            <a:fld id="{42950CBB-E001-4F30-81D2-F481186956E1}" type="slidenum">
              <a:rPr lang="en-US" smtClean="0"/>
              <a:t>10</a:t>
            </a:fld>
            <a:endParaRPr lang="en-US"/>
          </a:p>
        </p:txBody>
      </p:sp>
    </p:spTree>
    <p:extLst>
      <p:ext uri="{BB962C8B-B14F-4D97-AF65-F5344CB8AC3E}">
        <p14:creationId xmlns:p14="http://schemas.microsoft.com/office/powerpoint/2010/main" val="439288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in environments primarily from above</a:t>
            </a:r>
          </a:p>
          <a:p>
            <a:endParaRPr lang="en-US" dirty="0"/>
          </a:p>
          <a:p>
            <a:r>
              <a:rPr lang="en-US" dirty="0"/>
              <a:t>Additional Instrumentation – high speed cameras, RGAs, plasma diagnostic equipment, power supplies, thermocouples</a:t>
            </a:r>
          </a:p>
        </p:txBody>
      </p:sp>
      <p:sp>
        <p:nvSpPr>
          <p:cNvPr id="4" name="Slide Number Placeholder 3"/>
          <p:cNvSpPr>
            <a:spLocks noGrp="1"/>
          </p:cNvSpPr>
          <p:nvPr>
            <p:ph type="sldNum" sz="quarter" idx="5"/>
          </p:nvPr>
        </p:nvSpPr>
        <p:spPr/>
        <p:txBody>
          <a:bodyPr/>
          <a:lstStyle/>
          <a:p>
            <a:fld id="{42950CBB-E001-4F30-81D2-F481186956E1}" type="slidenum">
              <a:rPr lang="en-US" smtClean="0"/>
              <a:t>11</a:t>
            </a:fld>
            <a:endParaRPr lang="en-US"/>
          </a:p>
        </p:txBody>
      </p:sp>
    </p:spTree>
    <p:extLst>
      <p:ext uri="{BB962C8B-B14F-4D97-AF65-F5344CB8AC3E}">
        <p14:creationId xmlns:p14="http://schemas.microsoft.com/office/powerpoint/2010/main" val="2661498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950CBB-E001-4F30-81D2-F481186956E1}" type="slidenum">
              <a:rPr lang="en-US" smtClean="0"/>
              <a:t>13</a:t>
            </a:fld>
            <a:endParaRPr lang="en-US"/>
          </a:p>
        </p:txBody>
      </p:sp>
    </p:spTree>
    <p:extLst>
      <p:ext uri="{BB962C8B-B14F-4D97-AF65-F5344CB8AC3E}">
        <p14:creationId xmlns:p14="http://schemas.microsoft.com/office/powerpoint/2010/main" val="623142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950CBB-E001-4F30-81D2-F481186956E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374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950CBB-E001-4F30-81D2-F481186956E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5296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r>
              <a:rPr lang="en-US" dirty="0"/>
              <a:t>These is a summary list of our capabilities, many of which can be combined into a single test – vacuum, UV and VUV, ionizing radiation, plasma, thermal extremes, etc. I’ll talk details on the following slides. </a:t>
            </a:r>
          </a:p>
          <a:p>
            <a:endParaRPr lang="en-US" dirty="0"/>
          </a:p>
          <a:p>
            <a:r>
              <a:rPr lang="en-US" dirty="0"/>
              <a:t>Thermal extremes…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966EFA2-73AD-4C15-80AB-E98645145D3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22524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950CBB-E001-4F30-81D2-F481186956E1}" type="slidenum">
              <a:rPr lang="en-US" smtClean="0"/>
              <a:t>18</a:t>
            </a:fld>
            <a:endParaRPr lang="en-US"/>
          </a:p>
        </p:txBody>
      </p:sp>
    </p:spTree>
    <p:extLst>
      <p:ext uri="{BB962C8B-B14F-4D97-AF65-F5344CB8AC3E}">
        <p14:creationId xmlns:p14="http://schemas.microsoft.com/office/powerpoint/2010/main" val="2883744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950CBB-E001-4F30-81D2-F481186956E1}" type="slidenum">
              <a:rPr lang="en-US" smtClean="0"/>
              <a:t>19</a:t>
            </a:fld>
            <a:endParaRPr lang="en-US"/>
          </a:p>
        </p:txBody>
      </p:sp>
    </p:spTree>
    <p:extLst>
      <p:ext uri="{BB962C8B-B14F-4D97-AF65-F5344CB8AC3E}">
        <p14:creationId xmlns:p14="http://schemas.microsoft.com/office/powerpoint/2010/main" val="2931187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950CBB-E001-4F30-81D2-F481186956E1}" type="slidenum">
              <a:rPr lang="en-US" smtClean="0"/>
              <a:t>20</a:t>
            </a:fld>
            <a:endParaRPr lang="en-US"/>
          </a:p>
        </p:txBody>
      </p:sp>
    </p:spTree>
    <p:extLst>
      <p:ext uri="{BB962C8B-B14F-4D97-AF65-F5344CB8AC3E}">
        <p14:creationId xmlns:p14="http://schemas.microsoft.com/office/powerpoint/2010/main" val="14151018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in environments primarily from above</a:t>
            </a:r>
          </a:p>
          <a:p>
            <a:endParaRPr lang="en-US" dirty="0"/>
          </a:p>
          <a:p>
            <a:r>
              <a:rPr lang="en-US" dirty="0"/>
              <a:t>Additional Instrumentation – high speed cameras, RGAs, plasma diagnostic equipment, power supplies, thermocouples</a:t>
            </a:r>
          </a:p>
        </p:txBody>
      </p:sp>
      <p:sp>
        <p:nvSpPr>
          <p:cNvPr id="4" name="Slide Number Placeholder 3"/>
          <p:cNvSpPr>
            <a:spLocks noGrp="1"/>
          </p:cNvSpPr>
          <p:nvPr>
            <p:ph type="sldNum" sz="quarter" idx="5"/>
          </p:nvPr>
        </p:nvSpPr>
        <p:spPr/>
        <p:txBody>
          <a:bodyPr/>
          <a:lstStyle/>
          <a:p>
            <a:fld id="{42950CBB-E001-4F30-81D2-F481186956E1}" type="slidenum">
              <a:rPr lang="en-US" smtClean="0"/>
              <a:t>21</a:t>
            </a:fld>
            <a:endParaRPr lang="en-US"/>
          </a:p>
        </p:txBody>
      </p:sp>
    </p:spTree>
    <p:extLst>
      <p:ext uri="{BB962C8B-B14F-4D97-AF65-F5344CB8AC3E}">
        <p14:creationId xmlns:p14="http://schemas.microsoft.com/office/powerpoint/2010/main" val="35281825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gif"/><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7.gif"/><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gif"/><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7.gif"/><Relationship Id="rId5" Type="http://schemas.openxmlformats.org/officeDocument/2006/relationships/image" Target="../media/image6.pn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3A54B8-2F78-B34E-B55B-B8935AE6A85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286"/>
            <a:ext cx="9144000" cy="5138928"/>
          </a:xfrm>
          <a:prstGeom prst="rect">
            <a:avLst/>
          </a:prstGeom>
        </p:spPr>
      </p:pic>
      <p:sp>
        <p:nvSpPr>
          <p:cNvPr id="14" name="Title 13"/>
          <p:cNvSpPr>
            <a:spLocks noGrp="1"/>
          </p:cNvSpPr>
          <p:nvPr>
            <p:ph type="title"/>
          </p:nvPr>
        </p:nvSpPr>
        <p:spPr>
          <a:xfrm>
            <a:off x="202540" y="958170"/>
            <a:ext cx="3528212" cy="857250"/>
          </a:xfrm>
        </p:spPr>
        <p:txBody>
          <a:bodyPr>
            <a:noAutofit/>
          </a:bodyPr>
          <a:lstStyle>
            <a:lvl1pPr algn="l">
              <a:defRPr sz="3200">
                <a:solidFill>
                  <a:schemeClr val="bg1"/>
                </a:solidFill>
                <a:latin typeface="Arial"/>
                <a:cs typeface="Arial"/>
              </a:defRPr>
            </a:lvl1pPr>
          </a:lstStyle>
          <a:p>
            <a:r>
              <a:rPr lang="en-US"/>
              <a:t>Click to edit Master title style</a:t>
            </a:r>
            <a:endParaRPr lang="en-US" dirty="0"/>
          </a:p>
        </p:txBody>
      </p:sp>
      <p:sp>
        <p:nvSpPr>
          <p:cNvPr id="16" name="Text Placeholder 15"/>
          <p:cNvSpPr>
            <a:spLocks noGrp="1"/>
          </p:cNvSpPr>
          <p:nvPr>
            <p:ph type="body" sz="quarter" idx="13"/>
          </p:nvPr>
        </p:nvSpPr>
        <p:spPr>
          <a:xfrm>
            <a:off x="203205" y="3463165"/>
            <a:ext cx="4344988" cy="520304"/>
          </a:xfrm>
        </p:spPr>
        <p:txBody>
          <a:bodyPr>
            <a:normAutofit/>
          </a:bodyPr>
          <a:lstStyle>
            <a:lvl1pPr marL="0" indent="0">
              <a:buNone/>
              <a:defRPr sz="2000" b="1">
                <a:solidFill>
                  <a:srgbClr val="FFFFFF"/>
                </a:solidFill>
                <a:latin typeface="Arial"/>
                <a:cs typeface="Arial"/>
              </a:defRPr>
            </a:lvl1pPr>
          </a:lstStyle>
          <a:p>
            <a:pPr lvl="0"/>
            <a:r>
              <a:rPr lang="en-US"/>
              <a:t>Click to edit Master text styles</a:t>
            </a:r>
          </a:p>
        </p:txBody>
      </p:sp>
      <p:sp>
        <p:nvSpPr>
          <p:cNvPr id="17" name="Text Placeholder 15"/>
          <p:cNvSpPr>
            <a:spLocks noGrp="1"/>
          </p:cNvSpPr>
          <p:nvPr>
            <p:ph type="body" sz="quarter" idx="14"/>
          </p:nvPr>
        </p:nvSpPr>
        <p:spPr>
          <a:xfrm>
            <a:off x="202540" y="3983467"/>
            <a:ext cx="4344988" cy="520304"/>
          </a:xfrm>
        </p:spPr>
        <p:txBody>
          <a:bodyPr>
            <a:normAutofit/>
          </a:bodyPr>
          <a:lstStyle>
            <a:lvl1pPr marL="0" indent="0">
              <a:buNone/>
              <a:defRPr sz="1600">
                <a:solidFill>
                  <a:srgbClr val="FFFFFF"/>
                </a:solidFill>
                <a:latin typeface="Arial"/>
                <a:cs typeface="Arial"/>
              </a:defRPr>
            </a:lvl1pPr>
          </a:lstStyle>
          <a:p>
            <a:pPr lvl="0"/>
            <a:r>
              <a:rPr lang="en-US"/>
              <a:t>Click to edit Master text styles</a:t>
            </a:r>
          </a:p>
        </p:txBody>
      </p:sp>
    </p:spTree>
    <p:extLst>
      <p:ext uri="{BB962C8B-B14F-4D97-AF65-F5344CB8AC3E}">
        <p14:creationId xmlns:p14="http://schemas.microsoft.com/office/powerpoint/2010/main" val="347543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2520" y="3186545"/>
            <a:ext cx="9451646" cy="2461366"/>
          </a:xfrm>
          <a:prstGeom prst="rect">
            <a:avLst/>
          </a:prstGeom>
        </p:spPr>
      </p:pic>
      <p:sp>
        <p:nvSpPr>
          <p:cNvPr id="3" name="Content Placeholder 2"/>
          <p:cNvSpPr>
            <a:spLocks noGrp="1"/>
          </p:cNvSpPr>
          <p:nvPr>
            <p:ph idx="1"/>
          </p:nvPr>
        </p:nvSpPr>
        <p:spPr>
          <a:xfrm>
            <a:off x="457200" y="450575"/>
            <a:ext cx="8229600" cy="3584664"/>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081D04-EBE0-9D46-AD02-D42CC4F78F3A}" type="datetimeFigureOut">
              <a:rPr lang="en-US" smtClean="0"/>
              <a:t>10/2/2024</a:t>
            </a:fld>
            <a:endParaRPr lang="en-US"/>
          </a:p>
        </p:txBody>
      </p:sp>
      <p:sp>
        <p:nvSpPr>
          <p:cNvPr id="6" name="Slide Number Placeholder 5"/>
          <p:cNvSpPr>
            <a:spLocks noGrp="1"/>
          </p:cNvSpPr>
          <p:nvPr>
            <p:ph type="sldNum" sz="quarter" idx="12"/>
          </p:nvPr>
        </p:nvSpPr>
        <p:spPr/>
        <p:txBody>
          <a:bodyPr/>
          <a:lstStyle/>
          <a:p>
            <a:fld id="{0AF55A35-7ED7-DD4F-85C9-98165BD8A662}" type="slidenum">
              <a:rPr lang="en-US" smtClean="0"/>
              <a:t>‹#›</a:t>
            </a:fld>
            <a:endParaRPr lang="en-US"/>
          </a:p>
        </p:txBody>
      </p:sp>
      <p:sp>
        <p:nvSpPr>
          <p:cNvPr id="2" name="Title 1"/>
          <p:cNvSpPr>
            <a:spLocks noGrp="1"/>
          </p:cNvSpPr>
          <p:nvPr>
            <p:ph type="title"/>
          </p:nvPr>
        </p:nvSpPr>
        <p:spPr>
          <a:xfrm>
            <a:off x="2456577" y="4035238"/>
            <a:ext cx="6223597" cy="857250"/>
          </a:xfrm>
        </p:spPr>
        <p:txBody>
          <a:bodyPr/>
          <a:lstStyle>
            <a:lvl1pPr marL="0" marR="0" indent="0" algn="r" defTabSz="457189" rtl="0" eaLnBrk="1" fontAlgn="auto" latinLnBrk="0" hangingPunct="1">
              <a:lnSpc>
                <a:spcPct val="100000"/>
              </a:lnSpc>
              <a:spcBef>
                <a:spcPct val="0"/>
              </a:spcBef>
              <a:spcAft>
                <a:spcPts val="0"/>
              </a:spcAft>
              <a:buClrTx/>
              <a:buSzTx/>
              <a:buFontTx/>
              <a:buNone/>
              <a:tabLst/>
              <a:defRPr lang="en-US" sz="3000" b="1" kern="1200" dirty="0" smtClean="0">
                <a:solidFill>
                  <a:schemeClr val="bg1"/>
                </a:solidFill>
                <a:latin typeface="+mj-lt"/>
                <a:ea typeface="+mj-ea"/>
                <a:cs typeface="Arial"/>
              </a:defRPr>
            </a:lvl1pPr>
          </a:lstStyle>
          <a:p>
            <a:r>
              <a:rPr lang="en-US"/>
              <a:t>Click to edit Master title style</a:t>
            </a:r>
            <a:endParaRPr lang="en-US" dirty="0"/>
          </a:p>
        </p:txBody>
      </p:sp>
    </p:spTree>
    <p:extLst>
      <p:ext uri="{BB962C8B-B14F-4D97-AF65-F5344CB8AC3E}">
        <p14:creationId xmlns:p14="http://schemas.microsoft.com/office/powerpoint/2010/main" val="1966740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ar_Section Header">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2522" y="3193774"/>
            <a:ext cx="9423883" cy="2454136"/>
          </a:xfrm>
          <a:prstGeom prst="rect">
            <a:avLst/>
          </a:prstGeom>
        </p:spPr>
      </p:pic>
      <p:sp>
        <p:nvSpPr>
          <p:cNvPr id="2" name="Title 1"/>
          <p:cNvSpPr>
            <a:spLocks noGrp="1"/>
          </p:cNvSpPr>
          <p:nvPr>
            <p:ph type="title"/>
          </p:nvPr>
        </p:nvSpPr>
        <p:spPr>
          <a:xfrm>
            <a:off x="4744278" y="236153"/>
            <a:ext cx="4146346" cy="2573308"/>
          </a:xfrm>
        </p:spPr>
        <p:txBody>
          <a:bodyPr anchor="t">
            <a:noAutofit/>
          </a:bodyPr>
          <a:lstStyle>
            <a:lvl1pPr algn="r">
              <a:defRPr sz="3200" b="1" cap="none"/>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54081D04-EBE0-9D46-AD02-D42CC4F78F3A}" type="datetimeFigureOut">
              <a:rPr lang="en-US" smtClean="0"/>
              <a:t>10/2/2024</a:t>
            </a:fld>
            <a:endParaRPr lang="en-US"/>
          </a:p>
        </p:txBody>
      </p:sp>
      <p:sp>
        <p:nvSpPr>
          <p:cNvPr id="6" name="Slide Number Placeholder 5"/>
          <p:cNvSpPr>
            <a:spLocks noGrp="1"/>
          </p:cNvSpPr>
          <p:nvPr>
            <p:ph type="sldNum" sz="quarter" idx="12"/>
          </p:nvPr>
        </p:nvSpPr>
        <p:spPr/>
        <p:txBody>
          <a:bodyPr/>
          <a:lstStyle/>
          <a:p>
            <a:fld id="{0AF55A35-7ED7-DD4F-85C9-98165BD8A662}" type="slidenum">
              <a:rPr lang="en-US" smtClean="0"/>
              <a:t>‹#›</a:t>
            </a:fld>
            <a:endParaRPr lang="en-US"/>
          </a:p>
        </p:txBody>
      </p:sp>
      <p:sp>
        <p:nvSpPr>
          <p:cNvPr id="8" name="Title 1">
            <a:extLst>
              <a:ext uri="{FF2B5EF4-FFF2-40B4-BE49-F238E27FC236}">
                <a16:creationId xmlns:a16="http://schemas.microsoft.com/office/drawing/2014/main" id="{9F5E1F9E-6037-41D2-9A96-3ACEC0BAC506}"/>
              </a:ext>
            </a:extLst>
          </p:cNvPr>
          <p:cNvSpPr txBox="1">
            <a:spLocks/>
          </p:cNvSpPr>
          <p:nvPr userDrawn="1"/>
        </p:nvSpPr>
        <p:spPr>
          <a:xfrm>
            <a:off x="2590800" y="4160461"/>
            <a:ext cx="6223597" cy="606803"/>
          </a:xfrm>
          <a:prstGeom prst="rect">
            <a:avLst/>
          </a:prstGeom>
        </p:spPr>
        <p:txBody>
          <a:bodyPr vert="horz" lIns="91440" tIns="45720" rIns="91440" bIns="45720" rtlCol="0" anchor="ctr">
            <a:noAutofit/>
          </a:bodyPr>
          <a:lstStyle>
            <a:lvl1pPr marL="0" marR="0" indent="0" algn="r" defTabSz="457189" rtl="0" eaLnBrk="1" fontAlgn="auto" latinLnBrk="0" hangingPunct="1">
              <a:lnSpc>
                <a:spcPct val="100000"/>
              </a:lnSpc>
              <a:spcBef>
                <a:spcPct val="0"/>
              </a:spcBef>
              <a:spcAft>
                <a:spcPts val="0"/>
              </a:spcAft>
              <a:buClrTx/>
              <a:buSzTx/>
              <a:buFontTx/>
              <a:buNone/>
              <a:tabLst/>
              <a:defRPr lang="en-US" sz="3000" b="1" kern="1200" dirty="0" smtClean="0">
                <a:solidFill>
                  <a:schemeClr val="bg1"/>
                </a:solidFill>
                <a:latin typeface="+mj-lt"/>
                <a:ea typeface="+mj-ea"/>
                <a:cs typeface="Arial"/>
              </a:defRPr>
            </a:lvl1pPr>
          </a:lstStyle>
          <a:p>
            <a:r>
              <a:rPr lang="en-US"/>
              <a:t>Click to edit Master title style</a:t>
            </a:r>
          </a:p>
        </p:txBody>
      </p:sp>
    </p:spTree>
    <p:extLst>
      <p:ext uri="{BB962C8B-B14F-4D97-AF65-F5344CB8AC3E}">
        <p14:creationId xmlns:p14="http://schemas.microsoft.com/office/powerpoint/2010/main" val="2385266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1666" y="3180522"/>
            <a:ext cx="9474774" cy="2467389"/>
          </a:xfrm>
          <a:prstGeom prst="rect">
            <a:avLst/>
          </a:prstGeom>
        </p:spPr>
      </p:pic>
      <p:sp>
        <p:nvSpPr>
          <p:cNvPr id="4" name="Content Placeholder 3"/>
          <p:cNvSpPr>
            <a:spLocks noGrp="1"/>
          </p:cNvSpPr>
          <p:nvPr>
            <p:ph sz="half" idx="2"/>
          </p:nvPr>
        </p:nvSpPr>
        <p:spPr>
          <a:xfrm>
            <a:off x="4545496" y="450574"/>
            <a:ext cx="4141307" cy="3604591"/>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081D04-EBE0-9D46-AD02-D42CC4F78F3A}" type="datetimeFigureOut">
              <a:rPr lang="en-US" smtClean="0"/>
              <a:t>10/2/2024</a:t>
            </a:fld>
            <a:endParaRPr lang="en-US"/>
          </a:p>
        </p:txBody>
      </p:sp>
      <p:sp>
        <p:nvSpPr>
          <p:cNvPr id="7" name="Slide Number Placeholder 6"/>
          <p:cNvSpPr>
            <a:spLocks noGrp="1"/>
          </p:cNvSpPr>
          <p:nvPr>
            <p:ph type="sldNum" sz="quarter" idx="12"/>
          </p:nvPr>
        </p:nvSpPr>
        <p:spPr/>
        <p:txBody>
          <a:bodyPr/>
          <a:lstStyle/>
          <a:p>
            <a:fld id="{0AF55A35-7ED7-DD4F-85C9-98165BD8A662}" type="slidenum">
              <a:rPr lang="en-US" smtClean="0"/>
              <a:t>‹#›</a:t>
            </a:fld>
            <a:endParaRPr lang="en-US"/>
          </a:p>
        </p:txBody>
      </p:sp>
      <p:sp>
        <p:nvSpPr>
          <p:cNvPr id="9" name="Content Placeholder 3"/>
          <p:cNvSpPr>
            <a:spLocks noGrp="1"/>
          </p:cNvSpPr>
          <p:nvPr>
            <p:ph sz="half" idx="13"/>
          </p:nvPr>
        </p:nvSpPr>
        <p:spPr>
          <a:xfrm>
            <a:off x="457200" y="450574"/>
            <a:ext cx="3916017" cy="3604591"/>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p:nvPr>
        </p:nvSpPr>
        <p:spPr>
          <a:xfrm>
            <a:off x="2590800" y="4160461"/>
            <a:ext cx="6223597" cy="606803"/>
          </a:xfrm>
        </p:spPr>
        <p:txBody>
          <a:bodyPr/>
          <a:lstStyle>
            <a:lvl1pPr marL="0" marR="0" indent="0" algn="r" defTabSz="457189" rtl="0" eaLnBrk="1" fontAlgn="auto" latinLnBrk="0" hangingPunct="1">
              <a:lnSpc>
                <a:spcPct val="100000"/>
              </a:lnSpc>
              <a:spcBef>
                <a:spcPct val="0"/>
              </a:spcBef>
              <a:spcAft>
                <a:spcPts val="0"/>
              </a:spcAft>
              <a:buClrTx/>
              <a:buSzTx/>
              <a:buFontTx/>
              <a:buNone/>
              <a:tabLst/>
              <a:defRPr lang="en-US" sz="3000" b="1" kern="1200" dirty="0" smtClean="0">
                <a:solidFill>
                  <a:schemeClr val="bg1"/>
                </a:solidFill>
                <a:latin typeface="+mj-lt"/>
                <a:ea typeface="+mj-ea"/>
                <a:cs typeface="Arial"/>
              </a:defRPr>
            </a:lvl1pPr>
          </a:lstStyle>
          <a:p>
            <a:r>
              <a:rPr lang="en-US"/>
              <a:t>Click to edit Master title style</a:t>
            </a:r>
            <a:endParaRPr lang="en-US" dirty="0"/>
          </a:p>
        </p:txBody>
      </p:sp>
    </p:spTree>
    <p:extLst>
      <p:ext uri="{BB962C8B-B14F-4D97-AF65-F5344CB8AC3E}">
        <p14:creationId xmlns:p14="http://schemas.microsoft.com/office/powerpoint/2010/main" val="584680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Moon_Title">
    <p:spTree>
      <p:nvGrpSpPr>
        <p:cNvPr id="1" name=""/>
        <p:cNvGrpSpPr/>
        <p:nvPr/>
      </p:nvGrpSpPr>
      <p:grpSpPr>
        <a:xfrm>
          <a:off x="0" y="0"/>
          <a:ext cx="0" cy="0"/>
          <a:chOff x="0" y="0"/>
          <a:chExt cx="0" cy="0"/>
        </a:xfrm>
      </p:grpSpPr>
      <p:sp>
        <p:nvSpPr>
          <p:cNvPr id="2" name="Title 1"/>
          <p:cNvSpPr>
            <a:spLocks noGrp="1"/>
          </p:cNvSpPr>
          <p:nvPr>
            <p:ph type="title"/>
          </p:nvPr>
        </p:nvSpPr>
        <p:spPr>
          <a:xfrm>
            <a:off x="4046042" y="317487"/>
            <a:ext cx="4846022" cy="1015124"/>
          </a:xfrm>
        </p:spPr>
        <p:txBody>
          <a:bodyPr>
            <a:noAutofit/>
          </a:bodyPr>
          <a:lstStyle>
            <a:lvl1pPr algn="r">
              <a:defRPr sz="3200" b="1">
                <a:solidFill>
                  <a:schemeClr val="accent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081D04-EBE0-9D46-AD02-D42CC4F78F3A}" type="datetimeFigureOut">
              <a:rPr lang="en-US" smtClean="0"/>
              <a:t>10/2/2024</a:t>
            </a:fld>
            <a:endParaRPr lang="en-US"/>
          </a:p>
        </p:txBody>
      </p:sp>
      <p:sp>
        <p:nvSpPr>
          <p:cNvPr id="5" name="Slide Number Placeholder 4"/>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2798064" cy="5143500"/>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2218" y="0"/>
            <a:ext cx="2571750" cy="5143500"/>
          </a:xfrm>
          <a:prstGeom prst="rect">
            <a:avLst/>
          </a:prstGeom>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t="3035" b="22184"/>
          <a:stretch/>
        </p:blipFill>
        <p:spPr>
          <a:xfrm>
            <a:off x="5047488" y="1332611"/>
            <a:ext cx="4096512" cy="3610450"/>
          </a:xfrm>
          <a:prstGeom prst="rect">
            <a:avLst/>
          </a:prstGeom>
        </p:spPr>
      </p:pic>
      <p:pic>
        <p:nvPicPr>
          <p:cNvPr id="12" name="Picture 11">
            <a:extLst>
              <a:ext uri="{FF2B5EF4-FFF2-40B4-BE49-F238E27FC236}">
                <a16:creationId xmlns:a16="http://schemas.microsoft.com/office/drawing/2014/main" id="{6EA8D713-F6F3-4A40-B850-13DF91AE18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2798064" cy="5143500"/>
          </a:xfrm>
          <a:prstGeom prst="rect">
            <a:avLst/>
          </a:prstGeom>
        </p:spPr>
      </p:pic>
      <p:pic>
        <p:nvPicPr>
          <p:cNvPr id="13" name="Picture 12">
            <a:extLst>
              <a:ext uri="{FF2B5EF4-FFF2-40B4-BE49-F238E27FC236}">
                <a16:creationId xmlns:a16="http://schemas.microsoft.com/office/drawing/2014/main" id="{B3CADF56-7B99-BB46-9885-9817AC42E6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2218" y="0"/>
            <a:ext cx="2571750" cy="5143500"/>
          </a:xfrm>
          <a:prstGeom prst="rect">
            <a:avLst/>
          </a:prstGeom>
        </p:spPr>
      </p:pic>
      <p:pic>
        <p:nvPicPr>
          <p:cNvPr id="14" name="Picture 13">
            <a:extLst>
              <a:ext uri="{FF2B5EF4-FFF2-40B4-BE49-F238E27FC236}">
                <a16:creationId xmlns:a16="http://schemas.microsoft.com/office/drawing/2014/main" id="{D9BE96C8-DD80-C84D-B461-AEADFA53739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3035" b="22184"/>
          <a:stretch/>
        </p:blipFill>
        <p:spPr>
          <a:xfrm>
            <a:off x="5047488" y="1332611"/>
            <a:ext cx="4096512" cy="3610450"/>
          </a:xfrm>
          <a:prstGeom prst="rect">
            <a:avLst/>
          </a:prstGeom>
        </p:spPr>
      </p:pic>
      <p:pic>
        <p:nvPicPr>
          <p:cNvPr id="15" name="Picture 14">
            <a:extLst>
              <a:ext uri="{FF2B5EF4-FFF2-40B4-BE49-F238E27FC236}">
                <a16:creationId xmlns:a16="http://schemas.microsoft.com/office/drawing/2014/main" id="{093E1942-0A27-D946-BAEA-F3F0FCB5517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3254" y="1114847"/>
            <a:ext cx="2778424" cy="2778424"/>
          </a:xfrm>
          <a:prstGeom prst="rect">
            <a:avLst/>
          </a:prstGeom>
        </p:spPr>
      </p:pic>
    </p:spTree>
    <p:extLst>
      <p:ext uri="{BB962C8B-B14F-4D97-AF65-F5344CB8AC3E}">
        <p14:creationId xmlns:p14="http://schemas.microsoft.com/office/powerpoint/2010/main" val="150953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Mars_Titl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93E1942-0A27-D946-BAEA-F3F0FCB551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3254" y="1114847"/>
            <a:ext cx="2778424" cy="2778424"/>
          </a:xfrm>
          <a:prstGeom prst="rect">
            <a:avLst/>
          </a:prstGeom>
        </p:spPr>
      </p:pic>
      <p:sp>
        <p:nvSpPr>
          <p:cNvPr id="2" name="Title 1"/>
          <p:cNvSpPr>
            <a:spLocks noGrp="1"/>
          </p:cNvSpPr>
          <p:nvPr>
            <p:ph type="title"/>
          </p:nvPr>
        </p:nvSpPr>
        <p:spPr>
          <a:xfrm>
            <a:off x="4046042" y="317487"/>
            <a:ext cx="4846022" cy="1015124"/>
          </a:xfrm>
        </p:spPr>
        <p:txBody>
          <a:bodyPr>
            <a:noAutofit/>
          </a:bodyPr>
          <a:lstStyle>
            <a:lvl1pPr algn="r">
              <a:defRPr sz="3200" b="1">
                <a:solidFill>
                  <a:schemeClr val="accent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081D04-EBE0-9D46-AD02-D42CC4F78F3A}" type="datetimeFigureOut">
              <a:rPr lang="en-US" smtClean="0"/>
              <a:t>10/2/2024</a:t>
            </a:fld>
            <a:endParaRPr lang="en-US"/>
          </a:p>
        </p:txBody>
      </p:sp>
      <p:sp>
        <p:nvSpPr>
          <p:cNvPr id="5" name="Slide Number Placeholder 4"/>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2798064" cy="5143500"/>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2218" y="0"/>
            <a:ext cx="2571750" cy="5143500"/>
          </a:xfrm>
          <a:prstGeom prst="rect">
            <a:avLst/>
          </a:prstGeom>
        </p:spPr>
      </p:pic>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t="3035" b="22184"/>
          <a:stretch/>
        </p:blipFill>
        <p:spPr>
          <a:xfrm>
            <a:off x="5047488" y="1332611"/>
            <a:ext cx="4096512" cy="3610450"/>
          </a:xfrm>
          <a:prstGeom prst="rect">
            <a:avLst/>
          </a:prstGeom>
        </p:spPr>
      </p:pic>
      <p:pic>
        <p:nvPicPr>
          <p:cNvPr id="12" name="Picture 11">
            <a:extLst>
              <a:ext uri="{FF2B5EF4-FFF2-40B4-BE49-F238E27FC236}">
                <a16:creationId xmlns:a16="http://schemas.microsoft.com/office/drawing/2014/main" id="{6EA8D713-F6F3-4A40-B850-13DF91AE180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0"/>
            <a:ext cx="2798064" cy="5143500"/>
          </a:xfrm>
          <a:prstGeom prst="rect">
            <a:avLst/>
          </a:prstGeom>
        </p:spPr>
      </p:pic>
      <p:pic>
        <p:nvPicPr>
          <p:cNvPr id="13" name="Picture 12">
            <a:extLst>
              <a:ext uri="{FF2B5EF4-FFF2-40B4-BE49-F238E27FC236}">
                <a16:creationId xmlns:a16="http://schemas.microsoft.com/office/drawing/2014/main" id="{B3CADF56-7B99-BB46-9885-9817AC42E62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2218" y="0"/>
            <a:ext cx="2571750" cy="5143500"/>
          </a:xfrm>
          <a:prstGeom prst="rect">
            <a:avLst/>
          </a:prstGeom>
        </p:spPr>
      </p:pic>
      <p:pic>
        <p:nvPicPr>
          <p:cNvPr id="14" name="Picture 13">
            <a:extLst>
              <a:ext uri="{FF2B5EF4-FFF2-40B4-BE49-F238E27FC236}">
                <a16:creationId xmlns:a16="http://schemas.microsoft.com/office/drawing/2014/main" id="{D9BE96C8-DD80-C84D-B461-AEADFA53739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035" b="22184"/>
          <a:stretch/>
        </p:blipFill>
        <p:spPr>
          <a:xfrm>
            <a:off x="5047488" y="1332611"/>
            <a:ext cx="4096512" cy="3610450"/>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07898" y="907542"/>
            <a:ext cx="3438144" cy="3328416"/>
          </a:xfrm>
          <a:prstGeom prst="rect">
            <a:avLst/>
          </a:prstGeom>
        </p:spPr>
      </p:pic>
    </p:spTree>
    <p:extLst>
      <p:ext uri="{BB962C8B-B14F-4D97-AF65-F5344CB8AC3E}">
        <p14:creationId xmlns:p14="http://schemas.microsoft.com/office/powerpoint/2010/main" val="1588102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Moon_and_Mars_Title">
    <p:spTree>
      <p:nvGrpSpPr>
        <p:cNvPr id="1" name=""/>
        <p:cNvGrpSpPr/>
        <p:nvPr/>
      </p:nvGrpSpPr>
      <p:grpSpPr>
        <a:xfrm>
          <a:off x="0" y="0"/>
          <a:ext cx="0" cy="0"/>
          <a:chOff x="0" y="0"/>
          <a:chExt cx="0" cy="0"/>
        </a:xfrm>
      </p:grpSpPr>
      <p:sp>
        <p:nvSpPr>
          <p:cNvPr id="2" name="Title 1"/>
          <p:cNvSpPr>
            <a:spLocks noGrp="1"/>
          </p:cNvSpPr>
          <p:nvPr>
            <p:ph type="title"/>
          </p:nvPr>
        </p:nvSpPr>
        <p:spPr>
          <a:xfrm>
            <a:off x="4046042" y="317487"/>
            <a:ext cx="4846022" cy="1015124"/>
          </a:xfrm>
        </p:spPr>
        <p:txBody>
          <a:bodyPr>
            <a:noAutofit/>
          </a:bodyPr>
          <a:lstStyle>
            <a:lvl1pPr algn="r">
              <a:defRPr sz="3200" b="1">
                <a:solidFill>
                  <a:schemeClr val="accent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081D04-EBE0-9D46-AD02-D42CC4F78F3A}" type="datetimeFigureOut">
              <a:rPr lang="en-US" smtClean="0"/>
              <a:t>10/2/2024</a:t>
            </a:fld>
            <a:endParaRPr lang="en-US"/>
          </a:p>
        </p:txBody>
      </p:sp>
      <p:sp>
        <p:nvSpPr>
          <p:cNvPr id="5" name="Slide Number Placeholder 4"/>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2798064" cy="5143500"/>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2218" y="0"/>
            <a:ext cx="2571750" cy="5143500"/>
          </a:xfrm>
          <a:prstGeom prst="rect">
            <a:avLst/>
          </a:prstGeom>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t="3035" b="22184"/>
          <a:stretch/>
        </p:blipFill>
        <p:spPr>
          <a:xfrm>
            <a:off x="5047488" y="1332611"/>
            <a:ext cx="4096512" cy="3610450"/>
          </a:xfrm>
          <a:prstGeom prst="rect">
            <a:avLst/>
          </a:prstGeom>
        </p:spPr>
      </p:pic>
      <p:pic>
        <p:nvPicPr>
          <p:cNvPr id="12" name="Picture 11">
            <a:extLst>
              <a:ext uri="{FF2B5EF4-FFF2-40B4-BE49-F238E27FC236}">
                <a16:creationId xmlns:a16="http://schemas.microsoft.com/office/drawing/2014/main" id="{6EA8D713-F6F3-4A40-B850-13DF91AE18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2798064" cy="5143500"/>
          </a:xfrm>
          <a:prstGeom prst="rect">
            <a:avLst/>
          </a:prstGeom>
        </p:spPr>
      </p:pic>
      <p:pic>
        <p:nvPicPr>
          <p:cNvPr id="13" name="Picture 12">
            <a:extLst>
              <a:ext uri="{FF2B5EF4-FFF2-40B4-BE49-F238E27FC236}">
                <a16:creationId xmlns:a16="http://schemas.microsoft.com/office/drawing/2014/main" id="{B3CADF56-7B99-BB46-9885-9817AC42E6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2218" y="0"/>
            <a:ext cx="2571750" cy="5143500"/>
          </a:xfrm>
          <a:prstGeom prst="rect">
            <a:avLst/>
          </a:prstGeom>
        </p:spPr>
      </p:pic>
      <p:pic>
        <p:nvPicPr>
          <p:cNvPr id="14" name="Picture 13">
            <a:extLst>
              <a:ext uri="{FF2B5EF4-FFF2-40B4-BE49-F238E27FC236}">
                <a16:creationId xmlns:a16="http://schemas.microsoft.com/office/drawing/2014/main" id="{D9BE96C8-DD80-C84D-B461-AEADFA53739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3035" b="22184"/>
          <a:stretch/>
        </p:blipFill>
        <p:spPr>
          <a:xfrm>
            <a:off x="5047488" y="1332611"/>
            <a:ext cx="4096512" cy="3610450"/>
          </a:xfrm>
          <a:prstGeom prst="rect">
            <a:avLst/>
          </a:prstGeom>
        </p:spPr>
      </p:pic>
      <p:pic>
        <p:nvPicPr>
          <p:cNvPr id="15" name="Picture 14">
            <a:extLst>
              <a:ext uri="{FF2B5EF4-FFF2-40B4-BE49-F238E27FC236}">
                <a16:creationId xmlns:a16="http://schemas.microsoft.com/office/drawing/2014/main" id="{093E1942-0A27-D946-BAEA-F3F0FCB5517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3254" y="1114847"/>
            <a:ext cx="2778424" cy="2778424"/>
          </a:xfrm>
          <a:prstGeom prst="rect">
            <a:avLst/>
          </a:prstGeom>
        </p:spPr>
      </p:pic>
      <p:pic>
        <p:nvPicPr>
          <p:cNvPr id="17" name="Picture 16">
            <a:extLst>
              <a:ext uri="{FF2B5EF4-FFF2-40B4-BE49-F238E27FC236}">
                <a16:creationId xmlns:a16="http://schemas.microsoft.com/office/drawing/2014/main" id="{C85EDD91-317B-4A58-847C-130FC37FBF41}"/>
              </a:ext>
            </a:extLst>
          </p:cNvPr>
          <p:cNvPicPr>
            <a:picLocks noChangeAspect="1"/>
          </p:cNvPicPr>
          <p:nvPr userDrawn="1"/>
        </p:nvPicPr>
        <p:blipFill rotWithShape="1">
          <a:blip r:embed="rId7">
            <a:extLst>
              <a:ext uri="{28A0092B-C50C-407E-A947-70E740481C1C}">
                <a14:useLocalDpi xmlns:a14="http://schemas.microsoft.com/office/drawing/2010/main"/>
              </a:ext>
            </a:extLst>
          </a:blip>
          <a:srcRect l="21048"/>
          <a:stretch/>
        </p:blipFill>
        <p:spPr>
          <a:xfrm>
            <a:off x="0" y="-91886"/>
            <a:ext cx="1304837" cy="1599967"/>
          </a:xfrm>
          <a:prstGeom prst="rect">
            <a:avLst/>
          </a:prstGeom>
        </p:spPr>
      </p:pic>
    </p:spTree>
    <p:extLst>
      <p:ext uri="{BB962C8B-B14F-4D97-AF65-F5344CB8AC3E}">
        <p14:creationId xmlns:p14="http://schemas.microsoft.com/office/powerpoint/2010/main" val="1784020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Mars_and_Moon_Titl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93E1942-0A27-D946-BAEA-F3F0FCB551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3254" y="1114847"/>
            <a:ext cx="2778424" cy="2778424"/>
          </a:xfrm>
          <a:prstGeom prst="rect">
            <a:avLst/>
          </a:prstGeom>
        </p:spPr>
      </p:pic>
      <p:sp>
        <p:nvSpPr>
          <p:cNvPr id="2" name="Title 1"/>
          <p:cNvSpPr>
            <a:spLocks noGrp="1"/>
          </p:cNvSpPr>
          <p:nvPr>
            <p:ph type="title"/>
          </p:nvPr>
        </p:nvSpPr>
        <p:spPr>
          <a:xfrm>
            <a:off x="4046042" y="317487"/>
            <a:ext cx="4846022" cy="1015124"/>
          </a:xfrm>
        </p:spPr>
        <p:txBody>
          <a:bodyPr>
            <a:noAutofit/>
          </a:bodyPr>
          <a:lstStyle>
            <a:lvl1pPr algn="r">
              <a:defRPr sz="3200" b="1">
                <a:solidFill>
                  <a:schemeClr val="accent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081D04-EBE0-9D46-AD02-D42CC4F78F3A}" type="datetimeFigureOut">
              <a:rPr lang="en-US" smtClean="0"/>
              <a:t>10/2/2024</a:t>
            </a:fld>
            <a:endParaRPr lang="en-US"/>
          </a:p>
        </p:txBody>
      </p:sp>
      <p:sp>
        <p:nvSpPr>
          <p:cNvPr id="5" name="Slide Number Placeholder 4"/>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2798064" cy="5143500"/>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2218" y="0"/>
            <a:ext cx="2571750" cy="5143500"/>
          </a:xfrm>
          <a:prstGeom prst="rect">
            <a:avLst/>
          </a:prstGeom>
        </p:spPr>
      </p:pic>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t="3035" b="22184"/>
          <a:stretch/>
        </p:blipFill>
        <p:spPr>
          <a:xfrm>
            <a:off x="5047488" y="1332611"/>
            <a:ext cx="4096512" cy="3610450"/>
          </a:xfrm>
          <a:prstGeom prst="rect">
            <a:avLst/>
          </a:prstGeom>
        </p:spPr>
      </p:pic>
      <p:pic>
        <p:nvPicPr>
          <p:cNvPr id="12" name="Picture 11">
            <a:extLst>
              <a:ext uri="{FF2B5EF4-FFF2-40B4-BE49-F238E27FC236}">
                <a16:creationId xmlns:a16="http://schemas.microsoft.com/office/drawing/2014/main" id="{6EA8D713-F6F3-4A40-B850-13DF91AE180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0"/>
            <a:ext cx="2798064" cy="5143500"/>
          </a:xfrm>
          <a:prstGeom prst="rect">
            <a:avLst/>
          </a:prstGeom>
        </p:spPr>
      </p:pic>
      <p:pic>
        <p:nvPicPr>
          <p:cNvPr id="13" name="Picture 12">
            <a:extLst>
              <a:ext uri="{FF2B5EF4-FFF2-40B4-BE49-F238E27FC236}">
                <a16:creationId xmlns:a16="http://schemas.microsoft.com/office/drawing/2014/main" id="{B3CADF56-7B99-BB46-9885-9817AC42E62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2218" y="0"/>
            <a:ext cx="2571750" cy="5143500"/>
          </a:xfrm>
          <a:prstGeom prst="rect">
            <a:avLst/>
          </a:prstGeom>
        </p:spPr>
      </p:pic>
      <p:pic>
        <p:nvPicPr>
          <p:cNvPr id="14" name="Picture 13">
            <a:extLst>
              <a:ext uri="{FF2B5EF4-FFF2-40B4-BE49-F238E27FC236}">
                <a16:creationId xmlns:a16="http://schemas.microsoft.com/office/drawing/2014/main" id="{D9BE96C8-DD80-C84D-B461-AEADFA53739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035" b="22184"/>
          <a:stretch/>
        </p:blipFill>
        <p:spPr>
          <a:xfrm>
            <a:off x="5047488" y="1332611"/>
            <a:ext cx="4096512" cy="3610450"/>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07898" y="907542"/>
            <a:ext cx="3438144" cy="3328416"/>
          </a:xfrm>
          <a:prstGeom prst="rect">
            <a:avLst/>
          </a:prstGeom>
        </p:spPr>
      </p:pic>
      <p:pic>
        <p:nvPicPr>
          <p:cNvPr id="16" name="Picture 15">
            <a:extLst>
              <a:ext uri="{FF2B5EF4-FFF2-40B4-BE49-F238E27FC236}">
                <a16:creationId xmlns:a16="http://schemas.microsoft.com/office/drawing/2014/main" id="{E44B2010-89A4-48EF-9F11-D384E16199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3799"/>
          <a:stretch/>
        </p:blipFill>
        <p:spPr>
          <a:xfrm>
            <a:off x="0" y="12122"/>
            <a:ext cx="1138271" cy="1320489"/>
          </a:xfrm>
          <a:prstGeom prst="rect">
            <a:avLst/>
          </a:prstGeom>
        </p:spPr>
      </p:pic>
    </p:spTree>
    <p:extLst>
      <p:ext uri="{BB962C8B-B14F-4D97-AF65-F5344CB8AC3E}">
        <p14:creationId xmlns:p14="http://schemas.microsoft.com/office/powerpoint/2010/main" val="724798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8016" y="3182964"/>
            <a:ext cx="9456744" cy="2462694"/>
          </a:xfrm>
          <a:prstGeom prst="rect">
            <a:avLst/>
          </a:prstGeom>
        </p:spPr>
      </p:pic>
      <p:sp>
        <p:nvSpPr>
          <p:cNvPr id="9" name="Content Placeholder 8"/>
          <p:cNvSpPr>
            <a:spLocks noGrp="1"/>
          </p:cNvSpPr>
          <p:nvPr>
            <p:ph sz="quarter" idx="14"/>
          </p:nvPr>
        </p:nvSpPr>
        <p:spPr>
          <a:xfrm>
            <a:off x="0" y="1"/>
            <a:ext cx="9144000" cy="40494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4081D04-EBE0-9D46-AD02-D42CC4F78F3A}" type="datetimeFigureOut">
              <a:rPr lang="en-US" smtClean="0"/>
              <a:t>10/2/2024</a:t>
            </a:fld>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8" name="Title 1">
            <a:extLst>
              <a:ext uri="{FF2B5EF4-FFF2-40B4-BE49-F238E27FC236}">
                <a16:creationId xmlns:a16="http://schemas.microsoft.com/office/drawing/2014/main" id="{E973E332-70E6-4506-B804-BA372AD98C59}"/>
              </a:ext>
            </a:extLst>
          </p:cNvPr>
          <p:cNvSpPr>
            <a:spLocks noGrp="1"/>
          </p:cNvSpPr>
          <p:nvPr>
            <p:ph type="title"/>
          </p:nvPr>
        </p:nvSpPr>
        <p:spPr>
          <a:xfrm>
            <a:off x="2590800" y="4160461"/>
            <a:ext cx="6223597" cy="606803"/>
          </a:xfrm>
        </p:spPr>
        <p:txBody>
          <a:bodyPr/>
          <a:lstStyle>
            <a:lvl1pPr marL="0" marR="0" indent="0" algn="r" defTabSz="457189" rtl="0" eaLnBrk="1" fontAlgn="auto" latinLnBrk="0" hangingPunct="1">
              <a:lnSpc>
                <a:spcPct val="100000"/>
              </a:lnSpc>
              <a:spcBef>
                <a:spcPct val="0"/>
              </a:spcBef>
              <a:spcAft>
                <a:spcPts val="0"/>
              </a:spcAft>
              <a:buClrTx/>
              <a:buSzTx/>
              <a:buFontTx/>
              <a:buNone/>
              <a:tabLst/>
              <a:defRPr lang="en-US" sz="3000" b="1" kern="1200" dirty="0" smtClean="0">
                <a:solidFill>
                  <a:schemeClr val="bg1"/>
                </a:solidFill>
                <a:latin typeface="+mj-lt"/>
                <a:ea typeface="+mj-ea"/>
                <a:cs typeface="Arial"/>
              </a:defRPr>
            </a:lvl1pPr>
          </a:lstStyle>
          <a:p>
            <a:r>
              <a:rPr lang="en-US"/>
              <a:t>Click to edit Master title style</a:t>
            </a:r>
            <a:endParaRPr lang="en-US" dirty="0"/>
          </a:p>
        </p:txBody>
      </p:sp>
    </p:spTree>
    <p:extLst>
      <p:ext uri="{BB962C8B-B14F-4D97-AF65-F5344CB8AC3E}">
        <p14:creationId xmlns:p14="http://schemas.microsoft.com/office/powerpoint/2010/main" val="1388772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lue Ba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5114DC-8388-4018-3CDD-13DB8D19E1B3}"/>
              </a:ext>
            </a:extLst>
          </p:cNvPr>
          <p:cNvSpPr/>
          <p:nvPr userDrawn="1"/>
        </p:nvSpPr>
        <p:spPr>
          <a:xfrm>
            <a:off x="0" y="4038176"/>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052EE10-75DE-C141-9B9A-5F436A0339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424772"/>
            <a:ext cx="9144000" cy="2078182"/>
          </a:xfrm>
          <a:prstGeom prst="rect">
            <a:avLst/>
          </a:prstGeom>
        </p:spPr>
      </p:pic>
      <p:sp>
        <p:nvSpPr>
          <p:cNvPr id="3" name="Date Placeholder 2">
            <a:extLst>
              <a:ext uri="{FF2B5EF4-FFF2-40B4-BE49-F238E27FC236}">
                <a16:creationId xmlns:a16="http://schemas.microsoft.com/office/drawing/2014/main" id="{403F70EF-C3ED-6345-8F75-326CCDC73D39}"/>
              </a:ext>
            </a:extLst>
          </p:cNvPr>
          <p:cNvSpPr>
            <a:spLocks noGrp="1"/>
          </p:cNvSpPr>
          <p:nvPr>
            <p:ph type="dt" sz="half" idx="10"/>
          </p:nvPr>
        </p:nvSpPr>
        <p:spPr/>
        <p:txBody>
          <a:bodyPr/>
          <a:lstStyle/>
          <a:p>
            <a:fld id="{54081D04-EBE0-9D46-AD02-D42CC4F78F3A}" type="datetimeFigureOut">
              <a:rPr lang="en-US" smtClean="0"/>
              <a:t>10/2/2024</a:t>
            </a:fld>
            <a:endParaRPr lang="en-US"/>
          </a:p>
        </p:txBody>
      </p:sp>
      <p:sp>
        <p:nvSpPr>
          <p:cNvPr id="5" name="Slide Number Placeholder 4">
            <a:extLst>
              <a:ext uri="{FF2B5EF4-FFF2-40B4-BE49-F238E27FC236}">
                <a16:creationId xmlns:a16="http://schemas.microsoft.com/office/drawing/2014/main" id="{E071E0D0-CF34-AF48-9F95-8501D9FEF3BD}"/>
              </a:ext>
            </a:extLst>
          </p:cNvPr>
          <p:cNvSpPr>
            <a:spLocks noGrp="1"/>
          </p:cNvSpPr>
          <p:nvPr>
            <p:ph type="sldNum" sz="quarter" idx="12"/>
          </p:nvPr>
        </p:nvSpPr>
        <p:spPr/>
        <p:txBody>
          <a:bodyPr/>
          <a:lstStyle/>
          <a:p>
            <a:fld id="{0AF55A35-7ED7-DD4F-85C9-98165BD8A662}" type="slidenum">
              <a:rPr lang="en-US" smtClean="0"/>
              <a:t>‹#›</a:t>
            </a:fld>
            <a:endParaRPr lang="en-US"/>
          </a:p>
        </p:txBody>
      </p:sp>
      <p:sp>
        <p:nvSpPr>
          <p:cNvPr id="13" name="Title 12">
            <a:extLst>
              <a:ext uri="{FF2B5EF4-FFF2-40B4-BE49-F238E27FC236}">
                <a16:creationId xmlns:a16="http://schemas.microsoft.com/office/drawing/2014/main" id="{0D4C7DC3-EDBF-1449-87C2-2498158F16DE}"/>
              </a:ext>
            </a:extLst>
          </p:cNvPr>
          <p:cNvSpPr>
            <a:spLocks noGrp="1"/>
          </p:cNvSpPr>
          <p:nvPr>
            <p:ph type="title"/>
          </p:nvPr>
        </p:nvSpPr>
        <p:spPr>
          <a:xfrm>
            <a:off x="2590800" y="4035238"/>
            <a:ext cx="5473148" cy="857250"/>
          </a:xfrm>
        </p:spPr>
        <p:txBody>
          <a:bodyPr/>
          <a:lstStyle>
            <a:lvl1pPr>
              <a:defRPr sz="3000">
                <a:solidFill>
                  <a:schemeClr val="bg1"/>
                </a:solidFill>
              </a:defRPr>
            </a:lvl1pPr>
          </a:lstStyle>
          <a:p>
            <a:r>
              <a:rPr lang="en-US" dirty="0"/>
              <a:t>Click to edit Master title style</a:t>
            </a:r>
          </a:p>
        </p:txBody>
      </p:sp>
      <p:pic>
        <p:nvPicPr>
          <p:cNvPr id="4" name="Picture 3" descr="Icon&#10;&#10;Description automatically generated">
            <a:extLst>
              <a:ext uri="{FF2B5EF4-FFF2-40B4-BE49-F238E27FC236}">
                <a16:creationId xmlns:a16="http://schemas.microsoft.com/office/drawing/2014/main" id="{86F5BB9D-ED15-F226-ED69-4FD238A02DCD}"/>
              </a:ext>
            </a:extLst>
          </p:cNvPr>
          <p:cNvPicPr>
            <a:picLocks noChangeAspect="1"/>
          </p:cNvPicPr>
          <p:nvPr userDrawn="1"/>
        </p:nvPicPr>
        <p:blipFill>
          <a:blip r:embed="rId3"/>
          <a:stretch>
            <a:fillRect/>
          </a:stretch>
        </p:blipFill>
        <p:spPr>
          <a:xfrm>
            <a:off x="8176114" y="4134548"/>
            <a:ext cx="855720" cy="706967"/>
          </a:xfrm>
          <a:prstGeom prst="rect">
            <a:avLst/>
          </a:prstGeom>
        </p:spPr>
      </p:pic>
    </p:spTree>
    <p:extLst>
      <p:ext uri="{BB962C8B-B14F-4D97-AF65-F5344CB8AC3E}">
        <p14:creationId xmlns:p14="http://schemas.microsoft.com/office/powerpoint/2010/main" val="3157333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ocial Media Closing">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90" y="0"/>
            <a:ext cx="2798064" cy="5143500"/>
          </a:xfrm>
          <a:prstGeom prst="rect">
            <a:avLst/>
          </a:prstGeom>
        </p:spPr>
      </p:pic>
      <p:sp>
        <p:nvSpPr>
          <p:cNvPr id="4" name="Date Placeholder 3"/>
          <p:cNvSpPr>
            <a:spLocks noGrp="1"/>
          </p:cNvSpPr>
          <p:nvPr>
            <p:ph type="dt" sz="half" idx="10"/>
          </p:nvPr>
        </p:nvSpPr>
        <p:spPr/>
        <p:txBody>
          <a:bodyPr/>
          <a:lstStyle/>
          <a:p>
            <a:fld id="{54081D04-EBE0-9D46-AD02-D42CC4F78F3A}" type="datetimeFigureOut">
              <a:rPr lang="en-US" smtClean="0"/>
              <a:t>10/2/2024</a:t>
            </a:fld>
            <a:endParaRPr lang="en-US"/>
          </a:p>
        </p:txBody>
      </p:sp>
      <p:pic>
        <p:nvPicPr>
          <p:cNvPr id="9" name="Picture 8" descr="1439950729_instagram_circle_color.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80539" y="1726319"/>
            <a:ext cx="731520" cy="731520"/>
          </a:xfrm>
          <a:prstGeom prst="rect">
            <a:avLst/>
          </a:prstGeom>
        </p:spPr>
      </p:pic>
      <p:pic>
        <p:nvPicPr>
          <p:cNvPr id="10" name="Picture 9" descr="1439950768_twitter_circle_color.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79546" y="988572"/>
            <a:ext cx="733506" cy="731520"/>
          </a:xfrm>
          <a:prstGeom prst="rect">
            <a:avLst/>
          </a:prstGeom>
        </p:spPr>
      </p:pic>
      <p:pic>
        <p:nvPicPr>
          <p:cNvPr id="11" name="Picture 10" descr="1440617335_facebook.png"/>
          <p:cNvPicPr>
            <a:picLocks/>
          </p:cNvPicPr>
          <p:nvPr/>
        </p:nvPicPr>
        <p:blipFill>
          <a:blip r:embed="rId5" cstate="screen">
            <a:extLst>
              <a:ext uri="{28A0092B-C50C-407E-A947-70E740481C1C}">
                <a14:useLocalDpi xmlns:a14="http://schemas.microsoft.com/office/drawing/2010/main"/>
              </a:ext>
            </a:extLst>
          </a:blip>
          <a:stretch>
            <a:fillRect/>
          </a:stretch>
        </p:blipFill>
        <p:spPr>
          <a:xfrm>
            <a:off x="4926259" y="342265"/>
            <a:ext cx="640080" cy="640080"/>
          </a:xfrm>
          <a:prstGeom prst="rect">
            <a:avLst/>
          </a:prstGeom>
        </p:spPr>
      </p:pic>
      <p:sp>
        <p:nvSpPr>
          <p:cNvPr id="13" name="Rectangle 12"/>
          <p:cNvSpPr/>
          <p:nvPr/>
        </p:nvSpPr>
        <p:spPr>
          <a:xfrm>
            <a:off x="5840234" y="435270"/>
            <a:ext cx="3154362" cy="461665"/>
          </a:xfrm>
          <a:prstGeom prst="rect">
            <a:avLst/>
          </a:prstGeom>
        </p:spPr>
        <p:txBody>
          <a:bodyPr wrap="square">
            <a:spAutoFit/>
          </a:bodyPr>
          <a:lstStyle/>
          <a:p>
            <a:pPr lvl="0"/>
            <a:r>
              <a:rPr lang="en-US" sz="2400" dirty="0" err="1">
                <a:solidFill>
                  <a:srgbClr val="021659"/>
                </a:solidFill>
              </a:rPr>
              <a:t>nasamarshallcenter</a:t>
            </a:r>
            <a:endParaRPr lang="en-US" sz="2400" dirty="0">
              <a:solidFill>
                <a:srgbClr val="021659"/>
              </a:solidFill>
            </a:endParaRPr>
          </a:p>
        </p:txBody>
      </p:sp>
      <p:sp>
        <p:nvSpPr>
          <p:cNvPr id="14" name="Rectangle 13"/>
          <p:cNvSpPr/>
          <p:nvPr/>
        </p:nvSpPr>
        <p:spPr>
          <a:xfrm>
            <a:off x="5840234" y="1123499"/>
            <a:ext cx="3154362" cy="461665"/>
          </a:xfrm>
          <a:prstGeom prst="rect">
            <a:avLst/>
          </a:prstGeom>
        </p:spPr>
        <p:txBody>
          <a:bodyPr wrap="square">
            <a:spAutoFit/>
          </a:bodyPr>
          <a:lstStyle/>
          <a:p>
            <a:pPr lvl="0"/>
            <a:r>
              <a:rPr lang="en-US" sz="2400" dirty="0">
                <a:solidFill>
                  <a:srgbClr val="021659"/>
                </a:solidFill>
              </a:rPr>
              <a:t>@</a:t>
            </a:r>
            <a:r>
              <a:rPr lang="en-US" sz="2400" dirty="0" err="1">
                <a:solidFill>
                  <a:srgbClr val="021659"/>
                </a:solidFill>
              </a:rPr>
              <a:t>NASA_Marshall</a:t>
            </a:r>
            <a:endParaRPr lang="en-US" sz="2400" dirty="0">
              <a:solidFill>
                <a:srgbClr val="021659"/>
              </a:solidFill>
            </a:endParaRPr>
          </a:p>
        </p:txBody>
      </p:sp>
      <p:sp>
        <p:nvSpPr>
          <p:cNvPr id="15" name="Rectangle 14"/>
          <p:cNvSpPr/>
          <p:nvPr/>
        </p:nvSpPr>
        <p:spPr>
          <a:xfrm>
            <a:off x="5840234" y="1866654"/>
            <a:ext cx="3154362" cy="461665"/>
          </a:xfrm>
          <a:prstGeom prst="rect">
            <a:avLst/>
          </a:prstGeom>
        </p:spPr>
        <p:txBody>
          <a:bodyPr wrap="square">
            <a:spAutoFit/>
          </a:bodyPr>
          <a:lstStyle/>
          <a:p>
            <a:pPr lvl="0"/>
            <a:r>
              <a:rPr lang="en-US" sz="2400" dirty="0">
                <a:solidFill>
                  <a:srgbClr val="021659"/>
                </a:solidFill>
              </a:rPr>
              <a:t>@</a:t>
            </a:r>
            <a:r>
              <a:rPr lang="en-US" sz="2400" dirty="0" err="1">
                <a:solidFill>
                  <a:srgbClr val="021659"/>
                </a:solidFill>
              </a:rPr>
              <a:t>NASA_Marshall</a:t>
            </a:r>
            <a:endParaRPr lang="en-US" sz="2400" dirty="0">
              <a:solidFill>
                <a:srgbClr val="021659"/>
              </a:solidFill>
            </a:endParaRPr>
          </a:p>
        </p:txBody>
      </p:sp>
      <p:sp>
        <p:nvSpPr>
          <p:cNvPr id="16" name="Rectangle 15"/>
          <p:cNvSpPr/>
          <p:nvPr/>
        </p:nvSpPr>
        <p:spPr>
          <a:xfrm>
            <a:off x="5840234" y="2599997"/>
            <a:ext cx="3154362" cy="461665"/>
          </a:xfrm>
          <a:prstGeom prst="rect">
            <a:avLst/>
          </a:prstGeom>
        </p:spPr>
        <p:txBody>
          <a:bodyPr wrap="square">
            <a:spAutoFit/>
          </a:bodyPr>
          <a:lstStyle/>
          <a:p>
            <a:pPr lvl="0"/>
            <a:r>
              <a:rPr lang="en-US" sz="2400" dirty="0" err="1">
                <a:solidFill>
                  <a:srgbClr val="021659"/>
                </a:solidFill>
              </a:rPr>
              <a:t>NASAMarshallTV</a:t>
            </a:r>
            <a:endParaRPr lang="en-US" sz="2400" dirty="0">
              <a:solidFill>
                <a:srgbClr val="021659"/>
              </a:solidFill>
            </a:endParaRPr>
          </a:p>
        </p:txBody>
      </p:sp>
      <p:sp>
        <p:nvSpPr>
          <p:cNvPr id="17" name="Rectangle 16"/>
          <p:cNvSpPr/>
          <p:nvPr/>
        </p:nvSpPr>
        <p:spPr>
          <a:xfrm>
            <a:off x="5840234" y="3288575"/>
            <a:ext cx="3154362" cy="461665"/>
          </a:xfrm>
          <a:prstGeom prst="rect">
            <a:avLst/>
          </a:prstGeom>
        </p:spPr>
        <p:txBody>
          <a:bodyPr wrap="square">
            <a:spAutoFit/>
          </a:bodyPr>
          <a:lstStyle/>
          <a:p>
            <a:pPr lvl="0"/>
            <a:r>
              <a:rPr lang="en-US" sz="2400" dirty="0" err="1">
                <a:solidFill>
                  <a:srgbClr val="021659"/>
                </a:solidFill>
              </a:rPr>
              <a:t>nasamarshall</a:t>
            </a:r>
            <a:endParaRPr lang="en-US" sz="2400" dirty="0">
              <a:solidFill>
                <a:srgbClr val="021659"/>
              </a:solidFill>
            </a:endParaRPr>
          </a:p>
        </p:txBody>
      </p:sp>
      <p:pic>
        <p:nvPicPr>
          <p:cNvPr id="22" name="Picture 21" descr="1457147994_youtube_circle_color.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80539" y="2464066"/>
            <a:ext cx="731520" cy="728019"/>
          </a:xfrm>
          <a:prstGeom prst="rect">
            <a:avLst/>
          </a:prstGeom>
        </p:spPr>
      </p:pic>
      <p:sp>
        <p:nvSpPr>
          <p:cNvPr id="2" name="TextBox 1"/>
          <p:cNvSpPr txBox="1"/>
          <p:nvPr/>
        </p:nvSpPr>
        <p:spPr>
          <a:xfrm>
            <a:off x="3683438" y="4693357"/>
            <a:ext cx="5311161" cy="369332"/>
          </a:xfrm>
          <a:prstGeom prst="rect">
            <a:avLst/>
          </a:prstGeom>
          <a:noFill/>
        </p:spPr>
        <p:txBody>
          <a:bodyPr wrap="square" rtlCol="0">
            <a:spAutoFit/>
          </a:bodyPr>
          <a:lstStyle/>
          <a:p>
            <a:pPr algn="ctr"/>
            <a:r>
              <a:rPr lang="en-US" sz="1800" dirty="0" err="1">
                <a:solidFill>
                  <a:schemeClr val="tx1"/>
                </a:solidFill>
              </a:rPr>
              <a:t>www.nasa.gov</a:t>
            </a:r>
            <a:r>
              <a:rPr lang="en-US" sz="1800" dirty="0">
                <a:solidFill>
                  <a:schemeClr val="tx1"/>
                </a:solidFill>
              </a:rPr>
              <a:t>/</a:t>
            </a:r>
            <a:r>
              <a:rPr lang="en-US" sz="1800" dirty="0" err="1">
                <a:solidFill>
                  <a:schemeClr val="tx1"/>
                </a:solidFill>
              </a:rPr>
              <a:t>marshall</a:t>
            </a:r>
            <a:endParaRPr lang="en-US" sz="1800" dirty="0">
              <a:solidFill>
                <a:schemeClr val="tx1"/>
              </a:solidFill>
            </a:endParaRPr>
          </a:p>
        </p:txBody>
      </p:sp>
      <p:grpSp>
        <p:nvGrpSpPr>
          <p:cNvPr id="5" name="Group 4"/>
          <p:cNvGrpSpPr/>
          <p:nvPr/>
        </p:nvGrpSpPr>
        <p:grpSpPr>
          <a:xfrm>
            <a:off x="4926259" y="3198313"/>
            <a:ext cx="640080" cy="640080"/>
            <a:chOff x="4933046" y="3198313"/>
            <a:chExt cx="640080" cy="640080"/>
          </a:xfrm>
        </p:grpSpPr>
        <p:sp>
          <p:nvSpPr>
            <p:cNvPr id="18" name="Oval 17"/>
            <p:cNvSpPr/>
            <p:nvPr/>
          </p:nvSpPr>
          <p:spPr>
            <a:xfrm>
              <a:off x="4933046" y="3198313"/>
              <a:ext cx="640080" cy="64008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 name="Oval 2"/>
            <p:cNvSpPr>
              <a:spLocks noChangeAspect="1"/>
            </p:cNvSpPr>
            <p:nvPr/>
          </p:nvSpPr>
          <p:spPr>
            <a:xfrm>
              <a:off x="5094632" y="3450526"/>
              <a:ext cx="137160" cy="13716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a:spLocks noChangeAspect="1"/>
            </p:cNvSpPr>
            <p:nvPr/>
          </p:nvSpPr>
          <p:spPr>
            <a:xfrm>
              <a:off x="5251441" y="3448314"/>
              <a:ext cx="137160" cy="13716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0"/>
            <a:ext cx="3733305" cy="5226627"/>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292919">
            <a:off x="1370573" y="964733"/>
            <a:ext cx="884250" cy="737747"/>
          </a:xfrm>
          <a:prstGeom prst="rect">
            <a:avLst/>
          </a:prstGeom>
        </p:spPr>
      </p:pic>
    </p:spTree>
    <p:extLst>
      <p:ext uri="{BB962C8B-B14F-4D97-AF65-F5344CB8AC3E}">
        <p14:creationId xmlns:p14="http://schemas.microsoft.com/office/powerpoint/2010/main" val="2168427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Explore 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DDC77-5A4D-45C6-B5BC-6D6FA3B73E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E90987-DCBC-43E0-8DC3-E8A06920AF1C}"/>
              </a:ext>
            </a:extLst>
          </p:cNvPr>
          <p:cNvSpPr>
            <a:spLocks noGrp="1"/>
          </p:cNvSpPr>
          <p:nvPr>
            <p:ph type="dt" sz="half" idx="10"/>
          </p:nvPr>
        </p:nvSpPr>
        <p:spPr/>
        <p:txBody>
          <a:bodyPr/>
          <a:lstStyle/>
          <a:p>
            <a:fld id="{54081D04-EBE0-9D46-AD02-D42CC4F78F3A}" type="datetimeFigureOut">
              <a:rPr lang="en-US" smtClean="0"/>
              <a:t>10/2/2024</a:t>
            </a:fld>
            <a:endParaRPr lang="en-US"/>
          </a:p>
        </p:txBody>
      </p:sp>
      <p:sp>
        <p:nvSpPr>
          <p:cNvPr id="4" name="Footer Placeholder 3">
            <a:extLst>
              <a:ext uri="{FF2B5EF4-FFF2-40B4-BE49-F238E27FC236}">
                <a16:creationId xmlns:a16="http://schemas.microsoft.com/office/drawing/2014/main" id="{FA3D95F5-BFB5-49E3-8EF5-E02184C5E293}"/>
              </a:ext>
            </a:extLst>
          </p:cNvPr>
          <p:cNvSpPr>
            <a:spLocks noGrp="1"/>
          </p:cNvSpPr>
          <p:nvPr>
            <p:ph type="ftr" sz="quarter" idx="11"/>
          </p:nvPr>
        </p:nvSpPr>
        <p:spPr>
          <a:xfrm>
            <a:off x="3124200" y="4767264"/>
            <a:ext cx="2895600" cy="273844"/>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3E5C26C-491B-42BE-98DD-6E5A3029D327}"/>
              </a:ext>
            </a:extLst>
          </p:cNvPr>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a:extLst>
              <a:ext uri="{FF2B5EF4-FFF2-40B4-BE49-F238E27FC236}">
                <a16:creationId xmlns:a16="http://schemas.microsoft.com/office/drawing/2014/main" id="{7181431F-49F0-4401-919F-5E321C6C10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7" name="Picture 6">
            <a:extLst>
              <a:ext uri="{FF2B5EF4-FFF2-40B4-BE49-F238E27FC236}">
                <a16:creationId xmlns:a16="http://schemas.microsoft.com/office/drawing/2014/main" id="{C8EF0CA3-C83B-5B43-894B-649A1EB3456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190054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ctrTitle"/>
          </p:nvPr>
        </p:nvSpPr>
        <p:spPr>
          <a:xfrm>
            <a:off x="2971799" y="1473200"/>
            <a:ext cx="5398295" cy="1816098"/>
          </a:xfrm>
        </p:spPr>
        <p:txBody>
          <a:bodyPr anchor="b">
            <a:normAutofit/>
          </a:bodyPr>
          <a:lstStyle>
            <a:lvl1pPr algn="r">
              <a:defRPr sz="3600">
                <a:effectLst/>
              </a:defRPr>
            </a:lvl1pPr>
          </a:lstStyle>
          <a:p>
            <a:r>
              <a:rPr lang="en-US"/>
              <a:t>Click to edit Master title style</a:t>
            </a:r>
            <a:endParaRPr lang="en-US" dirty="0"/>
          </a:p>
        </p:txBody>
      </p:sp>
      <p:sp>
        <p:nvSpPr>
          <p:cNvPr id="3" name="Subtitle 2"/>
          <p:cNvSpPr>
            <a:spLocks noGrp="1"/>
          </p:cNvSpPr>
          <p:nvPr>
            <p:ph type="subTitle" idx="1"/>
          </p:nvPr>
        </p:nvSpPr>
        <p:spPr>
          <a:xfrm>
            <a:off x="2971799" y="3289300"/>
            <a:ext cx="5398295" cy="1054100"/>
          </a:xfrm>
        </p:spPr>
        <p:txBody>
          <a:bodyPr anchor="t">
            <a:normAutofit/>
          </a:bodyPr>
          <a:lstStyle>
            <a:lvl1pPr marL="0" indent="0" algn="r">
              <a:buNone/>
              <a:defRPr sz="1350" cap="all">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699419" y="4402932"/>
            <a:ext cx="1200150" cy="283369"/>
          </a:xfrm>
        </p:spPr>
        <p:txBody>
          <a:bodyPr/>
          <a:lstStyle/>
          <a:p>
            <a:fld id="{B61BEF0D-F0BB-DE4B-95CE-6DB70DBA9567}" type="datetimeFigureOut">
              <a:rPr lang="en-US" dirty="0"/>
              <a:pPr/>
              <a:t>10/2/2024</a:t>
            </a:fld>
            <a:endParaRPr lang="en-US" dirty="0"/>
          </a:p>
        </p:txBody>
      </p:sp>
      <p:sp>
        <p:nvSpPr>
          <p:cNvPr id="5" name="Footer Placeholder 4"/>
          <p:cNvSpPr>
            <a:spLocks noGrp="1"/>
          </p:cNvSpPr>
          <p:nvPr>
            <p:ph type="ftr" sz="quarter" idx="11"/>
          </p:nvPr>
        </p:nvSpPr>
        <p:spPr>
          <a:xfrm>
            <a:off x="2971799" y="4402932"/>
            <a:ext cx="3670469" cy="283369"/>
          </a:xfrm>
        </p:spPr>
        <p:txBody>
          <a:bodyPr/>
          <a:lstStyle/>
          <a:p>
            <a:endParaRPr lang="en-US" dirty="0"/>
          </a:p>
        </p:txBody>
      </p:sp>
      <p:sp>
        <p:nvSpPr>
          <p:cNvPr id="6" name="Slide Number Placeholder 5"/>
          <p:cNvSpPr>
            <a:spLocks noGrp="1"/>
          </p:cNvSpPr>
          <p:nvPr>
            <p:ph type="sldNum" sz="quarter" idx="12"/>
          </p:nvPr>
        </p:nvSpPr>
        <p:spPr>
          <a:xfrm>
            <a:off x="7956719" y="4402932"/>
            <a:ext cx="413375" cy="283369"/>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86392799"/>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73663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1" y="2481436"/>
            <a:ext cx="7598570" cy="1101600"/>
          </a:xfrm>
        </p:spPr>
        <p:txBody>
          <a:bodyPr anchor="b"/>
          <a:lstStyle>
            <a:lvl1pPr algn="l">
              <a:defRPr sz="3000" b="0" cap="all"/>
            </a:lvl1pPr>
          </a:lstStyle>
          <a:p>
            <a:r>
              <a:rPr lang="en-US"/>
              <a:t>Click to edit Master title style</a:t>
            </a:r>
            <a:endParaRPr lang="en-US" dirty="0"/>
          </a:p>
        </p:txBody>
      </p:sp>
      <p:sp>
        <p:nvSpPr>
          <p:cNvPr id="3" name="Text Placeholder 2"/>
          <p:cNvSpPr>
            <a:spLocks noGrp="1"/>
          </p:cNvSpPr>
          <p:nvPr>
            <p:ph type="body" idx="1"/>
          </p:nvPr>
        </p:nvSpPr>
        <p:spPr>
          <a:xfrm>
            <a:off x="514349" y="3583036"/>
            <a:ext cx="7598571" cy="645300"/>
          </a:xfrm>
        </p:spPr>
        <p:txBody>
          <a:bodyPr anchor="t">
            <a:normAutofit/>
          </a:bodyPr>
          <a:lstStyle>
            <a:lvl1pPr marL="0" indent="0" algn="l">
              <a:buNone/>
              <a:defRPr sz="1500" cap="all">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49111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4351" y="1606550"/>
            <a:ext cx="3746501" cy="273685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366421" y="1606551"/>
            <a:ext cx="3746499" cy="273685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650337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30252" y="1663700"/>
            <a:ext cx="3531791" cy="432197"/>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14351" y="2152651"/>
            <a:ext cx="3747692" cy="219074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72003" y="1670050"/>
            <a:ext cx="3542110" cy="432197"/>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367612" y="2152651"/>
            <a:ext cx="3746501" cy="219074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9653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60776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426078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0" y="1555750"/>
            <a:ext cx="2760664" cy="1028700"/>
          </a:xfrm>
        </p:spPr>
        <p:txBody>
          <a:bodyPr anchor="b">
            <a:norm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3486151" y="457201"/>
            <a:ext cx="4626770" cy="3886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14350" y="2584450"/>
            <a:ext cx="2760664" cy="1371600"/>
          </a:xfrm>
        </p:spPr>
        <p:txBody>
          <a:bodyPr anchor="t">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52092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0" y="1200150"/>
            <a:ext cx="4623490" cy="1028700"/>
          </a:xfrm>
        </p:spPr>
        <p:txBody>
          <a:bodyPr anchor="b">
            <a:normAutofit/>
          </a:bodyPr>
          <a:lstStyle>
            <a:lvl1pPr algn="l">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52190" y="685800"/>
            <a:ext cx="2460731" cy="3429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514350" y="2228850"/>
            <a:ext cx="4623490" cy="1371600"/>
          </a:xfrm>
        </p:spPr>
        <p:txBody>
          <a:bodyPr anchor="t">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65321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1" y="3549649"/>
            <a:ext cx="7598570" cy="425054"/>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8701" y="699084"/>
            <a:ext cx="6569870" cy="2373732"/>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514351" y="3974702"/>
            <a:ext cx="7598570" cy="37028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05586007"/>
      </p:ext>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1" y="457201"/>
            <a:ext cx="7598570" cy="2343149"/>
          </a:xfrm>
        </p:spPr>
        <p:txBody>
          <a:bodyPr anchor="ctr">
            <a:normAutofit/>
          </a:bodyPr>
          <a:lstStyle>
            <a:lvl1pPr algn="l">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514350" y="3257550"/>
            <a:ext cx="7598571" cy="1085850"/>
          </a:xfrm>
        </p:spPr>
        <p:txBody>
          <a:bodyPr anchor="ctr">
            <a:normAutofit/>
          </a:bodyPr>
          <a:lstStyle>
            <a:lvl1pPr marL="0" indent="0" algn="l">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79236572"/>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15" name="TextBox 14"/>
          <p:cNvSpPr txBox="1"/>
          <p:nvPr/>
        </p:nvSpPr>
        <p:spPr>
          <a:xfrm>
            <a:off x="7678400"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
        <p:nvSpPr>
          <p:cNvPr id="11" name="TextBox 10"/>
          <p:cNvSpPr txBox="1"/>
          <p:nvPr/>
        </p:nvSpPr>
        <p:spPr>
          <a:xfrm>
            <a:off x="366206" y="617503"/>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
        <p:nvSpPr>
          <p:cNvPr id="2" name="Title 1"/>
          <p:cNvSpPr>
            <a:spLocks noGrp="1"/>
          </p:cNvSpPr>
          <p:nvPr>
            <p:ph type="title"/>
          </p:nvPr>
        </p:nvSpPr>
        <p:spPr>
          <a:xfrm>
            <a:off x="744201" y="457201"/>
            <a:ext cx="7162799" cy="2057399"/>
          </a:xfrm>
        </p:spPr>
        <p:txBody>
          <a:bodyPr anchor="ctr">
            <a:normAutofit/>
          </a:bodyPr>
          <a:lstStyle>
            <a:lvl1pPr algn="l">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823406" y="2514600"/>
            <a:ext cx="7004388" cy="28575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15599" y="3257550"/>
            <a:ext cx="7614275" cy="1085850"/>
          </a:xfrm>
        </p:spPr>
        <p:txBody>
          <a:bodyPr anchor="ctr">
            <a:normAutofit/>
          </a:bodyPr>
          <a:lstStyle>
            <a:lvl1pPr marL="0" indent="0" algn="l">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66126331"/>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2" y="2481436"/>
            <a:ext cx="7598569" cy="1101600"/>
          </a:xfrm>
        </p:spPr>
        <p:txBody>
          <a:bodyPr anchor="b">
            <a:normAutofit/>
          </a:bodyPr>
          <a:lstStyle>
            <a:lvl1pPr algn="l">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514351" y="3583036"/>
            <a:ext cx="7598570" cy="645300"/>
          </a:xfrm>
        </p:spPr>
        <p:txBody>
          <a:bodyPr anchor="t">
            <a:normAutofit/>
          </a:bodyPr>
          <a:lstStyle>
            <a:lvl1pPr marL="0" indent="0" algn="l">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14979319"/>
      </p:ext>
    </p:extLst>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13" name="TextBox 12"/>
          <p:cNvSpPr txBox="1"/>
          <p:nvPr/>
        </p:nvSpPr>
        <p:spPr>
          <a:xfrm>
            <a:off x="7678400"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
        <p:nvSpPr>
          <p:cNvPr id="14" name="TextBox 13"/>
          <p:cNvSpPr txBox="1"/>
          <p:nvPr/>
        </p:nvSpPr>
        <p:spPr>
          <a:xfrm>
            <a:off x="366206" y="617503"/>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
        <p:nvSpPr>
          <p:cNvPr id="16" name="Title 1"/>
          <p:cNvSpPr>
            <a:spLocks noGrp="1"/>
          </p:cNvSpPr>
          <p:nvPr>
            <p:ph type="title"/>
          </p:nvPr>
        </p:nvSpPr>
        <p:spPr>
          <a:xfrm>
            <a:off x="744201" y="457201"/>
            <a:ext cx="7162799" cy="2057399"/>
          </a:xfrm>
        </p:spPr>
        <p:txBody>
          <a:bodyPr anchor="ctr">
            <a:normAutofit/>
          </a:bodyPr>
          <a:lstStyle>
            <a:lvl1pPr algn="l">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14350" y="2914650"/>
            <a:ext cx="7601577" cy="666750"/>
          </a:xfrm>
        </p:spPr>
        <p:txBody>
          <a:bodyPr vert="horz" lIns="91440" tIns="45720" rIns="91440" bIns="45720" rtlCol="0" anchor="b">
            <a:normAutofit/>
          </a:bodyPr>
          <a:lstStyle>
            <a:lvl1pP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14349" y="3581400"/>
            <a:ext cx="7601577" cy="762000"/>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29743242"/>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Title 1"/>
          <p:cNvSpPr>
            <a:spLocks noGrp="1"/>
          </p:cNvSpPr>
          <p:nvPr>
            <p:ph type="title"/>
          </p:nvPr>
        </p:nvSpPr>
        <p:spPr>
          <a:xfrm>
            <a:off x="514351" y="457201"/>
            <a:ext cx="7598570" cy="20573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14351" y="2628900"/>
            <a:ext cx="7598571" cy="628650"/>
          </a:xfrm>
        </p:spPr>
        <p:txBody>
          <a:bodyPr vert="horz" lIns="91440" tIns="45720" rIns="91440" bIns="45720"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14350" y="3257550"/>
            <a:ext cx="7598571" cy="1085850"/>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47842228"/>
      </p:ext>
    </p:extLst>
  </p:cSld>
  <p:clrMapOvr>
    <a:masterClrMapping/>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514351" y="457201"/>
            <a:ext cx="7598569" cy="1092200"/>
          </a:xfrm>
        </p:spPr>
        <p:txBody>
          <a:bodyPr/>
          <a:lstStyle/>
          <a:p>
            <a:r>
              <a:rPr lang="en-US"/>
              <a:t>Click to edit Master title style</a:t>
            </a:r>
            <a:endParaRPr lang="en-US" dirty="0"/>
          </a:p>
        </p:txBody>
      </p:sp>
    </p:spTree>
    <p:extLst>
      <p:ext uri="{BB962C8B-B14F-4D97-AF65-F5344CB8AC3E}">
        <p14:creationId xmlns:p14="http://schemas.microsoft.com/office/powerpoint/2010/main" val="42590173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619" cy="5142161"/>
          </a:xfrm>
          <a:prstGeom prst="rect">
            <a:avLst/>
          </a:prstGeom>
        </p:spPr>
      </p:pic>
      <p:sp>
        <p:nvSpPr>
          <p:cNvPr id="2" name="Vertical Title 1"/>
          <p:cNvSpPr>
            <a:spLocks noGrp="1"/>
          </p:cNvSpPr>
          <p:nvPr>
            <p:ph type="title" orient="vert"/>
          </p:nvPr>
        </p:nvSpPr>
        <p:spPr>
          <a:xfrm>
            <a:off x="6494006" y="457200"/>
            <a:ext cx="1618914" cy="38862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4350" y="457200"/>
            <a:ext cx="5874087" cy="38862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93782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1" name="Rectangle 10"/>
          <p:cNvSpPr/>
          <p:nvPr userDrawn="1"/>
        </p:nvSpPr>
        <p:spPr bwMode="auto">
          <a:xfrm>
            <a:off x="-76200" y="800100"/>
            <a:ext cx="9220200" cy="4343400"/>
          </a:xfrm>
          <a:prstGeom prst="rect">
            <a:avLst/>
          </a:prstGeom>
          <a:solidFill>
            <a:schemeClr val="bg2">
              <a:lumMod val="60000"/>
              <a:lumOff val="40000"/>
            </a:schemeClr>
          </a:solidFill>
          <a:ln w="9525" cap="flat" cmpd="sng" algn="ctr">
            <a:solidFill>
              <a:srgbClr val="000099"/>
            </a:solidFill>
            <a:prstDash val="solid"/>
            <a:round/>
            <a:headEnd type="none" w="med" len="med"/>
            <a:tailEnd type="triangle" w="med" len="med"/>
          </a:ln>
          <a:effectLst/>
        </p:spPr>
        <p:txBody>
          <a:bodyPr vert="horz" wrap="square" lIns="68580" tIns="34290" rIns="68580" bIns="34290" numCol="1" rtlCol="0" anchor="ctr" anchorCtr="0" compatLnSpc="1">
            <a:prstTxWarp prst="textNoShape">
              <a:avLst/>
            </a:prstTxWarp>
          </a:bodyPr>
          <a:lstStyle/>
          <a:p>
            <a:pPr marL="0" marR="0" indent="0" algn="ctr" defTabSz="685800" rtl="0" eaLnBrk="0" fontAlgn="base" latinLnBrk="0" hangingPunct="0">
              <a:lnSpc>
                <a:spcPct val="85000"/>
              </a:lnSpc>
              <a:spcBef>
                <a:spcPct val="0"/>
              </a:spcBef>
              <a:spcAft>
                <a:spcPct val="0"/>
              </a:spcAft>
              <a:buClrTx/>
              <a:buSzTx/>
              <a:buFontTx/>
              <a:buNone/>
              <a:tabLst/>
            </a:pPr>
            <a:r>
              <a:rPr kumimoji="0" lang="en-US" sz="2100" b="0" i="1" u="none" strike="noStrike" cap="none" normalizeH="0" baseline="0" dirty="0">
                <a:ln>
                  <a:noFill/>
                </a:ln>
                <a:solidFill>
                  <a:srgbClr val="000099"/>
                </a:solidFill>
                <a:effectLst>
                  <a:outerShdw blurRad="38100" dist="38100" dir="2700000" algn="tl">
                    <a:srgbClr val="000000">
                      <a:alpha val="43137"/>
                    </a:srgbClr>
                  </a:outerShdw>
                </a:effectLst>
                <a:latin typeface="Arial Black" pitchFamily="34" charset="0"/>
              </a:rPr>
              <a:t> </a:t>
            </a:r>
          </a:p>
        </p:txBody>
      </p:sp>
      <p:sp>
        <p:nvSpPr>
          <p:cNvPr id="5" name="TextBox 4"/>
          <p:cNvSpPr txBox="1"/>
          <p:nvPr userDrawn="1"/>
        </p:nvSpPr>
        <p:spPr>
          <a:xfrm>
            <a:off x="250826" y="5563791"/>
            <a:ext cx="4302125" cy="207701"/>
          </a:xfrm>
          <a:prstGeom prst="rect">
            <a:avLst/>
          </a:prstGeom>
          <a:noFill/>
        </p:spPr>
        <p:txBody>
          <a:bodyPr lIns="68532" tIns="34266" rIns="68532" bIns="34266">
            <a:spAutoFit/>
          </a:bodyPr>
          <a:lstStyle/>
          <a:p>
            <a:pPr algn="l" defTabSz="341710" eaLnBrk="1" hangingPunct="1">
              <a:lnSpc>
                <a:spcPct val="100000"/>
              </a:lnSpc>
              <a:defRPr/>
            </a:pPr>
            <a:r>
              <a:rPr lang="en-US" sz="900" i="0" dirty="0">
                <a:solidFill>
                  <a:srgbClr val="A6A6A6"/>
                </a:solidFill>
                <a:effectLst/>
                <a:latin typeface="Calibri"/>
                <a:ea typeface="ＭＳ Ｐゴシック" charset="-128"/>
                <a:cs typeface="ＭＳ Ｐゴシック" charset="-128"/>
              </a:rPr>
              <a:t>OFFICE OF THE CHIEF TECHNOLOGIST</a:t>
            </a:r>
          </a:p>
        </p:txBody>
      </p:sp>
      <p:sp>
        <p:nvSpPr>
          <p:cNvPr id="7" name="TextBox 6"/>
          <p:cNvSpPr txBox="1"/>
          <p:nvPr userDrawn="1"/>
        </p:nvSpPr>
        <p:spPr>
          <a:xfrm>
            <a:off x="187325" y="4888707"/>
            <a:ext cx="1960563" cy="149993"/>
          </a:xfrm>
          <a:prstGeom prst="rect">
            <a:avLst/>
          </a:prstGeom>
          <a:noFill/>
        </p:spPr>
        <p:txBody>
          <a:bodyPr lIns="68532" tIns="34266" rIns="68532" bIns="34266">
            <a:spAutoFit/>
          </a:bodyPr>
          <a:lstStyle/>
          <a:p>
            <a:pPr algn="l" defTabSz="341710" eaLnBrk="1" hangingPunct="1">
              <a:lnSpc>
                <a:spcPct val="100000"/>
              </a:lnSpc>
              <a:defRPr/>
            </a:pPr>
            <a:r>
              <a:rPr lang="en-US" sz="525" i="0" dirty="0">
                <a:solidFill>
                  <a:schemeClr val="bg1"/>
                </a:solidFill>
                <a:effectLst/>
                <a:latin typeface="Arial" charset="0"/>
                <a:ea typeface="Arial" charset="0"/>
                <a:cs typeface="Arial" charset="0"/>
              </a:rPr>
              <a:t>OFFICE OF THE CHIEF TECHNOLOGIST</a:t>
            </a:r>
          </a:p>
        </p:txBody>
      </p:sp>
      <p:sp>
        <p:nvSpPr>
          <p:cNvPr id="8" name="TextBox 7"/>
          <p:cNvSpPr txBox="1"/>
          <p:nvPr userDrawn="1"/>
        </p:nvSpPr>
        <p:spPr>
          <a:xfrm>
            <a:off x="2147889" y="4886326"/>
            <a:ext cx="4833937" cy="149993"/>
          </a:xfrm>
          <a:prstGeom prst="rect">
            <a:avLst/>
          </a:prstGeom>
          <a:noFill/>
        </p:spPr>
        <p:txBody>
          <a:bodyPr lIns="68532" tIns="34266" rIns="68532" bIns="34266">
            <a:spAutoFit/>
          </a:bodyPr>
          <a:lstStyle/>
          <a:p>
            <a:pPr defTabSz="341710" eaLnBrk="1" hangingPunct="1">
              <a:lnSpc>
                <a:spcPct val="100000"/>
              </a:lnSpc>
              <a:defRPr/>
            </a:pPr>
            <a:r>
              <a:rPr lang="en-US" sz="525" i="0" dirty="0">
                <a:solidFill>
                  <a:srgbClr val="000000"/>
                </a:solidFill>
                <a:effectLst/>
                <a:latin typeface="Arial" charset="0"/>
                <a:ea typeface="Arial" charset="0"/>
                <a:cs typeface="Arial" charset="0"/>
              </a:rPr>
              <a:t>www.nasa.gov/oct</a:t>
            </a:r>
          </a:p>
        </p:txBody>
      </p:sp>
      <p:sp>
        <p:nvSpPr>
          <p:cNvPr id="2" name="Title 1"/>
          <p:cNvSpPr>
            <a:spLocks noGrp="1"/>
          </p:cNvSpPr>
          <p:nvPr>
            <p:ph type="title"/>
          </p:nvPr>
        </p:nvSpPr>
        <p:spPr>
          <a:xfrm>
            <a:off x="1737096" y="287054"/>
            <a:ext cx="6338455" cy="333570"/>
          </a:xfrm>
        </p:spPr>
        <p:txBody>
          <a:bodyPr>
            <a:normAutofit/>
          </a:bodyPr>
          <a:lstStyle>
            <a:lvl1pPr algn="l">
              <a:defRPr sz="1500" b="1" i="0">
                <a:solidFill>
                  <a:schemeClr val="bg1"/>
                </a:solidFill>
                <a:latin typeface="Arial"/>
                <a:cs typeface="Arial"/>
              </a:defRPr>
            </a:lvl1pPr>
          </a:lstStyle>
          <a:p>
            <a:r>
              <a:rPr lang="en-US" dirty="0"/>
              <a:t>Click to edit Master title style</a:t>
            </a:r>
          </a:p>
        </p:txBody>
      </p:sp>
      <p:sp>
        <p:nvSpPr>
          <p:cNvPr id="10" name="Text Placeholder 9"/>
          <p:cNvSpPr>
            <a:spLocks noGrp="1"/>
          </p:cNvSpPr>
          <p:nvPr>
            <p:ph type="body" sz="quarter" idx="11"/>
          </p:nvPr>
        </p:nvSpPr>
        <p:spPr>
          <a:xfrm>
            <a:off x="215035" y="871995"/>
            <a:ext cx="8728364" cy="117262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94183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image" Target="../media/image21.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image" Target="../media/image20.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800" y="205979"/>
            <a:ext cx="6096000" cy="85725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3758953" y="1200151"/>
            <a:ext cx="4927849"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505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4081D04-EBE0-9D46-AD02-D42CC4F78F3A}" type="datetimeFigureOut">
              <a:rPr lang="en-US" smtClean="0"/>
              <a:t>10/2/2024</a:t>
            </a:fld>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AF55A35-7ED7-DD4F-85C9-98165BD8A662}" type="slidenum">
              <a:rPr lang="en-US" smtClean="0"/>
              <a:t>‹#›</a:t>
            </a:fld>
            <a:endParaRPr lang="en-US"/>
          </a:p>
        </p:txBody>
      </p:sp>
    </p:spTree>
    <p:extLst>
      <p:ext uri="{BB962C8B-B14F-4D97-AF65-F5344CB8AC3E}">
        <p14:creationId xmlns:p14="http://schemas.microsoft.com/office/powerpoint/2010/main" val="1795225042"/>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30" r:id="rId6"/>
    <p:sldLayoutId id="2147483831" r:id="rId7"/>
    <p:sldLayoutId id="2147483829" r:id="rId8"/>
    <p:sldLayoutId id="2147483825" r:id="rId9"/>
    <p:sldLayoutId id="2147483826" r:id="rId10"/>
    <p:sldLayoutId id="2147483827" r:id="rId11"/>
    <p:sldLayoutId id="2147483828"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r" defTabSz="457189" rtl="0" eaLnBrk="1" latinLnBrk="0" hangingPunct="1">
        <a:spcBef>
          <a:spcPct val="0"/>
        </a:spcBef>
        <a:buNone/>
        <a:defRPr sz="3600" b="1" kern="1200">
          <a:solidFill>
            <a:schemeClr val="accent1"/>
          </a:solidFill>
          <a:latin typeface="+mj-lt"/>
          <a:ea typeface="+mj-ea"/>
          <a:cs typeface="+mj-cs"/>
        </a:defRPr>
      </a:lvl1pPr>
    </p:titleStyle>
    <p:bodyStyle>
      <a:lvl1pPr marL="342891" indent="-342891" algn="l" defTabSz="457189" rtl="0" eaLnBrk="1" latinLnBrk="0" hangingPunct="1">
        <a:spcBef>
          <a:spcPct val="20000"/>
        </a:spcBef>
        <a:buFont typeface="Arial"/>
        <a:buChar char="•"/>
        <a:defRPr sz="2800" kern="1200">
          <a:solidFill>
            <a:srgbClr val="000000"/>
          </a:solidFill>
          <a:latin typeface="+mn-lt"/>
          <a:ea typeface="+mn-ea"/>
          <a:cs typeface="+mn-cs"/>
        </a:defRPr>
      </a:lvl1pPr>
      <a:lvl2pPr marL="742932" indent="-285744" algn="l" defTabSz="457189" rtl="0" eaLnBrk="1" latinLnBrk="0" hangingPunct="1">
        <a:spcBef>
          <a:spcPct val="20000"/>
        </a:spcBef>
        <a:buFont typeface="Arial"/>
        <a:buChar char="–"/>
        <a:defRPr sz="2400" kern="1200">
          <a:solidFill>
            <a:srgbClr val="000000"/>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rgbClr val="000000"/>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rgbClr val="000000"/>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rgbClr val="000000"/>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4351" y="457201"/>
            <a:ext cx="7598569" cy="1092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4351" y="1606551"/>
            <a:ext cx="7598569" cy="273685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42245" y="4402932"/>
            <a:ext cx="1200150" cy="283369"/>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B61BEF0D-F0BB-DE4B-95CE-6DB70DBA9567}" type="datetimeFigureOut">
              <a:rPr lang="en-US" dirty="0"/>
              <a:pPr/>
              <a:t>10/2/2024</a:t>
            </a:fld>
            <a:endParaRPr lang="en-US" dirty="0"/>
          </a:p>
        </p:txBody>
      </p:sp>
      <p:sp>
        <p:nvSpPr>
          <p:cNvPr id="5" name="Footer Placeholder 4"/>
          <p:cNvSpPr>
            <a:spLocks noGrp="1"/>
          </p:cNvSpPr>
          <p:nvPr>
            <p:ph type="ftr" sz="quarter" idx="3"/>
          </p:nvPr>
        </p:nvSpPr>
        <p:spPr>
          <a:xfrm>
            <a:off x="514351" y="4402932"/>
            <a:ext cx="5870744" cy="283369"/>
          </a:xfrm>
          <a:prstGeom prst="rect">
            <a:avLst/>
          </a:prstGeom>
        </p:spPr>
        <p:txBody>
          <a:bodyPr vert="horz" lIns="91440" tIns="45720" rIns="91440" bIns="45720" rtlCol="0" anchor="ctr"/>
          <a:lstStyle>
            <a:lvl1pPr algn="l">
              <a:defRPr sz="75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699546" y="4402932"/>
            <a:ext cx="413375" cy="283369"/>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D57F1E4F-1CFF-5643-939E-217C01CDF565}" type="slidenum">
              <a:rPr lang="en-US" dirty="0"/>
              <a:pPr/>
              <a:t>‹#›</a:t>
            </a:fld>
            <a:endParaRPr lang="en-US" dirty="0"/>
          </a:p>
        </p:txBody>
      </p:sp>
      <p:pic>
        <p:nvPicPr>
          <p:cNvPr id="7" name="Picture 6">
            <a:extLst>
              <a:ext uri="{FF2B5EF4-FFF2-40B4-BE49-F238E27FC236}">
                <a16:creationId xmlns:a16="http://schemas.microsoft.com/office/drawing/2014/main" id="{15C52BAC-7F8A-4C4A-94F6-D2333BBC2827}"/>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8435593" y="30592"/>
            <a:ext cx="681766" cy="681766"/>
          </a:xfrm>
          <a:prstGeom prst="rect">
            <a:avLst/>
          </a:prstGeom>
        </p:spPr>
      </p:pic>
      <p:pic>
        <p:nvPicPr>
          <p:cNvPr id="8" name="Picture 7">
            <a:extLst>
              <a:ext uri="{FF2B5EF4-FFF2-40B4-BE49-F238E27FC236}">
                <a16:creationId xmlns:a16="http://schemas.microsoft.com/office/drawing/2014/main" id="{510A253D-7370-4F5C-AE12-FE2C2EF49657}"/>
              </a:ext>
            </a:extLst>
          </p:cNvPr>
          <p:cNvPicPr>
            <a:picLocks noChangeAspect="1"/>
          </p:cNvPicPr>
          <p:nvPr userDrawn="1"/>
        </p:nvPicPr>
        <p:blipFill rotWithShape="1">
          <a:blip r:embed="rId21"/>
          <a:srcRect l="25000" r="25000"/>
          <a:stretch/>
        </p:blipFill>
        <p:spPr>
          <a:xfrm>
            <a:off x="76200" y="36910"/>
            <a:ext cx="685800" cy="685800"/>
          </a:xfrm>
          <a:prstGeom prst="rect">
            <a:avLst/>
          </a:prstGeom>
        </p:spPr>
      </p:pic>
    </p:spTree>
    <p:extLst>
      <p:ext uri="{BB962C8B-B14F-4D97-AF65-F5344CB8AC3E}">
        <p14:creationId xmlns:p14="http://schemas.microsoft.com/office/powerpoint/2010/main" val="990662491"/>
      </p:ext>
    </p:extLst>
  </p:cSld>
  <p:clrMap bg1="dk1" tx1="lt1" bg2="dk2" tx2="lt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 id="2147483872" r:id="rId15"/>
    <p:sldLayoutId id="2147483873" r:id="rId16"/>
    <p:sldLayoutId id="2147483874" r:id="rId17"/>
    <p:sldLayoutId id="2147483875" r:id="rId18"/>
  </p:sldLayoutIdLst>
  <p:hf hdr="0"/>
  <p:txStyles>
    <p:titleStyle>
      <a:lvl1pPr algn="l" defTabSz="342900" rtl="0" eaLnBrk="1" latinLnBrk="0" hangingPunct="1">
        <a:spcBef>
          <a:spcPct val="0"/>
        </a:spcBef>
        <a:buNone/>
        <a:defRPr sz="27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ts val="0"/>
        </a:spcBef>
        <a:spcAft>
          <a:spcPts val="750"/>
        </a:spcAft>
        <a:buClr>
          <a:schemeClr val="tx1"/>
        </a:buClr>
        <a:buSzPct val="100000"/>
        <a:buFont typeface="Arial"/>
        <a:buChar char="•"/>
        <a:defRPr sz="1350" kern="1200" cap="none">
          <a:solidFill>
            <a:schemeClr val="tx1"/>
          </a:solidFill>
          <a:effectLst/>
          <a:latin typeface="+mn-lt"/>
          <a:ea typeface="+mn-ea"/>
          <a:cs typeface="+mn-cs"/>
        </a:defRPr>
      </a:lvl1pPr>
      <a:lvl2pPr marL="557213" indent="-214313" algn="l" defTabSz="342900" rtl="0" eaLnBrk="1" latinLnBrk="0" hangingPunct="1">
        <a:spcBef>
          <a:spcPts val="0"/>
        </a:spcBef>
        <a:spcAft>
          <a:spcPts val="750"/>
        </a:spcAft>
        <a:buClr>
          <a:schemeClr val="tx1"/>
        </a:buClr>
        <a:buSzPct val="100000"/>
        <a:buFont typeface="Arial"/>
        <a:buChar char="•"/>
        <a:defRPr sz="1200" kern="1200" cap="none">
          <a:solidFill>
            <a:schemeClr val="tx1"/>
          </a:solidFill>
          <a:effectLst/>
          <a:latin typeface="+mn-lt"/>
          <a:ea typeface="+mn-ea"/>
          <a:cs typeface="+mn-cs"/>
        </a:defRPr>
      </a:lvl2pPr>
      <a:lvl3pPr marL="900113" indent="-214313" algn="l" defTabSz="342900" rtl="0" eaLnBrk="1" latinLnBrk="0" hangingPunct="1">
        <a:spcBef>
          <a:spcPts val="0"/>
        </a:spcBef>
        <a:spcAft>
          <a:spcPts val="750"/>
        </a:spcAft>
        <a:buClr>
          <a:schemeClr val="tx1"/>
        </a:buClr>
        <a:buSzPct val="100000"/>
        <a:buFont typeface="Arial"/>
        <a:buChar char="•"/>
        <a:defRPr sz="1050" kern="1200" cap="none">
          <a:solidFill>
            <a:schemeClr val="tx1"/>
          </a:solidFill>
          <a:effectLst/>
          <a:latin typeface="+mn-lt"/>
          <a:ea typeface="+mn-ea"/>
          <a:cs typeface="+mn-cs"/>
        </a:defRPr>
      </a:lvl3pPr>
      <a:lvl4pPr marL="1157288" indent="-128588" algn="l" defTabSz="342900" rtl="0" eaLnBrk="1" latinLnBrk="0" hangingPunct="1">
        <a:spcBef>
          <a:spcPts val="0"/>
        </a:spcBef>
        <a:spcAft>
          <a:spcPts val="750"/>
        </a:spcAft>
        <a:buClr>
          <a:schemeClr val="tx1"/>
        </a:buClr>
        <a:buSzPct val="100000"/>
        <a:buFont typeface="Arial"/>
        <a:buChar char="•"/>
        <a:defRPr sz="900" kern="1200" cap="none">
          <a:solidFill>
            <a:schemeClr val="tx1"/>
          </a:solidFill>
          <a:effectLst/>
          <a:latin typeface="+mn-lt"/>
          <a:ea typeface="+mn-ea"/>
          <a:cs typeface="+mn-cs"/>
        </a:defRPr>
      </a:lvl4pPr>
      <a:lvl5pPr marL="1500188" indent="-128588" algn="l" defTabSz="342900" rtl="0" eaLnBrk="1" latinLnBrk="0" hangingPunct="1">
        <a:spcBef>
          <a:spcPts val="0"/>
        </a:spcBef>
        <a:spcAft>
          <a:spcPts val="750"/>
        </a:spcAft>
        <a:buClr>
          <a:schemeClr val="tx1"/>
        </a:buClr>
        <a:buSzPct val="100000"/>
        <a:buFont typeface="Arial"/>
        <a:buChar char="•"/>
        <a:defRPr sz="900" kern="1200" cap="none">
          <a:solidFill>
            <a:schemeClr val="tx1"/>
          </a:solidFill>
          <a:effectLst/>
          <a:latin typeface="+mn-lt"/>
          <a:ea typeface="+mn-ea"/>
          <a:cs typeface="+mn-cs"/>
        </a:defRPr>
      </a:lvl5pPr>
      <a:lvl6pPr marL="1885950" indent="-171450" algn="l" defTabSz="342900" rtl="0" eaLnBrk="1" latinLnBrk="0" hangingPunct="1">
        <a:spcBef>
          <a:spcPts val="0"/>
        </a:spcBef>
        <a:spcAft>
          <a:spcPts val="750"/>
        </a:spcAft>
        <a:buClr>
          <a:schemeClr val="tx1"/>
        </a:buClr>
        <a:buSzPct val="100000"/>
        <a:buFont typeface="Arial"/>
        <a:buChar char="•"/>
        <a:defRPr sz="900" kern="1200" cap="none">
          <a:solidFill>
            <a:schemeClr val="tx1"/>
          </a:solidFill>
          <a:effectLst/>
          <a:latin typeface="+mn-lt"/>
          <a:ea typeface="+mn-ea"/>
          <a:cs typeface="+mn-cs"/>
        </a:defRPr>
      </a:lvl6pPr>
      <a:lvl7pPr marL="2228850" indent="-171450" algn="l" defTabSz="342900" rtl="0" eaLnBrk="1" latinLnBrk="0" hangingPunct="1">
        <a:spcBef>
          <a:spcPts val="0"/>
        </a:spcBef>
        <a:spcAft>
          <a:spcPts val="750"/>
        </a:spcAft>
        <a:buClr>
          <a:schemeClr val="tx1"/>
        </a:buClr>
        <a:buSzPct val="100000"/>
        <a:buFont typeface="Arial"/>
        <a:buChar char="•"/>
        <a:defRPr sz="900" kern="1200" cap="none">
          <a:solidFill>
            <a:schemeClr val="tx1"/>
          </a:solidFill>
          <a:effectLst/>
          <a:latin typeface="+mn-lt"/>
          <a:ea typeface="+mn-ea"/>
          <a:cs typeface="+mn-cs"/>
        </a:defRPr>
      </a:lvl7pPr>
      <a:lvl8pPr marL="2571750" indent="-171450" algn="l" defTabSz="342900" rtl="0" eaLnBrk="1" latinLnBrk="0" hangingPunct="1">
        <a:spcBef>
          <a:spcPts val="0"/>
        </a:spcBef>
        <a:spcAft>
          <a:spcPts val="750"/>
        </a:spcAft>
        <a:buClr>
          <a:schemeClr val="tx1"/>
        </a:buClr>
        <a:buSzPct val="100000"/>
        <a:buFont typeface="Arial"/>
        <a:buChar char="•"/>
        <a:defRPr sz="900" kern="1200" cap="none">
          <a:solidFill>
            <a:schemeClr val="tx1"/>
          </a:solidFill>
          <a:effectLst/>
          <a:latin typeface="+mn-lt"/>
          <a:ea typeface="+mn-ea"/>
          <a:cs typeface="+mn-cs"/>
        </a:defRPr>
      </a:lvl8pPr>
      <a:lvl9pPr marL="2914650" indent="-171450" algn="l" defTabSz="342900" rtl="0" eaLnBrk="1" latinLnBrk="0" hangingPunct="1">
        <a:spcBef>
          <a:spcPts val="0"/>
        </a:spcBef>
        <a:spcAft>
          <a:spcPts val="750"/>
        </a:spcAft>
        <a:buClr>
          <a:schemeClr val="tx1"/>
        </a:buClr>
        <a:buSzPct val="100000"/>
        <a:buFont typeface="Arial"/>
        <a:buChar char="•"/>
        <a:defRPr sz="900" kern="1200" cap="none">
          <a:solidFill>
            <a:schemeClr val="tx1"/>
          </a:solidFill>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26.png"/><Relationship Id="rId5" Type="http://schemas.openxmlformats.org/officeDocument/2006/relationships/image" Target="../media/image11.png"/><Relationship Id="rId4" Type="http://schemas.openxmlformats.org/officeDocument/2006/relationships/image" Target="../media/image28.jpeg"/></Relationships>
</file>

<file path=ppt/slides/_rels/slide4.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slideLayout" Target="../slideLayouts/slideLayout10.xml"/><Relationship Id="rId7" Type="http://schemas.openxmlformats.org/officeDocument/2006/relationships/image" Target="../media/image2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png"/><Relationship Id="rId5" Type="http://schemas.openxmlformats.org/officeDocument/2006/relationships/image" Target="../media/image11.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6.png"/><Relationship Id="rId5" Type="http://schemas.openxmlformats.org/officeDocument/2006/relationships/image" Target="../media/image36.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38.jpeg"/><Relationship Id="rId5" Type="http://schemas.openxmlformats.org/officeDocument/2006/relationships/image" Target="../media/image26.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41.png"/><Relationship Id="rId5" Type="http://schemas.openxmlformats.org/officeDocument/2006/relationships/image" Target="../media/image26.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42.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hyperlink" Target="https://ntrs.nasa.gov/citations/20240007991" TargetMode="External"/><Relationship Id="rId2" Type="http://schemas.openxmlformats.org/officeDocument/2006/relationships/image" Target="../media/image43.png"/><Relationship Id="rId1" Type="http://schemas.openxmlformats.org/officeDocument/2006/relationships/slideLayout" Target="../slideLayouts/slideLayout10.xml"/><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46.jpeg"/><Relationship Id="rId7"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48.jpeg"/><Relationship Id="rId5" Type="http://schemas.openxmlformats.org/officeDocument/2006/relationships/image" Target="../media/image47.png"/><Relationship Id="rId10" Type="http://schemas.openxmlformats.org/officeDocument/2006/relationships/image" Target="../media/image51.png"/><Relationship Id="rId4" Type="http://schemas.openxmlformats.org/officeDocument/2006/relationships/image" Target="../media/image11.png"/><Relationship Id="rId9" Type="http://schemas.openxmlformats.org/officeDocument/2006/relationships/image" Target="../media/image50.png"/></Relationships>
</file>

<file path=ppt/slides/_rels/slide1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56.jpg"/></Relationships>
</file>

<file path=ppt/slides/_rels/slide1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59.jpe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60.jp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4C2BA-F9DC-031B-ABC8-C30B996A97DF}"/>
              </a:ext>
            </a:extLst>
          </p:cNvPr>
          <p:cNvSpPr>
            <a:spLocks noGrp="1"/>
          </p:cNvSpPr>
          <p:nvPr>
            <p:ph type="title"/>
          </p:nvPr>
        </p:nvSpPr>
        <p:spPr/>
        <p:txBody>
          <a:bodyPr/>
          <a:lstStyle/>
          <a:p>
            <a:endParaRPr lang="en-US"/>
          </a:p>
        </p:txBody>
      </p:sp>
      <p:pic>
        <p:nvPicPr>
          <p:cNvPr id="4" name="Picture 3" descr="A picture containing engine, projector&#10;&#10;Description automatically generated">
            <a:extLst>
              <a:ext uri="{FF2B5EF4-FFF2-40B4-BE49-F238E27FC236}">
                <a16:creationId xmlns:a16="http://schemas.microsoft.com/office/drawing/2014/main" id="{751D87CB-3B23-B05B-8D8F-D44C9DBB20F7}"/>
              </a:ext>
            </a:extLst>
          </p:cNvPr>
          <p:cNvPicPr>
            <a:picLocks noChangeAspect="1"/>
          </p:cNvPicPr>
          <p:nvPr/>
        </p:nvPicPr>
        <p:blipFill>
          <a:blip r:embed="rId2"/>
          <a:stretch>
            <a:fillRect/>
          </a:stretch>
        </p:blipFill>
        <p:spPr>
          <a:xfrm>
            <a:off x="4060" y="0"/>
            <a:ext cx="9135879" cy="5143500"/>
          </a:xfrm>
          <a:prstGeom prst="rect">
            <a:avLst/>
          </a:prstGeom>
        </p:spPr>
      </p:pic>
      <p:sp>
        <p:nvSpPr>
          <p:cNvPr id="8" name="Title 1">
            <a:extLst>
              <a:ext uri="{FF2B5EF4-FFF2-40B4-BE49-F238E27FC236}">
                <a16:creationId xmlns:a16="http://schemas.microsoft.com/office/drawing/2014/main" id="{46AC5FF3-4D88-5B8A-6241-0FE7A5D980BF}"/>
              </a:ext>
            </a:extLst>
          </p:cNvPr>
          <p:cNvSpPr txBox="1">
            <a:spLocks/>
          </p:cNvSpPr>
          <p:nvPr/>
        </p:nvSpPr>
        <p:spPr>
          <a:xfrm>
            <a:off x="149488" y="-65641"/>
            <a:ext cx="4291672" cy="1730300"/>
          </a:xfrm>
          <a:prstGeom prst="rect">
            <a:avLst/>
          </a:prstGeom>
        </p:spPr>
        <p:txBody>
          <a:bodyPr vert="horz" lIns="91440" tIns="45720" rIns="91440" bIns="45720" rtlCol="0" anchor="ctr">
            <a:noAutofit/>
          </a:bodyPr>
          <a:lstStyle>
            <a:lvl1pPr algn="r" defTabSz="457189" rtl="0" eaLnBrk="1" latinLnBrk="0" hangingPunct="1">
              <a:spcBef>
                <a:spcPct val="0"/>
              </a:spcBef>
              <a:buNone/>
              <a:defRPr sz="3000" b="1" kern="1200">
                <a:solidFill>
                  <a:schemeClr val="bg1"/>
                </a:solidFill>
                <a:latin typeface="+mj-lt"/>
                <a:ea typeface="+mj-ea"/>
                <a:cs typeface="+mj-cs"/>
              </a:defRPr>
            </a:lvl1pPr>
          </a:lstStyle>
          <a:p>
            <a:pPr algn="l"/>
            <a:r>
              <a:rPr lang="en-US" sz="2400" dirty="0">
                <a:latin typeface="Abadi" panose="020B0604020104020204" pitchFamily="34" charset="0"/>
              </a:rPr>
              <a:t>Update on Planetary, Lunar, &amp; Asteroid Natural Environment Testbed (PLANET)</a:t>
            </a:r>
            <a:endParaRPr lang="en-US" sz="2800" dirty="0">
              <a:latin typeface="Abadi" panose="020B0604020104020204" pitchFamily="34" charset="0"/>
            </a:endParaRPr>
          </a:p>
        </p:txBody>
      </p:sp>
      <p:sp>
        <p:nvSpPr>
          <p:cNvPr id="9" name="Text Placeholder 2">
            <a:extLst>
              <a:ext uri="{FF2B5EF4-FFF2-40B4-BE49-F238E27FC236}">
                <a16:creationId xmlns:a16="http://schemas.microsoft.com/office/drawing/2014/main" id="{58BCFACE-7B23-40D7-C4AB-898ACBA584D9}"/>
              </a:ext>
            </a:extLst>
          </p:cNvPr>
          <p:cNvSpPr txBox="1">
            <a:spLocks/>
          </p:cNvSpPr>
          <p:nvPr/>
        </p:nvSpPr>
        <p:spPr>
          <a:xfrm>
            <a:off x="227012" y="2800699"/>
            <a:ext cx="4344988" cy="679170"/>
          </a:xfrm>
          <a:prstGeom prst="rect">
            <a:avLst/>
          </a:prstGeom>
        </p:spPr>
        <p:txBody>
          <a:bodyPr>
            <a:normAutofit fontScale="92500" lnSpcReduction="10000"/>
          </a:bodyPr>
          <a:lstStyle>
            <a:lvl1pPr marL="342891" indent="-342891" algn="l" defTabSz="457189" rtl="0" eaLnBrk="1" latinLnBrk="0" hangingPunct="1">
              <a:spcBef>
                <a:spcPct val="20000"/>
              </a:spcBef>
              <a:buFont typeface="Arial"/>
              <a:buChar char="•"/>
              <a:defRPr sz="2800" kern="1200">
                <a:solidFill>
                  <a:srgbClr val="000000"/>
                </a:solidFill>
                <a:latin typeface="+mn-lt"/>
                <a:ea typeface="+mn-ea"/>
                <a:cs typeface="+mn-cs"/>
              </a:defRPr>
            </a:lvl1pPr>
            <a:lvl2pPr marL="742932" indent="-285744" algn="l" defTabSz="457189" rtl="0" eaLnBrk="1" latinLnBrk="0" hangingPunct="1">
              <a:spcBef>
                <a:spcPct val="20000"/>
              </a:spcBef>
              <a:buFont typeface="Arial"/>
              <a:buChar char="–"/>
              <a:defRPr sz="2400" kern="1200">
                <a:solidFill>
                  <a:srgbClr val="000000"/>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rgbClr val="000000"/>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rgbClr val="000000"/>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rgbClr val="000000"/>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dirty="0">
                <a:solidFill>
                  <a:schemeClr val="bg1"/>
                </a:solidFill>
              </a:rPr>
              <a:t>Erin Hayward,</a:t>
            </a:r>
          </a:p>
          <a:p>
            <a:pPr marL="0" indent="0">
              <a:buNone/>
            </a:pPr>
            <a:r>
              <a:rPr lang="en-US" sz="1200" dirty="0">
                <a:solidFill>
                  <a:schemeClr val="bg1"/>
                </a:solidFill>
              </a:rPr>
              <a:t>Todd Schneider, Jason Vaughn,</a:t>
            </a:r>
          </a:p>
          <a:p>
            <a:pPr marL="0" indent="0">
              <a:buNone/>
            </a:pPr>
            <a:r>
              <a:rPr lang="en-US" sz="1200" dirty="0">
                <a:solidFill>
                  <a:schemeClr val="bg1"/>
                </a:solidFill>
              </a:rPr>
              <a:t>Patrick Lynn, Peter Bertone, Mary Nehls</a:t>
            </a:r>
          </a:p>
          <a:p>
            <a:pPr marL="0" indent="0">
              <a:buNone/>
            </a:pPr>
            <a:endParaRPr lang="en-US" sz="1600" dirty="0">
              <a:solidFill>
                <a:schemeClr val="bg1"/>
              </a:solidFill>
            </a:endParaRPr>
          </a:p>
        </p:txBody>
      </p:sp>
      <p:sp>
        <p:nvSpPr>
          <p:cNvPr id="10" name="Text Placeholder 3">
            <a:extLst>
              <a:ext uri="{FF2B5EF4-FFF2-40B4-BE49-F238E27FC236}">
                <a16:creationId xmlns:a16="http://schemas.microsoft.com/office/drawing/2014/main" id="{1DD3FE44-1DD8-9209-05EE-D11A772C34C6}"/>
              </a:ext>
            </a:extLst>
          </p:cNvPr>
          <p:cNvSpPr txBox="1">
            <a:spLocks/>
          </p:cNvSpPr>
          <p:nvPr/>
        </p:nvSpPr>
        <p:spPr>
          <a:xfrm>
            <a:off x="217959" y="4355722"/>
            <a:ext cx="3435742" cy="549498"/>
          </a:xfrm>
          <a:prstGeom prst="rect">
            <a:avLst/>
          </a:prstGeom>
        </p:spPr>
        <p:txBody>
          <a:bodyPr>
            <a:normAutofit fontScale="40000" lnSpcReduction="20000"/>
          </a:bodyPr>
          <a:lstStyle>
            <a:lvl1pPr marL="342891" indent="-342891" algn="l" defTabSz="457189" rtl="0" eaLnBrk="1" latinLnBrk="0" hangingPunct="1">
              <a:spcBef>
                <a:spcPct val="20000"/>
              </a:spcBef>
              <a:buFont typeface="Arial"/>
              <a:buChar char="•"/>
              <a:defRPr sz="2800" kern="1200">
                <a:solidFill>
                  <a:srgbClr val="000000"/>
                </a:solidFill>
                <a:latin typeface="+mn-lt"/>
                <a:ea typeface="+mn-ea"/>
                <a:cs typeface="+mn-cs"/>
              </a:defRPr>
            </a:lvl1pPr>
            <a:lvl2pPr marL="742932" indent="-285744" algn="l" defTabSz="457189" rtl="0" eaLnBrk="1" latinLnBrk="0" hangingPunct="1">
              <a:spcBef>
                <a:spcPct val="20000"/>
              </a:spcBef>
              <a:buFont typeface="Arial"/>
              <a:buChar char="–"/>
              <a:defRPr sz="2400" kern="1200">
                <a:solidFill>
                  <a:srgbClr val="000000"/>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rgbClr val="000000"/>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rgbClr val="000000"/>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rgbClr val="000000"/>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solidFill>
                  <a:schemeClr val="bg1"/>
                </a:solidFill>
              </a:rPr>
              <a:t>ISMSE–ICPMSE 2024, Saint-Raphaël, France</a:t>
            </a:r>
          </a:p>
          <a:p>
            <a:pPr marL="0" indent="0">
              <a:buNone/>
            </a:pPr>
            <a:r>
              <a:rPr lang="en-US" dirty="0">
                <a:solidFill>
                  <a:schemeClr val="bg1"/>
                </a:solidFill>
              </a:rPr>
              <a:t>October 11, 2024</a:t>
            </a:r>
          </a:p>
        </p:txBody>
      </p:sp>
      <p:sp>
        <p:nvSpPr>
          <p:cNvPr id="11" name="Text Placeholder 3">
            <a:extLst>
              <a:ext uri="{FF2B5EF4-FFF2-40B4-BE49-F238E27FC236}">
                <a16:creationId xmlns:a16="http://schemas.microsoft.com/office/drawing/2014/main" id="{2E299CFD-5086-01B4-D3B1-80292B9F7C3B}"/>
              </a:ext>
            </a:extLst>
          </p:cNvPr>
          <p:cNvSpPr txBox="1">
            <a:spLocks/>
          </p:cNvSpPr>
          <p:nvPr/>
        </p:nvSpPr>
        <p:spPr>
          <a:xfrm>
            <a:off x="227012" y="3560744"/>
            <a:ext cx="3855915" cy="549498"/>
          </a:xfrm>
          <a:prstGeom prst="rect">
            <a:avLst/>
          </a:prstGeom>
        </p:spPr>
        <p:txBody>
          <a:bodyPr vert="horz" lIns="91440" tIns="45720" rIns="91440" bIns="45720" rtlCol="0">
            <a:normAutofit fontScale="92500" lnSpcReduction="10000"/>
          </a:bodyPr>
          <a:lstStyle>
            <a:lvl1pPr marL="0" indent="0" algn="l" defTabSz="457189" rtl="0" eaLnBrk="1" latinLnBrk="0" hangingPunct="1">
              <a:spcBef>
                <a:spcPct val="20000"/>
              </a:spcBef>
              <a:buFont typeface="Arial"/>
              <a:buNone/>
              <a:defRPr sz="1600" kern="1200">
                <a:solidFill>
                  <a:srgbClr val="FFFFFF"/>
                </a:solidFill>
                <a:latin typeface="Arial"/>
                <a:ea typeface="+mn-ea"/>
                <a:cs typeface="Arial"/>
              </a:defRPr>
            </a:lvl1pPr>
            <a:lvl2pPr marL="742932" indent="-285744" algn="l" defTabSz="457189" rtl="0" eaLnBrk="1" latinLnBrk="0" hangingPunct="1">
              <a:spcBef>
                <a:spcPct val="20000"/>
              </a:spcBef>
              <a:buFont typeface="Arial"/>
              <a:buChar char="–"/>
              <a:defRPr sz="2400" kern="1200">
                <a:solidFill>
                  <a:srgbClr val="000000"/>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rgbClr val="000000"/>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rgbClr val="000000"/>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rgbClr val="000000"/>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solidFill>
                  <a:schemeClr val="bg1"/>
                </a:solidFill>
              </a:rPr>
              <a:t>NASA MSFC</a:t>
            </a:r>
          </a:p>
          <a:p>
            <a:r>
              <a:rPr lang="en-US" dirty="0">
                <a:solidFill>
                  <a:schemeClr val="bg1"/>
                </a:solidFill>
              </a:rPr>
              <a:t>Space Environmental Effects Team (EM41)</a:t>
            </a:r>
          </a:p>
        </p:txBody>
      </p:sp>
      <p:sp>
        <p:nvSpPr>
          <p:cNvPr id="12" name="Rectangle 11">
            <a:extLst>
              <a:ext uri="{FF2B5EF4-FFF2-40B4-BE49-F238E27FC236}">
                <a16:creationId xmlns:a16="http://schemas.microsoft.com/office/drawing/2014/main" id="{D5B3F145-4465-8326-27CA-745613C6E1E6}"/>
              </a:ext>
            </a:extLst>
          </p:cNvPr>
          <p:cNvSpPr/>
          <p:nvPr/>
        </p:nvSpPr>
        <p:spPr>
          <a:xfrm>
            <a:off x="5708259" y="0"/>
            <a:ext cx="3435742" cy="5143500"/>
          </a:xfrm>
          <a:prstGeom prst="rect">
            <a:avLst/>
          </a:prstGeom>
          <a:gradFill flip="none" rotWithShape="1">
            <a:gsLst>
              <a:gs pos="60000">
                <a:srgbClr val="7030A0">
                  <a:alpha val="0"/>
                </a:srgbClr>
              </a:gs>
              <a:gs pos="0">
                <a:srgbClr val="39013D"/>
              </a:gs>
            </a:gsLst>
            <a:lin ang="81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7597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5DA3408-4E66-4633-96F6-9A639918315A}"/>
              </a:ext>
            </a:extLst>
          </p:cNvPr>
          <p:cNvGrpSpPr/>
          <p:nvPr/>
        </p:nvGrpSpPr>
        <p:grpSpPr>
          <a:xfrm>
            <a:off x="1186900" y="-994"/>
            <a:ext cx="7957101" cy="5150629"/>
            <a:chOff x="1447749" y="-225655"/>
            <a:chExt cx="7957101" cy="5150629"/>
          </a:xfrm>
        </p:grpSpPr>
        <p:sp>
          <p:nvSpPr>
            <p:cNvPr id="8" name="Rectangle 7">
              <a:extLst>
                <a:ext uri="{FF2B5EF4-FFF2-40B4-BE49-F238E27FC236}">
                  <a16:creationId xmlns:a16="http://schemas.microsoft.com/office/drawing/2014/main" id="{4CF11662-40A3-49B4-AF1F-16986727C226}"/>
                </a:ext>
              </a:extLst>
            </p:cNvPr>
            <p:cNvSpPr/>
            <p:nvPr/>
          </p:nvSpPr>
          <p:spPr>
            <a:xfrm>
              <a:off x="2767466" y="3655576"/>
              <a:ext cx="6637384" cy="1269398"/>
            </a:xfrm>
            <a:prstGeom prst="rect">
              <a:avLst/>
            </a:prstGeom>
            <a:solidFill>
              <a:srgbClr val="AAAAAA"/>
            </a:solidFill>
            <a:ln>
              <a:no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33D4EC1B-4941-458D-AA0E-B87AEEBAB875}"/>
                </a:ext>
              </a:extLst>
            </p:cNvPr>
            <p:cNvPicPr>
              <a:picLocks noChangeAspect="1"/>
            </p:cNvPicPr>
            <p:nvPr/>
          </p:nvPicPr>
          <p:blipFill rotWithShape="1">
            <a:blip r:embed="rId3"/>
            <a:srcRect l="6074" r="25466"/>
            <a:stretch/>
          </p:blipFill>
          <p:spPr>
            <a:xfrm>
              <a:off x="3735274" y="-224661"/>
              <a:ext cx="5669575" cy="4095232"/>
            </a:xfrm>
            <a:prstGeom prst="rect">
              <a:avLst/>
            </a:prstGeom>
          </p:spPr>
        </p:pic>
        <p:sp>
          <p:nvSpPr>
            <p:cNvPr id="7" name="Rectangle 6">
              <a:extLst>
                <a:ext uri="{FF2B5EF4-FFF2-40B4-BE49-F238E27FC236}">
                  <a16:creationId xmlns:a16="http://schemas.microsoft.com/office/drawing/2014/main" id="{AEFA9A14-853C-442C-BDD5-57F397ECA736}"/>
                </a:ext>
              </a:extLst>
            </p:cNvPr>
            <p:cNvSpPr/>
            <p:nvPr/>
          </p:nvSpPr>
          <p:spPr>
            <a:xfrm>
              <a:off x="1447749" y="-225655"/>
              <a:ext cx="2480605" cy="5143500"/>
            </a:xfrm>
            <a:prstGeom prst="rect">
              <a:avLst/>
            </a:prstGeom>
            <a:gradFill flip="none" rotWithShape="1">
              <a:gsLst>
                <a:gs pos="14000">
                  <a:srgbClr val="A9A9A9"/>
                </a:gs>
                <a:gs pos="100000">
                  <a:schemeClr val="bg1"/>
                </a:gs>
              </a:gsLst>
              <a:lin ang="10800000" scaled="0"/>
              <a:tileRect/>
            </a:gra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baseline="-25000" dirty="0"/>
            </a:p>
          </p:txBody>
        </p:sp>
      </p:grpSp>
      <p:sp>
        <p:nvSpPr>
          <p:cNvPr id="39" name="TextBox 38">
            <a:extLst>
              <a:ext uri="{FF2B5EF4-FFF2-40B4-BE49-F238E27FC236}">
                <a16:creationId xmlns:a16="http://schemas.microsoft.com/office/drawing/2014/main" id="{03AD8780-D197-41DB-847F-4499359B0D03}"/>
              </a:ext>
            </a:extLst>
          </p:cNvPr>
          <p:cNvSpPr txBox="1"/>
          <p:nvPr/>
        </p:nvSpPr>
        <p:spPr>
          <a:xfrm>
            <a:off x="2707662" y="1376596"/>
            <a:ext cx="2283856" cy="2492990"/>
          </a:xfrm>
          <a:prstGeom prst="rect">
            <a:avLst/>
          </a:prstGeom>
          <a:noFill/>
        </p:spPr>
        <p:txBody>
          <a:bodyPr wrap="square" rtlCol="0">
            <a:spAutoFit/>
          </a:bodyPr>
          <a:lstStyle/>
          <a:p>
            <a:pPr marL="285750" indent="-285750">
              <a:buFont typeface="Arial" panose="020B0604020202020204" pitchFamily="34" charset="0"/>
              <a:buChar char="•"/>
            </a:pPr>
            <a:r>
              <a:rPr lang="en-US" sz="1200" dirty="0"/>
              <a:t>Based on a 2-meter diameter x 3-meter long cylindrical vacuum chamber</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Significantly enhances NASA’s planetary surface simulation capabilities, providing the most “complete” </a:t>
            </a:r>
            <a:r>
              <a:rPr lang="en-US" sz="1200" i="0" dirty="0">
                <a:solidFill>
                  <a:schemeClr val="tx1"/>
                </a:solidFill>
                <a:effectLst/>
                <a:latin typeface="+mn-lt"/>
              </a:rPr>
              <a:t>lunar surface environment testbed available with greater than 1 m</a:t>
            </a:r>
            <a:r>
              <a:rPr lang="en-US" sz="1200" i="0" baseline="30000" dirty="0">
                <a:solidFill>
                  <a:schemeClr val="tx1"/>
                </a:solidFill>
                <a:effectLst/>
                <a:latin typeface="+mn-lt"/>
              </a:rPr>
              <a:t>3</a:t>
            </a:r>
            <a:r>
              <a:rPr lang="en-US" sz="1200" i="0" dirty="0">
                <a:solidFill>
                  <a:schemeClr val="tx1"/>
                </a:solidFill>
                <a:effectLst/>
                <a:latin typeface="+mn-lt"/>
              </a:rPr>
              <a:t> exposure envelope </a:t>
            </a:r>
            <a:endParaRPr lang="en-US" sz="1200" dirty="0"/>
          </a:p>
        </p:txBody>
      </p:sp>
      <p:sp>
        <p:nvSpPr>
          <p:cNvPr id="45" name="Rectangle 44">
            <a:extLst>
              <a:ext uri="{FF2B5EF4-FFF2-40B4-BE49-F238E27FC236}">
                <a16:creationId xmlns:a16="http://schemas.microsoft.com/office/drawing/2014/main" id="{9913E03F-0F0C-49E3-B095-100EC4AA2F47}"/>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8318F89D-2217-4901-8798-A55C94B43B13}"/>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0" name="Picture 9" descr="Icon&#10;&#10;Description automatically generated">
            <a:extLst>
              <a:ext uri="{FF2B5EF4-FFF2-40B4-BE49-F238E27FC236}">
                <a16:creationId xmlns:a16="http://schemas.microsoft.com/office/drawing/2014/main" id="{4AA0E0D5-2847-4219-A286-65E76C2A4440}"/>
              </a:ext>
            </a:extLst>
          </p:cNvPr>
          <p:cNvPicPr>
            <a:picLocks noChangeAspect="1"/>
          </p:cNvPicPr>
          <p:nvPr/>
        </p:nvPicPr>
        <p:blipFill>
          <a:blip r:embed="rId4"/>
          <a:stretch>
            <a:fillRect/>
          </a:stretch>
        </p:blipFill>
        <p:spPr>
          <a:xfrm>
            <a:off x="8176114" y="4120291"/>
            <a:ext cx="855720" cy="706967"/>
          </a:xfrm>
          <a:prstGeom prst="rect">
            <a:avLst/>
          </a:prstGeom>
        </p:spPr>
      </p:pic>
      <p:sp>
        <p:nvSpPr>
          <p:cNvPr id="2" name="Title 1">
            <a:extLst>
              <a:ext uri="{FF2B5EF4-FFF2-40B4-BE49-F238E27FC236}">
                <a16:creationId xmlns:a16="http://schemas.microsoft.com/office/drawing/2014/main" id="{13C5E533-8374-4236-B41C-7D431F84ABAD}"/>
              </a:ext>
            </a:extLst>
          </p:cNvPr>
          <p:cNvSpPr>
            <a:spLocks noGrp="1"/>
          </p:cNvSpPr>
          <p:nvPr>
            <p:ph type="title"/>
          </p:nvPr>
        </p:nvSpPr>
        <p:spPr>
          <a:xfrm>
            <a:off x="4829907" y="4035419"/>
            <a:ext cx="4028832" cy="857250"/>
          </a:xfrm>
        </p:spPr>
        <p:txBody>
          <a:bodyPr/>
          <a:lstStyle/>
          <a:p>
            <a:pPr algn="ctr"/>
            <a:r>
              <a:rPr lang="en-US" sz="4400" dirty="0"/>
              <a:t>PLANET</a:t>
            </a:r>
          </a:p>
        </p:txBody>
      </p:sp>
      <p:pic>
        <p:nvPicPr>
          <p:cNvPr id="12" name="Picture 11">
            <a:extLst>
              <a:ext uri="{FF2B5EF4-FFF2-40B4-BE49-F238E27FC236}">
                <a16:creationId xmlns:a16="http://schemas.microsoft.com/office/drawing/2014/main" id="{60AD754C-08A5-FBE5-DF21-C0E8ABBEBCFF}"/>
              </a:ext>
            </a:extLst>
          </p:cNvPr>
          <p:cNvPicPr>
            <a:picLocks noChangeAspect="1"/>
          </p:cNvPicPr>
          <p:nvPr/>
        </p:nvPicPr>
        <p:blipFill>
          <a:blip r:embed="rId5"/>
          <a:srcRect/>
          <a:stretch/>
        </p:blipFill>
        <p:spPr>
          <a:xfrm>
            <a:off x="426153" y="1481495"/>
            <a:ext cx="2181092" cy="3033441"/>
          </a:xfrm>
          <a:prstGeom prst="rect">
            <a:avLst/>
          </a:prstGeom>
        </p:spPr>
      </p:pic>
      <p:sp>
        <p:nvSpPr>
          <p:cNvPr id="16" name="TextBox 15">
            <a:extLst>
              <a:ext uri="{FF2B5EF4-FFF2-40B4-BE49-F238E27FC236}">
                <a16:creationId xmlns:a16="http://schemas.microsoft.com/office/drawing/2014/main" id="{2037C8D7-DB73-1381-2A76-CE95DB0201A3}"/>
              </a:ext>
            </a:extLst>
          </p:cNvPr>
          <p:cNvSpPr txBox="1"/>
          <p:nvPr/>
        </p:nvSpPr>
        <p:spPr>
          <a:xfrm>
            <a:off x="347042" y="274150"/>
            <a:ext cx="4572000" cy="923330"/>
          </a:xfrm>
          <a:prstGeom prst="rect">
            <a:avLst/>
          </a:prstGeom>
          <a:noFill/>
        </p:spPr>
        <p:txBody>
          <a:bodyPr wrap="square">
            <a:spAutoFit/>
          </a:bodyPr>
          <a:lstStyle/>
          <a:p>
            <a:r>
              <a:rPr lang="en-US" sz="1800" dirty="0"/>
              <a:t>PLANET is </a:t>
            </a:r>
            <a:r>
              <a:rPr lang="en-US" dirty="0"/>
              <a:t>a</a:t>
            </a:r>
            <a:r>
              <a:rPr lang="en-US" sz="1800" dirty="0"/>
              <a:t> new, high-fidelity, combined space environments laboratory located at NASA’s Marshall Space Flight Center</a:t>
            </a:r>
          </a:p>
        </p:txBody>
      </p:sp>
      <p:sp>
        <p:nvSpPr>
          <p:cNvPr id="18" name="TextBox 17">
            <a:extLst>
              <a:ext uri="{FF2B5EF4-FFF2-40B4-BE49-F238E27FC236}">
                <a16:creationId xmlns:a16="http://schemas.microsoft.com/office/drawing/2014/main" id="{E52610AA-F339-FD95-76A5-86348C522B26}"/>
              </a:ext>
            </a:extLst>
          </p:cNvPr>
          <p:cNvSpPr txBox="1"/>
          <p:nvPr/>
        </p:nvSpPr>
        <p:spPr>
          <a:xfrm>
            <a:off x="2688702" y="4173435"/>
            <a:ext cx="3048164" cy="584775"/>
          </a:xfrm>
          <a:prstGeom prst="rect">
            <a:avLst/>
          </a:prstGeom>
          <a:noFill/>
        </p:spPr>
        <p:txBody>
          <a:bodyPr wrap="square">
            <a:spAutoFit/>
          </a:bodyPr>
          <a:lstStyle/>
          <a:p>
            <a:pPr algn="r"/>
            <a:r>
              <a:rPr lang="en-US" sz="1600" b="1" i="0" dirty="0">
                <a:solidFill>
                  <a:schemeClr val="accent5">
                    <a:lumMod val="60000"/>
                    <a:lumOff val="40000"/>
                  </a:schemeClr>
                </a:solidFill>
                <a:effectLst/>
                <a:latin typeface="Bahnschrift" panose="020B0502040204020203" pitchFamily="34" charset="0"/>
              </a:rPr>
              <a:t>Planetary, Lunar, &amp; Asteroid Natural Environments Testbed</a:t>
            </a:r>
          </a:p>
        </p:txBody>
      </p:sp>
    </p:spTree>
    <p:extLst>
      <p:ext uri="{BB962C8B-B14F-4D97-AF65-F5344CB8AC3E}">
        <p14:creationId xmlns:p14="http://schemas.microsoft.com/office/powerpoint/2010/main" val="3864929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EBA57C-999A-09FA-5CCB-7B731CA73A6A}"/>
              </a:ext>
            </a:extLst>
          </p:cNvPr>
          <p:cNvPicPr>
            <a:picLocks noChangeAspect="1" noChangeArrowheads="1"/>
          </p:cNvPicPr>
          <p:nvPr/>
        </p:nvPicPr>
        <p:blipFill>
          <a:blip r:embed="rId3"/>
          <a:srcRect/>
          <a:stretch/>
        </p:blipFill>
        <p:spPr bwMode="auto">
          <a:xfrm>
            <a:off x="0" y="1390"/>
            <a:ext cx="6856412" cy="5140720"/>
          </a:xfrm>
          <a:prstGeom prst="rect">
            <a:avLst/>
          </a:prstGeom>
          <a:noFill/>
          <a:ln w="19050">
            <a:noFill/>
          </a:ln>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1C5E7CE8-4E5C-2C7E-5D67-7AC3ECD7C5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091875"/>
            <a:ext cx="4301165" cy="32251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C166F18D-572E-482A-ACA3-163E0E11E096}"/>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F76AC1B-CC24-46A0-9B04-EBD1AC838E1D}"/>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C8E1E-6874-4050-B036-75D1661116F0}"/>
              </a:ext>
            </a:extLst>
          </p:cNvPr>
          <p:cNvSpPr>
            <a:spLocks noGrp="1"/>
          </p:cNvSpPr>
          <p:nvPr>
            <p:ph type="title"/>
          </p:nvPr>
        </p:nvSpPr>
        <p:spPr>
          <a:xfrm>
            <a:off x="2590800" y="4035238"/>
            <a:ext cx="5511579" cy="857250"/>
          </a:xfrm>
        </p:spPr>
        <p:txBody>
          <a:bodyPr/>
          <a:lstStyle/>
          <a:p>
            <a:r>
              <a:rPr lang="en-US" sz="2400" dirty="0"/>
              <a:t>Preparing Room 14</a:t>
            </a:r>
          </a:p>
        </p:txBody>
      </p:sp>
      <p:pic>
        <p:nvPicPr>
          <p:cNvPr id="3" name="Picture 2" descr="Icon&#10;&#10;Description automatically generated">
            <a:extLst>
              <a:ext uri="{FF2B5EF4-FFF2-40B4-BE49-F238E27FC236}">
                <a16:creationId xmlns:a16="http://schemas.microsoft.com/office/drawing/2014/main" id="{2FBD327A-4532-4493-9DA3-CA89ADA119C5}"/>
              </a:ext>
            </a:extLst>
          </p:cNvPr>
          <p:cNvPicPr>
            <a:picLocks noChangeAspect="1"/>
          </p:cNvPicPr>
          <p:nvPr/>
        </p:nvPicPr>
        <p:blipFill>
          <a:blip r:embed="rId5"/>
          <a:stretch>
            <a:fillRect/>
          </a:stretch>
        </p:blipFill>
        <p:spPr>
          <a:xfrm>
            <a:off x="8176114" y="4134547"/>
            <a:ext cx="855720" cy="706967"/>
          </a:xfrm>
          <a:prstGeom prst="rect">
            <a:avLst/>
          </a:prstGeom>
        </p:spPr>
      </p:pic>
      <p:pic>
        <p:nvPicPr>
          <p:cNvPr id="4" name="Picture 3">
            <a:extLst>
              <a:ext uri="{FF2B5EF4-FFF2-40B4-BE49-F238E27FC236}">
                <a16:creationId xmlns:a16="http://schemas.microsoft.com/office/drawing/2014/main" id="{24A61D13-A1B3-82A9-1BE3-EAEE809BAD62}"/>
              </a:ext>
            </a:extLst>
          </p:cNvPr>
          <p:cNvPicPr>
            <a:picLocks noChangeAspect="1"/>
          </p:cNvPicPr>
          <p:nvPr/>
        </p:nvPicPr>
        <p:blipFill>
          <a:blip r:embed="rId6"/>
          <a:srcRect/>
          <a:stretch/>
        </p:blipFill>
        <p:spPr>
          <a:xfrm>
            <a:off x="165487" y="4035238"/>
            <a:ext cx="722822" cy="1005294"/>
          </a:xfrm>
          <a:prstGeom prst="rect">
            <a:avLst/>
          </a:prstGeom>
        </p:spPr>
      </p:pic>
      <p:sp>
        <p:nvSpPr>
          <p:cNvPr id="8" name="TextBox 7">
            <a:extLst>
              <a:ext uri="{FF2B5EF4-FFF2-40B4-BE49-F238E27FC236}">
                <a16:creationId xmlns:a16="http://schemas.microsoft.com/office/drawing/2014/main" id="{4D742943-8B6E-C65D-DC28-8D2437E3D5B2}"/>
              </a:ext>
            </a:extLst>
          </p:cNvPr>
          <p:cNvSpPr txBox="1"/>
          <p:nvPr/>
        </p:nvSpPr>
        <p:spPr>
          <a:xfrm>
            <a:off x="7124082" y="244197"/>
            <a:ext cx="1479892" cy="646331"/>
          </a:xfrm>
          <a:prstGeom prst="rect">
            <a:avLst/>
          </a:prstGeom>
          <a:noFill/>
        </p:spPr>
        <p:txBody>
          <a:bodyPr wrap="none" rtlCol="0">
            <a:spAutoFit/>
          </a:bodyPr>
          <a:lstStyle/>
          <a:p>
            <a:r>
              <a:rPr lang="en-US" sz="1800" dirty="0"/>
              <a:t>August 2023</a:t>
            </a:r>
          </a:p>
          <a:p>
            <a:r>
              <a:rPr lang="en-US" dirty="0"/>
              <a:t>Lots to do!</a:t>
            </a:r>
          </a:p>
        </p:txBody>
      </p:sp>
    </p:spTree>
    <p:extLst>
      <p:ext uri="{BB962C8B-B14F-4D97-AF65-F5344CB8AC3E}">
        <p14:creationId xmlns:p14="http://schemas.microsoft.com/office/powerpoint/2010/main" val="8961004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166F18D-572E-482A-ACA3-163E0E11E096}"/>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F76AC1B-CC24-46A0-9B04-EBD1AC838E1D}"/>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C8E1E-6874-4050-B036-75D1661116F0}"/>
              </a:ext>
            </a:extLst>
          </p:cNvPr>
          <p:cNvSpPr>
            <a:spLocks noGrp="1"/>
          </p:cNvSpPr>
          <p:nvPr>
            <p:ph type="title"/>
          </p:nvPr>
        </p:nvSpPr>
        <p:spPr>
          <a:xfrm>
            <a:off x="2590800" y="4035238"/>
            <a:ext cx="5511579" cy="857250"/>
          </a:xfrm>
        </p:spPr>
        <p:txBody>
          <a:bodyPr/>
          <a:lstStyle/>
          <a:p>
            <a:r>
              <a:rPr lang="en-US" sz="2400" dirty="0"/>
              <a:t>PLANET Arrival &amp; Commissioning</a:t>
            </a:r>
          </a:p>
        </p:txBody>
      </p:sp>
      <p:pic>
        <p:nvPicPr>
          <p:cNvPr id="3" name="Picture 2" descr="Icon&#10;&#10;Description automatically generated">
            <a:extLst>
              <a:ext uri="{FF2B5EF4-FFF2-40B4-BE49-F238E27FC236}">
                <a16:creationId xmlns:a16="http://schemas.microsoft.com/office/drawing/2014/main" id="{2FBD327A-4532-4493-9DA3-CA89ADA119C5}"/>
              </a:ext>
            </a:extLst>
          </p:cNvPr>
          <p:cNvPicPr>
            <a:picLocks noChangeAspect="1"/>
          </p:cNvPicPr>
          <p:nvPr/>
        </p:nvPicPr>
        <p:blipFill>
          <a:blip r:embed="rId5"/>
          <a:stretch>
            <a:fillRect/>
          </a:stretch>
        </p:blipFill>
        <p:spPr>
          <a:xfrm>
            <a:off x="8176114" y="4134547"/>
            <a:ext cx="855720" cy="706967"/>
          </a:xfrm>
          <a:prstGeom prst="rect">
            <a:avLst/>
          </a:prstGeom>
        </p:spPr>
      </p:pic>
      <p:pic>
        <p:nvPicPr>
          <p:cNvPr id="4" name="Picture 3">
            <a:extLst>
              <a:ext uri="{FF2B5EF4-FFF2-40B4-BE49-F238E27FC236}">
                <a16:creationId xmlns:a16="http://schemas.microsoft.com/office/drawing/2014/main" id="{24A61D13-A1B3-82A9-1BE3-EAEE809BAD62}"/>
              </a:ext>
            </a:extLst>
          </p:cNvPr>
          <p:cNvPicPr>
            <a:picLocks noChangeAspect="1"/>
          </p:cNvPicPr>
          <p:nvPr/>
        </p:nvPicPr>
        <p:blipFill>
          <a:blip r:embed="rId6"/>
          <a:srcRect/>
          <a:stretch/>
        </p:blipFill>
        <p:spPr>
          <a:xfrm>
            <a:off x="165487" y="4035238"/>
            <a:ext cx="722822" cy="1005294"/>
          </a:xfrm>
          <a:prstGeom prst="rect">
            <a:avLst/>
          </a:prstGeom>
        </p:spPr>
      </p:pic>
      <p:pic>
        <p:nvPicPr>
          <p:cNvPr id="5" name="PLANET-arrival-short-2">
            <a:hlinkClick r:id="" action="ppaction://media"/>
            <a:extLst>
              <a:ext uri="{FF2B5EF4-FFF2-40B4-BE49-F238E27FC236}">
                <a16:creationId xmlns:a16="http://schemas.microsoft.com/office/drawing/2014/main" id="{82D99E1E-FAA0-0A3B-BE94-3109832A32C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65487" y="392260"/>
            <a:ext cx="5738965" cy="32281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picture containing engine&#10;&#10;Description automatically generated">
            <a:extLst>
              <a:ext uri="{FF2B5EF4-FFF2-40B4-BE49-F238E27FC236}">
                <a16:creationId xmlns:a16="http://schemas.microsoft.com/office/drawing/2014/main" id="{470ABCF6-7AD7-5ADA-EFE4-452B0ED2593D}"/>
              </a:ext>
            </a:extLst>
          </p:cNvPr>
          <p:cNvPicPr>
            <a:picLocks noChangeAspect="1"/>
          </p:cNvPicPr>
          <p:nvPr/>
        </p:nvPicPr>
        <p:blipFill rotWithShape="1">
          <a:blip r:embed="rId8"/>
          <a:srcRect l="8383" r="15736"/>
          <a:stretch/>
        </p:blipFill>
        <p:spPr>
          <a:xfrm rot="5400000">
            <a:off x="5535874" y="635880"/>
            <a:ext cx="3902925" cy="2895791"/>
          </a:xfrm>
          <a:prstGeom prst="rect">
            <a:avLst/>
          </a:prstGeom>
        </p:spPr>
      </p:pic>
      <p:sp>
        <p:nvSpPr>
          <p:cNvPr id="7" name="TextBox 6">
            <a:extLst>
              <a:ext uri="{FF2B5EF4-FFF2-40B4-BE49-F238E27FC236}">
                <a16:creationId xmlns:a16="http://schemas.microsoft.com/office/drawing/2014/main" id="{EE1F5BD7-8B26-96DA-851C-1FD89C768D62}"/>
              </a:ext>
            </a:extLst>
          </p:cNvPr>
          <p:cNvSpPr txBox="1"/>
          <p:nvPr/>
        </p:nvSpPr>
        <p:spPr>
          <a:xfrm>
            <a:off x="721349" y="3649539"/>
            <a:ext cx="5738965" cy="307777"/>
          </a:xfrm>
          <a:prstGeom prst="rect">
            <a:avLst/>
          </a:prstGeom>
          <a:noFill/>
        </p:spPr>
        <p:txBody>
          <a:bodyPr wrap="square" rtlCol="0">
            <a:spAutoFit/>
          </a:bodyPr>
          <a:lstStyle/>
          <a:p>
            <a:pPr algn="ctr"/>
            <a:r>
              <a:rPr lang="en-US" sz="1400" dirty="0">
                <a:solidFill>
                  <a:srgbClr val="F77509"/>
                </a:solidFill>
              </a:rPr>
              <a:t>Successful high-vac </a:t>
            </a:r>
            <a:r>
              <a:rPr lang="en-US" sz="1400" dirty="0" err="1">
                <a:solidFill>
                  <a:srgbClr val="F77509"/>
                </a:solidFill>
              </a:rPr>
              <a:t>pumpdown</a:t>
            </a:r>
            <a:r>
              <a:rPr lang="en-US" sz="1400" dirty="0">
                <a:solidFill>
                  <a:srgbClr val="F77509"/>
                </a:solidFill>
              </a:rPr>
              <a:t>! 7.4e-7 Torr (9.9e-7 mbar) </a:t>
            </a:r>
            <a:r>
              <a:rPr lang="en-US" sz="1400" dirty="0">
                <a:solidFill>
                  <a:srgbClr val="F77509"/>
                </a:solidFill>
                <a:sym typeface="Wingdings" panose="05000000000000000000" pitchFamily="2" charset="2"/>
              </a:rPr>
              <a:t></a:t>
            </a:r>
            <a:endParaRPr lang="en-US" sz="1400" dirty="0">
              <a:solidFill>
                <a:srgbClr val="F77509"/>
              </a:solidFill>
            </a:endParaRPr>
          </a:p>
        </p:txBody>
      </p:sp>
    </p:spTree>
    <p:extLst>
      <p:ext uri="{BB962C8B-B14F-4D97-AF65-F5344CB8AC3E}">
        <p14:creationId xmlns:p14="http://schemas.microsoft.com/office/powerpoint/2010/main" val="7303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3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AA06B735-3D2F-DE78-F81D-CBB7454D98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34475" cy="514350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C166F18D-572E-482A-ACA3-163E0E11E096}"/>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F76AC1B-CC24-46A0-9B04-EBD1AC838E1D}"/>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C8E1E-6874-4050-B036-75D1661116F0}"/>
              </a:ext>
            </a:extLst>
          </p:cNvPr>
          <p:cNvSpPr>
            <a:spLocks noGrp="1"/>
          </p:cNvSpPr>
          <p:nvPr>
            <p:ph type="title"/>
          </p:nvPr>
        </p:nvSpPr>
        <p:spPr>
          <a:xfrm>
            <a:off x="2590800" y="4035238"/>
            <a:ext cx="5511579" cy="857250"/>
          </a:xfrm>
        </p:spPr>
        <p:txBody>
          <a:bodyPr/>
          <a:lstStyle/>
          <a:p>
            <a:r>
              <a:rPr lang="en-US" sz="2400" dirty="0"/>
              <a:t>PLANET Arrival &amp; Commissioning</a:t>
            </a:r>
          </a:p>
        </p:txBody>
      </p:sp>
      <p:pic>
        <p:nvPicPr>
          <p:cNvPr id="3" name="Picture 2" descr="Icon&#10;&#10;Description automatically generated">
            <a:extLst>
              <a:ext uri="{FF2B5EF4-FFF2-40B4-BE49-F238E27FC236}">
                <a16:creationId xmlns:a16="http://schemas.microsoft.com/office/drawing/2014/main" id="{2FBD327A-4532-4493-9DA3-CA89ADA119C5}"/>
              </a:ext>
            </a:extLst>
          </p:cNvPr>
          <p:cNvPicPr>
            <a:picLocks noChangeAspect="1"/>
          </p:cNvPicPr>
          <p:nvPr/>
        </p:nvPicPr>
        <p:blipFill>
          <a:blip r:embed="rId4"/>
          <a:stretch>
            <a:fillRect/>
          </a:stretch>
        </p:blipFill>
        <p:spPr>
          <a:xfrm>
            <a:off x="8176114" y="4134547"/>
            <a:ext cx="855720" cy="706967"/>
          </a:xfrm>
          <a:prstGeom prst="rect">
            <a:avLst/>
          </a:prstGeom>
        </p:spPr>
      </p:pic>
      <p:pic>
        <p:nvPicPr>
          <p:cNvPr id="4" name="Picture 3">
            <a:extLst>
              <a:ext uri="{FF2B5EF4-FFF2-40B4-BE49-F238E27FC236}">
                <a16:creationId xmlns:a16="http://schemas.microsoft.com/office/drawing/2014/main" id="{24A61D13-A1B3-82A9-1BE3-EAEE809BAD62}"/>
              </a:ext>
            </a:extLst>
          </p:cNvPr>
          <p:cNvPicPr>
            <a:picLocks noChangeAspect="1"/>
          </p:cNvPicPr>
          <p:nvPr/>
        </p:nvPicPr>
        <p:blipFill>
          <a:blip r:embed="rId5"/>
          <a:srcRect/>
          <a:stretch/>
        </p:blipFill>
        <p:spPr>
          <a:xfrm>
            <a:off x="165487" y="4035238"/>
            <a:ext cx="722822" cy="1005294"/>
          </a:xfrm>
          <a:prstGeom prst="rect">
            <a:avLst/>
          </a:prstGeom>
        </p:spPr>
      </p:pic>
    </p:spTree>
    <p:extLst>
      <p:ext uri="{BB962C8B-B14F-4D97-AF65-F5344CB8AC3E}">
        <p14:creationId xmlns:p14="http://schemas.microsoft.com/office/powerpoint/2010/main" val="3000885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4C945DFE-A064-404B-A0C9-F4718653DA84}"/>
              </a:ext>
            </a:extLst>
          </p:cNvPr>
          <p:cNvGrpSpPr/>
          <p:nvPr/>
        </p:nvGrpSpPr>
        <p:grpSpPr>
          <a:xfrm>
            <a:off x="0" y="0"/>
            <a:ext cx="9144000" cy="5143501"/>
            <a:chOff x="0" y="-166971"/>
            <a:chExt cx="9144000" cy="5143501"/>
          </a:xfrm>
        </p:grpSpPr>
        <p:pic>
          <p:nvPicPr>
            <p:cNvPr id="14" name="Picture 2">
              <a:extLst>
                <a:ext uri="{FF2B5EF4-FFF2-40B4-BE49-F238E27FC236}">
                  <a16:creationId xmlns:a16="http://schemas.microsoft.com/office/drawing/2014/main" id="{E3699627-62ED-445F-B555-DC072E752F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 b="57505"/>
            <a:stretch/>
          </p:blipFill>
          <p:spPr bwMode="auto">
            <a:xfrm>
              <a:off x="0" y="1191254"/>
              <a:ext cx="9144000" cy="378527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A24D4DE8-6684-4D98-8D47-D1173BACA50D}"/>
                </a:ext>
              </a:extLst>
            </p:cNvPr>
            <p:cNvSpPr/>
            <p:nvPr/>
          </p:nvSpPr>
          <p:spPr>
            <a:xfrm>
              <a:off x="0" y="-166971"/>
              <a:ext cx="9144000" cy="1518693"/>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285750" indent="-285750" algn="ctr">
                <a:buFont typeface="Arial" panose="020B0604020202020204" pitchFamily="34" charset="0"/>
                <a:buChar char="•"/>
              </a:pPr>
              <a:endParaRPr lang="en-US" dirty="0"/>
            </a:p>
          </p:txBody>
        </p:sp>
      </p:grpSp>
      <p:sp>
        <p:nvSpPr>
          <p:cNvPr id="5" name="Rectangle 4">
            <a:extLst>
              <a:ext uri="{FF2B5EF4-FFF2-40B4-BE49-F238E27FC236}">
                <a16:creationId xmlns:a16="http://schemas.microsoft.com/office/drawing/2014/main" id="{44E8F096-5275-44D4-B1A0-321769B15B12}"/>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E234B46-75B9-4989-890D-20964802D59A}"/>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0DED2B-9233-4E3D-A8C1-4AC13883DF1E}"/>
              </a:ext>
            </a:extLst>
          </p:cNvPr>
          <p:cNvSpPr>
            <a:spLocks noGrp="1"/>
          </p:cNvSpPr>
          <p:nvPr>
            <p:ph type="title"/>
          </p:nvPr>
        </p:nvSpPr>
        <p:spPr>
          <a:xfrm>
            <a:off x="1152939" y="4035238"/>
            <a:ext cx="6941489" cy="857250"/>
          </a:xfrm>
        </p:spPr>
        <p:txBody>
          <a:bodyPr/>
          <a:lstStyle/>
          <a:p>
            <a:r>
              <a:rPr lang="en-US" dirty="0"/>
              <a:t>Planned Environmental Capabilities</a:t>
            </a:r>
          </a:p>
        </p:txBody>
      </p:sp>
      <p:pic>
        <p:nvPicPr>
          <p:cNvPr id="3" name="Picture 2" descr="Icon&#10;&#10;Description automatically generated">
            <a:extLst>
              <a:ext uri="{FF2B5EF4-FFF2-40B4-BE49-F238E27FC236}">
                <a16:creationId xmlns:a16="http://schemas.microsoft.com/office/drawing/2014/main" id="{1A915975-A14B-4D67-965B-C48983A8AEDC}"/>
              </a:ext>
            </a:extLst>
          </p:cNvPr>
          <p:cNvPicPr>
            <a:picLocks noChangeAspect="1"/>
          </p:cNvPicPr>
          <p:nvPr/>
        </p:nvPicPr>
        <p:blipFill>
          <a:blip r:embed="rId4"/>
          <a:stretch>
            <a:fillRect/>
          </a:stretch>
        </p:blipFill>
        <p:spPr>
          <a:xfrm>
            <a:off x="8191354" y="4134547"/>
            <a:ext cx="855720" cy="706967"/>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3320CFE-C193-4EAB-81B3-2FFBBA083DBB}"/>
                  </a:ext>
                </a:extLst>
              </p:cNvPr>
              <p:cNvSpPr txBox="1"/>
              <p:nvPr/>
            </p:nvSpPr>
            <p:spPr>
              <a:xfrm>
                <a:off x="270345" y="210643"/>
                <a:ext cx="8277308" cy="2800767"/>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1"/>
                    </a:solidFill>
                  </a:rPr>
                  <a:t>High vacuum (</a:t>
                </a:r>
                <a14:m>
                  <m:oMath xmlns:m="http://schemas.openxmlformats.org/officeDocument/2006/math">
                    <m:sSup>
                      <m:sSupPr>
                        <m:ctrlPr>
                          <a:rPr lang="en-US" sz="1600" i="1" smtClean="0">
                            <a:solidFill>
                              <a:schemeClr val="bg1"/>
                            </a:solidFill>
                            <a:latin typeface="Cambria Math" panose="02040503050406030204" pitchFamily="18" charset="0"/>
                          </a:rPr>
                        </m:ctrlPr>
                      </m:sSupPr>
                      <m:e>
                        <m:r>
                          <a:rPr lang="en-US" sz="1600" b="0" i="1" smtClean="0">
                            <a:solidFill>
                              <a:schemeClr val="bg1"/>
                            </a:solidFill>
                            <a:latin typeface="Cambria Math" panose="02040503050406030204" pitchFamily="18" charset="0"/>
                          </a:rPr>
                          <m:t>10</m:t>
                        </m:r>
                      </m:e>
                      <m:sup>
                        <m:r>
                          <a:rPr lang="en-US" sz="1600" b="0" i="1" smtClean="0">
                            <a:solidFill>
                              <a:schemeClr val="bg1"/>
                            </a:solidFill>
                            <a:latin typeface="Cambria Math" panose="02040503050406030204" pitchFamily="18" charset="0"/>
                          </a:rPr>
                          <m:t>−7</m:t>
                        </m:r>
                      </m:sup>
                    </m:sSup>
                  </m:oMath>
                </a14:m>
                <a:r>
                  <a:rPr lang="en-US" sz="1600" dirty="0">
                    <a:solidFill>
                      <a:schemeClr val="bg1"/>
                    </a:solidFill>
                  </a:rPr>
                  <a:t> Torr), low density plasma, or planetary atmosphere</a:t>
                </a:r>
              </a:p>
              <a:p>
                <a:pPr marL="285750" indent="-285750">
                  <a:buFont typeface="Arial" panose="020B0604020202020204" pitchFamily="34" charset="0"/>
                  <a:buChar char="•"/>
                </a:pPr>
                <a:r>
                  <a:rPr lang="en-US" sz="1600" dirty="0">
                    <a:solidFill>
                      <a:schemeClr val="bg1"/>
                    </a:solidFill>
                  </a:rPr>
                  <a:t>Charged particle radiation</a:t>
                </a:r>
              </a:p>
              <a:p>
                <a:pPr marL="742950" lvl="1" indent="-285750">
                  <a:buFont typeface="Arial" panose="020B0604020202020204" pitchFamily="34" charset="0"/>
                  <a:buChar char="•"/>
                </a:pPr>
                <a:r>
                  <a:rPr lang="en-US" sz="1600" dirty="0">
                    <a:solidFill>
                      <a:schemeClr val="bg1"/>
                    </a:solidFill>
                  </a:rPr>
                  <a:t>Electrons up to 100 keV</a:t>
                </a:r>
              </a:p>
              <a:p>
                <a:pPr marL="742950" lvl="1" indent="-285750">
                  <a:buFont typeface="Arial" panose="020B0604020202020204" pitchFamily="34" charset="0"/>
                  <a:buChar char="•"/>
                </a:pPr>
                <a:r>
                  <a:rPr lang="en-US" sz="1600" dirty="0">
                    <a:solidFill>
                      <a:schemeClr val="bg1"/>
                    </a:solidFill>
                  </a:rPr>
                  <a:t>Protons/Ions up to ~30 keV</a:t>
                </a:r>
              </a:p>
              <a:p>
                <a:pPr marL="285750" indent="-285750">
                  <a:buFont typeface="Arial" panose="020B0604020202020204" pitchFamily="34" charset="0"/>
                  <a:buChar char="•"/>
                </a:pPr>
                <a:r>
                  <a:rPr lang="en-US" sz="1600" dirty="0">
                    <a:solidFill>
                      <a:schemeClr val="bg1"/>
                    </a:solidFill>
                  </a:rPr>
                  <a:t>Thermal extremes</a:t>
                </a:r>
              </a:p>
              <a:p>
                <a:pPr marL="742950" lvl="1" indent="-285750">
                  <a:buFont typeface="Arial" panose="020B0604020202020204" pitchFamily="34" charset="0"/>
                  <a:buChar char="•"/>
                </a:pPr>
                <a:r>
                  <a:rPr lang="en-US" sz="1600" dirty="0">
                    <a:solidFill>
                      <a:schemeClr val="bg1"/>
                    </a:solidFill>
                  </a:rPr>
                  <a:t>LN2 cryogenic shroud: -180C/95K</a:t>
                </a:r>
              </a:p>
              <a:p>
                <a:pPr marL="1200150" lvl="2" indent="-285750">
                  <a:buFont typeface="Arial" panose="020B0604020202020204" pitchFamily="34" charset="0"/>
                  <a:buChar char="•"/>
                </a:pPr>
                <a:r>
                  <a:rPr lang="en-US" sz="1600" dirty="0">
                    <a:solidFill>
                      <a:schemeClr val="bg1"/>
                    </a:solidFill>
                  </a:rPr>
                  <a:t>Potential future upgrade to helium</a:t>
                </a:r>
              </a:p>
              <a:p>
                <a:pPr marL="742950" lvl="1" indent="-285750">
                  <a:buFont typeface="Arial" panose="020B0604020202020204" pitchFamily="34" charset="0"/>
                  <a:buChar char="•"/>
                </a:pPr>
                <a:r>
                  <a:rPr lang="en-US" sz="1600" dirty="0">
                    <a:solidFill>
                      <a:schemeClr val="bg1"/>
                    </a:solidFill>
                  </a:rPr>
                  <a:t>Heating to &gt;140C (radiative, conductive, bakeout, shroud)</a:t>
                </a:r>
              </a:p>
              <a:p>
                <a:pPr marL="285750" indent="-285750">
                  <a:buFont typeface="Arial" panose="020B0604020202020204" pitchFamily="34" charset="0"/>
                  <a:buChar char="•"/>
                </a:pPr>
                <a:r>
                  <a:rPr lang="en-US" sz="1600" dirty="0">
                    <a:solidFill>
                      <a:schemeClr val="bg1"/>
                    </a:solidFill>
                  </a:rPr>
                  <a:t>Ultraviolet radiation (Near UV and Vacuum UV)</a:t>
                </a:r>
              </a:p>
              <a:p>
                <a:pPr marL="285750" indent="-285750">
                  <a:buFont typeface="Arial" panose="020B0604020202020204" pitchFamily="34" charset="0"/>
                  <a:buChar char="•"/>
                </a:pPr>
                <a:r>
                  <a:rPr lang="en-US" sz="1600" dirty="0">
                    <a:solidFill>
                      <a:schemeClr val="bg1"/>
                    </a:solidFill>
                  </a:rPr>
                  <a:t>Regolith simulant bed (lunar mare or highlands, Martian) up to 2,000 pounds</a:t>
                </a:r>
              </a:p>
              <a:p>
                <a:pPr marL="742950" lvl="1" indent="-285750">
                  <a:buFont typeface="Arial" panose="020B0604020202020204" pitchFamily="34" charset="0"/>
                  <a:buChar char="•"/>
                </a:pPr>
                <a:r>
                  <a:rPr lang="en-US" sz="1600" dirty="0">
                    <a:solidFill>
                      <a:schemeClr val="bg1"/>
                    </a:solidFill>
                  </a:rPr>
                  <a:t>NUW-LHT-5M or JSC-1A</a:t>
                </a:r>
              </a:p>
            </p:txBody>
          </p:sp>
        </mc:Choice>
        <mc:Fallback xmlns="">
          <p:sp>
            <p:nvSpPr>
              <p:cNvPr id="17" name="TextBox 16">
                <a:extLst>
                  <a:ext uri="{FF2B5EF4-FFF2-40B4-BE49-F238E27FC236}">
                    <a16:creationId xmlns:a16="http://schemas.microsoft.com/office/drawing/2014/main" id="{43320CFE-C193-4EAB-81B3-2FFBBA083DBB}"/>
                  </a:ext>
                </a:extLst>
              </p:cNvPr>
              <p:cNvSpPr txBox="1">
                <a:spLocks noRot="1" noChangeAspect="1" noMove="1" noResize="1" noEditPoints="1" noAdjustHandles="1" noChangeArrowheads="1" noChangeShapeType="1" noTextEdit="1"/>
              </p:cNvSpPr>
              <p:nvPr/>
            </p:nvSpPr>
            <p:spPr>
              <a:xfrm>
                <a:off x="270345" y="210643"/>
                <a:ext cx="8277308" cy="2800767"/>
              </a:xfrm>
              <a:prstGeom prst="rect">
                <a:avLst/>
              </a:prstGeom>
              <a:blipFill>
                <a:blip r:embed="rId5"/>
                <a:stretch>
                  <a:fillRect l="-295" t="-654" b="-196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E0BBAB4A-4E84-85F2-8E6D-F4F32C5C2163}"/>
              </a:ext>
            </a:extLst>
          </p:cNvPr>
          <p:cNvPicPr>
            <a:picLocks noChangeAspect="1"/>
          </p:cNvPicPr>
          <p:nvPr/>
        </p:nvPicPr>
        <p:blipFill>
          <a:blip r:embed="rId6"/>
          <a:srcRect/>
          <a:stretch/>
        </p:blipFill>
        <p:spPr>
          <a:xfrm>
            <a:off x="165487" y="4035238"/>
            <a:ext cx="722822" cy="1005294"/>
          </a:xfrm>
          <a:prstGeom prst="rect">
            <a:avLst/>
          </a:prstGeom>
        </p:spPr>
      </p:pic>
    </p:spTree>
    <p:extLst>
      <p:ext uri="{BB962C8B-B14F-4D97-AF65-F5344CB8AC3E}">
        <p14:creationId xmlns:p14="http://schemas.microsoft.com/office/powerpoint/2010/main" val="3019032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166F18D-572E-482A-ACA3-163E0E11E096}"/>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F76AC1B-CC24-46A0-9B04-EBD1AC838E1D}"/>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C8E1E-6874-4050-B036-75D1661116F0}"/>
              </a:ext>
            </a:extLst>
          </p:cNvPr>
          <p:cNvSpPr>
            <a:spLocks noGrp="1"/>
          </p:cNvSpPr>
          <p:nvPr>
            <p:ph type="title"/>
          </p:nvPr>
        </p:nvSpPr>
        <p:spPr>
          <a:xfrm>
            <a:off x="2590800" y="4035238"/>
            <a:ext cx="5511579" cy="857250"/>
          </a:xfrm>
        </p:spPr>
        <p:txBody>
          <a:bodyPr/>
          <a:lstStyle/>
          <a:p>
            <a:r>
              <a:rPr lang="en-US" dirty="0"/>
              <a:t>Port Arrangement &amp; Zones</a:t>
            </a:r>
          </a:p>
        </p:txBody>
      </p:sp>
      <p:pic>
        <p:nvPicPr>
          <p:cNvPr id="3" name="Picture 2" descr="Icon&#10;&#10;Description automatically generated">
            <a:extLst>
              <a:ext uri="{FF2B5EF4-FFF2-40B4-BE49-F238E27FC236}">
                <a16:creationId xmlns:a16="http://schemas.microsoft.com/office/drawing/2014/main" id="{2FBD327A-4532-4493-9DA3-CA89ADA119C5}"/>
              </a:ext>
            </a:extLst>
          </p:cNvPr>
          <p:cNvPicPr>
            <a:picLocks noChangeAspect="1"/>
          </p:cNvPicPr>
          <p:nvPr/>
        </p:nvPicPr>
        <p:blipFill>
          <a:blip r:embed="rId3"/>
          <a:stretch>
            <a:fillRect/>
          </a:stretch>
        </p:blipFill>
        <p:spPr>
          <a:xfrm>
            <a:off x="8176114" y="4134547"/>
            <a:ext cx="855720" cy="706967"/>
          </a:xfrm>
          <a:prstGeom prst="rect">
            <a:avLst/>
          </a:prstGeom>
        </p:spPr>
      </p:pic>
      <p:grpSp>
        <p:nvGrpSpPr>
          <p:cNvPr id="41" name="Group 40">
            <a:extLst>
              <a:ext uri="{FF2B5EF4-FFF2-40B4-BE49-F238E27FC236}">
                <a16:creationId xmlns:a16="http://schemas.microsoft.com/office/drawing/2014/main" id="{B94071C5-E16F-4E85-8349-D47198B050F1}"/>
              </a:ext>
            </a:extLst>
          </p:cNvPr>
          <p:cNvGrpSpPr/>
          <p:nvPr/>
        </p:nvGrpSpPr>
        <p:grpSpPr>
          <a:xfrm>
            <a:off x="274018" y="490778"/>
            <a:ext cx="4548495" cy="3374201"/>
            <a:chOff x="274018" y="490778"/>
            <a:chExt cx="4548495" cy="3374201"/>
          </a:xfrm>
        </p:grpSpPr>
        <p:grpSp>
          <p:nvGrpSpPr>
            <p:cNvPr id="31" name="Group 30">
              <a:extLst>
                <a:ext uri="{FF2B5EF4-FFF2-40B4-BE49-F238E27FC236}">
                  <a16:creationId xmlns:a16="http://schemas.microsoft.com/office/drawing/2014/main" id="{027260AD-9663-463F-99DC-05DA961CA11A}"/>
                </a:ext>
              </a:extLst>
            </p:cNvPr>
            <p:cNvGrpSpPr/>
            <p:nvPr/>
          </p:nvGrpSpPr>
          <p:grpSpPr>
            <a:xfrm>
              <a:off x="274018" y="490778"/>
              <a:ext cx="4548495" cy="3374201"/>
              <a:chOff x="243400" y="347086"/>
              <a:chExt cx="4548495" cy="3374201"/>
            </a:xfrm>
          </p:grpSpPr>
          <p:pic>
            <p:nvPicPr>
              <p:cNvPr id="9" name="Picture 8">
                <a:extLst>
                  <a:ext uri="{FF2B5EF4-FFF2-40B4-BE49-F238E27FC236}">
                    <a16:creationId xmlns:a16="http://schemas.microsoft.com/office/drawing/2014/main" id="{342BF7B5-EB76-42C0-B1BE-865E1F1051D5}"/>
                  </a:ext>
                </a:extLst>
              </p:cNvPr>
              <p:cNvPicPr>
                <a:picLocks noChangeAspect="1"/>
              </p:cNvPicPr>
              <p:nvPr/>
            </p:nvPicPr>
            <p:blipFill rotWithShape="1">
              <a:blip r:embed="rId4"/>
              <a:srcRect b="52696"/>
              <a:stretch/>
            </p:blipFill>
            <p:spPr>
              <a:xfrm>
                <a:off x="243400" y="347086"/>
                <a:ext cx="4548495" cy="2179984"/>
              </a:xfrm>
              <a:prstGeom prst="rect">
                <a:avLst/>
              </a:prstGeom>
            </p:spPr>
          </p:pic>
          <p:sp>
            <p:nvSpPr>
              <p:cNvPr id="18" name="TextBox 17">
                <a:extLst>
                  <a:ext uri="{FF2B5EF4-FFF2-40B4-BE49-F238E27FC236}">
                    <a16:creationId xmlns:a16="http://schemas.microsoft.com/office/drawing/2014/main" id="{5FB4EB06-6F31-4854-806D-038A837AFC15}"/>
                  </a:ext>
                </a:extLst>
              </p:cNvPr>
              <p:cNvSpPr txBox="1"/>
              <p:nvPr/>
            </p:nvSpPr>
            <p:spPr>
              <a:xfrm>
                <a:off x="1123501" y="2982623"/>
                <a:ext cx="1356516" cy="738664"/>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1400" dirty="0"/>
                  <a:t>Bottom port for deep regolith studies</a:t>
                </a:r>
              </a:p>
            </p:txBody>
          </p:sp>
          <p:cxnSp>
            <p:nvCxnSpPr>
              <p:cNvPr id="20" name="Straight Arrow Connector 19">
                <a:extLst>
                  <a:ext uri="{FF2B5EF4-FFF2-40B4-BE49-F238E27FC236}">
                    <a16:creationId xmlns:a16="http://schemas.microsoft.com/office/drawing/2014/main" id="{54074146-430B-4607-BAA4-4F59583822A9}"/>
                  </a:ext>
                </a:extLst>
              </p:cNvPr>
              <p:cNvCxnSpPr>
                <a:cxnSpLocks/>
                <a:stCxn id="18" idx="0"/>
              </p:cNvCxnSpPr>
              <p:nvPr/>
            </p:nvCxnSpPr>
            <p:spPr>
              <a:xfrm flipV="1">
                <a:off x="1801759" y="2040715"/>
                <a:ext cx="0" cy="94190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25" name="TextBox 24">
                <a:extLst>
                  <a:ext uri="{FF2B5EF4-FFF2-40B4-BE49-F238E27FC236}">
                    <a16:creationId xmlns:a16="http://schemas.microsoft.com/office/drawing/2014/main" id="{3F7B8D2D-ECC3-476E-B846-52C4C29FCF01}"/>
                  </a:ext>
                </a:extLst>
              </p:cNvPr>
              <p:cNvSpPr txBox="1"/>
              <p:nvPr/>
            </p:nvSpPr>
            <p:spPr>
              <a:xfrm>
                <a:off x="274018" y="2523291"/>
                <a:ext cx="1419607" cy="307777"/>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1400" dirty="0"/>
                  <a:t>Cryopump port</a:t>
                </a:r>
              </a:p>
            </p:txBody>
          </p:sp>
          <p:cxnSp>
            <p:nvCxnSpPr>
              <p:cNvPr id="26" name="Straight Arrow Connector 25">
                <a:extLst>
                  <a:ext uri="{FF2B5EF4-FFF2-40B4-BE49-F238E27FC236}">
                    <a16:creationId xmlns:a16="http://schemas.microsoft.com/office/drawing/2014/main" id="{B9CFA096-AFE7-4D63-B98E-DC63BC7088C5}"/>
                  </a:ext>
                </a:extLst>
              </p:cNvPr>
              <p:cNvCxnSpPr>
                <a:cxnSpLocks/>
                <a:stCxn id="25" idx="0"/>
              </p:cNvCxnSpPr>
              <p:nvPr/>
            </p:nvCxnSpPr>
            <p:spPr>
              <a:xfrm flipV="1">
                <a:off x="983822" y="1022947"/>
                <a:ext cx="495120" cy="1500344"/>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grpSp>
        <p:sp>
          <p:nvSpPr>
            <p:cNvPr id="32" name="TextBox 31">
              <a:extLst>
                <a:ext uri="{FF2B5EF4-FFF2-40B4-BE49-F238E27FC236}">
                  <a16:creationId xmlns:a16="http://schemas.microsoft.com/office/drawing/2014/main" id="{D070A78B-1758-4CFA-99AC-87357D9F5E18}"/>
                </a:ext>
              </a:extLst>
            </p:cNvPr>
            <p:cNvSpPr txBox="1"/>
            <p:nvPr/>
          </p:nvSpPr>
          <p:spPr>
            <a:xfrm>
              <a:off x="2744620" y="2526882"/>
              <a:ext cx="1420778" cy="52322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1400" dirty="0"/>
                <a:t>Instrumentation and viewports</a:t>
              </a:r>
            </a:p>
          </p:txBody>
        </p:sp>
        <p:cxnSp>
          <p:nvCxnSpPr>
            <p:cNvPr id="33" name="Straight Arrow Connector 32">
              <a:extLst>
                <a:ext uri="{FF2B5EF4-FFF2-40B4-BE49-F238E27FC236}">
                  <a16:creationId xmlns:a16="http://schemas.microsoft.com/office/drawing/2014/main" id="{D3AB6A71-B14F-4DB7-A491-CAFCC217FD1F}"/>
                </a:ext>
              </a:extLst>
            </p:cNvPr>
            <p:cNvCxnSpPr>
              <a:cxnSpLocks/>
              <a:stCxn id="32" idx="0"/>
            </p:cNvCxnSpPr>
            <p:nvPr/>
          </p:nvCxnSpPr>
          <p:spPr>
            <a:xfrm flipH="1" flipV="1">
              <a:off x="2087505" y="1624430"/>
              <a:ext cx="1367504" cy="902452"/>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36" name="Straight Arrow Connector 35">
              <a:extLst>
                <a:ext uri="{FF2B5EF4-FFF2-40B4-BE49-F238E27FC236}">
                  <a16:creationId xmlns:a16="http://schemas.microsoft.com/office/drawing/2014/main" id="{14645C23-A028-4074-998E-2337CB14C9F1}"/>
                </a:ext>
              </a:extLst>
            </p:cNvPr>
            <p:cNvCxnSpPr>
              <a:cxnSpLocks/>
              <a:stCxn id="32" idx="0"/>
            </p:cNvCxnSpPr>
            <p:nvPr/>
          </p:nvCxnSpPr>
          <p:spPr>
            <a:xfrm flipV="1">
              <a:off x="3455009" y="1669774"/>
              <a:ext cx="27663" cy="85710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grpSp>
      <p:sp>
        <p:nvSpPr>
          <p:cNvPr id="40" name="TextBox 39">
            <a:extLst>
              <a:ext uri="{FF2B5EF4-FFF2-40B4-BE49-F238E27FC236}">
                <a16:creationId xmlns:a16="http://schemas.microsoft.com/office/drawing/2014/main" id="{3FC0073B-FE83-4FB4-BFC0-69F281C6ABEC}"/>
              </a:ext>
            </a:extLst>
          </p:cNvPr>
          <p:cNvSpPr txBox="1"/>
          <p:nvPr/>
        </p:nvSpPr>
        <p:spPr>
          <a:xfrm>
            <a:off x="2771257" y="3495647"/>
            <a:ext cx="3275256" cy="369332"/>
          </a:xfrm>
          <a:prstGeom prst="rect">
            <a:avLst/>
          </a:prstGeom>
          <a:noFill/>
        </p:spPr>
        <p:txBody>
          <a:bodyPr wrap="none" rtlCol="0">
            <a:spAutoFit/>
          </a:bodyPr>
          <a:lstStyle/>
          <a:p>
            <a:r>
              <a:rPr lang="en-US" dirty="0"/>
              <a:t>36 ports total (mostly </a:t>
            </a:r>
            <a:r>
              <a:rPr lang="en-US" dirty="0" err="1"/>
              <a:t>ConFlat</a:t>
            </a:r>
            <a:r>
              <a:rPr lang="en-US" dirty="0"/>
              <a:t>)</a:t>
            </a:r>
          </a:p>
        </p:txBody>
      </p:sp>
      <p:sp>
        <p:nvSpPr>
          <p:cNvPr id="42" name="TextBox 41">
            <a:extLst>
              <a:ext uri="{FF2B5EF4-FFF2-40B4-BE49-F238E27FC236}">
                <a16:creationId xmlns:a16="http://schemas.microsoft.com/office/drawing/2014/main" id="{1214B129-9CE8-405D-B715-7C418F45DA95}"/>
              </a:ext>
            </a:extLst>
          </p:cNvPr>
          <p:cNvSpPr txBox="1"/>
          <p:nvPr/>
        </p:nvSpPr>
        <p:spPr>
          <a:xfrm>
            <a:off x="5170578" y="225772"/>
            <a:ext cx="1082412"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n-US" dirty="0"/>
              <a:t>Top view</a:t>
            </a:r>
          </a:p>
        </p:txBody>
      </p:sp>
      <p:sp>
        <p:nvSpPr>
          <p:cNvPr id="23" name="TextBox 22">
            <a:extLst>
              <a:ext uri="{FF2B5EF4-FFF2-40B4-BE49-F238E27FC236}">
                <a16:creationId xmlns:a16="http://schemas.microsoft.com/office/drawing/2014/main" id="{D6739E13-E235-4BED-A1E8-8D93FE995B27}"/>
              </a:ext>
            </a:extLst>
          </p:cNvPr>
          <p:cNvSpPr txBox="1"/>
          <p:nvPr/>
        </p:nvSpPr>
        <p:spPr>
          <a:xfrm>
            <a:off x="306826" y="241173"/>
            <a:ext cx="117211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n-US" dirty="0"/>
              <a:t>Side view</a:t>
            </a:r>
          </a:p>
        </p:txBody>
      </p:sp>
      <p:grpSp>
        <p:nvGrpSpPr>
          <p:cNvPr id="52" name="Group 51">
            <a:extLst>
              <a:ext uri="{FF2B5EF4-FFF2-40B4-BE49-F238E27FC236}">
                <a16:creationId xmlns:a16="http://schemas.microsoft.com/office/drawing/2014/main" id="{52867C64-6F08-4315-8A96-5F88D8C5C54C}"/>
              </a:ext>
            </a:extLst>
          </p:cNvPr>
          <p:cNvGrpSpPr/>
          <p:nvPr/>
        </p:nvGrpSpPr>
        <p:grpSpPr>
          <a:xfrm>
            <a:off x="4386763" y="681777"/>
            <a:ext cx="3421197" cy="2646973"/>
            <a:chOff x="4821927" y="727706"/>
            <a:chExt cx="3421197" cy="2646973"/>
          </a:xfrm>
        </p:grpSpPr>
        <p:pic>
          <p:nvPicPr>
            <p:cNvPr id="3074" name="Picture 2">
              <a:extLst>
                <a:ext uri="{FF2B5EF4-FFF2-40B4-BE49-F238E27FC236}">
                  <a16:creationId xmlns:a16="http://schemas.microsoft.com/office/drawing/2014/main" id="{56E38DFF-E176-48B5-9120-0B650F4824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6589" y="727706"/>
              <a:ext cx="2896535" cy="1779779"/>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5EA4F29F-4396-45FF-8E19-71BDD4BEB0B0}"/>
                </a:ext>
              </a:extLst>
            </p:cNvPr>
            <p:cNvSpPr txBox="1"/>
            <p:nvPr/>
          </p:nvSpPr>
          <p:spPr>
            <a:xfrm>
              <a:off x="4821927" y="2636015"/>
              <a:ext cx="1547065" cy="738664"/>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1400" dirty="0"/>
                <a:t>Primary environmental introduction ports </a:t>
              </a:r>
            </a:p>
          </p:txBody>
        </p:sp>
        <p:cxnSp>
          <p:nvCxnSpPr>
            <p:cNvPr id="47" name="Straight Arrow Connector 46">
              <a:extLst>
                <a:ext uri="{FF2B5EF4-FFF2-40B4-BE49-F238E27FC236}">
                  <a16:creationId xmlns:a16="http://schemas.microsoft.com/office/drawing/2014/main" id="{81C1B391-8BEF-47E8-AC4C-DBB299EA8C51}"/>
                </a:ext>
              </a:extLst>
            </p:cNvPr>
            <p:cNvCxnSpPr>
              <a:cxnSpLocks/>
              <a:stCxn id="46" idx="0"/>
            </p:cNvCxnSpPr>
            <p:nvPr/>
          </p:nvCxnSpPr>
          <p:spPr>
            <a:xfrm flipV="1">
              <a:off x="5595460" y="1696223"/>
              <a:ext cx="234725" cy="939792"/>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50" name="Straight Arrow Connector 49">
              <a:extLst>
                <a:ext uri="{FF2B5EF4-FFF2-40B4-BE49-F238E27FC236}">
                  <a16:creationId xmlns:a16="http://schemas.microsoft.com/office/drawing/2014/main" id="{F0807E03-2ED4-46DE-ABF9-E91C0047686E}"/>
                </a:ext>
              </a:extLst>
            </p:cNvPr>
            <p:cNvCxnSpPr>
              <a:cxnSpLocks/>
              <a:stCxn id="46" idx="0"/>
            </p:cNvCxnSpPr>
            <p:nvPr/>
          </p:nvCxnSpPr>
          <p:spPr>
            <a:xfrm flipV="1">
              <a:off x="5595460" y="1645251"/>
              <a:ext cx="1199396" cy="990764"/>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grpSp>
      <p:pic>
        <p:nvPicPr>
          <p:cNvPr id="58" name="Picture 57" descr="A close-up of a magnifying glass&#10;&#10;Description automatically generated with medium confidence">
            <a:extLst>
              <a:ext uri="{FF2B5EF4-FFF2-40B4-BE49-F238E27FC236}">
                <a16:creationId xmlns:a16="http://schemas.microsoft.com/office/drawing/2014/main" id="{55996A2B-7632-48B8-81EF-29290CD6330E}"/>
              </a:ext>
            </a:extLst>
          </p:cNvPr>
          <p:cNvPicPr>
            <a:picLocks noChangeAspect="1"/>
          </p:cNvPicPr>
          <p:nvPr/>
        </p:nvPicPr>
        <p:blipFill rotWithShape="1">
          <a:blip r:embed="rId6"/>
          <a:srcRect l="28422" r="10574"/>
          <a:stretch/>
        </p:blipFill>
        <p:spPr>
          <a:xfrm>
            <a:off x="7190372" y="1269132"/>
            <a:ext cx="1679610" cy="2689893"/>
          </a:xfrm>
          <a:prstGeom prst="rect">
            <a:avLst/>
          </a:prstGeom>
          <a:ln w="15875">
            <a:solidFill>
              <a:schemeClr val="accent1">
                <a:shade val="50000"/>
              </a:schemeClr>
            </a:solidFill>
          </a:ln>
        </p:spPr>
      </p:pic>
      <p:sp>
        <p:nvSpPr>
          <p:cNvPr id="60" name="TextBox 59">
            <a:extLst>
              <a:ext uri="{FF2B5EF4-FFF2-40B4-BE49-F238E27FC236}">
                <a16:creationId xmlns:a16="http://schemas.microsoft.com/office/drawing/2014/main" id="{170CC69C-999B-4C91-A85F-5F9B14843CCC}"/>
              </a:ext>
            </a:extLst>
          </p:cNvPr>
          <p:cNvSpPr txBox="1"/>
          <p:nvPr/>
        </p:nvSpPr>
        <p:spPr>
          <a:xfrm>
            <a:off x="7218159" y="336961"/>
            <a:ext cx="1547065" cy="738664"/>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1400" dirty="0"/>
              <a:t>2 Zones with different focal points</a:t>
            </a:r>
          </a:p>
        </p:txBody>
      </p:sp>
      <p:cxnSp>
        <p:nvCxnSpPr>
          <p:cNvPr id="61" name="Straight Arrow Connector 60">
            <a:extLst>
              <a:ext uri="{FF2B5EF4-FFF2-40B4-BE49-F238E27FC236}">
                <a16:creationId xmlns:a16="http://schemas.microsoft.com/office/drawing/2014/main" id="{C19C6E3F-4B18-4C68-BEC2-CE5C8052B0C9}"/>
              </a:ext>
            </a:extLst>
          </p:cNvPr>
          <p:cNvCxnSpPr>
            <a:cxnSpLocks/>
            <a:stCxn id="60" idx="2"/>
          </p:cNvCxnSpPr>
          <p:nvPr/>
        </p:nvCxnSpPr>
        <p:spPr>
          <a:xfrm flipH="1">
            <a:off x="7941116" y="1075625"/>
            <a:ext cx="50576" cy="782672"/>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pic>
        <p:nvPicPr>
          <p:cNvPr id="4" name="Picture 3">
            <a:extLst>
              <a:ext uri="{FF2B5EF4-FFF2-40B4-BE49-F238E27FC236}">
                <a16:creationId xmlns:a16="http://schemas.microsoft.com/office/drawing/2014/main" id="{24A61D13-A1B3-82A9-1BE3-EAEE809BAD62}"/>
              </a:ext>
            </a:extLst>
          </p:cNvPr>
          <p:cNvPicPr>
            <a:picLocks noChangeAspect="1"/>
          </p:cNvPicPr>
          <p:nvPr/>
        </p:nvPicPr>
        <p:blipFill>
          <a:blip r:embed="rId7"/>
          <a:srcRect/>
          <a:stretch/>
        </p:blipFill>
        <p:spPr>
          <a:xfrm>
            <a:off x="165487" y="4035238"/>
            <a:ext cx="722822" cy="1005294"/>
          </a:xfrm>
          <a:prstGeom prst="rect">
            <a:avLst/>
          </a:prstGeom>
        </p:spPr>
      </p:pic>
    </p:spTree>
    <p:extLst>
      <p:ext uri="{BB962C8B-B14F-4D97-AF65-F5344CB8AC3E}">
        <p14:creationId xmlns:p14="http://schemas.microsoft.com/office/powerpoint/2010/main" val="2236250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D0364AB-C5ED-E715-F3B9-4DA1D2FF77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
            <a:ext cx="2897187" cy="514350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C166F18D-572E-482A-ACA3-163E0E11E096}"/>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F76AC1B-CC24-46A0-9B04-EBD1AC838E1D}"/>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C8E1E-6874-4050-B036-75D1661116F0}"/>
              </a:ext>
            </a:extLst>
          </p:cNvPr>
          <p:cNvSpPr>
            <a:spLocks noGrp="1"/>
          </p:cNvSpPr>
          <p:nvPr>
            <p:ph type="title"/>
          </p:nvPr>
        </p:nvSpPr>
        <p:spPr>
          <a:xfrm>
            <a:off x="2590800" y="4035238"/>
            <a:ext cx="5511579" cy="857250"/>
          </a:xfrm>
        </p:spPr>
        <p:txBody>
          <a:bodyPr/>
          <a:lstStyle/>
          <a:p>
            <a:r>
              <a:rPr lang="en-US" sz="2400" dirty="0"/>
              <a:t>1</a:t>
            </a:r>
            <a:r>
              <a:rPr lang="en-US" sz="2400" baseline="30000" dirty="0"/>
              <a:t>st</a:t>
            </a:r>
            <a:r>
              <a:rPr lang="en-US" sz="2400" dirty="0"/>
              <a:t> </a:t>
            </a:r>
            <a:r>
              <a:rPr lang="en-US" sz="2400" dirty="0" err="1"/>
              <a:t>Pumpdown</a:t>
            </a:r>
            <a:r>
              <a:rPr lang="en-US" sz="2400" dirty="0"/>
              <a:t> of Regolith Simulant!</a:t>
            </a:r>
          </a:p>
        </p:txBody>
      </p:sp>
      <p:pic>
        <p:nvPicPr>
          <p:cNvPr id="3" name="Picture 2" descr="Icon&#10;&#10;Description automatically generated">
            <a:extLst>
              <a:ext uri="{FF2B5EF4-FFF2-40B4-BE49-F238E27FC236}">
                <a16:creationId xmlns:a16="http://schemas.microsoft.com/office/drawing/2014/main" id="{2FBD327A-4532-4493-9DA3-CA89ADA119C5}"/>
              </a:ext>
            </a:extLst>
          </p:cNvPr>
          <p:cNvPicPr>
            <a:picLocks noChangeAspect="1"/>
          </p:cNvPicPr>
          <p:nvPr/>
        </p:nvPicPr>
        <p:blipFill>
          <a:blip r:embed="rId4"/>
          <a:stretch>
            <a:fillRect/>
          </a:stretch>
        </p:blipFill>
        <p:spPr>
          <a:xfrm>
            <a:off x="8176114" y="4134547"/>
            <a:ext cx="855720" cy="706967"/>
          </a:xfrm>
          <a:prstGeom prst="rect">
            <a:avLst/>
          </a:prstGeom>
        </p:spPr>
      </p:pic>
      <p:pic>
        <p:nvPicPr>
          <p:cNvPr id="4" name="Picture 3">
            <a:extLst>
              <a:ext uri="{FF2B5EF4-FFF2-40B4-BE49-F238E27FC236}">
                <a16:creationId xmlns:a16="http://schemas.microsoft.com/office/drawing/2014/main" id="{24A61D13-A1B3-82A9-1BE3-EAEE809BAD62}"/>
              </a:ext>
            </a:extLst>
          </p:cNvPr>
          <p:cNvPicPr>
            <a:picLocks noChangeAspect="1"/>
          </p:cNvPicPr>
          <p:nvPr/>
        </p:nvPicPr>
        <p:blipFill>
          <a:blip r:embed="rId5"/>
          <a:srcRect/>
          <a:stretch/>
        </p:blipFill>
        <p:spPr>
          <a:xfrm>
            <a:off x="165487" y="4035238"/>
            <a:ext cx="722822" cy="1005294"/>
          </a:xfrm>
          <a:prstGeom prst="rect">
            <a:avLst/>
          </a:prstGeom>
        </p:spPr>
      </p:pic>
      <p:sp>
        <p:nvSpPr>
          <p:cNvPr id="5" name="TextBox 4">
            <a:extLst>
              <a:ext uri="{FF2B5EF4-FFF2-40B4-BE49-F238E27FC236}">
                <a16:creationId xmlns:a16="http://schemas.microsoft.com/office/drawing/2014/main" id="{AEEF9B1D-F07A-1277-AA39-0E8F0599DA52}"/>
              </a:ext>
            </a:extLst>
          </p:cNvPr>
          <p:cNvSpPr txBox="1"/>
          <p:nvPr/>
        </p:nvSpPr>
        <p:spPr>
          <a:xfrm>
            <a:off x="3488788" y="770980"/>
            <a:ext cx="5275384" cy="2893100"/>
          </a:xfrm>
          <a:prstGeom prst="rect">
            <a:avLst/>
          </a:prstGeom>
          <a:noFill/>
        </p:spPr>
        <p:txBody>
          <a:bodyPr wrap="square" rtlCol="0">
            <a:spAutoFit/>
          </a:bodyPr>
          <a:lstStyle/>
          <a:p>
            <a:pPr marL="285750" indent="-285750">
              <a:buFont typeface="Arial" panose="020B0604020202020204" pitchFamily="34" charset="0"/>
              <a:buChar char="•"/>
            </a:pPr>
            <a:r>
              <a:rPr lang="en-US" sz="1300" dirty="0"/>
              <a:t>Simulant: </a:t>
            </a:r>
          </a:p>
          <a:p>
            <a:pPr marL="742950" lvl="1" indent="-285750">
              <a:buFont typeface="Arial" panose="020B0604020202020204" pitchFamily="34" charset="0"/>
              <a:buChar char="•"/>
            </a:pPr>
            <a:r>
              <a:rPr lang="en-US" sz="1300" dirty="0"/>
              <a:t>Approximately 11 kg (25 </a:t>
            </a:r>
            <a:r>
              <a:rPr lang="en-US" sz="1300" dirty="0" err="1"/>
              <a:t>lbs</a:t>
            </a:r>
            <a:r>
              <a:rPr lang="en-US" sz="1300" dirty="0"/>
              <a:t>) of NUW-LHT-5M @ 4” depth</a:t>
            </a:r>
          </a:p>
          <a:p>
            <a:pPr marL="742950" lvl="1" indent="-285750">
              <a:buFont typeface="Arial" panose="020B0604020202020204" pitchFamily="34" charset="0"/>
              <a:buChar char="•"/>
            </a:pPr>
            <a:r>
              <a:rPr lang="en-US" sz="1300" dirty="0"/>
              <a:t>Baked out for ~20 hours at 200 – 230 C in an atmospheric oven (to drive out surface water)</a:t>
            </a:r>
          </a:p>
          <a:p>
            <a:pPr marL="742950" lvl="1" indent="-285750">
              <a:buFont typeface="Arial" panose="020B0604020202020204" pitchFamily="34" charset="0"/>
              <a:buChar char="•"/>
            </a:pPr>
            <a:r>
              <a:rPr lang="en-US" sz="1300" dirty="0"/>
              <a:t>Observed that texture and flow of simulant was different pre and post bake</a:t>
            </a:r>
          </a:p>
          <a:p>
            <a:pPr marL="1200150" lvl="2" indent="-285750">
              <a:buFont typeface="Arial" panose="020B0604020202020204" pitchFamily="34" charset="0"/>
              <a:buChar char="•"/>
            </a:pPr>
            <a:r>
              <a:rPr lang="en-US" sz="1300" dirty="0"/>
              <a:t>Pre: quite flowy when container was tapped or shaken, </a:t>
            </a:r>
          </a:p>
          <a:p>
            <a:pPr marL="1200150" lvl="2" indent="-285750">
              <a:buFont typeface="Arial" panose="020B0604020202020204" pitchFamily="34" charset="0"/>
              <a:buChar char="•"/>
            </a:pPr>
            <a:r>
              <a:rPr lang="en-US" sz="1300" dirty="0"/>
              <a:t>Post: firmer, not flowy, not dusty</a:t>
            </a:r>
          </a:p>
          <a:p>
            <a:pPr marL="285750" indent="-285750">
              <a:buFont typeface="Arial" panose="020B0604020202020204" pitchFamily="34" charset="0"/>
              <a:buChar char="•"/>
            </a:pPr>
            <a:r>
              <a:rPr lang="en-US" sz="1300" dirty="0"/>
              <a:t>GoPro video camera installed (powered USB, no battery, app control)</a:t>
            </a:r>
          </a:p>
          <a:p>
            <a:pPr marL="285750" indent="-285750">
              <a:buFont typeface="Arial" panose="020B0604020202020204" pitchFamily="34" charset="0"/>
              <a:buChar char="•"/>
            </a:pPr>
            <a:r>
              <a:rPr lang="en-US" sz="1300" dirty="0"/>
              <a:t>Thermocouples on camera and in simulant</a:t>
            </a:r>
          </a:p>
          <a:p>
            <a:pPr marL="285750" indent="-285750">
              <a:buFont typeface="Arial" panose="020B0604020202020204" pitchFamily="34" charset="0"/>
              <a:buChar char="•"/>
            </a:pPr>
            <a:r>
              <a:rPr lang="en-US" sz="1300" dirty="0"/>
              <a:t>Throttled rough pumping from 760 - 200 Torr</a:t>
            </a:r>
          </a:p>
          <a:p>
            <a:pPr marL="742950" lvl="1" indent="-285750">
              <a:buFont typeface="Arial" panose="020B0604020202020204" pitchFamily="34" charset="0"/>
              <a:buChar char="•"/>
            </a:pPr>
            <a:r>
              <a:rPr lang="en-US" sz="1300" dirty="0"/>
              <a:t>Scroll pump through 2¾ flange vs screw pump on ISO 100</a:t>
            </a:r>
          </a:p>
        </p:txBody>
      </p:sp>
      <p:sp>
        <p:nvSpPr>
          <p:cNvPr id="6" name="TextBox 5">
            <a:extLst>
              <a:ext uri="{FF2B5EF4-FFF2-40B4-BE49-F238E27FC236}">
                <a16:creationId xmlns:a16="http://schemas.microsoft.com/office/drawing/2014/main" id="{398ECF0F-C4DB-C18C-4A30-DEF8C86E89D3}"/>
              </a:ext>
            </a:extLst>
          </p:cNvPr>
          <p:cNvSpPr txBox="1"/>
          <p:nvPr/>
        </p:nvSpPr>
        <p:spPr>
          <a:xfrm>
            <a:off x="3147699" y="278844"/>
            <a:ext cx="1424301" cy="369332"/>
          </a:xfrm>
          <a:prstGeom prst="rect">
            <a:avLst/>
          </a:prstGeom>
          <a:noFill/>
        </p:spPr>
        <p:txBody>
          <a:bodyPr wrap="none" rtlCol="0">
            <a:spAutoFit/>
          </a:bodyPr>
          <a:lstStyle/>
          <a:p>
            <a:r>
              <a:rPr lang="en-US" b="1" dirty="0"/>
              <a:t>Test Setup:</a:t>
            </a:r>
          </a:p>
        </p:txBody>
      </p:sp>
    </p:spTree>
    <p:extLst>
      <p:ext uri="{BB962C8B-B14F-4D97-AF65-F5344CB8AC3E}">
        <p14:creationId xmlns:p14="http://schemas.microsoft.com/office/powerpoint/2010/main" val="3270158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6E0CABB-CFDE-B6DD-0843-7CEC4BBCA9FC}"/>
              </a:ext>
            </a:extLst>
          </p:cNvPr>
          <p:cNvPicPr>
            <a:picLocks noChangeAspect="1" noChangeArrowheads="1"/>
          </p:cNvPicPr>
          <p:nvPr/>
        </p:nvPicPr>
        <p:blipFill>
          <a:blip r:embed="rId3"/>
          <a:srcRect/>
          <a:stretch/>
        </p:blipFill>
        <p:spPr bwMode="auto">
          <a:xfrm>
            <a:off x="0" y="0"/>
            <a:ext cx="5876370" cy="5141212"/>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C166F18D-572E-482A-ACA3-163E0E11E096}"/>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F76AC1B-CC24-46A0-9B04-EBD1AC838E1D}"/>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C8E1E-6874-4050-B036-75D1661116F0}"/>
              </a:ext>
            </a:extLst>
          </p:cNvPr>
          <p:cNvSpPr>
            <a:spLocks noGrp="1"/>
          </p:cNvSpPr>
          <p:nvPr>
            <p:ph type="title"/>
          </p:nvPr>
        </p:nvSpPr>
        <p:spPr>
          <a:xfrm>
            <a:off x="2590800" y="4035238"/>
            <a:ext cx="5511579" cy="857250"/>
          </a:xfrm>
        </p:spPr>
        <p:txBody>
          <a:bodyPr/>
          <a:lstStyle/>
          <a:p>
            <a:r>
              <a:rPr lang="en-US" sz="2400" dirty="0"/>
              <a:t>1</a:t>
            </a:r>
            <a:r>
              <a:rPr lang="en-US" sz="2400" baseline="30000" dirty="0"/>
              <a:t>st</a:t>
            </a:r>
            <a:r>
              <a:rPr lang="en-US" sz="2400" dirty="0"/>
              <a:t> </a:t>
            </a:r>
            <a:r>
              <a:rPr lang="en-US" sz="2400" dirty="0" err="1"/>
              <a:t>Pumpdown</a:t>
            </a:r>
            <a:r>
              <a:rPr lang="en-US" sz="2400" dirty="0"/>
              <a:t> of Regolith Simulant!</a:t>
            </a:r>
          </a:p>
        </p:txBody>
      </p:sp>
      <p:pic>
        <p:nvPicPr>
          <p:cNvPr id="3" name="Picture 2" descr="Icon&#10;&#10;Description automatically generated">
            <a:extLst>
              <a:ext uri="{FF2B5EF4-FFF2-40B4-BE49-F238E27FC236}">
                <a16:creationId xmlns:a16="http://schemas.microsoft.com/office/drawing/2014/main" id="{2FBD327A-4532-4493-9DA3-CA89ADA119C5}"/>
              </a:ext>
            </a:extLst>
          </p:cNvPr>
          <p:cNvPicPr>
            <a:picLocks noChangeAspect="1"/>
          </p:cNvPicPr>
          <p:nvPr/>
        </p:nvPicPr>
        <p:blipFill>
          <a:blip r:embed="rId4"/>
          <a:stretch>
            <a:fillRect/>
          </a:stretch>
        </p:blipFill>
        <p:spPr>
          <a:xfrm>
            <a:off x="8176114" y="4134547"/>
            <a:ext cx="855720" cy="706967"/>
          </a:xfrm>
          <a:prstGeom prst="rect">
            <a:avLst/>
          </a:prstGeom>
        </p:spPr>
      </p:pic>
      <p:pic>
        <p:nvPicPr>
          <p:cNvPr id="4" name="Picture 3">
            <a:extLst>
              <a:ext uri="{FF2B5EF4-FFF2-40B4-BE49-F238E27FC236}">
                <a16:creationId xmlns:a16="http://schemas.microsoft.com/office/drawing/2014/main" id="{24A61D13-A1B3-82A9-1BE3-EAEE809BAD62}"/>
              </a:ext>
            </a:extLst>
          </p:cNvPr>
          <p:cNvPicPr>
            <a:picLocks noChangeAspect="1"/>
          </p:cNvPicPr>
          <p:nvPr/>
        </p:nvPicPr>
        <p:blipFill>
          <a:blip r:embed="rId5"/>
          <a:srcRect/>
          <a:stretch/>
        </p:blipFill>
        <p:spPr>
          <a:xfrm>
            <a:off x="165487" y="4035238"/>
            <a:ext cx="722822" cy="1005294"/>
          </a:xfrm>
          <a:prstGeom prst="rect">
            <a:avLst/>
          </a:prstGeom>
        </p:spPr>
      </p:pic>
      <p:pic>
        <p:nvPicPr>
          <p:cNvPr id="8" name="Picture 2">
            <a:extLst>
              <a:ext uri="{FF2B5EF4-FFF2-40B4-BE49-F238E27FC236}">
                <a16:creationId xmlns:a16="http://schemas.microsoft.com/office/drawing/2014/main" id="{F0629BE8-2EA9-2AFC-C050-68E97D39DE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86475" y="167314"/>
            <a:ext cx="3245435" cy="1826826"/>
          </a:xfrm>
          <a:prstGeom prst="rect">
            <a:avLst/>
          </a:prstGeom>
          <a:noFill/>
          <a:ln w="28575">
            <a:solidFill>
              <a:srgbClr val="82009C"/>
            </a:solidFill>
          </a:ln>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26E8F7E-65BF-C3CA-D371-A1057BDBDCC8}"/>
              </a:ext>
            </a:extLst>
          </p:cNvPr>
          <p:cNvSpPr txBox="1"/>
          <p:nvPr/>
        </p:nvSpPr>
        <p:spPr>
          <a:xfrm>
            <a:off x="360817" y="1625321"/>
            <a:ext cx="3160786" cy="938719"/>
          </a:xfrm>
          <a:prstGeom prst="rect">
            <a:avLst/>
          </a:prstGeom>
          <a:noFill/>
        </p:spPr>
        <p:txBody>
          <a:bodyPr wrap="square" rtlCol="0">
            <a:spAutoFit/>
          </a:bodyPr>
          <a:lstStyle/>
          <a:p>
            <a:r>
              <a:rPr lang="en-US" sz="1100" dirty="0">
                <a:solidFill>
                  <a:srgbClr val="FF0000"/>
                </a:solidFill>
              </a:rPr>
              <a:t>Challenges:</a:t>
            </a:r>
          </a:p>
          <a:p>
            <a:pPr marL="285750" indent="-285750">
              <a:buFont typeface="Arial" panose="020B0604020202020204" pitchFamily="34" charset="0"/>
              <a:buChar char="•"/>
            </a:pPr>
            <a:r>
              <a:rPr lang="en-US" sz="1100" dirty="0">
                <a:solidFill>
                  <a:srgbClr val="FF0000"/>
                </a:solidFill>
              </a:rPr>
              <a:t>Pumping speed &amp; conductance</a:t>
            </a:r>
          </a:p>
          <a:p>
            <a:pPr marL="285750" indent="-285750">
              <a:buFont typeface="Arial" panose="020B0604020202020204" pitchFamily="34" charset="0"/>
              <a:buChar char="•"/>
            </a:pPr>
            <a:r>
              <a:rPr lang="en-US" sz="1100" dirty="0">
                <a:solidFill>
                  <a:srgbClr val="FF0000"/>
                </a:solidFill>
              </a:rPr>
              <a:t>Closure on doors</a:t>
            </a:r>
          </a:p>
          <a:p>
            <a:pPr marL="285750" indent="-285750">
              <a:buFont typeface="Arial" panose="020B0604020202020204" pitchFamily="34" charset="0"/>
              <a:buChar char="•"/>
            </a:pPr>
            <a:r>
              <a:rPr lang="en-US" sz="1100" dirty="0">
                <a:solidFill>
                  <a:srgbClr val="FF0000"/>
                </a:solidFill>
              </a:rPr>
              <a:t>Control system logic</a:t>
            </a:r>
          </a:p>
          <a:p>
            <a:pPr marL="285750" indent="-285750">
              <a:buFont typeface="Arial" panose="020B0604020202020204" pitchFamily="34" charset="0"/>
              <a:buChar char="•"/>
            </a:pPr>
            <a:endParaRPr lang="en-US" sz="1100" dirty="0">
              <a:solidFill>
                <a:srgbClr val="FF0000"/>
              </a:solidFill>
            </a:endParaRPr>
          </a:p>
        </p:txBody>
      </p:sp>
      <p:sp>
        <p:nvSpPr>
          <p:cNvPr id="12" name="TextBox 11">
            <a:extLst>
              <a:ext uri="{FF2B5EF4-FFF2-40B4-BE49-F238E27FC236}">
                <a16:creationId xmlns:a16="http://schemas.microsoft.com/office/drawing/2014/main" id="{5BDEDD3F-D6D6-6F9D-3C1C-DF65B6BD7B76}"/>
              </a:ext>
            </a:extLst>
          </p:cNvPr>
          <p:cNvSpPr txBox="1"/>
          <p:nvPr/>
        </p:nvSpPr>
        <p:spPr>
          <a:xfrm>
            <a:off x="1069336" y="3377131"/>
            <a:ext cx="3995033" cy="523220"/>
          </a:xfrm>
          <a:prstGeom prst="rect">
            <a:avLst/>
          </a:prstGeom>
          <a:noFill/>
        </p:spPr>
        <p:txBody>
          <a:bodyPr wrap="square" rtlCol="0">
            <a:spAutoFit/>
          </a:bodyPr>
          <a:lstStyle/>
          <a:p>
            <a:r>
              <a:rPr lang="en-US" b="1" dirty="0">
                <a:solidFill>
                  <a:srgbClr val="7030A0"/>
                </a:solidFill>
                <a:latin typeface="Abadi" panose="020B0604020104020204" pitchFamily="34" charset="0"/>
              </a:rPr>
              <a:t>Success! The simulant never moved!</a:t>
            </a:r>
          </a:p>
          <a:p>
            <a:r>
              <a:rPr lang="en-US" sz="1000" b="1" dirty="0">
                <a:solidFill>
                  <a:srgbClr val="7030A0"/>
                </a:solidFill>
                <a:latin typeface="Abadi" panose="020B0604020104020204" pitchFamily="34" charset="0"/>
              </a:rPr>
              <a:t>We took a video, but it’s super boring…</a:t>
            </a:r>
          </a:p>
        </p:txBody>
      </p:sp>
      <p:pic>
        <p:nvPicPr>
          <p:cNvPr id="2052" name="Picture 4">
            <a:extLst>
              <a:ext uri="{FF2B5EF4-FFF2-40B4-BE49-F238E27FC236}">
                <a16:creationId xmlns:a16="http://schemas.microsoft.com/office/drawing/2014/main" id="{29C2BFFA-A64E-CB3A-66FD-AB7D82FB8E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87602" y="2101276"/>
            <a:ext cx="3244308" cy="1826826"/>
          </a:xfrm>
          <a:prstGeom prst="rect">
            <a:avLst/>
          </a:prstGeom>
          <a:noFill/>
          <a:ln w="28575">
            <a:solidFill>
              <a:srgbClr val="82009C"/>
            </a:solidFill>
          </a:ln>
          <a:extLst>
            <a:ext uri="{909E8E84-426E-40DD-AFC4-6F175D3DCCD1}">
              <a14:hiddenFill xmlns:a14="http://schemas.microsoft.com/office/drawing/2010/main">
                <a:solidFill>
                  <a:srgbClr val="FFFFFF"/>
                </a:solidFill>
              </a14:hiddenFill>
            </a:ext>
          </a:extLst>
        </p:spPr>
      </p:pic>
      <p:graphicFrame>
        <p:nvGraphicFramePr>
          <p:cNvPr id="14" name="Table 14">
            <a:extLst>
              <a:ext uri="{FF2B5EF4-FFF2-40B4-BE49-F238E27FC236}">
                <a16:creationId xmlns:a16="http://schemas.microsoft.com/office/drawing/2014/main" id="{7F8F7AE8-D033-5259-EB37-AB8AA32D85DF}"/>
              </a:ext>
            </a:extLst>
          </p:cNvPr>
          <p:cNvGraphicFramePr>
            <a:graphicFrameLocks noGrp="1"/>
          </p:cNvGraphicFramePr>
          <p:nvPr>
            <p:extLst>
              <p:ext uri="{D42A27DB-BD31-4B8C-83A1-F6EECF244321}">
                <p14:modId xmlns:p14="http://schemas.microsoft.com/office/powerpoint/2010/main" val="1851077206"/>
              </p:ext>
            </p:extLst>
          </p:nvPr>
        </p:nvGraphicFramePr>
        <p:xfrm>
          <a:off x="360817" y="234085"/>
          <a:ext cx="5154735" cy="1277530"/>
        </p:xfrm>
        <a:graphic>
          <a:graphicData uri="http://schemas.openxmlformats.org/drawingml/2006/table">
            <a:tbl>
              <a:tblPr firstRow="1" bandRow="1">
                <a:tableStyleId>{5C22544A-7EE6-4342-B048-85BDC9FD1C3A}</a:tableStyleId>
              </a:tblPr>
              <a:tblGrid>
                <a:gridCol w="1899183">
                  <a:extLst>
                    <a:ext uri="{9D8B030D-6E8A-4147-A177-3AD203B41FA5}">
                      <a16:colId xmlns:a16="http://schemas.microsoft.com/office/drawing/2014/main" val="2783766839"/>
                    </a:ext>
                  </a:extLst>
                </a:gridCol>
                <a:gridCol w="1573131">
                  <a:extLst>
                    <a:ext uri="{9D8B030D-6E8A-4147-A177-3AD203B41FA5}">
                      <a16:colId xmlns:a16="http://schemas.microsoft.com/office/drawing/2014/main" val="472587017"/>
                    </a:ext>
                  </a:extLst>
                </a:gridCol>
                <a:gridCol w="1682421">
                  <a:extLst>
                    <a:ext uri="{9D8B030D-6E8A-4147-A177-3AD203B41FA5}">
                      <a16:colId xmlns:a16="http://schemas.microsoft.com/office/drawing/2014/main" val="2722452719"/>
                    </a:ext>
                  </a:extLst>
                </a:gridCol>
              </a:tblGrid>
              <a:tr h="255506">
                <a:tc>
                  <a:txBody>
                    <a:bodyPr/>
                    <a:lstStyle/>
                    <a:p>
                      <a:endParaRPr lang="en-US" sz="800" dirty="0"/>
                    </a:p>
                  </a:txBody>
                  <a:tcPr marL="62118" marR="62118" marT="31059" marB="31059" anchor="ctr">
                    <a:solidFill>
                      <a:schemeClr val="accent1">
                        <a:alpha val="72000"/>
                      </a:schemeClr>
                    </a:solidFill>
                  </a:tcPr>
                </a:tc>
                <a:tc>
                  <a:txBody>
                    <a:bodyPr/>
                    <a:lstStyle/>
                    <a:p>
                      <a:r>
                        <a:rPr lang="en-US" sz="800" dirty="0"/>
                        <a:t>With simulant</a:t>
                      </a:r>
                    </a:p>
                  </a:txBody>
                  <a:tcPr marL="62118" marR="62118" marT="31059" marB="31059" anchor="ctr">
                    <a:solidFill>
                      <a:schemeClr val="accent1">
                        <a:alpha val="72000"/>
                      </a:schemeClr>
                    </a:solidFill>
                  </a:tcPr>
                </a:tc>
                <a:tc>
                  <a:txBody>
                    <a:bodyPr/>
                    <a:lstStyle/>
                    <a:p>
                      <a:r>
                        <a:rPr lang="en-US" sz="800" dirty="0"/>
                        <a:t>Clean chamber</a:t>
                      </a:r>
                    </a:p>
                  </a:txBody>
                  <a:tcPr marL="62118" marR="62118" marT="31059" marB="31059" anchor="ctr">
                    <a:solidFill>
                      <a:schemeClr val="accent1">
                        <a:alpha val="72000"/>
                      </a:schemeClr>
                    </a:solidFill>
                  </a:tcPr>
                </a:tc>
                <a:extLst>
                  <a:ext uri="{0D108BD9-81ED-4DB2-BD59-A6C34878D82A}">
                    <a16:rowId xmlns:a16="http://schemas.microsoft.com/office/drawing/2014/main" val="281220426"/>
                  </a:ext>
                </a:extLst>
              </a:tr>
              <a:tr h="255506">
                <a:tc>
                  <a:txBody>
                    <a:bodyPr/>
                    <a:lstStyle/>
                    <a:p>
                      <a:r>
                        <a:rPr lang="en-US" sz="800" dirty="0"/>
                        <a:t>ATM &gt; 150 Torr</a:t>
                      </a:r>
                    </a:p>
                  </a:txBody>
                  <a:tcPr marL="62118" marR="62118" marT="31059" marB="31059" anchor="ctr">
                    <a:solidFill>
                      <a:schemeClr val="accent1">
                        <a:tint val="40000"/>
                        <a:alpha val="72000"/>
                      </a:schemeClr>
                    </a:solidFill>
                  </a:tcPr>
                </a:tc>
                <a:tc>
                  <a:txBody>
                    <a:bodyPr/>
                    <a:lstStyle/>
                    <a:p>
                      <a:r>
                        <a:rPr lang="en-US" sz="800" dirty="0"/>
                        <a:t>45 min (throttled)</a:t>
                      </a:r>
                    </a:p>
                  </a:txBody>
                  <a:tcPr marL="62118" marR="62118" marT="31059" marB="31059" anchor="ctr">
                    <a:solidFill>
                      <a:schemeClr val="accent1">
                        <a:tint val="40000"/>
                        <a:alpha val="72000"/>
                      </a:schemeClr>
                    </a:solidFill>
                  </a:tcPr>
                </a:tc>
                <a:tc rowSpan="2">
                  <a:txBody>
                    <a:bodyPr/>
                    <a:lstStyle/>
                    <a:p>
                      <a:r>
                        <a:rPr lang="en-US" sz="800" dirty="0"/>
                        <a:t>25 min</a:t>
                      </a:r>
                    </a:p>
                  </a:txBody>
                  <a:tcPr marL="62118" marR="62118" marT="31059" marB="31059" anchor="ctr">
                    <a:solidFill>
                      <a:schemeClr val="accent1">
                        <a:tint val="40000"/>
                        <a:alpha val="72000"/>
                      </a:schemeClr>
                    </a:solidFill>
                  </a:tcPr>
                </a:tc>
                <a:extLst>
                  <a:ext uri="{0D108BD9-81ED-4DB2-BD59-A6C34878D82A}">
                    <a16:rowId xmlns:a16="http://schemas.microsoft.com/office/drawing/2014/main" val="3582088247"/>
                  </a:ext>
                </a:extLst>
              </a:tr>
              <a:tr h="255506">
                <a:tc>
                  <a:txBody>
                    <a:bodyPr/>
                    <a:lstStyle/>
                    <a:p>
                      <a:r>
                        <a:rPr lang="en-US" sz="800" dirty="0"/>
                        <a:t>150 Torr &gt; 40 </a:t>
                      </a:r>
                      <a:r>
                        <a:rPr lang="en-US" sz="800" dirty="0" err="1"/>
                        <a:t>mTorr</a:t>
                      </a:r>
                      <a:endParaRPr lang="en-US" sz="800" dirty="0"/>
                    </a:p>
                  </a:txBody>
                  <a:tcPr marL="62118" marR="62118" marT="31059" marB="31059" anchor="ctr">
                    <a:solidFill>
                      <a:schemeClr val="accent1">
                        <a:tint val="20000"/>
                        <a:alpha val="72000"/>
                      </a:schemeClr>
                    </a:solidFill>
                  </a:tcPr>
                </a:tc>
                <a:tc>
                  <a:txBody>
                    <a:bodyPr/>
                    <a:lstStyle/>
                    <a:p>
                      <a:r>
                        <a:rPr lang="en-US" sz="800" dirty="0"/>
                        <a:t>11 min</a:t>
                      </a:r>
                    </a:p>
                  </a:txBody>
                  <a:tcPr marL="62118" marR="62118" marT="31059" marB="31059" anchor="ctr">
                    <a:solidFill>
                      <a:schemeClr val="accent1">
                        <a:tint val="20000"/>
                        <a:alpha val="72000"/>
                      </a:schemeClr>
                    </a:solidFill>
                  </a:tcPr>
                </a:tc>
                <a:tc vMerge="1">
                  <a:txBody>
                    <a:bodyPr/>
                    <a:lstStyle/>
                    <a:p>
                      <a:endParaRPr lang="en-US" sz="800" dirty="0"/>
                    </a:p>
                  </a:txBody>
                  <a:tcPr marL="62118" marR="62118" marT="31059" marB="31059" anchor="ctr">
                    <a:solidFill>
                      <a:schemeClr val="accent1">
                        <a:tint val="20000"/>
                        <a:alpha val="72000"/>
                      </a:schemeClr>
                    </a:solidFill>
                  </a:tcPr>
                </a:tc>
                <a:extLst>
                  <a:ext uri="{0D108BD9-81ED-4DB2-BD59-A6C34878D82A}">
                    <a16:rowId xmlns:a16="http://schemas.microsoft.com/office/drawing/2014/main" val="4077935301"/>
                  </a:ext>
                </a:extLst>
              </a:tr>
              <a:tr h="255506">
                <a:tc>
                  <a:txBody>
                    <a:bodyPr/>
                    <a:lstStyle/>
                    <a:p>
                      <a:r>
                        <a:rPr lang="en-US" sz="800" dirty="0"/>
                        <a:t>40 </a:t>
                      </a:r>
                      <a:r>
                        <a:rPr lang="en-US" sz="800" dirty="0" err="1"/>
                        <a:t>mTorr</a:t>
                      </a:r>
                      <a:r>
                        <a:rPr lang="en-US" sz="800" dirty="0"/>
                        <a:t> to 9.9E-6 Torr</a:t>
                      </a:r>
                    </a:p>
                  </a:txBody>
                  <a:tcPr marL="62118" marR="62118" marT="31059" marB="31059" anchor="ctr">
                    <a:solidFill>
                      <a:schemeClr val="accent1">
                        <a:tint val="40000"/>
                        <a:alpha val="72000"/>
                      </a:schemeClr>
                    </a:solidFill>
                  </a:tcPr>
                </a:tc>
                <a:tc>
                  <a:txBody>
                    <a:bodyPr/>
                    <a:lstStyle/>
                    <a:p>
                      <a:r>
                        <a:rPr lang="en-US" sz="800" dirty="0"/>
                        <a:t>1 </a:t>
                      </a:r>
                      <a:r>
                        <a:rPr lang="en-US" sz="800" dirty="0" err="1"/>
                        <a:t>hr</a:t>
                      </a:r>
                      <a:endParaRPr lang="en-US" sz="800" dirty="0"/>
                    </a:p>
                  </a:txBody>
                  <a:tcPr marL="62118" marR="62118" marT="31059" marB="31059" anchor="ctr">
                    <a:solidFill>
                      <a:schemeClr val="accent1">
                        <a:tint val="40000"/>
                        <a:alpha val="72000"/>
                      </a:schemeClr>
                    </a:solidFill>
                  </a:tcPr>
                </a:tc>
                <a:tc>
                  <a:txBody>
                    <a:bodyPr/>
                    <a:lstStyle/>
                    <a:p>
                      <a:r>
                        <a:rPr lang="en-US" sz="800" dirty="0"/>
                        <a:t>32 min</a:t>
                      </a:r>
                    </a:p>
                  </a:txBody>
                  <a:tcPr marL="62118" marR="62118" marT="31059" marB="31059" anchor="ctr">
                    <a:solidFill>
                      <a:schemeClr val="accent1">
                        <a:tint val="40000"/>
                        <a:alpha val="72000"/>
                      </a:schemeClr>
                    </a:solidFill>
                  </a:tcPr>
                </a:tc>
                <a:extLst>
                  <a:ext uri="{0D108BD9-81ED-4DB2-BD59-A6C34878D82A}">
                    <a16:rowId xmlns:a16="http://schemas.microsoft.com/office/drawing/2014/main" val="614320049"/>
                  </a:ext>
                </a:extLst>
              </a:tr>
              <a:tr h="255506">
                <a:tc>
                  <a:txBody>
                    <a:bodyPr/>
                    <a:lstStyle/>
                    <a:p>
                      <a:r>
                        <a:rPr lang="en-US" sz="800" dirty="0"/>
                        <a:t>Pressure after 15 hours</a:t>
                      </a:r>
                    </a:p>
                  </a:txBody>
                  <a:tcPr marL="62118" marR="62118" marT="31059" marB="31059" anchor="ctr">
                    <a:solidFill>
                      <a:schemeClr val="accent1">
                        <a:tint val="40000"/>
                        <a:alpha val="72000"/>
                      </a:schemeClr>
                    </a:solidFill>
                  </a:tcPr>
                </a:tc>
                <a:tc>
                  <a:txBody>
                    <a:bodyPr/>
                    <a:lstStyle/>
                    <a:p>
                      <a:r>
                        <a:rPr lang="en-US" sz="800" dirty="0"/>
                        <a:t>1.2E-6 Torr</a:t>
                      </a:r>
                    </a:p>
                  </a:txBody>
                  <a:tcPr marL="62118" marR="62118" marT="31059" marB="31059" anchor="ctr">
                    <a:solidFill>
                      <a:schemeClr val="accent1">
                        <a:tint val="40000"/>
                        <a:alpha val="72000"/>
                      </a:schemeClr>
                    </a:solidFill>
                  </a:tcPr>
                </a:tc>
                <a:tc>
                  <a:txBody>
                    <a:bodyPr/>
                    <a:lstStyle/>
                    <a:p>
                      <a:r>
                        <a:rPr lang="en-US" sz="800" dirty="0"/>
                        <a:t>8.7E-7 Torr</a:t>
                      </a:r>
                    </a:p>
                  </a:txBody>
                  <a:tcPr marL="62118" marR="62118" marT="31059" marB="31059" anchor="ctr">
                    <a:solidFill>
                      <a:schemeClr val="accent1">
                        <a:tint val="40000"/>
                        <a:alpha val="72000"/>
                      </a:schemeClr>
                    </a:solidFill>
                  </a:tcPr>
                </a:tc>
                <a:extLst>
                  <a:ext uri="{0D108BD9-81ED-4DB2-BD59-A6C34878D82A}">
                    <a16:rowId xmlns:a16="http://schemas.microsoft.com/office/drawing/2014/main" val="1774442671"/>
                  </a:ext>
                </a:extLst>
              </a:tr>
            </a:tbl>
          </a:graphicData>
        </a:graphic>
      </p:graphicFrame>
      <p:sp>
        <p:nvSpPr>
          <p:cNvPr id="15" name="TextBox 14">
            <a:extLst>
              <a:ext uri="{FF2B5EF4-FFF2-40B4-BE49-F238E27FC236}">
                <a16:creationId xmlns:a16="http://schemas.microsoft.com/office/drawing/2014/main" id="{A1F5C20E-B69E-CB71-289A-5C4601DD2549}"/>
              </a:ext>
            </a:extLst>
          </p:cNvPr>
          <p:cNvSpPr txBox="1"/>
          <p:nvPr/>
        </p:nvSpPr>
        <p:spPr>
          <a:xfrm>
            <a:off x="5776108" y="3480045"/>
            <a:ext cx="1348446" cy="338554"/>
          </a:xfrm>
          <a:prstGeom prst="rect">
            <a:avLst/>
          </a:prstGeom>
          <a:solidFill>
            <a:srgbClr val="021659">
              <a:alpha val="47843"/>
            </a:srgbClr>
          </a:solidFill>
        </p:spPr>
        <p:txBody>
          <a:bodyPr wrap="none" rtlCol="0">
            <a:spAutoFit/>
          </a:bodyPr>
          <a:lstStyle/>
          <a:p>
            <a:r>
              <a:rPr lang="en-US" sz="800" dirty="0">
                <a:solidFill>
                  <a:schemeClr val="bg1"/>
                </a:solidFill>
              </a:rPr>
              <a:t>Screw pump</a:t>
            </a:r>
          </a:p>
          <a:p>
            <a:r>
              <a:rPr lang="en-US" sz="800" dirty="0" err="1">
                <a:solidFill>
                  <a:schemeClr val="bg1"/>
                </a:solidFill>
              </a:rPr>
              <a:t>Leybold</a:t>
            </a:r>
            <a:r>
              <a:rPr lang="en-US" sz="800" dirty="0">
                <a:solidFill>
                  <a:schemeClr val="bg1"/>
                </a:solidFill>
              </a:rPr>
              <a:t> DRYVAC DV650</a:t>
            </a:r>
          </a:p>
        </p:txBody>
      </p:sp>
      <p:sp>
        <p:nvSpPr>
          <p:cNvPr id="18" name="TextBox 17">
            <a:extLst>
              <a:ext uri="{FF2B5EF4-FFF2-40B4-BE49-F238E27FC236}">
                <a16:creationId xmlns:a16="http://schemas.microsoft.com/office/drawing/2014/main" id="{EE386526-7EDE-74EB-A7B7-964D70AF0BF5}"/>
              </a:ext>
            </a:extLst>
          </p:cNvPr>
          <p:cNvSpPr txBox="1"/>
          <p:nvPr/>
        </p:nvSpPr>
        <p:spPr>
          <a:xfrm>
            <a:off x="7678327" y="3115746"/>
            <a:ext cx="728084" cy="215444"/>
          </a:xfrm>
          <a:prstGeom prst="rect">
            <a:avLst/>
          </a:prstGeom>
          <a:solidFill>
            <a:srgbClr val="021659">
              <a:alpha val="47843"/>
            </a:srgbClr>
          </a:solidFill>
        </p:spPr>
        <p:txBody>
          <a:bodyPr wrap="none" rtlCol="0">
            <a:spAutoFit/>
          </a:bodyPr>
          <a:lstStyle/>
          <a:p>
            <a:r>
              <a:rPr lang="en-US" sz="800" dirty="0">
                <a:solidFill>
                  <a:schemeClr val="bg1"/>
                </a:solidFill>
              </a:rPr>
              <a:t>Scroll pump</a:t>
            </a:r>
          </a:p>
        </p:txBody>
      </p:sp>
      <p:cxnSp>
        <p:nvCxnSpPr>
          <p:cNvPr id="20" name="Straight Arrow Connector 19">
            <a:extLst>
              <a:ext uri="{FF2B5EF4-FFF2-40B4-BE49-F238E27FC236}">
                <a16:creationId xmlns:a16="http://schemas.microsoft.com/office/drawing/2014/main" id="{4A616DC5-9DFC-7C24-AAAA-76E8D49A093A}"/>
              </a:ext>
            </a:extLst>
          </p:cNvPr>
          <p:cNvCxnSpPr>
            <a:stCxn id="18" idx="2"/>
          </p:cNvCxnSpPr>
          <p:nvPr/>
        </p:nvCxnSpPr>
        <p:spPr>
          <a:xfrm flipH="1">
            <a:off x="7505114" y="3331190"/>
            <a:ext cx="537255" cy="148855"/>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1" name="Straight Arrow Connector 20">
            <a:extLst>
              <a:ext uri="{FF2B5EF4-FFF2-40B4-BE49-F238E27FC236}">
                <a16:creationId xmlns:a16="http://schemas.microsoft.com/office/drawing/2014/main" id="{0AC34E7C-645D-89D9-D02C-0A7103443C5C}"/>
              </a:ext>
            </a:extLst>
          </p:cNvPr>
          <p:cNvCxnSpPr>
            <a:cxnSpLocks/>
            <a:stCxn id="15" idx="0"/>
          </p:cNvCxnSpPr>
          <p:nvPr/>
        </p:nvCxnSpPr>
        <p:spPr>
          <a:xfrm flipV="1">
            <a:off x="6450331" y="3014689"/>
            <a:ext cx="529284" cy="46535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920061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8">
            <a:extLst>
              <a:ext uri="{FF2B5EF4-FFF2-40B4-BE49-F238E27FC236}">
                <a16:creationId xmlns:a16="http://schemas.microsoft.com/office/drawing/2014/main" id="{1D051771-9192-D1FF-4950-01A5D7CA60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6586" y="225196"/>
            <a:ext cx="2762608" cy="368044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C166F18D-572E-482A-ACA3-163E0E11E096}"/>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F76AC1B-CC24-46A0-9B04-EBD1AC838E1D}"/>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C8E1E-6874-4050-B036-75D1661116F0}"/>
              </a:ext>
            </a:extLst>
          </p:cNvPr>
          <p:cNvSpPr>
            <a:spLocks noGrp="1"/>
          </p:cNvSpPr>
          <p:nvPr>
            <p:ph type="title"/>
          </p:nvPr>
        </p:nvSpPr>
        <p:spPr>
          <a:xfrm>
            <a:off x="2590800" y="4035238"/>
            <a:ext cx="5511579" cy="857250"/>
          </a:xfrm>
        </p:spPr>
        <p:txBody>
          <a:bodyPr/>
          <a:lstStyle/>
          <a:p>
            <a:r>
              <a:rPr lang="en-US" sz="2400" dirty="0"/>
              <a:t>Mechanism Wear Tester</a:t>
            </a:r>
          </a:p>
        </p:txBody>
      </p:sp>
      <p:pic>
        <p:nvPicPr>
          <p:cNvPr id="3" name="Picture 2" descr="Icon&#10;&#10;Description automatically generated">
            <a:extLst>
              <a:ext uri="{FF2B5EF4-FFF2-40B4-BE49-F238E27FC236}">
                <a16:creationId xmlns:a16="http://schemas.microsoft.com/office/drawing/2014/main" id="{2FBD327A-4532-4493-9DA3-CA89ADA119C5}"/>
              </a:ext>
            </a:extLst>
          </p:cNvPr>
          <p:cNvPicPr>
            <a:picLocks noChangeAspect="1"/>
          </p:cNvPicPr>
          <p:nvPr/>
        </p:nvPicPr>
        <p:blipFill>
          <a:blip r:embed="rId4"/>
          <a:stretch>
            <a:fillRect/>
          </a:stretch>
        </p:blipFill>
        <p:spPr>
          <a:xfrm>
            <a:off x="8176114" y="4134547"/>
            <a:ext cx="855720" cy="706967"/>
          </a:xfrm>
          <a:prstGeom prst="rect">
            <a:avLst/>
          </a:prstGeom>
        </p:spPr>
      </p:pic>
      <p:pic>
        <p:nvPicPr>
          <p:cNvPr id="4" name="Picture 3">
            <a:extLst>
              <a:ext uri="{FF2B5EF4-FFF2-40B4-BE49-F238E27FC236}">
                <a16:creationId xmlns:a16="http://schemas.microsoft.com/office/drawing/2014/main" id="{24A61D13-A1B3-82A9-1BE3-EAEE809BAD62}"/>
              </a:ext>
            </a:extLst>
          </p:cNvPr>
          <p:cNvPicPr>
            <a:picLocks noChangeAspect="1"/>
          </p:cNvPicPr>
          <p:nvPr/>
        </p:nvPicPr>
        <p:blipFill>
          <a:blip r:embed="rId5"/>
          <a:srcRect/>
          <a:stretch/>
        </p:blipFill>
        <p:spPr>
          <a:xfrm>
            <a:off x="165487" y="4035238"/>
            <a:ext cx="722822" cy="1005294"/>
          </a:xfrm>
          <a:prstGeom prst="rect">
            <a:avLst/>
          </a:prstGeom>
        </p:spPr>
      </p:pic>
      <p:pic>
        <p:nvPicPr>
          <p:cNvPr id="6" name="Picture 5">
            <a:extLst>
              <a:ext uri="{FF2B5EF4-FFF2-40B4-BE49-F238E27FC236}">
                <a16:creationId xmlns:a16="http://schemas.microsoft.com/office/drawing/2014/main" id="{9092624F-26A7-3D40-D8B9-516054387C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083" y="1354893"/>
            <a:ext cx="1845000" cy="235774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8FEAC3F-C9C7-D7ED-7330-1D545182DFD5}"/>
              </a:ext>
            </a:extLst>
          </p:cNvPr>
          <p:cNvSpPr txBox="1"/>
          <p:nvPr/>
        </p:nvSpPr>
        <p:spPr>
          <a:xfrm>
            <a:off x="2271707" y="1625823"/>
            <a:ext cx="3306797" cy="1815882"/>
          </a:xfrm>
          <a:prstGeom prst="rect">
            <a:avLst/>
          </a:prstGeom>
          <a:noFill/>
        </p:spPr>
        <p:txBody>
          <a:bodyPr wrap="square" rtlCol="0">
            <a:spAutoFit/>
          </a:bodyPr>
          <a:lstStyle/>
          <a:p>
            <a:pPr marL="342900" indent="-342900" algn="l" defTabSz="609585" eaLnBrk="1" fontAlgn="auto" hangingPunct="1">
              <a:lnSpc>
                <a:spcPct val="100000"/>
              </a:lnSpc>
              <a:spcBef>
                <a:spcPts val="0"/>
              </a:spcBef>
              <a:spcAft>
                <a:spcPts val="0"/>
              </a:spcAft>
              <a:buFont typeface="Arial" panose="020B0604020202020204" pitchFamily="34" charset="0"/>
              <a:buChar char="•"/>
            </a:pPr>
            <a:r>
              <a:rPr lang="en-US" sz="1600" i="0" dirty="0">
                <a:solidFill>
                  <a:schemeClr val="tx1"/>
                </a:solidFill>
                <a:effectLst/>
                <a:latin typeface="Arial"/>
              </a:rPr>
              <a:t>200 </a:t>
            </a:r>
            <a:r>
              <a:rPr lang="en-US" sz="1600" i="0" dirty="0" err="1">
                <a:solidFill>
                  <a:schemeClr val="tx1"/>
                </a:solidFill>
                <a:effectLst/>
                <a:latin typeface="Arial"/>
              </a:rPr>
              <a:t>lb</a:t>
            </a:r>
            <a:r>
              <a:rPr lang="en-US" sz="1600" i="0" dirty="0">
                <a:solidFill>
                  <a:schemeClr val="tx1"/>
                </a:solidFill>
                <a:effectLst/>
                <a:latin typeface="Arial"/>
              </a:rPr>
              <a:t> normal force</a:t>
            </a:r>
          </a:p>
          <a:p>
            <a:pPr marL="342900" indent="-342900" algn="l" defTabSz="609585" eaLnBrk="1" fontAlgn="auto" hangingPunct="1">
              <a:lnSpc>
                <a:spcPct val="100000"/>
              </a:lnSpc>
              <a:spcBef>
                <a:spcPts val="0"/>
              </a:spcBef>
              <a:spcAft>
                <a:spcPts val="0"/>
              </a:spcAft>
              <a:buFont typeface="Arial" panose="020B0604020202020204" pitchFamily="34" charset="0"/>
              <a:buChar char="•"/>
            </a:pPr>
            <a:r>
              <a:rPr lang="en-US" sz="1600" i="0" dirty="0">
                <a:solidFill>
                  <a:schemeClr val="tx1"/>
                </a:solidFill>
                <a:effectLst/>
                <a:latin typeface="Arial"/>
              </a:rPr>
              <a:t>Variable motion with three linear stages and one rotary stage</a:t>
            </a:r>
          </a:p>
          <a:p>
            <a:pPr marL="342900" indent="-342900" algn="l" defTabSz="609585" eaLnBrk="1" fontAlgn="auto" hangingPunct="1">
              <a:lnSpc>
                <a:spcPct val="100000"/>
              </a:lnSpc>
              <a:spcBef>
                <a:spcPts val="0"/>
              </a:spcBef>
              <a:spcAft>
                <a:spcPts val="0"/>
              </a:spcAft>
              <a:buFont typeface="Arial" panose="020B0604020202020204" pitchFamily="34" charset="0"/>
              <a:buChar char="•"/>
            </a:pPr>
            <a:r>
              <a:rPr lang="en-US" sz="1600" i="0" dirty="0">
                <a:solidFill>
                  <a:schemeClr val="tx1"/>
                </a:solidFill>
                <a:effectLst/>
                <a:latin typeface="Arial"/>
              </a:rPr>
              <a:t>Regolith deposition capability</a:t>
            </a:r>
          </a:p>
          <a:p>
            <a:pPr marL="342900" indent="-342900" algn="l" defTabSz="609585" eaLnBrk="1" fontAlgn="auto" hangingPunct="1">
              <a:lnSpc>
                <a:spcPct val="100000"/>
              </a:lnSpc>
              <a:spcBef>
                <a:spcPts val="0"/>
              </a:spcBef>
              <a:spcAft>
                <a:spcPts val="0"/>
              </a:spcAft>
              <a:buFont typeface="Arial" panose="020B0604020202020204" pitchFamily="34" charset="0"/>
              <a:buChar char="•"/>
            </a:pPr>
            <a:r>
              <a:rPr lang="en-US" sz="1600" dirty="0">
                <a:latin typeface="Arial"/>
              </a:rPr>
              <a:t>Hinge, ball &amp; socket, rod &amp; slot, or custom mechanisms</a:t>
            </a:r>
            <a:endParaRPr lang="en-US" sz="1600" i="0" dirty="0">
              <a:solidFill>
                <a:schemeClr val="tx1"/>
              </a:solidFill>
              <a:effectLst/>
              <a:latin typeface="Arial"/>
            </a:endParaRPr>
          </a:p>
        </p:txBody>
      </p:sp>
      <p:sp>
        <p:nvSpPr>
          <p:cNvPr id="9" name="TextBox 8">
            <a:extLst>
              <a:ext uri="{FF2B5EF4-FFF2-40B4-BE49-F238E27FC236}">
                <a16:creationId xmlns:a16="http://schemas.microsoft.com/office/drawing/2014/main" id="{91BF7FF6-EF26-A3CB-BE96-6BFC277418B1}"/>
              </a:ext>
            </a:extLst>
          </p:cNvPr>
          <p:cNvSpPr txBox="1"/>
          <p:nvPr/>
        </p:nvSpPr>
        <p:spPr>
          <a:xfrm>
            <a:off x="371082" y="495026"/>
            <a:ext cx="5044979" cy="646331"/>
          </a:xfrm>
          <a:prstGeom prst="rect">
            <a:avLst/>
          </a:prstGeom>
          <a:noFill/>
        </p:spPr>
        <p:txBody>
          <a:bodyPr wrap="square">
            <a:spAutoFit/>
          </a:bodyPr>
          <a:lstStyle/>
          <a:p>
            <a:pPr>
              <a:spcBef>
                <a:spcPts val="0"/>
              </a:spcBef>
            </a:pPr>
            <a:r>
              <a:rPr lang="en-US" dirty="0">
                <a:latin typeface="Arial"/>
              </a:rPr>
              <a:t>We have developed component wear tester that can be used under high vacuum</a:t>
            </a:r>
          </a:p>
        </p:txBody>
      </p:sp>
      <p:cxnSp>
        <p:nvCxnSpPr>
          <p:cNvPr id="13" name="Straight Arrow Connector 12">
            <a:extLst>
              <a:ext uri="{FF2B5EF4-FFF2-40B4-BE49-F238E27FC236}">
                <a16:creationId xmlns:a16="http://schemas.microsoft.com/office/drawing/2014/main" id="{11C52D57-E665-0C45-1ACC-2A6891B312AE}"/>
              </a:ext>
            </a:extLst>
          </p:cNvPr>
          <p:cNvCxnSpPr>
            <a:cxnSpLocks/>
          </p:cNvCxnSpPr>
          <p:nvPr/>
        </p:nvCxnSpPr>
        <p:spPr>
          <a:xfrm flipV="1">
            <a:off x="6872293" y="2693963"/>
            <a:ext cx="858129" cy="98474"/>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5" name="Straight Arrow Connector 14">
            <a:extLst>
              <a:ext uri="{FF2B5EF4-FFF2-40B4-BE49-F238E27FC236}">
                <a16:creationId xmlns:a16="http://schemas.microsoft.com/office/drawing/2014/main" id="{CF5021A5-F583-4EAC-F061-5F3123342417}"/>
              </a:ext>
            </a:extLst>
          </p:cNvPr>
          <p:cNvCxnSpPr>
            <a:cxnSpLocks/>
          </p:cNvCxnSpPr>
          <p:nvPr/>
        </p:nvCxnSpPr>
        <p:spPr>
          <a:xfrm flipH="1" flipV="1">
            <a:off x="6692052" y="2470805"/>
            <a:ext cx="152400" cy="474032"/>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9" name="Straight Arrow Connector 18">
            <a:extLst>
              <a:ext uri="{FF2B5EF4-FFF2-40B4-BE49-F238E27FC236}">
                <a16:creationId xmlns:a16="http://schemas.microsoft.com/office/drawing/2014/main" id="{29EA8276-0369-1122-301A-971FB7D84F58}"/>
              </a:ext>
            </a:extLst>
          </p:cNvPr>
          <p:cNvCxnSpPr>
            <a:cxnSpLocks/>
          </p:cNvCxnSpPr>
          <p:nvPr/>
        </p:nvCxnSpPr>
        <p:spPr>
          <a:xfrm>
            <a:off x="7301357" y="999629"/>
            <a:ext cx="0" cy="710527"/>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22" name="Arrow: Curved Right 21">
            <a:extLst>
              <a:ext uri="{FF2B5EF4-FFF2-40B4-BE49-F238E27FC236}">
                <a16:creationId xmlns:a16="http://schemas.microsoft.com/office/drawing/2014/main" id="{A163A064-62CB-72CB-812B-C99DB34CE242}"/>
              </a:ext>
            </a:extLst>
          </p:cNvPr>
          <p:cNvSpPr/>
          <p:nvPr/>
        </p:nvSpPr>
        <p:spPr>
          <a:xfrm>
            <a:off x="6872293" y="2137055"/>
            <a:ext cx="458654" cy="330337"/>
          </a:xfrm>
          <a:prstGeom prst="curvedRight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949591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166F18D-572E-482A-ACA3-163E0E11E096}"/>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F76AC1B-CC24-46A0-9B04-EBD1AC838E1D}"/>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C8E1E-6874-4050-B036-75D1661116F0}"/>
              </a:ext>
            </a:extLst>
          </p:cNvPr>
          <p:cNvSpPr>
            <a:spLocks noGrp="1"/>
          </p:cNvSpPr>
          <p:nvPr>
            <p:ph type="title"/>
          </p:nvPr>
        </p:nvSpPr>
        <p:spPr>
          <a:xfrm>
            <a:off x="2590800" y="4035238"/>
            <a:ext cx="5511579" cy="857250"/>
          </a:xfrm>
        </p:spPr>
        <p:txBody>
          <a:bodyPr/>
          <a:lstStyle/>
          <a:p>
            <a:r>
              <a:rPr lang="en-US" sz="2400" dirty="0"/>
              <a:t>In-situ Regolith Distribution</a:t>
            </a:r>
          </a:p>
        </p:txBody>
      </p:sp>
      <p:pic>
        <p:nvPicPr>
          <p:cNvPr id="3" name="Picture 2" descr="Icon&#10;&#10;Description automatically generated">
            <a:extLst>
              <a:ext uri="{FF2B5EF4-FFF2-40B4-BE49-F238E27FC236}">
                <a16:creationId xmlns:a16="http://schemas.microsoft.com/office/drawing/2014/main" id="{2FBD327A-4532-4493-9DA3-CA89ADA119C5}"/>
              </a:ext>
            </a:extLst>
          </p:cNvPr>
          <p:cNvPicPr>
            <a:picLocks noChangeAspect="1"/>
          </p:cNvPicPr>
          <p:nvPr/>
        </p:nvPicPr>
        <p:blipFill>
          <a:blip r:embed="rId3"/>
          <a:stretch>
            <a:fillRect/>
          </a:stretch>
        </p:blipFill>
        <p:spPr>
          <a:xfrm>
            <a:off x="8176114" y="4134547"/>
            <a:ext cx="855720" cy="706967"/>
          </a:xfrm>
          <a:prstGeom prst="rect">
            <a:avLst/>
          </a:prstGeom>
        </p:spPr>
      </p:pic>
      <p:pic>
        <p:nvPicPr>
          <p:cNvPr id="4" name="Picture 3">
            <a:extLst>
              <a:ext uri="{FF2B5EF4-FFF2-40B4-BE49-F238E27FC236}">
                <a16:creationId xmlns:a16="http://schemas.microsoft.com/office/drawing/2014/main" id="{24A61D13-A1B3-82A9-1BE3-EAEE809BAD62}"/>
              </a:ext>
            </a:extLst>
          </p:cNvPr>
          <p:cNvPicPr>
            <a:picLocks noChangeAspect="1"/>
          </p:cNvPicPr>
          <p:nvPr/>
        </p:nvPicPr>
        <p:blipFill>
          <a:blip r:embed="rId4"/>
          <a:srcRect/>
          <a:stretch/>
        </p:blipFill>
        <p:spPr>
          <a:xfrm>
            <a:off x="165487" y="4035238"/>
            <a:ext cx="722822" cy="1005294"/>
          </a:xfrm>
          <a:prstGeom prst="rect">
            <a:avLst/>
          </a:prstGeom>
        </p:spPr>
      </p:pic>
      <p:sp>
        <p:nvSpPr>
          <p:cNvPr id="5" name="Content Placeholder 9">
            <a:extLst>
              <a:ext uri="{FF2B5EF4-FFF2-40B4-BE49-F238E27FC236}">
                <a16:creationId xmlns:a16="http://schemas.microsoft.com/office/drawing/2014/main" id="{B79699F7-8635-1B76-862F-FF0BEF753B07}"/>
              </a:ext>
            </a:extLst>
          </p:cNvPr>
          <p:cNvSpPr txBox="1">
            <a:spLocks/>
          </p:cNvSpPr>
          <p:nvPr/>
        </p:nvSpPr>
        <p:spPr>
          <a:xfrm>
            <a:off x="352571" y="553556"/>
            <a:ext cx="3657600" cy="3371850"/>
          </a:xfrm>
          <a:prstGeom prst="rect">
            <a:avLst/>
          </a:prstGeom>
        </p:spPr>
        <p:txBody>
          <a:bodyPr>
            <a:normAutofit fontScale="55000" lnSpcReduction="20000"/>
          </a:bodyPr>
          <a:lstStyle>
            <a:lvl1pPr marL="342891" indent="-342891" algn="l" defTabSz="457189" rtl="0" eaLnBrk="1" latinLnBrk="0" hangingPunct="1">
              <a:spcBef>
                <a:spcPct val="20000"/>
              </a:spcBef>
              <a:buFont typeface="Arial"/>
              <a:buChar char="•"/>
              <a:defRPr sz="2800" kern="1200">
                <a:solidFill>
                  <a:srgbClr val="000000"/>
                </a:solidFill>
                <a:latin typeface="+mn-lt"/>
                <a:ea typeface="+mn-ea"/>
                <a:cs typeface="+mn-cs"/>
              </a:defRPr>
            </a:lvl1pPr>
            <a:lvl2pPr marL="742932" indent="-285744" algn="l" defTabSz="457189" rtl="0" eaLnBrk="1" latinLnBrk="0" hangingPunct="1">
              <a:spcBef>
                <a:spcPct val="20000"/>
              </a:spcBef>
              <a:buFont typeface="Arial"/>
              <a:buChar char="–"/>
              <a:defRPr sz="2400" kern="1200">
                <a:solidFill>
                  <a:srgbClr val="000000"/>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rgbClr val="000000"/>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rgbClr val="000000"/>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rgbClr val="000000"/>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Putting dust/simulant on a test article is non-trivial, especially if you want to do it in vacuum!</a:t>
            </a:r>
          </a:p>
          <a:p>
            <a:r>
              <a:rPr lang="en-US" dirty="0"/>
              <a:t>We have developed a feed system that can uniformly deposit regolith across a sample at a known rate</a:t>
            </a:r>
          </a:p>
          <a:p>
            <a:pPr lvl="1"/>
            <a:r>
              <a:rPr lang="en-US" dirty="0"/>
              <a:t>This allows for better testing than simply bounding the problem by fully covering an article in regolith</a:t>
            </a:r>
          </a:p>
          <a:p>
            <a:r>
              <a:rPr lang="en-US" dirty="0"/>
              <a:t>Hopper is attached to motion stages for </a:t>
            </a:r>
            <a:r>
              <a:rPr lang="en-US" dirty="0" err="1"/>
              <a:t>rastering</a:t>
            </a:r>
            <a:r>
              <a:rPr lang="en-US" dirty="0"/>
              <a:t> coverage over test articles</a:t>
            </a:r>
          </a:p>
          <a:p>
            <a:r>
              <a:rPr lang="en-US" dirty="0"/>
              <a:t>Work is on-going to fully characterize distributed dust for uniformity of coverage, particle size distribution, and charging/adhesion behavior</a:t>
            </a:r>
          </a:p>
        </p:txBody>
      </p:sp>
      <p:pic>
        <p:nvPicPr>
          <p:cNvPr id="7" name="Picture 6">
            <a:extLst>
              <a:ext uri="{FF2B5EF4-FFF2-40B4-BE49-F238E27FC236}">
                <a16:creationId xmlns:a16="http://schemas.microsoft.com/office/drawing/2014/main" id="{144AA6CF-B12D-D0A7-C89C-DFE345CA1C1C}"/>
              </a:ext>
            </a:extLst>
          </p:cNvPr>
          <p:cNvPicPr>
            <a:picLocks noChangeAspect="1"/>
          </p:cNvPicPr>
          <p:nvPr/>
        </p:nvPicPr>
        <p:blipFill>
          <a:blip r:embed="rId5"/>
          <a:stretch>
            <a:fillRect/>
          </a:stretch>
        </p:blipFill>
        <p:spPr>
          <a:xfrm>
            <a:off x="4358156" y="553556"/>
            <a:ext cx="4433273" cy="3184201"/>
          </a:xfrm>
          <a:prstGeom prst="rect">
            <a:avLst/>
          </a:prstGeom>
        </p:spPr>
      </p:pic>
    </p:spTree>
    <p:extLst>
      <p:ext uri="{BB962C8B-B14F-4D97-AF65-F5344CB8AC3E}">
        <p14:creationId xmlns:p14="http://schemas.microsoft.com/office/powerpoint/2010/main" val="1839246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82677F2-DF6A-CE7D-BC1B-3B20E9E3A86F}"/>
              </a:ext>
            </a:extLst>
          </p:cNvPr>
          <p:cNvPicPr>
            <a:picLocks noChangeAspect="1"/>
          </p:cNvPicPr>
          <p:nvPr/>
        </p:nvPicPr>
        <p:blipFill rotWithShape="1">
          <a:blip r:embed="rId2"/>
          <a:srcRect r="2153"/>
          <a:stretch/>
        </p:blipFill>
        <p:spPr>
          <a:xfrm>
            <a:off x="4621742" y="0"/>
            <a:ext cx="4522258" cy="3081159"/>
          </a:xfrm>
          <a:prstGeom prst="rect">
            <a:avLst/>
          </a:prstGeom>
        </p:spPr>
      </p:pic>
      <p:sp>
        <p:nvSpPr>
          <p:cNvPr id="2" name="Title 1">
            <a:extLst>
              <a:ext uri="{FF2B5EF4-FFF2-40B4-BE49-F238E27FC236}">
                <a16:creationId xmlns:a16="http://schemas.microsoft.com/office/drawing/2014/main" id="{2B2D9173-D3EB-1C6F-BEA2-4A6ED6A73DB0}"/>
              </a:ext>
            </a:extLst>
          </p:cNvPr>
          <p:cNvSpPr>
            <a:spLocks noGrp="1"/>
          </p:cNvSpPr>
          <p:nvPr>
            <p:ph type="title"/>
          </p:nvPr>
        </p:nvSpPr>
        <p:spPr/>
        <p:txBody>
          <a:bodyPr/>
          <a:lstStyle/>
          <a:p>
            <a:r>
              <a:rPr lang="en-US" dirty="0"/>
              <a:t>NUW-LHT-5M Simulant</a:t>
            </a:r>
          </a:p>
        </p:txBody>
      </p:sp>
      <p:sp>
        <p:nvSpPr>
          <p:cNvPr id="4" name="TextBox 3">
            <a:extLst>
              <a:ext uri="{FF2B5EF4-FFF2-40B4-BE49-F238E27FC236}">
                <a16:creationId xmlns:a16="http://schemas.microsoft.com/office/drawing/2014/main" id="{51EBA08E-BD94-F65B-9D36-3C2ACAA379C3}"/>
              </a:ext>
            </a:extLst>
          </p:cNvPr>
          <p:cNvSpPr txBox="1"/>
          <p:nvPr/>
        </p:nvSpPr>
        <p:spPr>
          <a:xfrm>
            <a:off x="5760720" y="3269658"/>
            <a:ext cx="3383280" cy="577081"/>
          </a:xfrm>
          <a:prstGeom prst="rect">
            <a:avLst/>
          </a:prstGeom>
          <a:noFill/>
        </p:spPr>
        <p:txBody>
          <a:bodyPr wrap="square">
            <a:spAutoFit/>
          </a:bodyPr>
          <a:lstStyle/>
          <a:p>
            <a:r>
              <a:rPr lang="en-US" sz="1050" b="0" i="0" dirty="0">
                <a:effectLst/>
                <a:latin typeface="Roboto" panose="02000000000000000000" pitchFamily="2" charset="0"/>
              </a:rPr>
              <a:t>Characterization of NUW-LHT-5M, A Lunar Highland Simulant; NASA TM-20240007991; Rickman et al.</a:t>
            </a:r>
            <a:endParaRPr lang="en-US" sz="1050" dirty="0">
              <a:hlinkClick r:id="rId3"/>
            </a:endParaRPr>
          </a:p>
          <a:p>
            <a:r>
              <a:rPr lang="en-US" sz="1050" dirty="0">
                <a:hlinkClick r:id="rId3"/>
              </a:rPr>
              <a:t>https://ntrs.nasa.gov/citations/20240007991</a:t>
            </a:r>
            <a:endParaRPr lang="en-US" sz="1050" dirty="0"/>
          </a:p>
        </p:txBody>
      </p:sp>
      <p:pic>
        <p:nvPicPr>
          <p:cNvPr id="16" name="Picture 15">
            <a:extLst>
              <a:ext uri="{FF2B5EF4-FFF2-40B4-BE49-F238E27FC236}">
                <a16:creationId xmlns:a16="http://schemas.microsoft.com/office/drawing/2014/main" id="{3BE0AABB-7D51-16BA-18FA-872B78F1587A}"/>
              </a:ext>
            </a:extLst>
          </p:cNvPr>
          <p:cNvPicPr>
            <a:picLocks noChangeAspect="1"/>
          </p:cNvPicPr>
          <p:nvPr/>
        </p:nvPicPr>
        <p:blipFill rotWithShape="1">
          <a:blip r:embed="rId4"/>
          <a:srcRect l="2153"/>
          <a:stretch/>
        </p:blipFill>
        <p:spPr>
          <a:xfrm>
            <a:off x="0" y="0"/>
            <a:ext cx="4522260" cy="3087858"/>
          </a:xfrm>
          <a:prstGeom prst="rect">
            <a:avLst/>
          </a:prstGeom>
        </p:spPr>
      </p:pic>
      <p:sp>
        <p:nvSpPr>
          <p:cNvPr id="18" name="TextBox 17">
            <a:extLst>
              <a:ext uri="{FF2B5EF4-FFF2-40B4-BE49-F238E27FC236}">
                <a16:creationId xmlns:a16="http://schemas.microsoft.com/office/drawing/2014/main" id="{552F88AE-70EC-E2F7-249E-4700C06C82E4}"/>
              </a:ext>
            </a:extLst>
          </p:cNvPr>
          <p:cNvSpPr txBox="1"/>
          <p:nvPr/>
        </p:nvSpPr>
        <p:spPr>
          <a:xfrm>
            <a:off x="147710" y="3193293"/>
            <a:ext cx="5556739" cy="73866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sz="1050" dirty="0"/>
              <a:t>“For the crystalline components the design of the simulant called for two rocks from the Stillwater Complex, Montana: 17.6 </a:t>
            </a:r>
            <a:r>
              <a:rPr lang="en-US" sz="1050" dirty="0" err="1"/>
              <a:t>wt</a:t>
            </a:r>
            <a:r>
              <a:rPr lang="en-US" sz="1050" dirty="0"/>
              <a:t>% norite, 37.7% anorthosite, and 4.7 </a:t>
            </a:r>
            <a:r>
              <a:rPr lang="en-US" sz="1050" dirty="0" err="1"/>
              <a:t>wt</a:t>
            </a:r>
            <a:r>
              <a:rPr lang="en-US" sz="1050" dirty="0"/>
              <a:t>% olivine from an unspecified commercial source. The other 40% of the simulant was a high calcium (An100), vesicular glass that Washington Mills made specifically for the simulant.”</a:t>
            </a:r>
          </a:p>
        </p:txBody>
      </p:sp>
      <p:sp>
        <p:nvSpPr>
          <p:cNvPr id="19" name="TextBox 18">
            <a:extLst>
              <a:ext uri="{FF2B5EF4-FFF2-40B4-BE49-F238E27FC236}">
                <a16:creationId xmlns:a16="http://schemas.microsoft.com/office/drawing/2014/main" id="{05A7152C-47E9-ED14-26F2-689CF08D3315}"/>
              </a:ext>
            </a:extLst>
          </p:cNvPr>
          <p:cNvSpPr txBox="1"/>
          <p:nvPr/>
        </p:nvSpPr>
        <p:spPr>
          <a:xfrm>
            <a:off x="147710" y="4336905"/>
            <a:ext cx="3383280" cy="253916"/>
          </a:xfrm>
          <a:prstGeom prst="rect">
            <a:avLst/>
          </a:prstGeom>
          <a:noFill/>
        </p:spPr>
        <p:txBody>
          <a:bodyPr wrap="square">
            <a:spAutoFit/>
          </a:bodyPr>
          <a:lstStyle/>
          <a:p>
            <a:r>
              <a:rPr lang="en-US" sz="1050" b="0" i="0" dirty="0">
                <a:effectLst/>
                <a:latin typeface="Roboto" panose="02000000000000000000" pitchFamily="2" charset="0"/>
              </a:rPr>
              <a:t>PLANET has procured 1000 kg of this simulant!</a:t>
            </a:r>
            <a:endParaRPr lang="en-US" sz="1050" dirty="0"/>
          </a:p>
        </p:txBody>
      </p:sp>
    </p:spTree>
    <p:extLst>
      <p:ext uri="{BB962C8B-B14F-4D97-AF65-F5344CB8AC3E}">
        <p14:creationId xmlns:p14="http://schemas.microsoft.com/office/powerpoint/2010/main" val="1181621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 name="Picture 25" descr="A picture containing black&#10;&#10;Description automatically generated">
            <a:extLst>
              <a:ext uri="{FF2B5EF4-FFF2-40B4-BE49-F238E27FC236}">
                <a16:creationId xmlns:a16="http://schemas.microsoft.com/office/drawing/2014/main" id="{9760A01F-C28A-5B86-E5C6-E4CE968A304C}"/>
              </a:ext>
            </a:extLst>
          </p:cNvPr>
          <p:cNvPicPr>
            <a:picLocks noChangeAspect="1"/>
          </p:cNvPicPr>
          <p:nvPr/>
        </p:nvPicPr>
        <p:blipFill rotWithShape="1">
          <a:blip r:embed="rId3"/>
          <a:srcRect l="16728"/>
          <a:stretch/>
        </p:blipFill>
        <p:spPr>
          <a:xfrm rot="5400000">
            <a:off x="4218674" y="832195"/>
            <a:ext cx="5138571" cy="3474180"/>
          </a:xfrm>
          <a:prstGeom prst="rect">
            <a:avLst/>
          </a:prstGeom>
        </p:spPr>
      </p:pic>
      <p:sp>
        <p:nvSpPr>
          <p:cNvPr id="16" name="Rectangle 15">
            <a:extLst>
              <a:ext uri="{FF2B5EF4-FFF2-40B4-BE49-F238E27FC236}">
                <a16:creationId xmlns:a16="http://schemas.microsoft.com/office/drawing/2014/main" id="{C166F18D-572E-482A-ACA3-163E0E11E096}"/>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F76AC1B-CC24-46A0-9B04-EBD1AC838E1D}"/>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C8E1E-6874-4050-B036-75D1661116F0}"/>
              </a:ext>
            </a:extLst>
          </p:cNvPr>
          <p:cNvSpPr>
            <a:spLocks noGrp="1"/>
          </p:cNvSpPr>
          <p:nvPr>
            <p:ph type="title"/>
          </p:nvPr>
        </p:nvSpPr>
        <p:spPr>
          <a:xfrm>
            <a:off x="435078" y="4035238"/>
            <a:ext cx="7667302" cy="857250"/>
          </a:xfrm>
        </p:spPr>
        <p:txBody>
          <a:bodyPr/>
          <a:lstStyle/>
          <a:p>
            <a:r>
              <a:rPr lang="en-US" dirty="0"/>
              <a:t>Testing Enabled!</a:t>
            </a:r>
          </a:p>
        </p:txBody>
      </p:sp>
      <p:pic>
        <p:nvPicPr>
          <p:cNvPr id="3" name="Picture 2" descr="Icon&#10;&#10;Description automatically generated">
            <a:extLst>
              <a:ext uri="{FF2B5EF4-FFF2-40B4-BE49-F238E27FC236}">
                <a16:creationId xmlns:a16="http://schemas.microsoft.com/office/drawing/2014/main" id="{2FBD327A-4532-4493-9DA3-CA89ADA119C5}"/>
              </a:ext>
            </a:extLst>
          </p:cNvPr>
          <p:cNvPicPr>
            <a:picLocks noChangeAspect="1"/>
          </p:cNvPicPr>
          <p:nvPr/>
        </p:nvPicPr>
        <p:blipFill>
          <a:blip r:embed="rId4"/>
          <a:stretch>
            <a:fillRect/>
          </a:stretch>
        </p:blipFill>
        <p:spPr>
          <a:xfrm>
            <a:off x="8176114" y="4134547"/>
            <a:ext cx="855720" cy="706967"/>
          </a:xfrm>
          <a:prstGeom prst="rect">
            <a:avLst/>
          </a:prstGeom>
        </p:spPr>
      </p:pic>
      <p:sp>
        <p:nvSpPr>
          <p:cNvPr id="4" name="TextBox 3">
            <a:extLst>
              <a:ext uri="{FF2B5EF4-FFF2-40B4-BE49-F238E27FC236}">
                <a16:creationId xmlns:a16="http://schemas.microsoft.com/office/drawing/2014/main" id="{07ECAB27-2469-4580-8F65-93FCCCA059BE}"/>
              </a:ext>
            </a:extLst>
          </p:cNvPr>
          <p:cNvSpPr txBox="1"/>
          <p:nvPr/>
        </p:nvSpPr>
        <p:spPr>
          <a:xfrm>
            <a:off x="600632" y="3621101"/>
            <a:ext cx="3697356" cy="923330"/>
          </a:xfrm>
          <a:prstGeom prst="rect">
            <a:avLst/>
          </a:prstGeom>
          <a:solidFill>
            <a:schemeClr val="accent5">
              <a:lumMod val="60000"/>
              <a:lumOff val="40000"/>
            </a:schemeClr>
          </a:solidFill>
          <a:ln w="31750">
            <a:solidFill>
              <a:schemeClr val="accent1">
                <a:shade val="95000"/>
                <a:satMod val="105000"/>
              </a:schemeClr>
            </a:solidFill>
          </a:ln>
        </p:spPr>
        <p:txBody>
          <a:bodyPr wrap="square" rtlCol="0">
            <a:spAutoFit/>
          </a:bodyPr>
          <a:lstStyle/>
          <a:p>
            <a:pPr algn="ctr"/>
            <a:r>
              <a:rPr lang="en-US" b="1" dirty="0"/>
              <a:t>What kind of planetary surface testing capability does your technology need?</a:t>
            </a:r>
          </a:p>
        </p:txBody>
      </p:sp>
      <p:sp>
        <p:nvSpPr>
          <p:cNvPr id="5" name="TextBox 4">
            <a:extLst>
              <a:ext uri="{FF2B5EF4-FFF2-40B4-BE49-F238E27FC236}">
                <a16:creationId xmlns:a16="http://schemas.microsoft.com/office/drawing/2014/main" id="{CE1FD356-85CD-4A01-AD09-AF93A440038D}"/>
              </a:ext>
            </a:extLst>
          </p:cNvPr>
          <p:cNvSpPr txBox="1"/>
          <p:nvPr/>
        </p:nvSpPr>
        <p:spPr>
          <a:xfrm>
            <a:off x="204375" y="210964"/>
            <a:ext cx="4670371" cy="1600438"/>
          </a:xfrm>
          <a:prstGeom prst="rect">
            <a:avLst/>
          </a:prstGeom>
          <a:noFill/>
        </p:spPr>
        <p:txBody>
          <a:bodyPr wrap="square" rtlCol="0">
            <a:spAutoFit/>
          </a:bodyPr>
          <a:lstStyle/>
          <a:p>
            <a:pPr marL="285750" indent="-285750">
              <a:buFont typeface="Arial" panose="020B0604020202020204" pitchFamily="34" charset="0"/>
              <a:buChar char="•"/>
            </a:pPr>
            <a:r>
              <a:rPr lang="en-US" sz="1400" dirty="0"/>
              <a:t>Planetary surface </a:t>
            </a:r>
            <a:r>
              <a:rPr lang="en-US" sz="1400" dirty="0" err="1"/>
              <a:t>ConOps</a:t>
            </a:r>
            <a:endParaRPr lang="en-US" sz="1400" dirty="0"/>
          </a:p>
          <a:p>
            <a:pPr marL="285750" indent="-285750">
              <a:buFont typeface="Arial" panose="020B0604020202020204" pitchFamily="34" charset="0"/>
              <a:buChar char="•"/>
            </a:pPr>
            <a:r>
              <a:rPr lang="en-US" sz="1400" dirty="0"/>
              <a:t>Basic materials property changes &amp; aging</a:t>
            </a:r>
          </a:p>
          <a:p>
            <a:pPr marL="285750" indent="-285750">
              <a:buFont typeface="Arial" panose="020B0604020202020204" pitchFamily="34" charset="0"/>
              <a:buChar char="•"/>
            </a:pPr>
            <a:r>
              <a:rPr lang="en-US" sz="1400" dirty="0"/>
              <a:t>Charging (and discharging!) behavior</a:t>
            </a:r>
          </a:p>
          <a:p>
            <a:pPr marL="285750" indent="-285750">
              <a:buFont typeface="Arial" panose="020B0604020202020204" pitchFamily="34" charset="0"/>
              <a:buChar char="•"/>
            </a:pPr>
            <a:r>
              <a:rPr lang="en-US" sz="1400" dirty="0"/>
              <a:t>Thermal balance, performance, cycling</a:t>
            </a:r>
          </a:p>
          <a:p>
            <a:pPr marL="285750" indent="-285750">
              <a:buFont typeface="Arial" panose="020B0604020202020204" pitchFamily="34" charset="0"/>
              <a:buChar char="•"/>
            </a:pPr>
            <a:r>
              <a:rPr lang="en-US" sz="1400" dirty="0"/>
              <a:t>Regolith and dust adherence in a space environment</a:t>
            </a:r>
          </a:p>
          <a:p>
            <a:pPr marL="285750" indent="-285750">
              <a:buFont typeface="Arial" panose="020B0604020202020204" pitchFamily="34" charset="0"/>
              <a:buChar char="•"/>
            </a:pPr>
            <a:r>
              <a:rPr lang="en-US" sz="1400" dirty="0"/>
              <a:t>Dusty mechanism operations and wear</a:t>
            </a:r>
          </a:p>
          <a:p>
            <a:pPr marL="285750" indent="-285750">
              <a:buFont typeface="Arial" panose="020B0604020202020204" pitchFamily="34" charset="0"/>
              <a:buChar char="•"/>
            </a:pPr>
            <a:r>
              <a:rPr lang="en-US" sz="1400" dirty="0"/>
              <a:t>Synergistic/combined effects</a:t>
            </a:r>
          </a:p>
        </p:txBody>
      </p:sp>
      <p:pic>
        <p:nvPicPr>
          <p:cNvPr id="6" name="Picture 5">
            <a:extLst>
              <a:ext uri="{FF2B5EF4-FFF2-40B4-BE49-F238E27FC236}">
                <a16:creationId xmlns:a16="http://schemas.microsoft.com/office/drawing/2014/main" id="{A569CFB0-49EC-0E0F-492E-707538111F2C}"/>
              </a:ext>
            </a:extLst>
          </p:cNvPr>
          <p:cNvPicPr>
            <a:picLocks noChangeAspect="1"/>
          </p:cNvPicPr>
          <p:nvPr/>
        </p:nvPicPr>
        <p:blipFill>
          <a:blip r:embed="rId5"/>
          <a:srcRect/>
          <a:stretch/>
        </p:blipFill>
        <p:spPr>
          <a:xfrm>
            <a:off x="165487" y="4035238"/>
            <a:ext cx="722822" cy="1005294"/>
          </a:xfrm>
          <a:prstGeom prst="rect">
            <a:avLst/>
          </a:prstGeom>
        </p:spPr>
      </p:pic>
      <p:grpSp>
        <p:nvGrpSpPr>
          <p:cNvPr id="8" name="Group 7">
            <a:extLst>
              <a:ext uri="{FF2B5EF4-FFF2-40B4-BE49-F238E27FC236}">
                <a16:creationId xmlns:a16="http://schemas.microsoft.com/office/drawing/2014/main" id="{88BA4F08-3BF0-A0C0-AED8-698EA454467B}"/>
              </a:ext>
            </a:extLst>
          </p:cNvPr>
          <p:cNvGrpSpPr/>
          <p:nvPr/>
        </p:nvGrpSpPr>
        <p:grpSpPr>
          <a:xfrm>
            <a:off x="165487" y="1907806"/>
            <a:ext cx="4885382" cy="1543867"/>
            <a:chOff x="645826" y="1786943"/>
            <a:chExt cx="4462707" cy="1298075"/>
          </a:xfrm>
        </p:grpSpPr>
        <p:cxnSp>
          <p:nvCxnSpPr>
            <p:cNvPr id="9" name="Straight Connector 8">
              <a:extLst>
                <a:ext uri="{FF2B5EF4-FFF2-40B4-BE49-F238E27FC236}">
                  <a16:creationId xmlns:a16="http://schemas.microsoft.com/office/drawing/2014/main" id="{B815D04B-A7D0-C7DE-3D3D-AE4BC8951346}"/>
                </a:ext>
              </a:extLst>
            </p:cNvPr>
            <p:cNvCxnSpPr>
              <a:cxnSpLocks/>
            </p:cNvCxnSpPr>
            <p:nvPr/>
          </p:nvCxnSpPr>
          <p:spPr>
            <a:xfrm>
              <a:off x="3776791" y="2025738"/>
              <a:ext cx="0" cy="821580"/>
            </a:xfrm>
            <a:prstGeom prst="line">
              <a:avLst/>
            </a:prstGeom>
            <a:ln/>
          </p:spPr>
          <p:style>
            <a:lnRef idx="3">
              <a:schemeClr val="accent6"/>
            </a:lnRef>
            <a:fillRef idx="0">
              <a:schemeClr val="accent6"/>
            </a:fillRef>
            <a:effectRef idx="2">
              <a:schemeClr val="accent6"/>
            </a:effectRef>
            <a:fontRef idx="minor">
              <a:schemeClr val="tx1"/>
            </a:fontRef>
          </p:style>
        </p:cxnSp>
        <p:sp>
          <p:nvSpPr>
            <p:cNvPr id="10" name="TextBox 9">
              <a:extLst>
                <a:ext uri="{FF2B5EF4-FFF2-40B4-BE49-F238E27FC236}">
                  <a16:creationId xmlns:a16="http://schemas.microsoft.com/office/drawing/2014/main" id="{25488F62-0C02-7FEA-7137-08DE3C0B9ECA}"/>
                </a:ext>
              </a:extLst>
            </p:cNvPr>
            <p:cNvSpPr txBox="1"/>
            <p:nvPr/>
          </p:nvSpPr>
          <p:spPr>
            <a:xfrm>
              <a:off x="739870" y="2877997"/>
              <a:ext cx="4368663" cy="207021"/>
            </a:xfrm>
            <a:prstGeom prst="rect">
              <a:avLst/>
            </a:prstGeom>
            <a:noFill/>
          </p:spPr>
          <p:txBody>
            <a:bodyPr wrap="square" rtlCol="0">
              <a:spAutoFit/>
            </a:bodyPr>
            <a:lstStyle/>
            <a:p>
              <a:r>
                <a:rPr lang="en-US" sz="1000" b="1" dirty="0">
                  <a:solidFill>
                    <a:srgbClr val="7030A0"/>
                  </a:solidFill>
                </a:rPr>
                <a:t>PLANET will be online and available for customer use by early CY2025!</a:t>
              </a:r>
            </a:p>
          </p:txBody>
        </p:sp>
        <p:sp>
          <p:nvSpPr>
            <p:cNvPr id="11" name="TextBox 10">
              <a:extLst>
                <a:ext uri="{FF2B5EF4-FFF2-40B4-BE49-F238E27FC236}">
                  <a16:creationId xmlns:a16="http://schemas.microsoft.com/office/drawing/2014/main" id="{EBCF7F75-4786-1DC6-21B6-0E0864DCCE1A}"/>
                </a:ext>
              </a:extLst>
            </p:cNvPr>
            <p:cNvSpPr txBox="1"/>
            <p:nvPr/>
          </p:nvSpPr>
          <p:spPr>
            <a:xfrm>
              <a:off x="645826" y="1786943"/>
              <a:ext cx="4368668" cy="355818"/>
            </a:xfrm>
            <a:prstGeom prst="rect">
              <a:avLst/>
            </a:prstGeom>
            <a:noFill/>
          </p:spPr>
          <p:txBody>
            <a:bodyPr wrap="square" rtlCol="0">
              <a:spAutoFit/>
            </a:bodyPr>
            <a:lstStyle/>
            <a:p>
              <a:pPr algn="ctr"/>
              <a:r>
                <a:rPr lang="en-US" sz="1050" b="1" u="sng" dirty="0">
                  <a:solidFill>
                    <a:srgbClr val="7030A0"/>
                  </a:solidFill>
                </a:rPr>
                <a:t>Timeline (CY)</a:t>
              </a:r>
            </a:p>
            <a:p>
              <a:pPr algn="ctr"/>
              <a:r>
                <a:rPr lang="en-US" sz="1100" b="1" dirty="0">
                  <a:solidFill>
                    <a:srgbClr val="7030A0"/>
                  </a:solidFill>
                </a:rPr>
                <a:t>2022		2023 		 2024		2025</a:t>
              </a:r>
            </a:p>
          </p:txBody>
        </p:sp>
        <p:cxnSp>
          <p:nvCxnSpPr>
            <p:cNvPr id="13" name="Straight Connector 12">
              <a:extLst>
                <a:ext uri="{FF2B5EF4-FFF2-40B4-BE49-F238E27FC236}">
                  <a16:creationId xmlns:a16="http://schemas.microsoft.com/office/drawing/2014/main" id="{9B9D1104-81F6-DC15-3030-403F84562423}"/>
                </a:ext>
              </a:extLst>
            </p:cNvPr>
            <p:cNvCxnSpPr>
              <a:cxnSpLocks/>
            </p:cNvCxnSpPr>
            <p:nvPr/>
          </p:nvCxnSpPr>
          <p:spPr>
            <a:xfrm>
              <a:off x="955558" y="2025738"/>
              <a:ext cx="0" cy="821580"/>
            </a:xfrm>
            <a:prstGeom prst="line">
              <a:avLst/>
            </a:prstGeom>
            <a:ln/>
          </p:spPr>
          <p:style>
            <a:lnRef idx="3">
              <a:schemeClr val="accent6"/>
            </a:lnRef>
            <a:fillRef idx="0">
              <a:schemeClr val="accent6"/>
            </a:fillRef>
            <a:effectRef idx="2">
              <a:schemeClr val="accent6"/>
            </a:effectRef>
            <a:fontRef idx="minor">
              <a:schemeClr val="tx1"/>
            </a:fontRef>
          </p:style>
        </p:cxnSp>
        <p:cxnSp>
          <p:nvCxnSpPr>
            <p:cNvPr id="14" name="Straight Connector 13">
              <a:extLst>
                <a:ext uri="{FF2B5EF4-FFF2-40B4-BE49-F238E27FC236}">
                  <a16:creationId xmlns:a16="http://schemas.microsoft.com/office/drawing/2014/main" id="{C7ECC81F-506B-776F-1F58-074EEFF046D5}"/>
                </a:ext>
              </a:extLst>
            </p:cNvPr>
            <p:cNvCxnSpPr>
              <a:cxnSpLocks/>
            </p:cNvCxnSpPr>
            <p:nvPr/>
          </p:nvCxnSpPr>
          <p:spPr>
            <a:xfrm>
              <a:off x="1895969" y="2025738"/>
              <a:ext cx="0" cy="821580"/>
            </a:xfrm>
            <a:prstGeom prst="line">
              <a:avLst/>
            </a:prstGeom>
            <a:ln/>
          </p:spPr>
          <p:style>
            <a:lnRef idx="3">
              <a:schemeClr val="accent6"/>
            </a:lnRef>
            <a:fillRef idx="0">
              <a:schemeClr val="accent6"/>
            </a:fillRef>
            <a:effectRef idx="2">
              <a:schemeClr val="accent6"/>
            </a:effectRef>
            <a:fontRef idx="minor">
              <a:schemeClr val="tx1"/>
            </a:fontRef>
          </p:style>
        </p:cxnSp>
        <p:cxnSp>
          <p:nvCxnSpPr>
            <p:cNvPr id="15" name="Straight Connector 14">
              <a:extLst>
                <a:ext uri="{FF2B5EF4-FFF2-40B4-BE49-F238E27FC236}">
                  <a16:creationId xmlns:a16="http://schemas.microsoft.com/office/drawing/2014/main" id="{60B7A27E-9462-7342-DAF0-4B320DDB0D37}"/>
                </a:ext>
              </a:extLst>
            </p:cNvPr>
            <p:cNvCxnSpPr>
              <a:cxnSpLocks/>
            </p:cNvCxnSpPr>
            <p:nvPr/>
          </p:nvCxnSpPr>
          <p:spPr>
            <a:xfrm>
              <a:off x="2836380" y="2025738"/>
              <a:ext cx="0" cy="821580"/>
            </a:xfrm>
            <a:prstGeom prst="line">
              <a:avLst/>
            </a:prstGeom>
            <a:ln/>
          </p:spPr>
          <p:style>
            <a:lnRef idx="3">
              <a:schemeClr val="accent6"/>
            </a:lnRef>
            <a:fillRef idx="0">
              <a:schemeClr val="accent6"/>
            </a:fillRef>
            <a:effectRef idx="2">
              <a:schemeClr val="accent6"/>
            </a:effectRef>
            <a:fontRef idx="minor">
              <a:schemeClr val="tx1"/>
            </a:fontRef>
          </p:style>
        </p:cxnSp>
        <p:cxnSp>
          <p:nvCxnSpPr>
            <p:cNvPr id="18" name="Straight Connector 17">
              <a:extLst>
                <a:ext uri="{FF2B5EF4-FFF2-40B4-BE49-F238E27FC236}">
                  <a16:creationId xmlns:a16="http://schemas.microsoft.com/office/drawing/2014/main" id="{5E3C560D-19C8-F9CD-D5FA-5C89FE7AE8F9}"/>
                </a:ext>
              </a:extLst>
            </p:cNvPr>
            <p:cNvCxnSpPr>
              <a:cxnSpLocks/>
            </p:cNvCxnSpPr>
            <p:nvPr/>
          </p:nvCxnSpPr>
          <p:spPr>
            <a:xfrm>
              <a:off x="4717202" y="2025738"/>
              <a:ext cx="0" cy="821580"/>
            </a:xfrm>
            <a:prstGeom prst="line">
              <a:avLst/>
            </a:prstGeom>
            <a:ln/>
          </p:spPr>
          <p:style>
            <a:lnRef idx="3">
              <a:schemeClr val="accent6"/>
            </a:lnRef>
            <a:fillRef idx="0">
              <a:schemeClr val="accent6"/>
            </a:fillRef>
            <a:effectRef idx="2">
              <a:schemeClr val="accent6"/>
            </a:effectRef>
            <a:fontRef idx="minor">
              <a:schemeClr val="tx1"/>
            </a:fontRef>
          </p:style>
        </p:cxnSp>
        <p:sp>
          <p:nvSpPr>
            <p:cNvPr id="20" name="Rectangle 19">
              <a:extLst>
                <a:ext uri="{FF2B5EF4-FFF2-40B4-BE49-F238E27FC236}">
                  <a16:creationId xmlns:a16="http://schemas.microsoft.com/office/drawing/2014/main" id="{F9E00833-600D-571B-E5A4-2503C029F0D6}"/>
                </a:ext>
              </a:extLst>
            </p:cNvPr>
            <p:cNvSpPr/>
            <p:nvPr/>
          </p:nvSpPr>
          <p:spPr>
            <a:xfrm>
              <a:off x="716251" y="2287620"/>
              <a:ext cx="682888" cy="204653"/>
            </a:xfrm>
            <a:prstGeom prst="rect">
              <a:avLst/>
            </a:prstGeom>
            <a:solidFill>
              <a:srgbClr val="F77509"/>
            </a:solidFill>
            <a:ln>
              <a:solidFill>
                <a:schemeClr val="accent5">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900" dirty="0"/>
                <a:t>Design</a:t>
              </a:r>
            </a:p>
          </p:txBody>
        </p:sp>
        <p:sp>
          <p:nvSpPr>
            <p:cNvPr id="21" name="Rectangle 20">
              <a:extLst>
                <a:ext uri="{FF2B5EF4-FFF2-40B4-BE49-F238E27FC236}">
                  <a16:creationId xmlns:a16="http://schemas.microsoft.com/office/drawing/2014/main" id="{E6D873A7-47CA-EF15-5830-BB82B3ACA532}"/>
                </a:ext>
              </a:extLst>
            </p:cNvPr>
            <p:cNvSpPr/>
            <p:nvPr/>
          </p:nvSpPr>
          <p:spPr>
            <a:xfrm>
              <a:off x="1294434" y="2554922"/>
              <a:ext cx="1373273" cy="225268"/>
            </a:xfrm>
            <a:prstGeom prst="rect">
              <a:avLst/>
            </a:prstGeom>
            <a:solidFill>
              <a:srgbClr val="F77509"/>
            </a:solidFill>
            <a:ln>
              <a:solidFill>
                <a:schemeClr val="accent5">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800" dirty="0"/>
                <a:t>Chamber Procurement</a:t>
              </a:r>
            </a:p>
          </p:txBody>
        </p:sp>
        <p:sp>
          <p:nvSpPr>
            <p:cNvPr id="22" name="Rectangle 21">
              <a:extLst>
                <a:ext uri="{FF2B5EF4-FFF2-40B4-BE49-F238E27FC236}">
                  <a16:creationId xmlns:a16="http://schemas.microsoft.com/office/drawing/2014/main" id="{B04AAF24-BC77-1615-E949-74D88CDDD862}"/>
                </a:ext>
              </a:extLst>
            </p:cNvPr>
            <p:cNvSpPr/>
            <p:nvPr/>
          </p:nvSpPr>
          <p:spPr>
            <a:xfrm>
              <a:off x="2287367" y="2286956"/>
              <a:ext cx="1273670" cy="195192"/>
            </a:xfrm>
            <a:prstGeom prst="rect">
              <a:avLst/>
            </a:prstGeom>
            <a:solidFill>
              <a:srgbClr val="F77509"/>
            </a:solidFill>
            <a:ln>
              <a:solidFill>
                <a:schemeClr val="accent5">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900" dirty="0"/>
                <a:t>Lab and Source Prep</a:t>
              </a:r>
            </a:p>
          </p:txBody>
        </p:sp>
        <p:sp>
          <p:nvSpPr>
            <p:cNvPr id="23" name="Rectangle 22">
              <a:extLst>
                <a:ext uri="{FF2B5EF4-FFF2-40B4-BE49-F238E27FC236}">
                  <a16:creationId xmlns:a16="http://schemas.microsoft.com/office/drawing/2014/main" id="{442B76C3-3EED-0E5B-88F3-FC498813AA42}"/>
                </a:ext>
              </a:extLst>
            </p:cNvPr>
            <p:cNvSpPr/>
            <p:nvPr/>
          </p:nvSpPr>
          <p:spPr>
            <a:xfrm>
              <a:off x="3699974" y="2304509"/>
              <a:ext cx="1057879" cy="207508"/>
            </a:xfrm>
            <a:prstGeom prst="rect">
              <a:avLst/>
            </a:prstGeom>
            <a:solidFill>
              <a:srgbClr val="F77509"/>
            </a:solidFill>
            <a:ln>
              <a:solidFill>
                <a:schemeClr val="accent5">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800" dirty="0"/>
                <a:t>Test all the things!</a:t>
              </a:r>
            </a:p>
          </p:txBody>
        </p:sp>
        <p:sp>
          <p:nvSpPr>
            <p:cNvPr id="24" name="Rectangle 23">
              <a:extLst>
                <a:ext uri="{FF2B5EF4-FFF2-40B4-BE49-F238E27FC236}">
                  <a16:creationId xmlns:a16="http://schemas.microsoft.com/office/drawing/2014/main" id="{295BFD85-6F38-D9FC-8FAE-551FE56FCCDA}"/>
                </a:ext>
              </a:extLst>
            </p:cNvPr>
            <p:cNvSpPr/>
            <p:nvPr/>
          </p:nvSpPr>
          <p:spPr>
            <a:xfrm>
              <a:off x="3164538" y="2571750"/>
              <a:ext cx="671480" cy="225598"/>
            </a:xfrm>
            <a:prstGeom prst="rect">
              <a:avLst/>
            </a:prstGeom>
            <a:solidFill>
              <a:srgbClr val="F77509"/>
            </a:solidFill>
            <a:ln>
              <a:solidFill>
                <a:schemeClr val="accent5">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800" dirty="0"/>
                <a:t>Checkout</a:t>
              </a:r>
              <a:endParaRPr lang="en-US" sz="900" dirty="0"/>
            </a:p>
          </p:txBody>
        </p:sp>
      </p:grpSp>
      <p:cxnSp>
        <p:nvCxnSpPr>
          <p:cNvPr id="19" name="Straight Arrow Connector 18">
            <a:extLst>
              <a:ext uri="{FF2B5EF4-FFF2-40B4-BE49-F238E27FC236}">
                <a16:creationId xmlns:a16="http://schemas.microsoft.com/office/drawing/2014/main" id="{DD98077F-DC55-5C50-C2A9-2A138BA62CCC}"/>
              </a:ext>
            </a:extLst>
          </p:cNvPr>
          <p:cNvCxnSpPr/>
          <p:nvPr/>
        </p:nvCxnSpPr>
        <p:spPr>
          <a:xfrm>
            <a:off x="3335704" y="1773660"/>
            <a:ext cx="0" cy="111467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181368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Regolith Patterns in Mendel-Rydberg">
            <a:extLst>
              <a:ext uri="{FF2B5EF4-FFF2-40B4-BE49-F238E27FC236}">
                <a16:creationId xmlns:a16="http://schemas.microsoft.com/office/drawing/2014/main" id="{7003CB82-1A3E-4AA7-B898-553E846289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875" b="21875"/>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34">
            <a:extLst>
              <a:ext uri="{FF2B5EF4-FFF2-40B4-BE49-F238E27FC236}">
                <a16:creationId xmlns:a16="http://schemas.microsoft.com/office/drawing/2014/main" id="{E7D8927C-B5AA-4EE6-AD0C-28AB70122D3F}"/>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457189"/>
            <a:endParaRPr lang="en-US">
              <a:solidFill>
                <a:srgbClr val="FFFFFF"/>
              </a:solidFill>
              <a:latin typeface="Arial"/>
            </a:endParaRPr>
          </a:p>
        </p:txBody>
      </p:sp>
      <p:sp>
        <p:nvSpPr>
          <p:cNvPr id="36" name="Rectangle 35">
            <a:extLst>
              <a:ext uri="{FF2B5EF4-FFF2-40B4-BE49-F238E27FC236}">
                <a16:creationId xmlns:a16="http://schemas.microsoft.com/office/drawing/2014/main" id="{237036C4-8DCA-498D-8931-49DE9E9774F9}"/>
              </a:ext>
            </a:extLst>
          </p:cNvPr>
          <p:cNvSpPr/>
          <p:nvPr/>
        </p:nvSpPr>
        <p:spPr>
          <a:xfrm>
            <a:off x="0" y="4134549"/>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457189"/>
            <a:endParaRPr lang="en-US" dirty="0">
              <a:solidFill>
                <a:srgbClr val="FFFFFF"/>
              </a:solidFill>
              <a:latin typeface="Arial"/>
            </a:endParaRPr>
          </a:p>
        </p:txBody>
      </p:sp>
      <p:sp>
        <p:nvSpPr>
          <p:cNvPr id="37" name="Title 1">
            <a:extLst>
              <a:ext uri="{FF2B5EF4-FFF2-40B4-BE49-F238E27FC236}">
                <a16:creationId xmlns:a16="http://schemas.microsoft.com/office/drawing/2014/main" id="{515FE9F0-0E33-4884-829E-2343B8C56E97}"/>
              </a:ext>
            </a:extLst>
          </p:cNvPr>
          <p:cNvSpPr>
            <a:spLocks noGrp="1"/>
          </p:cNvSpPr>
          <p:nvPr>
            <p:ph type="title"/>
          </p:nvPr>
        </p:nvSpPr>
        <p:spPr>
          <a:xfrm>
            <a:off x="435078" y="4035238"/>
            <a:ext cx="7667302" cy="857250"/>
          </a:xfrm>
        </p:spPr>
        <p:txBody>
          <a:bodyPr/>
          <a:lstStyle/>
          <a:p>
            <a:r>
              <a:rPr lang="en-US" dirty="0"/>
              <a:t>MSFC Lunar Testing Ecosystem</a:t>
            </a:r>
          </a:p>
        </p:txBody>
      </p:sp>
      <p:pic>
        <p:nvPicPr>
          <p:cNvPr id="38" name="Picture 37" descr="Icon&#10;&#10;Description automatically generated">
            <a:extLst>
              <a:ext uri="{FF2B5EF4-FFF2-40B4-BE49-F238E27FC236}">
                <a16:creationId xmlns:a16="http://schemas.microsoft.com/office/drawing/2014/main" id="{85F5B443-BB62-4BA1-80B2-0B2DF6A6C21A}"/>
              </a:ext>
            </a:extLst>
          </p:cNvPr>
          <p:cNvPicPr>
            <a:picLocks noChangeAspect="1"/>
          </p:cNvPicPr>
          <p:nvPr/>
        </p:nvPicPr>
        <p:blipFill>
          <a:blip r:embed="rId4"/>
          <a:stretch>
            <a:fillRect/>
          </a:stretch>
        </p:blipFill>
        <p:spPr>
          <a:xfrm>
            <a:off x="8176114" y="4134548"/>
            <a:ext cx="855720" cy="706967"/>
          </a:xfrm>
          <a:prstGeom prst="rect">
            <a:avLst/>
          </a:prstGeom>
        </p:spPr>
      </p:pic>
      <p:sp>
        <p:nvSpPr>
          <p:cNvPr id="39" name="TextBox 38">
            <a:extLst>
              <a:ext uri="{FF2B5EF4-FFF2-40B4-BE49-F238E27FC236}">
                <a16:creationId xmlns:a16="http://schemas.microsoft.com/office/drawing/2014/main" id="{70996B39-6EE9-4F3E-A430-BEBBC47070E7}"/>
              </a:ext>
            </a:extLst>
          </p:cNvPr>
          <p:cNvSpPr txBox="1"/>
          <p:nvPr/>
        </p:nvSpPr>
        <p:spPr>
          <a:xfrm>
            <a:off x="353962" y="124576"/>
            <a:ext cx="8530389" cy="584775"/>
          </a:xfrm>
          <a:prstGeom prst="rect">
            <a:avLst/>
          </a:prstGeom>
          <a:noFill/>
        </p:spPr>
        <p:txBody>
          <a:bodyPr wrap="square" rtlCol="0">
            <a:spAutoFit/>
          </a:bodyPr>
          <a:lstStyle/>
          <a:p>
            <a:pPr algn="ctr" defTabSz="457189"/>
            <a:r>
              <a:rPr lang="en-US" sz="1600" dirty="0">
                <a:solidFill>
                  <a:srgbClr val="FFFFFF"/>
                </a:solidFill>
                <a:latin typeface="Arial"/>
              </a:rPr>
              <a:t>MSFC has multiple complementary planetary surface test capabilities, providing solutions for projects of different sizes, budgets, and development levels</a:t>
            </a:r>
          </a:p>
        </p:txBody>
      </p:sp>
      <p:pic>
        <p:nvPicPr>
          <p:cNvPr id="42" name="Picture 41" descr="A large machine in a factory&#10;&#10;Description automatically generated with low confidence">
            <a:extLst>
              <a:ext uri="{FF2B5EF4-FFF2-40B4-BE49-F238E27FC236}">
                <a16:creationId xmlns:a16="http://schemas.microsoft.com/office/drawing/2014/main" id="{851DBBD3-217E-4A82-8828-493ECC4A4C65}"/>
              </a:ext>
            </a:extLst>
          </p:cNvPr>
          <p:cNvPicPr>
            <a:picLocks noChangeAspect="1"/>
          </p:cNvPicPr>
          <p:nvPr/>
        </p:nvPicPr>
        <p:blipFill>
          <a:blip r:embed="rId5"/>
          <a:stretch>
            <a:fillRect/>
          </a:stretch>
        </p:blipFill>
        <p:spPr>
          <a:xfrm>
            <a:off x="3281567" y="766020"/>
            <a:ext cx="2821920" cy="1881280"/>
          </a:xfrm>
          <a:prstGeom prst="rect">
            <a:avLst/>
          </a:prstGeom>
          <a:ln w="190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40" name="Picture 39">
            <a:extLst>
              <a:ext uri="{FF2B5EF4-FFF2-40B4-BE49-F238E27FC236}">
                <a16:creationId xmlns:a16="http://schemas.microsoft.com/office/drawing/2014/main" id="{4437AA3F-3DFF-48EE-8C01-83E0DE077A24}"/>
              </a:ext>
            </a:extLst>
          </p:cNvPr>
          <p:cNvPicPr>
            <a:picLocks noChangeAspect="1"/>
          </p:cNvPicPr>
          <p:nvPr/>
        </p:nvPicPr>
        <p:blipFill rotWithShape="1">
          <a:blip r:embed="rId6"/>
          <a:srcRect l="19857" r="6174"/>
          <a:stretch/>
        </p:blipFill>
        <p:spPr>
          <a:xfrm>
            <a:off x="1632260" y="1869506"/>
            <a:ext cx="2559417" cy="2114760"/>
          </a:xfrm>
          <a:prstGeom prst="rect">
            <a:avLst/>
          </a:prstGeom>
          <a:ln w="190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33" name="Picture 32">
            <a:extLst>
              <a:ext uri="{FF2B5EF4-FFF2-40B4-BE49-F238E27FC236}">
                <a16:creationId xmlns:a16="http://schemas.microsoft.com/office/drawing/2014/main" id="{D8D2AA98-6C2F-4094-AF45-DE5D8BC1E9DB}"/>
              </a:ext>
            </a:extLst>
          </p:cNvPr>
          <p:cNvPicPr>
            <a:picLocks noChangeAspect="1"/>
          </p:cNvPicPr>
          <p:nvPr/>
        </p:nvPicPr>
        <p:blipFill>
          <a:blip r:embed="rId7"/>
          <a:srcRect/>
          <a:stretch/>
        </p:blipFill>
        <p:spPr>
          <a:xfrm>
            <a:off x="300791" y="2977732"/>
            <a:ext cx="1690049" cy="1690049"/>
          </a:xfrm>
          <a:prstGeom prst="rect">
            <a:avLst/>
          </a:prstGeom>
        </p:spPr>
      </p:pic>
      <p:grpSp>
        <p:nvGrpSpPr>
          <p:cNvPr id="2" name="Group 1">
            <a:extLst>
              <a:ext uri="{FF2B5EF4-FFF2-40B4-BE49-F238E27FC236}">
                <a16:creationId xmlns:a16="http://schemas.microsoft.com/office/drawing/2014/main" id="{FB77236F-1123-C080-EE84-6E9ECF19E79A}"/>
              </a:ext>
            </a:extLst>
          </p:cNvPr>
          <p:cNvGrpSpPr/>
          <p:nvPr/>
        </p:nvGrpSpPr>
        <p:grpSpPr>
          <a:xfrm>
            <a:off x="166487" y="846134"/>
            <a:ext cx="2685243" cy="1653663"/>
            <a:chOff x="221983" y="1128179"/>
            <a:chExt cx="3580324" cy="2204884"/>
          </a:xfrm>
        </p:grpSpPr>
        <p:pic>
          <p:nvPicPr>
            <p:cNvPr id="41" name="Picture 40" descr="A picture containing indoor&#10;&#10;Description automatically generated">
              <a:extLst>
                <a:ext uri="{FF2B5EF4-FFF2-40B4-BE49-F238E27FC236}">
                  <a16:creationId xmlns:a16="http://schemas.microsoft.com/office/drawing/2014/main" id="{2A24014E-E29A-4C60-91E3-3CA4FC88D3AF}"/>
                </a:ext>
              </a:extLst>
            </p:cNvPr>
            <p:cNvPicPr>
              <a:picLocks noChangeAspect="1"/>
            </p:cNvPicPr>
            <p:nvPr/>
          </p:nvPicPr>
          <p:blipFill>
            <a:blip r:embed="rId8"/>
            <a:stretch>
              <a:fillRect/>
            </a:stretch>
          </p:blipFill>
          <p:spPr>
            <a:xfrm>
              <a:off x="221983" y="1128179"/>
              <a:ext cx="2939845" cy="2204884"/>
            </a:xfrm>
            <a:prstGeom prst="rect">
              <a:avLst/>
            </a:prstGeom>
            <a:ln w="190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sp>
          <p:nvSpPr>
            <p:cNvPr id="46" name="TextBox 45">
              <a:extLst>
                <a:ext uri="{FF2B5EF4-FFF2-40B4-BE49-F238E27FC236}">
                  <a16:creationId xmlns:a16="http://schemas.microsoft.com/office/drawing/2014/main" id="{AFC5D077-47AE-47BD-8920-C4DC0282ECF3}"/>
                </a:ext>
              </a:extLst>
            </p:cNvPr>
            <p:cNvSpPr txBox="1"/>
            <p:nvPr/>
          </p:nvSpPr>
          <p:spPr>
            <a:xfrm>
              <a:off x="221983" y="2575472"/>
              <a:ext cx="3580324" cy="707887"/>
            </a:xfrm>
            <a:prstGeom prst="rect">
              <a:avLst/>
            </a:prstGeom>
            <a:noFill/>
          </p:spPr>
          <p:txBody>
            <a:bodyPr wrap="square" rtlCol="0">
              <a:spAutoFit/>
            </a:bodyPr>
            <a:lstStyle/>
            <a:p>
              <a:pPr defTabSz="457189"/>
              <a:r>
                <a:rPr lang="en-US" b="1" dirty="0">
                  <a:solidFill>
                    <a:srgbClr val="9C6800">
                      <a:lumMod val="60000"/>
                      <a:lumOff val="40000"/>
                    </a:srgbClr>
                  </a:solidFill>
                  <a:latin typeface="Arial"/>
                </a:rPr>
                <a:t>LETS</a:t>
              </a:r>
            </a:p>
            <a:p>
              <a:pPr defTabSz="457189"/>
              <a:r>
                <a:rPr lang="en-US" sz="1050" b="1" dirty="0">
                  <a:solidFill>
                    <a:srgbClr val="9C6800">
                      <a:lumMod val="60000"/>
                      <a:lumOff val="40000"/>
                    </a:srgbClr>
                  </a:solidFill>
                  <a:latin typeface="Arial"/>
                </a:rPr>
                <a:t>Lunar Environment Test System</a:t>
              </a:r>
            </a:p>
          </p:txBody>
        </p:sp>
      </p:grpSp>
      <p:sp>
        <p:nvSpPr>
          <p:cNvPr id="50" name="TextBox 49">
            <a:extLst>
              <a:ext uri="{FF2B5EF4-FFF2-40B4-BE49-F238E27FC236}">
                <a16:creationId xmlns:a16="http://schemas.microsoft.com/office/drawing/2014/main" id="{53B15160-9B81-40A1-AEF3-7532201DA697}"/>
              </a:ext>
            </a:extLst>
          </p:cNvPr>
          <p:cNvSpPr txBox="1"/>
          <p:nvPr/>
        </p:nvSpPr>
        <p:spPr>
          <a:xfrm>
            <a:off x="2089602" y="3093019"/>
            <a:ext cx="2053039" cy="877163"/>
          </a:xfrm>
          <a:prstGeom prst="rect">
            <a:avLst/>
          </a:prstGeom>
          <a:noFill/>
        </p:spPr>
        <p:txBody>
          <a:bodyPr wrap="square" rtlCol="0">
            <a:spAutoFit/>
          </a:bodyPr>
          <a:lstStyle/>
          <a:p>
            <a:pPr defTabSz="457189"/>
            <a:r>
              <a:rPr lang="en-US" b="1" dirty="0">
                <a:solidFill>
                  <a:srgbClr val="9C6800">
                    <a:lumMod val="60000"/>
                    <a:lumOff val="40000"/>
                  </a:srgbClr>
                </a:solidFill>
                <a:latin typeface="Arial"/>
              </a:rPr>
              <a:t>PLANET</a:t>
            </a:r>
          </a:p>
          <a:p>
            <a:pPr defTabSz="457189"/>
            <a:r>
              <a:rPr lang="en-US" sz="1100" b="1" dirty="0">
                <a:solidFill>
                  <a:srgbClr val="9C6800">
                    <a:lumMod val="60000"/>
                    <a:lumOff val="40000"/>
                  </a:srgbClr>
                </a:solidFill>
                <a:latin typeface="Arial"/>
              </a:rPr>
              <a:t>Planetary, Lunar, &amp; Asteroid Natural Environment Testbed</a:t>
            </a:r>
          </a:p>
        </p:txBody>
      </p:sp>
      <p:sp>
        <p:nvSpPr>
          <p:cNvPr id="51" name="TextBox 50">
            <a:extLst>
              <a:ext uri="{FF2B5EF4-FFF2-40B4-BE49-F238E27FC236}">
                <a16:creationId xmlns:a16="http://schemas.microsoft.com/office/drawing/2014/main" id="{82E3402D-749A-4455-9D84-514288C03493}"/>
              </a:ext>
            </a:extLst>
          </p:cNvPr>
          <p:cNvSpPr txBox="1"/>
          <p:nvPr/>
        </p:nvSpPr>
        <p:spPr>
          <a:xfrm>
            <a:off x="4845134" y="1336706"/>
            <a:ext cx="866692" cy="369332"/>
          </a:xfrm>
          <a:prstGeom prst="rect">
            <a:avLst/>
          </a:prstGeom>
          <a:noFill/>
        </p:spPr>
        <p:txBody>
          <a:bodyPr wrap="square" rtlCol="0">
            <a:spAutoFit/>
          </a:bodyPr>
          <a:lstStyle/>
          <a:p>
            <a:pPr defTabSz="457189"/>
            <a:r>
              <a:rPr lang="en-US" b="1" dirty="0">
                <a:solidFill>
                  <a:srgbClr val="9C6800">
                    <a:lumMod val="60000"/>
                    <a:lumOff val="40000"/>
                  </a:srgbClr>
                </a:solidFill>
                <a:latin typeface="Arial"/>
              </a:rPr>
              <a:t>V20</a:t>
            </a:r>
          </a:p>
        </p:txBody>
      </p:sp>
      <p:grpSp>
        <p:nvGrpSpPr>
          <p:cNvPr id="5" name="Group 4">
            <a:extLst>
              <a:ext uri="{FF2B5EF4-FFF2-40B4-BE49-F238E27FC236}">
                <a16:creationId xmlns:a16="http://schemas.microsoft.com/office/drawing/2014/main" id="{DF4B5562-9A5F-EC73-573E-66A762D39645}"/>
              </a:ext>
            </a:extLst>
          </p:cNvPr>
          <p:cNvGrpSpPr/>
          <p:nvPr/>
        </p:nvGrpSpPr>
        <p:grpSpPr>
          <a:xfrm>
            <a:off x="6442511" y="869869"/>
            <a:ext cx="2535002" cy="1617106"/>
            <a:chOff x="8576055" y="3099636"/>
            <a:chExt cx="3122261" cy="1991725"/>
          </a:xfrm>
        </p:grpSpPr>
        <p:pic>
          <p:nvPicPr>
            <p:cNvPr id="6" name="Picture 5">
              <a:extLst>
                <a:ext uri="{FF2B5EF4-FFF2-40B4-BE49-F238E27FC236}">
                  <a16:creationId xmlns:a16="http://schemas.microsoft.com/office/drawing/2014/main" id="{ACF2CD36-6EDF-16B9-DA0D-763A20111375}"/>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576055" y="3099636"/>
              <a:ext cx="3122261" cy="1991725"/>
            </a:xfrm>
            <a:prstGeom prst="rect">
              <a:avLst/>
            </a:prstGeom>
            <a:ln w="190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sp>
          <p:nvSpPr>
            <p:cNvPr id="7" name="TextBox 6">
              <a:extLst>
                <a:ext uri="{FF2B5EF4-FFF2-40B4-BE49-F238E27FC236}">
                  <a16:creationId xmlns:a16="http://schemas.microsoft.com/office/drawing/2014/main" id="{5C80E021-13EE-EC95-A6B5-B32FB2A8BE56}"/>
                </a:ext>
              </a:extLst>
            </p:cNvPr>
            <p:cNvSpPr txBox="1"/>
            <p:nvPr/>
          </p:nvSpPr>
          <p:spPr>
            <a:xfrm>
              <a:off x="8599272" y="3107446"/>
              <a:ext cx="3099044" cy="909783"/>
            </a:xfrm>
            <a:prstGeom prst="rect">
              <a:avLst/>
            </a:prstGeom>
            <a:noFill/>
          </p:spPr>
          <p:txBody>
            <a:bodyPr wrap="square" rtlCol="0">
              <a:spAutoFit/>
            </a:bodyPr>
            <a:lstStyle/>
            <a:p>
              <a:pPr algn="r" defTabSz="457189"/>
              <a:r>
                <a:rPr lang="en-US" b="1" dirty="0">
                  <a:solidFill>
                    <a:srgbClr val="9C6800">
                      <a:lumMod val="60000"/>
                      <a:lumOff val="40000"/>
                    </a:srgbClr>
                  </a:solidFill>
                  <a:latin typeface="Arial"/>
                </a:rPr>
                <a:t>FFF </a:t>
              </a:r>
            </a:p>
            <a:p>
              <a:pPr algn="r" defTabSz="457189"/>
              <a:r>
                <a:rPr lang="en-US" sz="1200" b="1" dirty="0">
                  <a:solidFill>
                    <a:srgbClr val="9C6800">
                      <a:lumMod val="60000"/>
                      <a:lumOff val="40000"/>
                    </a:srgbClr>
                  </a:solidFill>
                  <a:latin typeface="Arial"/>
                </a:rPr>
                <a:t>Flat Floor Facility w/ Illumination</a:t>
              </a:r>
            </a:p>
          </p:txBody>
        </p:sp>
      </p:grpSp>
      <p:grpSp>
        <p:nvGrpSpPr>
          <p:cNvPr id="3" name="Group 2">
            <a:extLst>
              <a:ext uri="{FF2B5EF4-FFF2-40B4-BE49-F238E27FC236}">
                <a16:creationId xmlns:a16="http://schemas.microsoft.com/office/drawing/2014/main" id="{B330B882-0128-96BA-CB10-D46DBE8352E4}"/>
              </a:ext>
            </a:extLst>
          </p:cNvPr>
          <p:cNvGrpSpPr/>
          <p:nvPr/>
        </p:nvGrpSpPr>
        <p:grpSpPr>
          <a:xfrm>
            <a:off x="5804098" y="2307215"/>
            <a:ext cx="2341697" cy="1653663"/>
            <a:chOff x="8576055" y="2993057"/>
            <a:chExt cx="3122262" cy="2204884"/>
          </a:xfrm>
        </p:grpSpPr>
        <p:pic>
          <p:nvPicPr>
            <p:cNvPr id="43" name="Picture 42">
              <a:extLst>
                <a:ext uri="{FF2B5EF4-FFF2-40B4-BE49-F238E27FC236}">
                  <a16:creationId xmlns:a16="http://schemas.microsoft.com/office/drawing/2014/main" id="{3BF2F7A6-F277-4DE4-9158-0AA6520DF668}"/>
                </a:ext>
              </a:extLst>
            </p:cNvPr>
            <p:cNvPicPr>
              <a:picLocks noChangeAspect="1"/>
            </p:cNvPicPr>
            <p:nvPr/>
          </p:nvPicPr>
          <p:blipFill>
            <a:blip r:embed="rId10"/>
            <a:stretch>
              <a:fillRect/>
            </a:stretch>
          </p:blipFill>
          <p:spPr>
            <a:xfrm>
              <a:off x="8576055" y="2993057"/>
              <a:ext cx="3122261" cy="2204884"/>
            </a:xfrm>
            <a:prstGeom prst="rect">
              <a:avLst/>
            </a:prstGeom>
            <a:ln w="190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sp>
          <p:nvSpPr>
            <p:cNvPr id="52" name="TextBox 51">
              <a:extLst>
                <a:ext uri="{FF2B5EF4-FFF2-40B4-BE49-F238E27FC236}">
                  <a16:creationId xmlns:a16="http://schemas.microsoft.com/office/drawing/2014/main" id="{971F8189-0962-41F7-817F-899D3FBB417A}"/>
                </a:ext>
              </a:extLst>
            </p:cNvPr>
            <p:cNvSpPr txBox="1"/>
            <p:nvPr/>
          </p:nvSpPr>
          <p:spPr>
            <a:xfrm>
              <a:off x="8599274" y="4404734"/>
              <a:ext cx="3099043" cy="738664"/>
            </a:xfrm>
            <a:prstGeom prst="rect">
              <a:avLst/>
            </a:prstGeom>
            <a:noFill/>
          </p:spPr>
          <p:txBody>
            <a:bodyPr wrap="square" rtlCol="0">
              <a:spAutoFit/>
            </a:bodyPr>
            <a:lstStyle/>
            <a:p>
              <a:pPr defTabSz="457189"/>
              <a:r>
                <a:rPr lang="en-US" b="1" dirty="0">
                  <a:solidFill>
                    <a:srgbClr val="9C6800">
                      <a:lumMod val="60000"/>
                      <a:lumOff val="40000"/>
                    </a:srgbClr>
                  </a:solidFill>
                  <a:latin typeface="Arial"/>
                </a:rPr>
                <a:t>LRT</a:t>
              </a:r>
            </a:p>
            <a:p>
              <a:pPr defTabSz="457189"/>
              <a:r>
                <a:rPr lang="en-US" sz="1200" b="1" dirty="0">
                  <a:solidFill>
                    <a:srgbClr val="9C6800">
                      <a:lumMod val="60000"/>
                      <a:lumOff val="40000"/>
                    </a:srgbClr>
                  </a:solidFill>
                  <a:latin typeface="Arial"/>
                </a:rPr>
                <a:t>Lunar Regolith Terrain Field</a:t>
              </a:r>
            </a:p>
          </p:txBody>
        </p:sp>
      </p:grpSp>
      <p:sp>
        <p:nvSpPr>
          <p:cNvPr id="47" name="Arrow: Bent 46">
            <a:extLst>
              <a:ext uri="{FF2B5EF4-FFF2-40B4-BE49-F238E27FC236}">
                <a16:creationId xmlns:a16="http://schemas.microsoft.com/office/drawing/2014/main" id="{361D7061-AC0B-43CE-A53A-038F99B2A004}"/>
              </a:ext>
            </a:extLst>
          </p:cNvPr>
          <p:cNvSpPr/>
          <p:nvPr/>
        </p:nvSpPr>
        <p:spPr>
          <a:xfrm rot="5400000">
            <a:off x="2215724" y="1179529"/>
            <a:ext cx="508884" cy="459967"/>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en-US">
              <a:solidFill>
                <a:srgbClr val="000000"/>
              </a:solidFill>
              <a:latin typeface="Arial"/>
            </a:endParaRPr>
          </a:p>
        </p:txBody>
      </p:sp>
      <p:sp>
        <p:nvSpPr>
          <p:cNvPr id="59" name="Arrow: Bent 58">
            <a:extLst>
              <a:ext uri="{FF2B5EF4-FFF2-40B4-BE49-F238E27FC236}">
                <a16:creationId xmlns:a16="http://schemas.microsoft.com/office/drawing/2014/main" id="{DBC0E3E3-BDDC-4C2A-BEE3-81CA1A594C84}"/>
              </a:ext>
            </a:extLst>
          </p:cNvPr>
          <p:cNvSpPr/>
          <p:nvPr/>
        </p:nvSpPr>
        <p:spPr>
          <a:xfrm rot="16200000" flipV="1">
            <a:off x="4123271" y="2703123"/>
            <a:ext cx="508884" cy="602206"/>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en-US">
              <a:solidFill>
                <a:srgbClr val="000000"/>
              </a:solidFill>
              <a:latin typeface="Arial"/>
            </a:endParaRPr>
          </a:p>
        </p:txBody>
      </p:sp>
    </p:spTree>
    <p:extLst>
      <p:ext uri="{BB962C8B-B14F-4D97-AF65-F5344CB8AC3E}">
        <p14:creationId xmlns:p14="http://schemas.microsoft.com/office/powerpoint/2010/main" val="4234676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CBF267C-A700-2000-6F37-A1041D77F14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980"/>
          <a:stretch/>
        </p:blipFill>
        <p:spPr bwMode="auto">
          <a:xfrm>
            <a:off x="1375198" y="0"/>
            <a:ext cx="7768802" cy="51435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BF8A0FC-2B15-7E28-D1CE-6CC892BAEE8E}"/>
              </a:ext>
            </a:extLst>
          </p:cNvPr>
          <p:cNvSpPr/>
          <p:nvPr/>
        </p:nvSpPr>
        <p:spPr>
          <a:xfrm>
            <a:off x="-1" y="0"/>
            <a:ext cx="3888001" cy="5143500"/>
          </a:xfrm>
          <a:prstGeom prst="rect">
            <a:avLst/>
          </a:prstGeom>
          <a:gradFill flip="none" rotWithShape="1">
            <a:gsLst>
              <a:gs pos="0">
                <a:srgbClr val="34164A"/>
              </a:gs>
              <a:gs pos="59000">
                <a:srgbClr val="82009C"/>
              </a:gs>
              <a:gs pos="100000">
                <a:schemeClr val="accent6">
                  <a:lumMod val="60000"/>
                  <a:lumOff val="40000"/>
                  <a:alpha val="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38A029F-A2AD-4D19-BF44-CECF732A19AD}"/>
              </a:ext>
            </a:extLst>
          </p:cNvPr>
          <p:cNvSpPr/>
          <p:nvPr/>
        </p:nvSpPr>
        <p:spPr>
          <a:xfrm>
            <a:off x="0" y="4110696"/>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457189"/>
            <a:endParaRPr lang="en-US" dirty="0">
              <a:solidFill>
                <a:srgbClr val="FFFFFF"/>
              </a:solidFill>
              <a:latin typeface="Arial"/>
            </a:endParaRPr>
          </a:p>
        </p:txBody>
      </p:sp>
      <p:sp>
        <p:nvSpPr>
          <p:cNvPr id="4" name="Rectangle 3">
            <a:extLst>
              <a:ext uri="{FF2B5EF4-FFF2-40B4-BE49-F238E27FC236}">
                <a16:creationId xmlns:a16="http://schemas.microsoft.com/office/drawing/2014/main" id="{BFA0BD0A-B4A8-4D12-9808-09CB1B6A326F}"/>
              </a:ext>
            </a:extLst>
          </p:cNvPr>
          <p:cNvSpPr/>
          <p:nvPr/>
        </p:nvSpPr>
        <p:spPr>
          <a:xfrm>
            <a:off x="0" y="4036625"/>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457189"/>
            <a:endParaRPr lang="en-US">
              <a:solidFill>
                <a:srgbClr val="FFFFFF"/>
              </a:solidFill>
              <a:latin typeface="Arial"/>
            </a:endParaRPr>
          </a:p>
        </p:txBody>
      </p:sp>
      <p:sp>
        <p:nvSpPr>
          <p:cNvPr id="2" name="Title 1">
            <a:extLst>
              <a:ext uri="{FF2B5EF4-FFF2-40B4-BE49-F238E27FC236}">
                <a16:creationId xmlns:a16="http://schemas.microsoft.com/office/drawing/2014/main" id="{9875DB78-9A7D-44A2-921F-6E306C6BDDF9}"/>
              </a:ext>
            </a:extLst>
          </p:cNvPr>
          <p:cNvSpPr>
            <a:spLocks noGrp="1"/>
          </p:cNvSpPr>
          <p:nvPr>
            <p:ph type="title"/>
          </p:nvPr>
        </p:nvSpPr>
        <p:spPr>
          <a:xfrm>
            <a:off x="2590801" y="4035238"/>
            <a:ext cx="5473148" cy="857250"/>
          </a:xfrm>
        </p:spPr>
        <p:txBody>
          <a:bodyPr/>
          <a:lstStyle/>
          <a:p>
            <a:r>
              <a:rPr lang="en-US" dirty="0"/>
              <a:t>Working with MSFC</a:t>
            </a:r>
          </a:p>
        </p:txBody>
      </p:sp>
      <p:pic>
        <p:nvPicPr>
          <p:cNvPr id="3" name="Picture 2" descr="Icon&#10;&#10;Description automatically generated">
            <a:extLst>
              <a:ext uri="{FF2B5EF4-FFF2-40B4-BE49-F238E27FC236}">
                <a16:creationId xmlns:a16="http://schemas.microsoft.com/office/drawing/2014/main" id="{9473A466-5976-4D23-9AEB-1A18E2E8BA30}"/>
              </a:ext>
            </a:extLst>
          </p:cNvPr>
          <p:cNvPicPr>
            <a:picLocks noChangeAspect="1"/>
          </p:cNvPicPr>
          <p:nvPr/>
        </p:nvPicPr>
        <p:blipFill>
          <a:blip r:embed="rId4"/>
          <a:stretch>
            <a:fillRect/>
          </a:stretch>
        </p:blipFill>
        <p:spPr>
          <a:xfrm>
            <a:off x="8176114" y="4110380"/>
            <a:ext cx="855720" cy="706967"/>
          </a:xfrm>
          <a:prstGeom prst="rect">
            <a:avLst/>
          </a:prstGeom>
        </p:spPr>
      </p:pic>
      <p:sp>
        <p:nvSpPr>
          <p:cNvPr id="12" name="TextBox 11">
            <a:extLst>
              <a:ext uri="{FF2B5EF4-FFF2-40B4-BE49-F238E27FC236}">
                <a16:creationId xmlns:a16="http://schemas.microsoft.com/office/drawing/2014/main" id="{2E967CF3-8274-45BD-AB3E-97D141500E95}"/>
              </a:ext>
            </a:extLst>
          </p:cNvPr>
          <p:cNvSpPr txBox="1"/>
          <p:nvPr/>
        </p:nvSpPr>
        <p:spPr>
          <a:xfrm>
            <a:off x="257244" y="339148"/>
            <a:ext cx="3451511" cy="4060792"/>
          </a:xfrm>
          <a:prstGeom prst="rect">
            <a:avLst/>
          </a:prstGeom>
          <a:solidFill>
            <a:srgbClr val="00B0F0">
              <a:alpha val="48000"/>
            </a:srgbClr>
          </a:solidFill>
          <a:ln w="19050">
            <a:solidFill>
              <a:schemeClr val="accent1">
                <a:shade val="95000"/>
                <a:satMod val="105000"/>
              </a:schemeClr>
            </a:solidFill>
          </a:ln>
        </p:spPr>
        <p:txBody>
          <a:bodyPr wrap="square">
            <a:spAutoFit/>
          </a:bodyPr>
          <a:lstStyle/>
          <a:p>
            <a:pPr algn="just" defTabSz="457189">
              <a:lnSpc>
                <a:spcPct val="120000"/>
              </a:lnSpc>
            </a:pPr>
            <a:r>
              <a:rPr lang="en-US" sz="1200" dirty="0">
                <a:solidFill>
                  <a:srgbClr val="FFFFFF"/>
                </a:solidFill>
                <a:latin typeface="Arial"/>
              </a:rPr>
              <a:t>NASA MSFC partners with other NASA Centers, as well as other space agencies, universities, and commercial ventures, to</a:t>
            </a:r>
          </a:p>
          <a:p>
            <a:pPr marL="800080" lvl="1" indent="-342892" algn="just" defTabSz="457189">
              <a:lnSpc>
                <a:spcPct val="120000"/>
              </a:lnSpc>
              <a:buFont typeface="Arial" panose="020B0604020202020204" pitchFamily="34" charset="0"/>
              <a:buChar char="•"/>
            </a:pPr>
            <a:r>
              <a:rPr lang="en-US" sz="1200" dirty="0">
                <a:solidFill>
                  <a:srgbClr val="FFFFFF"/>
                </a:solidFill>
                <a:latin typeface="Arial"/>
              </a:rPr>
              <a:t>perform basic materials research,</a:t>
            </a:r>
          </a:p>
          <a:p>
            <a:pPr marL="800080" lvl="1" indent="-342892" algn="just" defTabSz="457189">
              <a:lnSpc>
                <a:spcPct val="120000"/>
              </a:lnSpc>
              <a:buFont typeface="Arial" panose="020B0604020202020204" pitchFamily="34" charset="0"/>
              <a:buChar char="•"/>
            </a:pPr>
            <a:r>
              <a:rPr lang="en-US" sz="1200" dirty="0">
                <a:solidFill>
                  <a:srgbClr val="FFFFFF"/>
                </a:solidFill>
                <a:latin typeface="Arial"/>
              </a:rPr>
              <a:t>advance new technologies, and</a:t>
            </a:r>
          </a:p>
          <a:p>
            <a:pPr marL="800080" lvl="1" indent="-342892" algn="just" defTabSz="457189">
              <a:lnSpc>
                <a:spcPct val="120000"/>
              </a:lnSpc>
              <a:buFont typeface="Arial" panose="020B0604020202020204" pitchFamily="34" charset="0"/>
              <a:buChar char="•"/>
            </a:pPr>
            <a:r>
              <a:rPr lang="en-US" sz="1200" dirty="0">
                <a:solidFill>
                  <a:srgbClr val="FFFFFF"/>
                </a:solidFill>
                <a:latin typeface="Arial"/>
              </a:rPr>
              <a:t>lower mission risk!</a:t>
            </a:r>
          </a:p>
          <a:p>
            <a:pPr marL="457189" lvl="1" algn="just" defTabSz="457189">
              <a:lnSpc>
                <a:spcPct val="120000"/>
              </a:lnSpc>
            </a:pPr>
            <a:endParaRPr lang="en-US" sz="1200" dirty="0">
              <a:solidFill>
                <a:srgbClr val="FFFFFF"/>
              </a:solidFill>
              <a:latin typeface="Arial"/>
            </a:endParaRPr>
          </a:p>
          <a:p>
            <a:pPr defTabSz="457189">
              <a:lnSpc>
                <a:spcPct val="120000"/>
              </a:lnSpc>
            </a:pPr>
            <a:r>
              <a:rPr lang="en-US" sz="1200" dirty="0">
                <a:solidFill>
                  <a:srgbClr val="FFFFFF"/>
                </a:solidFill>
                <a:latin typeface="Arial"/>
              </a:rPr>
              <a:t>Testing in one of our Space Environments chambers can raise your  technology to </a:t>
            </a:r>
            <a:r>
              <a:rPr lang="en-US" sz="1200" b="1" dirty="0">
                <a:solidFill>
                  <a:srgbClr val="FFFFFF"/>
                </a:solidFill>
                <a:latin typeface="Arial"/>
              </a:rPr>
              <a:t>Technology Readiness Level (TRL) 6 – </a:t>
            </a:r>
            <a:r>
              <a:rPr lang="en-US" sz="1200" dirty="0">
                <a:solidFill>
                  <a:srgbClr val="FFFFFF"/>
                </a:solidFill>
                <a:latin typeface="Arial"/>
              </a:rPr>
              <a:t>Qualification in a Relevant Environment.</a:t>
            </a:r>
          </a:p>
          <a:p>
            <a:pPr defTabSz="457189">
              <a:lnSpc>
                <a:spcPct val="120000"/>
              </a:lnSpc>
            </a:pPr>
            <a:endParaRPr lang="en-US" sz="1200" dirty="0">
              <a:solidFill>
                <a:srgbClr val="FFFFFF"/>
              </a:solidFill>
              <a:latin typeface="Arial"/>
            </a:endParaRPr>
          </a:p>
          <a:p>
            <a:pPr defTabSz="457189">
              <a:lnSpc>
                <a:spcPct val="120000"/>
              </a:lnSpc>
            </a:pPr>
            <a:r>
              <a:rPr lang="en-US" sz="1200" dirty="0">
                <a:solidFill>
                  <a:srgbClr val="FFFFFF"/>
                </a:solidFill>
                <a:latin typeface="Arial"/>
              </a:rPr>
              <a:t>Please get in contact to see how we can work together to </a:t>
            </a:r>
            <a:r>
              <a:rPr lang="en-US" sz="1200" b="1" dirty="0">
                <a:solidFill>
                  <a:srgbClr val="FFFFFF"/>
                </a:solidFill>
                <a:latin typeface="Arial"/>
              </a:rPr>
              <a:t>enable the future of exploration!</a:t>
            </a:r>
          </a:p>
          <a:p>
            <a:pPr algn="ctr" defTabSz="457189">
              <a:lnSpc>
                <a:spcPct val="120000"/>
              </a:lnSpc>
            </a:pPr>
            <a:endParaRPr lang="en-US" sz="1200" b="1" dirty="0">
              <a:solidFill>
                <a:srgbClr val="FFFFFF"/>
              </a:solidFill>
              <a:latin typeface="Arial"/>
            </a:endParaRPr>
          </a:p>
          <a:p>
            <a:pPr algn="ctr" defTabSz="457189">
              <a:lnSpc>
                <a:spcPct val="120000"/>
              </a:lnSpc>
            </a:pPr>
            <a:r>
              <a:rPr lang="en-US" sz="1200" b="1" dirty="0">
                <a:solidFill>
                  <a:srgbClr val="9C6800">
                    <a:lumMod val="60000"/>
                    <a:lumOff val="40000"/>
                  </a:srgbClr>
                </a:solidFill>
                <a:latin typeface="Arial"/>
              </a:rPr>
              <a:t>MSFC-SEE@mail.nasa.gov</a:t>
            </a:r>
          </a:p>
          <a:p>
            <a:pPr algn="ctr" defTabSz="457189">
              <a:lnSpc>
                <a:spcPct val="120000"/>
              </a:lnSpc>
            </a:pPr>
            <a:r>
              <a:rPr lang="en-US" sz="1200" dirty="0">
                <a:solidFill>
                  <a:schemeClr val="accent5">
                    <a:lumMod val="40000"/>
                    <a:lumOff val="60000"/>
                  </a:schemeClr>
                </a:solidFill>
                <a:latin typeface="Arial"/>
              </a:rPr>
              <a:t>or</a:t>
            </a:r>
          </a:p>
          <a:p>
            <a:pPr algn="ctr" defTabSz="457189">
              <a:lnSpc>
                <a:spcPct val="120000"/>
              </a:lnSpc>
            </a:pPr>
            <a:r>
              <a:rPr lang="en-US" sz="1200" dirty="0">
                <a:solidFill>
                  <a:schemeClr val="accent5">
                    <a:lumMod val="20000"/>
                    <a:lumOff val="80000"/>
                  </a:schemeClr>
                </a:solidFill>
                <a:latin typeface="Arial"/>
              </a:rPr>
              <a:t>Dr. Erin Hayward, erin.g.hayward@nasa.gov</a:t>
            </a:r>
          </a:p>
        </p:txBody>
      </p:sp>
    </p:spTree>
    <p:extLst>
      <p:ext uri="{BB962C8B-B14F-4D97-AF65-F5344CB8AC3E}">
        <p14:creationId xmlns:p14="http://schemas.microsoft.com/office/powerpoint/2010/main" val="128890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2F44-4E9F-4A16-E343-C731EC4B053F}"/>
              </a:ext>
            </a:extLst>
          </p:cNvPr>
          <p:cNvSpPr>
            <a:spLocks noGrp="1"/>
          </p:cNvSpPr>
          <p:nvPr>
            <p:ph type="title"/>
          </p:nvPr>
        </p:nvSpPr>
        <p:spPr/>
        <p:txBody>
          <a:bodyPr/>
          <a:lstStyle/>
          <a:p>
            <a:r>
              <a:rPr lang="en-US" dirty="0"/>
              <a:t>Backup</a:t>
            </a:r>
          </a:p>
        </p:txBody>
      </p:sp>
    </p:spTree>
    <p:extLst>
      <p:ext uri="{BB962C8B-B14F-4D97-AF65-F5344CB8AC3E}">
        <p14:creationId xmlns:p14="http://schemas.microsoft.com/office/powerpoint/2010/main" val="2271509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3349" y="615961"/>
            <a:ext cx="5002353" cy="757510"/>
          </a:xfrm>
        </p:spPr>
        <p:txBody>
          <a:bodyPr>
            <a:normAutofit fontScale="90000"/>
          </a:bodyPr>
          <a:lstStyle/>
          <a:p>
            <a:r>
              <a:rPr lang="en-US" dirty="0"/>
              <a:t>Space Environmental Effects Team Capabilities SUMMARY</a:t>
            </a:r>
          </a:p>
        </p:txBody>
      </p:sp>
      <p:sp>
        <p:nvSpPr>
          <p:cNvPr id="3" name="Content Placeholder 2"/>
          <p:cNvSpPr>
            <a:spLocks noGrp="1"/>
          </p:cNvSpPr>
          <p:nvPr>
            <p:ph idx="1"/>
          </p:nvPr>
        </p:nvSpPr>
        <p:spPr>
          <a:xfrm>
            <a:off x="514350" y="1366766"/>
            <a:ext cx="3788474" cy="3539710"/>
          </a:xfrm>
        </p:spPr>
        <p:txBody>
          <a:bodyPr>
            <a:normAutofit/>
          </a:bodyPr>
          <a:lstStyle/>
          <a:p>
            <a:pPr>
              <a:lnSpc>
                <a:spcPct val="90000"/>
              </a:lnSpc>
            </a:pPr>
            <a:r>
              <a:rPr lang="en-US" sz="1200" dirty="0"/>
              <a:t>Full-spectrum Ultraviolet Radiation (UV)</a:t>
            </a:r>
            <a:endParaRPr lang="en-US" sz="1200" dirty="0">
              <a:cs typeface="Arial"/>
            </a:endParaRPr>
          </a:p>
          <a:p>
            <a:pPr>
              <a:lnSpc>
                <a:spcPct val="90000"/>
              </a:lnSpc>
            </a:pPr>
            <a:r>
              <a:rPr lang="en-US" sz="1200" dirty="0"/>
              <a:t>Ionizing Radiation – Charged Particle (p+, e-), X-ray</a:t>
            </a:r>
          </a:p>
          <a:p>
            <a:pPr lvl="1">
              <a:lnSpc>
                <a:spcPct val="90000"/>
              </a:lnSpc>
            </a:pPr>
            <a:r>
              <a:rPr lang="en-US" dirty="0"/>
              <a:t>Total Ionizing Dose (TID)</a:t>
            </a:r>
          </a:p>
          <a:p>
            <a:pPr>
              <a:lnSpc>
                <a:spcPct val="90000"/>
              </a:lnSpc>
            </a:pPr>
            <a:r>
              <a:rPr lang="en-US" sz="1200" dirty="0"/>
              <a:t>Space Plasma Interactions and Spacecraft Charging </a:t>
            </a:r>
          </a:p>
          <a:p>
            <a:pPr lvl="1">
              <a:lnSpc>
                <a:spcPct val="90000"/>
              </a:lnSpc>
            </a:pPr>
            <a:r>
              <a:rPr lang="en-US" dirty="0"/>
              <a:t>Internal charging/</a:t>
            </a:r>
            <a:r>
              <a:rPr lang="en-US" dirty="0" err="1"/>
              <a:t>iESD</a:t>
            </a:r>
            <a:r>
              <a:rPr lang="en-US" dirty="0"/>
              <a:t>, surface charging</a:t>
            </a:r>
          </a:p>
          <a:p>
            <a:pPr>
              <a:lnSpc>
                <a:spcPct val="90000"/>
              </a:lnSpc>
            </a:pPr>
            <a:r>
              <a:rPr lang="en-US" sz="1200" dirty="0">
                <a:cs typeface="Arial"/>
              </a:rPr>
              <a:t>Planetary Surface and Extraterrestrial Environments</a:t>
            </a:r>
          </a:p>
          <a:p>
            <a:pPr>
              <a:lnSpc>
                <a:spcPct val="90000"/>
              </a:lnSpc>
            </a:pPr>
            <a:r>
              <a:rPr lang="en-US" sz="1200" dirty="0"/>
              <a:t>Atomic Oxygen (AO)</a:t>
            </a:r>
          </a:p>
          <a:p>
            <a:pPr>
              <a:lnSpc>
                <a:spcPct val="90000"/>
              </a:lnSpc>
            </a:pPr>
            <a:r>
              <a:rPr lang="en-US" sz="1200" dirty="0"/>
              <a:t>Impact Testing</a:t>
            </a:r>
            <a:endParaRPr lang="en-US" sz="1200" dirty="0">
              <a:cs typeface="Arial"/>
            </a:endParaRPr>
          </a:p>
          <a:p>
            <a:pPr>
              <a:lnSpc>
                <a:spcPct val="90000"/>
              </a:lnSpc>
            </a:pPr>
            <a:r>
              <a:rPr lang="en-US" sz="1200" dirty="0">
                <a:cs typeface="Arial"/>
              </a:rPr>
              <a:t>Planetary Protection</a:t>
            </a:r>
            <a:endParaRPr lang="en-US" sz="1200" dirty="0"/>
          </a:p>
          <a:p>
            <a:pPr>
              <a:lnSpc>
                <a:spcPct val="90000"/>
              </a:lnSpc>
            </a:pPr>
            <a:r>
              <a:rPr lang="en-US" sz="1200" dirty="0">
                <a:cs typeface="Arial"/>
              </a:rPr>
              <a:t>Analytical Capabilities</a:t>
            </a:r>
            <a:endParaRPr lang="en-US" sz="1200" dirty="0"/>
          </a:p>
          <a:p>
            <a:pPr>
              <a:lnSpc>
                <a:spcPct val="90000"/>
              </a:lnSpc>
            </a:pPr>
            <a:r>
              <a:rPr lang="en-US" sz="1200" dirty="0">
                <a:cs typeface="Arial"/>
              </a:rPr>
              <a:t>High Temperature Emissivity Measurement System (</a:t>
            </a:r>
            <a:r>
              <a:rPr lang="en-US" sz="1200" dirty="0" err="1">
                <a:cs typeface="Arial"/>
              </a:rPr>
              <a:t>HiTEMS</a:t>
            </a:r>
            <a:r>
              <a:rPr lang="en-US" sz="1200" dirty="0">
                <a:cs typeface="Arial"/>
              </a:rPr>
              <a:t>)</a:t>
            </a:r>
          </a:p>
          <a:p>
            <a:pPr>
              <a:lnSpc>
                <a:spcPct val="90000"/>
              </a:lnSpc>
            </a:pPr>
            <a:r>
              <a:rPr lang="en-US" sz="1200" dirty="0">
                <a:cs typeface="Arial"/>
              </a:rPr>
              <a:t>Materials Flight Experiments</a:t>
            </a:r>
          </a:p>
        </p:txBody>
      </p:sp>
      <p:grpSp>
        <p:nvGrpSpPr>
          <p:cNvPr id="11" name="Group 12">
            <a:extLst>
              <a:ext uri="{FF2B5EF4-FFF2-40B4-BE49-F238E27FC236}">
                <a16:creationId xmlns:a16="http://schemas.microsoft.com/office/drawing/2014/main" id="{590820A0-B14B-4F1C-8DDA-174AC2B147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1267604">
            <a:off x="6424201" y="2929196"/>
            <a:ext cx="2729951" cy="2372467"/>
            <a:chOff x="5281603" y="104899"/>
            <a:chExt cx="6910397" cy="6005491"/>
          </a:xfrm>
        </p:grpSpPr>
        <p:sp>
          <p:nvSpPr>
            <p:cNvPr id="14" name="Freeform 98">
              <a:extLst>
                <a:ext uri="{FF2B5EF4-FFF2-40B4-BE49-F238E27FC236}">
                  <a16:creationId xmlns:a16="http://schemas.microsoft.com/office/drawing/2014/main" id="{A0B952A8-34E8-46AE-B7EC-D9FB3BF1EE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77C0821D-1BFC-498C-BEE4-6CE6B6B2C43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16" name="Straight Connector 15">
                <a:extLst>
                  <a:ext uri="{FF2B5EF4-FFF2-40B4-BE49-F238E27FC236}">
                    <a16:creationId xmlns:a16="http://schemas.microsoft.com/office/drawing/2014/main" id="{8CAE6635-A640-4DF6-8A57-8989A6B7B8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A16D7B4-883D-4B71-A28E-8BDCD687E8C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72A9B10-2C9E-4DDF-8C99-874229A492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EF75B38-CC94-4DE1-A968-D9E320A9268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0E9350D-D958-4D62-8379-58ADFF95451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1CA4590-01F5-4F10-A727-F0EE16FD3E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4D2BBC3-F36B-4D06-BCA7-F71AD669802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9AD5E0B-9B13-4228-A23D-83F17DD01A1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E153321-B19E-4FA5-8A22-05A91F2AC43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CB9B077-591C-4298-888F-32BB6D0AB6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6FAFF7A-3D2E-40E1-961C-C2875D67D3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7AB21FA-AE5F-4714-968F-356DEE791F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A657826-1C0D-47DD-9B11-E93A32B64C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0DC7092-7C59-441C-9840-7163FAB2D60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56E4341-2683-4149-A265-F498A3B79AA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2D68886-7F13-46BC-9D15-BAF1B45EC3E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17C4A21-61C9-400C-B013-440B0338B67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DB85B97-7A10-452C-95EB-4CBC73A729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5A1D773-A4DC-4A3D-BB9D-E056BAC3B7A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A7184E7-1D5B-4687-8ADC-B776C1EFB28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32D3DC5-864B-4B44-9E09-2FE1AD048A5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0DB5CCD-3BBF-45CE-B561-4579A82BD0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1DD1944-44B9-4A99-A105-7C364538CAC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5ACDF35-7550-4E16-9914-613447CC0F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BE9C83A-DEB3-4D63-A163-8223B681406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6FFC901-4314-4DC8-BCF5-34E1ACC591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ACA1D64-7220-4CB4-9BF1-69B45B4822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565C435-F20D-4ACD-921E-A46F19D671B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88848F1-0711-4763-BC8B-76970B5C86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F1F2F9F-1FE7-4945-95B9-09731BE9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D030805-517F-4B88-A49B-B0E89A0A9CF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51D02D9-7DCC-42F6-BBD4-62F841ED428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0B07484-4B4C-4B4E-9841-E455CCF19F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183CA18-F3C2-4329-AC85-63B53C6A63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F40AEE3-A69A-4F08-95EC-D4427E24612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92C26C7-E36B-4C29-9C8B-963C7C350D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A2AB60F-895F-49A6-A514-5EDE49E67C1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A53213F-862F-474E-9DE6-F06F3F344C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D556880-E892-4297-B930-959E868A1FE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786BA14-25A0-4244-92EE-40B324E3236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54A8FE26-68CA-4ED2-AC18-175CCD3855C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02032B0-7225-492F-A909-4A5FA8B1CA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AA3885E-E420-40C5-8B05-E5167027DD3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A973D3B-A048-46C9-8DA7-6792F2F949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BAEE237-4C03-4C0B-9951-EB14A53620C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E1D87A6-7BC8-4BD7-A2B9-B64555B750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17DFB34-0FF3-45E0-86D1-14367FD4E16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B72F8F4-90B4-4099-B7E7-4F060A017D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9A58548-CA86-4B09-9534-0B9F46F1C61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395729B-8C0E-41B8-B3ED-3E25B3289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3910024-5A98-44CB-96D6-6F18BEE2B1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71B185B-BD9C-4F33-A1CA-8053DC4F18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D04AC18-163B-4734-89C3-160679520D6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F08A3168-5207-4A96-AF77-4442A6DD406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103104E-3B79-4584-BC67-1617345678C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AE2661F-465D-44F7-832A-93816854D4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6351CA6-C76B-4C66-9378-C385BBE4023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42756B9-0921-4B55-B129-1C794D4FDA7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737841ED-C77C-4824-BBDB-A4AD5CC4C7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4E74C45-8542-46B2-AAA4-9749090683F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2B975665-5AAD-40D4-AC00-1047ED6593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046CFA9-FF2B-4D62-8063-8D68FF4801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E50C0FC6-86F2-4AAC-9174-25FB83DA6F9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8652921-868F-4CCF-B70C-034DAD2E76D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02A55E7D-1C8A-4438-A99F-3ACAC87A77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43610C07-2EF7-4475-AF6C-9CA4C0645F5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B17D69AF-D03D-4514-A534-475B1759126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570FDC14-72EE-470D-876E-65174136582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BEAC2A8-991D-4B96-ABE3-9A32625B222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E4FDD02D-2AD2-4A6C-BBC9-15591F457B8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F6844DDA-5D96-4DEA-A208-28BBA35901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A96F2E86-56F4-4B0C-8D83-55D2865C87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C193D075-DE33-4AD6-937B-FC2912872EE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B59EA056-638E-430D-AE76-796F1ED38BD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D75FB12-06AB-46A1-BFE4-D16F35625CB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351D4855-B924-45D6-A884-31A6BC96308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8397D34C-609D-44DB-AFF8-75858A4F31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EA17769-C4B1-4138-875F-A58D5D8497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grpSp>
        <p:nvGrpSpPr>
          <p:cNvPr id="95" name="Group 94">
            <a:extLst>
              <a:ext uri="{FF2B5EF4-FFF2-40B4-BE49-F238E27FC236}">
                <a16:creationId xmlns:a16="http://schemas.microsoft.com/office/drawing/2014/main" id="{3B02E948-8CD2-4C3C-9E5D-262DAC3C96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5392608">
            <a:off x="5548055" y="-464143"/>
            <a:ext cx="3686293" cy="3203578"/>
            <a:chOff x="5281603" y="104899"/>
            <a:chExt cx="6910397" cy="6005491"/>
          </a:xfrm>
        </p:grpSpPr>
        <p:sp>
          <p:nvSpPr>
            <p:cNvPr id="96" name="Freeform 17">
              <a:extLst>
                <a:ext uri="{FF2B5EF4-FFF2-40B4-BE49-F238E27FC236}">
                  <a16:creationId xmlns:a16="http://schemas.microsoft.com/office/drawing/2014/main" id="{F8E025EC-8201-4DC5-B858-C2EEA8121D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7" name="Group 96">
              <a:extLst>
                <a:ext uri="{FF2B5EF4-FFF2-40B4-BE49-F238E27FC236}">
                  <a16:creationId xmlns:a16="http://schemas.microsoft.com/office/drawing/2014/main" id="{5D00349E-7825-4D5D-81A3-6A5FB2D95D8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98" name="Straight Connector 97">
                <a:extLst>
                  <a:ext uri="{FF2B5EF4-FFF2-40B4-BE49-F238E27FC236}">
                    <a16:creationId xmlns:a16="http://schemas.microsoft.com/office/drawing/2014/main" id="{2B0493F4-7EE3-40BC-9693-4C30116976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5D627BB-BD2B-4E33-837E-94DABD948C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0948FD7F-4A95-419F-9592-F1AE43EB39D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6D13955-7897-45BF-AE8D-F635DE7296B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AD38C1DF-38DA-4D6D-AEDD-F23C531045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618B3C8-757B-4262-8325-56E79801FFF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5BC63D8C-C95A-4588-AEC8-83438699A3A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E1EBAFC9-1157-4512-A58B-E8DBDCB0E0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5C42AD4-0C0A-44F8-BEF5-76D798BB143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FA2FDF3F-1D8B-4D7F-9713-D2785051C4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E5C02B7-5014-410B-A59B-ABA9017C96A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FA738C92-C3B6-43D5-A718-230FE5A78A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7FDBFA0-A00A-4C49-A38C-5197E28B1E5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62F2930-B81B-47BF-BAB6-6CD862E0AC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DB0E661-1786-4C8B-B4AA-1C46DBB09FB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EAE039B6-9B91-4DF7-B2E1-BEC620E8AF7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A09B3898-68D4-4032-973C-3297FA2A0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56FDF469-A729-4C34-9A4E-FC7F50FB6EE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B42661BA-C51F-493E-BA84-7E8E02647BE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BCA6BFC1-5596-4F25-8834-B82EC76C031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DC0C4EA-8B26-488D-842A-8492C28EFA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1365199F-3DA2-4ECE-8AA0-B37E7E3AFB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9F8EAD3C-6628-48E5-A004-B34EFF17E2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627E51D-F7F3-432F-B018-3390B0A3E2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B0A796D9-B9B7-497E-91F4-257D2CCAA2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E4E17776-2D77-4801-AFE4-553D807E01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AF653420-3C79-432A-9CAB-6A4AEC545BE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CB4F431F-451E-4136-B596-17B639632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75E18572-BE7A-4234-B454-FD38ABFAE2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5EB9F985-7C1A-4BFE-A4DC-F35AA0D04EC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500648B4-39E6-409B-A151-2A6CC6D3C4A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013A2463-A9F5-45B4-804E-5595FAE42C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CBF3193A-025E-4BE6-9AD5-D3106F9D78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2832A9B-55E5-494A-A717-3617EDD1F2C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CC0DA7BF-4BD6-46F6-91A1-E38E259FC7F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87B5F7E4-8A2A-468D-8EF3-6D7171EBC0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F6A8F3CE-3B42-4770-8933-7C9BCA91B63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6224EF38-8522-4A6A-BA96-BAAB1A136C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42B702F4-3A4F-475E-A874-62BA9C76A0D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1BF12728-61DB-4CA7-BFEA-C67E21001E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2A114F6C-B377-4620-9C72-92D0FA5095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185FB219-37DC-4CBB-BDEF-43EF98EB00C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060F2EE-256C-4A23-A980-9C317EA5F1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52F37857-F893-4D54-B377-60870C91BC1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F5DEA293-2202-41FF-B5FE-71F06BAA69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A9C59CAC-07BD-4C27-8926-C55E46BD103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480FA13A-0B04-4946-9A24-2701584E2D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488CE1CC-C8B3-470F-9512-B590AF9DEB9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7C1809CD-B912-4E69-A5A5-94EA27B2807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B9E3C6C-40C8-4A98-B0AF-C45C414845A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DBE61EAD-B3F8-4E77-B3B6-0A3374C0F22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4303657B-9569-4CB6-A870-F7D678DE67F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C95E1DFB-B252-4CBC-95A8-D1DC68A1859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2D7B24AC-E1C7-4A27-BACA-0AE3C159FD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97ECB039-4BBD-4991-8C57-7D90D4A22C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38517C97-1250-4775-B725-2CBD677C3F2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C9679D68-007E-47A6-A882-07A8088B5C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767BAF92-FB48-468A-B633-46749349E5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2875629C-FBE1-4E58-82B5-53DBC3ABD06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CC29FC6C-B918-40F3-AAAA-1A4F1DFBEA2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2D55E2D8-4D39-4F44-AAE7-B3B2DDDB5B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8EF38C89-9B35-40D5-A2EC-AE4FFF17128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15C842FE-0918-4A9A-B4F3-F69C539B354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5A2FDBE-9CE6-41C7-A149-1FC75441C47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FE76B3FC-2648-4EF2-A363-8AED916B454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57AD43BF-C5AB-4324-B39E-5E3AFC88761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1D7FC0CC-E465-4316-A7B6-42441D27DCC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5EF568F1-4905-4D65-8510-683A870976A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B0779A11-5E9E-4455-8DB7-6BF1F0BA4EF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2B884067-174C-4C5C-955E-462157D0FA7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BE5F0FA8-85D6-4B51-B2A8-027AC28D826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E76C2522-4938-48D4-9ACE-F61BC45271C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7119966D-0585-4354-991F-856ADF670D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6931C16B-534C-413B-A404-870528429A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888EA28D-0FC2-4BEA-B3EB-D9DEB3C4F76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1F2052B6-705D-484A-9856-BCC35D311E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B357007E-5B0B-4BC1-96BB-2F9A55E28B8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144B8928-2E44-471E-818A-AC5F8B9B1D4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grpSp>
        <p:nvGrpSpPr>
          <p:cNvPr id="177" name="Group 176">
            <a:extLst>
              <a:ext uri="{FF2B5EF4-FFF2-40B4-BE49-F238E27FC236}">
                <a16:creationId xmlns:a16="http://schemas.microsoft.com/office/drawing/2014/main" id="{D3F906D0-CE7C-484D-8C11-5011F768A5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739066">
            <a:off x="4140738" y="2341865"/>
            <a:ext cx="2196047" cy="1908478"/>
            <a:chOff x="5281603" y="104899"/>
            <a:chExt cx="6910397" cy="6005491"/>
          </a:xfrm>
        </p:grpSpPr>
        <p:sp>
          <p:nvSpPr>
            <p:cNvPr id="178" name="Freeform 183">
              <a:extLst>
                <a:ext uri="{FF2B5EF4-FFF2-40B4-BE49-F238E27FC236}">
                  <a16:creationId xmlns:a16="http://schemas.microsoft.com/office/drawing/2014/main" id="{0FE191C3-385B-4E2B-ADE9-0FA9E09CA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9" name="Group 178">
              <a:extLst>
                <a:ext uri="{FF2B5EF4-FFF2-40B4-BE49-F238E27FC236}">
                  <a16:creationId xmlns:a16="http://schemas.microsoft.com/office/drawing/2014/main" id="{DF236ECF-9469-429F-B950-E6274E93F7D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180" name="Straight Connector 179">
                <a:extLst>
                  <a:ext uri="{FF2B5EF4-FFF2-40B4-BE49-F238E27FC236}">
                    <a16:creationId xmlns:a16="http://schemas.microsoft.com/office/drawing/2014/main" id="{ACFB9B6B-3B4B-406C-A9C4-9E15E8EDA9E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1185F607-E801-4999-8E05-0C8486DAAAE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2AE80DE6-1860-413C-83A4-3D16C772FC6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BCA67FE0-1324-427A-A3EB-EC0E27E8DA9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7426A4D5-E148-458E-81B7-A67551CC529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5AE534E1-BFC4-4B6F-B4A6-D0331A128D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F6D2BC14-55E1-4250-A703-26EAE5BEB11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D28FA0B2-4451-4A40-A6A8-B5B2BFFD22A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695551A0-FD49-4C51-9936-31AADCF8F03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21AA33D7-B8C3-4A4C-B04C-90496559F62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EC11C7CB-C8A3-4FA2-8919-4BDE08B8C08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04122C9F-7650-4E2A-BBDD-5ED1794298F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B2331B0F-4B2B-49FF-B210-A548BEE14B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9E66A3B2-EAB9-4D0F-8CC6-133C4B8D269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A5D255CC-F767-47F3-9B04-0F597091D8B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DE6FFD6E-D10A-4E69-B92A-1C3D4AD9006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9BAE1242-2228-4493-81B5-F7807B8DAC8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7A6A8552-686E-44B0-AA9A-9488BB77FE1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7C45C190-42DB-4A86-A102-D04A25E1E1F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DC2E5DE9-3511-45AE-9F95-710C8211A33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53F3C6F6-47A6-4265-878C-5092E932805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82B1F3E7-F618-4E13-9E16-7118C45C77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A5E7DF9B-A62B-4C53-A661-B401D7195B9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EEE4847E-481F-4419-AE1F-90DED5344CC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B13E9C09-74A8-40D0-BC37-74CA31F5D0E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B0009143-1101-4DF3-B01E-766F9BE63D3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995E8D24-3C05-4242-92BA-731FDA5AE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A40A7CC8-D93E-41C0-8322-8EF549E1A5C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0B91F070-941B-4307-9931-156C868BFF8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BF90A755-20A8-4274-A4F7-BD624FECFA9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4D87C615-9E34-495E-8406-FAEFC2F8456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11A383A9-4CA6-4FAB-9F61-C5E53DBF8B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D7B6069C-3205-4BBB-ADDF-D85A07E550C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98083F5B-DC24-40B3-92D2-BF90631145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1AEA55FF-DDBB-4AA2-ACBD-9A4D56FFCC2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2E00B1FB-F492-483C-B4D3-893BE48D29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576CFD40-49E1-465A-9B23-F9D980D9A4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5D63EDB7-C852-43C0-9954-6F2196FABE8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16E726A-0F37-45E3-9BDF-42ECAA68F69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29E8E54E-8FB5-4650-AD2D-C65F3F53A99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33018142-C705-4D1B-8C27-83842B8D18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4B029D1D-41B1-45D6-8FC5-9EBEEEBD51C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238CE0A4-BE74-4418-8DB6-FC0A3910293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C5DC5DB6-FAE4-45E0-A0E5-E613B8D7E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3FBB2B3B-650C-4D6B-BA13-A71D6CB8CD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AA61A363-0BE0-4381-9635-02A60AE9C1F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363EFF4-A1A6-4E57-8128-D13002EAD0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744B3004-D3A0-4C95-8618-02CD578CCD2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48511694-389A-4FA7-950D-D0B63A422C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03CF007D-1A35-4653-994F-C5DC685C43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E268873C-3BA1-4848-8A1E-55D4416950F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6F28B5E8-5EF7-40C6-8012-75E3ADCB416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C4DD4F11-6920-4398-88A7-0C571FA3F9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87C9D72-9386-43D4-9C27-2B0A676624B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6903FC60-7B4A-4E8D-B64E-A6570168D8D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1565646A-F4D1-434F-ACCE-BC14E5D049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EB5384FB-B917-47C4-9BEF-B81DFEE8C20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03934C7C-17F3-44A9-96A6-AC1E3AFE01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88AF32D4-0DB1-4F6F-8B2B-27519AB902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E8FB5CFF-2F83-4320-9CD0-CCD78775EC5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C85CC5D7-8944-4B99-92D2-D827AB9C4F1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F55CCF6E-2B52-4B36-872D-542D0CDD70B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12D2E4E5-D86C-41AF-B664-F7E0773984A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1B38EA97-5B13-4977-B58D-0B28E2D8BA8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0CC35DD3-5BF6-4C99-93A1-C0F5ACAB7A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A69C8543-88BB-4CDA-8EF5-28506852106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091AE30-82E9-4674-9E65-5042AB251C1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9A3D2800-7BCF-4C76-9CCD-6962D5E5E7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2AD91264-05B7-4454-AE8C-BAC45B3317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2047D64C-CE38-4EDA-8EA5-8A805D525A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A3C33408-5D0E-4DE4-8945-9001979D3E8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E1AE14B5-3844-4A66-A8BC-CD8538C562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5F78B15A-17F2-474B-A6B5-34B225EBA0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114C9FE9-2E7D-466C-978D-713D0A6624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882ACEF4-C446-4969-92B5-8649558C27D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DA39D67-86FF-418E-9876-AB14AFD7933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2D3BF31F-EEDE-4027-BAE2-CD14B138C5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F37BBBCA-15AD-4E11-813C-E58EE564FD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0120" r="33629" b="-1"/>
          <a:stretch/>
        </p:blipFill>
        <p:spPr>
          <a:xfrm>
            <a:off x="4469493" y="2104680"/>
            <a:ext cx="2176904" cy="2176902"/>
          </a:xfrm>
          <a:custGeom>
            <a:avLst/>
            <a:gdLst/>
            <a:ahLst/>
            <a:cxnLst/>
            <a:rect l="l" t="t" r="r" b="b"/>
            <a:pathLst>
              <a:path w="2851962" h="2851962">
                <a:moveTo>
                  <a:pt x="1425981" y="0"/>
                </a:moveTo>
                <a:cubicBezTo>
                  <a:pt x="2213529" y="0"/>
                  <a:pt x="2851962" y="638433"/>
                  <a:pt x="2851962" y="1425981"/>
                </a:cubicBezTo>
                <a:cubicBezTo>
                  <a:pt x="2851962" y="2213529"/>
                  <a:pt x="2213529" y="2851962"/>
                  <a:pt x="1425981" y="2851962"/>
                </a:cubicBezTo>
                <a:cubicBezTo>
                  <a:pt x="638433" y="2851962"/>
                  <a:pt x="0" y="2213529"/>
                  <a:pt x="0" y="1425981"/>
                </a:cubicBezTo>
                <a:cubicBezTo>
                  <a:pt x="0" y="638433"/>
                  <a:pt x="638433" y="0"/>
                  <a:pt x="1425981" y="0"/>
                </a:cubicBezTo>
                <a:close/>
              </a:path>
            </a:pathLst>
          </a:custGeom>
        </p:spPr>
      </p:pic>
      <p:pic>
        <p:nvPicPr>
          <p:cNvPr id="4" name="Picture 4"/>
          <p:cNvPicPr>
            <a:picLocks noChangeAspect="1"/>
          </p:cNvPicPr>
          <p:nvPr/>
        </p:nvPicPr>
        <p:blipFill>
          <a:blip r:embed="rId5"/>
          <a:srcRect l="3842" r="1848"/>
          <a:stretch/>
        </p:blipFill>
        <p:spPr>
          <a:xfrm>
            <a:off x="6041691" y="-2897"/>
            <a:ext cx="3099565" cy="2584459"/>
          </a:xfrm>
          <a:custGeom>
            <a:avLst/>
            <a:gdLst/>
            <a:ahLst/>
            <a:cxnLst/>
            <a:rect l="l" t="t" r="r" b="b"/>
            <a:pathLst>
              <a:path w="4638368" h="3867534">
                <a:moveTo>
                  <a:pt x="303228" y="0"/>
                </a:moveTo>
                <a:lnTo>
                  <a:pt x="4638368" y="0"/>
                </a:lnTo>
                <a:lnTo>
                  <a:pt x="4638368" y="2952747"/>
                </a:lnTo>
                <a:lnTo>
                  <a:pt x="4585825" y="3013864"/>
                </a:lnTo>
                <a:cubicBezTo>
                  <a:pt x="4103088" y="3538671"/>
                  <a:pt x="3410622" y="3867534"/>
                  <a:pt x="2641346" y="3867534"/>
                </a:cubicBezTo>
                <a:cubicBezTo>
                  <a:pt x="1182571" y="3867534"/>
                  <a:pt x="0" y="2684963"/>
                  <a:pt x="0" y="1226188"/>
                </a:cubicBezTo>
                <a:cubicBezTo>
                  <a:pt x="0" y="815907"/>
                  <a:pt x="93544" y="427475"/>
                  <a:pt x="260466" y="81056"/>
                </a:cubicBezTo>
                <a:close/>
              </a:path>
            </a:pathLst>
          </a:custGeom>
        </p:spPr>
      </p:pic>
      <p:pic>
        <p:nvPicPr>
          <p:cNvPr id="5" name="Picture 4"/>
          <p:cNvPicPr>
            <a:picLocks noChangeAspect="1"/>
          </p:cNvPicPr>
          <p:nvPr/>
        </p:nvPicPr>
        <p:blipFill rotWithShape="1">
          <a:blip r:embed="rId6"/>
          <a:srcRect r="19172" b="6"/>
          <a:stretch/>
        </p:blipFill>
        <p:spPr>
          <a:xfrm>
            <a:off x="6666099" y="3108184"/>
            <a:ext cx="2477225" cy="2037974"/>
          </a:xfrm>
          <a:custGeom>
            <a:avLst/>
            <a:gdLst/>
            <a:ahLst/>
            <a:cxnLst/>
            <a:rect l="l" t="t" r="r" b="b"/>
            <a:pathLst>
              <a:path w="3039855" h="2500842">
                <a:moveTo>
                  <a:pt x="1663658" y="0"/>
                </a:moveTo>
                <a:cubicBezTo>
                  <a:pt x="2180490" y="0"/>
                  <a:pt x="2642278" y="235674"/>
                  <a:pt x="2947417" y="605417"/>
                </a:cubicBezTo>
                <a:lnTo>
                  <a:pt x="3039855" y="729032"/>
                </a:lnTo>
                <a:lnTo>
                  <a:pt x="3039855" y="2500842"/>
                </a:lnTo>
                <a:lnTo>
                  <a:pt x="226952" y="2500842"/>
                </a:lnTo>
                <a:lnTo>
                  <a:pt x="155401" y="2366679"/>
                </a:lnTo>
                <a:cubicBezTo>
                  <a:pt x="55691" y="2153127"/>
                  <a:pt x="0" y="1914896"/>
                  <a:pt x="0" y="1663658"/>
                </a:cubicBezTo>
                <a:cubicBezTo>
                  <a:pt x="0" y="744845"/>
                  <a:pt x="744845" y="0"/>
                  <a:pt x="1663658" y="0"/>
                </a:cubicBezTo>
                <a:close/>
              </a:path>
            </a:pathLst>
          </a:custGeom>
        </p:spPr>
      </p:pic>
    </p:spTree>
    <p:extLst>
      <p:ext uri="{BB962C8B-B14F-4D97-AF65-F5344CB8AC3E}">
        <p14:creationId xmlns:p14="http://schemas.microsoft.com/office/powerpoint/2010/main" val="3759899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166F18D-572E-482A-ACA3-163E0E11E096}"/>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F76AC1B-CC24-46A0-9B04-EBD1AC838E1D}"/>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C8E1E-6874-4050-B036-75D1661116F0}"/>
              </a:ext>
            </a:extLst>
          </p:cNvPr>
          <p:cNvSpPr>
            <a:spLocks noGrp="1"/>
          </p:cNvSpPr>
          <p:nvPr>
            <p:ph type="title"/>
          </p:nvPr>
        </p:nvSpPr>
        <p:spPr>
          <a:xfrm>
            <a:off x="435078" y="4035238"/>
            <a:ext cx="7667302" cy="857250"/>
          </a:xfrm>
        </p:spPr>
        <p:txBody>
          <a:bodyPr/>
          <a:lstStyle/>
          <a:p>
            <a:r>
              <a:rPr lang="en-US" dirty="0"/>
              <a:t>Other Facilities @ MSFC: LETS</a:t>
            </a:r>
          </a:p>
        </p:txBody>
      </p:sp>
      <p:pic>
        <p:nvPicPr>
          <p:cNvPr id="3" name="Picture 2" descr="Icon&#10;&#10;Description automatically generated">
            <a:extLst>
              <a:ext uri="{FF2B5EF4-FFF2-40B4-BE49-F238E27FC236}">
                <a16:creationId xmlns:a16="http://schemas.microsoft.com/office/drawing/2014/main" id="{2FBD327A-4532-4493-9DA3-CA89ADA119C5}"/>
              </a:ext>
            </a:extLst>
          </p:cNvPr>
          <p:cNvPicPr>
            <a:picLocks noChangeAspect="1"/>
          </p:cNvPicPr>
          <p:nvPr/>
        </p:nvPicPr>
        <p:blipFill>
          <a:blip r:embed="rId3"/>
          <a:stretch>
            <a:fillRect/>
          </a:stretch>
        </p:blipFill>
        <p:spPr>
          <a:xfrm>
            <a:off x="8176114" y="4134547"/>
            <a:ext cx="855720" cy="706967"/>
          </a:xfrm>
          <a:prstGeom prst="rect">
            <a:avLst/>
          </a:prstGeom>
        </p:spPr>
      </p:pic>
      <p:pic>
        <p:nvPicPr>
          <p:cNvPr id="7" name="Picture 6" descr="A picture containing indoor, miller, control panel&#10;&#10;Description automatically generated">
            <a:extLst>
              <a:ext uri="{FF2B5EF4-FFF2-40B4-BE49-F238E27FC236}">
                <a16:creationId xmlns:a16="http://schemas.microsoft.com/office/drawing/2014/main" id="{F42974B3-0305-42FB-A02E-ED9F25D06189}"/>
              </a:ext>
            </a:extLst>
          </p:cNvPr>
          <p:cNvPicPr>
            <a:picLocks noChangeAspect="1"/>
          </p:cNvPicPr>
          <p:nvPr/>
        </p:nvPicPr>
        <p:blipFill rotWithShape="1">
          <a:blip r:embed="rId4"/>
          <a:srcRect l="1613" r="14731"/>
          <a:stretch/>
        </p:blipFill>
        <p:spPr>
          <a:xfrm>
            <a:off x="435077" y="337011"/>
            <a:ext cx="3845311" cy="3447435"/>
          </a:xfrm>
          <a:prstGeom prst="rect">
            <a:avLst/>
          </a:prstGeom>
        </p:spPr>
      </p:pic>
      <p:sp>
        <p:nvSpPr>
          <p:cNvPr id="34" name="TextBox 33">
            <a:extLst>
              <a:ext uri="{FF2B5EF4-FFF2-40B4-BE49-F238E27FC236}">
                <a16:creationId xmlns:a16="http://schemas.microsoft.com/office/drawing/2014/main" id="{4B168935-D29B-44B4-9D52-6355972EE955}"/>
              </a:ext>
            </a:extLst>
          </p:cNvPr>
          <p:cNvSpPr txBox="1"/>
          <p:nvPr/>
        </p:nvSpPr>
        <p:spPr>
          <a:xfrm>
            <a:off x="4412126" y="250032"/>
            <a:ext cx="4619708" cy="3754874"/>
          </a:xfrm>
          <a:prstGeom prst="rect">
            <a:avLst/>
          </a:prstGeom>
          <a:noFill/>
        </p:spPr>
        <p:txBody>
          <a:bodyPr wrap="square" rtlCol="0">
            <a:spAutoFit/>
          </a:bodyPr>
          <a:lstStyle/>
          <a:p>
            <a:pPr marL="285750" indent="-285750">
              <a:buFont typeface="Arial" panose="020B0604020202020204" pitchFamily="34" charset="0"/>
              <a:buChar char="•"/>
            </a:pPr>
            <a:r>
              <a:rPr lang="en-US" dirty="0"/>
              <a:t>Lunar Environment Test System – LETS</a:t>
            </a:r>
          </a:p>
          <a:p>
            <a:pPr marL="285750" indent="-285750">
              <a:buFont typeface="Arial" panose="020B0604020202020204" pitchFamily="34" charset="0"/>
              <a:buChar char="•"/>
            </a:pPr>
            <a:r>
              <a:rPr lang="en-US" dirty="0"/>
              <a:t>Operational since 2008</a:t>
            </a:r>
          </a:p>
          <a:p>
            <a:pPr marL="285750" indent="-285750">
              <a:buFont typeface="Arial" panose="020B0604020202020204" pitchFamily="34" charset="0"/>
              <a:buChar char="•"/>
            </a:pPr>
            <a:r>
              <a:rPr lang="en-US" b="1" dirty="0"/>
              <a:t>30” diameter</a:t>
            </a:r>
          </a:p>
          <a:p>
            <a:pPr marL="742950" lvl="1" indent="-285750">
              <a:buFont typeface="Arial" panose="020B0604020202020204" pitchFamily="34" charset="0"/>
              <a:buChar char="•"/>
            </a:pPr>
            <a:r>
              <a:rPr lang="en-US" sz="1400" dirty="0"/>
              <a:t>Materials, components, and small mechanisms</a:t>
            </a:r>
          </a:p>
          <a:p>
            <a:pPr marL="285750" indent="-285750">
              <a:buFont typeface="Arial" panose="020B0604020202020204" pitchFamily="34" charset="0"/>
              <a:buChar char="•"/>
            </a:pPr>
            <a:r>
              <a:rPr lang="en-US" dirty="0"/>
              <a:t>Combined effects:</a:t>
            </a:r>
          </a:p>
          <a:p>
            <a:pPr marL="742950" lvl="1" indent="-285750">
              <a:buFont typeface="Arial" panose="020B0604020202020204" pitchFamily="34" charset="0"/>
              <a:buChar char="•"/>
            </a:pPr>
            <a:r>
              <a:rPr lang="en-US" sz="1600" dirty="0"/>
              <a:t>High vacuum</a:t>
            </a:r>
          </a:p>
          <a:p>
            <a:pPr marL="742950" lvl="1" indent="-285750">
              <a:buFont typeface="Arial" panose="020B0604020202020204" pitchFamily="34" charset="0"/>
              <a:buChar char="•"/>
            </a:pPr>
            <a:r>
              <a:rPr lang="en-US" sz="1600" dirty="0"/>
              <a:t>Cryogenic shroud</a:t>
            </a:r>
          </a:p>
          <a:p>
            <a:pPr marL="742950" lvl="1" indent="-285750">
              <a:buFont typeface="Arial" panose="020B0604020202020204" pitchFamily="34" charset="0"/>
              <a:buChar char="•"/>
            </a:pPr>
            <a:r>
              <a:rPr lang="en-US" sz="1600" dirty="0"/>
              <a:t>IR heating</a:t>
            </a:r>
          </a:p>
          <a:p>
            <a:pPr marL="742950" lvl="1" indent="-285750">
              <a:buFont typeface="Arial" panose="020B0604020202020204" pitchFamily="34" charset="0"/>
              <a:buChar char="•"/>
            </a:pPr>
            <a:r>
              <a:rPr lang="en-US" sz="1600" dirty="0"/>
              <a:t>Low energy electrons &amp; protons</a:t>
            </a:r>
          </a:p>
          <a:p>
            <a:pPr marL="742950" lvl="1" indent="-285750">
              <a:buFont typeface="Arial" panose="020B0604020202020204" pitchFamily="34" charset="0"/>
              <a:buChar char="•"/>
            </a:pPr>
            <a:r>
              <a:rPr lang="en-US" sz="1600" dirty="0"/>
              <a:t>UV (NUV/VUV)</a:t>
            </a:r>
          </a:p>
          <a:p>
            <a:pPr marL="742950" lvl="1" indent="-285750">
              <a:buFont typeface="Arial" panose="020B0604020202020204" pitchFamily="34" charset="0"/>
              <a:buChar char="•"/>
            </a:pPr>
            <a:r>
              <a:rPr lang="en-US" sz="1600" dirty="0"/>
              <a:t>Particle Imaging Velocimeter</a:t>
            </a:r>
          </a:p>
          <a:p>
            <a:pPr marL="742950" lvl="1" indent="-285750">
              <a:buFont typeface="Arial" panose="020B0604020202020204" pitchFamily="34" charset="0"/>
              <a:buChar char="•"/>
            </a:pPr>
            <a:r>
              <a:rPr lang="en-US" sz="1600" dirty="0"/>
              <a:t>Simulant box with cover</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POC: Mary Nehls or Erin Hayward</a:t>
            </a:r>
          </a:p>
        </p:txBody>
      </p:sp>
    </p:spTree>
    <p:extLst>
      <p:ext uri="{BB962C8B-B14F-4D97-AF65-F5344CB8AC3E}">
        <p14:creationId xmlns:p14="http://schemas.microsoft.com/office/powerpoint/2010/main" val="1342710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948DC024-F822-4887-ADA1-03349E6EE0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078" y="0"/>
            <a:ext cx="3854450" cy="514350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C166F18D-572E-482A-ACA3-163E0E11E096}"/>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F76AC1B-CC24-46A0-9B04-EBD1AC838E1D}"/>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C8E1E-6874-4050-B036-75D1661116F0}"/>
              </a:ext>
            </a:extLst>
          </p:cNvPr>
          <p:cNvSpPr>
            <a:spLocks noGrp="1"/>
          </p:cNvSpPr>
          <p:nvPr>
            <p:ph type="title"/>
          </p:nvPr>
        </p:nvSpPr>
        <p:spPr>
          <a:xfrm>
            <a:off x="435078" y="4035238"/>
            <a:ext cx="7667302" cy="857250"/>
          </a:xfrm>
        </p:spPr>
        <p:txBody>
          <a:bodyPr/>
          <a:lstStyle/>
          <a:p>
            <a:r>
              <a:rPr lang="en-US" dirty="0"/>
              <a:t>Other Facilities @ MSFC: V20</a:t>
            </a:r>
          </a:p>
        </p:txBody>
      </p:sp>
      <p:pic>
        <p:nvPicPr>
          <p:cNvPr id="3" name="Picture 2" descr="Icon&#10;&#10;Description automatically generated">
            <a:extLst>
              <a:ext uri="{FF2B5EF4-FFF2-40B4-BE49-F238E27FC236}">
                <a16:creationId xmlns:a16="http://schemas.microsoft.com/office/drawing/2014/main" id="{2FBD327A-4532-4493-9DA3-CA89ADA119C5}"/>
              </a:ext>
            </a:extLst>
          </p:cNvPr>
          <p:cNvPicPr>
            <a:picLocks noChangeAspect="1"/>
          </p:cNvPicPr>
          <p:nvPr/>
        </p:nvPicPr>
        <p:blipFill>
          <a:blip r:embed="rId4"/>
          <a:stretch>
            <a:fillRect/>
          </a:stretch>
        </p:blipFill>
        <p:spPr>
          <a:xfrm>
            <a:off x="8176114" y="4134547"/>
            <a:ext cx="855720" cy="706967"/>
          </a:xfrm>
          <a:prstGeom prst="rect">
            <a:avLst/>
          </a:prstGeom>
        </p:spPr>
      </p:pic>
      <p:sp>
        <p:nvSpPr>
          <p:cNvPr id="34" name="TextBox 33">
            <a:extLst>
              <a:ext uri="{FF2B5EF4-FFF2-40B4-BE49-F238E27FC236}">
                <a16:creationId xmlns:a16="http://schemas.microsoft.com/office/drawing/2014/main" id="{4B168935-D29B-44B4-9D52-6355972EE955}"/>
              </a:ext>
            </a:extLst>
          </p:cNvPr>
          <p:cNvSpPr txBox="1"/>
          <p:nvPr/>
        </p:nvSpPr>
        <p:spPr>
          <a:xfrm>
            <a:off x="4412126" y="419900"/>
            <a:ext cx="4619708" cy="3385542"/>
          </a:xfrm>
          <a:prstGeom prst="rect">
            <a:avLst/>
          </a:prstGeom>
          <a:noFill/>
        </p:spPr>
        <p:txBody>
          <a:bodyPr wrap="square" rtlCol="0">
            <a:spAutoFit/>
          </a:bodyPr>
          <a:lstStyle/>
          <a:p>
            <a:pPr marL="285750" indent="-285750">
              <a:buFont typeface="Arial" panose="020B0604020202020204" pitchFamily="34" charset="0"/>
              <a:buChar char="•"/>
            </a:pPr>
            <a:r>
              <a:rPr lang="en-US" sz="1600" dirty="0"/>
              <a:t>High vacuum, newly converted to DTVAC (dirty thermal vacuum) from clean</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20’ (6m) diameter, 28’ (8.5m) length</a:t>
            </a:r>
          </a:p>
          <a:p>
            <a:pPr marL="742950" lvl="1" indent="-285750">
              <a:buFont typeface="Arial" panose="020B0604020202020204" pitchFamily="34" charset="0"/>
              <a:buChar char="•"/>
            </a:pPr>
            <a:r>
              <a:rPr lang="en-US" sz="1600" dirty="0"/>
              <a:t>Full-scale hardware test &amp; qual</a:t>
            </a:r>
          </a:p>
          <a:p>
            <a:pPr marL="742950" lvl="1"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Huge simulant beds available (14x19’), including shallow and deep options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Cryogenic (LN2) shroud and heating</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POC: Patrick Lynn</a:t>
            </a:r>
          </a:p>
        </p:txBody>
      </p:sp>
    </p:spTree>
    <p:extLst>
      <p:ext uri="{BB962C8B-B14F-4D97-AF65-F5344CB8AC3E}">
        <p14:creationId xmlns:p14="http://schemas.microsoft.com/office/powerpoint/2010/main" val="772905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F06B443D-DABC-4545-8F29-E30A0AC213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58" y="-6615"/>
            <a:ext cx="4624095" cy="3468071"/>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C166F18D-572E-482A-ACA3-163E0E11E096}"/>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F76AC1B-CC24-46A0-9B04-EBD1AC838E1D}"/>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C8E1E-6874-4050-B036-75D1661116F0}"/>
              </a:ext>
            </a:extLst>
          </p:cNvPr>
          <p:cNvSpPr>
            <a:spLocks noGrp="1"/>
          </p:cNvSpPr>
          <p:nvPr>
            <p:ph type="title"/>
          </p:nvPr>
        </p:nvSpPr>
        <p:spPr>
          <a:xfrm>
            <a:off x="435078" y="4035238"/>
            <a:ext cx="7667302" cy="857250"/>
          </a:xfrm>
        </p:spPr>
        <p:txBody>
          <a:bodyPr/>
          <a:lstStyle/>
          <a:p>
            <a:r>
              <a:rPr lang="en-US" sz="2400" dirty="0"/>
              <a:t>Other Facilities @ MSFC: </a:t>
            </a:r>
            <a:br>
              <a:rPr lang="en-US" sz="2400" dirty="0"/>
            </a:br>
            <a:r>
              <a:rPr lang="en-US" sz="2400" dirty="0"/>
              <a:t>Lunar Regolith Terrain (LTR) Field</a:t>
            </a:r>
          </a:p>
        </p:txBody>
      </p:sp>
      <p:pic>
        <p:nvPicPr>
          <p:cNvPr id="3" name="Picture 2" descr="Icon&#10;&#10;Description automatically generated">
            <a:extLst>
              <a:ext uri="{FF2B5EF4-FFF2-40B4-BE49-F238E27FC236}">
                <a16:creationId xmlns:a16="http://schemas.microsoft.com/office/drawing/2014/main" id="{2FBD327A-4532-4493-9DA3-CA89ADA119C5}"/>
              </a:ext>
            </a:extLst>
          </p:cNvPr>
          <p:cNvPicPr>
            <a:picLocks noChangeAspect="1"/>
          </p:cNvPicPr>
          <p:nvPr/>
        </p:nvPicPr>
        <p:blipFill>
          <a:blip r:embed="rId4"/>
          <a:stretch>
            <a:fillRect/>
          </a:stretch>
        </p:blipFill>
        <p:spPr>
          <a:xfrm>
            <a:off x="8176114" y="4134547"/>
            <a:ext cx="855720" cy="706967"/>
          </a:xfrm>
          <a:prstGeom prst="rect">
            <a:avLst/>
          </a:prstGeom>
        </p:spPr>
      </p:pic>
      <p:sp>
        <p:nvSpPr>
          <p:cNvPr id="34" name="TextBox 33">
            <a:extLst>
              <a:ext uri="{FF2B5EF4-FFF2-40B4-BE49-F238E27FC236}">
                <a16:creationId xmlns:a16="http://schemas.microsoft.com/office/drawing/2014/main" id="{4B168935-D29B-44B4-9D52-6355972EE955}"/>
              </a:ext>
            </a:extLst>
          </p:cNvPr>
          <p:cNvSpPr txBox="1"/>
          <p:nvPr/>
        </p:nvSpPr>
        <p:spPr>
          <a:xfrm>
            <a:off x="5058697" y="331053"/>
            <a:ext cx="3825653" cy="3046988"/>
          </a:xfrm>
          <a:prstGeom prst="rect">
            <a:avLst/>
          </a:prstGeom>
          <a:noFill/>
        </p:spPr>
        <p:txBody>
          <a:bodyPr wrap="square" rtlCol="0">
            <a:spAutoFit/>
          </a:bodyPr>
          <a:lstStyle/>
          <a:p>
            <a:pPr marL="285750" indent="-285750">
              <a:buFont typeface="Arial" panose="020B0604020202020204" pitchFamily="34" charset="0"/>
              <a:buChar char="•"/>
            </a:pPr>
            <a:r>
              <a:rPr lang="en-US" sz="1600" dirty="0"/>
              <a:t>New capability as of August 2022</a:t>
            </a:r>
          </a:p>
          <a:p>
            <a:pPr marL="285750" indent="-285750">
              <a:buFont typeface="Arial" panose="020B0604020202020204" pitchFamily="34" charset="0"/>
              <a:buChar char="•"/>
            </a:pPr>
            <a:r>
              <a:rPr lang="en-US" sz="1600" dirty="0"/>
              <a:t>125 x 125’ with 8-12” depth</a:t>
            </a:r>
          </a:p>
          <a:p>
            <a:pPr marL="285750" indent="-285750">
              <a:buFont typeface="Arial" panose="020B0604020202020204" pitchFamily="34" charset="0"/>
              <a:buChar char="•"/>
            </a:pPr>
            <a:r>
              <a:rPr lang="en-US" sz="1600" dirty="0"/>
              <a:t>Simulant from Merriam Crater in Arizona (feedstock for JSC-1)</a:t>
            </a:r>
          </a:p>
          <a:p>
            <a:pPr marL="285750" indent="-285750">
              <a:buFont typeface="Arial" panose="020B0604020202020204" pitchFamily="34" charset="0"/>
              <a:buChar char="•"/>
            </a:pPr>
            <a:r>
              <a:rPr lang="en-US" sz="1600" dirty="0"/>
              <a:t>Movable obstacles &amp; boulders</a:t>
            </a:r>
          </a:p>
          <a:p>
            <a:pPr marL="285750" indent="-285750">
              <a:buFont typeface="Arial" panose="020B0604020202020204" pitchFamily="34" charset="0"/>
              <a:buChar char="•"/>
            </a:pPr>
            <a:r>
              <a:rPr lang="en-US" sz="1600" dirty="0"/>
              <a:t>Potential uses: </a:t>
            </a:r>
          </a:p>
          <a:p>
            <a:pPr marL="742950" lvl="1" indent="-285750">
              <a:buFont typeface="Arial" panose="020B0604020202020204" pitchFamily="34" charset="0"/>
              <a:buChar char="•"/>
            </a:pPr>
            <a:r>
              <a:rPr lang="en-US" sz="1600" dirty="0"/>
              <a:t>Terrain relative navigation and cartography</a:t>
            </a:r>
          </a:p>
          <a:p>
            <a:pPr marL="742950" lvl="1" indent="-285750">
              <a:buFont typeface="Arial" panose="020B0604020202020204" pitchFamily="34" charset="0"/>
              <a:buChar char="•"/>
            </a:pPr>
            <a:r>
              <a:rPr lang="en-US" sz="1600" dirty="0"/>
              <a:t>Rover &amp; swarm behavior</a:t>
            </a:r>
          </a:p>
          <a:p>
            <a:pPr marL="742950" lvl="1" indent="-285750">
              <a:buFont typeface="Arial" panose="020B0604020202020204" pitchFamily="34" charset="0"/>
              <a:buChar char="•"/>
            </a:pPr>
            <a:r>
              <a:rPr lang="en-US" sz="1600" dirty="0"/>
              <a:t>Field testing of mechanisms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POC: Alex Summers / Mike Zanetti</a:t>
            </a:r>
          </a:p>
        </p:txBody>
      </p:sp>
      <p:pic>
        <p:nvPicPr>
          <p:cNvPr id="12292" name="Picture 4">
            <a:extLst>
              <a:ext uri="{FF2B5EF4-FFF2-40B4-BE49-F238E27FC236}">
                <a16:creationId xmlns:a16="http://schemas.microsoft.com/office/drawing/2014/main" id="{0EFAEF12-6656-4E9C-A2E1-F2E8FB13451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194" t="13477" r="33979" b="5871"/>
          <a:stretch/>
        </p:blipFill>
        <p:spPr bwMode="auto">
          <a:xfrm>
            <a:off x="322912" y="1798834"/>
            <a:ext cx="1508094" cy="2180909"/>
          </a:xfrm>
          <a:prstGeom prst="rect">
            <a:avLst/>
          </a:prstGeom>
          <a:noFill/>
          <a:ln w="22225">
            <a:solidFill>
              <a:schemeClr val="accent5">
                <a:lumMod val="60000"/>
                <a:lumOff val="40000"/>
              </a:schemeClr>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C373880-7657-47C6-89BB-6348D99DB5FB}"/>
              </a:ext>
            </a:extLst>
          </p:cNvPr>
          <p:cNvSpPr txBox="1"/>
          <p:nvPr/>
        </p:nvSpPr>
        <p:spPr>
          <a:xfrm>
            <a:off x="1839790" y="3543527"/>
            <a:ext cx="2757948" cy="415498"/>
          </a:xfrm>
          <a:prstGeom prst="rect">
            <a:avLst/>
          </a:prstGeom>
          <a:noFill/>
        </p:spPr>
        <p:txBody>
          <a:bodyPr wrap="square" rtlCol="0">
            <a:spAutoFit/>
          </a:bodyPr>
          <a:lstStyle/>
          <a:p>
            <a:r>
              <a:rPr lang="en-US" sz="1050" dirty="0"/>
              <a:t>Mike tests the </a:t>
            </a:r>
            <a:r>
              <a:rPr lang="en-US" sz="1050" dirty="0" err="1"/>
              <a:t>KNaCK</a:t>
            </a:r>
            <a:r>
              <a:rPr lang="en-US" sz="1050" dirty="0"/>
              <a:t> (Kinetic Navigation and Cartography Knapsack)</a:t>
            </a:r>
          </a:p>
        </p:txBody>
      </p:sp>
    </p:spTree>
    <p:extLst>
      <p:ext uri="{BB962C8B-B14F-4D97-AF65-F5344CB8AC3E}">
        <p14:creationId xmlns:p14="http://schemas.microsoft.com/office/powerpoint/2010/main" val="2006702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166F18D-572E-482A-ACA3-163E0E11E096}"/>
              </a:ext>
            </a:extLst>
          </p:cNvPr>
          <p:cNvSpPr/>
          <p:nvPr/>
        </p:nvSpPr>
        <p:spPr>
          <a:xfrm>
            <a:off x="0" y="4060478"/>
            <a:ext cx="9144000" cy="857250"/>
          </a:xfrm>
          <a:prstGeom prst="rect">
            <a:avLst/>
          </a:prstGeom>
          <a:gradFill flip="none" rotWithShape="1">
            <a:gsLst>
              <a:gs pos="0">
                <a:schemeClr val="accent6">
                  <a:lumMod val="67000"/>
                </a:schemeClr>
              </a:gs>
              <a:gs pos="48000">
                <a:schemeClr val="accent6">
                  <a:lumMod val="97000"/>
                  <a:lumOff val="3000"/>
                </a:schemeClr>
              </a:gs>
              <a:gs pos="100000">
                <a:srgbClr val="0194EF">
                  <a:alpha val="0"/>
                </a:srgbClr>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F76AC1B-CC24-46A0-9B04-EBD1AC838E1D}"/>
              </a:ext>
            </a:extLst>
          </p:cNvPr>
          <p:cNvSpPr/>
          <p:nvPr/>
        </p:nvSpPr>
        <p:spPr>
          <a:xfrm>
            <a:off x="0" y="4134548"/>
            <a:ext cx="9144000" cy="706967"/>
          </a:xfrm>
          <a:prstGeom prst="rect">
            <a:avLst/>
          </a:prstGeom>
          <a:gradFill flip="none" rotWithShape="1">
            <a:gsLst>
              <a:gs pos="0">
                <a:schemeClr val="accent6">
                  <a:lumMod val="67000"/>
                </a:schemeClr>
              </a:gs>
              <a:gs pos="48000">
                <a:schemeClr val="accent6">
                  <a:lumMod val="97000"/>
                  <a:lumOff val="3000"/>
                </a:schemeClr>
              </a:gs>
              <a:gs pos="100000">
                <a:srgbClr val="0194EF"/>
              </a:gs>
            </a:gsLst>
            <a:lin ang="10800000" scaled="0"/>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C8E1E-6874-4050-B036-75D1661116F0}"/>
              </a:ext>
            </a:extLst>
          </p:cNvPr>
          <p:cNvSpPr>
            <a:spLocks noGrp="1"/>
          </p:cNvSpPr>
          <p:nvPr>
            <p:ph type="title"/>
          </p:nvPr>
        </p:nvSpPr>
        <p:spPr>
          <a:xfrm>
            <a:off x="2590800" y="4035238"/>
            <a:ext cx="5511579" cy="857250"/>
          </a:xfrm>
        </p:spPr>
        <p:txBody>
          <a:bodyPr/>
          <a:lstStyle/>
          <a:p>
            <a:r>
              <a:rPr lang="en-US" sz="2400" dirty="0"/>
              <a:t>Lessons learned</a:t>
            </a:r>
          </a:p>
        </p:txBody>
      </p:sp>
      <p:pic>
        <p:nvPicPr>
          <p:cNvPr id="3" name="Picture 2" descr="Icon&#10;&#10;Description automatically generated">
            <a:extLst>
              <a:ext uri="{FF2B5EF4-FFF2-40B4-BE49-F238E27FC236}">
                <a16:creationId xmlns:a16="http://schemas.microsoft.com/office/drawing/2014/main" id="{2FBD327A-4532-4493-9DA3-CA89ADA119C5}"/>
              </a:ext>
            </a:extLst>
          </p:cNvPr>
          <p:cNvPicPr>
            <a:picLocks noChangeAspect="1"/>
          </p:cNvPicPr>
          <p:nvPr/>
        </p:nvPicPr>
        <p:blipFill>
          <a:blip r:embed="rId3"/>
          <a:stretch>
            <a:fillRect/>
          </a:stretch>
        </p:blipFill>
        <p:spPr>
          <a:xfrm>
            <a:off x="8176114" y="4134547"/>
            <a:ext cx="855720" cy="706967"/>
          </a:xfrm>
          <a:prstGeom prst="rect">
            <a:avLst/>
          </a:prstGeom>
        </p:spPr>
      </p:pic>
      <p:pic>
        <p:nvPicPr>
          <p:cNvPr id="4" name="Picture 3">
            <a:extLst>
              <a:ext uri="{FF2B5EF4-FFF2-40B4-BE49-F238E27FC236}">
                <a16:creationId xmlns:a16="http://schemas.microsoft.com/office/drawing/2014/main" id="{24A61D13-A1B3-82A9-1BE3-EAEE809BAD62}"/>
              </a:ext>
            </a:extLst>
          </p:cNvPr>
          <p:cNvPicPr>
            <a:picLocks noChangeAspect="1"/>
          </p:cNvPicPr>
          <p:nvPr/>
        </p:nvPicPr>
        <p:blipFill>
          <a:blip r:embed="rId4"/>
          <a:srcRect/>
          <a:stretch/>
        </p:blipFill>
        <p:spPr>
          <a:xfrm>
            <a:off x="165487" y="4035238"/>
            <a:ext cx="722822" cy="1005294"/>
          </a:xfrm>
          <a:prstGeom prst="rect">
            <a:avLst/>
          </a:prstGeom>
        </p:spPr>
      </p:pic>
      <p:sp>
        <p:nvSpPr>
          <p:cNvPr id="5" name="TextBox 4">
            <a:extLst>
              <a:ext uri="{FF2B5EF4-FFF2-40B4-BE49-F238E27FC236}">
                <a16:creationId xmlns:a16="http://schemas.microsoft.com/office/drawing/2014/main" id="{95545287-9289-83BB-279A-DDDADDFC8695}"/>
              </a:ext>
            </a:extLst>
          </p:cNvPr>
          <p:cNvSpPr txBox="1"/>
          <p:nvPr/>
        </p:nvSpPr>
        <p:spPr>
          <a:xfrm>
            <a:off x="422031" y="548030"/>
            <a:ext cx="5205045" cy="3308598"/>
          </a:xfrm>
          <a:prstGeom prst="rect">
            <a:avLst/>
          </a:prstGeom>
          <a:noFill/>
        </p:spPr>
        <p:txBody>
          <a:bodyPr wrap="square" rtlCol="0">
            <a:spAutoFit/>
          </a:bodyPr>
          <a:lstStyle/>
          <a:p>
            <a:pPr marL="457200" indent="-457200">
              <a:buFont typeface="Arial" panose="020B0604020202020204" pitchFamily="34" charset="0"/>
              <a:buChar char="•"/>
            </a:pPr>
            <a:r>
              <a:rPr lang="en-US" sz="1100" dirty="0"/>
              <a:t>Requirements matter!</a:t>
            </a:r>
          </a:p>
          <a:p>
            <a:pPr marL="914400" lvl="1" indent="-457200">
              <a:buFont typeface="Arial" panose="020B0604020202020204" pitchFamily="34" charset="0"/>
              <a:buChar char="•"/>
            </a:pPr>
            <a:r>
              <a:rPr lang="en-US" sz="1100" dirty="0"/>
              <a:t>When writing this procurement, we focused strongly on the physical requirements of the chamber, but not on the specifics of the control system logic. The control system that was delivered is comprehensive </a:t>
            </a:r>
            <a:r>
              <a:rPr lang="en-US" sz="1100" b="1" dirty="0"/>
              <a:t>but</a:t>
            </a:r>
            <a:r>
              <a:rPr lang="en-US" sz="1100" dirty="0"/>
              <a:t> works very differently than we typically do (mostly manual controls!). It’s like there is a ghost in the machine sometimes, but it’s also nice to press one button and go from atmosphere to high vacuum in 25 minutes!</a:t>
            </a:r>
          </a:p>
          <a:p>
            <a:pPr marL="914400" lvl="1" indent="-457200">
              <a:buFont typeface="Arial" panose="020B0604020202020204" pitchFamily="34" charset="0"/>
              <a:buChar char="•"/>
            </a:pPr>
            <a:r>
              <a:rPr lang="en-US" sz="1100" dirty="0"/>
              <a:t>We didn’t specify what size VCR LN2 connectors we needed, and were caught off-guard by ¾” ones (we only stock up to ½”!). We had to order additional parts, which caused delays.</a:t>
            </a:r>
          </a:p>
          <a:p>
            <a:pPr marL="457200" indent="-457200">
              <a:buFont typeface="Arial" panose="020B0604020202020204" pitchFamily="34" charset="0"/>
              <a:buChar char="•"/>
            </a:pPr>
            <a:r>
              <a:rPr lang="en-US" sz="1100" dirty="0"/>
              <a:t>Big pumps cover many sins. </a:t>
            </a:r>
          </a:p>
          <a:p>
            <a:pPr marL="914400" lvl="1" indent="-457200">
              <a:buFont typeface="Arial" panose="020B0604020202020204" pitchFamily="34" charset="0"/>
              <a:buChar char="•"/>
            </a:pPr>
            <a:r>
              <a:rPr lang="en-US" sz="1100" dirty="0"/>
              <a:t>After having quickly reached high vacuum with the claw pump (25 minutes!), we wanted to throttle down for the regolith bed. But when we tried to rough slowly (with a scroll pump), we couldn’t move from atmosphere at all! We found that we needed to clamp the doors in additional locations, because the initial pumping speed could never overcome slight gaps in the O-rings! </a:t>
            </a:r>
          </a:p>
          <a:p>
            <a:pPr marL="457200" indent="-457200">
              <a:buFont typeface="Arial" panose="020B0604020202020204" pitchFamily="34" charset="0"/>
              <a:buChar char="•"/>
            </a:pPr>
            <a:endParaRPr lang="en-US" sz="1100" dirty="0"/>
          </a:p>
        </p:txBody>
      </p:sp>
      <p:pic>
        <p:nvPicPr>
          <p:cNvPr id="6" name="Picture 5" descr="A picture containing text, electronics, computer, open&#10;&#10;Description automatically generated">
            <a:extLst>
              <a:ext uri="{FF2B5EF4-FFF2-40B4-BE49-F238E27FC236}">
                <a16:creationId xmlns:a16="http://schemas.microsoft.com/office/drawing/2014/main" id="{01F06840-8A09-0CF5-52CD-A60903F97226}"/>
              </a:ext>
            </a:extLst>
          </p:cNvPr>
          <p:cNvPicPr>
            <a:picLocks noChangeAspect="1"/>
          </p:cNvPicPr>
          <p:nvPr/>
        </p:nvPicPr>
        <p:blipFill rotWithShape="1">
          <a:blip r:embed="rId5"/>
          <a:srcRect l="11356" t="4064" r="22742"/>
          <a:stretch/>
        </p:blipFill>
        <p:spPr>
          <a:xfrm>
            <a:off x="5958757" y="251012"/>
            <a:ext cx="2882787" cy="2362683"/>
          </a:xfrm>
          <a:prstGeom prst="rect">
            <a:avLst/>
          </a:prstGeom>
        </p:spPr>
      </p:pic>
    </p:spTree>
    <p:extLst>
      <p:ext uri="{BB962C8B-B14F-4D97-AF65-F5344CB8AC3E}">
        <p14:creationId xmlns:p14="http://schemas.microsoft.com/office/powerpoint/2010/main" val="1881185309"/>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9.jpeg"/></Relationships>
</file>

<file path=ppt/theme/theme1.xml><?xml version="1.0" encoding="utf-8"?>
<a:theme xmlns:a="http://schemas.openxmlformats.org/drawingml/2006/main" name="Standard_Jan2019">
  <a:themeElements>
    <a:clrScheme name="Custom 2">
      <a:dk1>
        <a:srgbClr val="000000"/>
      </a:dk1>
      <a:lt1>
        <a:srgbClr val="FFFFFF"/>
      </a:lt1>
      <a:dk2>
        <a:srgbClr val="A24C1F"/>
      </a:dk2>
      <a:lt2>
        <a:srgbClr val="A3AFB1"/>
      </a:lt2>
      <a:accent1>
        <a:srgbClr val="021659"/>
      </a:accent1>
      <a:accent2>
        <a:srgbClr val="B93A25"/>
      </a:accent2>
      <a:accent3>
        <a:srgbClr val="5E6E74"/>
      </a:accent3>
      <a:accent4>
        <a:srgbClr val="569656"/>
      </a:accent4>
      <a:accent5>
        <a:srgbClr val="9C6800"/>
      </a:accent5>
      <a:accent6>
        <a:srgbClr val="213E6F"/>
      </a:accent6>
      <a:hlink>
        <a:srgbClr val="567598"/>
      </a:hlink>
      <a:folHlink>
        <a:srgbClr val="A24C2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109E83C9-92DC-4E52-AD8B-9B83D360BA8A}" vid="{BCE2AF68-3DC5-41E3-815A-4DE9D81F88FC}"/>
    </a:ext>
  </a:extLst>
</a:theme>
</file>

<file path=ppt/theme/theme2.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3c25dfb-803b-43fc-bc2d-afc1f878eef8">
      <Terms xmlns="http://schemas.microsoft.com/office/infopath/2007/PartnerControls"/>
    </lcf76f155ced4ddcb4097134ff3c332f>
    <TaxCatchAll xmlns="24256709-b9e4-4c77-a64c-33f47ab497b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EC7B5B9379584684189439D1F4F047" ma:contentTypeVersion="16" ma:contentTypeDescription="Create a new document." ma:contentTypeScope="" ma:versionID="b0933ef737c749473040dbc8e80056fe">
  <xsd:schema xmlns:xsd="http://www.w3.org/2001/XMLSchema" xmlns:xs="http://www.w3.org/2001/XMLSchema" xmlns:p="http://schemas.microsoft.com/office/2006/metadata/properties" xmlns:ns2="d3c25dfb-803b-43fc-bc2d-afc1f878eef8" xmlns:ns3="24256709-b9e4-4c77-a64c-33f47ab497ba" targetNamespace="http://schemas.microsoft.com/office/2006/metadata/properties" ma:root="true" ma:fieldsID="db3c3f94afd094a69d3ec324422c5f21" ns2:_="" ns3:_="">
    <xsd:import namespace="d3c25dfb-803b-43fc-bc2d-afc1f878eef8"/>
    <xsd:import namespace="24256709-b9e4-4c77-a64c-33f47ab497b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lcf76f155ced4ddcb4097134ff3c332f" minOccurs="0"/>
                <xsd:element ref="ns3:TaxCatchAll"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c25dfb-803b-43fc-bc2d-afc1f878ee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56709-b9e4-4c77-a64c-33f47ab497b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b8bd4a1-a8ba-4c48-8960-dace36373467}" ma:internalName="TaxCatchAll" ma:showField="CatchAllData" ma:web="24256709-b9e4-4c77-a64c-33f47ab497b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FE9F36-351C-472E-84DE-B01649B4C82F}">
  <ds:schemaRefs>
    <ds:schemaRef ds:uri="http://schemas.microsoft.com/sharepoint/v3/contenttype/forms"/>
  </ds:schemaRefs>
</ds:datastoreItem>
</file>

<file path=customXml/itemProps2.xml><?xml version="1.0" encoding="utf-8"?>
<ds:datastoreItem xmlns:ds="http://schemas.openxmlformats.org/officeDocument/2006/customXml" ds:itemID="{8D3D98A1-646B-4995-A2B1-CA1C67FB523D}">
  <ds:schemaRefs>
    <ds:schemaRef ds:uri="http://purl.org/dc/dcmitype/"/>
    <ds:schemaRef ds:uri="24256709-b9e4-4c77-a64c-33f47ab497ba"/>
    <ds:schemaRef ds:uri="http://schemas.microsoft.com/office/2006/metadata/properties"/>
    <ds:schemaRef ds:uri="http://schemas.microsoft.com/office/2006/documentManagement/types"/>
    <ds:schemaRef ds:uri="http://purl.org/dc/elements/1.1/"/>
    <ds:schemaRef ds:uri="http://www.w3.org/XML/1998/namespace"/>
    <ds:schemaRef ds:uri="d3c25dfb-803b-43fc-bc2d-afc1f878eef8"/>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22AD97E6-7BA5-4DD5-80D6-F756AFB76C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c25dfb-803b-43fc-bc2d-afc1f878eef8"/>
    <ds:schemaRef ds:uri="24256709-b9e4-4c77-a64c-33f47ab497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18600</TotalTime>
  <Words>1898</Words>
  <Application>Microsoft Office PowerPoint</Application>
  <PresentationFormat>On-screen Show (16:9)</PresentationFormat>
  <Paragraphs>249</Paragraphs>
  <Slides>21</Slides>
  <Notes>18</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Abadi</vt:lpstr>
      <vt:lpstr>Arial</vt:lpstr>
      <vt:lpstr>Arial Black</vt:lpstr>
      <vt:lpstr>Bahnschrift</vt:lpstr>
      <vt:lpstr>Calibri</vt:lpstr>
      <vt:lpstr>Calibri Light</vt:lpstr>
      <vt:lpstr>Cambria Math</vt:lpstr>
      <vt:lpstr>Roboto</vt:lpstr>
      <vt:lpstr>Standard_Jan2019</vt:lpstr>
      <vt:lpstr>Celestial</vt:lpstr>
      <vt:lpstr>PowerPoint Presentation</vt:lpstr>
      <vt:lpstr>PLANET</vt:lpstr>
      <vt:lpstr>Preparing Room 14</vt:lpstr>
      <vt:lpstr>PLANET Arrival &amp; Commissioning</vt:lpstr>
      <vt:lpstr>PLANET Arrival &amp; Commissioning</vt:lpstr>
      <vt:lpstr>Planned Environmental Capabilities</vt:lpstr>
      <vt:lpstr>Port Arrangement &amp; Zones</vt:lpstr>
      <vt:lpstr>1st Pumpdown of Regolith Simulant!</vt:lpstr>
      <vt:lpstr>1st Pumpdown of Regolith Simulant!</vt:lpstr>
      <vt:lpstr>Mechanism Wear Tester</vt:lpstr>
      <vt:lpstr>In-situ Regolith Distribution</vt:lpstr>
      <vt:lpstr>NUW-LHT-5M Simulant</vt:lpstr>
      <vt:lpstr>Testing Enabled!</vt:lpstr>
      <vt:lpstr>MSFC Lunar Testing Ecosystem</vt:lpstr>
      <vt:lpstr>Working with MSFC</vt:lpstr>
      <vt:lpstr>Backup</vt:lpstr>
      <vt:lpstr>Space Environmental Effects Team Capabilities SUMMARY</vt:lpstr>
      <vt:lpstr>Other Facilities @ MSFC: LETS</vt:lpstr>
      <vt:lpstr>Other Facilities @ MSFC: V20</vt:lpstr>
      <vt:lpstr>Other Facilities @ MSFC:  Lunar Regolith Terrain (LTR) Field</vt:lpstr>
      <vt:lpstr>Lessons learned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Space Environment Effects</dc:creator>
  <cp:lastModifiedBy>Hayward, Erin G. (MSFC-EM41)</cp:lastModifiedBy>
  <cp:revision>16</cp:revision>
  <dcterms:created xsi:type="dcterms:W3CDTF">2022-03-09T22:34:06Z</dcterms:created>
  <dcterms:modified xsi:type="dcterms:W3CDTF">2024-10-03T21:44:54Z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0x010100B7EC7B5B9379584684189439D1F4F047</vt:lpwstr>
  </property>
  <property fmtid="{D5CDD505-2E9C-101B-9397-08002B2CF9AE}" pid="3" name="MediaServiceImageTags">
    <vt:lpwstr/>
  </property>
  <property fmtid="{D5CDD505-2E9C-101B-9397-08002B2CF9AE}" pid="4" name="Order">
    <vt:lpwstr>16100.0000000000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