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29"/>
  </p:notesMasterIdLst>
  <p:sldIdLst>
    <p:sldId id="496" r:id="rId5"/>
    <p:sldId id="492" r:id="rId6"/>
    <p:sldId id="511" r:id="rId7"/>
    <p:sldId id="512" r:id="rId8"/>
    <p:sldId id="513" r:id="rId9"/>
    <p:sldId id="514" r:id="rId10"/>
    <p:sldId id="501" r:id="rId11"/>
    <p:sldId id="515" r:id="rId12"/>
    <p:sldId id="516" r:id="rId13"/>
    <p:sldId id="502" r:id="rId14"/>
    <p:sldId id="517" r:id="rId15"/>
    <p:sldId id="499" r:id="rId16"/>
    <p:sldId id="510" r:id="rId17"/>
    <p:sldId id="518" r:id="rId18"/>
    <p:sldId id="519" r:id="rId19"/>
    <p:sldId id="520" r:id="rId20"/>
    <p:sldId id="521" r:id="rId21"/>
    <p:sldId id="503" r:id="rId22"/>
    <p:sldId id="504" r:id="rId23"/>
    <p:sldId id="505" r:id="rId24"/>
    <p:sldId id="506" r:id="rId25"/>
    <p:sldId id="507" r:id="rId26"/>
    <p:sldId id="508" r:id="rId27"/>
    <p:sldId id="50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100"/>
    <a:srgbClr val="009AB7"/>
    <a:srgbClr val="FFFFFF"/>
    <a:srgbClr val="05A6E0"/>
    <a:srgbClr val="6699FF"/>
    <a:srgbClr val="000000"/>
    <a:srgbClr val="085BFE"/>
    <a:srgbClr val="1D1B4A"/>
    <a:srgbClr val="F27B21"/>
    <a:srgbClr val="F1F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7F8D09-A218-488C-84B9-5187B7A293AF}" v="150" dt="2024-10-07T14:00:21.1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29" autoAdjust="0"/>
    <p:restoredTop sz="94498"/>
  </p:normalViewPr>
  <p:slideViewPr>
    <p:cSldViewPr snapToGrid="0">
      <p:cViewPr>
        <p:scale>
          <a:sx n="75" d="100"/>
          <a:sy n="75" d="100"/>
        </p:scale>
        <p:origin x="2466" y="17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untain, Luke L. (KSC-UB-GENERIC)[KSC-UB-Generic]" userId="6fe9a7ed-a111-431b-b3ac-8e6222626de5" providerId="ADAL" clId="{077F8D09-A218-488C-84B9-5187B7A293AF}"/>
    <pc:docChg chg="undo redo custSel addSld delSld modSld sldOrd">
      <pc:chgData name="Fountain, Luke L. (KSC-UB-GENERIC)[KSC-UB-Generic]" userId="6fe9a7ed-a111-431b-b3ac-8e6222626de5" providerId="ADAL" clId="{077F8D09-A218-488C-84B9-5187B7A293AF}" dt="2024-10-07T14:00:21.194" v="2007"/>
      <pc:docMkLst>
        <pc:docMk/>
      </pc:docMkLst>
      <pc:sldChg chg="delSp modSp mod">
        <pc:chgData name="Fountain, Luke L. (KSC-UB-GENERIC)[KSC-UB-Generic]" userId="6fe9a7ed-a111-431b-b3ac-8e6222626de5" providerId="ADAL" clId="{077F8D09-A218-488C-84B9-5187B7A293AF}" dt="2024-10-04T16:52:32.315" v="1985" actId="113"/>
        <pc:sldMkLst>
          <pc:docMk/>
          <pc:sldMk cId="2956636239" sldId="492"/>
        </pc:sldMkLst>
        <pc:spChg chg="mod">
          <ac:chgData name="Fountain, Luke L. (KSC-UB-GENERIC)[KSC-UB-Generic]" userId="6fe9a7ed-a111-431b-b3ac-8e6222626de5" providerId="ADAL" clId="{077F8D09-A218-488C-84B9-5187B7A293AF}" dt="2024-10-04T16:52:32.315" v="1985" actId="113"/>
          <ac:spMkLst>
            <pc:docMk/>
            <pc:sldMk cId="2956636239" sldId="492"/>
            <ac:spMk id="3" creationId="{BA29ADFA-3AB4-0658-16B1-E7F0305EAF6F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2T21:02:00.982" v="221" actId="478"/>
          <ac:spMkLst>
            <pc:docMk/>
            <pc:sldMk cId="2956636239" sldId="492"/>
            <ac:spMk id="8" creationId="{FCA81481-A409-518F-34D1-0564A401ECC7}"/>
          </ac:spMkLst>
        </pc:spChg>
      </pc:sldChg>
      <pc:sldChg chg="del">
        <pc:chgData name="Fountain, Luke L. (KSC-UB-GENERIC)[KSC-UB-Generic]" userId="6fe9a7ed-a111-431b-b3ac-8e6222626de5" providerId="ADAL" clId="{077F8D09-A218-488C-84B9-5187B7A293AF}" dt="2024-10-02T21:09:18.890" v="244" actId="2696"/>
        <pc:sldMkLst>
          <pc:docMk/>
          <pc:sldMk cId="17343616" sldId="495"/>
        </pc:sldMkLst>
      </pc:sldChg>
      <pc:sldChg chg="modSp mod">
        <pc:chgData name="Fountain, Luke L. (KSC-UB-GENERIC)[KSC-UB-Generic]" userId="6fe9a7ed-a111-431b-b3ac-8e6222626de5" providerId="ADAL" clId="{077F8D09-A218-488C-84B9-5187B7A293AF}" dt="2024-10-02T21:11:08.367" v="314" actId="1076"/>
        <pc:sldMkLst>
          <pc:docMk/>
          <pc:sldMk cId="1539479214" sldId="496"/>
        </pc:sldMkLst>
        <pc:spChg chg="mod">
          <ac:chgData name="Fountain, Luke L. (KSC-UB-GENERIC)[KSC-UB-Generic]" userId="6fe9a7ed-a111-431b-b3ac-8e6222626de5" providerId="ADAL" clId="{077F8D09-A218-488C-84B9-5187B7A293AF}" dt="2024-10-02T21:11:08.367" v="314" actId="1076"/>
          <ac:spMkLst>
            <pc:docMk/>
            <pc:sldMk cId="1539479214" sldId="496"/>
            <ac:spMk id="7" creationId="{779280BA-64AB-FB4E-937D-DFE2C06A9026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7:26.986" v="234" actId="2711"/>
          <ac:spMkLst>
            <pc:docMk/>
            <pc:sldMk cId="1539479214" sldId="496"/>
            <ac:spMk id="9" creationId="{E9B7D257-0867-932B-05D9-65B1B79F42BE}"/>
          </ac:spMkLst>
        </pc:spChg>
      </pc:sldChg>
      <pc:sldChg chg="del">
        <pc:chgData name="Fountain, Luke L. (KSC-UB-GENERIC)[KSC-UB-Generic]" userId="6fe9a7ed-a111-431b-b3ac-8e6222626de5" providerId="ADAL" clId="{077F8D09-A218-488C-84B9-5187B7A293AF}" dt="2024-10-02T21:09:29.510" v="245" actId="2696"/>
        <pc:sldMkLst>
          <pc:docMk/>
          <pc:sldMk cId="1474058793" sldId="498"/>
        </pc:sldMkLst>
      </pc:sldChg>
      <pc:sldChg chg="del">
        <pc:chgData name="Fountain, Luke L. (KSC-UB-GENERIC)[KSC-UB-Generic]" userId="6fe9a7ed-a111-431b-b3ac-8e6222626de5" providerId="ADAL" clId="{077F8D09-A218-488C-84B9-5187B7A293AF}" dt="2024-10-04T16:47:47.275" v="1854" actId="2696"/>
        <pc:sldMkLst>
          <pc:docMk/>
          <pc:sldMk cId="2615609845" sldId="500"/>
        </pc:sldMkLst>
      </pc:sldChg>
      <pc:sldChg chg="ord">
        <pc:chgData name="Fountain, Luke L. (KSC-UB-GENERIC)[KSC-UB-Generic]" userId="6fe9a7ed-a111-431b-b3ac-8e6222626de5" providerId="ADAL" clId="{077F8D09-A218-488C-84B9-5187B7A293AF}" dt="2024-10-04T15:49:26.834" v="1260"/>
        <pc:sldMkLst>
          <pc:docMk/>
          <pc:sldMk cId="2851469177" sldId="502"/>
        </pc:sldMkLst>
      </pc:sldChg>
      <pc:sldChg chg="modSp mod">
        <pc:chgData name="Fountain, Luke L. (KSC-UB-GENERIC)[KSC-UB-Generic]" userId="6fe9a7ed-a111-431b-b3ac-8e6222626de5" providerId="ADAL" clId="{077F8D09-A218-488C-84B9-5187B7A293AF}" dt="2024-10-04T16:47:22.768" v="1853" actId="27636"/>
        <pc:sldMkLst>
          <pc:docMk/>
          <pc:sldMk cId="200661679" sldId="506"/>
        </pc:sldMkLst>
        <pc:spChg chg="mod">
          <ac:chgData name="Fountain, Luke L. (KSC-UB-GENERIC)[KSC-UB-Generic]" userId="6fe9a7ed-a111-431b-b3ac-8e6222626de5" providerId="ADAL" clId="{077F8D09-A218-488C-84B9-5187B7A293AF}" dt="2024-10-04T16:47:22.768" v="1853" actId="27636"/>
          <ac:spMkLst>
            <pc:docMk/>
            <pc:sldMk cId="200661679" sldId="506"/>
            <ac:spMk id="3" creationId="{263D6CAD-4009-DC1A-6B6F-B5D0AC0C8846}"/>
          </ac:spMkLst>
        </pc:spChg>
      </pc:sldChg>
      <pc:sldChg chg="modSp mod modAnim">
        <pc:chgData name="Fountain, Luke L. (KSC-UB-GENERIC)[KSC-UB-Generic]" userId="6fe9a7ed-a111-431b-b3ac-8e6222626de5" providerId="ADAL" clId="{077F8D09-A218-488C-84B9-5187B7A293AF}" dt="2024-10-07T13:54:49.408" v="1996"/>
        <pc:sldMkLst>
          <pc:docMk/>
          <pc:sldMk cId="4030790603" sldId="511"/>
        </pc:sldMkLst>
        <pc:spChg chg="mod">
          <ac:chgData name="Fountain, Luke L. (KSC-UB-GENERIC)[KSC-UB-Generic]" userId="6fe9a7ed-a111-431b-b3ac-8e6222626de5" providerId="ADAL" clId="{077F8D09-A218-488C-84B9-5187B7A293AF}" dt="2024-10-02T21:08:18.523" v="239" actId="2711"/>
          <ac:spMkLst>
            <pc:docMk/>
            <pc:sldMk cId="4030790603" sldId="511"/>
            <ac:spMk id="15" creationId="{22315083-A60D-1EF0-BA13-5C51487190D0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8:25.721" v="240" actId="2711"/>
          <ac:spMkLst>
            <pc:docMk/>
            <pc:sldMk cId="4030790603" sldId="511"/>
            <ac:spMk id="30" creationId="{80982C02-852F-9D14-F432-899FD967DE5D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8:36.250" v="242" actId="2711"/>
          <ac:spMkLst>
            <pc:docMk/>
            <pc:sldMk cId="4030790603" sldId="511"/>
            <ac:spMk id="31" creationId="{40C4767A-AC1A-221D-8DDA-6150A6F92E52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8:45.333" v="243" actId="2711"/>
          <ac:spMkLst>
            <pc:docMk/>
            <pc:sldMk cId="4030790603" sldId="511"/>
            <ac:spMk id="33" creationId="{58C0B709-6BBE-892C-21E1-72AF587453BA}"/>
          </ac:spMkLst>
        </pc:spChg>
      </pc:sldChg>
      <pc:sldChg chg="addSp delSp modSp add mod">
        <pc:chgData name="Fountain, Luke L. (KSC-UB-GENERIC)[KSC-UB-Generic]" userId="6fe9a7ed-a111-431b-b3ac-8e6222626de5" providerId="ADAL" clId="{077F8D09-A218-488C-84B9-5187B7A293AF}" dt="2024-10-02T21:05:24.499" v="227" actId="478"/>
        <pc:sldMkLst>
          <pc:docMk/>
          <pc:sldMk cId="307956021" sldId="512"/>
        </pc:sldMkLst>
        <pc:spChg chg="del">
          <ac:chgData name="Fountain, Luke L. (KSC-UB-GENERIC)[KSC-UB-Generic]" userId="6fe9a7ed-a111-431b-b3ac-8e6222626de5" providerId="ADAL" clId="{077F8D09-A218-488C-84B9-5187B7A293AF}" dt="2024-10-02T21:05:22.222" v="226" actId="478"/>
          <ac:spMkLst>
            <pc:docMk/>
            <pc:sldMk cId="307956021" sldId="512"/>
            <ac:spMk id="2" creationId="{00000000-0000-0000-0000-000000000000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2T21:05:17.807" v="225"/>
          <ac:spMkLst>
            <pc:docMk/>
            <pc:sldMk cId="307956021" sldId="512"/>
            <ac:spMk id="3" creationId="{3D27B87A-7CD7-4652-3865-3F13A472AB11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2T21:05:24.499" v="227" actId="478"/>
          <ac:spMkLst>
            <pc:docMk/>
            <pc:sldMk cId="307956021" sldId="512"/>
            <ac:spMk id="9" creationId="{3163DC6E-5684-E9E3-CCBC-27332FFE8FCC}"/>
          </ac:spMkLst>
        </pc:spChg>
      </pc:sldChg>
      <pc:sldChg chg="addSp modSp add mod modAnim">
        <pc:chgData name="Fountain, Luke L. (KSC-UB-GENERIC)[KSC-UB-Generic]" userId="6fe9a7ed-a111-431b-b3ac-8e6222626de5" providerId="ADAL" clId="{077F8D09-A218-488C-84B9-5187B7A293AF}" dt="2024-10-02T21:12:13.324" v="322"/>
        <pc:sldMkLst>
          <pc:docMk/>
          <pc:sldMk cId="197174540" sldId="513"/>
        </pc:sldMkLst>
        <pc:spChg chg="add mod">
          <ac:chgData name="Fountain, Luke L. (KSC-UB-GENERIC)[KSC-UB-Generic]" userId="6fe9a7ed-a111-431b-b3ac-8e6222626de5" providerId="ADAL" clId="{077F8D09-A218-488C-84B9-5187B7A293AF}" dt="2024-10-02T21:06:32.042" v="230" actId="2711"/>
          <ac:spMkLst>
            <pc:docMk/>
            <pc:sldMk cId="197174540" sldId="513"/>
            <ac:spMk id="2" creationId="{709BD8CF-DEA2-0B9F-A2A8-F297BB2DC86E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6:47.406" v="232" actId="207"/>
          <ac:spMkLst>
            <pc:docMk/>
            <pc:sldMk cId="197174540" sldId="513"/>
            <ac:spMk id="12" creationId="{5FA09CBB-95CB-63A8-1847-4FA13724A58D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2T21:06:41.814" v="231" actId="207"/>
          <ac:spMkLst>
            <pc:docMk/>
            <pc:sldMk cId="197174540" sldId="513"/>
            <ac:spMk id="14" creationId="{C5ACDA3E-F34C-3815-1B1F-5F383031CCB7}"/>
          </ac:spMkLst>
        </pc:spChg>
      </pc:sldChg>
      <pc:sldChg chg="add del">
        <pc:chgData name="Fountain, Luke L. (KSC-UB-GENERIC)[KSC-UB-Generic]" userId="6fe9a7ed-a111-431b-b3ac-8e6222626de5" providerId="ADAL" clId="{077F8D09-A218-488C-84B9-5187B7A293AF}" dt="2024-10-02T21:05:11.050" v="224"/>
        <pc:sldMkLst>
          <pc:docMk/>
          <pc:sldMk cId="2288700631" sldId="513"/>
        </pc:sldMkLst>
      </pc:sldChg>
      <pc:sldChg chg="addSp modSp add mod modTransition modAnim">
        <pc:chgData name="Fountain, Luke L. (KSC-UB-GENERIC)[KSC-UB-Generic]" userId="6fe9a7ed-a111-431b-b3ac-8e6222626de5" providerId="ADAL" clId="{077F8D09-A218-488C-84B9-5187B7A293AF}" dt="2024-10-07T13:55:29.357" v="1997"/>
        <pc:sldMkLst>
          <pc:docMk/>
          <pc:sldMk cId="431756162" sldId="514"/>
        </pc:sldMkLst>
        <pc:spChg chg="add mod">
          <ac:chgData name="Fountain, Luke L. (KSC-UB-GENERIC)[KSC-UB-Generic]" userId="6fe9a7ed-a111-431b-b3ac-8e6222626de5" providerId="ADAL" clId="{077F8D09-A218-488C-84B9-5187B7A293AF}" dt="2024-10-02T21:10:16.520" v="254" actId="1076"/>
          <ac:spMkLst>
            <pc:docMk/>
            <pc:sldMk cId="431756162" sldId="514"/>
            <ac:spMk id="6" creationId="{9F2F5335-BB92-8136-5749-60EA5A025D4D}"/>
          </ac:spMkLst>
        </pc:spChg>
      </pc:sldChg>
      <pc:sldChg chg="addSp delSp modSp add mod">
        <pc:chgData name="Fountain, Luke L. (KSC-UB-GENERIC)[KSC-UB-Generic]" userId="6fe9a7ed-a111-431b-b3ac-8e6222626de5" providerId="ADAL" clId="{077F8D09-A218-488C-84B9-5187B7A293AF}" dt="2024-10-04T15:26:35.185" v="939" actId="20577"/>
        <pc:sldMkLst>
          <pc:docMk/>
          <pc:sldMk cId="3498944210" sldId="515"/>
        </pc:sldMkLst>
        <pc:spChg chg="mod">
          <ac:chgData name="Fountain, Luke L. (KSC-UB-GENERIC)[KSC-UB-Generic]" userId="6fe9a7ed-a111-431b-b3ac-8e6222626de5" providerId="ADAL" clId="{077F8D09-A218-488C-84B9-5187B7A293AF}" dt="2024-10-04T15:23:25.230" v="726" actId="20577"/>
          <ac:spMkLst>
            <pc:docMk/>
            <pc:sldMk cId="3498944210" sldId="515"/>
            <ac:spMk id="2" creationId="{FC09E6C4-FAF8-3043-6335-2A6591B8A4ED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26:35.185" v="939" actId="20577"/>
          <ac:spMkLst>
            <pc:docMk/>
            <pc:sldMk cId="3498944210" sldId="515"/>
            <ac:spMk id="3" creationId="{3A8FE099-DB78-1890-FBA5-3C0E3D6CC32A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5:22:47.819" v="696" actId="14100"/>
          <ac:spMkLst>
            <pc:docMk/>
            <pc:sldMk cId="3498944210" sldId="515"/>
            <ac:spMk id="9" creationId="{2C478EB9-5D1A-DE0C-4AEA-FF235948F3D4}"/>
          </ac:spMkLst>
        </pc:spChg>
        <pc:picChg chg="add del mod">
          <ac:chgData name="Fountain, Luke L. (KSC-UB-GENERIC)[KSC-UB-Generic]" userId="6fe9a7ed-a111-431b-b3ac-8e6222626de5" providerId="ADAL" clId="{077F8D09-A218-488C-84B9-5187B7A293AF}" dt="2024-10-04T15:03:33.371" v="407" actId="478"/>
          <ac:picMkLst>
            <pc:docMk/>
            <pc:sldMk cId="3498944210" sldId="515"/>
            <ac:picMk id="6" creationId="{190C3DFC-6B05-B044-B4E8-7BDAF9EA5B7E}"/>
          </ac:picMkLst>
        </pc:picChg>
        <pc:picChg chg="del">
          <ac:chgData name="Fountain, Luke L. (KSC-UB-GENERIC)[KSC-UB-Generic]" userId="6fe9a7ed-a111-431b-b3ac-8e6222626de5" providerId="ADAL" clId="{077F8D09-A218-488C-84B9-5187B7A293AF}" dt="2024-10-04T15:07:34.231" v="408" actId="478"/>
          <ac:picMkLst>
            <pc:docMk/>
            <pc:sldMk cId="3498944210" sldId="515"/>
            <ac:picMk id="7" creationId="{4D243F7D-EFB3-8266-B8AA-801C9AC560AE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5:07:46.769" v="412" actId="1076"/>
          <ac:picMkLst>
            <pc:docMk/>
            <pc:sldMk cId="3498944210" sldId="515"/>
            <ac:picMk id="8" creationId="{B49E1808-DF18-57AE-8B0B-DAF8006DD8AE}"/>
          </ac:picMkLst>
        </pc:picChg>
      </pc:sldChg>
      <pc:sldChg chg="addSp modSp add mod modNotesTx">
        <pc:chgData name="Fountain, Luke L. (KSC-UB-GENERIC)[KSC-UB-Generic]" userId="6fe9a7ed-a111-431b-b3ac-8e6222626de5" providerId="ADAL" clId="{077F8D09-A218-488C-84B9-5187B7A293AF}" dt="2024-10-04T15:40:37.420" v="1106" actId="20577"/>
        <pc:sldMkLst>
          <pc:docMk/>
          <pc:sldMk cId="3167879406" sldId="516"/>
        </pc:sldMkLst>
        <pc:spChg chg="mod">
          <ac:chgData name="Fountain, Luke L. (KSC-UB-GENERIC)[KSC-UB-Generic]" userId="6fe9a7ed-a111-431b-b3ac-8e6222626de5" providerId="ADAL" clId="{077F8D09-A218-488C-84B9-5187B7A293AF}" dt="2024-10-04T15:24:11.589" v="755" actId="20577"/>
          <ac:spMkLst>
            <pc:docMk/>
            <pc:sldMk cId="3167879406" sldId="516"/>
            <ac:spMk id="2" creationId="{FC09E6C4-FAF8-3043-6335-2A6591B8A4ED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0:37.420" v="1106" actId="20577"/>
          <ac:spMkLst>
            <pc:docMk/>
            <pc:sldMk cId="3167879406" sldId="516"/>
            <ac:spMk id="3" creationId="{3A8FE099-DB78-1890-FBA5-3C0E3D6CC32A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5:22:52.810" v="697"/>
          <ac:spMkLst>
            <pc:docMk/>
            <pc:sldMk cId="3167879406" sldId="516"/>
            <ac:spMk id="6" creationId="{D1885D75-CC54-2C5E-A3EC-FF3BEF19263F}"/>
          </ac:spMkLst>
        </pc:spChg>
        <pc:picChg chg="add mod ord">
          <ac:chgData name="Fountain, Luke L. (KSC-UB-GENERIC)[KSC-UB-Generic]" userId="6fe9a7ed-a111-431b-b3ac-8e6222626de5" providerId="ADAL" clId="{077F8D09-A218-488C-84B9-5187B7A293AF}" dt="2024-10-04T15:18:55.761" v="421" actId="1076"/>
          <ac:picMkLst>
            <pc:docMk/>
            <pc:sldMk cId="3167879406" sldId="516"/>
            <ac:picMk id="5" creationId="{DE4A5771-0223-2FE7-FD21-A8BEE3FCAE54}"/>
          </ac:picMkLst>
        </pc:picChg>
      </pc:sldChg>
      <pc:sldChg chg="addSp delSp modSp add mod">
        <pc:chgData name="Fountain, Luke L. (KSC-UB-GENERIC)[KSC-UB-Generic]" userId="6fe9a7ed-a111-431b-b3ac-8e6222626de5" providerId="ADAL" clId="{077F8D09-A218-488C-84B9-5187B7A293AF}" dt="2024-10-04T15:48:58.244" v="1258" actId="1076"/>
        <pc:sldMkLst>
          <pc:docMk/>
          <pc:sldMk cId="2787742089" sldId="517"/>
        </pc:sldMkLst>
        <pc:spChg chg="mod">
          <ac:chgData name="Fountain, Luke L. (KSC-UB-GENERIC)[KSC-UB-Generic]" userId="6fe9a7ed-a111-431b-b3ac-8e6222626de5" providerId="ADAL" clId="{077F8D09-A218-488C-84B9-5187B7A293AF}" dt="2024-10-04T15:41:11.261" v="1147" actId="20577"/>
          <ac:spMkLst>
            <pc:docMk/>
            <pc:sldMk cId="2787742089" sldId="517"/>
            <ac:spMk id="2" creationId="{FC09E6C4-FAF8-3043-6335-2A6591B8A4ED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5:42:08.423" v="1150" actId="478"/>
          <ac:spMkLst>
            <pc:docMk/>
            <pc:sldMk cId="2787742089" sldId="517"/>
            <ac:spMk id="3" creationId="{3A8FE099-DB78-1890-FBA5-3C0E3D6CC32A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8:58.244" v="1258" actId="1076"/>
          <ac:spMkLst>
            <pc:docMk/>
            <pc:sldMk cId="2787742089" sldId="517"/>
            <ac:spMk id="6" creationId="{D1885D75-CC54-2C5E-A3EC-FF3BEF19263F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4T15:42:10.428" v="1151" actId="478"/>
          <ac:spMkLst>
            <pc:docMk/>
            <pc:sldMk cId="2787742089" sldId="517"/>
            <ac:spMk id="9" creationId="{FA8678CD-9D7A-E8CD-4314-8F20ACE56887}"/>
          </ac:spMkLst>
        </pc:spChg>
        <pc:spChg chg="add mod ord">
          <ac:chgData name="Fountain, Luke L. (KSC-UB-GENERIC)[KSC-UB-Generic]" userId="6fe9a7ed-a111-431b-b3ac-8e6222626de5" providerId="ADAL" clId="{077F8D09-A218-488C-84B9-5187B7A293AF}" dt="2024-10-04T15:48:58.244" v="1258" actId="1076"/>
          <ac:spMkLst>
            <pc:docMk/>
            <pc:sldMk cId="2787742089" sldId="517"/>
            <ac:spMk id="11" creationId="{B0B9CE1D-E531-492C-DEE8-EAB14D111DF8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7:29.134" v="1184" actId="164"/>
          <ac:spMkLst>
            <pc:docMk/>
            <pc:sldMk cId="2787742089" sldId="517"/>
            <ac:spMk id="14" creationId="{73E8123B-3424-C32D-85D5-B99EAA1D0B85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7:29.134" v="1184" actId="164"/>
          <ac:spMkLst>
            <pc:docMk/>
            <pc:sldMk cId="2787742089" sldId="517"/>
            <ac:spMk id="15" creationId="{38FDFB05-1F81-1D67-DBC9-6A42679E2C8B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7:29.134" v="1184" actId="164"/>
          <ac:spMkLst>
            <pc:docMk/>
            <pc:sldMk cId="2787742089" sldId="517"/>
            <ac:spMk id="18" creationId="{C8E5C97C-3C0F-E068-F418-D719FAE3A241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47:29.134" v="1184" actId="164"/>
          <ac:spMkLst>
            <pc:docMk/>
            <pc:sldMk cId="2787742089" sldId="517"/>
            <ac:spMk id="19" creationId="{598D93FE-3793-D199-DB1F-9D2FAC8332E3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5:48:58.244" v="1258" actId="1076"/>
          <ac:spMkLst>
            <pc:docMk/>
            <pc:sldMk cId="2787742089" sldId="517"/>
            <ac:spMk id="20" creationId="{890F0653-2062-2594-5B5F-59387506A18B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4T15:48:43.492" v="1256" actId="478"/>
          <ac:spMkLst>
            <pc:docMk/>
            <pc:sldMk cId="2787742089" sldId="517"/>
            <ac:spMk id="23" creationId="{2670F293-F7D3-20F1-A58D-F78230D3A7E5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4T15:48:45.419" v="1257" actId="478"/>
          <ac:spMkLst>
            <pc:docMk/>
            <pc:sldMk cId="2787742089" sldId="517"/>
            <ac:spMk id="25" creationId="{FAA06DE8-1734-5C8D-539D-A6E8386FA3B0}"/>
          </ac:spMkLst>
        </pc:spChg>
        <pc:grpChg chg="add mod">
          <ac:chgData name="Fountain, Luke L. (KSC-UB-GENERIC)[KSC-UB-Generic]" userId="6fe9a7ed-a111-431b-b3ac-8e6222626de5" providerId="ADAL" clId="{077F8D09-A218-488C-84B9-5187B7A293AF}" dt="2024-10-04T15:48:58.244" v="1258" actId="1076"/>
          <ac:grpSpMkLst>
            <pc:docMk/>
            <pc:sldMk cId="2787742089" sldId="517"/>
            <ac:grpSpMk id="12" creationId="{CF7CE874-5F4B-0C6C-DA7E-CF628E3BDD4D}"/>
          </ac:grpSpMkLst>
        </pc:grpChg>
        <pc:grpChg chg="mod">
          <ac:chgData name="Fountain, Luke L. (KSC-UB-GENERIC)[KSC-UB-Generic]" userId="6fe9a7ed-a111-431b-b3ac-8e6222626de5" providerId="ADAL" clId="{077F8D09-A218-488C-84B9-5187B7A293AF}" dt="2024-10-04T15:47:29.134" v="1184" actId="164"/>
          <ac:grpSpMkLst>
            <pc:docMk/>
            <pc:sldMk cId="2787742089" sldId="517"/>
            <ac:grpSpMk id="13" creationId="{72850F76-D708-902E-0D64-52E83DA82FDC}"/>
          </ac:grpSpMkLst>
        </pc:grpChg>
        <pc:grpChg chg="add mod">
          <ac:chgData name="Fountain, Luke L. (KSC-UB-GENERIC)[KSC-UB-Generic]" userId="6fe9a7ed-a111-431b-b3ac-8e6222626de5" providerId="ADAL" clId="{077F8D09-A218-488C-84B9-5187B7A293AF}" dt="2024-10-04T15:47:29.134" v="1184" actId="164"/>
          <ac:grpSpMkLst>
            <pc:docMk/>
            <pc:sldMk cId="2787742089" sldId="517"/>
            <ac:grpSpMk id="21" creationId="{4C1DF9D3-3324-9475-D6AE-6DF215C38E55}"/>
          </ac:grpSpMkLst>
        </pc:grpChg>
        <pc:picChg chg="del">
          <ac:chgData name="Fountain, Luke L. (KSC-UB-GENERIC)[KSC-UB-Generic]" userId="6fe9a7ed-a111-431b-b3ac-8e6222626de5" providerId="ADAL" clId="{077F8D09-A218-488C-84B9-5187B7A293AF}" dt="2024-10-04T15:42:01.979" v="1148" actId="478"/>
          <ac:picMkLst>
            <pc:docMk/>
            <pc:sldMk cId="2787742089" sldId="517"/>
            <ac:picMk id="5" creationId="{DE4A5771-0223-2FE7-FD21-A8BEE3FCAE54}"/>
          </ac:picMkLst>
        </pc:picChg>
        <pc:picChg chg="del">
          <ac:chgData name="Fountain, Luke L. (KSC-UB-GENERIC)[KSC-UB-Generic]" userId="6fe9a7ed-a111-431b-b3ac-8e6222626de5" providerId="ADAL" clId="{077F8D09-A218-488C-84B9-5187B7A293AF}" dt="2024-10-04T15:42:03.030" v="1149" actId="478"/>
          <ac:picMkLst>
            <pc:docMk/>
            <pc:sldMk cId="2787742089" sldId="517"/>
            <ac:picMk id="8" creationId="{B49E1808-DF18-57AE-8B0B-DAF8006DD8AE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5:48:58.244" v="1258" actId="1076"/>
          <ac:picMkLst>
            <pc:docMk/>
            <pc:sldMk cId="2787742089" sldId="517"/>
            <ac:picMk id="10" creationId="{588EA6F5-DBAB-DAD4-836F-C908BA7DBAE1}"/>
          </ac:picMkLst>
        </pc:picChg>
        <pc:picChg chg="mod">
          <ac:chgData name="Fountain, Luke L. (KSC-UB-GENERIC)[KSC-UB-Generic]" userId="6fe9a7ed-a111-431b-b3ac-8e6222626de5" providerId="ADAL" clId="{077F8D09-A218-488C-84B9-5187B7A293AF}" dt="2024-10-04T15:47:29.134" v="1184" actId="164"/>
          <ac:picMkLst>
            <pc:docMk/>
            <pc:sldMk cId="2787742089" sldId="517"/>
            <ac:picMk id="16" creationId="{F605470B-8D4C-B945-86DA-85B32C05100C}"/>
          </ac:picMkLst>
        </pc:picChg>
        <pc:picChg chg="mod">
          <ac:chgData name="Fountain, Luke L. (KSC-UB-GENERIC)[KSC-UB-Generic]" userId="6fe9a7ed-a111-431b-b3ac-8e6222626de5" providerId="ADAL" clId="{077F8D09-A218-488C-84B9-5187B7A293AF}" dt="2024-10-04T15:47:29.134" v="1184" actId="164"/>
          <ac:picMkLst>
            <pc:docMk/>
            <pc:sldMk cId="2787742089" sldId="517"/>
            <ac:picMk id="17" creationId="{975A03F8-E036-593F-18AF-FC65C985389A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5:47:48.315" v="1188" actId="571"/>
          <ac:picMkLst>
            <pc:docMk/>
            <pc:sldMk cId="2787742089" sldId="517"/>
            <ac:picMk id="22" creationId="{115DA893-BC54-03D2-DC23-CB00FB7D96A9}"/>
          </ac:picMkLst>
        </pc:picChg>
      </pc:sldChg>
      <pc:sldChg chg="addSp delSp modSp add mod">
        <pc:chgData name="Fountain, Luke L. (KSC-UB-GENERIC)[KSC-UB-Generic]" userId="6fe9a7ed-a111-431b-b3ac-8e6222626de5" providerId="ADAL" clId="{077F8D09-A218-488C-84B9-5187B7A293AF}" dt="2024-10-04T15:54:36.810" v="1319" actId="1076"/>
        <pc:sldMkLst>
          <pc:docMk/>
          <pc:sldMk cId="251809751" sldId="518"/>
        </pc:sldMkLst>
        <pc:spChg chg="mod">
          <ac:chgData name="Fountain, Luke L. (KSC-UB-GENERIC)[KSC-UB-Generic]" userId="6fe9a7ed-a111-431b-b3ac-8e6222626de5" providerId="ADAL" clId="{077F8D09-A218-488C-84B9-5187B7A293AF}" dt="2024-10-04T15:53:19.186" v="1304" actId="20577"/>
          <ac:spMkLst>
            <pc:docMk/>
            <pc:sldMk cId="251809751" sldId="518"/>
            <ac:spMk id="2" creationId="{9E79A0A8-8626-4CE1-C639-8C72924B9F65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5:54:33.120" v="1318" actId="478"/>
          <ac:spMkLst>
            <pc:docMk/>
            <pc:sldMk cId="251809751" sldId="518"/>
            <ac:spMk id="3" creationId="{C797661D-A0D1-E7FE-E888-E92313E5BC9D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53:56.157" v="1311" actId="207"/>
          <ac:spMkLst>
            <pc:docMk/>
            <pc:sldMk cId="251809751" sldId="518"/>
            <ac:spMk id="10" creationId="{B0F1E4DE-B211-C4BA-F9E0-783991BA1357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5:53:23.299" v="1306" actId="478"/>
          <ac:spMkLst>
            <pc:docMk/>
            <pc:sldMk cId="251809751" sldId="518"/>
            <ac:spMk id="12" creationId="{77A64DEF-7923-854B-1168-94B452C52B29}"/>
          </ac:spMkLst>
        </pc:spChg>
        <pc:spChg chg="mod">
          <ac:chgData name="Fountain, Luke L. (KSC-UB-GENERIC)[KSC-UB-Generic]" userId="6fe9a7ed-a111-431b-b3ac-8e6222626de5" providerId="ADAL" clId="{077F8D09-A218-488C-84B9-5187B7A293AF}" dt="2024-10-04T15:53:52.510" v="1310" actId="207"/>
          <ac:spMkLst>
            <pc:docMk/>
            <pc:sldMk cId="251809751" sldId="518"/>
            <ac:spMk id="13" creationId="{2039375C-D5CC-A1B0-2CA5-0F7E54980FD0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5:54:36.810" v="1319" actId="1076"/>
          <ac:spMkLst>
            <pc:docMk/>
            <pc:sldMk cId="251809751" sldId="518"/>
            <ac:spMk id="14" creationId="{7C41F27E-25F3-CD18-5B3B-A9759D622D44}"/>
          </ac:spMkLst>
        </pc:spChg>
        <pc:grpChg chg="add mod">
          <ac:chgData name="Fountain, Luke L. (KSC-UB-GENERIC)[KSC-UB-Generic]" userId="6fe9a7ed-a111-431b-b3ac-8e6222626de5" providerId="ADAL" clId="{077F8D09-A218-488C-84B9-5187B7A293AF}" dt="2024-10-04T15:54:11.368" v="1314" actId="1076"/>
          <ac:grpSpMkLst>
            <pc:docMk/>
            <pc:sldMk cId="251809751" sldId="518"/>
            <ac:grpSpMk id="7" creationId="{930C25F8-4E71-B4A8-0C28-857E1F9672BB}"/>
          </ac:grpSpMkLst>
        </pc:grpChg>
        <pc:picChg chg="add mod">
          <ac:chgData name="Fountain, Luke L. (KSC-UB-GENERIC)[KSC-UB-Generic]" userId="6fe9a7ed-a111-431b-b3ac-8e6222626de5" providerId="ADAL" clId="{077F8D09-A218-488C-84B9-5187B7A293AF}" dt="2024-10-04T15:53:42.092" v="1308" actId="1076"/>
          <ac:picMkLst>
            <pc:docMk/>
            <pc:sldMk cId="251809751" sldId="518"/>
            <ac:picMk id="5" creationId="{76372678-47FF-1C80-1F3F-46ABF9230929}"/>
          </ac:picMkLst>
        </pc:picChg>
        <pc:picChg chg="mod">
          <ac:chgData name="Fountain, Luke L. (KSC-UB-GENERIC)[KSC-UB-Generic]" userId="6fe9a7ed-a111-431b-b3ac-8e6222626de5" providerId="ADAL" clId="{077F8D09-A218-488C-84B9-5187B7A293AF}" dt="2024-10-04T15:53:34.979" v="1307"/>
          <ac:picMkLst>
            <pc:docMk/>
            <pc:sldMk cId="251809751" sldId="518"/>
            <ac:picMk id="8" creationId="{3735BEFC-C1E4-9F77-97C1-6BCEDA964D2C}"/>
          </ac:picMkLst>
        </pc:picChg>
        <pc:picChg chg="mod">
          <ac:chgData name="Fountain, Luke L. (KSC-UB-GENERIC)[KSC-UB-Generic]" userId="6fe9a7ed-a111-431b-b3ac-8e6222626de5" providerId="ADAL" clId="{077F8D09-A218-488C-84B9-5187B7A293AF}" dt="2024-10-04T15:53:34.979" v="1307"/>
          <ac:picMkLst>
            <pc:docMk/>
            <pc:sldMk cId="251809751" sldId="518"/>
            <ac:picMk id="9" creationId="{E26C2A58-3066-9FD0-4B8A-7012179195B7}"/>
          </ac:picMkLst>
        </pc:picChg>
        <pc:picChg chg="del">
          <ac:chgData name="Fountain, Luke L. (KSC-UB-GENERIC)[KSC-UB-Generic]" userId="6fe9a7ed-a111-431b-b3ac-8e6222626de5" providerId="ADAL" clId="{077F8D09-A218-488C-84B9-5187B7A293AF}" dt="2024-10-04T15:53:21.401" v="1305" actId="478"/>
          <ac:picMkLst>
            <pc:docMk/>
            <pc:sldMk cId="251809751" sldId="518"/>
            <ac:picMk id="11" creationId="{2A52C1E1-1DCC-1AA9-C059-92306374BD9F}"/>
          </ac:picMkLst>
        </pc:picChg>
      </pc:sldChg>
      <pc:sldChg chg="new del">
        <pc:chgData name="Fountain, Luke L. (KSC-UB-GENERIC)[KSC-UB-Generic]" userId="6fe9a7ed-a111-431b-b3ac-8e6222626de5" providerId="ADAL" clId="{077F8D09-A218-488C-84B9-5187B7A293AF}" dt="2024-10-04T15:55:18.325" v="1321" actId="680"/>
        <pc:sldMkLst>
          <pc:docMk/>
          <pc:sldMk cId="2724122102" sldId="519"/>
        </pc:sldMkLst>
      </pc:sldChg>
      <pc:sldChg chg="addSp delSp modSp add mod addAnim delAnim modAnim">
        <pc:chgData name="Fountain, Luke L. (KSC-UB-GENERIC)[KSC-UB-Generic]" userId="6fe9a7ed-a111-431b-b3ac-8e6222626de5" providerId="ADAL" clId="{077F8D09-A218-488C-84B9-5187B7A293AF}" dt="2024-10-07T14:00:21.194" v="2007"/>
        <pc:sldMkLst>
          <pc:docMk/>
          <pc:sldMk cId="3434205013" sldId="519"/>
        </pc:sldMkLst>
        <pc:spChg chg="mod">
          <ac:chgData name="Fountain, Luke L. (KSC-UB-GENERIC)[KSC-UB-Generic]" userId="6fe9a7ed-a111-431b-b3ac-8e6222626de5" providerId="ADAL" clId="{077F8D09-A218-488C-84B9-5187B7A293AF}" dt="2024-10-04T15:55:52.977" v="1363" actId="20577"/>
          <ac:spMkLst>
            <pc:docMk/>
            <pc:sldMk cId="3434205013" sldId="519"/>
            <ac:spMk id="2" creationId="{9E79A0A8-8626-4CE1-C639-8C72924B9F65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4T16:08:14.938" v="1605" actId="478"/>
          <ac:spMkLst>
            <pc:docMk/>
            <pc:sldMk cId="3434205013" sldId="519"/>
            <ac:spMk id="3" creationId="{CB6F1E89-B802-551B-09B7-5D4A50169D4D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6:28.998" v="1559" actId="478"/>
          <ac:spMkLst>
            <pc:docMk/>
            <pc:sldMk cId="3434205013" sldId="519"/>
            <ac:spMk id="6" creationId="{299F6DF7-5DAA-AC50-F4AA-6E83A8947B01}"/>
          </ac:spMkLst>
        </pc:spChg>
        <pc:spChg chg="add del mod">
          <ac:chgData name="Fountain, Luke L. (KSC-UB-GENERIC)[KSC-UB-Generic]" userId="6fe9a7ed-a111-431b-b3ac-8e6222626de5" providerId="ADAL" clId="{077F8D09-A218-488C-84B9-5187B7A293AF}" dt="2024-10-04T16:06:32.012" v="1560" actId="478"/>
          <ac:spMkLst>
            <pc:docMk/>
            <pc:sldMk cId="3434205013" sldId="519"/>
            <ac:spMk id="11" creationId="{D353E013-57C7-8E7D-A08B-0960FFCB418D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8:17.264" v="1606" actId="478"/>
          <ac:spMkLst>
            <pc:docMk/>
            <pc:sldMk cId="3434205013" sldId="519"/>
            <ac:spMk id="14" creationId="{7C41F27E-25F3-CD18-5B3B-A9759D622D44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7T13:58:25.620" v="2003" actId="1076"/>
          <ac:spMkLst>
            <pc:docMk/>
            <pc:sldMk cId="3434205013" sldId="519"/>
            <ac:spMk id="16" creationId="{3486976E-2679-D795-5AAE-8B1BEE8DF2CA}"/>
          </ac:spMkLst>
        </pc:spChg>
        <pc:grpChg chg="del">
          <ac:chgData name="Fountain, Luke L. (KSC-UB-GENERIC)[KSC-UB-Generic]" userId="6fe9a7ed-a111-431b-b3ac-8e6222626de5" providerId="ADAL" clId="{077F8D09-A218-488C-84B9-5187B7A293AF}" dt="2024-10-04T15:55:56.983" v="1365" actId="478"/>
          <ac:grpSpMkLst>
            <pc:docMk/>
            <pc:sldMk cId="3434205013" sldId="519"/>
            <ac:grpSpMk id="7" creationId="{930C25F8-4E71-B4A8-0C28-857E1F9672BB}"/>
          </ac:grpSpMkLst>
        </pc:grpChg>
        <pc:picChg chg="del">
          <ac:chgData name="Fountain, Luke L. (KSC-UB-GENERIC)[KSC-UB-Generic]" userId="6fe9a7ed-a111-431b-b3ac-8e6222626de5" providerId="ADAL" clId="{077F8D09-A218-488C-84B9-5187B7A293AF}" dt="2024-10-04T15:55:55.913" v="1364" actId="478"/>
          <ac:picMkLst>
            <pc:docMk/>
            <pc:sldMk cId="3434205013" sldId="519"/>
            <ac:picMk id="5" creationId="{76372678-47FF-1C80-1F3F-46ABF9230929}"/>
          </ac:picMkLst>
        </pc:picChg>
        <pc:picChg chg="add del mod">
          <ac:chgData name="Fountain, Luke L. (KSC-UB-GENERIC)[KSC-UB-Generic]" userId="6fe9a7ed-a111-431b-b3ac-8e6222626de5" providerId="ADAL" clId="{077F8D09-A218-488C-84B9-5187B7A293AF}" dt="2024-10-04T16:06:32.768" v="1561" actId="478"/>
          <ac:picMkLst>
            <pc:docMk/>
            <pc:sldMk cId="3434205013" sldId="519"/>
            <ac:picMk id="15" creationId="{751DE5DB-194B-9661-8D74-39AA5945D578}"/>
          </ac:picMkLst>
        </pc:picChg>
      </pc:sldChg>
      <pc:sldChg chg="delSp modSp add mod modTransition modAnim">
        <pc:chgData name="Fountain, Luke L. (KSC-UB-GENERIC)[KSC-UB-Generic]" userId="6fe9a7ed-a111-431b-b3ac-8e6222626de5" providerId="ADAL" clId="{077F8D09-A218-488C-84B9-5187B7A293AF}" dt="2024-10-07T13:59:00.780" v="2005"/>
        <pc:sldMkLst>
          <pc:docMk/>
          <pc:sldMk cId="113174818" sldId="520"/>
        </pc:sldMkLst>
        <pc:spChg chg="del mod">
          <ac:chgData name="Fountain, Luke L. (KSC-UB-GENERIC)[KSC-UB-Generic]" userId="6fe9a7ed-a111-431b-b3ac-8e6222626de5" providerId="ADAL" clId="{077F8D09-A218-488C-84B9-5187B7A293AF}" dt="2024-10-04T16:40:43.709" v="1651" actId="478"/>
          <ac:spMkLst>
            <pc:docMk/>
            <pc:sldMk cId="113174818" sldId="520"/>
            <ac:spMk id="6" creationId="{299F6DF7-5DAA-AC50-F4AA-6E83A8947B01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8:10.308" v="1603" actId="478"/>
          <ac:spMkLst>
            <pc:docMk/>
            <pc:sldMk cId="113174818" sldId="520"/>
            <ac:spMk id="14" creationId="{7C41F27E-25F3-CD18-5B3B-A9759D622D44}"/>
          </ac:spMkLst>
        </pc:spChg>
      </pc:sldChg>
      <pc:sldChg chg="addSp delSp modSp add mod delAnim modAnim">
        <pc:chgData name="Fountain, Luke L. (KSC-UB-GENERIC)[KSC-UB-Generic]" userId="6fe9a7ed-a111-431b-b3ac-8e6222626de5" providerId="ADAL" clId="{077F8D09-A218-488C-84B9-5187B7A293AF}" dt="2024-10-07T14:00:03.786" v="2006"/>
        <pc:sldMkLst>
          <pc:docMk/>
          <pc:sldMk cId="1098587433" sldId="521"/>
        </pc:sldMkLst>
        <pc:spChg chg="mod">
          <ac:chgData name="Fountain, Luke L. (KSC-UB-GENERIC)[KSC-UB-Generic]" userId="6fe9a7ed-a111-431b-b3ac-8e6222626de5" providerId="ADAL" clId="{077F8D09-A218-488C-84B9-5187B7A293AF}" dt="2024-10-04T16:07:59.349" v="1599" actId="20577"/>
          <ac:spMkLst>
            <pc:docMk/>
            <pc:sldMk cId="1098587433" sldId="521"/>
            <ac:spMk id="2" creationId="{9E79A0A8-8626-4CE1-C639-8C72924B9F65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8:03.184" v="1600" actId="478"/>
          <ac:spMkLst>
            <pc:docMk/>
            <pc:sldMk cId="1098587433" sldId="521"/>
            <ac:spMk id="3" creationId="{CB6F1E89-B802-551B-09B7-5D4A50169D4D}"/>
          </ac:spMkLst>
        </pc:spChg>
        <pc:spChg chg="del mod">
          <ac:chgData name="Fountain, Luke L. (KSC-UB-GENERIC)[KSC-UB-Generic]" userId="6fe9a7ed-a111-431b-b3ac-8e6222626de5" providerId="ADAL" clId="{077F8D09-A218-488C-84B9-5187B7A293AF}" dt="2024-10-04T16:41:24.900" v="1687" actId="478"/>
          <ac:spMkLst>
            <pc:docMk/>
            <pc:sldMk cId="1098587433" sldId="521"/>
            <ac:spMk id="6" creationId="{299F6DF7-5DAA-AC50-F4AA-6E83A8947B01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8:04.664" v="1601" actId="478"/>
          <ac:spMkLst>
            <pc:docMk/>
            <pc:sldMk cId="1098587433" sldId="521"/>
            <ac:spMk id="11" creationId="{D353E013-57C7-8E7D-A08B-0960FFCB418D}"/>
          </ac:spMkLst>
        </pc:spChg>
        <pc:spChg chg="del">
          <ac:chgData name="Fountain, Luke L. (KSC-UB-GENERIC)[KSC-UB-Generic]" userId="6fe9a7ed-a111-431b-b3ac-8e6222626de5" providerId="ADAL" clId="{077F8D09-A218-488C-84B9-5187B7A293AF}" dt="2024-10-04T16:08:27.228" v="1607" actId="478"/>
          <ac:spMkLst>
            <pc:docMk/>
            <pc:sldMk cId="1098587433" sldId="521"/>
            <ac:spMk id="14" creationId="{7C41F27E-25F3-CD18-5B3B-A9759D622D44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6:44:20.042" v="1759" actId="207"/>
          <ac:spMkLst>
            <pc:docMk/>
            <pc:sldMk cId="1098587433" sldId="521"/>
            <ac:spMk id="17" creationId="{5BD7F2BF-E44F-F212-6C6E-5853A8DC7B18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6:44:06.628" v="1758" actId="1076"/>
          <ac:spMkLst>
            <pc:docMk/>
            <pc:sldMk cId="1098587433" sldId="521"/>
            <ac:spMk id="18" creationId="{057F7FA0-3AE4-AFC2-D44C-6AEB7F542BC6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6:43:57.220" v="1756" actId="1076"/>
          <ac:spMkLst>
            <pc:docMk/>
            <pc:sldMk cId="1098587433" sldId="521"/>
            <ac:spMk id="19" creationId="{74C1B6F9-1D59-DD2E-1F74-3984F9E202CB}"/>
          </ac:spMkLst>
        </pc:spChg>
        <pc:spChg chg="add mod">
          <ac:chgData name="Fountain, Luke L. (KSC-UB-GENERIC)[KSC-UB-Generic]" userId="6fe9a7ed-a111-431b-b3ac-8e6222626de5" providerId="ADAL" clId="{077F8D09-A218-488C-84B9-5187B7A293AF}" dt="2024-10-04T16:43:28.875" v="1750" actId="1076"/>
          <ac:spMkLst>
            <pc:docMk/>
            <pc:sldMk cId="1098587433" sldId="521"/>
            <ac:spMk id="20" creationId="{9D69339A-F176-A67E-7EC2-66620246289E}"/>
          </ac:spMkLst>
        </pc:spChg>
        <pc:picChg chg="add mod">
          <ac:chgData name="Fountain, Luke L. (KSC-UB-GENERIC)[KSC-UB-Generic]" userId="6fe9a7ed-a111-431b-b3ac-8e6222626de5" providerId="ADAL" clId="{077F8D09-A218-488C-84B9-5187B7A293AF}" dt="2024-10-04T16:43:41.003" v="1752" actId="1076"/>
          <ac:picMkLst>
            <pc:docMk/>
            <pc:sldMk cId="1098587433" sldId="521"/>
            <ac:picMk id="7" creationId="{F4833B8D-A3C7-E4D2-E834-0AA36BB142B4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6:43:43.721" v="1753" actId="1076"/>
          <ac:picMkLst>
            <pc:docMk/>
            <pc:sldMk cId="1098587433" sldId="521"/>
            <ac:picMk id="9" creationId="{B0519D70-0CC4-CBF1-7778-9999B7B0DA5E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6:44:00.958" v="1757" actId="1076"/>
          <ac:picMkLst>
            <pc:docMk/>
            <pc:sldMk cId="1098587433" sldId="521"/>
            <ac:picMk id="12" creationId="{4F66980A-6094-1F63-03A6-BB8E1656EFE3}"/>
          </ac:picMkLst>
        </pc:picChg>
        <pc:picChg chg="del">
          <ac:chgData name="Fountain, Luke L. (KSC-UB-GENERIC)[KSC-UB-Generic]" userId="6fe9a7ed-a111-431b-b3ac-8e6222626de5" providerId="ADAL" clId="{077F8D09-A218-488C-84B9-5187B7A293AF}" dt="2024-10-04T16:08:05.610" v="1602" actId="478"/>
          <ac:picMkLst>
            <pc:docMk/>
            <pc:sldMk cId="1098587433" sldId="521"/>
            <ac:picMk id="15" creationId="{751DE5DB-194B-9661-8D74-39AA5945D578}"/>
          </ac:picMkLst>
        </pc:picChg>
        <pc:picChg chg="add mod">
          <ac:chgData name="Fountain, Luke L. (KSC-UB-GENERIC)[KSC-UB-Generic]" userId="6fe9a7ed-a111-431b-b3ac-8e6222626de5" providerId="ADAL" clId="{077F8D09-A218-488C-84B9-5187B7A293AF}" dt="2024-10-04T16:43:52.654" v="1755" actId="1076"/>
          <ac:picMkLst>
            <pc:docMk/>
            <pc:sldMk cId="1098587433" sldId="521"/>
            <ac:picMk id="16" creationId="{7348D2A1-95F9-E26B-8324-007D01254E3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E20AC3-FDF8-3649-BA9C-03485117992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D35F1-7FF2-8E4E-943D-5DC221BEA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040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Artemis, then on to Mars. Pre-packaged diet won’t be sustainable, and many important nutrients break down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281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44BE-46B8-D0B6-AAC5-249DA687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07372-2A46-381F-6B88-D16E95F2D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E2653-0E55-0A39-8928-31E0BCF8F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had a plant that preferred ammonium? Would this show enhanced BNI activity, through direct inhibition and/or through increased competition with nitrifiers for ammonium?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5A64-C407-C2C3-B365-16414A2C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722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880684-0D9E-E92A-DE4B-523050955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D33C0-3F7C-B810-5E3F-491FFE2675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7A127C-0E9E-7392-E5F7-DA2C5BBB1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A177B-BD7B-E004-93B8-3BAFEB1021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1128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1AB-BED2-1158-99D9-D449D810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37733-1814-D3D7-1F5E-4CD627B04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99CF-62BC-9CAB-E531-FD69CD5D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020E-7115-4208-C2A8-CF3A5A33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43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1AB-BED2-1158-99D9-D449D810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37733-1814-D3D7-1F5E-4CD627B04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99CF-62BC-9CAB-E531-FD69CD5D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020E-7115-4208-C2A8-CF3A5A33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696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1AB-BED2-1158-99D9-D449D810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37733-1814-D3D7-1F5E-4CD627B04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99CF-62BC-9CAB-E531-FD69CD5D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020E-7115-4208-C2A8-CF3A5A33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417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1AB-BED2-1158-99D9-D449D810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37733-1814-D3D7-1F5E-4CD627B04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99CF-62BC-9CAB-E531-FD69CD5D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020E-7115-4208-C2A8-CF3A5A33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0488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621AB-BED2-1158-99D9-D449D810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737733-1814-D3D7-1F5E-4CD627B04D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4A99CF-62BC-9CAB-E531-FD69CD5DD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8020E-7115-4208-C2A8-CF3A5A336E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5943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95269-C9DE-F989-8BCD-AC2C8FF65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5DD4A6-802A-B891-1734-9DA1E498AE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911FFE-EEAA-DC1B-ADA1-4D286D4B6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E9C9E-8FB8-3F53-6EF1-29321AC6CF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8912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950C8-1332-7EA0-AB0E-DE2FACF46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6139B-B6DD-E38A-6321-31424D3666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6D4697-5477-B77A-1239-E92A3190E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 effects included here as same trend seen at both ambient and elevated CO2 (no significant interaction).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5AC3F8-13C4-3D4F-4282-3379DB998E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37630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D7A40-9E09-AD72-2741-D186F90E9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5F9863-AD8D-E026-58F9-D1AFBE414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B3985-2BDE-5D00-4662-7B94E498E7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85351-8034-003C-EE20-0597AB347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086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Cover Artemis, then on to Mars. Pre-packaged diet won’t be sustainable, and many important nutrients break down over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8354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44D72-C515-BE09-4CA6-70381919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3F8260-5FFE-6816-6408-873D1AEF39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8DF4A-7E3E-503A-AA8B-45694BBF07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A2C10B-75A4-236A-80C4-13F69B9DE5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0377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F06C43-8DFD-7BDF-B9F2-857369CD5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14EBCB-9EB8-406B-0531-3754368C70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0CE833-F85C-A48D-0982-720B60024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Intern Annie Shelton working on different ratios, currently working with Growing Beyond Earth program to screen different crops for tolerance to high ammonium that may be of interest to us.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78C752-DF97-C066-644D-073A231718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317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10B7-CEC3-327F-C82A-BABC4FDD8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5D94D-39DA-1F23-FAD7-06E054476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CA2D5-92DC-5F29-E8D4-0FBA149FF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40366-51C1-1AD3-F838-8448BC4D2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2524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310B7-CEC3-327F-C82A-BABC4FDD86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45D94D-39DA-1F23-FAD7-06E0544769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9CA2D5-92DC-5F29-E8D4-0FBA149FF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840366-51C1-1AD3-F838-8448BC4D2B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13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590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635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113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44BE-46B8-D0B6-AAC5-249DA687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07372-2A46-381F-6B88-D16E95F2D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E2653-0E55-0A39-8928-31E0BCF8F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5A64-C407-C2C3-B365-16414A2C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5353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44BE-46B8-D0B6-AAC5-249DA687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07372-2A46-381F-6B88-D16E95F2D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E2653-0E55-0A39-8928-31E0BCF8F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Veggie 70 watt, APH 1000 watt.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5A64-C407-C2C3-B365-16414A2C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9952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544BE-46B8-D0B6-AAC5-249DA687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07372-2A46-381F-6B88-D16E95F2D2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1E2653-0E55-0A39-8928-31E0BCF8F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if we had a plant that preferred ammonium? Would this show enhanced BNI activity, through direct inhibition and/or through increased competition with nitrifiers for ammonium?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55A64-C407-C2C3-B365-16414A2C6C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7121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05E8-E7B7-9362-A59C-AF64C57A6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052F5B-A1A8-1FCC-C2A2-E6BB27A4C7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95923D-00A9-6344-5B60-90D2C731F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happens when plants have access to both N forms equally, and how does this play out in a spaceflight CO2 scenario?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C6DC7-064A-9B08-F06D-8E3FEF5D4D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9A577-177E-406A-BAA8-F14760221DA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11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13C-D545-47E3-BAF4-37DF4B045225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664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7D7-4456-4843-8268-635A5A08E21A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812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0CCF-8C46-4AEE-80AE-E8100FD61057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6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4E620-1400-4E15-AE91-86E5554227BD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301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DF27-8FEE-475B-89A6-8F0976E3EFEF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17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34C-2050-40A9-A44D-C41C95BDB702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17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62EE-9C24-4DB1-82D0-B319A631F4D8}" type="datetime1">
              <a:rPr lang="en-US" smtClean="0"/>
              <a:t>10/2/2024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680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CE9F-4211-43B6-994A-4DB8798D7A3B}" type="datetime1">
              <a:rPr lang="en-US" smtClean="0"/>
              <a:t>10/2/2024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3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E02F-94AA-46B8-A4A5-F87F2491D8B3}" type="datetime1">
              <a:rPr lang="en-US" smtClean="0"/>
              <a:t>10/2/2024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7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7E97-FB6A-4851-8906-8F7E9DC82F63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2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CA1B-D3D7-4C70-A4F3-6CDCC3EAA8BA}" type="datetime1">
              <a:rPr lang="en-US" smtClean="0"/>
              <a:t>10/2/2024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27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B7013-D195-4F6B-8BEF-0D70CCECF0D9}" type="datetime1">
              <a:rPr lang="en-US" smtClean="0"/>
              <a:t>10/2/2024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9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planet&#10;&#10;Description automatically generated">
            <a:extLst>
              <a:ext uri="{FF2B5EF4-FFF2-40B4-BE49-F238E27FC236}">
                <a16:creationId xmlns:a16="http://schemas.microsoft.com/office/drawing/2014/main" id="{2BF3F231-BE01-4884-5CA4-B261B9FEB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286" y="0"/>
            <a:ext cx="1235528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E9517-34D1-C9E4-815F-E4862772B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9280BA-64AB-FB4E-937D-DFE2C06A9026}"/>
              </a:ext>
            </a:extLst>
          </p:cNvPr>
          <p:cNvSpPr txBox="1"/>
          <p:nvPr/>
        </p:nvSpPr>
        <p:spPr>
          <a:xfrm>
            <a:off x="409969" y="2018681"/>
            <a:ext cx="112087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9AB7"/>
                </a:solidFill>
                <a:latin typeface="Aptos" panose="020B0004020202020204" pitchFamily="34" charset="0"/>
              </a:rPr>
              <a:t>Plant nitrogen uptake responses to elevated carbon dioxide.</a:t>
            </a: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3E404C-FE1D-0345-8539-8B79C48AE9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7" y="5790318"/>
            <a:ext cx="2168441" cy="968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B7D257-0867-932B-05D9-65B1B79F42BE}"/>
              </a:ext>
            </a:extLst>
          </p:cNvPr>
          <p:cNvSpPr txBox="1"/>
          <p:nvPr/>
        </p:nvSpPr>
        <p:spPr>
          <a:xfrm>
            <a:off x="4055165" y="4252704"/>
            <a:ext cx="408166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A100"/>
                </a:solidFill>
                <a:latin typeface="Aptos Display" panose="020B0004020202020204" pitchFamily="34" charset="0"/>
              </a:rPr>
              <a:t>Luke Fountain, Ph.D.</a:t>
            </a:r>
          </a:p>
          <a:p>
            <a:pPr algn="ctr"/>
            <a:r>
              <a:rPr lang="en-US" sz="2400" dirty="0">
                <a:latin typeface="Aptos Display" panose="020B0004020202020204" pitchFamily="34" charset="0"/>
              </a:rPr>
              <a:t>NASA Postdoctoral Fellow</a:t>
            </a:r>
          </a:p>
          <a:p>
            <a:pPr algn="ctr"/>
            <a:r>
              <a:rPr lang="en-US" sz="2400" dirty="0">
                <a:latin typeface="Aptos Display" panose="020B0004020202020204" pitchFamily="34" charset="0"/>
              </a:rPr>
              <a:t>Space Crop Production</a:t>
            </a:r>
          </a:p>
          <a:p>
            <a:pPr algn="ctr"/>
            <a:r>
              <a:rPr lang="en-US" sz="2400" dirty="0">
                <a:latin typeface="Aptos Display" panose="020B0004020202020204" pitchFamily="34" charset="0"/>
              </a:rPr>
              <a:t>Kennedy Space Center</a:t>
            </a:r>
          </a:p>
        </p:txBody>
      </p:sp>
    </p:spTree>
    <p:extLst>
      <p:ext uri="{BB962C8B-B14F-4D97-AF65-F5344CB8AC3E}">
        <p14:creationId xmlns:p14="http://schemas.microsoft.com/office/powerpoint/2010/main" val="1539479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9AF40-2633-F909-CC44-5EE11EA76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1F7C6-D06E-690F-10BC-496C11FAB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Measuring N preference using </a:t>
            </a:r>
            <a:r>
              <a:rPr lang="en-US" sz="4000" baseline="30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15</a:t>
            </a:r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 stable isotopes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CB1277A-1D80-87B6-EBA9-F4C251625FDA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D626DEE-F3EA-F1C7-39AB-EA4F8A7E82BC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diagram of a plant growing&#10;&#10;Description automatically generated">
            <a:extLst>
              <a:ext uri="{FF2B5EF4-FFF2-40B4-BE49-F238E27FC236}">
                <a16:creationId xmlns:a16="http://schemas.microsoft.com/office/drawing/2014/main" id="{219B7282-4D4F-E8D4-548D-992D511A1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982" y="1325563"/>
            <a:ext cx="5402036" cy="54020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B2B2F53-580B-AC72-687B-790252FFD5BE}"/>
              </a:ext>
            </a:extLst>
          </p:cNvPr>
          <p:cNvSpPr txBox="1"/>
          <p:nvPr/>
        </p:nvSpPr>
        <p:spPr>
          <a:xfrm>
            <a:off x="0" y="6581001"/>
            <a:ext cx="174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285146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89ECC-3FF5-44F0-BB29-B9842619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0B9CE1D-E531-492C-DEE8-EAB14D111DF8}"/>
              </a:ext>
            </a:extLst>
          </p:cNvPr>
          <p:cNvSpPr/>
          <p:nvPr/>
        </p:nvSpPr>
        <p:spPr>
          <a:xfrm>
            <a:off x="3291185" y="1538301"/>
            <a:ext cx="5653041" cy="4729656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09E6C4-FAF8-3043-6335-2A6591B8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 preference variation in barley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99C762-5335-8C36-CBD8-444259DEEA06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1885D75-CC54-2C5E-A3EC-FF3BEF19263F}"/>
              </a:ext>
            </a:extLst>
          </p:cNvPr>
          <p:cNvSpPr txBox="1"/>
          <p:nvPr/>
        </p:nvSpPr>
        <p:spPr>
          <a:xfrm>
            <a:off x="3193909" y="6285550"/>
            <a:ext cx="361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(2023). PhD thesis, University of Sheffield.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88EA6F5-DBAB-DAD4-836F-C908BA7DB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350" y="1589381"/>
            <a:ext cx="5463299" cy="46274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F7CE874-5F4B-0C6C-DA7E-CF628E3BDD4D}"/>
              </a:ext>
            </a:extLst>
          </p:cNvPr>
          <p:cNvGrpSpPr/>
          <p:nvPr/>
        </p:nvGrpSpPr>
        <p:grpSpPr>
          <a:xfrm>
            <a:off x="6751967" y="1592088"/>
            <a:ext cx="2048117" cy="811743"/>
            <a:chOff x="9767521" y="422665"/>
            <a:chExt cx="2048117" cy="811743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2850F76-D708-902E-0D64-52E83DA82FDC}"/>
                </a:ext>
              </a:extLst>
            </p:cNvPr>
            <p:cNvGrpSpPr/>
            <p:nvPr/>
          </p:nvGrpSpPr>
          <p:grpSpPr>
            <a:xfrm>
              <a:off x="9767521" y="422665"/>
              <a:ext cx="2048117" cy="477852"/>
              <a:chOff x="9767521" y="422665"/>
              <a:chExt cx="2048117" cy="477852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F605470B-8D4C-B945-86DA-85B32C0510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66942" t="39403" r="29220" b="57905"/>
              <a:stretch/>
            </p:blipFill>
            <p:spPr>
              <a:xfrm>
                <a:off x="9811142" y="697375"/>
                <a:ext cx="251233" cy="14922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975A03F8-E036-593F-18AF-FC65C98538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7961" t="14197" r="76748" b="83111"/>
              <a:stretch/>
            </p:blipFill>
            <p:spPr>
              <a:xfrm>
                <a:off x="9767521" y="489682"/>
                <a:ext cx="346364" cy="149225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8E5C97C-3C0F-E068-F418-D719FAE3A241}"/>
                  </a:ext>
                </a:extLst>
              </p:cNvPr>
              <p:cNvSpPr txBox="1"/>
              <p:nvPr/>
            </p:nvSpPr>
            <p:spPr>
              <a:xfrm>
                <a:off x="10062375" y="422665"/>
                <a:ext cx="158628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Significant preference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98D93FE-3793-D199-DB1F-9D2FAC8332E3}"/>
                  </a:ext>
                </a:extLst>
              </p:cNvPr>
              <p:cNvSpPr txBox="1"/>
              <p:nvPr/>
            </p:nvSpPr>
            <p:spPr>
              <a:xfrm>
                <a:off x="10060170" y="638907"/>
                <a:ext cx="1755468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No significant preference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3E8123B-3424-C32D-85D5-B99EAA1D0B85}"/>
                </a:ext>
              </a:extLst>
            </p:cNvPr>
            <p:cNvSpPr txBox="1"/>
            <p:nvPr/>
          </p:nvSpPr>
          <p:spPr>
            <a:xfrm>
              <a:off x="9826874" y="865076"/>
              <a:ext cx="286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8FDFB05-1F81-1D67-DBC9-6A42679E2C8B}"/>
                </a:ext>
              </a:extLst>
            </p:cNvPr>
            <p:cNvSpPr txBox="1"/>
            <p:nvPr/>
          </p:nvSpPr>
          <p:spPr>
            <a:xfrm>
              <a:off x="10060170" y="926311"/>
              <a:ext cx="17554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P&lt;0.10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90F0653-2062-2594-5B5F-59387506A18B}"/>
              </a:ext>
            </a:extLst>
          </p:cNvPr>
          <p:cNvSpPr txBox="1"/>
          <p:nvPr/>
        </p:nvSpPr>
        <p:spPr>
          <a:xfrm>
            <a:off x="5362348" y="2016153"/>
            <a:ext cx="286043" cy="369332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787742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492C1-983D-BC54-19CF-191352711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4D70F-94A4-2B34-61A1-63221BD1B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Plant growth at 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under varying N nutrition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3C50523-F0B2-AE64-753D-ECCBBA2C3D44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graph of different types of trees&#10;&#10;Description automatically generated with medium confidence">
            <a:extLst>
              <a:ext uri="{FF2B5EF4-FFF2-40B4-BE49-F238E27FC236}">
                <a16:creationId xmlns:a16="http://schemas.microsoft.com/office/drawing/2014/main" id="{CF150B6D-7030-255C-DBDA-BEAAF23338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8"/>
          <a:stretch/>
        </p:blipFill>
        <p:spPr>
          <a:xfrm>
            <a:off x="1414241" y="1482961"/>
            <a:ext cx="9363518" cy="47812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5459BB-B28F-A7A6-4894-0DBCB31AF8AF}"/>
              </a:ext>
            </a:extLst>
          </p:cNvPr>
          <p:cNvSpPr txBox="1"/>
          <p:nvPr/>
        </p:nvSpPr>
        <p:spPr>
          <a:xfrm>
            <a:off x="1295273" y="6264227"/>
            <a:ext cx="3339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Bloom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(2012), Ecology </a:t>
            </a:r>
            <a:r>
              <a:rPr lang="en-US" sz="1200" b="1" dirty="0">
                <a:latin typeface="Aptos" panose="020B0004020202020204" pitchFamily="34" charset="0"/>
              </a:rPr>
              <a:t>93</a:t>
            </a:r>
            <a:r>
              <a:rPr lang="en-US" sz="1200" dirty="0">
                <a:latin typeface="Aptos" panose="020B0004020202020204" pitchFamily="34" charset="0"/>
              </a:rPr>
              <a:t>(2), pp. 355-367.</a:t>
            </a:r>
          </a:p>
        </p:txBody>
      </p:sp>
    </p:spTree>
    <p:extLst>
      <p:ext uri="{BB962C8B-B14F-4D97-AF65-F5344CB8AC3E}">
        <p14:creationId xmlns:p14="http://schemas.microsoft.com/office/powerpoint/2010/main" val="25711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2596-4BE0-9870-3046-84A71C31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A0A8-8626-4CE1-C639-8C72924B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Plant growth at 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under varying N nutrition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DA0DD-F7C3-5887-DB52-5B479BFDBFBB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99F6DF7-5DAA-AC50-F4AA-6E83A8947B01}"/>
              </a:ext>
            </a:extLst>
          </p:cNvPr>
          <p:cNvSpPr/>
          <p:nvPr/>
        </p:nvSpPr>
        <p:spPr>
          <a:xfrm>
            <a:off x="290168" y="4343546"/>
            <a:ext cx="2459382" cy="1102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97661D-A0D1-E7FE-E888-E92313E5BC9D}"/>
              </a:ext>
            </a:extLst>
          </p:cNvPr>
          <p:cNvSpPr txBox="1"/>
          <p:nvPr/>
        </p:nvSpPr>
        <p:spPr>
          <a:xfrm>
            <a:off x="0" y="6581001"/>
            <a:ext cx="174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(in prep.)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A52C1E1-1DCC-1AA9-C059-92306374BD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" r="12892"/>
          <a:stretch/>
        </p:blipFill>
        <p:spPr>
          <a:xfrm>
            <a:off x="97221" y="2114550"/>
            <a:ext cx="8470193" cy="3730887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7A64DEF-7923-854B-1168-94B452C52B29}"/>
              </a:ext>
            </a:extLst>
          </p:cNvPr>
          <p:cNvSpPr txBox="1">
            <a:spLocks/>
          </p:cNvSpPr>
          <p:nvPr/>
        </p:nvSpPr>
        <p:spPr>
          <a:xfrm>
            <a:off x="8505621" y="2005239"/>
            <a:ext cx="4051790" cy="485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Reducing power diverted to C fixation at eCO</a:t>
            </a:r>
            <a:r>
              <a:rPr lang="en-US" sz="3600" baseline="-25000" dirty="0"/>
              <a:t>2</a:t>
            </a:r>
            <a:r>
              <a:rPr lang="en-US" sz="3600" dirty="0"/>
              <a:t>.</a:t>
            </a:r>
          </a:p>
          <a:p>
            <a:r>
              <a:rPr lang="en-US" sz="3600" dirty="0"/>
              <a:t>Inhibition of photorespiration through altered CO</a:t>
            </a:r>
            <a:r>
              <a:rPr lang="en-US" sz="3600" baseline="-25000" dirty="0"/>
              <a:t>2</a:t>
            </a:r>
            <a:r>
              <a:rPr lang="en-US" sz="3600" dirty="0"/>
              <a:t>:O</a:t>
            </a:r>
            <a:r>
              <a:rPr lang="en-US" sz="3600" baseline="-25000" dirty="0"/>
              <a:t>2</a:t>
            </a:r>
            <a:r>
              <a:rPr lang="en-US" sz="3600" dirty="0"/>
              <a:t> ratio.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3784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2596-4BE0-9870-3046-84A71C31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A0A8-8626-4CE1-C639-8C72924B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Shifts in N preference at 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in barley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DA0DD-F7C3-5887-DB52-5B479BFDBFBB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299F6DF7-5DAA-AC50-F4AA-6E83A8947B01}"/>
              </a:ext>
            </a:extLst>
          </p:cNvPr>
          <p:cNvSpPr/>
          <p:nvPr/>
        </p:nvSpPr>
        <p:spPr>
          <a:xfrm>
            <a:off x="290168" y="4343546"/>
            <a:ext cx="2459382" cy="11027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diagram of different colored squares and lines&#10;&#10;Description automatically generated with medium confidence">
            <a:extLst>
              <a:ext uri="{FF2B5EF4-FFF2-40B4-BE49-F238E27FC236}">
                <a16:creationId xmlns:a16="http://schemas.microsoft.com/office/drawing/2014/main" id="{76372678-47FF-1C80-1F3F-46ABF9230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11665"/>
            <a:ext cx="7772400" cy="52516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30C25F8-4E71-B4A8-0C28-857E1F9672BB}"/>
              </a:ext>
            </a:extLst>
          </p:cNvPr>
          <p:cNvGrpSpPr/>
          <p:nvPr/>
        </p:nvGrpSpPr>
        <p:grpSpPr>
          <a:xfrm>
            <a:off x="8068831" y="1411665"/>
            <a:ext cx="2048117" cy="477852"/>
            <a:chOff x="9767521" y="422665"/>
            <a:chExt cx="2048117" cy="47785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735BEFC-C1E4-9F77-97C1-6BCEDA964D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942" t="39403" r="29220" b="57905"/>
            <a:stretch/>
          </p:blipFill>
          <p:spPr>
            <a:xfrm>
              <a:off x="9811142" y="697375"/>
              <a:ext cx="251233" cy="14922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6C2A58-3066-9FD0-4B8A-701217919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61" t="14197" r="76748" b="83111"/>
            <a:stretch/>
          </p:blipFill>
          <p:spPr>
            <a:xfrm>
              <a:off x="9767521" y="489682"/>
              <a:ext cx="346364" cy="14922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F1E4DE-B211-C4BA-F9E0-783991BA1357}"/>
                </a:ext>
              </a:extLst>
            </p:cNvPr>
            <p:cNvSpPr txBox="1"/>
            <p:nvPr/>
          </p:nvSpPr>
          <p:spPr>
            <a:xfrm>
              <a:off x="10062375" y="422665"/>
              <a:ext cx="158628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Significant preference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039375C-D5CC-A1B0-2CA5-0F7E54980FD0}"/>
                </a:ext>
              </a:extLst>
            </p:cNvPr>
            <p:cNvSpPr txBox="1"/>
            <p:nvPr/>
          </p:nvSpPr>
          <p:spPr>
            <a:xfrm>
              <a:off x="10060170" y="638907"/>
              <a:ext cx="175546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No significant preference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41F27E-25F3-CD18-5B3B-A9759D622D44}"/>
              </a:ext>
            </a:extLst>
          </p:cNvPr>
          <p:cNvSpPr txBox="1"/>
          <p:nvPr/>
        </p:nvSpPr>
        <p:spPr>
          <a:xfrm>
            <a:off x="0" y="6610888"/>
            <a:ext cx="361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(2023). PhD thesis, University of Sheffield.</a:t>
            </a:r>
          </a:p>
        </p:txBody>
      </p:sp>
    </p:spTree>
    <p:extLst>
      <p:ext uri="{BB962C8B-B14F-4D97-AF65-F5344CB8AC3E}">
        <p14:creationId xmlns:p14="http://schemas.microsoft.com/office/powerpoint/2010/main" val="251809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2596-4BE0-9870-3046-84A71C31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A0A8-8626-4CE1-C639-8C72924B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on the International Space Station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DA0DD-F7C3-5887-DB52-5B479BFDBFBB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1E89-B802-551B-09B7-5D4A50169D4D}"/>
              </a:ext>
            </a:extLst>
          </p:cNvPr>
          <p:cNvSpPr txBox="1">
            <a:spLocks/>
          </p:cNvSpPr>
          <p:nvPr/>
        </p:nvSpPr>
        <p:spPr>
          <a:xfrm>
            <a:off x="396667" y="1758127"/>
            <a:ext cx="7258397" cy="485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ISS CO</a:t>
            </a:r>
            <a:r>
              <a:rPr lang="en-US" sz="3600" baseline="-25000" dirty="0"/>
              <a:t>2</a:t>
            </a:r>
            <a:r>
              <a:rPr lang="en-US" sz="3600" dirty="0"/>
              <a:t> averages ~3000 ppm.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486976E-2679-D795-5AAE-8B1BEE8DF2CA}"/>
              </a:ext>
            </a:extLst>
          </p:cNvPr>
          <p:cNvSpPr txBox="1">
            <a:spLocks/>
          </p:cNvSpPr>
          <p:nvPr/>
        </p:nvSpPr>
        <p:spPr>
          <a:xfrm>
            <a:off x="396667" y="1758127"/>
            <a:ext cx="7258397" cy="485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ISS CO</a:t>
            </a:r>
            <a:r>
              <a:rPr lang="en-US" sz="3600" baseline="-25000" dirty="0"/>
              <a:t>2</a:t>
            </a:r>
            <a:r>
              <a:rPr lang="en-US" sz="3600" dirty="0"/>
              <a:t> averages ~3000 ppm.</a:t>
            </a:r>
          </a:p>
          <a:p>
            <a:r>
              <a:rPr lang="en-US" sz="3600" dirty="0"/>
              <a:t>Due to inadequate scrubbing of CO</a:t>
            </a:r>
            <a:r>
              <a:rPr lang="en-US" sz="3600" baseline="-25000" dirty="0"/>
              <a:t>2</a:t>
            </a:r>
            <a:r>
              <a:rPr lang="en-US" sz="3600" dirty="0"/>
              <a:t> released by astronauts.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3420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2596-4BE0-9870-3046-84A71C31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A0A8-8626-4CE1-C639-8C72924B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on the International Space Station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DA0DD-F7C3-5887-DB52-5B479BFDBFBB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F1E89-B802-551B-09B7-5D4A50169D4D}"/>
              </a:ext>
            </a:extLst>
          </p:cNvPr>
          <p:cNvSpPr txBox="1">
            <a:spLocks/>
          </p:cNvSpPr>
          <p:nvPr/>
        </p:nvSpPr>
        <p:spPr>
          <a:xfrm>
            <a:off x="396667" y="1758127"/>
            <a:ext cx="7258397" cy="485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ISS CO</a:t>
            </a:r>
            <a:r>
              <a:rPr lang="en-US" sz="3600" baseline="-25000" dirty="0"/>
              <a:t>2</a:t>
            </a:r>
            <a:r>
              <a:rPr lang="en-US" sz="3600" dirty="0"/>
              <a:t> averages ~3000 ppm.</a:t>
            </a:r>
          </a:p>
          <a:p>
            <a:r>
              <a:rPr lang="en-US" sz="3600" dirty="0"/>
              <a:t>Due to inadequate scrubbing of CO</a:t>
            </a:r>
            <a:r>
              <a:rPr lang="en-US" sz="3600" baseline="-25000" dirty="0"/>
              <a:t>2</a:t>
            </a:r>
            <a:r>
              <a:rPr lang="en-US" sz="3600" dirty="0"/>
              <a:t> released by astronauts.</a:t>
            </a:r>
            <a:endParaRPr lang="en-US" sz="20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353E013-57C7-8E7D-A08B-0960FFCB418D}"/>
              </a:ext>
            </a:extLst>
          </p:cNvPr>
          <p:cNvSpPr txBox="1">
            <a:spLocks/>
          </p:cNvSpPr>
          <p:nvPr/>
        </p:nvSpPr>
        <p:spPr>
          <a:xfrm>
            <a:off x="403017" y="4323006"/>
            <a:ext cx="7252047" cy="4852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rgbClr val="009AB7"/>
                </a:solidFill>
              </a:rPr>
              <a:t>How will candidate space crops respond to this level of CO</a:t>
            </a:r>
            <a:r>
              <a:rPr lang="en-US" sz="4000" baseline="-25000" dirty="0">
                <a:solidFill>
                  <a:srgbClr val="009AB7"/>
                </a:solidFill>
              </a:rPr>
              <a:t>2</a:t>
            </a:r>
            <a:r>
              <a:rPr lang="en-US" sz="4000" dirty="0">
                <a:solidFill>
                  <a:srgbClr val="009AB7"/>
                </a:solidFill>
              </a:rPr>
              <a:t>?</a:t>
            </a:r>
            <a:endParaRPr lang="en-US" sz="2400" dirty="0">
              <a:solidFill>
                <a:srgbClr val="009AB7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51DE5DB-194B-9661-8D74-39AA5945D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88" y="318188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4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74824"/>
    </mc:Choice>
    <mc:Fallback>
      <p:transition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E2596-4BE0-9870-3046-84A71C31B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9A0A8-8626-4CE1-C639-8C72924B9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Lettuce N preference at ISS eCO</a:t>
            </a:r>
            <a:r>
              <a:rPr lang="en-US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endParaRPr lang="en-US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EDA0DD-F7C3-5887-DB52-5B479BFDBFBB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model of a dinosaur&#10;&#10;Description automatically generated with low confidence">
            <a:extLst>
              <a:ext uri="{FF2B5EF4-FFF2-40B4-BE49-F238E27FC236}">
                <a16:creationId xmlns:a16="http://schemas.microsoft.com/office/drawing/2014/main" id="{F4833B8D-A3C7-E4D2-E834-0AA36BB14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86" y="1609441"/>
            <a:ext cx="3150022" cy="2362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B0519D70-0CC4-CBF1-7778-9999B7B0D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386" y="4148788"/>
            <a:ext cx="3172958" cy="23797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4F66980A-6094-1F63-03A6-BB8E1656EF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48" y="4148788"/>
            <a:ext cx="3172959" cy="2379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A picture containing purple&#10;&#10;Description automatically generated">
            <a:extLst>
              <a:ext uri="{FF2B5EF4-FFF2-40B4-BE49-F238E27FC236}">
                <a16:creationId xmlns:a16="http://schemas.microsoft.com/office/drawing/2014/main" id="{7348D2A1-95F9-E26B-8324-007D01254E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048" y="1592239"/>
            <a:ext cx="3172959" cy="23797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BD7F2BF-E44F-F212-6C6E-5853A8DC7B18}"/>
              </a:ext>
            </a:extLst>
          </p:cNvPr>
          <p:cNvSpPr txBox="1">
            <a:spLocks/>
          </p:cNvSpPr>
          <p:nvPr/>
        </p:nvSpPr>
        <p:spPr>
          <a:xfrm>
            <a:off x="396668" y="1502063"/>
            <a:ext cx="1773740" cy="7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FFA100"/>
                </a:solidFill>
              </a:rPr>
              <a:t>Black Seeded Simpson</a:t>
            </a:r>
            <a:endParaRPr lang="en-US" sz="2000" dirty="0">
              <a:solidFill>
                <a:srgbClr val="FFA100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057F7FA0-3AE4-AFC2-D44C-6AEB7F542BC6}"/>
              </a:ext>
            </a:extLst>
          </p:cNvPr>
          <p:cNvSpPr txBox="1">
            <a:spLocks/>
          </p:cNvSpPr>
          <p:nvPr/>
        </p:nvSpPr>
        <p:spPr>
          <a:xfrm>
            <a:off x="5790736" y="3971958"/>
            <a:ext cx="2805137" cy="7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>
                <a:solidFill>
                  <a:srgbClr val="009AB7"/>
                </a:solidFill>
              </a:rPr>
              <a:t>Outredgeous</a:t>
            </a:r>
            <a:endParaRPr lang="en-US" sz="2000" dirty="0">
              <a:solidFill>
                <a:srgbClr val="009AB7"/>
              </a:solidFill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C1B6F9-1D59-DD2E-1F74-3984F9E202CB}"/>
              </a:ext>
            </a:extLst>
          </p:cNvPr>
          <p:cNvSpPr txBox="1">
            <a:spLocks/>
          </p:cNvSpPr>
          <p:nvPr/>
        </p:nvSpPr>
        <p:spPr>
          <a:xfrm>
            <a:off x="5790736" y="1502063"/>
            <a:ext cx="2595312" cy="7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err="1">
                <a:solidFill>
                  <a:srgbClr val="009AB7"/>
                </a:solidFill>
              </a:rPr>
              <a:t>Waldmann’s</a:t>
            </a:r>
            <a:r>
              <a:rPr lang="en-US" sz="3600" dirty="0">
                <a:solidFill>
                  <a:srgbClr val="009AB7"/>
                </a:solidFill>
              </a:rPr>
              <a:t> Dark Green</a:t>
            </a:r>
            <a:endParaRPr lang="en-US" sz="2000" dirty="0">
              <a:solidFill>
                <a:srgbClr val="009AB7"/>
              </a:solidFill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D69339A-F176-A67E-7EC2-66620246289E}"/>
              </a:ext>
            </a:extLst>
          </p:cNvPr>
          <p:cNvSpPr txBox="1">
            <a:spLocks/>
          </p:cNvSpPr>
          <p:nvPr/>
        </p:nvSpPr>
        <p:spPr>
          <a:xfrm>
            <a:off x="396668" y="3971958"/>
            <a:ext cx="2595312" cy="7345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rgbClr val="009AB7"/>
                </a:solidFill>
              </a:rPr>
              <a:t>Dragoon</a:t>
            </a:r>
            <a:endParaRPr lang="en-US" sz="2000" dirty="0">
              <a:solidFill>
                <a:srgbClr val="009AB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8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06E20-9821-0909-A3B7-04358F2C8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09690-5D7E-70FE-9496-63465B56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Lettuce N preference under hydroponic cultivation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A9A802-8B61-F0F0-A43F-B810AC8248A2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1963C61-A74D-E168-420F-06C176E616A5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826BE42-CE5B-46A6-7999-3731C54834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/>
          <a:stretch/>
        </p:blipFill>
        <p:spPr>
          <a:xfrm>
            <a:off x="538843" y="1445814"/>
            <a:ext cx="7195458" cy="54121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D7BBF0-FE04-01BA-0797-5FEADFBE40CC}"/>
              </a:ext>
            </a:extLst>
          </p:cNvPr>
          <p:cNvSpPr txBox="1"/>
          <p:nvPr/>
        </p:nvSpPr>
        <p:spPr>
          <a:xfrm>
            <a:off x="7903029" y="1698172"/>
            <a:ext cx="4288971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A100"/>
                </a:solidFill>
              </a:rPr>
              <a:t>BSS</a:t>
            </a:r>
            <a:r>
              <a:rPr lang="en-US" sz="2400" dirty="0">
                <a:solidFill>
                  <a:srgbClr val="FFA100"/>
                </a:solidFill>
              </a:rPr>
              <a:t> – Black Seeded Simpson</a:t>
            </a:r>
          </a:p>
          <a:p>
            <a:r>
              <a:rPr lang="en-US" sz="2400" b="1" dirty="0">
                <a:solidFill>
                  <a:srgbClr val="009AB7"/>
                </a:solidFill>
              </a:rPr>
              <a:t>Dra</a:t>
            </a:r>
            <a:r>
              <a:rPr lang="en-US" sz="2400" dirty="0">
                <a:solidFill>
                  <a:srgbClr val="009AB7"/>
                </a:solidFill>
              </a:rPr>
              <a:t> – Dragoon</a:t>
            </a:r>
          </a:p>
          <a:p>
            <a:r>
              <a:rPr lang="en-US" sz="2400" b="1" dirty="0">
                <a:solidFill>
                  <a:srgbClr val="009AB7"/>
                </a:solidFill>
              </a:rPr>
              <a:t>Out</a:t>
            </a:r>
            <a:r>
              <a:rPr lang="en-US" sz="2400" dirty="0">
                <a:solidFill>
                  <a:srgbClr val="009AB7"/>
                </a:solidFill>
              </a:rPr>
              <a:t> – </a:t>
            </a:r>
            <a:r>
              <a:rPr lang="en-US" sz="2400" dirty="0" err="1">
                <a:solidFill>
                  <a:srgbClr val="009AB7"/>
                </a:solidFill>
              </a:rPr>
              <a:t>Outredgeous</a:t>
            </a:r>
            <a:endParaRPr lang="en-US" sz="2400" dirty="0">
              <a:solidFill>
                <a:srgbClr val="009AB7"/>
              </a:solidFill>
            </a:endParaRPr>
          </a:p>
          <a:p>
            <a:r>
              <a:rPr lang="en-US" sz="2400" b="1" dirty="0">
                <a:solidFill>
                  <a:srgbClr val="009AB7"/>
                </a:solidFill>
              </a:rPr>
              <a:t>WDG </a:t>
            </a:r>
            <a:r>
              <a:rPr lang="en-US" sz="2400" dirty="0">
                <a:solidFill>
                  <a:srgbClr val="009AB7"/>
                </a:solidFill>
              </a:rPr>
              <a:t>– </a:t>
            </a:r>
            <a:r>
              <a:rPr lang="en-US" sz="2400" dirty="0" err="1">
                <a:solidFill>
                  <a:srgbClr val="009AB7"/>
                </a:solidFill>
              </a:rPr>
              <a:t>Waldmann’s</a:t>
            </a:r>
            <a:r>
              <a:rPr lang="en-US" sz="2400" dirty="0">
                <a:solidFill>
                  <a:srgbClr val="009AB7"/>
                </a:solidFill>
              </a:rPr>
              <a:t> Dark Green</a:t>
            </a:r>
          </a:p>
          <a:p>
            <a:endParaRPr lang="en-US" sz="2000" dirty="0">
              <a:solidFill>
                <a:srgbClr val="009AB7"/>
              </a:solidFill>
            </a:endParaRPr>
          </a:p>
          <a:p>
            <a:r>
              <a:rPr lang="en-US" sz="2000" dirty="0">
                <a:solidFill>
                  <a:srgbClr val="FFA100"/>
                </a:solidFill>
              </a:rPr>
              <a:t>Heirloom</a:t>
            </a:r>
          </a:p>
          <a:p>
            <a:r>
              <a:rPr lang="en-US" sz="2000" dirty="0">
                <a:solidFill>
                  <a:srgbClr val="009AB7"/>
                </a:solidFill>
              </a:rPr>
              <a:t>Grown in 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52B440-C505-B759-E337-E110A46EEE98}"/>
              </a:ext>
            </a:extLst>
          </p:cNvPr>
          <p:cNvSpPr txBox="1"/>
          <p:nvPr/>
        </p:nvSpPr>
        <p:spPr>
          <a:xfrm>
            <a:off x="0" y="6581001"/>
            <a:ext cx="174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35780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6CDD96-F515-17EE-6FBC-57F5F0E7F1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7AADC-F948-FD32-5601-471DFCE7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Lettuce N preference varies across varieties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4512EC6-8BA4-5D29-8C32-523373FB2464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88537822-DEBE-434B-40F6-E0418A3DAA0F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aph of different types of food&#10;&#10;Description automatically generated">
            <a:extLst>
              <a:ext uri="{FF2B5EF4-FFF2-40B4-BE49-F238E27FC236}">
                <a16:creationId xmlns:a16="http://schemas.microsoft.com/office/drawing/2014/main" id="{F8E8131C-1F0C-F86F-C00E-C98C02B33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86" y="1456510"/>
            <a:ext cx="7293428" cy="5284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097656-9BAD-0AC4-AD2A-773595CE4D53}"/>
              </a:ext>
            </a:extLst>
          </p:cNvPr>
          <p:cNvSpPr txBox="1"/>
          <p:nvPr/>
        </p:nvSpPr>
        <p:spPr>
          <a:xfrm>
            <a:off x="0" y="6581001"/>
            <a:ext cx="174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213135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14" y="44408"/>
            <a:ext cx="1082793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About me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9ADFA-3AB4-0658-16B1-E7F0305EA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741" y="1825625"/>
            <a:ext cx="11736377" cy="4351338"/>
          </a:xfrm>
        </p:spPr>
        <p:txBody>
          <a:bodyPr>
            <a:normAutofit/>
          </a:bodyPr>
          <a:lstStyle/>
          <a:p>
            <a:r>
              <a:rPr lang="en-US" sz="3200" b="1" dirty="0" err="1">
                <a:latin typeface="Aptos Display" panose="020B0004020202020204" pitchFamily="34" charset="0"/>
              </a:rPr>
              <a:t>MBiolSci</a:t>
            </a:r>
            <a:r>
              <a:rPr lang="en-US" sz="3200" b="1" dirty="0">
                <a:latin typeface="Aptos Display" panose="020B0004020202020204" pitchFamily="34" charset="0"/>
              </a:rPr>
              <a:t> </a:t>
            </a:r>
            <a:r>
              <a:rPr lang="en-US" sz="3200" dirty="0">
                <a:latin typeface="Aptos Display" panose="020B0004020202020204" pitchFamily="34" charset="0"/>
              </a:rPr>
              <a:t>- Molecular Biology (2014-2018), University of Sheffield, UK</a:t>
            </a:r>
          </a:p>
          <a:p>
            <a:r>
              <a:rPr lang="en-US" sz="3200" b="1" dirty="0">
                <a:latin typeface="Aptos Display" panose="020B0004020202020204" pitchFamily="34" charset="0"/>
              </a:rPr>
              <a:t>Ph.D. </a:t>
            </a:r>
            <a:r>
              <a:rPr lang="en-US" sz="3200" dirty="0">
                <a:latin typeface="Aptos Display" panose="020B0004020202020204" pitchFamily="34" charset="0"/>
              </a:rPr>
              <a:t>- Plant and Soil Science (2018-2023), University of Sheffield, UK</a:t>
            </a:r>
          </a:p>
          <a:p>
            <a:r>
              <a:rPr lang="en-US" sz="3200" b="1" dirty="0">
                <a:latin typeface="Aptos Display" panose="020B0004020202020204" pitchFamily="34" charset="0"/>
              </a:rPr>
              <a:t>Post-doc</a:t>
            </a:r>
            <a:r>
              <a:rPr lang="en-US" sz="3200" dirty="0">
                <a:latin typeface="Aptos Display" panose="020B0004020202020204" pitchFamily="34" charset="0"/>
              </a:rPr>
              <a:t> - Soil Carbon Cycling (2023), University of Manchester, UK</a:t>
            </a:r>
          </a:p>
          <a:p>
            <a:r>
              <a:rPr lang="en-US" sz="3200" b="1" dirty="0">
                <a:latin typeface="Aptos Display" panose="020B0004020202020204" pitchFamily="34" charset="0"/>
              </a:rPr>
              <a:t>NASA Postdoctoral Fellow </a:t>
            </a:r>
            <a:r>
              <a:rPr lang="en-US" sz="3200" dirty="0">
                <a:latin typeface="Aptos Display" panose="020B0004020202020204" pitchFamily="34" charset="0"/>
              </a:rPr>
              <a:t>- Space Crop Production (2023-present), Kennedy Space Center, Florida</a:t>
            </a:r>
          </a:p>
        </p:txBody>
      </p:sp>
    </p:spTree>
    <p:extLst>
      <p:ext uri="{BB962C8B-B14F-4D97-AF65-F5344CB8AC3E}">
        <p14:creationId xmlns:p14="http://schemas.microsoft.com/office/powerpoint/2010/main" val="29566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1DAD4-CA9A-5F15-5859-A3ACABAEB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3803B-1A4C-9D05-6E18-CDF377F4F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eCO</a:t>
            </a:r>
            <a:r>
              <a:rPr lang="en-US" sz="4000" baseline="-25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 increases lettuce preference for ammonium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0F0487E-17C6-9D9D-2EFD-FD3B24665D8E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FC75649-AB09-A685-1CCB-1C6629E6C77E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aph of different types of plants&#10;&#10;Description automatically generated with medium confidence">
            <a:extLst>
              <a:ext uri="{FF2B5EF4-FFF2-40B4-BE49-F238E27FC236}">
                <a16:creationId xmlns:a16="http://schemas.microsoft.com/office/drawing/2014/main" id="{3B2845B8-740F-9AF9-59AD-2E69B8DE6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821" y="1325563"/>
            <a:ext cx="7538357" cy="5368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81F63F-96B4-5553-9763-2D83631F3BA2}"/>
              </a:ext>
            </a:extLst>
          </p:cNvPr>
          <p:cNvSpPr txBox="1"/>
          <p:nvPr/>
        </p:nvSpPr>
        <p:spPr>
          <a:xfrm>
            <a:off x="0" y="6581001"/>
            <a:ext cx="17443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</a:t>
            </a:r>
            <a:r>
              <a:rPr lang="en-US" sz="1200" i="1" dirty="0">
                <a:latin typeface="Aptos" panose="020B0004020202020204" pitchFamily="34" charset="0"/>
              </a:rPr>
              <a:t>et al. </a:t>
            </a:r>
            <a:r>
              <a:rPr lang="en-US" sz="1200" dirty="0">
                <a:latin typeface="Aptos" panose="020B0004020202020204" pitchFamily="34" charset="0"/>
              </a:rPr>
              <a:t>(in prep.)</a:t>
            </a:r>
          </a:p>
        </p:txBody>
      </p:sp>
    </p:spTree>
    <p:extLst>
      <p:ext uri="{BB962C8B-B14F-4D97-AF65-F5344CB8AC3E}">
        <p14:creationId xmlns:p14="http://schemas.microsoft.com/office/powerpoint/2010/main" val="152033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2E902-5798-3827-BAC1-D663B4B59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2E33F-6248-F572-5644-853CF542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Conclusions</a:t>
            </a:r>
            <a:endParaRPr lang="en-US" sz="40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014903-1C36-331E-E2F9-1261BD6134AF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D838D87B-3F69-1D4E-70F4-CED01C903F59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D6CAD-4009-DC1A-6B6F-B5D0AC0C8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68" y="1626499"/>
            <a:ext cx="11398664" cy="5680609"/>
          </a:xfrm>
        </p:spPr>
        <p:txBody>
          <a:bodyPr>
            <a:normAutofit fontScale="92500"/>
          </a:bodyPr>
          <a:lstStyle/>
          <a:p>
            <a:r>
              <a:rPr lang="en-US" sz="3600" dirty="0"/>
              <a:t>Lettuce plants prefer ammonium as an N source under hydroponic cultivation.</a:t>
            </a:r>
          </a:p>
          <a:p>
            <a:r>
              <a:rPr lang="en-US" sz="3600" dirty="0"/>
              <a:t>This is exacerbated by eCO</a:t>
            </a:r>
            <a:r>
              <a:rPr lang="en-US" sz="3600" baseline="-25000" dirty="0"/>
              <a:t>2</a:t>
            </a:r>
            <a:r>
              <a:rPr lang="en-US" sz="3600" dirty="0"/>
              <a:t>.</a:t>
            </a:r>
          </a:p>
          <a:p>
            <a:r>
              <a:rPr lang="en-US" sz="3600" dirty="0"/>
              <a:t>Future nutrient formulations for space crop production should favor ammonium as a dominant N source.</a:t>
            </a:r>
          </a:p>
          <a:p>
            <a:r>
              <a:rPr lang="en-US" sz="3600" dirty="0"/>
              <a:t>Potential implications for waste processing and nutrient recycling.</a:t>
            </a:r>
          </a:p>
          <a:p>
            <a:r>
              <a:rPr lang="en-US" sz="3600" dirty="0"/>
              <a:t>Potential route to improve agricultural sustainability on Earth.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066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6B325-0EB8-D3F0-1BAC-BF88ABF6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6BFD2-FCBC-71F4-1638-B20817A0B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Future directions</a:t>
            </a:r>
            <a:endParaRPr lang="en-US" sz="40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7CC81C-0709-2093-FC5B-6F0DFF1A68BF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A78CFC5-FBE7-9CD8-848E-2FAFECCC59B6}"/>
              </a:ext>
            </a:extLst>
          </p:cNvPr>
          <p:cNvSpPr/>
          <p:nvPr/>
        </p:nvSpPr>
        <p:spPr>
          <a:xfrm>
            <a:off x="1497601" y="4901370"/>
            <a:ext cx="3431727" cy="151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ED700-A402-8190-0D78-787C00F37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68" y="2005239"/>
            <a:ext cx="11398664" cy="4852761"/>
          </a:xfrm>
        </p:spPr>
        <p:txBody>
          <a:bodyPr>
            <a:normAutofit/>
          </a:bodyPr>
          <a:lstStyle/>
          <a:p>
            <a:r>
              <a:rPr lang="en-US" sz="3600" dirty="0"/>
              <a:t>What is the optimal NH</a:t>
            </a:r>
            <a:r>
              <a:rPr lang="en-US" sz="3600" baseline="-25000" dirty="0"/>
              <a:t>4</a:t>
            </a:r>
            <a:r>
              <a:rPr lang="en-US" sz="3600" baseline="30000" dirty="0"/>
              <a:t>+ </a:t>
            </a:r>
            <a:r>
              <a:rPr lang="en-US" sz="3600" dirty="0"/>
              <a:t>: NO</a:t>
            </a:r>
            <a:r>
              <a:rPr lang="en-US" sz="3600" baseline="-25000" dirty="0"/>
              <a:t>3</a:t>
            </a:r>
            <a:r>
              <a:rPr lang="en-US" sz="3600" baseline="30000" dirty="0"/>
              <a:t>-</a:t>
            </a:r>
            <a:r>
              <a:rPr lang="en-US" sz="3600" dirty="0"/>
              <a:t> ratio for lettuce cultivation at high CO</a:t>
            </a:r>
            <a:r>
              <a:rPr lang="en-US" sz="3600" baseline="-25000" dirty="0"/>
              <a:t>2</a:t>
            </a:r>
            <a:r>
              <a:rPr lang="en-US" sz="3600" dirty="0"/>
              <a:t>?</a:t>
            </a:r>
          </a:p>
          <a:p>
            <a:r>
              <a:rPr lang="en-US" sz="3600" dirty="0"/>
              <a:t>How is this affected by other spaceflight stressors?</a:t>
            </a:r>
          </a:p>
          <a:p>
            <a:r>
              <a:rPr lang="en-US" sz="3600" dirty="0"/>
              <a:t>Is the same phenomenon observed in other candidate space crops?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92318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7CFD-405C-BE8F-C186-E708A349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BF48B-CBE0-2AE8-3E90-B274FDDA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Acknowledgements</a:t>
            </a:r>
            <a:endParaRPr lang="en-US" sz="40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740DB4-F1B1-C84E-5433-67AD522B6A9A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6F5EC4B-6C6B-78FC-871E-D3F8D9FC90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1522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500" dirty="0">
                <a:solidFill>
                  <a:srgbClr val="009AB7"/>
                </a:solidFill>
              </a:rPr>
              <a:t>Advisors:</a:t>
            </a:r>
          </a:p>
          <a:p>
            <a:pPr marL="0" indent="0">
              <a:buNone/>
            </a:pPr>
            <a:r>
              <a:rPr lang="en-US" dirty="0"/>
              <a:t>Gioia Massa</a:t>
            </a:r>
          </a:p>
          <a:p>
            <a:pPr marL="0" indent="0">
              <a:buNone/>
            </a:pPr>
            <a:r>
              <a:rPr lang="en-US" dirty="0" err="1"/>
              <a:t>Elison</a:t>
            </a:r>
            <a:r>
              <a:rPr lang="en-US" dirty="0"/>
              <a:t> </a:t>
            </a:r>
            <a:r>
              <a:rPr lang="en-US" dirty="0" err="1"/>
              <a:t>Blancaflor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Ray Wheeler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500" dirty="0">
                <a:solidFill>
                  <a:srgbClr val="009AB7"/>
                </a:solidFill>
              </a:rPr>
              <a:t>Interns:</a:t>
            </a:r>
          </a:p>
          <a:p>
            <a:pPr marL="0" indent="0">
              <a:buNone/>
            </a:pPr>
            <a:r>
              <a:rPr lang="en-US" dirty="0"/>
              <a:t>Kristen Saban</a:t>
            </a:r>
          </a:p>
          <a:p>
            <a:pPr marL="0" indent="0">
              <a:buNone/>
            </a:pPr>
            <a:r>
              <a:rPr lang="en-US" dirty="0"/>
              <a:t>Annie Shelton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3000" dirty="0">
                <a:solidFill>
                  <a:srgbClr val="009AB7"/>
                </a:solidFill>
              </a:rPr>
              <a:t>NASA KSC team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Two men standing in a room&#10;&#10;Description automatically generated">
            <a:extLst>
              <a:ext uri="{FF2B5EF4-FFF2-40B4-BE49-F238E27FC236}">
                <a16:creationId xmlns:a16="http://schemas.microsoft.com/office/drawing/2014/main" id="{8DF37138-FAE9-DD36-5CF2-9FFEFEBC64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5516" y="1871672"/>
            <a:ext cx="2891688" cy="2168766"/>
          </a:xfrm>
          <a:prstGeom prst="rect">
            <a:avLst/>
          </a:prstGeom>
        </p:spPr>
      </p:pic>
      <p:pic>
        <p:nvPicPr>
          <p:cNvPr id="11" name="Picture 10" descr="A person and person smiling for a picture&#10;&#10;Description automatically generated">
            <a:extLst>
              <a:ext uri="{FF2B5EF4-FFF2-40B4-BE49-F238E27FC236}">
                <a16:creationId xmlns:a16="http://schemas.microsoft.com/office/drawing/2014/main" id="{76328450-4653-3C1B-AE1C-31E5E9AB6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35917" y="4714848"/>
            <a:ext cx="2198508" cy="16488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6A45CF-7175-0B25-CB65-306A23F6D5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/>
          <a:stretch/>
        </p:blipFill>
        <p:spPr>
          <a:xfrm>
            <a:off x="6713032" y="1510211"/>
            <a:ext cx="4944003" cy="2891688"/>
          </a:xfrm>
          <a:prstGeom prst="rect">
            <a:avLst/>
          </a:prstGeom>
        </p:spPr>
      </p:pic>
      <p:pic>
        <p:nvPicPr>
          <p:cNvPr id="15" name="Picture 14" descr="A group of people sitting on a white floor&#10;&#10;Description automatically generated">
            <a:extLst>
              <a:ext uri="{FF2B5EF4-FFF2-40B4-BE49-F238E27FC236}">
                <a16:creationId xmlns:a16="http://schemas.microsoft.com/office/drawing/2014/main" id="{4D942BA8-6671-2CF5-6D9A-AEC4932B97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0" t="20000" b="32172"/>
          <a:stretch/>
        </p:blipFill>
        <p:spPr>
          <a:xfrm rot="10800000">
            <a:off x="8142014" y="4509025"/>
            <a:ext cx="3864352" cy="2179166"/>
          </a:xfrm>
          <a:prstGeom prst="rect">
            <a:avLst/>
          </a:prstGeom>
        </p:spPr>
      </p:pic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8FD0B4DE-1340-688F-4815-011ABA66F6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0" y="5772860"/>
            <a:ext cx="1631500" cy="728571"/>
          </a:xfrm>
          <a:prstGeom prst="rect">
            <a:avLst/>
          </a:prstGeom>
        </p:spPr>
      </p:pic>
      <p:pic>
        <p:nvPicPr>
          <p:cNvPr id="18" name="Picture 17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FED4DEE6-8AF6-A0AE-BBB4-11670AAAB1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5" b="9549"/>
          <a:stretch/>
        </p:blipFill>
        <p:spPr>
          <a:xfrm>
            <a:off x="6443794" y="4520859"/>
            <a:ext cx="1475059" cy="217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7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97CFD-405C-BE8F-C186-E708A3492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E236B130-5C10-695E-33EB-2A7EA995CC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29"/>
          <a:stretch/>
        </p:blipFill>
        <p:spPr>
          <a:xfrm>
            <a:off x="0" y="1325562"/>
            <a:ext cx="12192000" cy="55324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FBF48B-CBE0-2AE8-3E90-B274FDDA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Any questions?</a:t>
            </a:r>
            <a:endParaRPr lang="en-US" sz="40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740DB4-F1B1-C84E-5433-67AD522B6A9A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52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614" y="44408"/>
            <a:ext cx="10827932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Why grow plants in space?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Peppers harvested from the Plant Habitat-04 experiment are set aside for the astronauts to eat. Twelve other peppers harvested from the experiment will return to Earth for analysis.">
            <a:extLst>
              <a:ext uri="{FF2B5EF4-FFF2-40B4-BE49-F238E27FC236}">
                <a16:creationId xmlns:a16="http://schemas.microsoft.com/office/drawing/2014/main" id="{1F2180E6-652B-5429-DF25-BCDA884DC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1" y="2354868"/>
            <a:ext cx="3508044" cy="23379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E279AFE5-7362-C392-0C29-893F419F0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0008" y="2396776"/>
            <a:ext cx="3531398" cy="23523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9AB7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BEA3621-29D8-62A9-1676-BDB8B0E13E65}"/>
              </a:ext>
            </a:extLst>
          </p:cNvPr>
          <p:cNvGrpSpPr/>
          <p:nvPr/>
        </p:nvGrpSpPr>
        <p:grpSpPr>
          <a:xfrm>
            <a:off x="4342078" y="2734659"/>
            <a:ext cx="4030046" cy="1505628"/>
            <a:chOff x="4183679" y="2977139"/>
            <a:chExt cx="4030046" cy="1505628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CEB773-A54D-9B45-AAB3-2365436F32A6}"/>
                </a:ext>
              </a:extLst>
            </p:cNvPr>
            <p:cNvSpPr/>
            <p:nvPr/>
          </p:nvSpPr>
          <p:spPr>
            <a:xfrm rot="2954392">
              <a:off x="5571530" y="2444785"/>
              <a:ext cx="1453473" cy="2518181"/>
            </a:xfrm>
            <a:custGeom>
              <a:avLst/>
              <a:gdLst>
                <a:gd name="connsiteX0" fmla="*/ 392906 w 783431"/>
                <a:gd name="connsiteY0" fmla="*/ 0 h 1357313"/>
                <a:gd name="connsiteX1" fmla="*/ 392906 w 783431"/>
                <a:gd name="connsiteY1" fmla="*/ 0 h 1357313"/>
                <a:gd name="connsiteX2" fmla="*/ 411956 w 783431"/>
                <a:gd name="connsiteY2" fmla="*/ 28575 h 1357313"/>
                <a:gd name="connsiteX3" fmla="*/ 419100 w 783431"/>
                <a:gd name="connsiteY3" fmla="*/ 42863 h 1357313"/>
                <a:gd name="connsiteX4" fmla="*/ 423863 w 783431"/>
                <a:gd name="connsiteY4" fmla="*/ 52388 h 1357313"/>
                <a:gd name="connsiteX5" fmla="*/ 433388 w 783431"/>
                <a:gd name="connsiteY5" fmla="*/ 61913 h 1357313"/>
                <a:gd name="connsiteX6" fmla="*/ 442913 w 783431"/>
                <a:gd name="connsiteY6" fmla="*/ 78582 h 1357313"/>
                <a:gd name="connsiteX7" fmla="*/ 450056 w 783431"/>
                <a:gd name="connsiteY7" fmla="*/ 85725 h 1357313"/>
                <a:gd name="connsiteX8" fmla="*/ 459581 w 783431"/>
                <a:gd name="connsiteY8" fmla="*/ 100013 h 1357313"/>
                <a:gd name="connsiteX9" fmla="*/ 461963 w 783431"/>
                <a:gd name="connsiteY9" fmla="*/ 111919 h 1357313"/>
                <a:gd name="connsiteX10" fmla="*/ 469106 w 783431"/>
                <a:gd name="connsiteY10" fmla="*/ 121444 h 1357313"/>
                <a:gd name="connsiteX11" fmla="*/ 473869 w 783431"/>
                <a:gd name="connsiteY11" fmla="*/ 128588 h 1357313"/>
                <a:gd name="connsiteX12" fmla="*/ 476250 w 783431"/>
                <a:gd name="connsiteY12" fmla="*/ 138113 h 1357313"/>
                <a:gd name="connsiteX13" fmla="*/ 485775 w 783431"/>
                <a:gd name="connsiteY13" fmla="*/ 154782 h 1357313"/>
                <a:gd name="connsiteX14" fmla="*/ 495300 w 783431"/>
                <a:gd name="connsiteY14" fmla="*/ 171450 h 1357313"/>
                <a:gd name="connsiteX15" fmla="*/ 497681 w 783431"/>
                <a:gd name="connsiteY15" fmla="*/ 178594 h 1357313"/>
                <a:gd name="connsiteX16" fmla="*/ 502444 w 783431"/>
                <a:gd name="connsiteY16" fmla="*/ 185738 h 1357313"/>
                <a:gd name="connsiteX17" fmla="*/ 504825 w 783431"/>
                <a:gd name="connsiteY17" fmla="*/ 195263 h 1357313"/>
                <a:gd name="connsiteX18" fmla="*/ 509588 w 783431"/>
                <a:gd name="connsiteY18" fmla="*/ 202407 h 1357313"/>
                <a:gd name="connsiteX19" fmla="*/ 521494 w 783431"/>
                <a:gd name="connsiteY19" fmla="*/ 221457 h 1357313"/>
                <a:gd name="connsiteX20" fmla="*/ 531019 w 783431"/>
                <a:gd name="connsiteY20" fmla="*/ 240507 h 1357313"/>
                <a:gd name="connsiteX21" fmla="*/ 533400 w 783431"/>
                <a:gd name="connsiteY21" fmla="*/ 247650 h 1357313"/>
                <a:gd name="connsiteX22" fmla="*/ 542925 w 783431"/>
                <a:gd name="connsiteY22" fmla="*/ 261938 h 1357313"/>
                <a:gd name="connsiteX23" fmla="*/ 547688 w 783431"/>
                <a:gd name="connsiteY23" fmla="*/ 269082 h 1357313"/>
                <a:gd name="connsiteX24" fmla="*/ 557213 w 783431"/>
                <a:gd name="connsiteY24" fmla="*/ 285750 h 1357313"/>
                <a:gd name="connsiteX25" fmla="*/ 566738 w 783431"/>
                <a:gd name="connsiteY25" fmla="*/ 304800 h 1357313"/>
                <a:gd name="connsiteX26" fmla="*/ 571500 w 783431"/>
                <a:gd name="connsiteY26" fmla="*/ 311944 h 1357313"/>
                <a:gd name="connsiteX27" fmla="*/ 576263 w 783431"/>
                <a:gd name="connsiteY27" fmla="*/ 328613 h 1357313"/>
                <a:gd name="connsiteX28" fmla="*/ 581025 w 783431"/>
                <a:gd name="connsiteY28" fmla="*/ 335757 h 1357313"/>
                <a:gd name="connsiteX29" fmla="*/ 588169 w 783431"/>
                <a:gd name="connsiteY29" fmla="*/ 350044 h 1357313"/>
                <a:gd name="connsiteX30" fmla="*/ 595313 w 783431"/>
                <a:gd name="connsiteY30" fmla="*/ 366713 h 1357313"/>
                <a:gd name="connsiteX31" fmla="*/ 600075 w 783431"/>
                <a:gd name="connsiteY31" fmla="*/ 381000 h 1357313"/>
                <a:gd name="connsiteX32" fmla="*/ 602456 w 783431"/>
                <a:gd name="connsiteY32" fmla="*/ 388144 h 1357313"/>
                <a:gd name="connsiteX33" fmla="*/ 609600 w 783431"/>
                <a:gd name="connsiteY33" fmla="*/ 397669 h 1357313"/>
                <a:gd name="connsiteX34" fmla="*/ 619125 w 783431"/>
                <a:gd name="connsiteY34" fmla="*/ 421482 h 1357313"/>
                <a:gd name="connsiteX35" fmla="*/ 626269 w 783431"/>
                <a:gd name="connsiteY35" fmla="*/ 435769 h 1357313"/>
                <a:gd name="connsiteX36" fmla="*/ 633413 w 783431"/>
                <a:gd name="connsiteY36" fmla="*/ 452438 h 1357313"/>
                <a:gd name="connsiteX37" fmla="*/ 640556 w 783431"/>
                <a:gd name="connsiteY37" fmla="*/ 461963 h 1357313"/>
                <a:gd name="connsiteX38" fmla="*/ 650081 w 783431"/>
                <a:gd name="connsiteY38" fmla="*/ 483394 h 1357313"/>
                <a:gd name="connsiteX39" fmla="*/ 657225 w 783431"/>
                <a:gd name="connsiteY39" fmla="*/ 502444 h 1357313"/>
                <a:gd name="connsiteX40" fmla="*/ 664369 w 783431"/>
                <a:gd name="connsiteY40" fmla="*/ 519113 h 1357313"/>
                <a:gd name="connsiteX41" fmla="*/ 669131 w 783431"/>
                <a:gd name="connsiteY41" fmla="*/ 542925 h 1357313"/>
                <a:gd name="connsiteX42" fmla="*/ 673894 w 783431"/>
                <a:gd name="connsiteY42" fmla="*/ 554832 h 1357313"/>
                <a:gd name="connsiteX43" fmla="*/ 678656 w 783431"/>
                <a:gd name="connsiteY43" fmla="*/ 573882 h 1357313"/>
                <a:gd name="connsiteX44" fmla="*/ 683419 w 783431"/>
                <a:gd name="connsiteY44" fmla="*/ 583407 h 1357313"/>
                <a:gd name="connsiteX45" fmla="*/ 692944 w 783431"/>
                <a:gd name="connsiteY45" fmla="*/ 604838 h 1357313"/>
                <a:gd name="connsiteX46" fmla="*/ 700088 w 783431"/>
                <a:gd name="connsiteY46" fmla="*/ 626269 h 1357313"/>
                <a:gd name="connsiteX47" fmla="*/ 704850 w 783431"/>
                <a:gd name="connsiteY47" fmla="*/ 638175 h 1357313"/>
                <a:gd name="connsiteX48" fmla="*/ 711994 w 783431"/>
                <a:gd name="connsiteY48" fmla="*/ 645319 h 1357313"/>
                <a:gd name="connsiteX49" fmla="*/ 714375 w 783431"/>
                <a:gd name="connsiteY49" fmla="*/ 654844 h 1357313"/>
                <a:gd name="connsiteX50" fmla="*/ 719138 w 783431"/>
                <a:gd name="connsiteY50" fmla="*/ 669132 h 1357313"/>
                <a:gd name="connsiteX51" fmla="*/ 721519 w 783431"/>
                <a:gd name="connsiteY51" fmla="*/ 683419 h 1357313"/>
                <a:gd name="connsiteX52" fmla="*/ 726281 w 783431"/>
                <a:gd name="connsiteY52" fmla="*/ 697707 h 1357313"/>
                <a:gd name="connsiteX53" fmla="*/ 728663 w 783431"/>
                <a:gd name="connsiteY53" fmla="*/ 704850 h 1357313"/>
                <a:gd name="connsiteX54" fmla="*/ 731044 w 783431"/>
                <a:gd name="connsiteY54" fmla="*/ 714375 h 1357313"/>
                <a:gd name="connsiteX55" fmla="*/ 738188 w 783431"/>
                <a:gd name="connsiteY55" fmla="*/ 735807 h 1357313"/>
                <a:gd name="connsiteX56" fmla="*/ 745331 w 783431"/>
                <a:gd name="connsiteY56" fmla="*/ 766763 h 1357313"/>
                <a:gd name="connsiteX57" fmla="*/ 750094 w 783431"/>
                <a:gd name="connsiteY57" fmla="*/ 776288 h 1357313"/>
                <a:gd name="connsiteX58" fmla="*/ 752475 w 783431"/>
                <a:gd name="connsiteY58" fmla="*/ 788194 h 1357313"/>
                <a:gd name="connsiteX59" fmla="*/ 757238 w 783431"/>
                <a:gd name="connsiteY59" fmla="*/ 804863 h 1357313"/>
                <a:gd name="connsiteX60" fmla="*/ 764381 w 783431"/>
                <a:gd name="connsiteY60" fmla="*/ 833438 h 1357313"/>
                <a:gd name="connsiteX61" fmla="*/ 771525 w 783431"/>
                <a:gd name="connsiteY61" fmla="*/ 890588 h 1357313"/>
                <a:gd name="connsiteX62" fmla="*/ 776288 w 783431"/>
                <a:gd name="connsiteY62" fmla="*/ 900113 h 1357313"/>
                <a:gd name="connsiteX63" fmla="*/ 778669 w 783431"/>
                <a:gd name="connsiteY63" fmla="*/ 914400 h 1357313"/>
                <a:gd name="connsiteX64" fmla="*/ 781050 w 783431"/>
                <a:gd name="connsiteY64" fmla="*/ 933450 h 1357313"/>
                <a:gd name="connsiteX65" fmla="*/ 783431 w 783431"/>
                <a:gd name="connsiteY65" fmla="*/ 942975 h 1357313"/>
                <a:gd name="connsiteX66" fmla="*/ 781050 w 783431"/>
                <a:gd name="connsiteY66" fmla="*/ 1042988 h 1357313"/>
                <a:gd name="connsiteX67" fmla="*/ 778669 w 783431"/>
                <a:gd name="connsiteY67" fmla="*/ 1062038 h 1357313"/>
                <a:gd name="connsiteX68" fmla="*/ 776288 w 783431"/>
                <a:gd name="connsiteY68" fmla="*/ 1088232 h 1357313"/>
                <a:gd name="connsiteX69" fmla="*/ 769144 w 783431"/>
                <a:gd name="connsiteY69" fmla="*/ 1145382 h 1357313"/>
                <a:gd name="connsiteX70" fmla="*/ 764381 w 783431"/>
                <a:gd name="connsiteY70" fmla="*/ 1154907 h 1357313"/>
                <a:gd name="connsiteX71" fmla="*/ 759619 w 783431"/>
                <a:gd name="connsiteY71" fmla="*/ 1166813 h 1357313"/>
                <a:gd name="connsiteX72" fmla="*/ 754856 w 783431"/>
                <a:gd name="connsiteY72" fmla="*/ 1183482 h 1357313"/>
                <a:gd name="connsiteX73" fmla="*/ 750094 w 783431"/>
                <a:gd name="connsiteY73" fmla="*/ 1193007 h 1357313"/>
                <a:gd name="connsiteX74" fmla="*/ 745331 w 783431"/>
                <a:gd name="connsiteY74" fmla="*/ 1207294 h 1357313"/>
                <a:gd name="connsiteX75" fmla="*/ 738188 w 783431"/>
                <a:gd name="connsiteY75" fmla="*/ 1219200 h 1357313"/>
                <a:gd name="connsiteX76" fmla="*/ 735806 w 783431"/>
                <a:gd name="connsiteY76" fmla="*/ 1226344 h 1357313"/>
                <a:gd name="connsiteX77" fmla="*/ 728663 w 783431"/>
                <a:gd name="connsiteY77" fmla="*/ 1238250 h 1357313"/>
                <a:gd name="connsiteX78" fmla="*/ 723900 w 783431"/>
                <a:gd name="connsiteY78" fmla="*/ 1245394 h 1357313"/>
                <a:gd name="connsiteX79" fmla="*/ 714375 w 783431"/>
                <a:gd name="connsiteY79" fmla="*/ 1252538 h 1357313"/>
                <a:gd name="connsiteX80" fmla="*/ 704850 w 783431"/>
                <a:gd name="connsiteY80" fmla="*/ 1264444 h 1357313"/>
                <a:gd name="connsiteX81" fmla="*/ 690563 w 783431"/>
                <a:gd name="connsiteY81" fmla="*/ 1273969 h 1357313"/>
                <a:gd name="connsiteX82" fmla="*/ 673894 w 783431"/>
                <a:gd name="connsiteY82" fmla="*/ 1290638 h 1357313"/>
                <a:gd name="connsiteX83" fmla="*/ 669131 w 783431"/>
                <a:gd name="connsiteY83" fmla="*/ 1297782 h 1357313"/>
                <a:gd name="connsiteX84" fmla="*/ 654844 w 783431"/>
                <a:gd name="connsiteY84" fmla="*/ 1304925 h 1357313"/>
                <a:gd name="connsiteX85" fmla="*/ 645319 w 783431"/>
                <a:gd name="connsiteY85" fmla="*/ 1309688 h 1357313"/>
                <a:gd name="connsiteX86" fmla="*/ 638175 w 783431"/>
                <a:gd name="connsiteY86" fmla="*/ 1314450 h 1357313"/>
                <a:gd name="connsiteX87" fmla="*/ 611981 w 783431"/>
                <a:gd name="connsiteY87" fmla="*/ 1323975 h 1357313"/>
                <a:gd name="connsiteX88" fmla="*/ 604838 w 783431"/>
                <a:gd name="connsiteY88" fmla="*/ 1328738 h 1357313"/>
                <a:gd name="connsiteX89" fmla="*/ 585788 w 783431"/>
                <a:gd name="connsiteY89" fmla="*/ 1333500 h 1357313"/>
                <a:gd name="connsiteX90" fmla="*/ 569119 w 783431"/>
                <a:gd name="connsiteY90" fmla="*/ 1340644 h 1357313"/>
                <a:gd name="connsiteX91" fmla="*/ 554831 w 783431"/>
                <a:gd name="connsiteY91" fmla="*/ 1343025 h 1357313"/>
                <a:gd name="connsiteX92" fmla="*/ 533400 w 783431"/>
                <a:gd name="connsiteY92" fmla="*/ 1350169 h 1357313"/>
                <a:gd name="connsiteX93" fmla="*/ 526256 w 783431"/>
                <a:gd name="connsiteY93" fmla="*/ 1352550 h 1357313"/>
                <a:gd name="connsiteX94" fmla="*/ 488156 w 783431"/>
                <a:gd name="connsiteY94" fmla="*/ 1357313 h 1357313"/>
                <a:gd name="connsiteX95" fmla="*/ 304800 w 783431"/>
                <a:gd name="connsiteY95" fmla="*/ 1352550 h 1357313"/>
                <a:gd name="connsiteX96" fmla="*/ 285750 w 783431"/>
                <a:gd name="connsiteY96" fmla="*/ 1347788 h 1357313"/>
                <a:gd name="connsiteX97" fmla="*/ 273844 w 783431"/>
                <a:gd name="connsiteY97" fmla="*/ 1345407 h 1357313"/>
                <a:gd name="connsiteX98" fmla="*/ 259556 w 783431"/>
                <a:gd name="connsiteY98" fmla="*/ 1340644 h 1357313"/>
                <a:gd name="connsiteX99" fmla="*/ 247650 w 783431"/>
                <a:gd name="connsiteY99" fmla="*/ 1338263 h 1357313"/>
                <a:gd name="connsiteX100" fmla="*/ 211931 w 783431"/>
                <a:gd name="connsiteY100" fmla="*/ 1326357 h 1357313"/>
                <a:gd name="connsiteX101" fmla="*/ 197644 w 783431"/>
                <a:gd name="connsiteY101" fmla="*/ 1321594 h 1357313"/>
                <a:gd name="connsiteX102" fmla="*/ 183356 w 783431"/>
                <a:gd name="connsiteY102" fmla="*/ 1319213 h 1357313"/>
                <a:gd name="connsiteX103" fmla="*/ 164306 w 783431"/>
                <a:gd name="connsiteY103" fmla="*/ 1312069 h 1357313"/>
                <a:gd name="connsiteX104" fmla="*/ 147638 w 783431"/>
                <a:gd name="connsiteY104" fmla="*/ 1302544 h 1357313"/>
                <a:gd name="connsiteX105" fmla="*/ 135731 w 783431"/>
                <a:gd name="connsiteY105" fmla="*/ 1293019 h 1357313"/>
                <a:gd name="connsiteX106" fmla="*/ 111919 w 783431"/>
                <a:gd name="connsiteY106" fmla="*/ 1281113 h 1357313"/>
                <a:gd name="connsiteX107" fmla="*/ 102394 w 783431"/>
                <a:gd name="connsiteY107" fmla="*/ 1271588 h 1357313"/>
                <a:gd name="connsiteX108" fmla="*/ 92869 w 783431"/>
                <a:gd name="connsiteY108" fmla="*/ 1264444 h 1357313"/>
                <a:gd name="connsiteX109" fmla="*/ 85725 w 783431"/>
                <a:gd name="connsiteY109" fmla="*/ 1254919 h 1357313"/>
                <a:gd name="connsiteX110" fmla="*/ 54769 w 783431"/>
                <a:gd name="connsiteY110" fmla="*/ 1228725 h 1357313"/>
                <a:gd name="connsiteX111" fmla="*/ 45244 w 783431"/>
                <a:gd name="connsiteY111" fmla="*/ 1214438 h 1357313"/>
                <a:gd name="connsiteX112" fmla="*/ 40481 w 783431"/>
                <a:gd name="connsiteY112" fmla="*/ 1207294 h 1357313"/>
                <a:gd name="connsiteX113" fmla="*/ 35719 w 783431"/>
                <a:gd name="connsiteY113" fmla="*/ 1193007 h 1357313"/>
                <a:gd name="connsiteX114" fmla="*/ 23813 w 783431"/>
                <a:gd name="connsiteY114" fmla="*/ 1171575 h 1357313"/>
                <a:gd name="connsiteX115" fmla="*/ 21431 w 783431"/>
                <a:gd name="connsiteY115" fmla="*/ 1164432 h 1357313"/>
                <a:gd name="connsiteX116" fmla="*/ 16669 w 783431"/>
                <a:gd name="connsiteY116" fmla="*/ 1145382 h 1357313"/>
                <a:gd name="connsiteX117" fmla="*/ 11906 w 783431"/>
                <a:gd name="connsiteY117" fmla="*/ 1135857 h 1357313"/>
                <a:gd name="connsiteX118" fmla="*/ 7144 w 783431"/>
                <a:gd name="connsiteY118" fmla="*/ 1054894 h 1357313"/>
                <a:gd name="connsiteX119" fmla="*/ 4763 w 783431"/>
                <a:gd name="connsiteY119" fmla="*/ 1021557 h 1357313"/>
                <a:gd name="connsiteX120" fmla="*/ 2381 w 783431"/>
                <a:gd name="connsiteY120" fmla="*/ 983457 h 1357313"/>
                <a:gd name="connsiteX121" fmla="*/ 0 w 783431"/>
                <a:gd name="connsiteY121" fmla="*/ 928688 h 1357313"/>
                <a:gd name="connsiteX122" fmla="*/ 4763 w 783431"/>
                <a:gd name="connsiteY122" fmla="*/ 878682 h 1357313"/>
                <a:gd name="connsiteX123" fmla="*/ 11906 w 783431"/>
                <a:gd name="connsiteY123" fmla="*/ 859632 h 1357313"/>
                <a:gd name="connsiteX124" fmla="*/ 14288 w 783431"/>
                <a:gd name="connsiteY124" fmla="*/ 823913 h 1357313"/>
                <a:gd name="connsiteX125" fmla="*/ 19050 w 783431"/>
                <a:gd name="connsiteY125" fmla="*/ 807244 h 1357313"/>
                <a:gd name="connsiteX126" fmla="*/ 21431 w 783431"/>
                <a:gd name="connsiteY126" fmla="*/ 797719 h 1357313"/>
                <a:gd name="connsiteX127" fmla="*/ 28575 w 783431"/>
                <a:gd name="connsiteY127" fmla="*/ 778669 h 1357313"/>
                <a:gd name="connsiteX128" fmla="*/ 38100 w 783431"/>
                <a:gd name="connsiteY128" fmla="*/ 754857 h 1357313"/>
                <a:gd name="connsiteX129" fmla="*/ 40481 w 783431"/>
                <a:gd name="connsiteY129" fmla="*/ 742950 h 1357313"/>
                <a:gd name="connsiteX130" fmla="*/ 42863 w 783431"/>
                <a:gd name="connsiteY130" fmla="*/ 728663 h 1357313"/>
                <a:gd name="connsiteX131" fmla="*/ 47625 w 783431"/>
                <a:gd name="connsiteY131" fmla="*/ 707232 h 1357313"/>
                <a:gd name="connsiteX132" fmla="*/ 50006 w 783431"/>
                <a:gd name="connsiteY132" fmla="*/ 685800 h 1357313"/>
                <a:gd name="connsiteX133" fmla="*/ 52388 w 783431"/>
                <a:gd name="connsiteY133" fmla="*/ 678657 h 1357313"/>
                <a:gd name="connsiteX134" fmla="*/ 54769 w 783431"/>
                <a:gd name="connsiteY134" fmla="*/ 669132 h 1357313"/>
                <a:gd name="connsiteX135" fmla="*/ 64294 w 783431"/>
                <a:gd name="connsiteY135" fmla="*/ 652463 h 1357313"/>
                <a:gd name="connsiteX136" fmla="*/ 69056 w 783431"/>
                <a:gd name="connsiteY136" fmla="*/ 642938 h 1357313"/>
                <a:gd name="connsiteX137" fmla="*/ 73819 w 783431"/>
                <a:gd name="connsiteY137" fmla="*/ 635794 h 1357313"/>
                <a:gd name="connsiteX138" fmla="*/ 83344 w 783431"/>
                <a:gd name="connsiteY138" fmla="*/ 611982 h 1357313"/>
                <a:gd name="connsiteX139" fmla="*/ 88106 w 783431"/>
                <a:gd name="connsiteY139" fmla="*/ 602457 h 1357313"/>
                <a:gd name="connsiteX140" fmla="*/ 90488 w 783431"/>
                <a:gd name="connsiteY140" fmla="*/ 595313 h 1357313"/>
                <a:gd name="connsiteX141" fmla="*/ 95250 w 783431"/>
                <a:gd name="connsiteY141" fmla="*/ 585788 h 1357313"/>
                <a:gd name="connsiteX142" fmla="*/ 97631 w 783431"/>
                <a:gd name="connsiteY142" fmla="*/ 576263 h 1357313"/>
                <a:gd name="connsiteX143" fmla="*/ 104775 w 783431"/>
                <a:gd name="connsiteY143" fmla="*/ 559594 h 1357313"/>
                <a:gd name="connsiteX144" fmla="*/ 111919 w 783431"/>
                <a:gd name="connsiteY144" fmla="*/ 540544 h 1357313"/>
                <a:gd name="connsiteX145" fmla="*/ 116681 w 783431"/>
                <a:gd name="connsiteY145" fmla="*/ 523875 h 1357313"/>
                <a:gd name="connsiteX146" fmla="*/ 123825 w 783431"/>
                <a:gd name="connsiteY146" fmla="*/ 509588 h 1357313"/>
                <a:gd name="connsiteX147" fmla="*/ 138113 w 783431"/>
                <a:gd name="connsiteY147" fmla="*/ 476250 h 1357313"/>
                <a:gd name="connsiteX148" fmla="*/ 145256 w 783431"/>
                <a:gd name="connsiteY148" fmla="*/ 454819 h 1357313"/>
                <a:gd name="connsiteX149" fmla="*/ 152400 w 783431"/>
                <a:gd name="connsiteY149" fmla="*/ 442913 h 1357313"/>
                <a:gd name="connsiteX150" fmla="*/ 159544 w 783431"/>
                <a:gd name="connsiteY150" fmla="*/ 419100 h 1357313"/>
                <a:gd name="connsiteX151" fmla="*/ 164306 w 783431"/>
                <a:gd name="connsiteY151" fmla="*/ 404813 h 1357313"/>
                <a:gd name="connsiteX152" fmla="*/ 171450 w 783431"/>
                <a:gd name="connsiteY152" fmla="*/ 397669 h 1357313"/>
                <a:gd name="connsiteX153" fmla="*/ 183356 w 783431"/>
                <a:gd name="connsiteY153" fmla="*/ 373857 h 1357313"/>
                <a:gd name="connsiteX154" fmla="*/ 183356 w 783431"/>
                <a:gd name="connsiteY154" fmla="*/ 373857 h 1357313"/>
                <a:gd name="connsiteX155" fmla="*/ 195263 w 783431"/>
                <a:gd name="connsiteY155" fmla="*/ 345282 h 1357313"/>
                <a:gd name="connsiteX156" fmla="*/ 197644 w 783431"/>
                <a:gd name="connsiteY156" fmla="*/ 338138 h 1357313"/>
                <a:gd name="connsiteX157" fmla="*/ 202406 w 783431"/>
                <a:gd name="connsiteY157" fmla="*/ 328613 h 1357313"/>
                <a:gd name="connsiteX158" fmla="*/ 204788 w 783431"/>
                <a:gd name="connsiteY158" fmla="*/ 321469 h 1357313"/>
                <a:gd name="connsiteX159" fmla="*/ 214313 w 783431"/>
                <a:gd name="connsiteY159" fmla="*/ 304800 h 1357313"/>
                <a:gd name="connsiteX160" fmla="*/ 221456 w 783431"/>
                <a:gd name="connsiteY160" fmla="*/ 283369 h 1357313"/>
                <a:gd name="connsiteX161" fmla="*/ 230981 w 783431"/>
                <a:gd name="connsiteY161" fmla="*/ 266700 h 1357313"/>
                <a:gd name="connsiteX162" fmla="*/ 235744 w 783431"/>
                <a:gd name="connsiteY162" fmla="*/ 252413 h 1357313"/>
                <a:gd name="connsiteX163" fmla="*/ 252413 w 783431"/>
                <a:gd name="connsiteY163" fmla="*/ 221457 h 1357313"/>
                <a:gd name="connsiteX164" fmla="*/ 259556 w 783431"/>
                <a:gd name="connsiteY164" fmla="*/ 211932 h 1357313"/>
                <a:gd name="connsiteX165" fmla="*/ 266700 w 783431"/>
                <a:gd name="connsiteY165" fmla="*/ 192882 h 1357313"/>
                <a:gd name="connsiteX166" fmla="*/ 271463 w 783431"/>
                <a:gd name="connsiteY166" fmla="*/ 185738 h 1357313"/>
                <a:gd name="connsiteX167" fmla="*/ 278606 w 783431"/>
                <a:gd name="connsiteY167" fmla="*/ 173832 h 1357313"/>
                <a:gd name="connsiteX168" fmla="*/ 280988 w 783431"/>
                <a:gd name="connsiteY168" fmla="*/ 166688 h 1357313"/>
                <a:gd name="connsiteX169" fmla="*/ 288131 w 783431"/>
                <a:gd name="connsiteY169" fmla="*/ 152400 h 1357313"/>
                <a:gd name="connsiteX170" fmla="*/ 295275 w 783431"/>
                <a:gd name="connsiteY170" fmla="*/ 142875 h 1357313"/>
                <a:gd name="connsiteX171" fmla="*/ 307181 w 783431"/>
                <a:gd name="connsiteY171" fmla="*/ 119063 h 1357313"/>
                <a:gd name="connsiteX172" fmla="*/ 316706 w 783431"/>
                <a:gd name="connsiteY172" fmla="*/ 102394 h 1357313"/>
                <a:gd name="connsiteX173" fmla="*/ 321469 w 783431"/>
                <a:gd name="connsiteY173" fmla="*/ 95250 h 1357313"/>
                <a:gd name="connsiteX174" fmla="*/ 330994 w 783431"/>
                <a:gd name="connsiteY174" fmla="*/ 71438 h 1357313"/>
                <a:gd name="connsiteX175" fmla="*/ 342900 w 783431"/>
                <a:gd name="connsiteY175" fmla="*/ 52388 h 1357313"/>
                <a:gd name="connsiteX176" fmla="*/ 350044 w 783431"/>
                <a:gd name="connsiteY176" fmla="*/ 47625 h 1357313"/>
                <a:gd name="connsiteX177" fmla="*/ 354806 w 783431"/>
                <a:gd name="connsiteY177" fmla="*/ 38100 h 1357313"/>
                <a:gd name="connsiteX178" fmla="*/ 392906 w 783431"/>
                <a:gd name="connsiteY178" fmla="*/ 0 h 1357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783431" h="1357313">
                  <a:moveTo>
                    <a:pt x="392906" y="0"/>
                  </a:moveTo>
                  <a:lnTo>
                    <a:pt x="392906" y="0"/>
                  </a:lnTo>
                  <a:cubicBezTo>
                    <a:pt x="399256" y="9525"/>
                    <a:pt x="408335" y="17715"/>
                    <a:pt x="411956" y="28575"/>
                  </a:cubicBezTo>
                  <a:cubicBezTo>
                    <a:pt x="416323" y="41672"/>
                    <a:pt x="411715" y="29939"/>
                    <a:pt x="419100" y="42863"/>
                  </a:cubicBezTo>
                  <a:cubicBezTo>
                    <a:pt x="420861" y="45945"/>
                    <a:pt x="421733" y="49548"/>
                    <a:pt x="423863" y="52388"/>
                  </a:cubicBezTo>
                  <a:cubicBezTo>
                    <a:pt x="426557" y="55980"/>
                    <a:pt x="430213" y="58738"/>
                    <a:pt x="433388" y="61913"/>
                  </a:cubicBezTo>
                  <a:cubicBezTo>
                    <a:pt x="436301" y="67739"/>
                    <a:pt x="438704" y="73531"/>
                    <a:pt x="442913" y="78582"/>
                  </a:cubicBezTo>
                  <a:cubicBezTo>
                    <a:pt x="445069" y="81169"/>
                    <a:pt x="447989" y="83067"/>
                    <a:pt x="450056" y="85725"/>
                  </a:cubicBezTo>
                  <a:cubicBezTo>
                    <a:pt x="453570" y="90243"/>
                    <a:pt x="459581" y="100013"/>
                    <a:pt x="459581" y="100013"/>
                  </a:cubicBezTo>
                  <a:cubicBezTo>
                    <a:pt x="460375" y="103982"/>
                    <a:pt x="460319" y="108221"/>
                    <a:pt x="461963" y="111919"/>
                  </a:cubicBezTo>
                  <a:cubicBezTo>
                    <a:pt x="463575" y="115546"/>
                    <a:pt x="466799" y="118215"/>
                    <a:pt x="469106" y="121444"/>
                  </a:cubicBezTo>
                  <a:cubicBezTo>
                    <a:pt x="470770" y="123773"/>
                    <a:pt x="472281" y="126207"/>
                    <a:pt x="473869" y="128588"/>
                  </a:cubicBezTo>
                  <a:cubicBezTo>
                    <a:pt x="474663" y="131763"/>
                    <a:pt x="475101" y="135049"/>
                    <a:pt x="476250" y="138113"/>
                  </a:cubicBezTo>
                  <a:cubicBezTo>
                    <a:pt x="482510" y="154805"/>
                    <a:pt x="478869" y="140970"/>
                    <a:pt x="485775" y="154782"/>
                  </a:cubicBezTo>
                  <a:cubicBezTo>
                    <a:pt x="494863" y="172959"/>
                    <a:pt x="478029" y="148423"/>
                    <a:pt x="495300" y="171450"/>
                  </a:cubicBezTo>
                  <a:cubicBezTo>
                    <a:pt x="496094" y="173831"/>
                    <a:pt x="496558" y="176349"/>
                    <a:pt x="497681" y="178594"/>
                  </a:cubicBezTo>
                  <a:cubicBezTo>
                    <a:pt x="498961" y="181154"/>
                    <a:pt x="501317" y="183107"/>
                    <a:pt x="502444" y="185738"/>
                  </a:cubicBezTo>
                  <a:cubicBezTo>
                    <a:pt x="503733" y="188746"/>
                    <a:pt x="503536" y="192255"/>
                    <a:pt x="504825" y="195263"/>
                  </a:cubicBezTo>
                  <a:cubicBezTo>
                    <a:pt x="505952" y="197894"/>
                    <a:pt x="508308" y="199847"/>
                    <a:pt x="509588" y="202407"/>
                  </a:cubicBezTo>
                  <a:cubicBezTo>
                    <a:pt x="518608" y="220447"/>
                    <a:pt x="508958" y="208921"/>
                    <a:pt x="521494" y="221457"/>
                  </a:cubicBezTo>
                  <a:cubicBezTo>
                    <a:pt x="526228" y="240394"/>
                    <a:pt x="520225" y="221619"/>
                    <a:pt x="531019" y="240507"/>
                  </a:cubicBezTo>
                  <a:cubicBezTo>
                    <a:pt x="532264" y="242686"/>
                    <a:pt x="532181" y="245456"/>
                    <a:pt x="533400" y="247650"/>
                  </a:cubicBezTo>
                  <a:cubicBezTo>
                    <a:pt x="536180" y="252654"/>
                    <a:pt x="539750" y="257175"/>
                    <a:pt x="542925" y="261938"/>
                  </a:cubicBezTo>
                  <a:lnTo>
                    <a:pt x="547688" y="269082"/>
                  </a:lnTo>
                  <a:cubicBezTo>
                    <a:pt x="553048" y="290526"/>
                    <a:pt x="545529" y="267391"/>
                    <a:pt x="557213" y="285750"/>
                  </a:cubicBezTo>
                  <a:cubicBezTo>
                    <a:pt x="561025" y="291740"/>
                    <a:pt x="562800" y="298893"/>
                    <a:pt x="566738" y="304800"/>
                  </a:cubicBezTo>
                  <a:cubicBezTo>
                    <a:pt x="568325" y="307181"/>
                    <a:pt x="570220" y="309384"/>
                    <a:pt x="571500" y="311944"/>
                  </a:cubicBezTo>
                  <a:cubicBezTo>
                    <a:pt x="576130" y="321205"/>
                    <a:pt x="571689" y="317941"/>
                    <a:pt x="576263" y="328613"/>
                  </a:cubicBezTo>
                  <a:cubicBezTo>
                    <a:pt x="577390" y="331243"/>
                    <a:pt x="579745" y="333197"/>
                    <a:pt x="581025" y="335757"/>
                  </a:cubicBezTo>
                  <a:cubicBezTo>
                    <a:pt x="590879" y="355466"/>
                    <a:pt x="574524" y="329578"/>
                    <a:pt x="588169" y="350044"/>
                  </a:cubicBezTo>
                  <a:cubicBezTo>
                    <a:pt x="594467" y="375240"/>
                    <a:pt x="585916" y="345569"/>
                    <a:pt x="595313" y="366713"/>
                  </a:cubicBezTo>
                  <a:cubicBezTo>
                    <a:pt x="597352" y="371300"/>
                    <a:pt x="598488" y="376238"/>
                    <a:pt x="600075" y="381000"/>
                  </a:cubicBezTo>
                  <a:cubicBezTo>
                    <a:pt x="600869" y="383381"/>
                    <a:pt x="600950" y="386136"/>
                    <a:pt x="602456" y="388144"/>
                  </a:cubicBezTo>
                  <a:lnTo>
                    <a:pt x="609600" y="397669"/>
                  </a:lnTo>
                  <a:cubicBezTo>
                    <a:pt x="613785" y="418595"/>
                    <a:pt x="608874" y="400980"/>
                    <a:pt x="619125" y="421482"/>
                  </a:cubicBezTo>
                  <a:cubicBezTo>
                    <a:pt x="628982" y="441196"/>
                    <a:pt x="612621" y="415298"/>
                    <a:pt x="626269" y="435769"/>
                  </a:cubicBezTo>
                  <a:cubicBezTo>
                    <a:pt x="628584" y="442716"/>
                    <a:pt x="629207" y="445709"/>
                    <a:pt x="633413" y="452438"/>
                  </a:cubicBezTo>
                  <a:cubicBezTo>
                    <a:pt x="635516" y="455803"/>
                    <a:pt x="638175" y="458788"/>
                    <a:pt x="640556" y="461963"/>
                  </a:cubicBezTo>
                  <a:cubicBezTo>
                    <a:pt x="645101" y="480139"/>
                    <a:pt x="639783" y="462798"/>
                    <a:pt x="650081" y="483394"/>
                  </a:cubicBezTo>
                  <a:cubicBezTo>
                    <a:pt x="659960" y="503153"/>
                    <a:pt x="651035" y="488002"/>
                    <a:pt x="657225" y="502444"/>
                  </a:cubicBezTo>
                  <a:cubicBezTo>
                    <a:pt x="660790" y="510761"/>
                    <a:pt x="662507" y="511043"/>
                    <a:pt x="664369" y="519113"/>
                  </a:cubicBezTo>
                  <a:cubicBezTo>
                    <a:pt x="666189" y="527000"/>
                    <a:pt x="666125" y="535409"/>
                    <a:pt x="669131" y="542925"/>
                  </a:cubicBezTo>
                  <a:cubicBezTo>
                    <a:pt x="670719" y="546894"/>
                    <a:pt x="672637" y="550746"/>
                    <a:pt x="673894" y="554832"/>
                  </a:cubicBezTo>
                  <a:cubicBezTo>
                    <a:pt x="675819" y="561088"/>
                    <a:pt x="675729" y="568028"/>
                    <a:pt x="678656" y="573882"/>
                  </a:cubicBezTo>
                  <a:cubicBezTo>
                    <a:pt x="680244" y="577057"/>
                    <a:pt x="682101" y="580111"/>
                    <a:pt x="683419" y="583407"/>
                  </a:cubicBezTo>
                  <a:cubicBezTo>
                    <a:pt x="691921" y="604661"/>
                    <a:pt x="683780" y="591093"/>
                    <a:pt x="692944" y="604838"/>
                  </a:cubicBezTo>
                  <a:cubicBezTo>
                    <a:pt x="695325" y="611982"/>
                    <a:pt x="697292" y="619277"/>
                    <a:pt x="700088" y="626269"/>
                  </a:cubicBezTo>
                  <a:cubicBezTo>
                    <a:pt x="701675" y="630238"/>
                    <a:pt x="702585" y="634550"/>
                    <a:pt x="704850" y="638175"/>
                  </a:cubicBezTo>
                  <a:cubicBezTo>
                    <a:pt x="706635" y="641031"/>
                    <a:pt x="709613" y="642938"/>
                    <a:pt x="711994" y="645319"/>
                  </a:cubicBezTo>
                  <a:cubicBezTo>
                    <a:pt x="712788" y="648494"/>
                    <a:pt x="713435" y="651709"/>
                    <a:pt x="714375" y="654844"/>
                  </a:cubicBezTo>
                  <a:cubicBezTo>
                    <a:pt x="715818" y="659653"/>
                    <a:pt x="719138" y="669132"/>
                    <a:pt x="719138" y="669132"/>
                  </a:cubicBezTo>
                  <a:cubicBezTo>
                    <a:pt x="719932" y="673894"/>
                    <a:pt x="720348" y="678735"/>
                    <a:pt x="721519" y="683419"/>
                  </a:cubicBezTo>
                  <a:cubicBezTo>
                    <a:pt x="722736" y="688289"/>
                    <a:pt x="724693" y="692944"/>
                    <a:pt x="726281" y="697707"/>
                  </a:cubicBezTo>
                  <a:cubicBezTo>
                    <a:pt x="727075" y="700088"/>
                    <a:pt x="728054" y="702415"/>
                    <a:pt x="728663" y="704850"/>
                  </a:cubicBezTo>
                  <a:cubicBezTo>
                    <a:pt x="729457" y="708025"/>
                    <a:pt x="730082" y="711247"/>
                    <a:pt x="731044" y="714375"/>
                  </a:cubicBezTo>
                  <a:cubicBezTo>
                    <a:pt x="733259" y="721572"/>
                    <a:pt x="736711" y="728423"/>
                    <a:pt x="738188" y="735807"/>
                  </a:cubicBezTo>
                  <a:cubicBezTo>
                    <a:pt x="739485" y="742291"/>
                    <a:pt x="743417" y="762935"/>
                    <a:pt x="745331" y="766763"/>
                  </a:cubicBezTo>
                  <a:lnTo>
                    <a:pt x="750094" y="776288"/>
                  </a:lnTo>
                  <a:cubicBezTo>
                    <a:pt x="750888" y="780257"/>
                    <a:pt x="751493" y="784268"/>
                    <a:pt x="752475" y="788194"/>
                  </a:cubicBezTo>
                  <a:cubicBezTo>
                    <a:pt x="755873" y="801787"/>
                    <a:pt x="754270" y="788543"/>
                    <a:pt x="757238" y="804863"/>
                  </a:cubicBezTo>
                  <a:cubicBezTo>
                    <a:pt x="761718" y="829500"/>
                    <a:pt x="756397" y="813475"/>
                    <a:pt x="764381" y="833438"/>
                  </a:cubicBezTo>
                  <a:cubicBezTo>
                    <a:pt x="765263" y="842253"/>
                    <a:pt x="769318" y="886175"/>
                    <a:pt x="771525" y="890588"/>
                  </a:cubicBezTo>
                  <a:lnTo>
                    <a:pt x="776288" y="900113"/>
                  </a:lnTo>
                  <a:cubicBezTo>
                    <a:pt x="777082" y="904875"/>
                    <a:pt x="777986" y="909621"/>
                    <a:pt x="778669" y="914400"/>
                  </a:cubicBezTo>
                  <a:cubicBezTo>
                    <a:pt x="779574" y="920735"/>
                    <a:pt x="779998" y="927138"/>
                    <a:pt x="781050" y="933450"/>
                  </a:cubicBezTo>
                  <a:cubicBezTo>
                    <a:pt x="781588" y="936678"/>
                    <a:pt x="782637" y="939800"/>
                    <a:pt x="783431" y="942975"/>
                  </a:cubicBezTo>
                  <a:cubicBezTo>
                    <a:pt x="782637" y="976313"/>
                    <a:pt x="782383" y="1009668"/>
                    <a:pt x="781050" y="1042988"/>
                  </a:cubicBezTo>
                  <a:cubicBezTo>
                    <a:pt x="780794" y="1049382"/>
                    <a:pt x="779339" y="1055674"/>
                    <a:pt x="778669" y="1062038"/>
                  </a:cubicBezTo>
                  <a:cubicBezTo>
                    <a:pt x="777751" y="1070757"/>
                    <a:pt x="776960" y="1079490"/>
                    <a:pt x="776288" y="1088232"/>
                  </a:cubicBezTo>
                  <a:cubicBezTo>
                    <a:pt x="774369" y="1113178"/>
                    <a:pt x="775912" y="1123387"/>
                    <a:pt x="769144" y="1145382"/>
                  </a:cubicBezTo>
                  <a:cubicBezTo>
                    <a:pt x="768100" y="1148775"/>
                    <a:pt x="765823" y="1151663"/>
                    <a:pt x="764381" y="1154907"/>
                  </a:cubicBezTo>
                  <a:cubicBezTo>
                    <a:pt x="762645" y="1158813"/>
                    <a:pt x="760971" y="1162758"/>
                    <a:pt x="759619" y="1166813"/>
                  </a:cubicBezTo>
                  <a:cubicBezTo>
                    <a:pt x="756594" y="1175889"/>
                    <a:pt x="758300" y="1175445"/>
                    <a:pt x="754856" y="1183482"/>
                  </a:cubicBezTo>
                  <a:cubicBezTo>
                    <a:pt x="753458" y="1186745"/>
                    <a:pt x="751412" y="1189711"/>
                    <a:pt x="750094" y="1193007"/>
                  </a:cubicBezTo>
                  <a:cubicBezTo>
                    <a:pt x="748230" y="1197668"/>
                    <a:pt x="747914" y="1202989"/>
                    <a:pt x="745331" y="1207294"/>
                  </a:cubicBezTo>
                  <a:cubicBezTo>
                    <a:pt x="742950" y="1211263"/>
                    <a:pt x="740258" y="1215060"/>
                    <a:pt x="738188" y="1219200"/>
                  </a:cubicBezTo>
                  <a:cubicBezTo>
                    <a:pt x="737065" y="1221445"/>
                    <a:pt x="736929" y="1224099"/>
                    <a:pt x="735806" y="1226344"/>
                  </a:cubicBezTo>
                  <a:cubicBezTo>
                    <a:pt x="733736" y="1230484"/>
                    <a:pt x="731116" y="1234325"/>
                    <a:pt x="728663" y="1238250"/>
                  </a:cubicBezTo>
                  <a:cubicBezTo>
                    <a:pt x="727146" y="1240677"/>
                    <a:pt x="725924" y="1243370"/>
                    <a:pt x="723900" y="1245394"/>
                  </a:cubicBezTo>
                  <a:cubicBezTo>
                    <a:pt x="721094" y="1248200"/>
                    <a:pt x="717181" y="1249732"/>
                    <a:pt x="714375" y="1252538"/>
                  </a:cubicBezTo>
                  <a:cubicBezTo>
                    <a:pt x="710781" y="1256132"/>
                    <a:pt x="708628" y="1261044"/>
                    <a:pt x="704850" y="1264444"/>
                  </a:cubicBezTo>
                  <a:cubicBezTo>
                    <a:pt x="700596" y="1268273"/>
                    <a:pt x="694610" y="1269922"/>
                    <a:pt x="690563" y="1273969"/>
                  </a:cubicBezTo>
                  <a:cubicBezTo>
                    <a:pt x="685007" y="1279525"/>
                    <a:pt x="678253" y="1284100"/>
                    <a:pt x="673894" y="1290638"/>
                  </a:cubicBezTo>
                  <a:cubicBezTo>
                    <a:pt x="672306" y="1293019"/>
                    <a:pt x="671155" y="1295758"/>
                    <a:pt x="669131" y="1297782"/>
                  </a:cubicBezTo>
                  <a:cubicBezTo>
                    <a:pt x="663410" y="1303503"/>
                    <a:pt x="661623" y="1302020"/>
                    <a:pt x="654844" y="1304925"/>
                  </a:cubicBezTo>
                  <a:cubicBezTo>
                    <a:pt x="651581" y="1306323"/>
                    <a:pt x="648401" y="1307927"/>
                    <a:pt x="645319" y="1309688"/>
                  </a:cubicBezTo>
                  <a:cubicBezTo>
                    <a:pt x="642834" y="1311108"/>
                    <a:pt x="640790" y="1313288"/>
                    <a:pt x="638175" y="1314450"/>
                  </a:cubicBezTo>
                  <a:cubicBezTo>
                    <a:pt x="618208" y="1323324"/>
                    <a:pt x="629933" y="1314999"/>
                    <a:pt x="611981" y="1323975"/>
                  </a:cubicBezTo>
                  <a:cubicBezTo>
                    <a:pt x="609421" y="1325255"/>
                    <a:pt x="607398" y="1327458"/>
                    <a:pt x="604838" y="1328738"/>
                  </a:cubicBezTo>
                  <a:cubicBezTo>
                    <a:pt x="599958" y="1331178"/>
                    <a:pt x="590314" y="1332595"/>
                    <a:pt x="585788" y="1333500"/>
                  </a:cubicBezTo>
                  <a:cubicBezTo>
                    <a:pt x="579962" y="1336413"/>
                    <a:pt x="575428" y="1339242"/>
                    <a:pt x="569119" y="1340644"/>
                  </a:cubicBezTo>
                  <a:cubicBezTo>
                    <a:pt x="564406" y="1341691"/>
                    <a:pt x="559594" y="1342231"/>
                    <a:pt x="554831" y="1343025"/>
                  </a:cubicBezTo>
                  <a:lnTo>
                    <a:pt x="533400" y="1350169"/>
                  </a:lnTo>
                  <a:cubicBezTo>
                    <a:pt x="531019" y="1350963"/>
                    <a:pt x="528751" y="1352273"/>
                    <a:pt x="526256" y="1352550"/>
                  </a:cubicBezTo>
                  <a:cubicBezTo>
                    <a:pt x="499247" y="1355552"/>
                    <a:pt x="511940" y="1353916"/>
                    <a:pt x="488156" y="1357313"/>
                  </a:cubicBezTo>
                  <a:cubicBezTo>
                    <a:pt x="468340" y="1356998"/>
                    <a:pt x="356537" y="1357997"/>
                    <a:pt x="304800" y="1352550"/>
                  </a:cubicBezTo>
                  <a:cubicBezTo>
                    <a:pt x="289640" y="1350954"/>
                    <a:pt x="297225" y="1350657"/>
                    <a:pt x="285750" y="1347788"/>
                  </a:cubicBezTo>
                  <a:cubicBezTo>
                    <a:pt x="281824" y="1346806"/>
                    <a:pt x="277749" y="1346472"/>
                    <a:pt x="273844" y="1345407"/>
                  </a:cubicBezTo>
                  <a:cubicBezTo>
                    <a:pt x="269001" y="1344086"/>
                    <a:pt x="264399" y="1341965"/>
                    <a:pt x="259556" y="1340644"/>
                  </a:cubicBezTo>
                  <a:cubicBezTo>
                    <a:pt x="255651" y="1339579"/>
                    <a:pt x="251533" y="1339405"/>
                    <a:pt x="247650" y="1338263"/>
                  </a:cubicBezTo>
                  <a:cubicBezTo>
                    <a:pt x="235610" y="1334722"/>
                    <a:pt x="223837" y="1330326"/>
                    <a:pt x="211931" y="1326357"/>
                  </a:cubicBezTo>
                  <a:cubicBezTo>
                    <a:pt x="211920" y="1326353"/>
                    <a:pt x="197655" y="1321596"/>
                    <a:pt x="197644" y="1321594"/>
                  </a:cubicBezTo>
                  <a:lnTo>
                    <a:pt x="183356" y="1319213"/>
                  </a:lnTo>
                  <a:cubicBezTo>
                    <a:pt x="168687" y="1309432"/>
                    <a:pt x="184901" y="1318933"/>
                    <a:pt x="164306" y="1312069"/>
                  </a:cubicBezTo>
                  <a:cubicBezTo>
                    <a:pt x="159555" y="1310486"/>
                    <a:pt x="151822" y="1305682"/>
                    <a:pt x="147638" y="1302544"/>
                  </a:cubicBezTo>
                  <a:cubicBezTo>
                    <a:pt x="143572" y="1299494"/>
                    <a:pt x="140089" y="1295634"/>
                    <a:pt x="135731" y="1293019"/>
                  </a:cubicBezTo>
                  <a:cubicBezTo>
                    <a:pt x="115679" y="1280989"/>
                    <a:pt x="131657" y="1296465"/>
                    <a:pt x="111919" y="1281113"/>
                  </a:cubicBezTo>
                  <a:cubicBezTo>
                    <a:pt x="108375" y="1278356"/>
                    <a:pt x="105773" y="1274545"/>
                    <a:pt x="102394" y="1271588"/>
                  </a:cubicBezTo>
                  <a:cubicBezTo>
                    <a:pt x="99407" y="1268975"/>
                    <a:pt x="95675" y="1267250"/>
                    <a:pt x="92869" y="1264444"/>
                  </a:cubicBezTo>
                  <a:cubicBezTo>
                    <a:pt x="90063" y="1261638"/>
                    <a:pt x="88417" y="1257835"/>
                    <a:pt x="85725" y="1254919"/>
                  </a:cubicBezTo>
                  <a:cubicBezTo>
                    <a:pt x="65204" y="1232688"/>
                    <a:pt x="72128" y="1237405"/>
                    <a:pt x="54769" y="1228725"/>
                  </a:cubicBezTo>
                  <a:lnTo>
                    <a:pt x="45244" y="1214438"/>
                  </a:lnTo>
                  <a:lnTo>
                    <a:pt x="40481" y="1207294"/>
                  </a:lnTo>
                  <a:cubicBezTo>
                    <a:pt x="38894" y="1202532"/>
                    <a:pt x="38504" y="1197184"/>
                    <a:pt x="35719" y="1193007"/>
                  </a:cubicBezTo>
                  <a:cubicBezTo>
                    <a:pt x="29509" y="1183693"/>
                    <a:pt x="29432" y="1184217"/>
                    <a:pt x="23813" y="1171575"/>
                  </a:cubicBezTo>
                  <a:cubicBezTo>
                    <a:pt x="22794" y="1169281"/>
                    <a:pt x="22091" y="1166853"/>
                    <a:pt x="21431" y="1164432"/>
                  </a:cubicBezTo>
                  <a:cubicBezTo>
                    <a:pt x="19709" y="1158117"/>
                    <a:pt x="19596" y="1151236"/>
                    <a:pt x="16669" y="1145382"/>
                  </a:cubicBezTo>
                  <a:lnTo>
                    <a:pt x="11906" y="1135857"/>
                  </a:lnTo>
                  <a:cubicBezTo>
                    <a:pt x="5611" y="1098080"/>
                    <a:pt x="10889" y="1133545"/>
                    <a:pt x="7144" y="1054894"/>
                  </a:cubicBezTo>
                  <a:cubicBezTo>
                    <a:pt x="6614" y="1043766"/>
                    <a:pt x="5504" y="1032673"/>
                    <a:pt x="4763" y="1021557"/>
                  </a:cubicBezTo>
                  <a:cubicBezTo>
                    <a:pt x="3916" y="1008860"/>
                    <a:pt x="3033" y="996165"/>
                    <a:pt x="2381" y="983457"/>
                  </a:cubicBezTo>
                  <a:cubicBezTo>
                    <a:pt x="1445" y="965207"/>
                    <a:pt x="794" y="946944"/>
                    <a:pt x="0" y="928688"/>
                  </a:cubicBezTo>
                  <a:cubicBezTo>
                    <a:pt x="276" y="924272"/>
                    <a:pt x="634" y="891067"/>
                    <a:pt x="4763" y="878682"/>
                  </a:cubicBezTo>
                  <a:cubicBezTo>
                    <a:pt x="17208" y="841348"/>
                    <a:pt x="2930" y="895541"/>
                    <a:pt x="11906" y="859632"/>
                  </a:cubicBezTo>
                  <a:cubicBezTo>
                    <a:pt x="12700" y="847726"/>
                    <a:pt x="13039" y="835780"/>
                    <a:pt x="14288" y="823913"/>
                  </a:cubicBezTo>
                  <a:cubicBezTo>
                    <a:pt x="14908" y="818020"/>
                    <a:pt x="17451" y="812840"/>
                    <a:pt x="19050" y="807244"/>
                  </a:cubicBezTo>
                  <a:cubicBezTo>
                    <a:pt x="19949" y="804097"/>
                    <a:pt x="20532" y="800866"/>
                    <a:pt x="21431" y="797719"/>
                  </a:cubicBezTo>
                  <a:cubicBezTo>
                    <a:pt x="23786" y="789477"/>
                    <a:pt x="25229" y="787871"/>
                    <a:pt x="28575" y="778669"/>
                  </a:cubicBezTo>
                  <a:cubicBezTo>
                    <a:pt x="36421" y="757094"/>
                    <a:pt x="29707" y="771644"/>
                    <a:pt x="38100" y="754857"/>
                  </a:cubicBezTo>
                  <a:cubicBezTo>
                    <a:pt x="38894" y="750888"/>
                    <a:pt x="39757" y="746932"/>
                    <a:pt x="40481" y="742950"/>
                  </a:cubicBezTo>
                  <a:cubicBezTo>
                    <a:pt x="41345" y="738200"/>
                    <a:pt x="41916" y="733397"/>
                    <a:pt x="42863" y="728663"/>
                  </a:cubicBezTo>
                  <a:cubicBezTo>
                    <a:pt x="45461" y="715676"/>
                    <a:pt x="45548" y="721773"/>
                    <a:pt x="47625" y="707232"/>
                  </a:cubicBezTo>
                  <a:cubicBezTo>
                    <a:pt x="48641" y="700116"/>
                    <a:pt x="48824" y="692890"/>
                    <a:pt x="50006" y="685800"/>
                  </a:cubicBezTo>
                  <a:cubicBezTo>
                    <a:pt x="50419" y="683324"/>
                    <a:pt x="51698" y="681070"/>
                    <a:pt x="52388" y="678657"/>
                  </a:cubicBezTo>
                  <a:cubicBezTo>
                    <a:pt x="53287" y="675510"/>
                    <a:pt x="53620" y="672196"/>
                    <a:pt x="54769" y="669132"/>
                  </a:cubicBezTo>
                  <a:cubicBezTo>
                    <a:pt x="58695" y="658661"/>
                    <a:pt x="59268" y="661259"/>
                    <a:pt x="64294" y="652463"/>
                  </a:cubicBezTo>
                  <a:cubicBezTo>
                    <a:pt x="66055" y="649381"/>
                    <a:pt x="67295" y="646020"/>
                    <a:pt x="69056" y="642938"/>
                  </a:cubicBezTo>
                  <a:cubicBezTo>
                    <a:pt x="70476" y="640453"/>
                    <a:pt x="72539" y="638354"/>
                    <a:pt x="73819" y="635794"/>
                  </a:cubicBezTo>
                  <a:cubicBezTo>
                    <a:pt x="94484" y="594466"/>
                    <a:pt x="73848" y="634140"/>
                    <a:pt x="83344" y="611982"/>
                  </a:cubicBezTo>
                  <a:cubicBezTo>
                    <a:pt x="84742" y="608719"/>
                    <a:pt x="86708" y="605720"/>
                    <a:pt x="88106" y="602457"/>
                  </a:cubicBezTo>
                  <a:cubicBezTo>
                    <a:pt x="89095" y="600150"/>
                    <a:pt x="89499" y="597620"/>
                    <a:pt x="90488" y="595313"/>
                  </a:cubicBezTo>
                  <a:cubicBezTo>
                    <a:pt x="91886" y="592050"/>
                    <a:pt x="94004" y="589112"/>
                    <a:pt x="95250" y="585788"/>
                  </a:cubicBezTo>
                  <a:cubicBezTo>
                    <a:pt x="96399" y="582724"/>
                    <a:pt x="96732" y="579410"/>
                    <a:pt x="97631" y="576263"/>
                  </a:cubicBezTo>
                  <a:cubicBezTo>
                    <a:pt x="102361" y="559710"/>
                    <a:pt x="97158" y="579908"/>
                    <a:pt x="104775" y="559594"/>
                  </a:cubicBezTo>
                  <a:cubicBezTo>
                    <a:pt x="114497" y="533667"/>
                    <a:pt x="98664" y="567051"/>
                    <a:pt x="111919" y="540544"/>
                  </a:cubicBezTo>
                  <a:cubicBezTo>
                    <a:pt x="112999" y="536222"/>
                    <a:pt x="114730" y="528266"/>
                    <a:pt x="116681" y="523875"/>
                  </a:cubicBezTo>
                  <a:cubicBezTo>
                    <a:pt x="118844" y="519009"/>
                    <a:pt x="121847" y="514532"/>
                    <a:pt x="123825" y="509588"/>
                  </a:cubicBezTo>
                  <a:cubicBezTo>
                    <a:pt x="137599" y="475156"/>
                    <a:pt x="123920" y="499906"/>
                    <a:pt x="138113" y="476250"/>
                  </a:cubicBezTo>
                  <a:cubicBezTo>
                    <a:pt x="140386" y="467156"/>
                    <a:pt x="140773" y="463784"/>
                    <a:pt x="145256" y="454819"/>
                  </a:cubicBezTo>
                  <a:cubicBezTo>
                    <a:pt x="147326" y="450679"/>
                    <a:pt x="150019" y="446882"/>
                    <a:pt x="152400" y="442913"/>
                  </a:cubicBezTo>
                  <a:cubicBezTo>
                    <a:pt x="156279" y="423518"/>
                    <a:pt x="152581" y="438247"/>
                    <a:pt x="159544" y="419100"/>
                  </a:cubicBezTo>
                  <a:cubicBezTo>
                    <a:pt x="161260" y="414382"/>
                    <a:pt x="160756" y="408363"/>
                    <a:pt x="164306" y="404813"/>
                  </a:cubicBezTo>
                  <a:lnTo>
                    <a:pt x="171450" y="397669"/>
                  </a:lnTo>
                  <a:cubicBezTo>
                    <a:pt x="175219" y="382591"/>
                    <a:pt x="172016" y="390867"/>
                    <a:pt x="183356" y="373857"/>
                  </a:cubicBezTo>
                  <a:lnTo>
                    <a:pt x="183356" y="373857"/>
                  </a:lnTo>
                  <a:cubicBezTo>
                    <a:pt x="192756" y="345659"/>
                    <a:pt x="182742" y="373454"/>
                    <a:pt x="195263" y="345282"/>
                  </a:cubicBezTo>
                  <a:cubicBezTo>
                    <a:pt x="196282" y="342988"/>
                    <a:pt x="196655" y="340445"/>
                    <a:pt x="197644" y="338138"/>
                  </a:cubicBezTo>
                  <a:cubicBezTo>
                    <a:pt x="199042" y="334875"/>
                    <a:pt x="201008" y="331876"/>
                    <a:pt x="202406" y="328613"/>
                  </a:cubicBezTo>
                  <a:cubicBezTo>
                    <a:pt x="203395" y="326306"/>
                    <a:pt x="203665" y="323714"/>
                    <a:pt x="204788" y="321469"/>
                  </a:cubicBezTo>
                  <a:cubicBezTo>
                    <a:pt x="212252" y="306542"/>
                    <a:pt x="207361" y="322875"/>
                    <a:pt x="214313" y="304800"/>
                  </a:cubicBezTo>
                  <a:cubicBezTo>
                    <a:pt x="217016" y="297772"/>
                    <a:pt x="217279" y="289634"/>
                    <a:pt x="221456" y="283369"/>
                  </a:cubicBezTo>
                  <a:cubicBezTo>
                    <a:pt x="225754" y="276923"/>
                    <a:pt x="227958" y="274257"/>
                    <a:pt x="230981" y="266700"/>
                  </a:cubicBezTo>
                  <a:cubicBezTo>
                    <a:pt x="232845" y="262039"/>
                    <a:pt x="233499" y="256903"/>
                    <a:pt x="235744" y="252413"/>
                  </a:cubicBezTo>
                  <a:cubicBezTo>
                    <a:pt x="241822" y="240257"/>
                    <a:pt x="245213" y="232258"/>
                    <a:pt x="252413" y="221457"/>
                  </a:cubicBezTo>
                  <a:cubicBezTo>
                    <a:pt x="254614" y="218155"/>
                    <a:pt x="257175" y="215107"/>
                    <a:pt x="259556" y="211932"/>
                  </a:cubicBezTo>
                  <a:cubicBezTo>
                    <a:pt x="261616" y="205754"/>
                    <a:pt x="263856" y="198569"/>
                    <a:pt x="266700" y="192882"/>
                  </a:cubicBezTo>
                  <a:cubicBezTo>
                    <a:pt x="267980" y="190322"/>
                    <a:pt x="269946" y="188165"/>
                    <a:pt x="271463" y="185738"/>
                  </a:cubicBezTo>
                  <a:cubicBezTo>
                    <a:pt x="273916" y="181813"/>
                    <a:pt x="276536" y="177972"/>
                    <a:pt x="278606" y="173832"/>
                  </a:cubicBezTo>
                  <a:cubicBezTo>
                    <a:pt x="279729" y="171587"/>
                    <a:pt x="279969" y="168982"/>
                    <a:pt x="280988" y="166688"/>
                  </a:cubicBezTo>
                  <a:cubicBezTo>
                    <a:pt x="283150" y="161822"/>
                    <a:pt x="285392" y="156966"/>
                    <a:pt x="288131" y="152400"/>
                  </a:cubicBezTo>
                  <a:cubicBezTo>
                    <a:pt x="290173" y="148997"/>
                    <a:pt x="293306" y="146321"/>
                    <a:pt x="295275" y="142875"/>
                  </a:cubicBezTo>
                  <a:cubicBezTo>
                    <a:pt x="299678" y="135170"/>
                    <a:pt x="302258" y="126447"/>
                    <a:pt x="307181" y="119063"/>
                  </a:cubicBezTo>
                  <a:cubicBezTo>
                    <a:pt x="318786" y="101657"/>
                    <a:pt x="304621" y="123543"/>
                    <a:pt x="316706" y="102394"/>
                  </a:cubicBezTo>
                  <a:cubicBezTo>
                    <a:pt x="318126" y="99909"/>
                    <a:pt x="319881" y="97631"/>
                    <a:pt x="321469" y="95250"/>
                  </a:cubicBezTo>
                  <a:cubicBezTo>
                    <a:pt x="325199" y="84059"/>
                    <a:pt x="324216" y="86351"/>
                    <a:pt x="330994" y="71438"/>
                  </a:cubicBezTo>
                  <a:cubicBezTo>
                    <a:pt x="334139" y="64520"/>
                    <a:pt x="337419" y="57869"/>
                    <a:pt x="342900" y="52388"/>
                  </a:cubicBezTo>
                  <a:cubicBezTo>
                    <a:pt x="344924" y="50364"/>
                    <a:pt x="347663" y="49213"/>
                    <a:pt x="350044" y="47625"/>
                  </a:cubicBezTo>
                  <a:cubicBezTo>
                    <a:pt x="351631" y="44450"/>
                    <a:pt x="352837" y="41054"/>
                    <a:pt x="354806" y="38100"/>
                  </a:cubicBezTo>
                  <a:cubicBezTo>
                    <a:pt x="360367" y="29758"/>
                    <a:pt x="386556" y="6350"/>
                    <a:pt x="392906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43CC52C-1D56-74CB-FB2F-BA12E642D196}"/>
                </a:ext>
              </a:extLst>
            </p:cNvPr>
            <p:cNvSpPr/>
            <p:nvPr/>
          </p:nvSpPr>
          <p:spPr>
            <a:xfrm rot="2954392">
              <a:off x="5762172" y="3284179"/>
              <a:ext cx="135601" cy="1656698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0D4E6CB-0D9E-4245-4E24-6715986DDED8}"/>
                </a:ext>
              </a:extLst>
            </p:cNvPr>
            <p:cNvCxnSpPr>
              <a:cxnSpLocks/>
            </p:cNvCxnSpPr>
            <p:nvPr/>
          </p:nvCxnSpPr>
          <p:spPr>
            <a:xfrm>
              <a:off x="6422054" y="3888870"/>
              <a:ext cx="941004" cy="0"/>
            </a:xfrm>
            <a:prstGeom prst="straightConnector1">
              <a:avLst/>
            </a:prstGeom>
            <a:ln w="38100">
              <a:solidFill>
                <a:srgbClr val="6699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FBADAB22-0DFF-A8F2-0820-47065FA8435C}"/>
                </a:ext>
              </a:extLst>
            </p:cNvPr>
            <p:cNvSpPr/>
            <p:nvPr/>
          </p:nvSpPr>
          <p:spPr>
            <a:xfrm rot="765819" flipH="1">
              <a:off x="5440418" y="3980391"/>
              <a:ext cx="84821" cy="502376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>
              <a:extLst>
                <a:ext uri="{FF2B5EF4-FFF2-40B4-BE49-F238E27FC236}">
                  <a16:creationId xmlns:a16="http://schemas.microsoft.com/office/drawing/2014/main" id="{444DF160-FBB0-606A-75B1-F2FF81E60A0A}"/>
                </a:ext>
              </a:extLst>
            </p:cNvPr>
            <p:cNvSpPr/>
            <p:nvPr/>
          </p:nvSpPr>
          <p:spPr>
            <a:xfrm rot="5400000" flipH="1">
              <a:off x="5834188" y="4030802"/>
              <a:ext cx="84821" cy="502377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D31E1D5-98CF-5392-93DA-3039FF2728E8}"/>
                </a:ext>
              </a:extLst>
            </p:cNvPr>
            <p:cNvSpPr/>
            <p:nvPr/>
          </p:nvSpPr>
          <p:spPr>
            <a:xfrm rot="927827" flipH="1">
              <a:off x="5829573" y="3633967"/>
              <a:ext cx="84821" cy="502376"/>
            </a:xfrm>
            <a:prstGeom prst="triangle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B304000-FF58-1733-47ED-A3FE013F58B5}"/>
                </a:ext>
              </a:extLst>
            </p:cNvPr>
            <p:cNvCxnSpPr>
              <a:cxnSpLocks/>
            </p:cNvCxnSpPr>
            <p:nvPr/>
          </p:nvCxnSpPr>
          <p:spPr>
            <a:xfrm>
              <a:off x="4541824" y="3888870"/>
              <a:ext cx="941004" cy="0"/>
            </a:xfrm>
            <a:prstGeom prst="straightConnector1">
              <a:avLst/>
            </a:prstGeom>
            <a:ln w="38100">
              <a:solidFill>
                <a:srgbClr val="00006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6EA736F-D012-3FAD-9B3E-A6A5D4D02D58}"/>
                </a:ext>
              </a:extLst>
            </p:cNvPr>
            <p:cNvSpPr txBox="1"/>
            <p:nvPr/>
          </p:nvSpPr>
          <p:spPr>
            <a:xfrm>
              <a:off x="4183679" y="3361934"/>
              <a:ext cx="1173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0066"/>
                  </a:solidFill>
                  <a:latin typeface="Aptos Black" panose="020B0004020202020204" pitchFamily="34" charset="0"/>
                </a:rPr>
                <a:t>CO</a:t>
              </a:r>
              <a:r>
                <a:rPr lang="en-US" sz="2800" baseline="-25000" dirty="0">
                  <a:solidFill>
                    <a:srgbClr val="000066"/>
                  </a:solidFill>
                  <a:latin typeface="Aptos Black" panose="020B0004020202020204" pitchFamily="34" charset="0"/>
                </a:rPr>
                <a:t>2</a:t>
              </a:r>
              <a:endParaRPr lang="en-US" sz="2800" dirty="0">
                <a:solidFill>
                  <a:srgbClr val="000066"/>
                </a:solidFill>
                <a:latin typeface="Aptos Black" panose="020B00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F9BC299-C40C-3749-9A76-2FD118FABBA2}"/>
                </a:ext>
              </a:extLst>
            </p:cNvPr>
            <p:cNvSpPr txBox="1"/>
            <p:nvPr/>
          </p:nvSpPr>
          <p:spPr>
            <a:xfrm>
              <a:off x="7040564" y="3337397"/>
              <a:ext cx="117316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6699FF"/>
                  </a:solidFill>
                  <a:latin typeface="Aptos Black" panose="020B0004020202020204" pitchFamily="34" charset="0"/>
                </a:rPr>
                <a:t>O</a:t>
              </a:r>
              <a:r>
                <a:rPr lang="en-US" sz="2800" baseline="-25000" dirty="0">
                  <a:solidFill>
                    <a:srgbClr val="6699FF"/>
                  </a:solidFill>
                  <a:latin typeface="Aptos Black" panose="020B0004020202020204" pitchFamily="34" charset="0"/>
                </a:rPr>
                <a:t>2</a:t>
              </a:r>
              <a:endParaRPr lang="en-US" sz="2800" dirty="0">
                <a:solidFill>
                  <a:srgbClr val="6699FF"/>
                </a:solidFill>
                <a:latin typeface="Aptos Black" panose="020B00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EA7B0A6-96DA-68ED-EB23-A2C9219D695D}"/>
              </a:ext>
            </a:extLst>
          </p:cNvPr>
          <p:cNvSpPr txBox="1"/>
          <p:nvPr/>
        </p:nvSpPr>
        <p:spPr>
          <a:xfrm>
            <a:off x="2365975" y="4723314"/>
            <a:ext cx="1466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Image credit: NASA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A81481-A409-518F-34D1-0564A401ECC7}"/>
              </a:ext>
            </a:extLst>
          </p:cNvPr>
          <p:cNvSpPr txBox="1"/>
          <p:nvPr/>
        </p:nvSpPr>
        <p:spPr>
          <a:xfrm>
            <a:off x="10611879" y="4749084"/>
            <a:ext cx="14669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Image credit: NASA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315083-A60D-1EF0-BA13-5C51487190D0}"/>
              </a:ext>
            </a:extLst>
          </p:cNvPr>
          <p:cNvSpPr txBox="1"/>
          <p:nvPr/>
        </p:nvSpPr>
        <p:spPr>
          <a:xfrm>
            <a:off x="1307847" y="1547664"/>
            <a:ext cx="13295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 Display" panose="020B0004020202020204" pitchFamily="34" charset="0"/>
              </a:rPr>
              <a:t>Food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0982C02-852F-9D14-F432-899FD967DE5D}"/>
              </a:ext>
            </a:extLst>
          </p:cNvPr>
          <p:cNvSpPr txBox="1"/>
          <p:nvPr/>
        </p:nvSpPr>
        <p:spPr>
          <a:xfrm>
            <a:off x="4595457" y="1547664"/>
            <a:ext cx="30002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 Display" panose="020B0004020202020204" pitchFamily="34" charset="0"/>
              </a:rPr>
              <a:t>Atmosphere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0C4767A-AC1A-221D-8DDA-6150A6F92E52}"/>
              </a:ext>
            </a:extLst>
          </p:cNvPr>
          <p:cNvSpPr txBox="1"/>
          <p:nvPr/>
        </p:nvSpPr>
        <p:spPr>
          <a:xfrm>
            <a:off x="8576356" y="1541570"/>
            <a:ext cx="33073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Aptos Display" panose="020B0004020202020204" pitchFamily="34" charset="0"/>
              </a:rPr>
              <a:t>Psychological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8C0B709-6BBE-892C-21E1-72AF587453BA}"/>
              </a:ext>
            </a:extLst>
          </p:cNvPr>
          <p:cNvSpPr txBox="1"/>
          <p:nvPr/>
        </p:nvSpPr>
        <p:spPr>
          <a:xfrm>
            <a:off x="571451" y="5468316"/>
            <a:ext cx="111335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u="sng" dirty="0">
                <a:latin typeface="Aptos Display" panose="020B0004020202020204" pitchFamily="34" charset="0"/>
              </a:rPr>
              <a:t>Importance increases with Earth independence</a:t>
            </a:r>
          </a:p>
        </p:txBody>
      </p:sp>
    </p:spTree>
    <p:extLst>
      <p:ext uri="{BB962C8B-B14F-4D97-AF65-F5344CB8AC3E}">
        <p14:creationId xmlns:p14="http://schemas.microsoft.com/office/powerpoint/2010/main" val="4030790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30" grpId="0"/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52A7489-4210-4497-BE1A-A408835182FE}"/>
              </a:ext>
            </a:extLst>
          </p:cNvPr>
          <p:cNvSpPr txBox="1"/>
          <p:nvPr/>
        </p:nvSpPr>
        <p:spPr>
          <a:xfrm>
            <a:off x="105652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LEO/Deep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87411-46CE-3352-A2EB-2E32D6CB8631}"/>
              </a:ext>
            </a:extLst>
          </p:cNvPr>
          <p:cNvSpPr txBox="1"/>
          <p:nvPr/>
        </p:nvSpPr>
        <p:spPr>
          <a:xfrm>
            <a:off x="890195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9F25C-AE38-0F98-6138-26A0E080216D}"/>
              </a:ext>
            </a:extLst>
          </p:cNvPr>
          <p:cNvSpPr txBox="1"/>
          <p:nvPr/>
        </p:nvSpPr>
        <p:spPr>
          <a:xfrm>
            <a:off x="1056526" y="1795176"/>
            <a:ext cx="303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Lack of convection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Fluid movement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19A51-99CD-C5A8-BC7C-665FEE25F2B2}"/>
              </a:ext>
            </a:extLst>
          </p:cNvPr>
          <p:cNvSpPr txBox="1"/>
          <p:nvPr/>
        </p:nvSpPr>
        <p:spPr>
          <a:xfrm>
            <a:off x="8901957" y="1795176"/>
            <a:ext cx="303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Regolith/Dust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Partial gravity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EE65B-FD21-47C2-5A7E-16B4DE42143F}"/>
              </a:ext>
            </a:extLst>
          </p:cNvPr>
          <p:cNvSpPr txBox="1"/>
          <p:nvPr/>
        </p:nvSpPr>
        <p:spPr>
          <a:xfrm>
            <a:off x="4979242" y="1795176"/>
            <a:ext cx="3032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Reduced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Micrometeorites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9CBB-95CB-63A8-1847-4FA13724A58D}"/>
              </a:ext>
            </a:extLst>
          </p:cNvPr>
          <p:cNvSpPr txBox="1"/>
          <p:nvPr/>
        </p:nvSpPr>
        <p:spPr>
          <a:xfrm>
            <a:off x="4979242" y="5147434"/>
            <a:ext cx="3404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Stress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Environmental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Crop scheduling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A5F65-4FBD-CCA1-7440-0C1D7702CCFB}"/>
              </a:ext>
            </a:extLst>
          </p:cNvPr>
          <p:cNvSpPr txBox="1"/>
          <p:nvPr/>
        </p:nvSpPr>
        <p:spPr>
          <a:xfrm>
            <a:off x="5778314" y="6378540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Crop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CDA3E-F34C-3815-1B1F-5F383031CCB7}"/>
              </a:ext>
            </a:extLst>
          </p:cNvPr>
          <p:cNvSpPr txBox="1"/>
          <p:nvPr/>
        </p:nvSpPr>
        <p:spPr>
          <a:xfrm>
            <a:off x="4979242" y="2855752"/>
            <a:ext cx="3579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Plant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High CO</a:t>
            </a:r>
            <a:r>
              <a:rPr lang="en-US" sz="2000" b="1" baseline="-25000" dirty="0">
                <a:latin typeface="Aptos Display" panose="020B000402020202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Food safety &amp; microbiome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Vehicle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Aptos Display" panose="020B0004020202020204" pitchFamily="34" charset="0"/>
              </a:rPr>
              <a:t>Crew time</a:t>
            </a:r>
          </a:p>
          <a:p>
            <a:endParaRPr lang="en-US" sz="2000" b="1" dirty="0">
              <a:latin typeface="Aptos Display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27B87A-7CD7-4652-3865-3F13A472AB11}"/>
              </a:ext>
            </a:extLst>
          </p:cNvPr>
          <p:cNvSpPr txBox="1">
            <a:spLocks/>
          </p:cNvSpPr>
          <p:nvPr/>
        </p:nvSpPr>
        <p:spPr>
          <a:xfrm>
            <a:off x="549068" y="152400"/>
            <a:ext cx="11398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Space Crop Production challenges</a:t>
            </a:r>
          </a:p>
        </p:txBody>
      </p:sp>
    </p:spTree>
    <p:extLst>
      <p:ext uri="{BB962C8B-B14F-4D97-AF65-F5344CB8AC3E}">
        <p14:creationId xmlns:p14="http://schemas.microsoft.com/office/powerpoint/2010/main" val="30795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52A7489-4210-4497-BE1A-A408835182FE}"/>
              </a:ext>
            </a:extLst>
          </p:cNvPr>
          <p:cNvSpPr txBox="1"/>
          <p:nvPr/>
        </p:nvSpPr>
        <p:spPr>
          <a:xfrm>
            <a:off x="105652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LEO/Deep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87411-46CE-3352-A2EB-2E32D6CB8631}"/>
              </a:ext>
            </a:extLst>
          </p:cNvPr>
          <p:cNvSpPr txBox="1"/>
          <p:nvPr/>
        </p:nvSpPr>
        <p:spPr>
          <a:xfrm>
            <a:off x="890195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9F25C-AE38-0F98-6138-26A0E080216D}"/>
              </a:ext>
            </a:extLst>
          </p:cNvPr>
          <p:cNvSpPr txBox="1"/>
          <p:nvPr/>
        </p:nvSpPr>
        <p:spPr>
          <a:xfrm>
            <a:off x="1056526" y="1795176"/>
            <a:ext cx="303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Lack of convection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Fluid movement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19A51-99CD-C5A8-BC7C-665FEE25F2B2}"/>
              </a:ext>
            </a:extLst>
          </p:cNvPr>
          <p:cNvSpPr txBox="1"/>
          <p:nvPr/>
        </p:nvSpPr>
        <p:spPr>
          <a:xfrm>
            <a:off x="8901957" y="1795176"/>
            <a:ext cx="303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Regolith/Dust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Partial gravity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EE65B-FD21-47C2-5A7E-16B4DE42143F}"/>
              </a:ext>
            </a:extLst>
          </p:cNvPr>
          <p:cNvSpPr txBox="1"/>
          <p:nvPr/>
        </p:nvSpPr>
        <p:spPr>
          <a:xfrm>
            <a:off x="4979242" y="1795176"/>
            <a:ext cx="3032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Reduced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Micrometeorites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9CBB-95CB-63A8-1847-4FA13724A58D}"/>
              </a:ext>
            </a:extLst>
          </p:cNvPr>
          <p:cNvSpPr txBox="1"/>
          <p:nvPr/>
        </p:nvSpPr>
        <p:spPr>
          <a:xfrm>
            <a:off x="4979242" y="5147434"/>
            <a:ext cx="3404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Stress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Environmental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Crop scheduling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A5F65-4FBD-CCA1-7440-0C1D7702CCFB}"/>
              </a:ext>
            </a:extLst>
          </p:cNvPr>
          <p:cNvSpPr txBox="1"/>
          <p:nvPr/>
        </p:nvSpPr>
        <p:spPr>
          <a:xfrm>
            <a:off x="5778314" y="6378540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Crop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CDA3E-F34C-3815-1B1F-5F383031CCB7}"/>
              </a:ext>
            </a:extLst>
          </p:cNvPr>
          <p:cNvSpPr txBox="1"/>
          <p:nvPr/>
        </p:nvSpPr>
        <p:spPr>
          <a:xfrm>
            <a:off x="4979242" y="2855752"/>
            <a:ext cx="3579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Plant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High CO</a:t>
            </a:r>
            <a:r>
              <a:rPr lang="en-US" sz="2000" b="1" baseline="-25000" dirty="0">
                <a:solidFill>
                  <a:srgbClr val="7030A0"/>
                </a:solidFill>
                <a:latin typeface="Aptos Display" panose="020B000402020202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Food safety &amp; microbiome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Vehicle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Crew time</a:t>
            </a:r>
          </a:p>
          <a:p>
            <a:endParaRPr lang="en-US" sz="2000" b="1" dirty="0">
              <a:latin typeface="Aptos Display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27B87A-7CD7-4652-3865-3F13A472AB11}"/>
              </a:ext>
            </a:extLst>
          </p:cNvPr>
          <p:cNvSpPr txBox="1">
            <a:spLocks/>
          </p:cNvSpPr>
          <p:nvPr/>
        </p:nvSpPr>
        <p:spPr>
          <a:xfrm>
            <a:off x="549068" y="152400"/>
            <a:ext cx="11398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Space Crop Production challenges</a:t>
            </a:r>
            <a:endParaRPr lang="en-US" sz="54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BD8CF-DEA2-0B9F-A2A8-F297BB2DC86E}"/>
              </a:ext>
            </a:extLst>
          </p:cNvPr>
          <p:cNvSpPr txBox="1"/>
          <p:nvPr/>
        </p:nvSpPr>
        <p:spPr>
          <a:xfrm>
            <a:off x="650547" y="5124379"/>
            <a:ext cx="3883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CEA and </a:t>
            </a:r>
            <a:r>
              <a:rPr lang="en-US" sz="3200" dirty="0" err="1">
                <a:solidFill>
                  <a:srgbClr val="7030A0"/>
                </a:solidFill>
              </a:rPr>
              <a:t>SpaCEA</a:t>
            </a:r>
            <a:r>
              <a:rPr lang="en-US" sz="3200" dirty="0">
                <a:solidFill>
                  <a:srgbClr val="7030A0"/>
                </a:solidFill>
              </a:rPr>
              <a:t> challenges</a:t>
            </a:r>
          </a:p>
        </p:txBody>
      </p:sp>
    </p:spTree>
    <p:extLst>
      <p:ext uri="{BB962C8B-B14F-4D97-AF65-F5344CB8AC3E}">
        <p14:creationId xmlns:p14="http://schemas.microsoft.com/office/powerpoint/2010/main" val="197174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52A7489-4210-4497-BE1A-A408835182FE}"/>
              </a:ext>
            </a:extLst>
          </p:cNvPr>
          <p:cNvSpPr txBox="1"/>
          <p:nvPr/>
        </p:nvSpPr>
        <p:spPr>
          <a:xfrm>
            <a:off x="105652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LEO/Deep Space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87411-46CE-3352-A2EB-2E32D6CB8631}"/>
              </a:ext>
            </a:extLst>
          </p:cNvPr>
          <p:cNvSpPr txBox="1"/>
          <p:nvPr/>
        </p:nvSpPr>
        <p:spPr>
          <a:xfrm>
            <a:off x="8901957" y="1395066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Surface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59F25C-AE38-0F98-6138-26A0E080216D}"/>
              </a:ext>
            </a:extLst>
          </p:cNvPr>
          <p:cNvSpPr txBox="1"/>
          <p:nvPr/>
        </p:nvSpPr>
        <p:spPr>
          <a:xfrm>
            <a:off x="1056526" y="1795176"/>
            <a:ext cx="3032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Microgravity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Lack of convection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Fluid movement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E19A51-99CD-C5A8-BC7C-665FEE25F2B2}"/>
              </a:ext>
            </a:extLst>
          </p:cNvPr>
          <p:cNvSpPr txBox="1"/>
          <p:nvPr/>
        </p:nvSpPr>
        <p:spPr>
          <a:xfrm>
            <a:off x="8901957" y="1795176"/>
            <a:ext cx="3032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Regolith/Dust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Partial gravity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FEE65B-FD21-47C2-5A7E-16B4DE42143F}"/>
              </a:ext>
            </a:extLst>
          </p:cNvPr>
          <p:cNvSpPr txBox="1"/>
          <p:nvPr/>
        </p:nvSpPr>
        <p:spPr>
          <a:xfrm>
            <a:off x="4979242" y="1795176"/>
            <a:ext cx="3032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Radiation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Reduced pressure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Aptos Display" panose="020B0004020202020204" pitchFamily="34" charset="0"/>
              </a:rPr>
              <a:t>Micrometeorites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09CBB-95CB-63A8-1847-4FA13724A58D}"/>
              </a:ext>
            </a:extLst>
          </p:cNvPr>
          <p:cNvSpPr txBox="1"/>
          <p:nvPr/>
        </p:nvSpPr>
        <p:spPr>
          <a:xfrm>
            <a:off x="4979242" y="5147434"/>
            <a:ext cx="3404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Stress tolerance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Environmental optimization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7030A0"/>
                </a:solidFill>
                <a:latin typeface="Aptos Display" panose="020B0004020202020204" pitchFamily="34" charset="0"/>
              </a:rPr>
              <a:t>Crop scheduling</a:t>
            </a:r>
          </a:p>
          <a:p>
            <a:endParaRPr lang="en-US" sz="2000" dirty="0">
              <a:latin typeface="Aptos Display" panose="020B00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5A5F65-4FBD-CCA1-7440-0C1D7702CCFB}"/>
              </a:ext>
            </a:extLst>
          </p:cNvPr>
          <p:cNvSpPr txBox="1"/>
          <p:nvPr/>
        </p:nvSpPr>
        <p:spPr>
          <a:xfrm>
            <a:off x="5778314" y="6378540"/>
            <a:ext cx="2233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F0"/>
                </a:solidFill>
                <a:latin typeface="Aptos ExtraBold" panose="020B0004020202020204" pitchFamily="34" charset="0"/>
              </a:rPr>
              <a:t>Crop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ACDA3E-F34C-3815-1B1F-5F383031CCB7}"/>
              </a:ext>
            </a:extLst>
          </p:cNvPr>
          <p:cNvSpPr txBox="1"/>
          <p:nvPr/>
        </p:nvSpPr>
        <p:spPr>
          <a:xfrm>
            <a:off x="4979242" y="2855752"/>
            <a:ext cx="35791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Plant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High CO</a:t>
            </a:r>
            <a:r>
              <a:rPr lang="en-US" sz="2000" b="1" baseline="-25000" dirty="0">
                <a:solidFill>
                  <a:srgbClr val="7030A0"/>
                </a:solidFill>
                <a:latin typeface="Aptos Display" panose="020B0004020202020204" pitchFamily="34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Food safety &amp; microbiome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Sustainability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Waste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Vehicle 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7030A0"/>
                </a:solidFill>
                <a:latin typeface="Aptos Display" panose="020B0004020202020204" pitchFamily="34" charset="0"/>
              </a:rPr>
              <a:t>Crew time</a:t>
            </a:r>
          </a:p>
          <a:p>
            <a:endParaRPr lang="en-US" sz="2000" b="1" dirty="0">
              <a:latin typeface="Aptos Display" panose="020B0004020202020204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D27B87A-7CD7-4652-3865-3F13A472AB11}"/>
              </a:ext>
            </a:extLst>
          </p:cNvPr>
          <p:cNvSpPr txBox="1">
            <a:spLocks/>
          </p:cNvSpPr>
          <p:nvPr/>
        </p:nvSpPr>
        <p:spPr>
          <a:xfrm>
            <a:off x="549068" y="152400"/>
            <a:ext cx="113986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Space Crop Production challenges</a:t>
            </a:r>
            <a:endParaRPr lang="en-US" sz="5400" dirty="0">
              <a:solidFill>
                <a:srgbClr val="FFA100"/>
              </a:solidFill>
              <a:latin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BD8CF-DEA2-0B9F-A2A8-F297BB2DC86E}"/>
              </a:ext>
            </a:extLst>
          </p:cNvPr>
          <p:cNvSpPr txBox="1"/>
          <p:nvPr/>
        </p:nvSpPr>
        <p:spPr>
          <a:xfrm>
            <a:off x="650547" y="5124379"/>
            <a:ext cx="38836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CEA and </a:t>
            </a:r>
            <a:r>
              <a:rPr lang="en-US" sz="3200" dirty="0" err="1">
                <a:solidFill>
                  <a:srgbClr val="7030A0"/>
                </a:solidFill>
              </a:rPr>
              <a:t>SpaCEA</a:t>
            </a:r>
            <a:r>
              <a:rPr lang="en-US" sz="3200" dirty="0">
                <a:solidFill>
                  <a:srgbClr val="7030A0"/>
                </a:solidFill>
              </a:rPr>
              <a:t> challenges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F2F5335-BB92-8136-5749-60EA5A025D4D}"/>
              </a:ext>
            </a:extLst>
          </p:cNvPr>
          <p:cNvSpPr/>
          <p:nvPr/>
        </p:nvSpPr>
        <p:spPr>
          <a:xfrm>
            <a:off x="4897818" y="3168289"/>
            <a:ext cx="1760992" cy="43444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7561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4824">
        <p159:morph option="byObject"/>
      </p:transition>
    </mc:Choice>
    <mc:Fallback>
      <p:transition spd="slow" advTm="74824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89ECC-3FF5-44F0-BB29-B9842619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E6C4-FAF8-3043-6335-2A6591B8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Nitrogen (N) uptake and preference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99C762-5335-8C36-CBD8-444259DEEA06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green plant with arrows pointing to the same plant&#10;&#10;Description automatically generated with medium confidence">
            <a:extLst>
              <a:ext uri="{FF2B5EF4-FFF2-40B4-BE49-F238E27FC236}">
                <a16:creationId xmlns:a16="http://schemas.microsoft.com/office/drawing/2014/main" id="{4D243F7D-EFB3-8266-B8AA-801C9AC560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88419"/>
            <a:ext cx="7315200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E099-DB78-1890-FBA5-3C0E3D6CC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668" y="2005239"/>
            <a:ext cx="7538357" cy="4852761"/>
          </a:xfrm>
        </p:spPr>
        <p:txBody>
          <a:bodyPr>
            <a:normAutofit fontScale="70000" lnSpcReduction="20000"/>
          </a:bodyPr>
          <a:lstStyle/>
          <a:p>
            <a:r>
              <a:rPr lang="en-US" sz="5100" dirty="0"/>
              <a:t>Crucial nutrient for plant survival</a:t>
            </a:r>
          </a:p>
          <a:p>
            <a:r>
              <a:rPr lang="en-US" sz="5100" dirty="0"/>
              <a:t>Inorganic forms used in agriculture</a:t>
            </a:r>
          </a:p>
          <a:p>
            <a:r>
              <a:rPr lang="en-US" sz="5100" dirty="0"/>
              <a:t>Major inorganic forms include ammonium (NH</a:t>
            </a:r>
            <a:r>
              <a:rPr lang="en-US" sz="5100" baseline="-25000" dirty="0"/>
              <a:t>4</a:t>
            </a:r>
            <a:r>
              <a:rPr lang="en-US" sz="5100" baseline="30000" dirty="0"/>
              <a:t>+</a:t>
            </a:r>
            <a:r>
              <a:rPr lang="en-US" sz="5100" dirty="0"/>
              <a:t>) and nitrate (NO</a:t>
            </a:r>
            <a:r>
              <a:rPr lang="en-US" sz="5100" baseline="-25000" dirty="0"/>
              <a:t>3</a:t>
            </a:r>
            <a:r>
              <a:rPr lang="en-US" sz="5100" baseline="30000" dirty="0"/>
              <a:t>-</a:t>
            </a:r>
            <a:r>
              <a:rPr lang="en-US" sz="5100" dirty="0"/>
              <a:t>)</a:t>
            </a:r>
          </a:p>
          <a:p>
            <a:r>
              <a:rPr lang="en-US" sz="5100" dirty="0"/>
              <a:t>Plants can show preference for different N forms</a:t>
            </a:r>
          </a:p>
          <a:p>
            <a:r>
              <a:rPr lang="en-US" sz="5100" dirty="0"/>
              <a:t>Key factors include environment, physiology and growth substrate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200" dirty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509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824"/>
    </mc:Choice>
    <mc:Fallback xmlns="">
      <p:transition spd="slow" advTm="7482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89ECC-3FF5-44F0-BB29-B9842619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E6C4-FAF8-3043-6335-2A6591B8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Soil N cycling in agriculture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99C762-5335-8C36-CBD8-444259DEEA06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E099-DB78-1890-FBA5-3C0E3D6CC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387" y="1469211"/>
            <a:ext cx="7002614" cy="4852761"/>
          </a:xfrm>
        </p:spPr>
        <p:txBody>
          <a:bodyPr>
            <a:normAutofit fontScale="85000" lnSpcReduction="20000"/>
          </a:bodyPr>
          <a:lstStyle/>
          <a:p>
            <a:r>
              <a:rPr lang="en-US" sz="5100" dirty="0"/>
              <a:t>Nitrification converts NH</a:t>
            </a:r>
            <a:r>
              <a:rPr lang="en-US" sz="5100" baseline="-25000" dirty="0"/>
              <a:t>4</a:t>
            </a:r>
            <a:r>
              <a:rPr lang="en-US" sz="5100" baseline="30000" dirty="0"/>
              <a:t>+</a:t>
            </a:r>
            <a:r>
              <a:rPr lang="en-US" sz="5100" dirty="0"/>
              <a:t> to NO</a:t>
            </a:r>
            <a:r>
              <a:rPr lang="en-US" sz="5100" baseline="-25000" dirty="0"/>
              <a:t>3</a:t>
            </a:r>
            <a:r>
              <a:rPr lang="en-US" sz="5100" baseline="30000" dirty="0"/>
              <a:t>-</a:t>
            </a:r>
            <a:r>
              <a:rPr lang="en-US" sz="5100" dirty="0"/>
              <a:t>.</a:t>
            </a:r>
          </a:p>
          <a:p>
            <a:r>
              <a:rPr lang="en-US" sz="5100" dirty="0"/>
              <a:t>Often large NO</a:t>
            </a:r>
            <a:r>
              <a:rPr lang="en-US" sz="5100" baseline="-25000" dirty="0"/>
              <a:t>3</a:t>
            </a:r>
            <a:r>
              <a:rPr lang="en-US" sz="5100" baseline="30000" dirty="0"/>
              <a:t>-</a:t>
            </a:r>
            <a:r>
              <a:rPr lang="en-US" sz="5100" dirty="0"/>
              <a:t> pool due to rapid conversion.</a:t>
            </a:r>
          </a:p>
          <a:p>
            <a:r>
              <a:rPr lang="en-US" sz="5100" dirty="0"/>
              <a:t>Key driver of N preference.</a:t>
            </a:r>
          </a:p>
          <a:p>
            <a:r>
              <a:rPr lang="en-US" sz="5100" dirty="0"/>
              <a:t>Edaphic factors play a role.</a:t>
            </a:r>
          </a:p>
          <a:p>
            <a:endParaRPr lang="en-US" sz="5100" dirty="0"/>
          </a:p>
          <a:p>
            <a:endParaRPr lang="en-US" sz="3600" dirty="0"/>
          </a:p>
          <a:p>
            <a:pPr marL="0" indent="0">
              <a:buNone/>
            </a:pPr>
            <a:r>
              <a:rPr lang="en-US" sz="3200" dirty="0"/>
              <a:t>  </a:t>
            </a:r>
            <a:endParaRPr lang="en-US" sz="36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49E1808-DF18-57AE-8B0B-DAF8006D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9" y="1418896"/>
            <a:ext cx="4573820" cy="53809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C478EB9-5D1A-DE0C-4AEA-FF235948F3D4}"/>
              </a:ext>
            </a:extLst>
          </p:cNvPr>
          <p:cNvSpPr txBox="1"/>
          <p:nvPr/>
        </p:nvSpPr>
        <p:spPr>
          <a:xfrm>
            <a:off x="5082088" y="6581001"/>
            <a:ext cx="361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(2023). PhD thesis, University of Sheffield.</a:t>
            </a:r>
          </a:p>
        </p:txBody>
      </p:sp>
    </p:spTree>
    <p:extLst>
      <p:ext uri="{BB962C8B-B14F-4D97-AF65-F5344CB8AC3E}">
        <p14:creationId xmlns:p14="http://schemas.microsoft.com/office/powerpoint/2010/main" val="349894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89ECC-3FF5-44F0-BB29-B98426199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9E6C4-FAF8-3043-6335-2A6591B8A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68" y="0"/>
            <a:ext cx="11398664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rgbClr val="FFA100"/>
                </a:solidFill>
                <a:latin typeface="Aptos" panose="020B0004020202020204" pitchFamily="34" charset="0"/>
                <a:cs typeface="Arial" panose="020B0604020202020204" pitchFamily="34" charset="0"/>
              </a:rPr>
              <a:t>Soil N cycling in agriculture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899C762-5335-8C36-CBD8-444259DEEA06}"/>
              </a:ext>
            </a:extLst>
          </p:cNvPr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9A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FE099-DB78-1890-FBA5-3C0E3D6CC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387" y="1469211"/>
            <a:ext cx="6945464" cy="4852761"/>
          </a:xfrm>
        </p:spPr>
        <p:txBody>
          <a:bodyPr>
            <a:normAutofit fontScale="92500" lnSpcReduction="20000"/>
          </a:bodyPr>
          <a:lstStyle/>
          <a:p>
            <a:r>
              <a:rPr lang="en-US" sz="5100" dirty="0"/>
              <a:t>Biological Nitrification Inhibition (BNI) can limit soil nitrification and increase NH</a:t>
            </a:r>
            <a:r>
              <a:rPr lang="en-US" sz="5100" baseline="-25000" dirty="0"/>
              <a:t>4</a:t>
            </a:r>
            <a:r>
              <a:rPr lang="en-US" sz="5100" baseline="30000" dirty="0"/>
              <a:t>+ </a:t>
            </a:r>
            <a:r>
              <a:rPr lang="en-US" sz="5100" dirty="0"/>
              <a:t>pools.</a:t>
            </a:r>
          </a:p>
          <a:p>
            <a:r>
              <a:rPr lang="en-US" sz="5100" dirty="0"/>
              <a:t>Could increased plant ammonium preference improve BNI capacity?</a:t>
            </a:r>
          </a:p>
          <a:p>
            <a:endParaRPr lang="en-US" sz="3600" dirty="0"/>
          </a:p>
          <a:p>
            <a:pPr marL="0" indent="0">
              <a:buNone/>
            </a:pPr>
            <a:r>
              <a:rPr lang="en-US" sz="3200" dirty="0"/>
              <a:t>  </a:t>
            </a:r>
            <a:endParaRPr lang="en-US" sz="36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B49E1808-DF18-57AE-8B0B-DAF8006DD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9" y="1418896"/>
            <a:ext cx="4573820" cy="5380965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DE4A5771-0223-2FE7-FD21-A8BEE3FCA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69" y="1418896"/>
            <a:ext cx="4573821" cy="53809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885D75-CC54-2C5E-A3EC-FF3BEF19263F}"/>
              </a:ext>
            </a:extLst>
          </p:cNvPr>
          <p:cNvSpPr txBox="1"/>
          <p:nvPr/>
        </p:nvSpPr>
        <p:spPr>
          <a:xfrm>
            <a:off x="5082088" y="6581001"/>
            <a:ext cx="36174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ptos" panose="020B0004020202020204" pitchFamily="34" charset="0"/>
              </a:rPr>
              <a:t>Fountain (2023). PhD thesis, University of Sheffield.</a:t>
            </a:r>
          </a:p>
        </p:txBody>
      </p:sp>
    </p:spTree>
    <p:extLst>
      <p:ext uri="{BB962C8B-B14F-4D97-AF65-F5344CB8AC3E}">
        <p14:creationId xmlns:p14="http://schemas.microsoft.com/office/powerpoint/2010/main" val="3167879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4"/>
    </mc:Choice>
    <mc:Fallback>
      <p:transition spd="slow" advTm="74824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af5342fd-c38d-44fb-ab7c-5f01abc3a561">
      <Terms xmlns="http://schemas.microsoft.com/office/infopath/2007/PartnerControls"/>
    </TaxKeywordTaxHTField>
    <TaxCatchAll xmlns="af5342fd-c38d-44fb-ab7c-5f01abc3a561"/>
    <SharedWithUsers xmlns="af5342fd-c38d-44fb-ab7c-5f01abc3a561">
      <UserInfo>
        <DisplayName>Smith, Trent M. (KSC-UBA00)</DisplayName>
        <AccountId>25</AccountId>
        <AccountType/>
      </UserInfo>
      <UserInfo>
        <DisplayName>Massa, Gioia D. (KSC-UBA00)</DisplayName>
        <AccountId>26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AB277CA04C2428BF3E58E27708444" ma:contentTypeVersion="13" ma:contentTypeDescription="Create a new document." ma:contentTypeScope="" ma:versionID="bb50f8ce3c873e1c529184b9a5ff897d">
  <xsd:schema xmlns:xsd="http://www.w3.org/2001/XMLSchema" xmlns:xs="http://www.w3.org/2001/XMLSchema" xmlns:p="http://schemas.microsoft.com/office/2006/metadata/properties" xmlns:ns2="af5342fd-c38d-44fb-ab7c-5f01abc3a561" xmlns:ns3="2f1f43c3-2a85-4d06-95f8-35751d99468f" targetNamespace="http://schemas.microsoft.com/office/2006/metadata/properties" ma:root="true" ma:fieldsID="9fbbf957bcb31cfdf4ee53aff1a4bc01" ns2:_="" ns3:_="">
    <xsd:import namespace="af5342fd-c38d-44fb-ab7c-5f01abc3a561"/>
    <xsd:import namespace="2f1f43c3-2a85-4d06-95f8-35751d99468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2:TaxKeywordTaxHTField" minOccurs="0"/>
                <xsd:element ref="ns2:TaxCatchAll" minOccurs="0"/>
                <xsd:element ref="ns3:MediaServiceOCR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f5342fd-c38d-44fb-ab7c-5f01abc3a56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2" nillable="true" ma:taxonomy="true" ma:internalName="TaxKeywordTaxHTField" ma:taxonomyFieldName="TaxKeyword" ma:displayName="Enterprise Keywords" ma:readOnly="false" ma:fieldId="{23f27201-bee3-471e-b2e7-b64fd8b7ca38}" ma:taxonomyMulti="true" ma:sspId="0fb68aea-d2ee-4a6c-85e6-e4b5686e96e8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ca310a73-4571-448a-8ed0-aa812f4cff4e}" ma:internalName="TaxCatchAll" ma:showField="CatchAllData" ma:web="af5342fd-c38d-44fb-ab7c-5f01abc3a5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1f43c3-2a85-4d06-95f8-35751d9946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Tags" ma:internalName="MediaServiceAutoTags" ma:readOnly="true">
      <xsd:simpleType>
        <xsd:restriction base="dms:Text"/>
      </xsd:simpleType>
    </xsd:element>
    <xsd:element name="MediaServiceGenerationTime" ma:index="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CAD28D0-8287-4F3A-BFB1-3BC8A2210C53}">
  <ds:schemaRefs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af5342fd-c38d-44fb-ab7c-5f01abc3a561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2f1f43c3-2a85-4d06-95f8-35751d99468f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EB18345B-3333-473F-86F9-1351CE1360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A722962-2B9B-4AE7-B0B1-87D88D9496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f5342fd-c38d-44fb-ab7c-5f01abc3a561"/>
    <ds:schemaRef ds:uri="2f1f43c3-2a85-4d06-95f8-35751d99468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12617</TotalTime>
  <Words>1261</Words>
  <Application>Microsoft Office PowerPoint</Application>
  <PresentationFormat>Widescreen</PresentationFormat>
  <Paragraphs>231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Aptos</vt:lpstr>
      <vt:lpstr>Aptos Black</vt:lpstr>
      <vt:lpstr>Aptos Display</vt:lpstr>
      <vt:lpstr>Aptos ExtraBold</vt:lpstr>
      <vt:lpstr>Arial</vt:lpstr>
      <vt:lpstr>Calibri</vt:lpstr>
      <vt:lpstr>Calibri Light</vt:lpstr>
      <vt:lpstr>Office Theme</vt:lpstr>
      <vt:lpstr>PowerPoint Presentation</vt:lpstr>
      <vt:lpstr>About me</vt:lpstr>
      <vt:lpstr>Why grow plants in space?</vt:lpstr>
      <vt:lpstr>PowerPoint Presentation</vt:lpstr>
      <vt:lpstr>PowerPoint Presentation</vt:lpstr>
      <vt:lpstr>PowerPoint Presentation</vt:lpstr>
      <vt:lpstr>Nitrogen (N) uptake and preference</vt:lpstr>
      <vt:lpstr>Soil N cycling in agriculture</vt:lpstr>
      <vt:lpstr>Soil N cycling in agriculture</vt:lpstr>
      <vt:lpstr>Measuring N preference using 15N stable isotopes</vt:lpstr>
      <vt:lpstr>N preference variation in barley</vt:lpstr>
      <vt:lpstr>Plant growth at eCO2 under varying N nutrition</vt:lpstr>
      <vt:lpstr>Plant growth at eCO2 under varying N nutrition</vt:lpstr>
      <vt:lpstr>Shifts in N preference at eCO2 in barley</vt:lpstr>
      <vt:lpstr>eCO2 on the International Space Station</vt:lpstr>
      <vt:lpstr>eCO2 on the International Space Station</vt:lpstr>
      <vt:lpstr>Lettuce N preference at ISS eCO2</vt:lpstr>
      <vt:lpstr>Lettuce N preference under hydroponic cultivation</vt:lpstr>
      <vt:lpstr>Lettuce N preference varies across varieties</vt:lpstr>
      <vt:lpstr>eCO2 increases lettuce preference for ammonium</vt:lpstr>
      <vt:lpstr>Conclusions</vt:lpstr>
      <vt:lpstr>Future directions</vt:lpstr>
      <vt:lpstr>Acknowledgements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Alexander, David E. (AFRC-112)[PARAGON TEC]</dc:creator>
  <cp:lastModifiedBy>Luke Fountain</cp:lastModifiedBy>
  <cp:revision>106</cp:revision>
  <dcterms:created xsi:type="dcterms:W3CDTF">2020-03-17T02:34:51Z</dcterms:created>
  <dcterms:modified xsi:type="dcterms:W3CDTF">2024-10-07T14:00:21Z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0x0101004F7AB277CA04C2428BF3E58E27708444</vt:lpwstr>
  </property>
  <property fmtid="{D5CDD505-2E9C-101B-9397-08002B2CF9AE}" pid="3" name="TaxKeyword">
    <vt:lpwstr/>
  </property>
</Properties>
</file>