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notesMasterIdLst>
    <p:notesMasterId r:id="rId19"/>
  </p:notesMasterIdLst>
  <p:sldIdLst>
    <p:sldId id="256" r:id="rId2"/>
    <p:sldId id="257" r:id="rId3"/>
    <p:sldId id="258" r:id="rId4"/>
    <p:sldId id="266" r:id="rId5"/>
    <p:sldId id="263" r:id="rId6"/>
    <p:sldId id="270" r:id="rId7"/>
    <p:sldId id="271" r:id="rId8"/>
    <p:sldId id="272" r:id="rId9"/>
    <p:sldId id="260" r:id="rId10"/>
    <p:sldId id="273" r:id="rId11"/>
    <p:sldId id="259" r:id="rId12"/>
    <p:sldId id="264" r:id="rId13"/>
    <p:sldId id="265" r:id="rId14"/>
    <p:sldId id="267" r:id="rId15"/>
    <p:sldId id="268" r:id="rId16"/>
    <p:sldId id="269" r:id="rId17"/>
    <p:sldId id="26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F9C090-9DD2-4108-9C4D-2F6CBCBD8B09}" v="127" dt="2024-10-15T11:29:29.4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zer, William O. (MSFC-QD35)[BASTION TECHNOLOGIES]" userId="S::wjanzer@ndc.nasa.gov::70dc1609-460a-4230-8112-343abd6f65c3" providerId="AD" clId="Web-{2AEEC8C5-F058-177E-F99C-F183DD761D7B}"/>
    <pc:docChg chg="addSld delSld modSld sldOrd addMainMaster delMainMaster">
      <pc:chgData name="Janzer, William O. (MSFC-QD35)[BASTION TECHNOLOGIES]" userId="S::wjanzer@ndc.nasa.gov::70dc1609-460a-4230-8112-343abd6f65c3" providerId="AD" clId="Web-{2AEEC8C5-F058-177E-F99C-F183DD761D7B}" dt="2024-10-10T21:23:59.511" v="1430" actId="14100"/>
      <pc:docMkLst>
        <pc:docMk/>
      </pc:docMkLst>
      <pc:sldChg chg="modSp mod modClrScheme chgLayout">
        <pc:chgData name="Janzer, William O. (MSFC-QD35)[BASTION TECHNOLOGIES]" userId="S::wjanzer@ndc.nasa.gov::70dc1609-460a-4230-8112-343abd6f65c3" providerId="AD" clId="Web-{2AEEC8C5-F058-177E-F99C-F183DD761D7B}" dt="2024-10-10T17:53:05.526" v="667"/>
        <pc:sldMkLst>
          <pc:docMk/>
          <pc:sldMk cId="2628221278" sldId="256"/>
        </pc:sldMkLst>
        <pc:spChg chg="mod ord">
          <ac:chgData name="Janzer, William O. (MSFC-QD35)[BASTION TECHNOLOGIES]" userId="S::wjanzer@ndc.nasa.gov::70dc1609-460a-4230-8112-343abd6f65c3" providerId="AD" clId="Web-{2AEEC8C5-F058-177E-F99C-F183DD761D7B}" dt="2024-10-10T17:53:05.526" v="667"/>
          <ac:spMkLst>
            <pc:docMk/>
            <pc:sldMk cId="2628221278" sldId="256"/>
            <ac:spMk id="2" creationId="{18529142-479D-14CD-D79D-05EBC5B042EE}"/>
          </ac:spMkLst>
        </pc:spChg>
        <pc:spChg chg="mod ord">
          <ac:chgData name="Janzer, William O. (MSFC-QD35)[BASTION TECHNOLOGIES]" userId="S::wjanzer@ndc.nasa.gov::70dc1609-460a-4230-8112-343abd6f65c3" providerId="AD" clId="Web-{2AEEC8C5-F058-177E-F99C-F183DD761D7B}" dt="2024-10-10T17:52:36.744" v="662" actId="20577"/>
          <ac:spMkLst>
            <pc:docMk/>
            <pc:sldMk cId="2628221278" sldId="256"/>
            <ac:spMk id="3" creationId="{F5256BA9-6BB7-EEF8-10EE-30478AAFC6E8}"/>
          </ac:spMkLst>
        </pc:spChg>
      </pc:sldChg>
      <pc:sldChg chg="modSp mod modClrScheme chgLayout">
        <pc:chgData name="Janzer, William O. (MSFC-QD35)[BASTION TECHNOLOGIES]" userId="S::wjanzer@ndc.nasa.gov::70dc1609-460a-4230-8112-343abd6f65c3" providerId="AD" clId="Web-{2AEEC8C5-F058-177E-F99C-F183DD761D7B}" dt="2024-10-10T17:56:52.063" v="751" actId="20577"/>
        <pc:sldMkLst>
          <pc:docMk/>
          <pc:sldMk cId="328577102" sldId="257"/>
        </pc:sldMkLst>
        <pc:spChg chg="mod ord">
          <ac:chgData name="Janzer, William O. (MSFC-QD35)[BASTION TECHNOLOGIES]" userId="S::wjanzer@ndc.nasa.gov::70dc1609-460a-4230-8112-343abd6f65c3" providerId="AD" clId="Web-{2AEEC8C5-F058-177E-F99C-F183DD761D7B}" dt="2024-10-10T17:31:35.934" v="81"/>
          <ac:spMkLst>
            <pc:docMk/>
            <pc:sldMk cId="328577102" sldId="257"/>
            <ac:spMk id="2" creationId="{30351262-4771-B1B3-EF56-F36A62B20503}"/>
          </ac:spMkLst>
        </pc:spChg>
        <pc:spChg chg="mod ord">
          <ac:chgData name="Janzer, William O. (MSFC-QD35)[BASTION TECHNOLOGIES]" userId="S::wjanzer@ndc.nasa.gov::70dc1609-460a-4230-8112-343abd6f65c3" providerId="AD" clId="Web-{2AEEC8C5-F058-177E-F99C-F183DD761D7B}" dt="2024-10-10T17:56:52.063" v="751" actId="20577"/>
          <ac:spMkLst>
            <pc:docMk/>
            <pc:sldMk cId="328577102" sldId="257"/>
            <ac:spMk id="3" creationId="{083A11C6-EB4B-CD43-2012-30A5B4FB1FD2}"/>
          </ac:spMkLst>
        </pc:spChg>
      </pc:sldChg>
      <pc:sldChg chg="modSp mod modClrScheme chgLayout">
        <pc:chgData name="Janzer, William O. (MSFC-QD35)[BASTION TECHNOLOGIES]" userId="S::wjanzer@ndc.nasa.gov::70dc1609-460a-4230-8112-343abd6f65c3" providerId="AD" clId="Web-{2AEEC8C5-F058-177E-F99C-F183DD761D7B}" dt="2024-10-10T17:32:17.466" v="89" actId="20577"/>
        <pc:sldMkLst>
          <pc:docMk/>
          <pc:sldMk cId="2172501014" sldId="258"/>
        </pc:sldMkLst>
        <pc:spChg chg="mod ord">
          <ac:chgData name="Janzer, William O. (MSFC-QD35)[BASTION TECHNOLOGIES]" userId="S::wjanzer@ndc.nasa.gov::70dc1609-460a-4230-8112-343abd6f65c3" providerId="AD" clId="Web-{2AEEC8C5-F058-177E-F99C-F183DD761D7B}" dt="2024-10-10T17:31:35.934" v="81"/>
          <ac:spMkLst>
            <pc:docMk/>
            <pc:sldMk cId="2172501014" sldId="258"/>
            <ac:spMk id="2" creationId="{156AA6A1-7378-FD87-F563-02DC69871BD4}"/>
          </ac:spMkLst>
        </pc:spChg>
        <pc:spChg chg="mod ord">
          <ac:chgData name="Janzer, William O. (MSFC-QD35)[BASTION TECHNOLOGIES]" userId="S::wjanzer@ndc.nasa.gov::70dc1609-460a-4230-8112-343abd6f65c3" providerId="AD" clId="Web-{2AEEC8C5-F058-177E-F99C-F183DD761D7B}" dt="2024-10-10T17:32:17.466" v="89" actId="20577"/>
          <ac:spMkLst>
            <pc:docMk/>
            <pc:sldMk cId="2172501014" sldId="258"/>
            <ac:spMk id="3" creationId="{9F54B8C8-63B6-D9AB-4061-600818EE86FB}"/>
          </ac:spMkLst>
        </pc:spChg>
      </pc:sldChg>
      <pc:sldChg chg="modSp mod modClrScheme chgLayout">
        <pc:chgData name="Janzer, William O. (MSFC-QD35)[BASTION TECHNOLOGIES]" userId="S::wjanzer@ndc.nasa.gov::70dc1609-460a-4230-8112-343abd6f65c3" providerId="AD" clId="Web-{2AEEC8C5-F058-177E-F99C-F183DD761D7B}" dt="2024-10-10T18:19:30.047" v="974" actId="20577"/>
        <pc:sldMkLst>
          <pc:docMk/>
          <pc:sldMk cId="1435507932" sldId="259"/>
        </pc:sldMkLst>
        <pc:spChg chg="mod ord">
          <ac:chgData name="Janzer, William O. (MSFC-QD35)[BASTION TECHNOLOGIES]" userId="S::wjanzer@ndc.nasa.gov::70dc1609-460a-4230-8112-343abd6f65c3" providerId="AD" clId="Web-{2AEEC8C5-F058-177E-F99C-F183DD761D7B}" dt="2024-10-10T17:31:35.934" v="81"/>
          <ac:spMkLst>
            <pc:docMk/>
            <pc:sldMk cId="1435507932" sldId="259"/>
            <ac:spMk id="2" creationId="{050FC1C3-C4F5-DAF8-01D0-4592D4106072}"/>
          </ac:spMkLst>
        </pc:spChg>
        <pc:spChg chg="mod">
          <ac:chgData name="Janzer, William O. (MSFC-QD35)[BASTION TECHNOLOGIES]" userId="S::wjanzer@ndc.nasa.gov::70dc1609-460a-4230-8112-343abd6f65c3" providerId="AD" clId="Web-{2AEEC8C5-F058-177E-F99C-F183DD761D7B}" dt="2024-10-10T18:19:30.047" v="974" actId="20577"/>
          <ac:spMkLst>
            <pc:docMk/>
            <pc:sldMk cId="1435507932" sldId="259"/>
            <ac:spMk id="3" creationId="{B98414C2-6204-FBCD-31DA-65EE35F62812}"/>
          </ac:spMkLst>
        </pc:spChg>
        <pc:picChg chg="mod ord">
          <ac:chgData name="Janzer, William O. (MSFC-QD35)[BASTION TECHNOLOGIES]" userId="S::wjanzer@ndc.nasa.gov::70dc1609-460a-4230-8112-343abd6f65c3" providerId="AD" clId="Web-{2AEEC8C5-F058-177E-F99C-F183DD761D7B}" dt="2024-10-10T17:49:06.942" v="523" actId="1076"/>
          <ac:picMkLst>
            <pc:docMk/>
            <pc:sldMk cId="1435507932" sldId="259"/>
            <ac:picMk id="5" creationId="{7D5B8963-C79F-5714-4D99-C041C03169DD}"/>
          </ac:picMkLst>
        </pc:picChg>
      </pc:sldChg>
      <pc:sldChg chg="addSp modSp mod modClrScheme chgLayout">
        <pc:chgData name="Janzer, William O. (MSFC-QD35)[BASTION TECHNOLOGIES]" userId="S::wjanzer@ndc.nasa.gov::70dc1609-460a-4230-8112-343abd6f65c3" providerId="AD" clId="Web-{2AEEC8C5-F058-177E-F99C-F183DD761D7B}" dt="2024-10-10T20:37:34.189" v="1388" actId="20577"/>
        <pc:sldMkLst>
          <pc:docMk/>
          <pc:sldMk cId="1881497767" sldId="260"/>
        </pc:sldMkLst>
        <pc:spChg chg="mod ord">
          <ac:chgData name="Janzer, William O. (MSFC-QD35)[BASTION TECHNOLOGIES]" userId="S::wjanzer@ndc.nasa.gov::70dc1609-460a-4230-8112-343abd6f65c3" providerId="AD" clId="Web-{2AEEC8C5-F058-177E-F99C-F183DD761D7B}" dt="2024-10-10T17:47:14.362" v="360" actId="20577"/>
          <ac:spMkLst>
            <pc:docMk/>
            <pc:sldMk cId="1881497767" sldId="260"/>
            <ac:spMk id="2" creationId="{10878FD7-240E-12AF-DF46-B6D74896EF2E}"/>
          </ac:spMkLst>
        </pc:spChg>
        <pc:spChg chg="mod">
          <ac:chgData name="Janzer, William O. (MSFC-QD35)[BASTION TECHNOLOGIES]" userId="S::wjanzer@ndc.nasa.gov::70dc1609-460a-4230-8112-343abd6f65c3" providerId="AD" clId="Web-{2AEEC8C5-F058-177E-F99C-F183DD761D7B}" dt="2024-10-10T20:37:34.189" v="1388" actId="20577"/>
          <ac:spMkLst>
            <pc:docMk/>
            <pc:sldMk cId="1881497767" sldId="260"/>
            <ac:spMk id="3" creationId="{9BB5556F-AD3F-C8FD-41E8-E049FB64AE2E}"/>
          </ac:spMkLst>
        </pc:spChg>
        <pc:picChg chg="mod ord">
          <ac:chgData name="Janzer, William O. (MSFC-QD35)[BASTION TECHNOLOGIES]" userId="S::wjanzer@ndc.nasa.gov::70dc1609-460a-4230-8112-343abd6f65c3" providerId="AD" clId="Web-{2AEEC8C5-F058-177E-F99C-F183DD761D7B}" dt="2024-10-10T18:00:52.318" v="792" actId="1076"/>
          <ac:picMkLst>
            <pc:docMk/>
            <pc:sldMk cId="1881497767" sldId="260"/>
            <ac:picMk id="5" creationId="{20A97BF6-65F6-1997-C4A6-0527EF8664BB}"/>
          </ac:picMkLst>
        </pc:picChg>
        <pc:picChg chg="add mod">
          <ac:chgData name="Janzer, William O. (MSFC-QD35)[BASTION TECHNOLOGIES]" userId="S::wjanzer@ndc.nasa.gov::70dc1609-460a-4230-8112-343abd6f65c3" providerId="AD" clId="Web-{2AEEC8C5-F058-177E-F99C-F183DD761D7B}" dt="2024-10-10T18:00:54.521" v="793" actId="1076"/>
          <ac:picMkLst>
            <pc:docMk/>
            <pc:sldMk cId="1881497767" sldId="260"/>
            <ac:picMk id="6" creationId="{5E125CBF-A1F9-EADC-8B25-E1FAE436FBFB}"/>
          </ac:picMkLst>
        </pc:picChg>
      </pc:sldChg>
      <pc:sldChg chg="modSp del mod modClrScheme chgLayout">
        <pc:chgData name="Janzer, William O. (MSFC-QD35)[BASTION TECHNOLOGIES]" userId="S::wjanzer@ndc.nasa.gov::70dc1609-460a-4230-8112-343abd6f65c3" providerId="AD" clId="Web-{2AEEC8C5-F058-177E-F99C-F183DD761D7B}" dt="2024-10-10T18:01:05.021" v="794"/>
        <pc:sldMkLst>
          <pc:docMk/>
          <pc:sldMk cId="2825746411" sldId="261"/>
        </pc:sldMkLst>
        <pc:spChg chg="mod ord">
          <ac:chgData name="Janzer, William O. (MSFC-QD35)[BASTION TECHNOLOGIES]" userId="S::wjanzer@ndc.nasa.gov::70dc1609-460a-4230-8112-343abd6f65c3" providerId="AD" clId="Web-{2AEEC8C5-F058-177E-F99C-F183DD761D7B}" dt="2024-10-10T17:31:35.934" v="81"/>
          <ac:spMkLst>
            <pc:docMk/>
            <pc:sldMk cId="2825746411" sldId="261"/>
            <ac:spMk id="2" creationId="{002B058F-2C96-0361-5DB3-004A49844351}"/>
          </ac:spMkLst>
        </pc:spChg>
        <pc:picChg chg="mod ord">
          <ac:chgData name="Janzer, William O. (MSFC-QD35)[BASTION TECHNOLOGIES]" userId="S::wjanzer@ndc.nasa.gov::70dc1609-460a-4230-8112-343abd6f65c3" providerId="AD" clId="Web-{2AEEC8C5-F058-177E-F99C-F183DD761D7B}" dt="2024-10-10T17:31:35.934" v="81"/>
          <ac:picMkLst>
            <pc:docMk/>
            <pc:sldMk cId="2825746411" sldId="261"/>
            <ac:picMk id="9" creationId="{480CC96B-C0E1-60DB-352B-A9BB4535A2AF}"/>
          </ac:picMkLst>
        </pc:picChg>
      </pc:sldChg>
      <pc:sldChg chg="addSp delSp modSp mod modClrScheme chgLayout">
        <pc:chgData name="Janzer, William O. (MSFC-QD35)[BASTION TECHNOLOGIES]" userId="S::wjanzer@ndc.nasa.gov::70dc1609-460a-4230-8112-343abd6f65c3" providerId="AD" clId="Web-{2AEEC8C5-F058-177E-F99C-F183DD761D7B}" dt="2024-10-10T18:17:23.137" v="853" actId="20577"/>
        <pc:sldMkLst>
          <pc:docMk/>
          <pc:sldMk cId="1531394598" sldId="262"/>
        </pc:sldMkLst>
        <pc:spChg chg="mod ord">
          <ac:chgData name="Janzer, William O. (MSFC-QD35)[BASTION TECHNOLOGIES]" userId="S::wjanzer@ndc.nasa.gov::70dc1609-460a-4230-8112-343abd6f65c3" providerId="AD" clId="Web-{2AEEC8C5-F058-177E-F99C-F183DD761D7B}" dt="2024-10-10T17:57:21.079" v="771" actId="14100"/>
          <ac:spMkLst>
            <pc:docMk/>
            <pc:sldMk cId="1531394598" sldId="262"/>
            <ac:spMk id="2" creationId="{120689F3-85FB-CAF3-759B-738917E59435}"/>
          </ac:spMkLst>
        </pc:spChg>
        <pc:spChg chg="add del mod">
          <ac:chgData name="Janzer, William O. (MSFC-QD35)[BASTION TECHNOLOGIES]" userId="S::wjanzer@ndc.nasa.gov::70dc1609-460a-4230-8112-343abd6f65c3" providerId="AD" clId="Web-{2AEEC8C5-F058-177E-F99C-F183DD761D7B}" dt="2024-10-10T17:25:55.676" v="3"/>
          <ac:spMkLst>
            <pc:docMk/>
            <pc:sldMk cId="1531394598" sldId="262"/>
            <ac:spMk id="3" creationId="{823301DD-256F-31DF-8A44-3E1784B26402}"/>
          </ac:spMkLst>
        </pc:spChg>
        <pc:spChg chg="add del mod">
          <ac:chgData name="Janzer, William O. (MSFC-QD35)[BASTION TECHNOLOGIES]" userId="S::wjanzer@ndc.nasa.gov::70dc1609-460a-4230-8112-343abd6f65c3" providerId="AD" clId="Web-{2AEEC8C5-F058-177E-F99C-F183DD761D7B}" dt="2024-10-10T17:24:34.659" v="2"/>
          <ac:spMkLst>
            <pc:docMk/>
            <pc:sldMk cId="1531394598" sldId="262"/>
            <ac:spMk id="5" creationId="{B099E8D4-E020-0B1F-B9D2-AC880782BB5A}"/>
          </ac:spMkLst>
        </pc:spChg>
        <pc:spChg chg="add mod ord">
          <ac:chgData name="Janzer, William O. (MSFC-QD35)[BASTION TECHNOLOGIES]" userId="S::wjanzer@ndc.nasa.gov::70dc1609-460a-4230-8112-343abd6f65c3" providerId="AD" clId="Web-{2AEEC8C5-F058-177E-F99C-F183DD761D7B}" dt="2024-10-10T18:17:23.137" v="853" actId="20577"/>
          <ac:spMkLst>
            <pc:docMk/>
            <pc:sldMk cId="1531394598" sldId="262"/>
            <ac:spMk id="7" creationId="{C73A260A-5300-6157-6597-9CDBAB64DD9F}"/>
          </ac:spMkLst>
        </pc:spChg>
      </pc:sldChg>
      <pc:sldChg chg="modSp mod modClrScheme chgLayout">
        <pc:chgData name="Janzer, William O. (MSFC-QD35)[BASTION TECHNOLOGIES]" userId="S::wjanzer@ndc.nasa.gov::70dc1609-460a-4230-8112-343abd6f65c3" providerId="AD" clId="Web-{2AEEC8C5-F058-177E-F99C-F183DD761D7B}" dt="2024-10-10T17:31:35.934" v="81"/>
        <pc:sldMkLst>
          <pc:docMk/>
          <pc:sldMk cId="3786210589" sldId="263"/>
        </pc:sldMkLst>
        <pc:spChg chg="mod ord">
          <ac:chgData name="Janzer, William O. (MSFC-QD35)[BASTION TECHNOLOGIES]" userId="S::wjanzer@ndc.nasa.gov::70dc1609-460a-4230-8112-343abd6f65c3" providerId="AD" clId="Web-{2AEEC8C5-F058-177E-F99C-F183DD761D7B}" dt="2024-10-10T17:31:35.934" v="81"/>
          <ac:spMkLst>
            <pc:docMk/>
            <pc:sldMk cId="3786210589" sldId="263"/>
            <ac:spMk id="2" creationId="{2C4D26BC-ADEB-A4F6-1B5D-B8DBF4AE3D72}"/>
          </ac:spMkLst>
        </pc:spChg>
        <pc:spChg chg="mod ord">
          <ac:chgData name="Janzer, William O. (MSFC-QD35)[BASTION TECHNOLOGIES]" userId="S::wjanzer@ndc.nasa.gov::70dc1609-460a-4230-8112-343abd6f65c3" providerId="AD" clId="Web-{2AEEC8C5-F058-177E-F99C-F183DD761D7B}" dt="2024-10-10T17:31:35.934" v="81"/>
          <ac:spMkLst>
            <pc:docMk/>
            <pc:sldMk cId="3786210589" sldId="263"/>
            <ac:spMk id="3" creationId="{511320E0-E003-336F-4DBC-F3D7664867F5}"/>
          </ac:spMkLst>
        </pc:spChg>
      </pc:sldChg>
      <pc:sldChg chg="modSp mod modClrScheme chgLayout">
        <pc:chgData name="Janzer, William O. (MSFC-QD35)[BASTION TECHNOLOGIES]" userId="S::wjanzer@ndc.nasa.gov::70dc1609-460a-4230-8112-343abd6f65c3" providerId="AD" clId="Web-{2AEEC8C5-F058-177E-F99C-F183DD761D7B}" dt="2024-10-10T17:31:35.934" v="81"/>
        <pc:sldMkLst>
          <pc:docMk/>
          <pc:sldMk cId="2321526818" sldId="264"/>
        </pc:sldMkLst>
        <pc:spChg chg="mod ord">
          <ac:chgData name="Janzer, William O. (MSFC-QD35)[BASTION TECHNOLOGIES]" userId="S::wjanzer@ndc.nasa.gov::70dc1609-460a-4230-8112-343abd6f65c3" providerId="AD" clId="Web-{2AEEC8C5-F058-177E-F99C-F183DD761D7B}" dt="2024-10-10T17:31:35.934" v="81"/>
          <ac:spMkLst>
            <pc:docMk/>
            <pc:sldMk cId="2321526818" sldId="264"/>
            <ac:spMk id="2" creationId="{12622844-0B49-811D-5921-F80147BDDE4B}"/>
          </ac:spMkLst>
        </pc:spChg>
        <pc:spChg chg="mod ord">
          <ac:chgData name="Janzer, William O. (MSFC-QD35)[BASTION TECHNOLOGIES]" userId="S::wjanzer@ndc.nasa.gov::70dc1609-460a-4230-8112-343abd6f65c3" providerId="AD" clId="Web-{2AEEC8C5-F058-177E-F99C-F183DD761D7B}" dt="2024-10-10T17:31:35.934" v="81"/>
          <ac:spMkLst>
            <pc:docMk/>
            <pc:sldMk cId="2321526818" sldId="264"/>
            <ac:spMk id="3" creationId="{0C29D8B4-9269-44E0-9DD9-2D457FDBC36A}"/>
          </ac:spMkLst>
        </pc:spChg>
      </pc:sldChg>
      <pc:sldChg chg="modSp mod ord modClrScheme chgLayout">
        <pc:chgData name="Janzer, William O. (MSFC-QD35)[BASTION TECHNOLOGIES]" userId="S::wjanzer@ndc.nasa.gov::70dc1609-460a-4230-8112-343abd6f65c3" providerId="AD" clId="Web-{2AEEC8C5-F058-177E-F99C-F183DD761D7B}" dt="2024-10-10T21:23:59.511" v="1430" actId="14100"/>
        <pc:sldMkLst>
          <pc:docMk/>
          <pc:sldMk cId="3804667041" sldId="265"/>
        </pc:sldMkLst>
        <pc:spChg chg="mod ord">
          <ac:chgData name="Janzer, William O. (MSFC-QD35)[BASTION TECHNOLOGIES]" userId="S::wjanzer@ndc.nasa.gov::70dc1609-460a-4230-8112-343abd6f65c3" providerId="AD" clId="Web-{2AEEC8C5-F058-177E-F99C-F183DD761D7B}" dt="2024-10-10T18:07:50.890" v="848" actId="14100"/>
          <ac:spMkLst>
            <pc:docMk/>
            <pc:sldMk cId="3804667041" sldId="265"/>
            <ac:spMk id="2" creationId="{4AB16048-A7AF-DC36-1889-F2B24AB1C366}"/>
          </ac:spMkLst>
        </pc:spChg>
        <pc:spChg chg="mod ord">
          <ac:chgData name="Janzer, William O. (MSFC-QD35)[BASTION TECHNOLOGIES]" userId="S::wjanzer@ndc.nasa.gov::70dc1609-460a-4230-8112-343abd6f65c3" providerId="AD" clId="Web-{2AEEC8C5-F058-177E-F99C-F183DD761D7B}" dt="2024-10-10T21:23:59.511" v="1430" actId="14100"/>
          <ac:spMkLst>
            <pc:docMk/>
            <pc:sldMk cId="3804667041" sldId="265"/>
            <ac:spMk id="3" creationId="{E3347E21-7E48-D88F-EA9F-F1FC6DC4E46D}"/>
          </ac:spMkLst>
        </pc:spChg>
      </pc:sldChg>
      <pc:sldChg chg="modSp mod modClrScheme chgLayout">
        <pc:chgData name="Janzer, William O. (MSFC-QD35)[BASTION TECHNOLOGIES]" userId="S::wjanzer@ndc.nasa.gov::70dc1609-460a-4230-8112-343abd6f65c3" providerId="AD" clId="Web-{2AEEC8C5-F058-177E-F99C-F183DD761D7B}" dt="2024-10-10T17:54:32.450" v="675" actId="20577"/>
        <pc:sldMkLst>
          <pc:docMk/>
          <pc:sldMk cId="3568346124" sldId="266"/>
        </pc:sldMkLst>
        <pc:spChg chg="mod ord">
          <ac:chgData name="Janzer, William O. (MSFC-QD35)[BASTION TECHNOLOGIES]" userId="S::wjanzer@ndc.nasa.gov::70dc1609-460a-4230-8112-343abd6f65c3" providerId="AD" clId="Web-{2AEEC8C5-F058-177E-F99C-F183DD761D7B}" dt="2024-10-10T17:54:32.450" v="675" actId="20577"/>
          <ac:spMkLst>
            <pc:docMk/>
            <pc:sldMk cId="3568346124" sldId="266"/>
            <ac:spMk id="2" creationId="{EA031C8C-A171-D924-185B-8B8EC46D6997}"/>
          </ac:spMkLst>
        </pc:spChg>
        <pc:spChg chg="mod ord">
          <ac:chgData name="Janzer, William O. (MSFC-QD35)[BASTION TECHNOLOGIES]" userId="S::wjanzer@ndc.nasa.gov::70dc1609-460a-4230-8112-343abd6f65c3" providerId="AD" clId="Web-{2AEEC8C5-F058-177E-F99C-F183DD761D7B}" dt="2024-10-10T17:32:09.122" v="87" actId="20577"/>
          <ac:spMkLst>
            <pc:docMk/>
            <pc:sldMk cId="3568346124" sldId="266"/>
            <ac:spMk id="3" creationId="{79501B4F-C2C4-86F2-74B4-DC2364D34D96}"/>
          </ac:spMkLst>
        </pc:spChg>
      </pc:sldChg>
      <pc:sldChg chg="modSp new">
        <pc:chgData name="Janzer, William O. (MSFC-QD35)[BASTION TECHNOLOGIES]" userId="S::wjanzer@ndc.nasa.gov::70dc1609-460a-4230-8112-343abd6f65c3" providerId="AD" clId="Web-{2AEEC8C5-F058-177E-F99C-F183DD761D7B}" dt="2024-10-10T20:38:52.847" v="1429" actId="20577"/>
        <pc:sldMkLst>
          <pc:docMk/>
          <pc:sldMk cId="3930245453" sldId="267"/>
        </pc:sldMkLst>
        <pc:spChg chg="mod">
          <ac:chgData name="Janzer, William O. (MSFC-QD35)[BASTION TECHNOLOGIES]" userId="S::wjanzer@ndc.nasa.gov::70dc1609-460a-4230-8112-343abd6f65c3" providerId="AD" clId="Web-{2AEEC8C5-F058-177E-F99C-F183DD761D7B}" dt="2024-10-10T18:03:56.979" v="801" actId="20577"/>
          <ac:spMkLst>
            <pc:docMk/>
            <pc:sldMk cId="3930245453" sldId="267"/>
            <ac:spMk id="2" creationId="{5B2B1FD6-A396-4D9F-37BB-1D2844E477ED}"/>
          </ac:spMkLst>
        </pc:spChg>
        <pc:spChg chg="mod">
          <ac:chgData name="Janzer, William O. (MSFC-QD35)[BASTION TECHNOLOGIES]" userId="S::wjanzer@ndc.nasa.gov::70dc1609-460a-4230-8112-343abd6f65c3" providerId="AD" clId="Web-{2AEEC8C5-F058-177E-F99C-F183DD761D7B}" dt="2024-10-10T20:38:52.847" v="1429" actId="20577"/>
          <ac:spMkLst>
            <pc:docMk/>
            <pc:sldMk cId="3930245453" sldId="267"/>
            <ac:spMk id="3" creationId="{FB80505A-8FBE-F6A2-1ECD-7143181DD950}"/>
          </ac:spMkLst>
        </pc:spChg>
      </pc:sldChg>
      <pc:sldChg chg="modSp new">
        <pc:chgData name="Janzer, William O. (MSFC-QD35)[BASTION TECHNOLOGIES]" userId="S::wjanzer@ndc.nasa.gov::70dc1609-460a-4230-8112-343abd6f65c3" providerId="AD" clId="Web-{2AEEC8C5-F058-177E-F99C-F183DD761D7B}" dt="2024-10-10T18:06:21.622" v="823" actId="20577"/>
        <pc:sldMkLst>
          <pc:docMk/>
          <pc:sldMk cId="2303639907" sldId="268"/>
        </pc:sldMkLst>
        <pc:spChg chg="mod">
          <ac:chgData name="Janzer, William O. (MSFC-QD35)[BASTION TECHNOLOGIES]" userId="S::wjanzer@ndc.nasa.gov::70dc1609-460a-4230-8112-343abd6f65c3" providerId="AD" clId="Web-{2AEEC8C5-F058-177E-F99C-F183DD761D7B}" dt="2024-10-10T18:04:03.010" v="810" actId="20577"/>
          <ac:spMkLst>
            <pc:docMk/>
            <pc:sldMk cId="2303639907" sldId="268"/>
            <ac:spMk id="2" creationId="{A7FC394A-267F-0FC7-EED1-D1D4BAAF79DA}"/>
          </ac:spMkLst>
        </pc:spChg>
        <pc:spChg chg="mod">
          <ac:chgData name="Janzer, William O. (MSFC-QD35)[BASTION TECHNOLOGIES]" userId="S::wjanzer@ndc.nasa.gov::70dc1609-460a-4230-8112-343abd6f65c3" providerId="AD" clId="Web-{2AEEC8C5-F058-177E-F99C-F183DD761D7B}" dt="2024-10-10T18:06:21.622" v="823" actId="20577"/>
          <ac:spMkLst>
            <pc:docMk/>
            <pc:sldMk cId="2303639907" sldId="268"/>
            <ac:spMk id="3" creationId="{FED525C8-013D-D2ED-A512-FA40D971D0FD}"/>
          </ac:spMkLst>
        </pc:spChg>
      </pc:sldChg>
      <pc:sldMasterChg chg="del delSldLayout">
        <pc:chgData name="Janzer, William O. (MSFC-QD35)[BASTION TECHNOLOGIES]" userId="S::wjanzer@ndc.nasa.gov::70dc1609-460a-4230-8112-343abd6f65c3" providerId="AD" clId="Web-{2AEEC8C5-F058-177E-F99C-F183DD761D7B}" dt="2024-10-10T17:28:09.664" v="76"/>
        <pc:sldMasterMkLst>
          <pc:docMk/>
          <pc:sldMasterMk cId="2067575816" sldId="2147483701"/>
        </pc:sldMasterMkLst>
        <pc:sldLayoutChg chg="del">
          <pc:chgData name="Janzer, William O. (MSFC-QD35)[BASTION TECHNOLOGIES]" userId="S::wjanzer@ndc.nasa.gov::70dc1609-460a-4230-8112-343abd6f65c3" providerId="AD" clId="Web-{2AEEC8C5-F058-177E-F99C-F183DD761D7B}" dt="2024-10-10T17:28:09.664" v="76"/>
          <pc:sldLayoutMkLst>
            <pc:docMk/>
            <pc:sldMasterMk cId="2067575816" sldId="2147483701"/>
            <pc:sldLayoutMk cId="4024350233" sldId="2147483702"/>
          </pc:sldLayoutMkLst>
        </pc:sldLayoutChg>
        <pc:sldLayoutChg chg="del">
          <pc:chgData name="Janzer, William O. (MSFC-QD35)[BASTION TECHNOLOGIES]" userId="S::wjanzer@ndc.nasa.gov::70dc1609-460a-4230-8112-343abd6f65c3" providerId="AD" clId="Web-{2AEEC8C5-F058-177E-F99C-F183DD761D7B}" dt="2024-10-10T17:28:09.664" v="76"/>
          <pc:sldLayoutMkLst>
            <pc:docMk/>
            <pc:sldMasterMk cId="2067575816" sldId="2147483701"/>
            <pc:sldLayoutMk cId="162220768" sldId="2147483703"/>
          </pc:sldLayoutMkLst>
        </pc:sldLayoutChg>
        <pc:sldLayoutChg chg="del">
          <pc:chgData name="Janzer, William O. (MSFC-QD35)[BASTION TECHNOLOGIES]" userId="S::wjanzer@ndc.nasa.gov::70dc1609-460a-4230-8112-343abd6f65c3" providerId="AD" clId="Web-{2AEEC8C5-F058-177E-F99C-F183DD761D7B}" dt="2024-10-10T17:28:09.664" v="76"/>
          <pc:sldLayoutMkLst>
            <pc:docMk/>
            <pc:sldMasterMk cId="2067575816" sldId="2147483701"/>
            <pc:sldLayoutMk cId="2346174403" sldId="2147483704"/>
          </pc:sldLayoutMkLst>
        </pc:sldLayoutChg>
        <pc:sldLayoutChg chg="del">
          <pc:chgData name="Janzer, William O. (MSFC-QD35)[BASTION TECHNOLOGIES]" userId="S::wjanzer@ndc.nasa.gov::70dc1609-460a-4230-8112-343abd6f65c3" providerId="AD" clId="Web-{2AEEC8C5-F058-177E-F99C-F183DD761D7B}" dt="2024-10-10T17:28:09.664" v="76"/>
          <pc:sldLayoutMkLst>
            <pc:docMk/>
            <pc:sldMasterMk cId="2067575816" sldId="2147483701"/>
            <pc:sldLayoutMk cId="2826704365" sldId="2147483705"/>
          </pc:sldLayoutMkLst>
        </pc:sldLayoutChg>
        <pc:sldLayoutChg chg="del">
          <pc:chgData name="Janzer, William O. (MSFC-QD35)[BASTION TECHNOLOGIES]" userId="S::wjanzer@ndc.nasa.gov::70dc1609-460a-4230-8112-343abd6f65c3" providerId="AD" clId="Web-{2AEEC8C5-F058-177E-F99C-F183DD761D7B}" dt="2024-10-10T17:28:09.664" v="76"/>
          <pc:sldLayoutMkLst>
            <pc:docMk/>
            <pc:sldMasterMk cId="2067575816" sldId="2147483701"/>
            <pc:sldLayoutMk cId="2776370030" sldId="2147483706"/>
          </pc:sldLayoutMkLst>
        </pc:sldLayoutChg>
        <pc:sldLayoutChg chg="del">
          <pc:chgData name="Janzer, William O. (MSFC-QD35)[BASTION TECHNOLOGIES]" userId="S::wjanzer@ndc.nasa.gov::70dc1609-460a-4230-8112-343abd6f65c3" providerId="AD" clId="Web-{2AEEC8C5-F058-177E-F99C-F183DD761D7B}" dt="2024-10-10T17:28:09.664" v="76"/>
          <pc:sldLayoutMkLst>
            <pc:docMk/>
            <pc:sldMasterMk cId="2067575816" sldId="2147483701"/>
            <pc:sldLayoutMk cId="720044789" sldId="2147483707"/>
          </pc:sldLayoutMkLst>
        </pc:sldLayoutChg>
        <pc:sldLayoutChg chg="del">
          <pc:chgData name="Janzer, William O. (MSFC-QD35)[BASTION TECHNOLOGIES]" userId="S::wjanzer@ndc.nasa.gov::70dc1609-460a-4230-8112-343abd6f65c3" providerId="AD" clId="Web-{2AEEC8C5-F058-177E-F99C-F183DD761D7B}" dt="2024-10-10T17:28:09.664" v="76"/>
          <pc:sldLayoutMkLst>
            <pc:docMk/>
            <pc:sldMasterMk cId="2067575816" sldId="2147483701"/>
            <pc:sldLayoutMk cId="3274773292" sldId="2147483708"/>
          </pc:sldLayoutMkLst>
        </pc:sldLayoutChg>
        <pc:sldLayoutChg chg="del">
          <pc:chgData name="Janzer, William O. (MSFC-QD35)[BASTION TECHNOLOGIES]" userId="S::wjanzer@ndc.nasa.gov::70dc1609-460a-4230-8112-343abd6f65c3" providerId="AD" clId="Web-{2AEEC8C5-F058-177E-F99C-F183DD761D7B}" dt="2024-10-10T17:28:09.664" v="76"/>
          <pc:sldLayoutMkLst>
            <pc:docMk/>
            <pc:sldMasterMk cId="2067575816" sldId="2147483701"/>
            <pc:sldLayoutMk cId="2559158888" sldId="2147483709"/>
          </pc:sldLayoutMkLst>
        </pc:sldLayoutChg>
        <pc:sldLayoutChg chg="del">
          <pc:chgData name="Janzer, William O. (MSFC-QD35)[BASTION TECHNOLOGIES]" userId="S::wjanzer@ndc.nasa.gov::70dc1609-460a-4230-8112-343abd6f65c3" providerId="AD" clId="Web-{2AEEC8C5-F058-177E-F99C-F183DD761D7B}" dt="2024-10-10T17:28:09.664" v="76"/>
          <pc:sldLayoutMkLst>
            <pc:docMk/>
            <pc:sldMasterMk cId="2067575816" sldId="2147483701"/>
            <pc:sldLayoutMk cId="123871198" sldId="2147483710"/>
          </pc:sldLayoutMkLst>
        </pc:sldLayoutChg>
        <pc:sldLayoutChg chg="del">
          <pc:chgData name="Janzer, William O. (MSFC-QD35)[BASTION TECHNOLOGIES]" userId="S::wjanzer@ndc.nasa.gov::70dc1609-460a-4230-8112-343abd6f65c3" providerId="AD" clId="Web-{2AEEC8C5-F058-177E-F99C-F183DD761D7B}" dt="2024-10-10T17:28:09.664" v="76"/>
          <pc:sldLayoutMkLst>
            <pc:docMk/>
            <pc:sldMasterMk cId="2067575816" sldId="2147483701"/>
            <pc:sldLayoutMk cId="3438895400" sldId="2147483711"/>
          </pc:sldLayoutMkLst>
        </pc:sldLayoutChg>
        <pc:sldLayoutChg chg="del">
          <pc:chgData name="Janzer, William O. (MSFC-QD35)[BASTION TECHNOLOGIES]" userId="S::wjanzer@ndc.nasa.gov::70dc1609-460a-4230-8112-343abd6f65c3" providerId="AD" clId="Web-{2AEEC8C5-F058-177E-F99C-F183DD761D7B}" dt="2024-10-10T17:28:09.664" v="76"/>
          <pc:sldLayoutMkLst>
            <pc:docMk/>
            <pc:sldMasterMk cId="2067575816" sldId="2147483701"/>
            <pc:sldLayoutMk cId="2573183385" sldId="2147483712"/>
          </pc:sldLayoutMkLst>
        </pc:sldLayoutChg>
        <pc:sldLayoutChg chg="del">
          <pc:chgData name="Janzer, William O. (MSFC-QD35)[BASTION TECHNOLOGIES]" userId="S::wjanzer@ndc.nasa.gov::70dc1609-460a-4230-8112-343abd6f65c3" providerId="AD" clId="Web-{2AEEC8C5-F058-177E-F99C-F183DD761D7B}" dt="2024-10-10T17:28:09.664" v="76"/>
          <pc:sldLayoutMkLst>
            <pc:docMk/>
            <pc:sldMasterMk cId="2067575816" sldId="2147483701"/>
            <pc:sldLayoutMk cId="2217339774" sldId="2147483713"/>
          </pc:sldLayoutMkLst>
        </pc:sldLayoutChg>
        <pc:sldLayoutChg chg="del">
          <pc:chgData name="Janzer, William O. (MSFC-QD35)[BASTION TECHNOLOGIES]" userId="S::wjanzer@ndc.nasa.gov::70dc1609-460a-4230-8112-343abd6f65c3" providerId="AD" clId="Web-{2AEEC8C5-F058-177E-F99C-F183DD761D7B}" dt="2024-10-10T17:28:09.664" v="76"/>
          <pc:sldLayoutMkLst>
            <pc:docMk/>
            <pc:sldMasterMk cId="2067575816" sldId="2147483701"/>
            <pc:sldLayoutMk cId="1214629000" sldId="2147483714"/>
          </pc:sldLayoutMkLst>
        </pc:sldLayoutChg>
        <pc:sldLayoutChg chg="del">
          <pc:chgData name="Janzer, William O. (MSFC-QD35)[BASTION TECHNOLOGIES]" userId="S::wjanzer@ndc.nasa.gov::70dc1609-460a-4230-8112-343abd6f65c3" providerId="AD" clId="Web-{2AEEC8C5-F058-177E-F99C-F183DD761D7B}" dt="2024-10-10T17:28:09.664" v="76"/>
          <pc:sldLayoutMkLst>
            <pc:docMk/>
            <pc:sldMasterMk cId="2067575816" sldId="2147483701"/>
            <pc:sldLayoutMk cId="349616272" sldId="2147483715"/>
          </pc:sldLayoutMkLst>
        </pc:sldLayoutChg>
        <pc:sldLayoutChg chg="del">
          <pc:chgData name="Janzer, William O. (MSFC-QD35)[BASTION TECHNOLOGIES]" userId="S::wjanzer@ndc.nasa.gov::70dc1609-460a-4230-8112-343abd6f65c3" providerId="AD" clId="Web-{2AEEC8C5-F058-177E-F99C-F183DD761D7B}" dt="2024-10-10T17:28:09.664" v="76"/>
          <pc:sldLayoutMkLst>
            <pc:docMk/>
            <pc:sldMasterMk cId="2067575816" sldId="2147483701"/>
            <pc:sldLayoutMk cId="3225899734" sldId="2147483716"/>
          </pc:sldLayoutMkLst>
        </pc:sldLayoutChg>
        <pc:sldLayoutChg chg="del">
          <pc:chgData name="Janzer, William O. (MSFC-QD35)[BASTION TECHNOLOGIES]" userId="S::wjanzer@ndc.nasa.gov::70dc1609-460a-4230-8112-343abd6f65c3" providerId="AD" clId="Web-{2AEEC8C5-F058-177E-F99C-F183DD761D7B}" dt="2024-10-10T17:28:09.664" v="76"/>
          <pc:sldLayoutMkLst>
            <pc:docMk/>
            <pc:sldMasterMk cId="2067575816" sldId="2147483701"/>
            <pc:sldLayoutMk cId="681865128" sldId="2147483717"/>
          </pc:sldLayoutMkLst>
        </pc:sldLayoutChg>
      </pc:sldMasterChg>
      <pc:sldMasterChg chg="add del addSldLayout delSldLayout modSldLayout">
        <pc:chgData name="Janzer, William O. (MSFC-QD35)[BASTION TECHNOLOGIES]" userId="S::wjanzer@ndc.nasa.gov::70dc1609-460a-4230-8112-343abd6f65c3" providerId="AD" clId="Web-{2AEEC8C5-F058-177E-F99C-F183DD761D7B}" dt="2024-10-10T17:30:44.448" v="77"/>
        <pc:sldMasterMkLst>
          <pc:docMk/>
          <pc:sldMasterMk cId="1348434855" sldId="2147483718"/>
        </pc:sldMasterMkLst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4.448" v="77"/>
          <pc:sldLayoutMkLst>
            <pc:docMk/>
            <pc:sldMasterMk cId="1348434855" sldId="2147483718"/>
            <pc:sldLayoutMk cId="3531820292" sldId="2147483719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4.448" v="77"/>
          <pc:sldLayoutMkLst>
            <pc:docMk/>
            <pc:sldMasterMk cId="1348434855" sldId="2147483718"/>
            <pc:sldLayoutMk cId="3244924902" sldId="2147483720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4.448" v="77"/>
          <pc:sldLayoutMkLst>
            <pc:docMk/>
            <pc:sldMasterMk cId="1348434855" sldId="2147483718"/>
            <pc:sldLayoutMk cId="153727653" sldId="2147483721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4.448" v="77"/>
          <pc:sldLayoutMkLst>
            <pc:docMk/>
            <pc:sldMasterMk cId="1348434855" sldId="2147483718"/>
            <pc:sldLayoutMk cId="1481243366" sldId="2147483722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4.448" v="77"/>
          <pc:sldLayoutMkLst>
            <pc:docMk/>
            <pc:sldMasterMk cId="1348434855" sldId="2147483718"/>
            <pc:sldLayoutMk cId="2176989263" sldId="2147483723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4.448" v="77"/>
          <pc:sldLayoutMkLst>
            <pc:docMk/>
            <pc:sldMasterMk cId="1348434855" sldId="2147483718"/>
            <pc:sldLayoutMk cId="188983887" sldId="2147483724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4.448" v="77"/>
          <pc:sldLayoutMkLst>
            <pc:docMk/>
            <pc:sldMasterMk cId="1348434855" sldId="2147483718"/>
            <pc:sldLayoutMk cId="328375026" sldId="2147483725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4.448" v="77"/>
          <pc:sldLayoutMkLst>
            <pc:docMk/>
            <pc:sldMasterMk cId="1348434855" sldId="2147483718"/>
            <pc:sldLayoutMk cId="4053395095" sldId="2147483726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4.448" v="77"/>
          <pc:sldLayoutMkLst>
            <pc:docMk/>
            <pc:sldMasterMk cId="1348434855" sldId="2147483718"/>
            <pc:sldLayoutMk cId="383442052" sldId="2147483727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4.448" v="77"/>
          <pc:sldLayoutMkLst>
            <pc:docMk/>
            <pc:sldMasterMk cId="1348434855" sldId="2147483718"/>
            <pc:sldLayoutMk cId="1256435738" sldId="2147483728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4.448" v="77"/>
          <pc:sldLayoutMkLst>
            <pc:docMk/>
            <pc:sldMasterMk cId="1348434855" sldId="2147483718"/>
            <pc:sldLayoutMk cId="2830407404" sldId="2147483729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4.448" v="77"/>
          <pc:sldLayoutMkLst>
            <pc:docMk/>
            <pc:sldMasterMk cId="1348434855" sldId="2147483718"/>
            <pc:sldLayoutMk cId="1845137441" sldId="2147483730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4.448" v="77"/>
          <pc:sldLayoutMkLst>
            <pc:docMk/>
            <pc:sldMasterMk cId="1348434855" sldId="2147483718"/>
            <pc:sldLayoutMk cId="846259463" sldId="2147483731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4.448" v="77"/>
          <pc:sldLayoutMkLst>
            <pc:docMk/>
            <pc:sldMasterMk cId="1348434855" sldId="2147483718"/>
            <pc:sldLayoutMk cId="3677743294" sldId="2147483732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4.448" v="77"/>
          <pc:sldLayoutMkLst>
            <pc:docMk/>
            <pc:sldMasterMk cId="1348434855" sldId="2147483718"/>
            <pc:sldLayoutMk cId="2349304804" sldId="2147483733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4.448" v="77"/>
          <pc:sldLayoutMkLst>
            <pc:docMk/>
            <pc:sldMasterMk cId="1348434855" sldId="2147483718"/>
            <pc:sldLayoutMk cId="3073182286" sldId="2147483734"/>
          </pc:sldLayoutMkLst>
        </pc:sldLayoutChg>
      </pc:sldMasterChg>
      <pc:sldMasterChg chg="add del addSldLayout delSldLayout modSldLayout">
        <pc:chgData name="Janzer, William O. (MSFC-QD35)[BASTION TECHNOLOGIES]" userId="S::wjanzer@ndc.nasa.gov::70dc1609-460a-4230-8112-343abd6f65c3" providerId="AD" clId="Web-{2AEEC8C5-F058-177E-F99C-F183DD761D7B}" dt="2024-10-10T17:30:48.683" v="78"/>
        <pc:sldMasterMkLst>
          <pc:docMk/>
          <pc:sldMasterMk cId="4199805696" sldId="2147483735"/>
        </pc:sldMasterMkLst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8.683" v="78"/>
          <pc:sldLayoutMkLst>
            <pc:docMk/>
            <pc:sldMasterMk cId="4199805696" sldId="2147483735"/>
            <pc:sldLayoutMk cId="874407547" sldId="2147483736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8.683" v="78"/>
          <pc:sldLayoutMkLst>
            <pc:docMk/>
            <pc:sldMasterMk cId="4199805696" sldId="2147483735"/>
            <pc:sldLayoutMk cId="2081090721" sldId="2147483737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8.683" v="78"/>
          <pc:sldLayoutMkLst>
            <pc:docMk/>
            <pc:sldMasterMk cId="4199805696" sldId="2147483735"/>
            <pc:sldLayoutMk cId="3504957064" sldId="2147483738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8.683" v="78"/>
          <pc:sldLayoutMkLst>
            <pc:docMk/>
            <pc:sldMasterMk cId="4199805696" sldId="2147483735"/>
            <pc:sldLayoutMk cId="4279824838" sldId="2147483739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8.683" v="78"/>
          <pc:sldLayoutMkLst>
            <pc:docMk/>
            <pc:sldMasterMk cId="4199805696" sldId="2147483735"/>
            <pc:sldLayoutMk cId="1588338445" sldId="2147483740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8.683" v="78"/>
          <pc:sldLayoutMkLst>
            <pc:docMk/>
            <pc:sldMasterMk cId="4199805696" sldId="2147483735"/>
            <pc:sldLayoutMk cId="732214256" sldId="2147483741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8.683" v="78"/>
          <pc:sldLayoutMkLst>
            <pc:docMk/>
            <pc:sldMasterMk cId="4199805696" sldId="2147483735"/>
            <pc:sldLayoutMk cId="377222709" sldId="2147483742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8.683" v="78"/>
          <pc:sldLayoutMkLst>
            <pc:docMk/>
            <pc:sldMasterMk cId="4199805696" sldId="2147483735"/>
            <pc:sldLayoutMk cId="834862468" sldId="2147483743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8.683" v="78"/>
          <pc:sldLayoutMkLst>
            <pc:docMk/>
            <pc:sldMasterMk cId="4199805696" sldId="2147483735"/>
            <pc:sldLayoutMk cId="2791357229" sldId="2147483744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8.683" v="78"/>
          <pc:sldLayoutMkLst>
            <pc:docMk/>
            <pc:sldMasterMk cId="4199805696" sldId="2147483735"/>
            <pc:sldLayoutMk cId="840679674" sldId="2147483745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8.683" v="78"/>
          <pc:sldLayoutMkLst>
            <pc:docMk/>
            <pc:sldMasterMk cId="4199805696" sldId="2147483735"/>
            <pc:sldLayoutMk cId="659831514" sldId="2147483746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8.683" v="78"/>
          <pc:sldLayoutMkLst>
            <pc:docMk/>
            <pc:sldMasterMk cId="4199805696" sldId="2147483735"/>
            <pc:sldLayoutMk cId="822425103" sldId="2147483747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8.683" v="78"/>
          <pc:sldLayoutMkLst>
            <pc:docMk/>
            <pc:sldMasterMk cId="4199805696" sldId="2147483735"/>
            <pc:sldLayoutMk cId="3360345332" sldId="2147483748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8.683" v="78"/>
          <pc:sldLayoutMkLst>
            <pc:docMk/>
            <pc:sldMasterMk cId="4199805696" sldId="2147483735"/>
            <pc:sldLayoutMk cId="2218487832" sldId="2147483749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8.683" v="78"/>
          <pc:sldLayoutMkLst>
            <pc:docMk/>
            <pc:sldMasterMk cId="4199805696" sldId="2147483735"/>
            <pc:sldLayoutMk cId="1943563158" sldId="2147483750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48.683" v="78"/>
          <pc:sldLayoutMkLst>
            <pc:docMk/>
            <pc:sldMasterMk cId="4199805696" sldId="2147483735"/>
            <pc:sldLayoutMk cId="1527724254" sldId="2147483751"/>
          </pc:sldLayoutMkLst>
        </pc:sldLayoutChg>
      </pc:sldMasterChg>
      <pc:sldMasterChg chg="add del addSldLayout delSldLayout modSldLayout">
        <pc:chgData name="Janzer, William O. (MSFC-QD35)[BASTION TECHNOLOGIES]" userId="S::wjanzer@ndc.nasa.gov::70dc1609-460a-4230-8112-343abd6f65c3" providerId="AD" clId="Web-{2AEEC8C5-F058-177E-F99C-F183DD761D7B}" dt="2024-10-10T17:30:52.120" v="79"/>
        <pc:sldMasterMkLst>
          <pc:docMk/>
          <pc:sldMasterMk cId="1351915871" sldId="2147483752"/>
        </pc:sldMasterMkLst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52.120" v="79"/>
          <pc:sldLayoutMkLst>
            <pc:docMk/>
            <pc:sldMasterMk cId="1351915871" sldId="2147483752"/>
            <pc:sldLayoutMk cId="3117596729" sldId="2147483753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52.120" v="79"/>
          <pc:sldLayoutMkLst>
            <pc:docMk/>
            <pc:sldMasterMk cId="1351915871" sldId="2147483752"/>
            <pc:sldLayoutMk cId="10124813" sldId="2147483754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52.120" v="79"/>
          <pc:sldLayoutMkLst>
            <pc:docMk/>
            <pc:sldMasterMk cId="1351915871" sldId="2147483752"/>
            <pc:sldLayoutMk cId="4293743211" sldId="2147483755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52.120" v="79"/>
          <pc:sldLayoutMkLst>
            <pc:docMk/>
            <pc:sldMasterMk cId="1351915871" sldId="2147483752"/>
            <pc:sldLayoutMk cId="3730251410" sldId="2147483756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52.120" v="79"/>
          <pc:sldLayoutMkLst>
            <pc:docMk/>
            <pc:sldMasterMk cId="1351915871" sldId="2147483752"/>
            <pc:sldLayoutMk cId="4187522415" sldId="2147483757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52.120" v="79"/>
          <pc:sldLayoutMkLst>
            <pc:docMk/>
            <pc:sldMasterMk cId="1351915871" sldId="2147483752"/>
            <pc:sldLayoutMk cId="3545717322" sldId="2147483758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52.120" v="79"/>
          <pc:sldLayoutMkLst>
            <pc:docMk/>
            <pc:sldMasterMk cId="1351915871" sldId="2147483752"/>
            <pc:sldLayoutMk cId="1436720977" sldId="2147483759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52.120" v="79"/>
          <pc:sldLayoutMkLst>
            <pc:docMk/>
            <pc:sldMasterMk cId="1351915871" sldId="2147483752"/>
            <pc:sldLayoutMk cId="2480860994" sldId="2147483760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52.120" v="79"/>
          <pc:sldLayoutMkLst>
            <pc:docMk/>
            <pc:sldMasterMk cId="1351915871" sldId="2147483752"/>
            <pc:sldLayoutMk cId="1715595221" sldId="2147483761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52.120" v="79"/>
          <pc:sldLayoutMkLst>
            <pc:docMk/>
            <pc:sldMasterMk cId="1351915871" sldId="2147483752"/>
            <pc:sldLayoutMk cId="1825090374" sldId="2147483762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52.120" v="79"/>
          <pc:sldLayoutMkLst>
            <pc:docMk/>
            <pc:sldMasterMk cId="1351915871" sldId="2147483752"/>
            <pc:sldLayoutMk cId="532352590" sldId="2147483763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52.120" v="79"/>
          <pc:sldLayoutMkLst>
            <pc:docMk/>
            <pc:sldMasterMk cId="1351915871" sldId="2147483752"/>
            <pc:sldLayoutMk cId="3390389116" sldId="2147483764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52.120" v="79"/>
          <pc:sldLayoutMkLst>
            <pc:docMk/>
            <pc:sldMasterMk cId="1351915871" sldId="2147483752"/>
            <pc:sldLayoutMk cId="3290477782" sldId="2147483765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52.120" v="79"/>
          <pc:sldLayoutMkLst>
            <pc:docMk/>
            <pc:sldMasterMk cId="1351915871" sldId="2147483752"/>
            <pc:sldLayoutMk cId="3105759454" sldId="2147483766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52.120" v="79"/>
          <pc:sldLayoutMkLst>
            <pc:docMk/>
            <pc:sldMasterMk cId="1351915871" sldId="2147483752"/>
            <pc:sldLayoutMk cId="919353777" sldId="2147483767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0:52.120" v="79"/>
          <pc:sldLayoutMkLst>
            <pc:docMk/>
            <pc:sldMasterMk cId="1351915871" sldId="2147483752"/>
            <pc:sldLayoutMk cId="629393334" sldId="2147483768"/>
          </pc:sldLayoutMkLst>
        </pc:sldLayoutChg>
      </pc:sldMasterChg>
      <pc:sldMasterChg chg="add del addSldLayout delSldLayout modSldLayout">
        <pc:chgData name="Janzer, William O. (MSFC-QD35)[BASTION TECHNOLOGIES]" userId="S::wjanzer@ndc.nasa.gov::70dc1609-460a-4230-8112-343abd6f65c3" providerId="AD" clId="Web-{2AEEC8C5-F058-177E-F99C-F183DD761D7B}" dt="2024-10-10T17:31:29.856" v="80"/>
        <pc:sldMasterMkLst>
          <pc:docMk/>
          <pc:sldMasterMk cId="1136743655" sldId="2147483769"/>
        </pc:sldMasterMkLst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29.856" v="80"/>
          <pc:sldLayoutMkLst>
            <pc:docMk/>
            <pc:sldMasterMk cId="1136743655" sldId="2147483769"/>
            <pc:sldLayoutMk cId="4064566155" sldId="2147483770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29.856" v="80"/>
          <pc:sldLayoutMkLst>
            <pc:docMk/>
            <pc:sldMasterMk cId="1136743655" sldId="2147483769"/>
            <pc:sldLayoutMk cId="2941741284" sldId="2147483771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29.856" v="80"/>
          <pc:sldLayoutMkLst>
            <pc:docMk/>
            <pc:sldMasterMk cId="1136743655" sldId="2147483769"/>
            <pc:sldLayoutMk cId="2714004565" sldId="2147483772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29.856" v="80"/>
          <pc:sldLayoutMkLst>
            <pc:docMk/>
            <pc:sldMasterMk cId="1136743655" sldId="2147483769"/>
            <pc:sldLayoutMk cId="658014593" sldId="2147483773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29.856" v="80"/>
          <pc:sldLayoutMkLst>
            <pc:docMk/>
            <pc:sldMasterMk cId="1136743655" sldId="2147483769"/>
            <pc:sldLayoutMk cId="2603964234" sldId="2147483774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29.856" v="80"/>
          <pc:sldLayoutMkLst>
            <pc:docMk/>
            <pc:sldMasterMk cId="1136743655" sldId="2147483769"/>
            <pc:sldLayoutMk cId="676994700" sldId="2147483775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29.856" v="80"/>
          <pc:sldLayoutMkLst>
            <pc:docMk/>
            <pc:sldMasterMk cId="1136743655" sldId="2147483769"/>
            <pc:sldLayoutMk cId="1380227840" sldId="2147483776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29.856" v="80"/>
          <pc:sldLayoutMkLst>
            <pc:docMk/>
            <pc:sldMasterMk cId="1136743655" sldId="2147483769"/>
            <pc:sldLayoutMk cId="2307452671" sldId="2147483777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29.856" v="80"/>
          <pc:sldLayoutMkLst>
            <pc:docMk/>
            <pc:sldMasterMk cId="1136743655" sldId="2147483769"/>
            <pc:sldLayoutMk cId="2661608848" sldId="2147483778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29.856" v="80"/>
          <pc:sldLayoutMkLst>
            <pc:docMk/>
            <pc:sldMasterMk cId="1136743655" sldId="2147483769"/>
            <pc:sldLayoutMk cId="420758759" sldId="2147483779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29.856" v="80"/>
          <pc:sldLayoutMkLst>
            <pc:docMk/>
            <pc:sldMasterMk cId="1136743655" sldId="2147483769"/>
            <pc:sldLayoutMk cId="1208106751" sldId="2147483780"/>
          </pc:sldLayoutMkLst>
        </pc:sldLayoutChg>
      </pc:sldMasterChg>
      <pc:sldMasterChg chg="add del addSldLayout delSldLayout modSldLayout">
        <pc:chgData name="Janzer, William O. (MSFC-QD35)[BASTION TECHNOLOGIES]" userId="S::wjanzer@ndc.nasa.gov::70dc1609-460a-4230-8112-343abd6f65c3" providerId="AD" clId="Web-{2AEEC8C5-F058-177E-F99C-F183DD761D7B}" dt="2024-10-10T17:31:35.934" v="81"/>
        <pc:sldMasterMkLst>
          <pc:docMk/>
          <pc:sldMasterMk cId="1741425678" sldId="2147483781"/>
        </pc:sldMasterMkLst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41425678" sldId="2147483781"/>
            <pc:sldLayoutMk cId="591262309" sldId="2147483782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41425678" sldId="2147483781"/>
            <pc:sldLayoutMk cId="2492004040" sldId="2147483783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41425678" sldId="2147483781"/>
            <pc:sldLayoutMk cId="191448389" sldId="2147483784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41425678" sldId="2147483781"/>
            <pc:sldLayoutMk cId="1175315723" sldId="2147483785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41425678" sldId="2147483781"/>
            <pc:sldLayoutMk cId="1018200537" sldId="2147483786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41425678" sldId="2147483781"/>
            <pc:sldLayoutMk cId="1842316066" sldId="2147483787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41425678" sldId="2147483781"/>
            <pc:sldLayoutMk cId="2564013897" sldId="2147483788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41425678" sldId="2147483781"/>
            <pc:sldLayoutMk cId="2801182711" sldId="2147483789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41425678" sldId="2147483781"/>
            <pc:sldLayoutMk cId="2656192867" sldId="2147483790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41425678" sldId="2147483781"/>
            <pc:sldLayoutMk cId="904324839" sldId="2147483791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41425678" sldId="2147483781"/>
            <pc:sldLayoutMk cId="3851214436" sldId="2147483792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41425678" sldId="2147483781"/>
            <pc:sldLayoutMk cId="2093170676" sldId="2147483793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41425678" sldId="2147483781"/>
            <pc:sldLayoutMk cId="981753767" sldId="2147483794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41425678" sldId="2147483781"/>
            <pc:sldLayoutMk cId="3475837827" sldId="2147483795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41425678" sldId="2147483781"/>
            <pc:sldLayoutMk cId="1312941239" sldId="2147483796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41425678" sldId="2147483781"/>
            <pc:sldLayoutMk cId="2662856189" sldId="2147483797"/>
          </pc:sldLayoutMkLst>
        </pc:sldLayoutChg>
      </pc:sldMasterChg>
      <pc:sldMasterChg chg="add addSldLayout modSldLayout">
        <pc:chgData name="Janzer, William O. (MSFC-QD35)[BASTION TECHNOLOGIES]" userId="S::wjanzer@ndc.nasa.gov::70dc1609-460a-4230-8112-343abd6f65c3" providerId="AD" clId="Web-{2AEEC8C5-F058-177E-F99C-F183DD761D7B}" dt="2024-10-10T17:31:35.934" v="81"/>
        <pc:sldMasterMkLst>
          <pc:docMk/>
          <pc:sldMasterMk cId="1757589813" sldId="2147483798"/>
        </pc:sldMasterMkLst>
        <pc:sldLayoutChg chg="add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57589813" sldId="2147483798"/>
            <pc:sldLayoutMk cId="772327449" sldId="2147483799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57589813" sldId="2147483798"/>
            <pc:sldLayoutMk cId="375086884" sldId="2147483800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57589813" sldId="2147483798"/>
            <pc:sldLayoutMk cId="579183586" sldId="2147483801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57589813" sldId="2147483798"/>
            <pc:sldLayoutMk cId="243343448" sldId="2147483802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57589813" sldId="2147483798"/>
            <pc:sldLayoutMk cId="2482039299" sldId="2147483803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57589813" sldId="2147483798"/>
            <pc:sldLayoutMk cId="3456629594" sldId="2147483804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57589813" sldId="2147483798"/>
            <pc:sldLayoutMk cId="2168670415" sldId="2147483805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57589813" sldId="2147483798"/>
            <pc:sldLayoutMk cId="1096777074" sldId="2147483806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57589813" sldId="2147483798"/>
            <pc:sldLayoutMk cId="1043612185" sldId="2147483807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57589813" sldId="2147483798"/>
            <pc:sldLayoutMk cId="2204567753" sldId="2147483808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57589813" sldId="2147483798"/>
            <pc:sldLayoutMk cId="2238578525" sldId="2147483809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57589813" sldId="2147483798"/>
            <pc:sldLayoutMk cId="972040230" sldId="2147483810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57589813" sldId="2147483798"/>
            <pc:sldLayoutMk cId="2748177864" sldId="2147483811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57589813" sldId="2147483798"/>
            <pc:sldLayoutMk cId="1618901853" sldId="2147483812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57589813" sldId="2147483798"/>
            <pc:sldLayoutMk cId="1081389327" sldId="2147483813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2AEEC8C5-F058-177E-F99C-F183DD761D7B}" dt="2024-10-10T17:31:35.934" v="81"/>
          <pc:sldLayoutMkLst>
            <pc:docMk/>
            <pc:sldMasterMk cId="1757589813" sldId="2147483798"/>
            <pc:sldLayoutMk cId="1792881556" sldId="2147483814"/>
          </pc:sldLayoutMkLst>
        </pc:sldLayoutChg>
      </pc:sldMasterChg>
    </pc:docChg>
  </pc:docChgLst>
  <pc:docChgLst>
    <pc:chgData name="Janzer, William O. (MSFC-QD35)[BASTION TECHNOLOGIES]" userId="S::wjanzer@ndc.nasa.gov::70dc1609-460a-4230-8112-343abd6f65c3" providerId="AD" clId="Web-{46F19A64-1B33-A341-91F2-C1657CEC8EB3}"/>
    <pc:docChg chg="modSld addMainMaster delMainMaster">
      <pc:chgData name="Janzer, William O. (MSFC-QD35)[BASTION TECHNOLOGIES]" userId="S::wjanzer@ndc.nasa.gov::70dc1609-460a-4230-8112-343abd6f65c3" providerId="AD" clId="Web-{46F19A64-1B33-A341-91F2-C1657CEC8EB3}" dt="2024-10-10T17:23:51.832" v="35" actId="1076"/>
      <pc:docMkLst>
        <pc:docMk/>
      </pc:docMkLst>
      <pc:sldChg chg="modSp mod modClrScheme chgLayout">
        <pc:chgData name="Janzer, William O. (MSFC-QD35)[BASTION TECHNOLOGIES]" userId="S::wjanzer@ndc.nasa.gov::70dc1609-460a-4230-8112-343abd6f65c3" providerId="AD" clId="Web-{46F19A64-1B33-A341-91F2-C1657CEC8EB3}" dt="2024-10-10T17:23:11.239" v="33"/>
        <pc:sldMkLst>
          <pc:docMk/>
          <pc:sldMk cId="2628221278" sldId="256"/>
        </pc:sldMkLst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2628221278" sldId="256"/>
            <ac:spMk id="2" creationId="{18529142-479D-14CD-D79D-05EBC5B042EE}"/>
          </ac:spMkLst>
        </pc:spChg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2628221278" sldId="256"/>
            <ac:spMk id="3" creationId="{F5256BA9-6BB7-EEF8-10EE-30478AAFC6E8}"/>
          </ac:spMkLst>
        </pc:spChg>
      </pc:sldChg>
      <pc:sldChg chg="modSp mod modClrScheme chgLayout">
        <pc:chgData name="Janzer, William O. (MSFC-QD35)[BASTION TECHNOLOGIES]" userId="S::wjanzer@ndc.nasa.gov::70dc1609-460a-4230-8112-343abd6f65c3" providerId="AD" clId="Web-{46F19A64-1B33-A341-91F2-C1657CEC8EB3}" dt="2024-10-10T17:23:11.239" v="33"/>
        <pc:sldMkLst>
          <pc:docMk/>
          <pc:sldMk cId="328577102" sldId="257"/>
        </pc:sldMkLst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328577102" sldId="257"/>
            <ac:spMk id="2" creationId="{30351262-4771-B1B3-EF56-F36A62B20503}"/>
          </ac:spMkLst>
        </pc:spChg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328577102" sldId="257"/>
            <ac:spMk id="3" creationId="{083A11C6-EB4B-CD43-2012-30A5B4FB1FD2}"/>
          </ac:spMkLst>
        </pc:spChg>
      </pc:sldChg>
      <pc:sldChg chg="modSp mod modClrScheme chgLayout">
        <pc:chgData name="Janzer, William O. (MSFC-QD35)[BASTION TECHNOLOGIES]" userId="S::wjanzer@ndc.nasa.gov::70dc1609-460a-4230-8112-343abd6f65c3" providerId="AD" clId="Web-{46F19A64-1B33-A341-91F2-C1657CEC8EB3}" dt="2024-10-10T17:23:11.239" v="33"/>
        <pc:sldMkLst>
          <pc:docMk/>
          <pc:sldMk cId="2172501014" sldId="258"/>
        </pc:sldMkLst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2172501014" sldId="258"/>
            <ac:spMk id="2" creationId="{156AA6A1-7378-FD87-F563-02DC69871BD4}"/>
          </ac:spMkLst>
        </pc:spChg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2172501014" sldId="258"/>
            <ac:spMk id="3" creationId="{9F54B8C8-63B6-D9AB-4061-600818EE86FB}"/>
          </ac:spMkLst>
        </pc:spChg>
      </pc:sldChg>
      <pc:sldChg chg="modSp mod modClrScheme chgLayout">
        <pc:chgData name="Janzer, William O. (MSFC-QD35)[BASTION TECHNOLOGIES]" userId="S::wjanzer@ndc.nasa.gov::70dc1609-460a-4230-8112-343abd6f65c3" providerId="AD" clId="Web-{46F19A64-1B33-A341-91F2-C1657CEC8EB3}" dt="2024-10-10T17:23:11.239" v="33"/>
        <pc:sldMkLst>
          <pc:docMk/>
          <pc:sldMk cId="1435507932" sldId="259"/>
        </pc:sldMkLst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1435507932" sldId="259"/>
            <ac:spMk id="2" creationId="{050FC1C3-C4F5-DAF8-01D0-4592D4106072}"/>
          </ac:spMkLst>
        </pc:spChg>
        <pc:pic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picMkLst>
            <pc:docMk/>
            <pc:sldMk cId="1435507932" sldId="259"/>
            <ac:picMk id="5" creationId="{7D5B8963-C79F-5714-4D99-C041C03169DD}"/>
          </ac:picMkLst>
        </pc:picChg>
      </pc:sldChg>
      <pc:sldChg chg="modSp mod modClrScheme chgLayout">
        <pc:chgData name="Janzer, William O. (MSFC-QD35)[BASTION TECHNOLOGIES]" userId="S::wjanzer@ndc.nasa.gov::70dc1609-460a-4230-8112-343abd6f65c3" providerId="AD" clId="Web-{46F19A64-1B33-A341-91F2-C1657CEC8EB3}" dt="2024-10-10T17:23:11.239" v="33"/>
        <pc:sldMkLst>
          <pc:docMk/>
          <pc:sldMk cId="1881497767" sldId="260"/>
        </pc:sldMkLst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1881497767" sldId="260"/>
            <ac:spMk id="2" creationId="{10878FD7-240E-12AF-DF46-B6D74896EF2E}"/>
          </ac:spMkLst>
        </pc:spChg>
        <pc:pic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picMkLst>
            <pc:docMk/>
            <pc:sldMk cId="1881497767" sldId="260"/>
            <ac:picMk id="5" creationId="{20A97BF6-65F6-1997-C4A6-0527EF8664BB}"/>
          </ac:picMkLst>
        </pc:picChg>
      </pc:sldChg>
      <pc:sldChg chg="modSp mod modClrScheme chgLayout">
        <pc:chgData name="Janzer, William O. (MSFC-QD35)[BASTION TECHNOLOGIES]" userId="S::wjanzer@ndc.nasa.gov::70dc1609-460a-4230-8112-343abd6f65c3" providerId="AD" clId="Web-{46F19A64-1B33-A341-91F2-C1657CEC8EB3}" dt="2024-10-10T17:23:11.239" v="33"/>
        <pc:sldMkLst>
          <pc:docMk/>
          <pc:sldMk cId="2825746411" sldId="261"/>
        </pc:sldMkLst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2825746411" sldId="261"/>
            <ac:spMk id="2" creationId="{002B058F-2C96-0361-5DB3-004A49844351}"/>
          </ac:spMkLst>
        </pc:spChg>
        <pc:pic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picMkLst>
            <pc:docMk/>
            <pc:sldMk cId="2825746411" sldId="261"/>
            <ac:picMk id="9" creationId="{480CC96B-C0E1-60DB-352B-A9BB4535A2AF}"/>
          </ac:picMkLst>
        </pc:picChg>
      </pc:sldChg>
      <pc:sldChg chg="modSp mod modClrScheme chgLayout">
        <pc:chgData name="Janzer, William O. (MSFC-QD35)[BASTION TECHNOLOGIES]" userId="S::wjanzer@ndc.nasa.gov::70dc1609-460a-4230-8112-343abd6f65c3" providerId="AD" clId="Web-{46F19A64-1B33-A341-91F2-C1657CEC8EB3}" dt="2024-10-10T17:23:51.832" v="35" actId="1076"/>
        <pc:sldMkLst>
          <pc:docMk/>
          <pc:sldMk cId="1531394598" sldId="262"/>
        </pc:sldMkLst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1531394598" sldId="262"/>
            <ac:spMk id="2" creationId="{120689F3-85FB-CAF3-759B-738917E59435}"/>
          </ac:spMkLst>
        </pc:spChg>
        <pc:spChg chg="mod ord">
          <ac:chgData name="Janzer, William O. (MSFC-QD35)[BASTION TECHNOLOGIES]" userId="S::wjanzer@ndc.nasa.gov::70dc1609-460a-4230-8112-343abd6f65c3" providerId="AD" clId="Web-{46F19A64-1B33-A341-91F2-C1657CEC8EB3}" dt="2024-10-10T17:23:51.832" v="35" actId="1076"/>
          <ac:spMkLst>
            <pc:docMk/>
            <pc:sldMk cId="1531394598" sldId="262"/>
            <ac:spMk id="3" creationId="{823301DD-256F-31DF-8A44-3E1784B26402}"/>
          </ac:spMkLst>
        </pc:spChg>
      </pc:sldChg>
      <pc:sldChg chg="modSp mod modClrScheme chgLayout">
        <pc:chgData name="Janzer, William O. (MSFC-QD35)[BASTION TECHNOLOGIES]" userId="S::wjanzer@ndc.nasa.gov::70dc1609-460a-4230-8112-343abd6f65c3" providerId="AD" clId="Web-{46F19A64-1B33-A341-91F2-C1657CEC8EB3}" dt="2024-10-10T17:23:11.239" v="33"/>
        <pc:sldMkLst>
          <pc:docMk/>
          <pc:sldMk cId="3786210589" sldId="263"/>
        </pc:sldMkLst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3786210589" sldId="263"/>
            <ac:spMk id="2" creationId="{2C4D26BC-ADEB-A4F6-1B5D-B8DBF4AE3D72}"/>
          </ac:spMkLst>
        </pc:spChg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3786210589" sldId="263"/>
            <ac:spMk id="3" creationId="{511320E0-E003-336F-4DBC-F3D7664867F5}"/>
          </ac:spMkLst>
        </pc:spChg>
      </pc:sldChg>
      <pc:sldChg chg="modSp mod modClrScheme chgLayout">
        <pc:chgData name="Janzer, William O. (MSFC-QD35)[BASTION TECHNOLOGIES]" userId="S::wjanzer@ndc.nasa.gov::70dc1609-460a-4230-8112-343abd6f65c3" providerId="AD" clId="Web-{46F19A64-1B33-A341-91F2-C1657CEC8EB3}" dt="2024-10-10T17:23:11.239" v="33"/>
        <pc:sldMkLst>
          <pc:docMk/>
          <pc:sldMk cId="2321526818" sldId="264"/>
        </pc:sldMkLst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2321526818" sldId="264"/>
            <ac:spMk id="2" creationId="{12622844-0B49-811D-5921-F80147BDDE4B}"/>
          </ac:spMkLst>
        </pc:spChg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2321526818" sldId="264"/>
            <ac:spMk id="3" creationId="{0C29D8B4-9269-44E0-9DD9-2D457FDBC36A}"/>
          </ac:spMkLst>
        </pc:spChg>
      </pc:sldChg>
      <pc:sldChg chg="modSp mod modClrScheme chgLayout">
        <pc:chgData name="Janzer, William O. (MSFC-QD35)[BASTION TECHNOLOGIES]" userId="S::wjanzer@ndc.nasa.gov::70dc1609-460a-4230-8112-343abd6f65c3" providerId="AD" clId="Web-{46F19A64-1B33-A341-91F2-C1657CEC8EB3}" dt="2024-10-10T17:23:11.239" v="33"/>
        <pc:sldMkLst>
          <pc:docMk/>
          <pc:sldMk cId="3804667041" sldId="265"/>
        </pc:sldMkLst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3804667041" sldId="265"/>
            <ac:spMk id="2" creationId="{4AB16048-A7AF-DC36-1889-F2B24AB1C366}"/>
          </ac:spMkLst>
        </pc:spChg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3804667041" sldId="265"/>
            <ac:spMk id="3" creationId="{E3347E21-7E48-D88F-EA9F-F1FC6DC4E46D}"/>
          </ac:spMkLst>
        </pc:spChg>
      </pc:sldChg>
      <pc:sldChg chg="modSp mod modClrScheme chgLayout">
        <pc:chgData name="Janzer, William O. (MSFC-QD35)[BASTION TECHNOLOGIES]" userId="S::wjanzer@ndc.nasa.gov::70dc1609-460a-4230-8112-343abd6f65c3" providerId="AD" clId="Web-{46F19A64-1B33-A341-91F2-C1657CEC8EB3}" dt="2024-10-10T17:23:11.239" v="33"/>
        <pc:sldMkLst>
          <pc:docMk/>
          <pc:sldMk cId="3568346124" sldId="266"/>
        </pc:sldMkLst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3568346124" sldId="266"/>
            <ac:spMk id="2" creationId="{EA031C8C-A171-D924-185B-8B8EC46D6997}"/>
          </ac:spMkLst>
        </pc:spChg>
        <pc:spChg chg="mod ord">
          <ac:chgData name="Janzer, William O. (MSFC-QD35)[BASTION TECHNOLOGIES]" userId="S::wjanzer@ndc.nasa.gov::70dc1609-460a-4230-8112-343abd6f65c3" providerId="AD" clId="Web-{46F19A64-1B33-A341-91F2-C1657CEC8EB3}" dt="2024-10-10T17:23:11.239" v="33"/>
          <ac:spMkLst>
            <pc:docMk/>
            <pc:sldMk cId="3568346124" sldId="266"/>
            <ac:spMk id="3" creationId="{79501B4F-C2C4-86F2-74B4-DC2364D34D96}"/>
          </ac:spMkLst>
        </pc:spChg>
      </pc:sldChg>
      <pc:sldMasterChg chg="del delSldLayout">
        <pc:chgData name="Janzer, William O. (MSFC-QD35)[BASTION TECHNOLOGIES]" userId="S::wjanzer@ndc.nasa.gov::70dc1609-460a-4230-8112-343abd6f65c3" providerId="AD" clId="Web-{46F19A64-1B33-A341-91F2-C1657CEC8EB3}" dt="2024-10-10T17:21:09.989" v="7"/>
        <pc:sldMasterMkLst>
          <pc:docMk/>
          <pc:sldMasterMk cId="4120642984" sldId="2147483648"/>
        </pc:sldMasterMkLst>
        <pc:sldLayoutChg chg="del">
          <pc:chgData name="Janzer, William O. (MSFC-QD35)[BASTION TECHNOLOGIES]" userId="S::wjanzer@ndc.nasa.gov::70dc1609-460a-4230-8112-343abd6f65c3" providerId="AD" clId="Web-{46F19A64-1B33-A341-91F2-C1657CEC8EB3}" dt="2024-10-10T17:21:09.989" v="7"/>
          <pc:sldLayoutMkLst>
            <pc:docMk/>
            <pc:sldMasterMk cId="4120642984" sldId="2147483648"/>
            <pc:sldLayoutMk cId="3182250916" sldId="2147483649"/>
          </pc:sldLayoutMkLst>
        </pc:sldLayoutChg>
        <pc:sldLayoutChg chg="del">
          <pc:chgData name="Janzer, William O. (MSFC-QD35)[BASTION TECHNOLOGIES]" userId="S::wjanzer@ndc.nasa.gov::70dc1609-460a-4230-8112-343abd6f65c3" providerId="AD" clId="Web-{46F19A64-1B33-A341-91F2-C1657CEC8EB3}" dt="2024-10-10T17:21:09.989" v="7"/>
          <pc:sldLayoutMkLst>
            <pc:docMk/>
            <pc:sldMasterMk cId="4120642984" sldId="2147483648"/>
            <pc:sldLayoutMk cId="1599176394" sldId="2147483650"/>
          </pc:sldLayoutMkLst>
        </pc:sldLayoutChg>
        <pc:sldLayoutChg chg="del">
          <pc:chgData name="Janzer, William O. (MSFC-QD35)[BASTION TECHNOLOGIES]" userId="S::wjanzer@ndc.nasa.gov::70dc1609-460a-4230-8112-343abd6f65c3" providerId="AD" clId="Web-{46F19A64-1B33-A341-91F2-C1657CEC8EB3}" dt="2024-10-10T17:21:09.989" v="7"/>
          <pc:sldLayoutMkLst>
            <pc:docMk/>
            <pc:sldMasterMk cId="4120642984" sldId="2147483648"/>
            <pc:sldLayoutMk cId="4040242204" sldId="2147483651"/>
          </pc:sldLayoutMkLst>
        </pc:sldLayoutChg>
        <pc:sldLayoutChg chg="del">
          <pc:chgData name="Janzer, William O. (MSFC-QD35)[BASTION TECHNOLOGIES]" userId="S::wjanzer@ndc.nasa.gov::70dc1609-460a-4230-8112-343abd6f65c3" providerId="AD" clId="Web-{46F19A64-1B33-A341-91F2-C1657CEC8EB3}" dt="2024-10-10T17:21:09.989" v="7"/>
          <pc:sldLayoutMkLst>
            <pc:docMk/>
            <pc:sldMasterMk cId="4120642984" sldId="2147483648"/>
            <pc:sldLayoutMk cId="4005813196" sldId="2147483652"/>
          </pc:sldLayoutMkLst>
        </pc:sldLayoutChg>
        <pc:sldLayoutChg chg="del">
          <pc:chgData name="Janzer, William O. (MSFC-QD35)[BASTION TECHNOLOGIES]" userId="S::wjanzer@ndc.nasa.gov::70dc1609-460a-4230-8112-343abd6f65c3" providerId="AD" clId="Web-{46F19A64-1B33-A341-91F2-C1657CEC8EB3}" dt="2024-10-10T17:21:09.989" v="7"/>
          <pc:sldLayoutMkLst>
            <pc:docMk/>
            <pc:sldMasterMk cId="4120642984" sldId="2147483648"/>
            <pc:sldLayoutMk cId="3592673001" sldId="2147483653"/>
          </pc:sldLayoutMkLst>
        </pc:sldLayoutChg>
        <pc:sldLayoutChg chg="del">
          <pc:chgData name="Janzer, William O. (MSFC-QD35)[BASTION TECHNOLOGIES]" userId="S::wjanzer@ndc.nasa.gov::70dc1609-460a-4230-8112-343abd6f65c3" providerId="AD" clId="Web-{46F19A64-1B33-A341-91F2-C1657CEC8EB3}" dt="2024-10-10T17:21:09.989" v="7"/>
          <pc:sldLayoutMkLst>
            <pc:docMk/>
            <pc:sldMasterMk cId="4120642984" sldId="2147483648"/>
            <pc:sldLayoutMk cId="1842000122" sldId="2147483654"/>
          </pc:sldLayoutMkLst>
        </pc:sldLayoutChg>
        <pc:sldLayoutChg chg="del">
          <pc:chgData name="Janzer, William O. (MSFC-QD35)[BASTION TECHNOLOGIES]" userId="S::wjanzer@ndc.nasa.gov::70dc1609-460a-4230-8112-343abd6f65c3" providerId="AD" clId="Web-{46F19A64-1B33-A341-91F2-C1657CEC8EB3}" dt="2024-10-10T17:21:09.989" v="7"/>
          <pc:sldLayoutMkLst>
            <pc:docMk/>
            <pc:sldMasterMk cId="4120642984" sldId="2147483648"/>
            <pc:sldLayoutMk cId="3773131838" sldId="2147483655"/>
          </pc:sldLayoutMkLst>
        </pc:sldLayoutChg>
        <pc:sldLayoutChg chg="del">
          <pc:chgData name="Janzer, William O. (MSFC-QD35)[BASTION TECHNOLOGIES]" userId="S::wjanzer@ndc.nasa.gov::70dc1609-460a-4230-8112-343abd6f65c3" providerId="AD" clId="Web-{46F19A64-1B33-A341-91F2-C1657CEC8EB3}" dt="2024-10-10T17:21:09.989" v="7"/>
          <pc:sldLayoutMkLst>
            <pc:docMk/>
            <pc:sldMasterMk cId="4120642984" sldId="2147483648"/>
            <pc:sldLayoutMk cId="2635945580" sldId="2147483656"/>
          </pc:sldLayoutMkLst>
        </pc:sldLayoutChg>
        <pc:sldLayoutChg chg="del">
          <pc:chgData name="Janzer, William O. (MSFC-QD35)[BASTION TECHNOLOGIES]" userId="S::wjanzer@ndc.nasa.gov::70dc1609-460a-4230-8112-343abd6f65c3" providerId="AD" clId="Web-{46F19A64-1B33-A341-91F2-C1657CEC8EB3}" dt="2024-10-10T17:21:09.989" v="7"/>
          <pc:sldLayoutMkLst>
            <pc:docMk/>
            <pc:sldMasterMk cId="4120642984" sldId="2147483648"/>
            <pc:sldLayoutMk cId="1997909" sldId="2147483657"/>
          </pc:sldLayoutMkLst>
        </pc:sldLayoutChg>
        <pc:sldLayoutChg chg="del">
          <pc:chgData name="Janzer, William O. (MSFC-QD35)[BASTION TECHNOLOGIES]" userId="S::wjanzer@ndc.nasa.gov::70dc1609-460a-4230-8112-343abd6f65c3" providerId="AD" clId="Web-{46F19A64-1B33-A341-91F2-C1657CEC8EB3}" dt="2024-10-10T17:21:09.989" v="7"/>
          <pc:sldLayoutMkLst>
            <pc:docMk/>
            <pc:sldMasterMk cId="4120642984" sldId="2147483648"/>
            <pc:sldLayoutMk cId="1375243758" sldId="2147483658"/>
          </pc:sldLayoutMkLst>
        </pc:sldLayoutChg>
        <pc:sldLayoutChg chg="del">
          <pc:chgData name="Janzer, William O. (MSFC-QD35)[BASTION TECHNOLOGIES]" userId="S::wjanzer@ndc.nasa.gov::70dc1609-460a-4230-8112-343abd6f65c3" providerId="AD" clId="Web-{46F19A64-1B33-A341-91F2-C1657CEC8EB3}" dt="2024-10-10T17:21:09.989" v="7"/>
          <pc:sldLayoutMkLst>
            <pc:docMk/>
            <pc:sldMasterMk cId="4120642984" sldId="2147483648"/>
            <pc:sldLayoutMk cId="2597134585" sldId="2147483659"/>
          </pc:sldLayoutMkLst>
        </pc:sldLayoutChg>
      </pc:sldMasterChg>
      <pc:sldMasterChg chg="add del addSldLayout delSldLayout modSldLayout">
        <pc:chgData name="Janzer, William O. (MSFC-QD35)[BASTION TECHNOLOGIES]" userId="S::wjanzer@ndc.nasa.gov::70dc1609-460a-4230-8112-343abd6f65c3" providerId="AD" clId="Web-{46F19A64-1B33-A341-91F2-C1657CEC8EB3}" dt="2024-10-10T17:21:19.098" v="8"/>
        <pc:sldMasterMkLst>
          <pc:docMk/>
          <pc:sldMasterMk cId="174445384" sldId="2147483660"/>
        </pc:sldMasterMkLst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1:19.098" v="8"/>
          <pc:sldLayoutMkLst>
            <pc:docMk/>
            <pc:sldMasterMk cId="174445384" sldId="2147483660"/>
            <pc:sldLayoutMk cId="271185525" sldId="2147483661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1:19.098" v="8"/>
          <pc:sldLayoutMkLst>
            <pc:docMk/>
            <pc:sldMasterMk cId="174445384" sldId="2147483660"/>
            <pc:sldLayoutMk cId="624192471" sldId="2147483662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1:19.098" v="8"/>
          <pc:sldLayoutMkLst>
            <pc:docMk/>
            <pc:sldMasterMk cId="174445384" sldId="2147483660"/>
            <pc:sldLayoutMk cId="1298613298" sldId="2147483663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1:19.098" v="8"/>
          <pc:sldLayoutMkLst>
            <pc:docMk/>
            <pc:sldMasterMk cId="174445384" sldId="2147483660"/>
            <pc:sldLayoutMk cId="225425967" sldId="2147483664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1:19.098" v="8"/>
          <pc:sldLayoutMkLst>
            <pc:docMk/>
            <pc:sldMasterMk cId="174445384" sldId="2147483660"/>
            <pc:sldLayoutMk cId="3545342909" sldId="2147483665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1:19.098" v="8"/>
          <pc:sldLayoutMkLst>
            <pc:docMk/>
            <pc:sldMasterMk cId="174445384" sldId="2147483660"/>
            <pc:sldLayoutMk cId="617255844" sldId="2147483666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1:19.098" v="8"/>
          <pc:sldLayoutMkLst>
            <pc:docMk/>
            <pc:sldMasterMk cId="174445384" sldId="2147483660"/>
            <pc:sldLayoutMk cId="393129247" sldId="2147483667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1:19.098" v="8"/>
          <pc:sldLayoutMkLst>
            <pc:docMk/>
            <pc:sldMasterMk cId="174445384" sldId="2147483660"/>
            <pc:sldLayoutMk cId="3608576148" sldId="2147483668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1:19.098" v="8"/>
          <pc:sldLayoutMkLst>
            <pc:docMk/>
            <pc:sldMasterMk cId="174445384" sldId="2147483660"/>
            <pc:sldLayoutMk cId="3675737963" sldId="2147483669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1:19.098" v="8"/>
          <pc:sldLayoutMkLst>
            <pc:docMk/>
            <pc:sldMasterMk cId="174445384" sldId="2147483660"/>
            <pc:sldLayoutMk cId="1887186089" sldId="2147483670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1:19.098" v="8"/>
          <pc:sldLayoutMkLst>
            <pc:docMk/>
            <pc:sldMasterMk cId="174445384" sldId="2147483660"/>
            <pc:sldLayoutMk cId="1528465900" sldId="2147483671"/>
          </pc:sldLayoutMkLst>
        </pc:sldLayoutChg>
      </pc:sldMasterChg>
      <pc:sldMasterChg chg="add del addSldLayout delSldLayout modSldLayout">
        <pc:chgData name="Janzer, William O. (MSFC-QD35)[BASTION TECHNOLOGIES]" userId="S::wjanzer@ndc.nasa.gov::70dc1609-460a-4230-8112-343abd6f65c3" providerId="AD" clId="Web-{46F19A64-1B33-A341-91F2-C1657CEC8EB3}" dt="2024-10-10T17:23:04.535" v="32"/>
        <pc:sldMasterMkLst>
          <pc:docMk/>
          <pc:sldMasterMk cId="2215030511" sldId="2147483672"/>
        </pc:sldMasterMkLst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04.535" v="32"/>
          <pc:sldLayoutMkLst>
            <pc:docMk/>
            <pc:sldMasterMk cId="2215030511" sldId="2147483672"/>
            <pc:sldLayoutMk cId="3048673922" sldId="2147483673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04.535" v="32"/>
          <pc:sldLayoutMkLst>
            <pc:docMk/>
            <pc:sldMasterMk cId="2215030511" sldId="2147483672"/>
            <pc:sldLayoutMk cId="3060503291" sldId="2147483674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04.535" v="32"/>
          <pc:sldLayoutMkLst>
            <pc:docMk/>
            <pc:sldMasterMk cId="2215030511" sldId="2147483672"/>
            <pc:sldLayoutMk cId="881855954" sldId="2147483675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04.535" v="32"/>
          <pc:sldLayoutMkLst>
            <pc:docMk/>
            <pc:sldMasterMk cId="2215030511" sldId="2147483672"/>
            <pc:sldLayoutMk cId="3329996022" sldId="2147483676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04.535" v="32"/>
          <pc:sldLayoutMkLst>
            <pc:docMk/>
            <pc:sldMasterMk cId="2215030511" sldId="2147483672"/>
            <pc:sldLayoutMk cId="3637970616" sldId="2147483677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04.535" v="32"/>
          <pc:sldLayoutMkLst>
            <pc:docMk/>
            <pc:sldMasterMk cId="2215030511" sldId="2147483672"/>
            <pc:sldLayoutMk cId="549257307" sldId="2147483678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04.535" v="32"/>
          <pc:sldLayoutMkLst>
            <pc:docMk/>
            <pc:sldMasterMk cId="2215030511" sldId="2147483672"/>
            <pc:sldLayoutMk cId="4187870047" sldId="2147483679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04.535" v="32"/>
          <pc:sldLayoutMkLst>
            <pc:docMk/>
            <pc:sldMasterMk cId="2215030511" sldId="2147483672"/>
            <pc:sldLayoutMk cId="1165928820" sldId="2147483680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04.535" v="32"/>
          <pc:sldLayoutMkLst>
            <pc:docMk/>
            <pc:sldMasterMk cId="2215030511" sldId="2147483672"/>
            <pc:sldLayoutMk cId="2514637576" sldId="2147483681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04.535" v="32"/>
          <pc:sldLayoutMkLst>
            <pc:docMk/>
            <pc:sldMasterMk cId="2215030511" sldId="2147483672"/>
            <pc:sldLayoutMk cId="2585390858" sldId="2147483682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04.535" v="32"/>
          <pc:sldLayoutMkLst>
            <pc:docMk/>
            <pc:sldMasterMk cId="2215030511" sldId="2147483672"/>
            <pc:sldLayoutMk cId="3850904655" sldId="2147483683"/>
          </pc:sldLayoutMkLst>
        </pc:sldLayoutChg>
      </pc:sldMasterChg>
      <pc:sldMasterChg chg="add del addSldLayout delSldLayout modSldLayout">
        <pc:chgData name="Janzer, William O. (MSFC-QD35)[BASTION TECHNOLOGIES]" userId="S::wjanzer@ndc.nasa.gov::70dc1609-460a-4230-8112-343abd6f65c3" providerId="AD" clId="Web-{46F19A64-1B33-A341-91F2-C1657CEC8EB3}" dt="2024-10-10T17:23:11.239" v="33"/>
        <pc:sldMasterMkLst>
          <pc:docMk/>
          <pc:sldMasterMk cId="3757327575" sldId="2147483684"/>
        </pc:sldMasterMkLst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3757327575" sldId="2147483684"/>
            <pc:sldLayoutMk cId="1726350332" sldId="2147483685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3757327575" sldId="2147483684"/>
            <pc:sldLayoutMk cId="1692335918" sldId="2147483686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3757327575" sldId="2147483684"/>
            <pc:sldLayoutMk cId="3674003474" sldId="2147483687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3757327575" sldId="2147483684"/>
            <pc:sldLayoutMk cId="1656350098" sldId="2147483688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3757327575" sldId="2147483684"/>
            <pc:sldLayoutMk cId="3614059910" sldId="2147483689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3757327575" sldId="2147483684"/>
            <pc:sldLayoutMk cId="1241796363" sldId="2147483690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3757327575" sldId="2147483684"/>
            <pc:sldLayoutMk cId="4189842973" sldId="2147483691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3757327575" sldId="2147483684"/>
            <pc:sldLayoutMk cId="1878938396" sldId="2147483692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3757327575" sldId="2147483684"/>
            <pc:sldLayoutMk cId="2228349993" sldId="2147483693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3757327575" sldId="2147483684"/>
            <pc:sldLayoutMk cId="2984333237" sldId="2147483694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3757327575" sldId="2147483684"/>
            <pc:sldLayoutMk cId="3134524252" sldId="2147483695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3757327575" sldId="2147483684"/>
            <pc:sldLayoutMk cId="3779023784" sldId="2147483696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3757327575" sldId="2147483684"/>
            <pc:sldLayoutMk cId="1597634668" sldId="2147483697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3757327575" sldId="2147483684"/>
            <pc:sldLayoutMk cId="2939250890" sldId="2147483698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3757327575" sldId="2147483684"/>
            <pc:sldLayoutMk cId="3402594450" sldId="2147483699"/>
          </pc:sldLayoutMkLst>
        </pc:sldLayoutChg>
        <pc:sldLayoutChg chg="add del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3757327575" sldId="2147483684"/>
            <pc:sldLayoutMk cId="1303010077" sldId="2147483700"/>
          </pc:sldLayoutMkLst>
        </pc:sldLayoutChg>
      </pc:sldMasterChg>
      <pc:sldMasterChg chg="add addSldLayout modSldLayout">
        <pc:chgData name="Janzer, William O. (MSFC-QD35)[BASTION TECHNOLOGIES]" userId="S::wjanzer@ndc.nasa.gov::70dc1609-460a-4230-8112-343abd6f65c3" providerId="AD" clId="Web-{46F19A64-1B33-A341-91F2-C1657CEC8EB3}" dt="2024-10-10T17:23:11.239" v="33"/>
        <pc:sldMasterMkLst>
          <pc:docMk/>
          <pc:sldMasterMk cId="2067575816" sldId="2147483701"/>
        </pc:sldMasterMkLst>
        <pc:sldLayoutChg chg="add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2067575816" sldId="2147483701"/>
            <pc:sldLayoutMk cId="4024350233" sldId="2147483702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2067575816" sldId="2147483701"/>
            <pc:sldLayoutMk cId="162220768" sldId="2147483703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2067575816" sldId="2147483701"/>
            <pc:sldLayoutMk cId="2346174403" sldId="2147483704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2067575816" sldId="2147483701"/>
            <pc:sldLayoutMk cId="2826704365" sldId="2147483705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2067575816" sldId="2147483701"/>
            <pc:sldLayoutMk cId="2776370030" sldId="2147483706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2067575816" sldId="2147483701"/>
            <pc:sldLayoutMk cId="720044789" sldId="2147483707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2067575816" sldId="2147483701"/>
            <pc:sldLayoutMk cId="3274773292" sldId="2147483708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2067575816" sldId="2147483701"/>
            <pc:sldLayoutMk cId="2559158888" sldId="2147483709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2067575816" sldId="2147483701"/>
            <pc:sldLayoutMk cId="123871198" sldId="2147483710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2067575816" sldId="2147483701"/>
            <pc:sldLayoutMk cId="3438895400" sldId="2147483711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2067575816" sldId="2147483701"/>
            <pc:sldLayoutMk cId="2573183385" sldId="2147483712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2067575816" sldId="2147483701"/>
            <pc:sldLayoutMk cId="2217339774" sldId="2147483713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2067575816" sldId="2147483701"/>
            <pc:sldLayoutMk cId="1214629000" sldId="2147483714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2067575816" sldId="2147483701"/>
            <pc:sldLayoutMk cId="349616272" sldId="2147483715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2067575816" sldId="2147483701"/>
            <pc:sldLayoutMk cId="3225899734" sldId="2147483716"/>
          </pc:sldLayoutMkLst>
        </pc:sldLayoutChg>
        <pc:sldLayoutChg chg="add mod replId">
          <pc:chgData name="Janzer, William O. (MSFC-QD35)[BASTION TECHNOLOGIES]" userId="S::wjanzer@ndc.nasa.gov::70dc1609-460a-4230-8112-343abd6f65c3" providerId="AD" clId="Web-{46F19A64-1B33-A341-91F2-C1657CEC8EB3}" dt="2024-10-10T17:23:11.239" v="33"/>
          <pc:sldLayoutMkLst>
            <pc:docMk/>
            <pc:sldMasterMk cId="2067575816" sldId="2147483701"/>
            <pc:sldLayoutMk cId="681865128" sldId="2147483717"/>
          </pc:sldLayoutMkLst>
        </pc:sldLayoutChg>
      </pc:sldMasterChg>
    </pc:docChg>
  </pc:docChgLst>
  <pc:docChgLst>
    <pc:chgData name="PAUL BRITTON" userId="5625cbef-657a-41a5-8cfa-e1b3bdf5bcc3" providerId="ADAL" clId="{6EF9C090-9DD2-4108-9C4D-2F6CBCBD8B09}"/>
    <pc:docChg chg="undo redo custSel addSld modSld">
      <pc:chgData name="PAUL BRITTON" userId="5625cbef-657a-41a5-8cfa-e1b3bdf5bcc3" providerId="ADAL" clId="{6EF9C090-9DD2-4108-9C4D-2F6CBCBD8B09}" dt="2024-10-14T23:51:59.327" v="4181" actId="478"/>
      <pc:docMkLst>
        <pc:docMk/>
      </pc:docMkLst>
      <pc:sldChg chg="addSp modSp mod">
        <pc:chgData name="PAUL BRITTON" userId="5625cbef-657a-41a5-8cfa-e1b3bdf5bcc3" providerId="ADAL" clId="{6EF9C090-9DD2-4108-9C4D-2F6CBCBD8B09}" dt="2024-10-14T23:49:39.439" v="4178" actId="1076"/>
        <pc:sldMkLst>
          <pc:docMk/>
          <pc:sldMk cId="2628221278" sldId="256"/>
        </pc:sldMkLst>
        <pc:spChg chg="mod">
          <ac:chgData name="PAUL BRITTON" userId="5625cbef-657a-41a5-8cfa-e1b3bdf5bcc3" providerId="ADAL" clId="{6EF9C090-9DD2-4108-9C4D-2F6CBCBD8B09}" dt="2024-10-14T23:47:44.094" v="4108" actId="20577"/>
          <ac:spMkLst>
            <pc:docMk/>
            <pc:sldMk cId="2628221278" sldId="256"/>
            <ac:spMk id="3" creationId="{F5256BA9-6BB7-EEF8-10EE-30478AAFC6E8}"/>
          </ac:spMkLst>
        </pc:spChg>
        <pc:spChg chg="add mod">
          <ac:chgData name="PAUL BRITTON" userId="5625cbef-657a-41a5-8cfa-e1b3bdf5bcc3" providerId="ADAL" clId="{6EF9C090-9DD2-4108-9C4D-2F6CBCBD8B09}" dt="2024-10-14T23:49:39.439" v="4178" actId="1076"/>
          <ac:spMkLst>
            <pc:docMk/>
            <pc:sldMk cId="2628221278" sldId="256"/>
            <ac:spMk id="4" creationId="{4ACC5CBC-DC4D-756A-29E2-F197F58AD5E2}"/>
          </ac:spMkLst>
        </pc:spChg>
      </pc:sldChg>
      <pc:sldChg chg="modSp mod">
        <pc:chgData name="PAUL BRITTON" userId="5625cbef-657a-41a5-8cfa-e1b3bdf5bcc3" providerId="ADAL" clId="{6EF9C090-9DD2-4108-9C4D-2F6CBCBD8B09}" dt="2024-10-14T18:04:37.473" v="1210" actId="20577"/>
        <pc:sldMkLst>
          <pc:docMk/>
          <pc:sldMk cId="328577102" sldId="257"/>
        </pc:sldMkLst>
        <pc:spChg chg="mod">
          <ac:chgData name="PAUL BRITTON" userId="5625cbef-657a-41a5-8cfa-e1b3bdf5bcc3" providerId="ADAL" clId="{6EF9C090-9DD2-4108-9C4D-2F6CBCBD8B09}" dt="2024-10-14T18:04:37.473" v="1210" actId="20577"/>
          <ac:spMkLst>
            <pc:docMk/>
            <pc:sldMk cId="328577102" sldId="257"/>
            <ac:spMk id="3" creationId="{083A11C6-EB4B-CD43-2012-30A5B4FB1FD2}"/>
          </ac:spMkLst>
        </pc:spChg>
      </pc:sldChg>
      <pc:sldChg chg="addSp delSp modSp mod">
        <pc:chgData name="PAUL BRITTON" userId="5625cbef-657a-41a5-8cfa-e1b3bdf5bcc3" providerId="ADAL" clId="{6EF9C090-9DD2-4108-9C4D-2F6CBCBD8B09}" dt="2024-10-14T23:51:59.327" v="4181" actId="478"/>
        <pc:sldMkLst>
          <pc:docMk/>
          <pc:sldMk cId="1435507932" sldId="259"/>
        </pc:sldMkLst>
        <pc:spChg chg="del mod">
          <ac:chgData name="PAUL BRITTON" userId="5625cbef-657a-41a5-8cfa-e1b3bdf5bcc3" providerId="ADAL" clId="{6EF9C090-9DD2-4108-9C4D-2F6CBCBD8B09}" dt="2024-10-14T22:16:36.775" v="2284" actId="478"/>
          <ac:spMkLst>
            <pc:docMk/>
            <pc:sldMk cId="1435507932" sldId="259"/>
            <ac:spMk id="3" creationId="{B98414C2-6204-FBCD-31DA-65EE35F62812}"/>
          </ac:spMkLst>
        </pc:spChg>
        <pc:spChg chg="add mod">
          <ac:chgData name="PAUL BRITTON" userId="5625cbef-657a-41a5-8cfa-e1b3bdf5bcc3" providerId="ADAL" clId="{6EF9C090-9DD2-4108-9C4D-2F6CBCBD8B09}" dt="2024-10-14T23:51:52.697" v="4180" actId="20577"/>
          <ac:spMkLst>
            <pc:docMk/>
            <pc:sldMk cId="1435507932" sldId="259"/>
            <ac:spMk id="4" creationId="{44F35D31-43F7-5335-D43B-DDC10120C360}"/>
          </ac:spMkLst>
        </pc:spChg>
        <pc:spChg chg="add del mod">
          <ac:chgData name="PAUL BRITTON" userId="5625cbef-657a-41a5-8cfa-e1b3bdf5bcc3" providerId="ADAL" clId="{6EF9C090-9DD2-4108-9C4D-2F6CBCBD8B09}" dt="2024-10-14T23:51:59.327" v="4181" actId="478"/>
          <ac:spMkLst>
            <pc:docMk/>
            <pc:sldMk cId="1435507932" sldId="259"/>
            <ac:spMk id="6" creationId="{A2D5B41F-5F61-17FB-458A-7B2343CF7285}"/>
          </ac:spMkLst>
        </pc:spChg>
        <pc:spChg chg="add mod ord">
          <ac:chgData name="PAUL BRITTON" userId="5625cbef-657a-41a5-8cfa-e1b3bdf5bcc3" providerId="ADAL" clId="{6EF9C090-9DD2-4108-9C4D-2F6CBCBD8B09}" dt="2024-10-14T22:24:07.867" v="2478" actId="20577"/>
          <ac:spMkLst>
            <pc:docMk/>
            <pc:sldMk cId="1435507932" sldId="259"/>
            <ac:spMk id="7" creationId="{9DB7320F-00A4-51DF-4F44-BA290E7D5ACD}"/>
          </ac:spMkLst>
        </pc:spChg>
        <pc:picChg chg="mod">
          <ac:chgData name="PAUL BRITTON" userId="5625cbef-657a-41a5-8cfa-e1b3bdf5bcc3" providerId="ADAL" clId="{6EF9C090-9DD2-4108-9C4D-2F6CBCBD8B09}" dt="2024-10-14T22:23:50.532" v="2477" actId="1076"/>
          <ac:picMkLst>
            <pc:docMk/>
            <pc:sldMk cId="1435507932" sldId="259"/>
            <ac:picMk id="9" creationId="{209FAE2C-26B9-72D2-4823-05ABA59EFFEC}"/>
          </ac:picMkLst>
        </pc:picChg>
      </pc:sldChg>
      <pc:sldChg chg="addSp delSp modSp mod">
        <pc:chgData name="PAUL BRITTON" userId="5625cbef-657a-41a5-8cfa-e1b3bdf5bcc3" providerId="ADAL" clId="{6EF9C090-9DD2-4108-9C4D-2F6CBCBD8B09}" dt="2024-10-14T23:28:21.825" v="3904" actId="20577"/>
        <pc:sldMkLst>
          <pc:docMk/>
          <pc:sldMk cId="1881497767" sldId="260"/>
        </pc:sldMkLst>
        <pc:spChg chg="del">
          <ac:chgData name="PAUL BRITTON" userId="5625cbef-657a-41a5-8cfa-e1b3bdf5bcc3" providerId="ADAL" clId="{6EF9C090-9DD2-4108-9C4D-2F6CBCBD8B09}" dt="2024-10-14T22:10:30.754" v="2270" actId="478"/>
          <ac:spMkLst>
            <pc:docMk/>
            <pc:sldMk cId="1881497767" sldId="260"/>
            <ac:spMk id="3" creationId="{9BB5556F-AD3F-C8FD-41E8-E049FB64AE2E}"/>
          </ac:spMkLst>
        </pc:spChg>
        <pc:spChg chg="add mod">
          <ac:chgData name="PAUL BRITTON" userId="5625cbef-657a-41a5-8cfa-e1b3bdf5bcc3" providerId="ADAL" clId="{6EF9C090-9DD2-4108-9C4D-2F6CBCBD8B09}" dt="2024-10-14T23:25:07.035" v="3772" actId="1076"/>
          <ac:spMkLst>
            <pc:docMk/>
            <pc:sldMk cId="1881497767" sldId="260"/>
            <ac:spMk id="4" creationId="{B0ADE364-60B8-73C1-92DA-52CAC15E2EBB}"/>
          </ac:spMkLst>
        </pc:spChg>
        <pc:spChg chg="add mod">
          <ac:chgData name="PAUL BRITTON" userId="5625cbef-657a-41a5-8cfa-e1b3bdf5bcc3" providerId="ADAL" clId="{6EF9C090-9DD2-4108-9C4D-2F6CBCBD8B09}" dt="2024-10-14T23:24:13.931" v="3756" actId="5793"/>
          <ac:spMkLst>
            <pc:docMk/>
            <pc:sldMk cId="1881497767" sldId="260"/>
            <ac:spMk id="7" creationId="{8669A074-D7DB-7E5B-E194-D1B5F6EAB0A1}"/>
          </ac:spMkLst>
        </pc:spChg>
        <pc:spChg chg="add mod">
          <ac:chgData name="PAUL BRITTON" userId="5625cbef-657a-41a5-8cfa-e1b3bdf5bcc3" providerId="ADAL" clId="{6EF9C090-9DD2-4108-9C4D-2F6CBCBD8B09}" dt="2024-10-14T23:28:21.825" v="3904" actId="20577"/>
          <ac:spMkLst>
            <pc:docMk/>
            <pc:sldMk cId="1881497767" sldId="260"/>
            <ac:spMk id="9" creationId="{5AE5FD6D-09A2-69AA-AAE2-FA1017C5D610}"/>
          </ac:spMkLst>
        </pc:spChg>
        <pc:spChg chg="add mod">
          <ac:chgData name="PAUL BRITTON" userId="5625cbef-657a-41a5-8cfa-e1b3bdf5bcc3" providerId="ADAL" clId="{6EF9C090-9DD2-4108-9C4D-2F6CBCBD8B09}" dt="2024-10-14T23:18:44.873" v="3612" actId="14100"/>
          <ac:spMkLst>
            <pc:docMk/>
            <pc:sldMk cId="1881497767" sldId="260"/>
            <ac:spMk id="10" creationId="{9710807A-B8B7-55EA-E351-9AF66FA66510}"/>
          </ac:spMkLst>
        </pc:spChg>
        <pc:spChg chg="add mod">
          <ac:chgData name="PAUL BRITTON" userId="5625cbef-657a-41a5-8cfa-e1b3bdf5bcc3" providerId="ADAL" clId="{6EF9C090-9DD2-4108-9C4D-2F6CBCBD8B09}" dt="2024-10-14T23:19:12.503" v="3623" actId="14100"/>
          <ac:spMkLst>
            <pc:docMk/>
            <pc:sldMk cId="1881497767" sldId="260"/>
            <ac:spMk id="11" creationId="{CB938653-43C6-D533-B964-F374CB428379}"/>
          </ac:spMkLst>
        </pc:spChg>
        <pc:spChg chg="add mod">
          <ac:chgData name="PAUL BRITTON" userId="5625cbef-657a-41a5-8cfa-e1b3bdf5bcc3" providerId="ADAL" clId="{6EF9C090-9DD2-4108-9C4D-2F6CBCBD8B09}" dt="2024-10-14T23:19:29.317" v="3627" actId="20577"/>
          <ac:spMkLst>
            <pc:docMk/>
            <pc:sldMk cId="1881497767" sldId="260"/>
            <ac:spMk id="17" creationId="{0454E352-72F8-1F77-0180-4A5161689304}"/>
          </ac:spMkLst>
        </pc:spChg>
        <pc:spChg chg="add mod">
          <ac:chgData name="PAUL BRITTON" userId="5625cbef-657a-41a5-8cfa-e1b3bdf5bcc3" providerId="ADAL" clId="{6EF9C090-9DD2-4108-9C4D-2F6CBCBD8B09}" dt="2024-10-14T23:20:59.635" v="3650" actId="20577"/>
          <ac:spMkLst>
            <pc:docMk/>
            <pc:sldMk cId="1881497767" sldId="260"/>
            <ac:spMk id="21" creationId="{DDDC6E22-3787-8E86-6548-B18AC6A478D7}"/>
          </ac:spMkLst>
        </pc:spChg>
        <pc:spChg chg="add mod">
          <ac:chgData name="PAUL BRITTON" userId="5625cbef-657a-41a5-8cfa-e1b3bdf5bcc3" providerId="ADAL" clId="{6EF9C090-9DD2-4108-9C4D-2F6CBCBD8B09}" dt="2024-10-14T23:21:15.021" v="3672" actId="20577"/>
          <ac:spMkLst>
            <pc:docMk/>
            <pc:sldMk cId="1881497767" sldId="260"/>
            <ac:spMk id="22" creationId="{7765458C-AFF9-BA0A-EB91-CBF59D9FD74E}"/>
          </ac:spMkLst>
        </pc:spChg>
        <pc:spChg chg="add mod">
          <ac:chgData name="PAUL BRITTON" userId="5625cbef-657a-41a5-8cfa-e1b3bdf5bcc3" providerId="ADAL" clId="{6EF9C090-9DD2-4108-9C4D-2F6CBCBD8B09}" dt="2024-10-14T23:21:23.485" v="3678" actId="20577"/>
          <ac:spMkLst>
            <pc:docMk/>
            <pc:sldMk cId="1881497767" sldId="260"/>
            <ac:spMk id="23" creationId="{D935C0B1-5D71-8E23-EE92-66D6FD2D4985}"/>
          </ac:spMkLst>
        </pc:spChg>
        <pc:spChg chg="add mod">
          <ac:chgData name="PAUL BRITTON" userId="5625cbef-657a-41a5-8cfa-e1b3bdf5bcc3" providerId="ADAL" clId="{6EF9C090-9DD2-4108-9C4D-2F6CBCBD8B09}" dt="2024-10-14T23:25:13.288" v="3773" actId="1076"/>
          <ac:spMkLst>
            <pc:docMk/>
            <pc:sldMk cId="1881497767" sldId="260"/>
            <ac:spMk id="33" creationId="{85C166AF-E6A4-B22B-32AF-08EAA6B3CAC2}"/>
          </ac:spMkLst>
        </pc:spChg>
        <pc:picChg chg="del">
          <ac:chgData name="PAUL BRITTON" userId="5625cbef-657a-41a5-8cfa-e1b3bdf5bcc3" providerId="ADAL" clId="{6EF9C090-9DD2-4108-9C4D-2F6CBCBD8B09}" dt="2024-10-14T22:09:17.895" v="2264" actId="21"/>
          <ac:picMkLst>
            <pc:docMk/>
            <pc:sldMk cId="1881497767" sldId="260"/>
            <ac:picMk id="5" creationId="{20A97BF6-65F6-1997-C4A6-0527EF8664BB}"/>
          </ac:picMkLst>
        </pc:picChg>
        <pc:picChg chg="del mod">
          <ac:chgData name="PAUL BRITTON" userId="5625cbef-657a-41a5-8cfa-e1b3bdf5bcc3" providerId="ADAL" clId="{6EF9C090-9DD2-4108-9C4D-2F6CBCBD8B09}" dt="2024-10-14T23:22:20.576" v="3679" actId="478"/>
          <ac:picMkLst>
            <pc:docMk/>
            <pc:sldMk cId="1881497767" sldId="260"/>
            <ac:picMk id="6" creationId="{5E125CBF-A1F9-EADC-8B25-E1FAE436FBFB}"/>
          </ac:picMkLst>
        </pc:picChg>
        <pc:cxnChg chg="add mod">
          <ac:chgData name="PAUL BRITTON" userId="5625cbef-657a-41a5-8cfa-e1b3bdf5bcc3" providerId="ADAL" clId="{6EF9C090-9DD2-4108-9C4D-2F6CBCBD8B09}" dt="2024-10-14T23:19:12.503" v="3623" actId="14100"/>
          <ac:cxnSpMkLst>
            <pc:docMk/>
            <pc:sldMk cId="1881497767" sldId="260"/>
            <ac:cxnSpMk id="12" creationId="{94DD063E-AF8B-B553-5A83-000897E5C7F5}"/>
          </ac:cxnSpMkLst>
        </pc:cxnChg>
        <pc:cxnChg chg="add mod">
          <ac:chgData name="PAUL BRITTON" userId="5625cbef-657a-41a5-8cfa-e1b3bdf5bcc3" providerId="ADAL" clId="{6EF9C090-9DD2-4108-9C4D-2F6CBCBD8B09}" dt="2024-10-14T23:19:43.083" v="3630" actId="14100"/>
          <ac:cxnSpMkLst>
            <pc:docMk/>
            <pc:sldMk cId="1881497767" sldId="260"/>
            <ac:cxnSpMk id="18" creationId="{0D42ABA2-CEE0-BCA6-8F8C-784341BEBFA1}"/>
          </ac:cxnSpMkLst>
        </pc:cxnChg>
        <pc:cxnChg chg="add mod">
          <ac:chgData name="PAUL BRITTON" userId="5625cbef-657a-41a5-8cfa-e1b3bdf5bcc3" providerId="ADAL" clId="{6EF9C090-9DD2-4108-9C4D-2F6CBCBD8B09}" dt="2024-10-14T23:20:36.192" v="3642" actId="14100"/>
          <ac:cxnSpMkLst>
            <pc:docMk/>
            <pc:sldMk cId="1881497767" sldId="260"/>
            <ac:cxnSpMk id="24" creationId="{2A7AB216-63D0-76E9-D118-D5CAA52B7EF3}"/>
          </ac:cxnSpMkLst>
        </pc:cxnChg>
        <pc:cxnChg chg="add mod">
          <ac:chgData name="PAUL BRITTON" userId="5625cbef-657a-41a5-8cfa-e1b3bdf5bcc3" providerId="ADAL" clId="{6EF9C090-9DD2-4108-9C4D-2F6CBCBD8B09}" dt="2024-10-14T23:20:43.980" v="3645" actId="14100"/>
          <ac:cxnSpMkLst>
            <pc:docMk/>
            <pc:sldMk cId="1881497767" sldId="260"/>
            <ac:cxnSpMk id="27" creationId="{F68A4C16-3F8B-AD28-98B5-72CC6FAA1901}"/>
          </ac:cxnSpMkLst>
        </pc:cxnChg>
        <pc:cxnChg chg="add mod">
          <ac:chgData name="PAUL BRITTON" userId="5625cbef-657a-41a5-8cfa-e1b3bdf5bcc3" providerId="ADAL" clId="{6EF9C090-9DD2-4108-9C4D-2F6CBCBD8B09}" dt="2024-10-14T23:20:52.704" v="3648" actId="14100"/>
          <ac:cxnSpMkLst>
            <pc:docMk/>
            <pc:sldMk cId="1881497767" sldId="260"/>
            <ac:cxnSpMk id="30" creationId="{E285372C-6D0C-6756-F270-72BD814FAE67}"/>
          </ac:cxnSpMkLst>
        </pc:cxnChg>
      </pc:sldChg>
      <pc:sldChg chg="modSp mod">
        <pc:chgData name="PAUL BRITTON" userId="5625cbef-657a-41a5-8cfa-e1b3bdf5bcc3" providerId="ADAL" clId="{6EF9C090-9DD2-4108-9C4D-2F6CBCBD8B09}" dt="2024-10-14T13:18:40.427" v="888" actId="20577"/>
        <pc:sldMkLst>
          <pc:docMk/>
          <pc:sldMk cId="3786210589" sldId="263"/>
        </pc:sldMkLst>
        <pc:spChg chg="mod">
          <ac:chgData name="PAUL BRITTON" userId="5625cbef-657a-41a5-8cfa-e1b3bdf5bcc3" providerId="ADAL" clId="{6EF9C090-9DD2-4108-9C4D-2F6CBCBD8B09}" dt="2024-10-14T13:18:40.427" v="888" actId="20577"/>
          <ac:spMkLst>
            <pc:docMk/>
            <pc:sldMk cId="3786210589" sldId="263"/>
            <ac:spMk id="3" creationId="{511320E0-E003-336F-4DBC-F3D7664867F5}"/>
          </ac:spMkLst>
        </pc:spChg>
      </pc:sldChg>
      <pc:sldChg chg="addSp modSp mod">
        <pc:chgData name="PAUL BRITTON" userId="5625cbef-657a-41a5-8cfa-e1b3bdf5bcc3" providerId="ADAL" clId="{6EF9C090-9DD2-4108-9C4D-2F6CBCBD8B09}" dt="2024-10-14T23:08:15.466" v="3257" actId="14100"/>
        <pc:sldMkLst>
          <pc:docMk/>
          <pc:sldMk cId="2321526818" sldId="264"/>
        </pc:sldMkLst>
        <pc:spChg chg="mod">
          <ac:chgData name="PAUL BRITTON" userId="5625cbef-657a-41a5-8cfa-e1b3bdf5bcc3" providerId="ADAL" clId="{6EF9C090-9DD2-4108-9C4D-2F6CBCBD8B09}" dt="2024-10-14T23:08:15.466" v="3257" actId="14100"/>
          <ac:spMkLst>
            <pc:docMk/>
            <pc:sldMk cId="2321526818" sldId="264"/>
            <ac:spMk id="2" creationId="{12622844-0B49-811D-5921-F80147BDDE4B}"/>
          </ac:spMkLst>
        </pc:spChg>
        <pc:spChg chg="mod">
          <ac:chgData name="PAUL BRITTON" userId="5625cbef-657a-41a5-8cfa-e1b3bdf5bcc3" providerId="ADAL" clId="{6EF9C090-9DD2-4108-9C4D-2F6CBCBD8B09}" dt="2024-10-14T21:51:29.120" v="2241" actId="20577"/>
          <ac:spMkLst>
            <pc:docMk/>
            <pc:sldMk cId="2321526818" sldId="264"/>
            <ac:spMk id="3" creationId="{0C29D8B4-9269-44E0-9DD9-2D457FDBC36A}"/>
          </ac:spMkLst>
        </pc:spChg>
        <pc:spChg chg="add mod">
          <ac:chgData name="PAUL BRITTON" userId="5625cbef-657a-41a5-8cfa-e1b3bdf5bcc3" providerId="ADAL" clId="{6EF9C090-9DD2-4108-9C4D-2F6CBCBD8B09}" dt="2024-10-14T21:11:05.238" v="1867" actId="1036"/>
          <ac:spMkLst>
            <pc:docMk/>
            <pc:sldMk cId="2321526818" sldId="264"/>
            <ac:spMk id="4" creationId="{B4233F3E-A394-2279-8BC4-371D780AF4A6}"/>
          </ac:spMkLst>
        </pc:spChg>
        <pc:spChg chg="add mod">
          <ac:chgData name="PAUL BRITTON" userId="5625cbef-657a-41a5-8cfa-e1b3bdf5bcc3" providerId="ADAL" clId="{6EF9C090-9DD2-4108-9C4D-2F6CBCBD8B09}" dt="2024-10-14T21:11:05.238" v="1867" actId="1036"/>
          <ac:spMkLst>
            <pc:docMk/>
            <pc:sldMk cId="2321526818" sldId="264"/>
            <ac:spMk id="5" creationId="{63C646B2-BC5A-175D-BD89-0E83B686646B}"/>
          </ac:spMkLst>
        </pc:spChg>
        <pc:spChg chg="add mod">
          <ac:chgData name="PAUL BRITTON" userId="5625cbef-657a-41a5-8cfa-e1b3bdf5bcc3" providerId="ADAL" clId="{6EF9C090-9DD2-4108-9C4D-2F6CBCBD8B09}" dt="2024-10-14T21:11:05.238" v="1867" actId="1036"/>
          <ac:spMkLst>
            <pc:docMk/>
            <pc:sldMk cId="2321526818" sldId="264"/>
            <ac:spMk id="6" creationId="{69D13D6C-0611-CC39-37AB-06D609641329}"/>
          </ac:spMkLst>
        </pc:spChg>
        <pc:graphicFrameChg chg="add mod modGraphic">
          <ac:chgData name="PAUL BRITTON" userId="5625cbef-657a-41a5-8cfa-e1b3bdf5bcc3" providerId="ADAL" clId="{6EF9C090-9DD2-4108-9C4D-2F6CBCBD8B09}" dt="2024-10-14T21:11:05.238" v="1867" actId="1036"/>
          <ac:graphicFrameMkLst>
            <pc:docMk/>
            <pc:sldMk cId="2321526818" sldId="264"/>
            <ac:graphicFrameMk id="10" creationId="{E513F9DE-B3ED-8C29-CE06-6FAD8D2D05F2}"/>
          </ac:graphicFrameMkLst>
        </pc:graphicFrameChg>
        <pc:graphicFrameChg chg="add mod modGraphic">
          <ac:chgData name="PAUL BRITTON" userId="5625cbef-657a-41a5-8cfa-e1b3bdf5bcc3" providerId="ADAL" clId="{6EF9C090-9DD2-4108-9C4D-2F6CBCBD8B09}" dt="2024-10-14T21:35:12.811" v="1998" actId="20577"/>
          <ac:graphicFrameMkLst>
            <pc:docMk/>
            <pc:sldMk cId="2321526818" sldId="264"/>
            <ac:graphicFrameMk id="11" creationId="{BEAC832D-94A2-A44D-DA30-98FCDA3AF811}"/>
          </ac:graphicFrameMkLst>
        </pc:graphicFrameChg>
        <pc:graphicFrameChg chg="add mod modGraphic">
          <ac:chgData name="PAUL BRITTON" userId="5625cbef-657a-41a5-8cfa-e1b3bdf5bcc3" providerId="ADAL" clId="{6EF9C090-9DD2-4108-9C4D-2F6CBCBD8B09}" dt="2024-10-14T21:41:38.658" v="2031" actId="20577"/>
          <ac:graphicFrameMkLst>
            <pc:docMk/>
            <pc:sldMk cId="2321526818" sldId="264"/>
            <ac:graphicFrameMk id="12" creationId="{67F96645-36F9-2878-DCC7-596EBAD8CD05}"/>
          </ac:graphicFrameMkLst>
        </pc:graphicFrameChg>
        <pc:cxnChg chg="add mod">
          <ac:chgData name="PAUL BRITTON" userId="5625cbef-657a-41a5-8cfa-e1b3bdf5bcc3" providerId="ADAL" clId="{6EF9C090-9DD2-4108-9C4D-2F6CBCBD8B09}" dt="2024-10-14T21:11:05.238" v="1867" actId="1036"/>
          <ac:cxnSpMkLst>
            <pc:docMk/>
            <pc:sldMk cId="2321526818" sldId="264"/>
            <ac:cxnSpMk id="7" creationId="{FDD35583-DC85-CD34-DF36-4073C96E0ADB}"/>
          </ac:cxnSpMkLst>
        </pc:cxnChg>
        <pc:cxnChg chg="add mod">
          <ac:chgData name="PAUL BRITTON" userId="5625cbef-657a-41a5-8cfa-e1b3bdf5bcc3" providerId="ADAL" clId="{6EF9C090-9DD2-4108-9C4D-2F6CBCBD8B09}" dt="2024-10-14T21:11:05.238" v="1867" actId="1036"/>
          <ac:cxnSpMkLst>
            <pc:docMk/>
            <pc:sldMk cId="2321526818" sldId="264"/>
            <ac:cxnSpMk id="8" creationId="{95197049-E026-513D-4024-2C6FD2AB27C4}"/>
          </ac:cxnSpMkLst>
        </pc:cxnChg>
        <pc:cxnChg chg="add mod">
          <ac:chgData name="PAUL BRITTON" userId="5625cbef-657a-41a5-8cfa-e1b3bdf5bcc3" providerId="ADAL" clId="{6EF9C090-9DD2-4108-9C4D-2F6CBCBD8B09}" dt="2024-10-14T21:11:05.238" v="1867" actId="1036"/>
          <ac:cxnSpMkLst>
            <pc:docMk/>
            <pc:sldMk cId="2321526818" sldId="264"/>
            <ac:cxnSpMk id="9" creationId="{CCCD32E0-8E5D-5A9F-7044-10D9C3DFE35B}"/>
          </ac:cxnSpMkLst>
        </pc:cxnChg>
      </pc:sldChg>
      <pc:sldChg chg="addSp delSp modSp mod">
        <pc:chgData name="PAUL BRITTON" userId="5625cbef-657a-41a5-8cfa-e1b3bdf5bcc3" providerId="ADAL" clId="{6EF9C090-9DD2-4108-9C4D-2F6CBCBD8B09}" dt="2024-10-14T23:05:42.281" v="3256" actId="692"/>
        <pc:sldMkLst>
          <pc:docMk/>
          <pc:sldMk cId="3804667041" sldId="265"/>
        </pc:sldMkLst>
        <pc:spChg chg="mod">
          <ac:chgData name="PAUL BRITTON" userId="5625cbef-657a-41a5-8cfa-e1b3bdf5bcc3" providerId="ADAL" clId="{6EF9C090-9DD2-4108-9C4D-2F6CBCBD8B09}" dt="2024-10-14T22:56:14.649" v="3076" actId="20577"/>
          <ac:spMkLst>
            <pc:docMk/>
            <pc:sldMk cId="3804667041" sldId="265"/>
            <ac:spMk id="3" creationId="{E3347E21-7E48-D88F-EA9F-F1FC6DC4E46D}"/>
          </ac:spMkLst>
        </pc:spChg>
        <pc:spChg chg="add mod">
          <ac:chgData name="PAUL BRITTON" userId="5625cbef-657a-41a5-8cfa-e1b3bdf5bcc3" providerId="ADAL" clId="{6EF9C090-9DD2-4108-9C4D-2F6CBCBD8B09}" dt="2024-10-14T23:01:56.148" v="3209" actId="1076"/>
          <ac:spMkLst>
            <pc:docMk/>
            <pc:sldMk cId="3804667041" sldId="265"/>
            <ac:spMk id="13" creationId="{1326538E-FCBE-47A5-854D-26435BEA5310}"/>
          </ac:spMkLst>
        </pc:spChg>
        <pc:spChg chg="add mod">
          <ac:chgData name="PAUL BRITTON" userId="5625cbef-657a-41a5-8cfa-e1b3bdf5bcc3" providerId="ADAL" clId="{6EF9C090-9DD2-4108-9C4D-2F6CBCBD8B09}" dt="2024-10-14T23:02:27.642" v="3235" actId="1076"/>
          <ac:spMkLst>
            <pc:docMk/>
            <pc:sldMk cId="3804667041" sldId="265"/>
            <ac:spMk id="14" creationId="{359E08D2-DE7D-97DE-E167-ABD89C2AD434}"/>
          </ac:spMkLst>
        </pc:spChg>
        <pc:spChg chg="add mod">
          <ac:chgData name="PAUL BRITTON" userId="5625cbef-657a-41a5-8cfa-e1b3bdf5bcc3" providerId="ADAL" clId="{6EF9C090-9DD2-4108-9C4D-2F6CBCBD8B09}" dt="2024-10-14T23:04:23.096" v="3248" actId="20577"/>
          <ac:spMkLst>
            <pc:docMk/>
            <pc:sldMk cId="3804667041" sldId="265"/>
            <ac:spMk id="16" creationId="{A21C1DC2-4F27-D1F4-4DB9-98D10F3F040F}"/>
          </ac:spMkLst>
        </pc:spChg>
        <pc:spChg chg="add mod">
          <ac:chgData name="PAUL BRITTON" userId="5625cbef-657a-41a5-8cfa-e1b3bdf5bcc3" providerId="ADAL" clId="{6EF9C090-9DD2-4108-9C4D-2F6CBCBD8B09}" dt="2024-10-14T23:01:34.560" v="3205" actId="1037"/>
          <ac:spMkLst>
            <pc:docMk/>
            <pc:sldMk cId="3804667041" sldId="265"/>
            <ac:spMk id="17" creationId="{D1A54C30-BCA0-0F89-84B4-03ED223CE369}"/>
          </ac:spMkLst>
        </pc:spChg>
        <pc:grpChg chg="del mod">
          <ac:chgData name="PAUL BRITTON" userId="5625cbef-657a-41a5-8cfa-e1b3bdf5bcc3" providerId="ADAL" clId="{6EF9C090-9DD2-4108-9C4D-2F6CBCBD8B09}" dt="2024-10-14T22:25:20.196" v="2498" actId="21"/>
          <ac:grpSpMkLst>
            <pc:docMk/>
            <pc:sldMk cId="3804667041" sldId="265"/>
            <ac:grpSpMk id="12" creationId="{B045B82A-4560-E083-3066-0CD2BBF445D4}"/>
          </ac:grpSpMkLst>
        </pc:grpChg>
        <pc:picChg chg="del">
          <ac:chgData name="PAUL BRITTON" userId="5625cbef-657a-41a5-8cfa-e1b3bdf5bcc3" providerId="ADAL" clId="{6EF9C090-9DD2-4108-9C4D-2F6CBCBD8B09}" dt="2024-10-14T22:25:20.196" v="2498" actId="21"/>
          <ac:picMkLst>
            <pc:docMk/>
            <pc:sldMk cId="3804667041" sldId="265"/>
            <ac:picMk id="15" creationId="{1715718F-9F3C-C3B0-6271-0B9AA48778C3}"/>
          </ac:picMkLst>
        </pc:picChg>
        <pc:cxnChg chg="add mod">
          <ac:chgData name="PAUL BRITTON" userId="5625cbef-657a-41a5-8cfa-e1b3bdf5bcc3" providerId="ADAL" clId="{6EF9C090-9DD2-4108-9C4D-2F6CBCBD8B09}" dt="2024-10-14T23:05:42.281" v="3256" actId="692"/>
          <ac:cxnSpMkLst>
            <pc:docMk/>
            <pc:sldMk cId="3804667041" sldId="265"/>
            <ac:cxnSpMk id="19" creationId="{48A5648C-B861-27CB-7FF1-2E8B9C4AD721}"/>
          </ac:cxnSpMkLst>
        </pc:cxnChg>
        <pc:cxnChg chg="add mod">
          <ac:chgData name="PAUL BRITTON" userId="5625cbef-657a-41a5-8cfa-e1b3bdf5bcc3" providerId="ADAL" clId="{6EF9C090-9DD2-4108-9C4D-2F6CBCBD8B09}" dt="2024-10-14T23:05:42.281" v="3256" actId="692"/>
          <ac:cxnSpMkLst>
            <pc:docMk/>
            <pc:sldMk cId="3804667041" sldId="265"/>
            <ac:cxnSpMk id="23" creationId="{02196D1A-74B0-CF0E-2D28-61F60A2216C2}"/>
          </ac:cxnSpMkLst>
        </pc:cxnChg>
        <pc:cxnChg chg="add mod">
          <ac:chgData name="PAUL BRITTON" userId="5625cbef-657a-41a5-8cfa-e1b3bdf5bcc3" providerId="ADAL" clId="{6EF9C090-9DD2-4108-9C4D-2F6CBCBD8B09}" dt="2024-10-14T23:05:42.281" v="3256" actId="692"/>
          <ac:cxnSpMkLst>
            <pc:docMk/>
            <pc:sldMk cId="3804667041" sldId="265"/>
            <ac:cxnSpMk id="27" creationId="{8774C639-B8FF-5BC2-8284-42312D49EFB6}"/>
          </ac:cxnSpMkLst>
        </pc:cxnChg>
        <pc:cxnChg chg="add mod">
          <ac:chgData name="PAUL BRITTON" userId="5625cbef-657a-41a5-8cfa-e1b3bdf5bcc3" providerId="ADAL" clId="{6EF9C090-9DD2-4108-9C4D-2F6CBCBD8B09}" dt="2024-10-14T23:05:42.281" v="3256" actId="692"/>
          <ac:cxnSpMkLst>
            <pc:docMk/>
            <pc:sldMk cId="3804667041" sldId="265"/>
            <ac:cxnSpMk id="33" creationId="{211A16BA-9619-E1F7-7169-9FB925EFAB5F}"/>
          </ac:cxnSpMkLst>
        </pc:cxnChg>
        <pc:cxnChg chg="add mod">
          <ac:chgData name="PAUL BRITTON" userId="5625cbef-657a-41a5-8cfa-e1b3bdf5bcc3" providerId="ADAL" clId="{6EF9C090-9DD2-4108-9C4D-2F6CBCBD8B09}" dt="2024-10-14T23:05:42.281" v="3256" actId="692"/>
          <ac:cxnSpMkLst>
            <pc:docMk/>
            <pc:sldMk cId="3804667041" sldId="265"/>
            <ac:cxnSpMk id="36" creationId="{ECDA1D55-6E9D-DC4A-D729-9C114201502C}"/>
          </ac:cxnSpMkLst>
        </pc:cxnChg>
        <pc:cxnChg chg="add mod">
          <ac:chgData name="PAUL BRITTON" userId="5625cbef-657a-41a5-8cfa-e1b3bdf5bcc3" providerId="ADAL" clId="{6EF9C090-9DD2-4108-9C4D-2F6CBCBD8B09}" dt="2024-10-14T23:05:42.281" v="3256" actId="692"/>
          <ac:cxnSpMkLst>
            <pc:docMk/>
            <pc:sldMk cId="3804667041" sldId="265"/>
            <ac:cxnSpMk id="40" creationId="{9DB6989C-0985-DD26-3415-0C8B2854340C}"/>
          </ac:cxnSpMkLst>
        </pc:cxnChg>
      </pc:sldChg>
      <pc:sldChg chg="modSp mod">
        <pc:chgData name="PAUL BRITTON" userId="5625cbef-657a-41a5-8cfa-e1b3bdf5bcc3" providerId="ADAL" clId="{6EF9C090-9DD2-4108-9C4D-2F6CBCBD8B09}" dt="2024-10-14T13:48:48.407" v="1053" actId="20577"/>
        <pc:sldMkLst>
          <pc:docMk/>
          <pc:sldMk cId="1766324261" sldId="270"/>
        </pc:sldMkLst>
        <pc:spChg chg="mod">
          <ac:chgData name="PAUL BRITTON" userId="5625cbef-657a-41a5-8cfa-e1b3bdf5bcc3" providerId="ADAL" clId="{6EF9C090-9DD2-4108-9C4D-2F6CBCBD8B09}" dt="2024-10-14T13:48:48.407" v="1053" actId="20577"/>
          <ac:spMkLst>
            <pc:docMk/>
            <pc:sldMk cId="1766324261" sldId="270"/>
            <ac:spMk id="3" creationId="{511320E0-E003-336F-4DBC-F3D7664867F5}"/>
          </ac:spMkLst>
        </pc:spChg>
      </pc:sldChg>
      <pc:sldChg chg="addSp modSp mod">
        <pc:chgData name="PAUL BRITTON" userId="5625cbef-657a-41a5-8cfa-e1b3bdf5bcc3" providerId="ADAL" clId="{6EF9C090-9DD2-4108-9C4D-2F6CBCBD8B09}" dt="2024-10-14T18:06:50.612" v="1243" actId="20577"/>
        <pc:sldMkLst>
          <pc:docMk/>
          <pc:sldMk cId="1474970492" sldId="271"/>
        </pc:sldMkLst>
        <pc:spChg chg="mod">
          <ac:chgData name="PAUL BRITTON" userId="5625cbef-657a-41a5-8cfa-e1b3bdf5bcc3" providerId="ADAL" clId="{6EF9C090-9DD2-4108-9C4D-2F6CBCBD8B09}" dt="2024-10-14T18:05:34.041" v="1232" actId="207"/>
          <ac:spMkLst>
            <pc:docMk/>
            <pc:sldMk cId="1474970492" sldId="271"/>
            <ac:spMk id="2" creationId="{DBC3AAA8-F35E-C9CD-FAEE-7B5CE5A09ECD}"/>
          </ac:spMkLst>
        </pc:spChg>
        <pc:spChg chg="add mod">
          <ac:chgData name="PAUL BRITTON" userId="5625cbef-657a-41a5-8cfa-e1b3bdf5bcc3" providerId="ADAL" clId="{6EF9C090-9DD2-4108-9C4D-2F6CBCBD8B09}" dt="2024-10-14T18:06:50.612" v="1243" actId="20577"/>
          <ac:spMkLst>
            <pc:docMk/>
            <pc:sldMk cId="1474970492" sldId="271"/>
            <ac:spMk id="3" creationId="{00CEB220-3051-6DC1-4781-14AC8EA762AD}"/>
          </ac:spMkLst>
        </pc:spChg>
      </pc:sldChg>
      <pc:sldChg chg="addSp delSp modSp mod">
        <pc:chgData name="PAUL BRITTON" userId="5625cbef-657a-41a5-8cfa-e1b3bdf5bcc3" providerId="ADAL" clId="{6EF9C090-9DD2-4108-9C4D-2F6CBCBD8B09}" dt="2024-10-14T20:56:20.627" v="1298" actId="21"/>
        <pc:sldMkLst>
          <pc:docMk/>
          <pc:sldMk cId="4013851678" sldId="272"/>
        </pc:sldMkLst>
        <pc:spChg chg="mod">
          <ac:chgData name="PAUL BRITTON" userId="5625cbef-657a-41a5-8cfa-e1b3bdf5bcc3" providerId="ADAL" clId="{6EF9C090-9DD2-4108-9C4D-2F6CBCBD8B09}" dt="2024-10-14T20:53:30.942" v="1244" actId="14100"/>
          <ac:spMkLst>
            <pc:docMk/>
            <pc:sldMk cId="4013851678" sldId="272"/>
            <ac:spMk id="3" creationId="{F3565084-A0C0-0E85-5A49-C4C09B401EF6}"/>
          </ac:spMkLst>
        </pc:spChg>
        <pc:spChg chg="add del mod">
          <ac:chgData name="PAUL BRITTON" userId="5625cbef-657a-41a5-8cfa-e1b3bdf5bcc3" providerId="ADAL" clId="{6EF9C090-9DD2-4108-9C4D-2F6CBCBD8B09}" dt="2024-10-14T20:56:20.627" v="1298" actId="21"/>
          <ac:spMkLst>
            <pc:docMk/>
            <pc:sldMk cId="4013851678" sldId="272"/>
            <ac:spMk id="4" creationId="{4B8B8840-AC9E-82D9-3AD3-F3E3639B2C24}"/>
          </ac:spMkLst>
        </pc:spChg>
        <pc:spChg chg="add del mod">
          <ac:chgData name="PAUL BRITTON" userId="5625cbef-657a-41a5-8cfa-e1b3bdf5bcc3" providerId="ADAL" clId="{6EF9C090-9DD2-4108-9C4D-2F6CBCBD8B09}" dt="2024-10-14T20:56:20.627" v="1298" actId="21"/>
          <ac:spMkLst>
            <pc:docMk/>
            <pc:sldMk cId="4013851678" sldId="272"/>
            <ac:spMk id="5" creationId="{9D7357B8-E0B5-2784-E883-F436139B362A}"/>
          </ac:spMkLst>
        </pc:spChg>
        <pc:spChg chg="add del mod">
          <ac:chgData name="PAUL BRITTON" userId="5625cbef-657a-41a5-8cfa-e1b3bdf5bcc3" providerId="ADAL" clId="{6EF9C090-9DD2-4108-9C4D-2F6CBCBD8B09}" dt="2024-10-14T20:56:20.627" v="1298" actId="21"/>
          <ac:spMkLst>
            <pc:docMk/>
            <pc:sldMk cId="4013851678" sldId="272"/>
            <ac:spMk id="6" creationId="{B8BDF9F2-B6B2-A5C1-58C6-C3CD9D2F01D1}"/>
          </ac:spMkLst>
        </pc:spChg>
        <pc:cxnChg chg="add del mod">
          <ac:chgData name="PAUL BRITTON" userId="5625cbef-657a-41a5-8cfa-e1b3bdf5bcc3" providerId="ADAL" clId="{6EF9C090-9DD2-4108-9C4D-2F6CBCBD8B09}" dt="2024-10-14T20:56:20.627" v="1298" actId="21"/>
          <ac:cxnSpMkLst>
            <pc:docMk/>
            <pc:sldMk cId="4013851678" sldId="272"/>
            <ac:cxnSpMk id="8" creationId="{E48B4864-F3B1-45DA-0D20-9D1335304257}"/>
          </ac:cxnSpMkLst>
        </pc:cxnChg>
        <pc:cxnChg chg="add del mod">
          <ac:chgData name="PAUL BRITTON" userId="5625cbef-657a-41a5-8cfa-e1b3bdf5bcc3" providerId="ADAL" clId="{6EF9C090-9DD2-4108-9C4D-2F6CBCBD8B09}" dt="2024-10-14T20:56:20.627" v="1298" actId="21"/>
          <ac:cxnSpMkLst>
            <pc:docMk/>
            <pc:sldMk cId="4013851678" sldId="272"/>
            <ac:cxnSpMk id="11" creationId="{1E1B03D4-E28D-71E2-46BE-240182283FF7}"/>
          </ac:cxnSpMkLst>
        </pc:cxnChg>
        <pc:cxnChg chg="add del mod">
          <ac:chgData name="PAUL BRITTON" userId="5625cbef-657a-41a5-8cfa-e1b3bdf5bcc3" providerId="ADAL" clId="{6EF9C090-9DD2-4108-9C4D-2F6CBCBD8B09}" dt="2024-10-14T20:56:20.627" v="1298" actId="21"/>
          <ac:cxnSpMkLst>
            <pc:docMk/>
            <pc:sldMk cId="4013851678" sldId="272"/>
            <ac:cxnSpMk id="14" creationId="{33D168BA-2D0F-794F-CC5E-84E4FD63C36A}"/>
          </ac:cxnSpMkLst>
        </pc:cxnChg>
      </pc:sldChg>
      <pc:sldChg chg="addSp delSp modSp mod">
        <pc:chgData name="PAUL BRITTON" userId="5625cbef-657a-41a5-8cfa-e1b3bdf5bcc3" providerId="ADAL" clId="{6EF9C090-9DD2-4108-9C4D-2F6CBCBD8B09}" dt="2024-10-14T23:33:33.232" v="4072" actId="14100"/>
        <pc:sldMkLst>
          <pc:docMk/>
          <pc:sldMk cId="3271117584" sldId="273"/>
        </pc:sldMkLst>
        <pc:spChg chg="mod">
          <ac:chgData name="PAUL BRITTON" userId="5625cbef-657a-41a5-8cfa-e1b3bdf5bcc3" providerId="ADAL" clId="{6EF9C090-9DD2-4108-9C4D-2F6CBCBD8B09}" dt="2024-10-14T14:01:47.064" v="1063" actId="1076"/>
          <ac:spMkLst>
            <pc:docMk/>
            <pc:sldMk cId="3271117584" sldId="273"/>
            <ac:spMk id="2" creationId="{38131FA4-F481-1C36-B260-DC4E5464063D}"/>
          </ac:spMkLst>
        </pc:spChg>
        <pc:spChg chg="mod">
          <ac:chgData name="PAUL BRITTON" userId="5625cbef-657a-41a5-8cfa-e1b3bdf5bcc3" providerId="ADAL" clId="{6EF9C090-9DD2-4108-9C4D-2F6CBCBD8B09}" dt="2024-10-14T23:33:33.232" v="4072" actId="14100"/>
          <ac:spMkLst>
            <pc:docMk/>
            <pc:sldMk cId="3271117584" sldId="273"/>
            <ac:spMk id="3" creationId="{9AF358D5-D48C-94BB-19D2-3A355B873112}"/>
          </ac:spMkLst>
        </pc:spChg>
        <pc:picChg chg="add del mod">
          <ac:chgData name="PAUL BRITTON" userId="5625cbef-657a-41a5-8cfa-e1b3bdf5bcc3" providerId="ADAL" clId="{6EF9C090-9DD2-4108-9C4D-2F6CBCBD8B09}" dt="2024-10-14T23:31:54.376" v="3906" actId="478"/>
          <ac:picMkLst>
            <pc:docMk/>
            <pc:sldMk cId="3271117584" sldId="273"/>
            <ac:picMk id="5" creationId="{68A26CAC-FA78-0EA3-735A-BDA44638BA2E}"/>
          </ac:picMkLst>
        </pc:picChg>
      </pc:sldChg>
      <pc:sldChg chg="addSp modSp new mod">
        <pc:chgData name="PAUL BRITTON" userId="5625cbef-657a-41a5-8cfa-e1b3bdf5bcc3" providerId="ADAL" clId="{6EF9C090-9DD2-4108-9C4D-2F6CBCBD8B09}" dt="2024-10-14T22:25:31.248" v="2501" actId="1076"/>
        <pc:sldMkLst>
          <pc:docMk/>
          <pc:sldMk cId="1021361970" sldId="274"/>
        </pc:sldMkLst>
        <pc:spChg chg="mod">
          <ac:chgData name="PAUL BRITTON" userId="5625cbef-657a-41a5-8cfa-e1b3bdf5bcc3" providerId="ADAL" clId="{6EF9C090-9DD2-4108-9C4D-2F6CBCBD8B09}" dt="2024-10-14T22:25:03.008" v="2496" actId="20577"/>
          <ac:spMkLst>
            <pc:docMk/>
            <pc:sldMk cId="1021361970" sldId="274"/>
            <ac:spMk id="2" creationId="{84722E84-6AE0-1AAE-8AAB-23C1F863627D}"/>
          </ac:spMkLst>
        </pc:spChg>
        <pc:spChg chg="mod">
          <ac:chgData name="PAUL BRITTON" userId="5625cbef-657a-41a5-8cfa-e1b3bdf5bcc3" providerId="ADAL" clId="{6EF9C090-9DD2-4108-9C4D-2F6CBCBD8B09}" dt="2024-10-14T22:25:12.914" v="2497" actId="14100"/>
          <ac:spMkLst>
            <pc:docMk/>
            <pc:sldMk cId="1021361970" sldId="274"/>
            <ac:spMk id="3" creationId="{C393B5DC-24FA-EE21-5EFB-60FDC445A06A}"/>
          </ac:spMkLst>
        </pc:spChg>
        <pc:spChg chg="mod">
          <ac:chgData name="PAUL BRITTON" userId="5625cbef-657a-41a5-8cfa-e1b3bdf5bcc3" providerId="ADAL" clId="{6EF9C090-9DD2-4108-9C4D-2F6CBCBD8B09}" dt="2024-10-14T22:25:24.570" v="2499"/>
          <ac:spMkLst>
            <pc:docMk/>
            <pc:sldMk cId="1021361970" sldId="274"/>
            <ac:spMk id="6" creationId="{360E0556-BD02-185B-D540-3DD3D673AC7D}"/>
          </ac:spMkLst>
        </pc:spChg>
        <pc:spChg chg="mod">
          <ac:chgData name="PAUL BRITTON" userId="5625cbef-657a-41a5-8cfa-e1b3bdf5bcc3" providerId="ADAL" clId="{6EF9C090-9DD2-4108-9C4D-2F6CBCBD8B09}" dt="2024-10-14T22:25:24.570" v="2499"/>
          <ac:spMkLst>
            <pc:docMk/>
            <pc:sldMk cId="1021361970" sldId="274"/>
            <ac:spMk id="7" creationId="{E511C567-C9CA-01EF-7B90-DB6C3E6C5B98}"/>
          </ac:spMkLst>
        </pc:spChg>
        <pc:spChg chg="mod">
          <ac:chgData name="PAUL BRITTON" userId="5625cbef-657a-41a5-8cfa-e1b3bdf5bcc3" providerId="ADAL" clId="{6EF9C090-9DD2-4108-9C4D-2F6CBCBD8B09}" dt="2024-10-14T22:25:24.570" v="2499"/>
          <ac:spMkLst>
            <pc:docMk/>
            <pc:sldMk cId="1021361970" sldId="274"/>
            <ac:spMk id="8" creationId="{A2E6A3BC-F6B2-ABAB-FE52-ABF0EEA8180B}"/>
          </ac:spMkLst>
        </pc:spChg>
        <pc:spChg chg="mod">
          <ac:chgData name="PAUL BRITTON" userId="5625cbef-657a-41a5-8cfa-e1b3bdf5bcc3" providerId="ADAL" clId="{6EF9C090-9DD2-4108-9C4D-2F6CBCBD8B09}" dt="2024-10-14T22:25:24.570" v="2499"/>
          <ac:spMkLst>
            <pc:docMk/>
            <pc:sldMk cId="1021361970" sldId="274"/>
            <ac:spMk id="9" creationId="{ACDEA1E6-6876-33E5-B8A1-6EFAA2289BB4}"/>
          </ac:spMkLst>
        </pc:spChg>
        <pc:grpChg chg="add mod">
          <ac:chgData name="PAUL BRITTON" userId="5625cbef-657a-41a5-8cfa-e1b3bdf5bcc3" providerId="ADAL" clId="{6EF9C090-9DD2-4108-9C4D-2F6CBCBD8B09}" dt="2024-10-14T22:25:28.847" v="2500" actId="1076"/>
          <ac:grpSpMkLst>
            <pc:docMk/>
            <pc:sldMk cId="1021361970" sldId="274"/>
            <ac:grpSpMk id="5" creationId="{043E88B9-9F1C-F862-11AE-625649617ECD}"/>
          </ac:grpSpMkLst>
        </pc:grpChg>
        <pc:picChg chg="add mod">
          <ac:chgData name="PAUL BRITTON" userId="5625cbef-657a-41a5-8cfa-e1b3bdf5bcc3" providerId="ADAL" clId="{6EF9C090-9DD2-4108-9C4D-2F6CBCBD8B09}" dt="2024-10-14T22:25:31.248" v="2501" actId="1076"/>
          <ac:picMkLst>
            <pc:docMk/>
            <pc:sldMk cId="1021361970" sldId="274"/>
            <ac:picMk id="4" creationId="{B2DE825D-8048-F439-8559-05327293D779}"/>
          </ac:picMkLst>
        </pc:picChg>
        <pc:picChg chg="add mod">
          <ac:chgData name="PAUL BRITTON" userId="5625cbef-657a-41a5-8cfa-e1b3bdf5bcc3" providerId="ADAL" clId="{6EF9C090-9DD2-4108-9C4D-2F6CBCBD8B09}" dt="2024-10-14T22:25:28.847" v="2500" actId="1076"/>
          <ac:picMkLst>
            <pc:docMk/>
            <pc:sldMk cId="1021361970" sldId="274"/>
            <ac:picMk id="14" creationId="{8AA58195-EBC6-DDD3-E3E7-F447D4574C93}"/>
          </ac:picMkLst>
        </pc:picChg>
        <pc:cxnChg chg="mod">
          <ac:chgData name="PAUL BRITTON" userId="5625cbef-657a-41a5-8cfa-e1b3bdf5bcc3" providerId="ADAL" clId="{6EF9C090-9DD2-4108-9C4D-2F6CBCBD8B09}" dt="2024-10-14T22:25:24.570" v="2499"/>
          <ac:cxnSpMkLst>
            <pc:docMk/>
            <pc:sldMk cId="1021361970" sldId="274"/>
            <ac:cxnSpMk id="10" creationId="{80D5C89F-A980-CE47-4004-E160C3D6F30C}"/>
          </ac:cxnSpMkLst>
        </pc:cxnChg>
        <pc:cxnChg chg="mod">
          <ac:chgData name="PAUL BRITTON" userId="5625cbef-657a-41a5-8cfa-e1b3bdf5bcc3" providerId="ADAL" clId="{6EF9C090-9DD2-4108-9C4D-2F6CBCBD8B09}" dt="2024-10-14T22:25:24.570" v="2499"/>
          <ac:cxnSpMkLst>
            <pc:docMk/>
            <pc:sldMk cId="1021361970" sldId="274"/>
            <ac:cxnSpMk id="11" creationId="{65ABF26B-7F7F-A779-4130-FEE0895622CE}"/>
          </ac:cxnSpMkLst>
        </pc:cxnChg>
        <pc:cxnChg chg="mod">
          <ac:chgData name="PAUL BRITTON" userId="5625cbef-657a-41a5-8cfa-e1b3bdf5bcc3" providerId="ADAL" clId="{6EF9C090-9DD2-4108-9C4D-2F6CBCBD8B09}" dt="2024-10-14T22:25:24.570" v="2499"/>
          <ac:cxnSpMkLst>
            <pc:docMk/>
            <pc:sldMk cId="1021361970" sldId="274"/>
            <ac:cxnSpMk id="12" creationId="{B6992965-4369-F4EB-9A0C-D48373D937E2}"/>
          </ac:cxnSpMkLst>
        </pc:cxnChg>
        <pc:cxnChg chg="mod">
          <ac:chgData name="PAUL BRITTON" userId="5625cbef-657a-41a5-8cfa-e1b3bdf5bcc3" providerId="ADAL" clId="{6EF9C090-9DD2-4108-9C4D-2F6CBCBD8B09}" dt="2024-10-14T22:25:24.570" v="2499"/>
          <ac:cxnSpMkLst>
            <pc:docMk/>
            <pc:sldMk cId="1021361970" sldId="274"/>
            <ac:cxnSpMk id="13" creationId="{9C1814B3-0B59-4F39-8735-1DE44D9C4F41}"/>
          </ac:cxnSpMkLst>
        </pc:cxnChg>
      </pc:sldChg>
    </pc:docChg>
  </pc:docChgLst>
  <pc:docChgLst>
    <pc:chgData name="Britton, Paul T. (MSFC-QD35)" userId="5625cbef-657a-41a5-8cfa-e1b3bdf5bcc3" providerId="ADAL" clId="{6EF9C090-9DD2-4108-9C4D-2F6CBCBD8B09}"/>
    <pc:docChg chg="undo redo custSel addSld delSld modSld sldOrd">
      <pc:chgData name="Britton, Paul T. (MSFC-QD35)" userId="5625cbef-657a-41a5-8cfa-e1b3bdf5bcc3" providerId="ADAL" clId="{6EF9C090-9DD2-4108-9C4D-2F6CBCBD8B09}" dt="2024-10-15T11:30:37.526" v="3985" actId="20577"/>
      <pc:docMkLst>
        <pc:docMk/>
      </pc:docMkLst>
      <pc:sldChg chg="modSp mod">
        <pc:chgData name="Britton, Paul T. (MSFC-QD35)" userId="5625cbef-657a-41a5-8cfa-e1b3bdf5bcc3" providerId="ADAL" clId="{6EF9C090-9DD2-4108-9C4D-2F6CBCBD8B09}" dt="2024-10-14T01:45:23.841" v="1544" actId="15"/>
        <pc:sldMkLst>
          <pc:docMk/>
          <pc:sldMk cId="328577102" sldId="257"/>
        </pc:sldMkLst>
        <pc:spChg chg="mod">
          <ac:chgData name="Britton, Paul T. (MSFC-QD35)" userId="5625cbef-657a-41a5-8cfa-e1b3bdf5bcc3" providerId="ADAL" clId="{6EF9C090-9DD2-4108-9C4D-2F6CBCBD8B09}" dt="2024-10-14T01:45:23.841" v="1544" actId="15"/>
          <ac:spMkLst>
            <pc:docMk/>
            <pc:sldMk cId="328577102" sldId="257"/>
            <ac:spMk id="3" creationId="{083A11C6-EB4B-CD43-2012-30A5B4FB1FD2}"/>
          </ac:spMkLst>
        </pc:spChg>
      </pc:sldChg>
      <pc:sldChg chg="ord">
        <pc:chgData name="Britton, Paul T. (MSFC-QD35)" userId="5625cbef-657a-41a5-8cfa-e1b3bdf5bcc3" providerId="ADAL" clId="{6EF9C090-9DD2-4108-9C4D-2F6CBCBD8B09}" dt="2024-10-14T01:50:53.984" v="1571"/>
        <pc:sldMkLst>
          <pc:docMk/>
          <pc:sldMk cId="1435507932" sldId="259"/>
        </pc:sldMkLst>
      </pc:sldChg>
      <pc:sldChg chg="modSp mod ord">
        <pc:chgData name="Britton, Paul T. (MSFC-QD35)" userId="5625cbef-657a-41a5-8cfa-e1b3bdf5bcc3" providerId="ADAL" clId="{6EF9C090-9DD2-4108-9C4D-2F6CBCBD8B09}" dt="2024-10-15T05:11:42.583" v="3549" actId="20577"/>
        <pc:sldMkLst>
          <pc:docMk/>
          <pc:sldMk cId="1881497767" sldId="260"/>
        </pc:sldMkLst>
        <pc:spChg chg="mod">
          <ac:chgData name="Britton, Paul T. (MSFC-QD35)" userId="5625cbef-657a-41a5-8cfa-e1b3bdf5bcc3" providerId="ADAL" clId="{6EF9C090-9DD2-4108-9C4D-2F6CBCBD8B09}" dt="2024-10-15T05:11:42.583" v="3549" actId="20577"/>
          <ac:spMkLst>
            <pc:docMk/>
            <pc:sldMk cId="1881497767" sldId="260"/>
            <ac:spMk id="9" creationId="{5AE5FD6D-09A2-69AA-AAE2-FA1017C5D610}"/>
          </ac:spMkLst>
        </pc:spChg>
      </pc:sldChg>
      <pc:sldChg chg="ord">
        <pc:chgData name="Britton, Paul T. (MSFC-QD35)" userId="5625cbef-657a-41a5-8cfa-e1b3bdf5bcc3" providerId="ADAL" clId="{6EF9C090-9DD2-4108-9C4D-2F6CBCBD8B09}" dt="2024-10-14T00:52:04.498" v="262"/>
        <pc:sldMkLst>
          <pc:docMk/>
          <pc:sldMk cId="1531394598" sldId="262"/>
        </pc:sldMkLst>
      </pc:sldChg>
      <pc:sldChg chg="modSp mod ord">
        <pc:chgData name="Britton, Paul T. (MSFC-QD35)" userId="5625cbef-657a-41a5-8cfa-e1b3bdf5bcc3" providerId="ADAL" clId="{6EF9C090-9DD2-4108-9C4D-2F6CBCBD8B09}" dt="2024-10-14T01:48:26.530" v="1569" actId="20577"/>
        <pc:sldMkLst>
          <pc:docMk/>
          <pc:sldMk cId="3786210589" sldId="263"/>
        </pc:sldMkLst>
        <pc:spChg chg="mod">
          <ac:chgData name="Britton, Paul T. (MSFC-QD35)" userId="5625cbef-657a-41a5-8cfa-e1b3bdf5bcc3" providerId="ADAL" clId="{6EF9C090-9DD2-4108-9C4D-2F6CBCBD8B09}" dt="2024-10-14T01:14:30.042" v="1268" actId="20577"/>
          <ac:spMkLst>
            <pc:docMk/>
            <pc:sldMk cId="3786210589" sldId="263"/>
            <ac:spMk id="2" creationId="{2C4D26BC-ADEB-A4F6-1B5D-B8DBF4AE3D72}"/>
          </ac:spMkLst>
        </pc:spChg>
        <pc:spChg chg="mod">
          <ac:chgData name="Britton, Paul T. (MSFC-QD35)" userId="5625cbef-657a-41a5-8cfa-e1b3bdf5bcc3" providerId="ADAL" clId="{6EF9C090-9DD2-4108-9C4D-2F6CBCBD8B09}" dt="2024-10-14T01:48:26.530" v="1569" actId="20577"/>
          <ac:spMkLst>
            <pc:docMk/>
            <pc:sldMk cId="3786210589" sldId="263"/>
            <ac:spMk id="3" creationId="{511320E0-E003-336F-4DBC-F3D7664867F5}"/>
          </ac:spMkLst>
        </pc:spChg>
      </pc:sldChg>
      <pc:sldChg chg="modSp mod ord">
        <pc:chgData name="Britton, Paul T. (MSFC-QD35)" userId="5625cbef-657a-41a5-8cfa-e1b3bdf5bcc3" providerId="ADAL" clId="{6EF9C090-9DD2-4108-9C4D-2F6CBCBD8B09}" dt="2024-10-15T05:11:41.773" v="3548" actId="1582"/>
        <pc:sldMkLst>
          <pc:docMk/>
          <pc:sldMk cId="2321526818" sldId="264"/>
        </pc:sldMkLst>
        <pc:spChg chg="mod">
          <ac:chgData name="Britton, Paul T. (MSFC-QD35)" userId="5625cbef-657a-41a5-8cfa-e1b3bdf5bcc3" providerId="ADAL" clId="{6EF9C090-9DD2-4108-9C4D-2F6CBCBD8B09}" dt="2024-10-14T01:53:20.261" v="1613" actId="20577"/>
          <ac:spMkLst>
            <pc:docMk/>
            <pc:sldMk cId="2321526818" sldId="264"/>
            <ac:spMk id="2" creationId="{12622844-0B49-811D-5921-F80147BDDE4B}"/>
          </ac:spMkLst>
        </pc:spChg>
        <pc:spChg chg="mod">
          <ac:chgData name="Britton, Paul T. (MSFC-QD35)" userId="5625cbef-657a-41a5-8cfa-e1b3bdf5bcc3" providerId="ADAL" clId="{6EF9C090-9DD2-4108-9C4D-2F6CBCBD8B09}" dt="2024-10-15T05:07:56.963" v="3542" actId="20577"/>
          <ac:spMkLst>
            <pc:docMk/>
            <pc:sldMk cId="2321526818" sldId="264"/>
            <ac:spMk id="3" creationId="{0C29D8B4-9269-44E0-9DD9-2D457FDBC36A}"/>
          </ac:spMkLst>
        </pc:spChg>
        <pc:cxnChg chg="mod">
          <ac:chgData name="Britton, Paul T. (MSFC-QD35)" userId="5625cbef-657a-41a5-8cfa-e1b3bdf5bcc3" providerId="ADAL" clId="{6EF9C090-9DD2-4108-9C4D-2F6CBCBD8B09}" dt="2024-10-15T05:11:41.773" v="3548" actId="1582"/>
          <ac:cxnSpMkLst>
            <pc:docMk/>
            <pc:sldMk cId="2321526818" sldId="264"/>
            <ac:cxnSpMk id="7" creationId="{FDD35583-DC85-CD34-DF36-4073C96E0ADB}"/>
          </ac:cxnSpMkLst>
        </pc:cxnChg>
        <pc:cxnChg chg="mod">
          <ac:chgData name="Britton, Paul T. (MSFC-QD35)" userId="5625cbef-657a-41a5-8cfa-e1b3bdf5bcc3" providerId="ADAL" clId="{6EF9C090-9DD2-4108-9C4D-2F6CBCBD8B09}" dt="2024-10-15T05:11:41.773" v="3548" actId="1582"/>
          <ac:cxnSpMkLst>
            <pc:docMk/>
            <pc:sldMk cId="2321526818" sldId="264"/>
            <ac:cxnSpMk id="8" creationId="{95197049-E026-513D-4024-2C6FD2AB27C4}"/>
          </ac:cxnSpMkLst>
        </pc:cxnChg>
        <pc:cxnChg chg="mod">
          <ac:chgData name="Britton, Paul T. (MSFC-QD35)" userId="5625cbef-657a-41a5-8cfa-e1b3bdf5bcc3" providerId="ADAL" clId="{6EF9C090-9DD2-4108-9C4D-2F6CBCBD8B09}" dt="2024-10-15T05:11:41.773" v="3548" actId="1582"/>
          <ac:cxnSpMkLst>
            <pc:docMk/>
            <pc:sldMk cId="2321526818" sldId="264"/>
            <ac:cxnSpMk id="9" creationId="{CCCD32E0-8E5D-5A9F-7044-10D9C3DFE35B}"/>
          </ac:cxnSpMkLst>
        </pc:cxnChg>
      </pc:sldChg>
      <pc:sldChg chg="modSp mod">
        <pc:chgData name="Britton, Paul T. (MSFC-QD35)" userId="5625cbef-657a-41a5-8cfa-e1b3bdf5bcc3" providerId="ADAL" clId="{6EF9C090-9DD2-4108-9C4D-2F6CBCBD8B09}" dt="2024-10-15T05:05:54.646" v="3538" actId="1038"/>
        <pc:sldMkLst>
          <pc:docMk/>
          <pc:sldMk cId="3804667041" sldId="265"/>
        </pc:sldMkLst>
        <pc:spChg chg="mod">
          <ac:chgData name="Britton, Paul T. (MSFC-QD35)" userId="5625cbef-657a-41a5-8cfa-e1b3bdf5bcc3" providerId="ADAL" clId="{6EF9C090-9DD2-4108-9C4D-2F6CBCBD8B09}" dt="2024-10-14T01:53:26.854" v="1618" actId="20577"/>
          <ac:spMkLst>
            <pc:docMk/>
            <pc:sldMk cId="3804667041" sldId="265"/>
            <ac:spMk id="2" creationId="{4AB16048-A7AF-DC36-1889-F2B24AB1C366}"/>
          </ac:spMkLst>
        </pc:spChg>
        <pc:spChg chg="mod">
          <ac:chgData name="Britton, Paul T. (MSFC-QD35)" userId="5625cbef-657a-41a5-8cfa-e1b3bdf5bcc3" providerId="ADAL" clId="{6EF9C090-9DD2-4108-9C4D-2F6CBCBD8B09}" dt="2024-10-15T05:05:34.012" v="3507" actId="20577"/>
          <ac:spMkLst>
            <pc:docMk/>
            <pc:sldMk cId="3804667041" sldId="265"/>
            <ac:spMk id="3" creationId="{E3347E21-7E48-D88F-EA9F-F1FC6DC4E46D}"/>
          </ac:spMkLst>
        </pc:spChg>
        <pc:spChg chg="mod">
          <ac:chgData name="Britton, Paul T. (MSFC-QD35)" userId="5625cbef-657a-41a5-8cfa-e1b3bdf5bcc3" providerId="ADAL" clId="{6EF9C090-9DD2-4108-9C4D-2F6CBCBD8B09}" dt="2024-10-15T05:05:54.646" v="3538" actId="1038"/>
          <ac:spMkLst>
            <pc:docMk/>
            <pc:sldMk cId="3804667041" sldId="265"/>
            <ac:spMk id="13" creationId="{1326538E-FCBE-47A5-854D-26435BEA5310}"/>
          </ac:spMkLst>
        </pc:spChg>
        <pc:spChg chg="mod">
          <ac:chgData name="Britton, Paul T. (MSFC-QD35)" userId="5625cbef-657a-41a5-8cfa-e1b3bdf5bcc3" providerId="ADAL" clId="{6EF9C090-9DD2-4108-9C4D-2F6CBCBD8B09}" dt="2024-10-15T05:05:54.646" v="3538" actId="1038"/>
          <ac:spMkLst>
            <pc:docMk/>
            <pc:sldMk cId="3804667041" sldId="265"/>
            <ac:spMk id="14" creationId="{359E08D2-DE7D-97DE-E167-ABD89C2AD434}"/>
          </ac:spMkLst>
        </pc:spChg>
        <pc:spChg chg="mod">
          <ac:chgData name="Britton, Paul T. (MSFC-QD35)" userId="5625cbef-657a-41a5-8cfa-e1b3bdf5bcc3" providerId="ADAL" clId="{6EF9C090-9DD2-4108-9C4D-2F6CBCBD8B09}" dt="2024-10-15T05:05:54.646" v="3538" actId="1038"/>
          <ac:spMkLst>
            <pc:docMk/>
            <pc:sldMk cId="3804667041" sldId="265"/>
            <ac:spMk id="16" creationId="{A21C1DC2-4F27-D1F4-4DB9-98D10F3F040F}"/>
          </ac:spMkLst>
        </pc:spChg>
        <pc:spChg chg="mod">
          <ac:chgData name="Britton, Paul T. (MSFC-QD35)" userId="5625cbef-657a-41a5-8cfa-e1b3bdf5bcc3" providerId="ADAL" clId="{6EF9C090-9DD2-4108-9C4D-2F6CBCBD8B09}" dt="2024-10-15T05:05:54.646" v="3538" actId="1038"/>
          <ac:spMkLst>
            <pc:docMk/>
            <pc:sldMk cId="3804667041" sldId="265"/>
            <ac:spMk id="17" creationId="{D1A54C30-BCA0-0F89-84B4-03ED223CE369}"/>
          </ac:spMkLst>
        </pc:spChg>
        <pc:cxnChg chg="mod">
          <ac:chgData name="Britton, Paul T. (MSFC-QD35)" userId="5625cbef-657a-41a5-8cfa-e1b3bdf5bcc3" providerId="ADAL" clId="{6EF9C090-9DD2-4108-9C4D-2F6CBCBD8B09}" dt="2024-10-15T05:05:54.646" v="3538" actId="1038"/>
          <ac:cxnSpMkLst>
            <pc:docMk/>
            <pc:sldMk cId="3804667041" sldId="265"/>
            <ac:cxnSpMk id="19" creationId="{48A5648C-B861-27CB-7FF1-2E8B9C4AD721}"/>
          </ac:cxnSpMkLst>
        </pc:cxnChg>
        <pc:cxnChg chg="mod">
          <ac:chgData name="Britton, Paul T. (MSFC-QD35)" userId="5625cbef-657a-41a5-8cfa-e1b3bdf5bcc3" providerId="ADAL" clId="{6EF9C090-9DD2-4108-9C4D-2F6CBCBD8B09}" dt="2024-10-15T05:05:54.646" v="3538" actId="1038"/>
          <ac:cxnSpMkLst>
            <pc:docMk/>
            <pc:sldMk cId="3804667041" sldId="265"/>
            <ac:cxnSpMk id="23" creationId="{02196D1A-74B0-CF0E-2D28-61F60A2216C2}"/>
          </ac:cxnSpMkLst>
        </pc:cxnChg>
        <pc:cxnChg chg="mod">
          <ac:chgData name="Britton, Paul T. (MSFC-QD35)" userId="5625cbef-657a-41a5-8cfa-e1b3bdf5bcc3" providerId="ADAL" clId="{6EF9C090-9DD2-4108-9C4D-2F6CBCBD8B09}" dt="2024-10-15T05:05:54.646" v="3538" actId="1038"/>
          <ac:cxnSpMkLst>
            <pc:docMk/>
            <pc:sldMk cId="3804667041" sldId="265"/>
            <ac:cxnSpMk id="27" creationId="{8774C639-B8FF-5BC2-8284-42312D49EFB6}"/>
          </ac:cxnSpMkLst>
        </pc:cxnChg>
        <pc:cxnChg chg="mod">
          <ac:chgData name="Britton, Paul T. (MSFC-QD35)" userId="5625cbef-657a-41a5-8cfa-e1b3bdf5bcc3" providerId="ADAL" clId="{6EF9C090-9DD2-4108-9C4D-2F6CBCBD8B09}" dt="2024-10-15T05:05:54.646" v="3538" actId="1038"/>
          <ac:cxnSpMkLst>
            <pc:docMk/>
            <pc:sldMk cId="3804667041" sldId="265"/>
            <ac:cxnSpMk id="33" creationId="{211A16BA-9619-E1F7-7169-9FB925EFAB5F}"/>
          </ac:cxnSpMkLst>
        </pc:cxnChg>
        <pc:cxnChg chg="mod">
          <ac:chgData name="Britton, Paul T. (MSFC-QD35)" userId="5625cbef-657a-41a5-8cfa-e1b3bdf5bcc3" providerId="ADAL" clId="{6EF9C090-9DD2-4108-9C4D-2F6CBCBD8B09}" dt="2024-10-15T05:05:54.646" v="3538" actId="1038"/>
          <ac:cxnSpMkLst>
            <pc:docMk/>
            <pc:sldMk cId="3804667041" sldId="265"/>
            <ac:cxnSpMk id="36" creationId="{ECDA1D55-6E9D-DC4A-D729-9C114201502C}"/>
          </ac:cxnSpMkLst>
        </pc:cxnChg>
        <pc:cxnChg chg="mod">
          <ac:chgData name="Britton, Paul T. (MSFC-QD35)" userId="5625cbef-657a-41a5-8cfa-e1b3bdf5bcc3" providerId="ADAL" clId="{6EF9C090-9DD2-4108-9C4D-2F6CBCBD8B09}" dt="2024-10-15T05:05:54.646" v="3538" actId="1038"/>
          <ac:cxnSpMkLst>
            <pc:docMk/>
            <pc:sldMk cId="3804667041" sldId="265"/>
            <ac:cxnSpMk id="40" creationId="{9DB6989C-0985-DD26-3415-0C8B2854340C}"/>
          </ac:cxnSpMkLst>
        </pc:cxnChg>
      </pc:sldChg>
      <pc:sldChg chg="modSp mod">
        <pc:chgData name="Britton, Paul T. (MSFC-QD35)" userId="5625cbef-657a-41a5-8cfa-e1b3bdf5bcc3" providerId="ADAL" clId="{6EF9C090-9DD2-4108-9C4D-2F6CBCBD8B09}" dt="2024-10-14T01:41:56.282" v="1450" actId="20577"/>
        <pc:sldMkLst>
          <pc:docMk/>
          <pc:sldMk cId="3568346124" sldId="266"/>
        </pc:sldMkLst>
        <pc:spChg chg="mod">
          <ac:chgData name="Britton, Paul T. (MSFC-QD35)" userId="5625cbef-657a-41a5-8cfa-e1b3bdf5bcc3" providerId="ADAL" clId="{6EF9C090-9DD2-4108-9C4D-2F6CBCBD8B09}" dt="2024-10-14T01:41:56.282" v="1450" actId="20577"/>
          <ac:spMkLst>
            <pc:docMk/>
            <pc:sldMk cId="3568346124" sldId="266"/>
            <ac:spMk id="2" creationId="{EA031C8C-A171-D924-185B-8B8EC46D6997}"/>
          </ac:spMkLst>
        </pc:spChg>
        <pc:spChg chg="mod">
          <ac:chgData name="Britton, Paul T. (MSFC-QD35)" userId="5625cbef-657a-41a5-8cfa-e1b3bdf5bcc3" providerId="ADAL" clId="{6EF9C090-9DD2-4108-9C4D-2F6CBCBD8B09}" dt="2024-10-14T01:22:06.144" v="1416" actId="20577"/>
          <ac:spMkLst>
            <pc:docMk/>
            <pc:sldMk cId="3568346124" sldId="266"/>
            <ac:spMk id="3" creationId="{79501B4F-C2C4-86F2-74B4-DC2364D34D96}"/>
          </ac:spMkLst>
        </pc:spChg>
      </pc:sldChg>
      <pc:sldChg chg="delSp modSp new mod ord">
        <pc:chgData name="Britton, Paul T. (MSFC-QD35)" userId="5625cbef-657a-41a5-8cfa-e1b3bdf5bcc3" providerId="ADAL" clId="{6EF9C090-9DD2-4108-9C4D-2F6CBCBD8B09}" dt="2024-10-14T00:52:26.596" v="278" actId="478"/>
        <pc:sldMkLst>
          <pc:docMk/>
          <pc:sldMk cId="3299785330" sldId="269"/>
        </pc:sldMkLst>
        <pc:spChg chg="mod">
          <ac:chgData name="Britton, Paul T. (MSFC-QD35)" userId="5625cbef-657a-41a5-8cfa-e1b3bdf5bcc3" providerId="ADAL" clId="{6EF9C090-9DD2-4108-9C4D-2F6CBCBD8B09}" dt="2024-10-14T00:52:19.854" v="277" actId="20577"/>
          <ac:spMkLst>
            <pc:docMk/>
            <pc:sldMk cId="3299785330" sldId="269"/>
            <ac:spMk id="2" creationId="{BE78956C-8ED1-CB38-3864-EBCB02C94C15}"/>
          </ac:spMkLst>
        </pc:spChg>
        <pc:spChg chg="del">
          <ac:chgData name="Britton, Paul T. (MSFC-QD35)" userId="5625cbef-657a-41a5-8cfa-e1b3bdf5bcc3" providerId="ADAL" clId="{6EF9C090-9DD2-4108-9C4D-2F6CBCBD8B09}" dt="2024-10-14T00:52:26.596" v="278" actId="478"/>
          <ac:spMkLst>
            <pc:docMk/>
            <pc:sldMk cId="3299785330" sldId="269"/>
            <ac:spMk id="3" creationId="{F1F95824-8BB4-5E78-DA39-F07A9BA949CC}"/>
          </ac:spMkLst>
        </pc:spChg>
      </pc:sldChg>
      <pc:sldChg chg="modSp add mod">
        <pc:chgData name="Britton, Paul T. (MSFC-QD35)" userId="5625cbef-657a-41a5-8cfa-e1b3bdf5bcc3" providerId="ADAL" clId="{6EF9C090-9DD2-4108-9C4D-2F6CBCBD8B09}" dt="2024-10-15T04:51:20.060" v="3412" actId="20577"/>
        <pc:sldMkLst>
          <pc:docMk/>
          <pc:sldMk cId="1766324261" sldId="270"/>
        </pc:sldMkLst>
        <pc:spChg chg="mod">
          <ac:chgData name="Britton, Paul T. (MSFC-QD35)" userId="5625cbef-657a-41a5-8cfa-e1b3bdf5bcc3" providerId="ADAL" clId="{6EF9C090-9DD2-4108-9C4D-2F6CBCBD8B09}" dt="2024-10-14T01:18:05.860" v="1361" actId="20577"/>
          <ac:spMkLst>
            <pc:docMk/>
            <pc:sldMk cId="1766324261" sldId="270"/>
            <ac:spMk id="2" creationId="{2C4D26BC-ADEB-A4F6-1B5D-B8DBF4AE3D72}"/>
          </ac:spMkLst>
        </pc:spChg>
        <pc:spChg chg="mod">
          <ac:chgData name="Britton, Paul T. (MSFC-QD35)" userId="5625cbef-657a-41a5-8cfa-e1b3bdf5bcc3" providerId="ADAL" clId="{6EF9C090-9DD2-4108-9C4D-2F6CBCBD8B09}" dt="2024-10-15T04:51:20.060" v="3412" actId="20577"/>
          <ac:spMkLst>
            <pc:docMk/>
            <pc:sldMk cId="1766324261" sldId="270"/>
            <ac:spMk id="3" creationId="{511320E0-E003-336F-4DBC-F3D7664867F5}"/>
          </ac:spMkLst>
        </pc:spChg>
      </pc:sldChg>
      <pc:sldChg chg="delSp modSp new mod">
        <pc:chgData name="Britton, Paul T. (MSFC-QD35)" userId="5625cbef-657a-41a5-8cfa-e1b3bdf5bcc3" providerId="ADAL" clId="{6EF9C090-9DD2-4108-9C4D-2F6CBCBD8B09}" dt="2024-10-14T01:44:27.633" v="1533" actId="20577"/>
        <pc:sldMkLst>
          <pc:docMk/>
          <pc:sldMk cId="1474970492" sldId="271"/>
        </pc:sldMkLst>
        <pc:spChg chg="mod">
          <ac:chgData name="Britton, Paul T. (MSFC-QD35)" userId="5625cbef-657a-41a5-8cfa-e1b3bdf5bcc3" providerId="ADAL" clId="{6EF9C090-9DD2-4108-9C4D-2F6CBCBD8B09}" dt="2024-10-14T01:44:27.633" v="1533" actId="20577"/>
          <ac:spMkLst>
            <pc:docMk/>
            <pc:sldMk cId="1474970492" sldId="271"/>
            <ac:spMk id="2" creationId="{DBC3AAA8-F35E-C9CD-FAEE-7B5CE5A09ECD}"/>
          </ac:spMkLst>
        </pc:spChg>
        <pc:spChg chg="del mod">
          <ac:chgData name="Britton, Paul T. (MSFC-QD35)" userId="5625cbef-657a-41a5-8cfa-e1b3bdf5bcc3" providerId="ADAL" clId="{6EF9C090-9DD2-4108-9C4D-2F6CBCBD8B09}" dt="2024-10-14T01:43:52.298" v="1513" actId="478"/>
          <ac:spMkLst>
            <pc:docMk/>
            <pc:sldMk cId="1474970492" sldId="271"/>
            <ac:spMk id="3" creationId="{D4DAC59E-BBD6-1145-0722-AA43EDF300FC}"/>
          </ac:spMkLst>
        </pc:spChg>
      </pc:sldChg>
      <pc:sldChg chg="addSp delSp modSp new mod">
        <pc:chgData name="Britton, Paul T. (MSFC-QD35)" userId="5625cbef-657a-41a5-8cfa-e1b3bdf5bcc3" providerId="ADAL" clId="{6EF9C090-9DD2-4108-9C4D-2F6CBCBD8B09}" dt="2024-10-15T05:03:49.826" v="3504" actId="1076"/>
        <pc:sldMkLst>
          <pc:docMk/>
          <pc:sldMk cId="4013851678" sldId="272"/>
        </pc:sldMkLst>
        <pc:spChg chg="mod">
          <ac:chgData name="Britton, Paul T. (MSFC-QD35)" userId="5625cbef-657a-41a5-8cfa-e1b3bdf5bcc3" providerId="ADAL" clId="{6EF9C090-9DD2-4108-9C4D-2F6CBCBD8B09}" dt="2024-10-14T01:51:14.545" v="1598" actId="20577"/>
          <ac:spMkLst>
            <pc:docMk/>
            <pc:sldMk cId="4013851678" sldId="272"/>
            <ac:spMk id="2" creationId="{C2EEE2AF-39E9-60F6-0BE9-5611C238CB56}"/>
          </ac:spMkLst>
        </pc:spChg>
        <pc:spChg chg="mod">
          <ac:chgData name="Britton, Paul T. (MSFC-QD35)" userId="5625cbef-657a-41a5-8cfa-e1b3bdf5bcc3" providerId="ADAL" clId="{6EF9C090-9DD2-4108-9C4D-2F6CBCBD8B09}" dt="2024-10-15T04:31:53.312" v="3117" actId="20577"/>
          <ac:spMkLst>
            <pc:docMk/>
            <pc:sldMk cId="4013851678" sldId="272"/>
            <ac:spMk id="3" creationId="{F3565084-A0C0-0E85-5A49-C4C09B401EF6}"/>
          </ac:spMkLst>
        </pc:spChg>
        <pc:spChg chg="add mod">
          <ac:chgData name="Britton, Paul T. (MSFC-QD35)" userId="5625cbef-657a-41a5-8cfa-e1b3bdf5bcc3" providerId="ADAL" clId="{6EF9C090-9DD2-4108-9C4D-2F6CBCBD8B09}" dt="2024-10-15T04:38:57.685" v="3332" actId="1035"/>
          <ac:spMkLst>
            <pc:docMk/>
            <pc:sldMk cId="4013851678" sldId="272"/>
            <ac:spMk id="6" creationId="{8DE64511-462E-64A0-B8F9-4860B869E075}"/>
          </ac:spMkLst>
        </pc:spChg>
        <pc:spChg chg="add mod">
          <ac:chgData name="Britton, Paul T. (MSFC-QD35)" userId="5625cbef-657a-41a5-8cfa-e1b3bdf5bcc3" providerId="ADAL" clId="{6EF9C090-9DD2-4108-9C4D-2F6CBCBD8B09}" dt="2024-10-15T04:38:57.685" v="3332" actId="1035"/>
          <ac:spMkLst>
            <pc:docMk/>
            <pc:sldMk cId="4013851678" sldId="272"/>
            <ac:spMk id="7" creationId="{8E17A4F3-DB9A-C372-5374-F1961C68125B}"/>
          </ac:spMkLst>
        </pc:spChg>
        <pc:spChg chg="add mod">
          <ac:chgData name="Britton, Paul T. (MSFC-QD35)" userId="5625cbef-657a-41a5-8cfa-e1b3bdf5bcc3" providerId="ADAL" clId="{6EF9C090-9DD2-4108-9C4D-2F6CBCBD8B09}" dt="2024-10-15T04:38:57.685" v="3332" actId="1035"/>
          <ac:spMkLst>
            <pc:docMk/>
            <pc:sldMk cId="4013851678" sldId="272"/>
            <ac:spMk id="10" creationId="{B9CE1DB3-6AA4-B452-2813-A0CA50FFF58E}"/>
          </ac:spMkLst>
        </pc:spChg>
        <pc:spChg chg="add del mod">
          <ac:chgData name="Britton, Paul T. (MSFC-QD35)" userId="5625cbef-657a-41a5-8cfa-e1b3bdf5bcc3" providerId="ADAL" clId="{6EF9C090-9DD2-4108-9C4D-2F6CBCBD8B09}" dt="2024-10-15T04:38:57.685" v="3332" actId="1035"/>
          <ac:spMkLst>
            <pc:docMk/>
            <pc:sldMk cId="4013851678" sldId="272"/>
            <ac:spMk id="11" creationId="{0120CBCA-3174-D930-4828-B2F16EBD23CF}"/>
          </ac:spMkLst>
        </pc:spChg>
        <pc:spChg chg="add mod">
          <ac:chgData name="Britton, Paul T. (MSFC-QD35)" userId="5625cbef-657a-41a5-8cfa-e1b3bdf5bcc3" providerId="ADAL" clId="{6EF9C090-9DD2-4108-9C4D-2F6CBCBD8B09}" dt="2024-10-15T04:38:57.685" v="3332" actId="1035"/>
          <ac:spMkLst>
            <pc:docMk/>
            <pc:sldMk cId="4013851678" sldId="272"/>
            <ac:spMk id="17" creationId="{E3A91BC1-3222-3783-ECC4-C941F474C054}"/>
          </ac:spMkLst>
        </pc:spChg>
        <pc:spChg chg="add mod">
          <ac:chgData name="Britton, Paul T. (MSFC-QD35)" userId="5625cbef-657a-41a5-8cfa-e1b3bdf5bcc3" providerId="ADAL" clId="{6EF9C090-9DD2-4108-9C4D-2F6CBCBD8B09}" dt="2024-10-15T04:38:57.685" v="3332" actId="1035"/>
          <ac:spMkLst>
            <pc:docMk/>
            <pc:sldMk cId="4013851678" sldId="272"/>
            <ac:spMk id="23" creationId="{F422CA66-0AE5-0E20-5897-BBA16ADA1121}"/>
          </ac:spMkLst>
        </pc:spChg>
        <pc:spChg chg="add mod">
          <ac:chgData name="Britton, Paul T. (MSFC-QD35)" userId="5625cbef-657a-41a5-8cfa-e1b3bdf5bcc3" providerId="ADAL" clId="{6EF9C090-9DD2-4108-9C4D-2F6CBCBD8B09}" dt="2024-10-15T05:03:49.826" v="3504" actId="1076"/>
          <ac:spMkLst>
            <pc:docMk/>
            <pc:sldMk cId="4013851678" sldId="272"/>
            <ac:spMk id="28" creationId="{35BA199D-546C-EF3E-F960-96A9612E0B7B}"/>
          </ac:spMkLst>
        </pc:spChg>
        <pc:cxnChg chg="add mod">
          <ac:chgData name="Britton, Paul T. (MSFC-QD35)" userId="5625cbef-657a-41a5-8cfa-e1b3bdf5bcc3" providerId="ADAL" clId="{6EF9C090-9DD2-4108-9C4D-2F6CBCBD8B09}" dt="2024-10-15T04:38:57.685" v="3332" actId="1035"/>
          <ac:cxnSpMkLst>
            <pc:docMk/>
            <pc:sldMk cId="4013851678" sldId="272"/>
            <ac:cxnSpMk id="4" creationId="{98341043-0AB2-38B1-3208-FA6CCEE9B910}"/>
          </ac:cxnSpMkLst>
        </pc:cxnChg>
        <pc:cxnChg chg="add mod">
          <ac:chgData name="Britton, Paul T. (MSFC-QD35)" userId="5625cbef-657a-41a5-8cfa-e1b3bdf5bcc3" providerId="ADAL" clId="{6EF9C090-9DD2-4108-9C4D-2F6CBCBD8B09}" dt="2024-10-15T04:38:57.685" v="3332" actId="1035"/>
          <ac:cxnSpMkLst>
            <pc:docMk/>
            <pc:sldMk cId="4013851678" sldId="272"/>
            <ac:cxnSpMk id="5" creationId="{D181AF44-A821-8D8E-2FFF-25E6DFD78202}"/>
          </ac:cxnSpMkLst>
        </pc:cxnChg>
        <pc:cxnChg chg="add mod">
          <ac:chgData name="Britton, Paul T. (MSFC-QD35)" userId="5625cbef-657a-41a5-8cfa-e1b3bdf5bcc3" providerId="ADAL" clId="{6EF9C090-9DD2-4108-9C4D-2F6CBCBD8B09}" dt="2024-10-15T04:38:57.685" v="3332" actId="1035"/>
          <ac:cxnSpMkLst>
            <pc:docMk/>
            <pc:sldMk cId="4013851678" sldId="272"/>
            <ac:cxnSpMk id="8" creationId="{66C1164E-5013-186D-0ABB-41B268019773}"/>
          </ac:cxnSpMkLst>
        </pc:cxnChg>
        <pc:cxnChg chg="add mod">
          <ac:chgData name="Britton, Paul T. (MSFC-QD35)" userId="5625cbef-657a-41a5-8cfa-e1b3bdf5bcc3" providerId="ADAL" clId="{6EF9C090-9DD2-4108-9C4D-2F6CBCBD8B09}" dt="2024-10-15T04:38:57.685" v="3332" actId="1035"/>
          <ac:cxnSpMkLst>
            <pc:docMk/>
            <pc:sldMk cId="4013851678" sldId="272"/>
            <ac:cxnSpMk id="9" creationId="{75DC227E-F431-CB09-21B8-27BD4AE57864}"/>
          </ac:cxnSpMkLst>
        </pc:cxnChg>
        <pc:cxnChg chg="add mod">
          <ac:chgData name="Britton, Paul T. (MSFC-QD35)" userId="5625cbef-657a-41a5-8cfa-e1b3bdf5bcc3" providerId="ADAL" clId="{6EF9C090-9DD2-4108-9C4D-2F6CBCBD8B09}" dt="2024-10-15T04:38:57.685" v="3332" actId="1035"/>
          <ac:cxnSpMkLst>
            <pc:docMk/>
            <pc:sldMk cId="4013851678" sldId="272"/>
            <ac:cxnSpMk id="19" creationId="{EE0B1365-8288-A116-9D0C-5B58B6146A77}"/>
          </ac:cxnSpMkLst>
        </pc:cxnChg>
        <pc:cxnChg chg="add mod">
          <ac:chgData name="Britton, Paul T. (MSFC-QD35)" userId="5625cbef-657a-41a5-8cfa-e1b3bdf5bcc3" providerId="ADAL" clId="{6EF9C090-9DD2-4108-9C4D-2F6CBCBD8B09}" dt="2024-10-15T04:38:57.685" v="3332" actId="1035"/>
          <ac:cxnSpMkLst>
            <pc:docMk/>
            <pc:sldMk cId="4013851678" sldId="272"/>
            <ac:cxnSpMk id="25" creationId="{380831A9-ADCB-F427-3001-600180E78DC8}"/>
          </ac:cxnSpMkLst>
        </pc:cxnChg>
      </pc:sldChg>
      <pc:sldChg chg="addSp delSp modSp new mod">
        <pc:chgData name="Britton, Paul T. (MSFC-QD35)" userId="5625cbef-657a-41a5-8cfa-e1b3bdf5bcc3" providerId="ADAL" clId="{6EF9C090-9DD2-4108-9C4D-2F6CBCBD8B09}" dt="2024-10-15T11:30:37.526" v="3985" actId="20577"/>
        <pc:sldMkLst>
          <pc:docMk/>
          <pc:sldMk cId="3271117584" sldId="273"/>
        </pc:sldMkLst>
        <pc:spChg chg="mod">
          <ac:chgData name="Britton, Paul T. (MSFC-QD35)" userId="5625cbef-657a-41a5-8cfa-e1b3bdf5bcc3" providerId="ADAL" clId="{6EF9C090-9DD2-4108-9C4D-2F6CBCBD8B09}" dt="2024-10-15T11:25:35.824" v="3823" actId="1037"/>
          <ac:spMkLst>
            <pc:docMk/>
            <pc:sldMk cId="3271117584" sldId="273"/>
            <ac:spMk id="2" creationId="{38131FA4-F481-1C36-B260-DC4E5464063D}"/>
          </ac:spMkLst>
        </pc:spChg>
        <pc:spChg chg="mod">
          <ac:chgData name="Britton, Paul T. (MSFC-QD35)" userId="5625cbef-657a-41a5-8cfa-e1b3bdf5bcc3" providerId="ADAL" clId="{6EF9C090-9DD2-4108-9C4D-2F6CBCBD8B09}" dt="2024-10-15T11:30:37.526" v="3985" actId="20577"/>
          <ac:spMkLst>
            <pc:docMk/>
            <pc:sldMk cId="3271117584" sldId="273"/>
            <ac:spMk id="3" creationId="{9AF358D5-D48C-94BB-19D2-3A355B873112}"/>
          </ac:spMkLst>
        </pc:spChg>
        <pc:spChg chg="add del mod">
          <ac:chgData name="Britton, Paul T. (MSFC-QD35)" userId="5625cbef-657a-41a5-8cfa-e1b3bdf5bcc3" providerId="ADAL" clId="{6EF9C090-9DD2-4108-9C4D-2F6CBCBD8B09}" dt="2024-10-15T01:03:14.572" v="1897" actId="478"/>
          <ac:spMkLst>
            <pc:docMk/>
            <pc:sldMk cId="3271117584" sldId="273"/>
            <ac:spMk id="4" creationId="{B3AFAB40-0E38-F389-B30D-976BDEE6191A}"/>
          </ac:spMkLst>
        </pc:spChg>
        <pc:spChg chg="add mod">
          <ac:chgData name="Britton, Paul T. (MSFC-QD35)" userId="5625cbef-657a-41a5-8cfa-e1b3bdf5bcc3" providerId="ADAL" clId="{6EF9C090-9DD2-4108-9C4D-2F6CBCBD8B09}" dt="2024-10-15T11:22:25.241" v="3572" actId="1076"/>
          <ac:spMkLst>
            <pc:docMk/>
            <pc:sldMk cId="3271117584" sldId="273"/>
            <ac:spMk id="4" creationId="{C306CE23-17D4-3DC2-1478-FF0A921A8D9D}"/>
          </ac:spMkLst>
        </pc:spChg>
        <pc:spChg chg="add del">
          <ac:chgData name="Britton, Paul T. (MSFC-QD35)" userId="5625cbef-657a-41a5-8cfa-e1b3bdf5bcc3" providerId="ADAL" clId="{6EF9C090-9DD2-4108-9C4D-2F6CBCBD8B09}" dt="2024-10-15T00:54:22.656" v="1745" actId="478"/>
          <ac:spMkLst>
            <pc:docMk/>
            <pc:sldMk cId="3271117584" sldId="273"/>
            <ac:spMk id="5" creationId="{64B3D0DF-856A-38E7-93A0-491CF9DF7775}"/>
          </ac:spMkLst>
        </pc:spChg>
        <pc:spChg chg="add mod">
          <ac:chgData name="Britton, Paul T. (MSFC-QD35)" userId="5625cbef-657a-41a5-8cfa-e1b3bdf5bcc3" providerId="ADAL" clId="{6EF9C090-9DD2-4108-9C4D-2F6CBCBD8B09}" dt="2024-10-15T11:22:51.957" v="3591" actId="1076"/>
          <ac:spMkLst>
            <pc:docMk/>
            <pc:sldMk cId="3271117584" sldId="273"/>
            <ac:spMk id="5" creationId="{D3BFD3FE-5C2C-5F17-AA05-C33BCECC53B6}"/>
          </ac:spMkLst>
        </pc:spChg>
        <pc:spChg chg="add mod">
          <ac:chgData name="Britton, Paul T. (MSFC-QD35)" userId="5625cbef-657a-41a5-8cfa-e1b3bdf5bcc3" providerId="ADAL" clId="{6EF9C090-9DD2-4108-9C4D-2F6CBCBD8B09}" dt="2024-10-15T11:23:13.835" v="3604" actId="1076"/>
          <ac:spMkLst>
            <pc:docMk/>
            <pc:sldMk cId="3271117584" sldId="273"/>
            <ac:spMk id="6" creationId="{7EC3917E-D53B-E405-0601-87C319E76AE4}"/>
          </ac:spMkLst>
        </pc:spChg>
        <pc:spChg chg="add mod">
          <ac:chgData name="Britton, Paul T. (MSFC-QD35)" userId="5625cbef-657a-41a5-8cfa-e1b3bdf5bcc3" providerId="ADAL" clId="{6EF9C090-9DD2-4108-9C4D-2F6CBCBD8B09}" dt="2024-10-15T03:55:02.659" v="2558" actId="1035"/>
          <ac:spMkLst>
            <pc:docMk/>
            <pc:sldMk cId="3271117584" sldId="273"/>
            <ac:spMk id="10" creationId="{2F0EABF7-E334-E33D-5F66-32CC84A744EA}"/>
          </ac:spMkLst>
        </pc:spChg>
        <pc:spChg chg="add mod">
          <ac:chgData name="Britton, Paul T. (MSFC-QD35)" userId="5625cbef-657a-41a5-8cfa-e1b3bdf5bcc3" providerId="ADAL" clId="{6EF9C090-9DD2-4108-9C4D-2F6CBCBD8B09}" dt="2024-10-15T11:30:01.620" v="3980" actId="1076"/>
          <ac:spMkLst>
            <pc:docMk/>
            <pc:sldMk cId="3271117584" sldId="273"/>
            <ac:spMk id="11" creationId="{639EA7DC-4798-7776-E39B-420690496687}"/>
          </ac:spMkLst>
        </pc:spChg>
        <pc:spChg chg="add mod">
          <ac:chgData name="Britton, Paul T. (MSFC-QD35)" userId="5625cbef-657a-41a5-8cfa-e1b3bdf5bcc3" providerId="ADAL" clId="{6EF9C090-9DD2-4108-9C4D-2F6CBCBD8B09}" dt="2024-10-15T00:55:29.869" v="1752"/>
          <ac:spMkLst>
            <pc:docMk/>
            <pc:sldMk cId="3271117584" sldId="273"/>
            <ac:spMk id="11" creationId="{F5256BA9-6BB7-EEF8-10EE-30478AAFC6E8}"/>
          </ac:spMkLst>
        </pc:spChg>
        <pc:spChg chg="add mod">
          <ac:chgData name="Britton, Paul T. (MSFC-QD35)" userId="5625cbef-657a-41a5-8cfa-e1b3bdf5bcc3" providerId="ADAL" clId="{6EF9C090-9DD2-4108-9C4D-2F6CBCBD8B09}" dt="2024-10-15T03:55:02.659" v="2558" actId="1035"/>
          <ac:spMkLst>
            <pc:docMk/>
            <pc:sldMk cId="3271117584" sldId="273"/>
            <ac:spMk id="12" creationId="{240C15A8-FC2A-876A-0564-B81579640155}"/>
          </ac:spMkLst>
        </pc:spChg>
        <pc:spChg chg="add mod">
          <ac:chgData name="Britton, Paul T. (MSFC-QD35)" userId="5625cbef-657a-41a5-8cfa-e1b3bdf5bcc3" providerId="ADAL" clId="{6EF9C090-9DD2-4108-9C4D-2F6CBCBD8B09}" dt="2024-10-15T11:28:38.147" v="3932" actId="20577"/>
          <ac:spMkLst>
            <pc:docMk/>
            <pc:sldMk cId="3271117584" sldId="273"/>
            <ac:spMk id="13" creationId="{90C62843-F0ED-7BE9-D0ED-B0D20740CD02}"/>
          </ac:spMkLst>
        </pc:spChg>
        <pc:spChg chg="add mod">
          <ac:chgData name="Britton, Paul T. (MSFC-QD35)" userId="5625cbef-657a-41a5-8cfa-e1b3bdf5bcc3" providerId="ADAL" clId="{6EF9C090-9DD2-4108-9C4D-2F6CBCBD8B09}" dt="2024-10-15T03:55:02.659" v="2558" actId="1035"/>
          <ac:spMkLst>
            <pc:docMk/>
            <pc:sldMk cId="3271117584" sldId="273"/>
            <ac:spMk id="14" creationId="{D19174B1-57F0-2C21-2271-7B764574C4EB}"/>
          </ac:spMkLst>
        </pc:spChg>
        <pc:spChg chg="add mod">
          <ac:chgData name="Britton, Paul T. (MSFC-QD35)" userId="5625cbef-657a-41a5-8cfa-e1b3bdf5bcc3" providerId="ADAL" clId="{6EF9C090-9DD2-4108-9C4D-2F6CBCBD8B09}" dt="2024-10-15T03:54:55.312" v="2543" actId="1035"/>
          <ac:spMkLst>
            <pc:docMk/>
            <pc:sldMk cId="3271117584" sldId="273"/>
            <ac:spMk id="15" creationId="{E0E7BFFE-BD35-DCA7-A607-6A69870DC30D}"/>
          </ac:spMkLst>
        </pc:spChg>
        <pc:spChg chg="add mod">
          <ac:chgData name="Britton, Paul T. (MSFC-QD35)" userId="5625cbef-657a-41a5-8cfa-e1b3bdf5bcc3" providerId="ADAL" clId="{6EF9C090-9DD2-4108-9C4D-2F6CBCBD8B09}" dt="2024-10-15T03:55:12.522" v="2583" actId="1036"/>
          <ac:spMkLst>
            <pc:docMk/>
            <pc:sldMk cId="3271117584" sldId="273"/>
            <ac:spMk id="16" creationId="{736294FA-99F2-3CAC-137E-7FFAE96516A1}"/>
          </ac:spMkLst>
        </pc:spChg>
        <pc:spChg chg="add mod">
          <ac:chgData name="Britton, Paul T. (MSFC-QD35)" userId="5625cbef-657a-41a5-8cfa-e1b3bdf5bcc3" providerId="ADAL" clId="{6EF9C090-9DD2-4108-9C4D-2F6CBCBD8B09}" dt="2024-10-15T03:54:55.312" v="2543" actId="1035"/>
          <ac:spMkLst>
            <pc:docMk/>
            <pc:sldMk cId="3271117584" sldId="273"/>
            <ac:spMk id="17" creationId="{E915925C-673F-979F-0E1B-B40406218734}"/>
          </ac:spMkLst>
        </pc:spChg>
        <pc:spChg chg="add mod">
          <ac:chgData name="Britton, Paul T. (MSFC-QD35)" userId="5625cbef-657a-41a5-8cfa-e1b3bdf5bcc3" providerId="ADAL" clId="{6EF9C090-9DD2-4108-9C4D-2F6CBCBD8B09}" dt="2024-10-15T03:55:28.590" v="2635" actId="1035"/>
          <ac:spMkLst>
            <pc:docMk/>
            <pc:sldMk cId="3271117584" sldId="273"/>
            <ac:spMk id="53" creationId="{94DDAF8A-0891-78C4-F197-C59F577D444A}"/>
          </ac:spMkLst>
        </pc:spChg>
        <pc:spChg chg="add mod">
          <ac:chgData name="Britton, Paul T. (MSFC-QD35)" userId="5625cbef-657a-41a5-8cfa-e1b3bdf5bcc3" providerId="ADAL" clId="{6EF9C090-9DD2-4108-9C4D-2F6CBCBD8B09}" dt="2024-10-15T03:55:28.590" v="2635" actId="1035"/>
          <ac:spMkLst>
            <pc:docMk/>
            <pc:sldMk cId="3271117584" sldId="273"/>
            <ac:spMk id="57" creationId="{DD644053-D85F-DA45-F9A1-ED2A7D2D305D}"/>
          </ac:spMkLst>
        </pc:spChg>
        <pc:spChg chg="add mod">
          <ac:chgData name="Britton, Paul T. (MSFC-QD35)" userId="5625cbef-657a-41a5-8cfa-e1b3bdf5bcc3" providerId="ADAL" clId="{6EF9C090-9DD2-4108-9C4D-2F6CBCBD8B09}" dt="2024-10-15T03:55:28.590" v="2635" actId="1035"/>
          <ac:spMkLst>
            <pc:docMk/>
            <pc:sldMk cId="3271117584" sldId="273"/>
            <ac:spMk id="61" creationId="{507441E8-0AA5-FEFA-E4BB-3AA707768CC9}"/>
          </ac:spMkLst>
        </pc:spChg>
        <pc:spChg chg="add mod">
          <ac:chgData name="Britton, Paul T. (MSFC-QD35)" userId="5625cbef-657a-41a5-8cfa-e1b3bdf5bcc3" providerId="ADAL" clId="{6EF9C090-9DD2-4108-9C4D-2F6CBCBD8B09}" dt="2024-10-15T03:56:11.592" v="2654" actId="20577"/>
          <ac:spMkLst>
            <pc:docMk/>
            <pc:sldMk cId="3271117584" sldId="273"/>
            <ac:spMk id="68" creationId="{B1F062FD-C96D-E773-BF43-EC699CD8B895}"/>
          </ac:spMkLst>
        </pc:spChg>
        <pc:cxnChg chg="add mod">
          <ac:chgData name="Britton, Paul T. (MSFC-QD35)" userId="5625cbef-657a-41a5-8cfa-e1b3bdf5bcc3" providerId="ADAL" clId="{6EF9C090-9DD2-4108-9C4D-2F6CBCBD8B09}" dt="2024-10-15T03:55:02.659" v="2558" actId="1035"/>
          <ac:cxnSpMkLst>
            <pc:docMk/>
            <pc:sldMk cId="3271117584" sldId="273"/>
            <ac:cxnSpMk id="7" creationId="{4A2386E5-43B9-36EB-1CAA-97E02892B84D}"/>
          </ac:cxnSpMkLst>
        </pc:cxnChg>
        <pc:cxnChg chg="add mod">
          <ac:chgData name="Britton, Paul T. (MSFC-QD35)" userId="5625cbef-657a-41a5-8cfa-e1b3bdf5bcc3" providerId="ADAL" clId="{6EF9C090-9DD2-4108-9C4D-2F6CBCBD8B09}" dt="2024-10-15T03:55:28.590" v="2635" actId="1035"/>
          <ac:cxnSpMkLst>
            <pc:docMk/>
            <pc:sldMk cId="3271117584" sldId="273"/>
            <ac:cxnSpMk id="9" creationId="{24655586-BD0E-3758-8859-3EE38C2E5516}"/>
          </ac:cxnSpMkLst>
        </pc:cxnChg>
        <pc:cxnChg chg="add mod">
          <ac:chgData name="Britton, Paul T. (MSFC-QD35)" userId="5625cbef-657a-41a5-8cfa-e1b3bdf5bcc3" providerId="ADAL" clId="{6EF9C090-9DD2-4108-9C4D-2F6CBCBD8B09}" dt="2024-10-15T03:55:02.659" v="2558" actId="1035"/>
          <ac:cxnSpMkLst>
            <pc:docMk/>
            <pc:sldMk cId="3271117584" sldId="273"/>
            <ac:cxnSpMk id="20" creationId="{424F1609-3911-4E95-7FD7-9306A018A8BC}"/>
          </ac:cxnSpMkLst>
        </pc:cxnChg>
        <pc:cxnChg chg="add mod">
          <ac:chgData name="Britton, Paul T. (MSFC-QD35)" userId="5625cbef-657a-41a5-8cfa-e1b3bdf5bcc3" providerId="ADAL" clId="{6EF9C090-9DD2-4108-9C4D-2F6CBCBD8B09}" dt="2024-10-15T03:55:34.239" v="2636" actId="14100"/>
          <ac:cxnSpMkLst>
            <pc:docMk/>
            <pc:sldMk cId="3271117584" sldId="273"/>
            <ac:cxnSpMk id="36" creationId="{726933D4-CB2E-5B43-ADF4-DA3B9A6D9EC4}"/>
          </ac:cxnSpMkLst>
        </pc:cxnChg>
        <pc:cxnChg chg="add mod">
          <ac:chgData name="Britton, Paul T. (MSFC-QD35)" userId="5625cbef-657a-41a5-8cfa-e1b3bdf5bcc3" providerId="ADAL" clId="{6EF9C090-9DD2-4108-9C4D-2F6CBCBD8B09}" dt="2024-10-15T03:55:12.522" v="2583" actId="1036"/>
          <ac:cxnSpMkLst>
            <pc:docMk/>
            <pc:sldMk cId="3271117584" sldId="273"/>
            <ac:cxnSpMk id="37" creationId="{DE7CCF33-2267-F909-9E2E-2BB5543C1FA5}"/>
          </ac:cxnSpMkLst>
        </pc:cxnChg>
        <pc:cxnChg chg="add mod">
          <ac:chgData name="Britton, Paul T. (MSFC-QD35)" userId="5625cbef-657a-41a5-8cfa-e1b3bdf5bcc3" providerId="ADAL" clId="{6EF9C090-9DD2-4108-9C4D-2F6CBCBD8B09}" dt="2024-10-15T03:55:28.590" v="2635" actId="1035"/>
          <ac:cxnSpMkLst>
            <pc:docMk/>
            <pc:sldMk cId="3271117584" sldId="273"/>
            <ac:cxnSpMk id="40" creationId="{A4E4A367-77C0-D5ED-8B7B-AC9873BA2433}"/>
          </ac:cxnSpMkLst>
        </pc:cxnChg>
        <pc:cxnChg chg="add mod">
          <ac:chgData name="Britton, Paul T. (MSFC-QD35)" userId="5625cbef-657a-41a5-8cfa-e1b3bdf5bcc3" providerId="ADAL" clId="{6EF9C090-9DD2-4108-9C4D-2F6CBCBD8B09}" dt="2024-10-15T11:27:50.341" v="3870" actId="14100"/>
          <ac:cxnSpMkLst>
            <pc:docMk/>
            <pc:sldMk cId="3271117584" sldId="273"/>
            <ac:cxnSpMk id="41" creationId="{2E0FA8CD-132B-28C1-103B-DE8B9C9C54E5}"/>
          </ac:cxnSpMkLst>
        </pc:cxnChg>
        <pc:cxnChg chg="add mod">
          <ac:chgData name="Britton, Paul T. (MSFC-QD35)" userId="5625cbef-657a-41a5-8cfa-e1b3bdf5bcc3" providerId="ADAL" clId="{6EF9C090-9DD2-4108-9C4D-2F6CBCBD8B09}" dt="2024-10-15T03:54:55.312" v="2543" actId="1035"/>
          <ac:cxnSpMkLst>
            <pc:docMk/>
            <pc:sldMk cId="3271117584" sldId="273"/>
            <ac:cxnSpMk id="49" creationId="{B95AD5E8-8228-5FB7-DCB6-48DE84CB98E6}"/>
          </ac:cxnSpMkLst>
        </pc:cxnChg>
        <pc:cxnChg chg="add mod">
          <ac:chgData name="Britton, Paul T. (MSFC-QD35)" userId="5625cbef-657a-41a5-8cfa-e1b3bdf5bcc3" providerId="ADAL" clId="{6EF9C090-9DD2-4108-9C4D-2F6CBCBD8B09}" dt="2024-10-15T03:55:28.590" v="2635" actId="1035"/>
          <ac:cxnSpMkLst>
            <pc:docMk/>
            <pc:sldMk cId="3271117584" sldId="273"/>
            <ac:cxnSpMk id="54" creationId="{3D70103E-F979-6AE9-CD5C-30693CDB8BF5}"/>
          </ac:cxnSpMkLst>
        </pc:cxnChg>
        <pc:cxnChg chg="add del mod">
          <ac:chgData name="Britton, Paul T. (MSFC-QD35)" userId="5625cbef-657a-41a5-8cfa-e1b3bdf5bcc3" providerId="ADAL" clId="{6EF9C090-9DD2-4108-9C4D-2F6CBCBD8B09}" dt="2024-10-15T03:56:16.872" v="2655" actId="14100"/>
          <ac:cxnSpMkLst>
            <pc:docMk/>
            <pc:sldMk cId="3271117584" sldId="273"/>
            <ac:cxnSpMk id="65" creationId="{E761015E-283F-32A5-4772-A58B800A9C76}"/>
          </ac:cxnSpMkLst>
        </pc:cxnChg>
      </pc:sldChg>
      <pc:sldChg chg="del">
        <pc:chgData name="Britton, Paul T. (MSFC-QD35)" userId="5625cbef-657a-41a5-8cfa-e1b3bdf5bcc3" providerId="ADAL" clId="{6EF9C090-9DD2-4108-9C4D-2F6CBCBD8B09}" dt="2024-10-15T05:08:41.642" v="3543" actId="2696"/>
        <pc:sldMkLst>
          <pc:docMk/>
          <pc:sldMk cId="1021361970" sldId="274"/>
        </pc:sldMkLst>
      </pc:sldChg>
    </pc:docChg>
  </pc:docChgLst>
  <pc:docChgLst>
    <pc:chgData name="Janzer, William O. (MSFC-QD35)[BASTION TECHNOLOGIES]" userId="S::wjanzer@ndc.nasa.gov::70dc1609-460a-4230-8112-343abd6f65c3" providerId="AD" clId="Web-{9B3D02D3-5CBE-E958-90F8-7F1C30AB3E3B}"/>
    <pc:docChg chg="modSld">
      <pc:chgData name="Janzer, William O. (MSFC-QD35)[BASTION TECHNOLOGIES]" userId="S::wjanzer@ndc.nasa.gov::70dc1609-460a-4230-8112-343abd6f65c3" providerId="AD" clId="Web-{9B3D02D3-5CBE-E958-90F8-7F1C30AB3E3B}" dt="2024-10-10T21:58:04.423" v="503" actId="20577"/>
      <pc:docMkLst>
        <pc:docMk/>
      </pc:docMkLst>
      <pc:sldChg chg="addSp delSp modSp mod setBg">
        <pc:chgData name="Janzer, William O. (MSFC-QD35)[BASTION TECHNOLOGIES]" userId="S::wjanzer@ndc.nasa.gov::70dc1609-460a-4230-8112-343abd6f65c3" providerId="AD" clId="Web-{9B3D02D3-5CBE-E958-90F8-7F1C30AB3E3B}" dt="2024-10-10T21:58:04.423" v="503" actId="20577"/>
        <pc:sldMkLst>
          <pc:docMk/>
          <pc:sldMk cId="3804667041" sldId="265"/>
        </pc:sldMkLst>
        <pc:spChg chg="mod">
          <ac:chgData name="Janzer, William O. (MSFC-QD35)[BASTION TECHNOLOGIES]" userId="S::wjanzer@ndc.nasa.gov::70dc1609-460a-4230-8112-343abd6f65c3" providerId="AD" clId="Web-{9B3D02D3-5CBE-E958-90F8-7F1C30AB3E3B}" dt="2024-10-10T21:58:04.423" v="503" actId="20577"/>
          <ac:spMkLst>
            <pc:docMk/>
            <pc:sldMk cId="3804667041" sldId="265"/>
            <ac:spMk id="3" creationId="{E3347E21-7E48-D88F-EA9F-F1FC6DC4E46D}"/>
          </ac:spMkLst>
        </pc:spChg>
        <pc:spChg chg="add mod">
          <ac:chgData name="Janzer, William O. (MSFC-QD35)[BASTION TECHNOLOGIES]" userId="S::wjanzer@ndc.nasa.gov::70dc1609-460a-4230-8112-343abd6f65c3" providerId="AD" clId="Web-{9B3D02D3-5CBE-E958-90F8-7F1C30AB3E3B}" dt="2024-10-10T21:39:22.659" v="140" actId="20577"/>
          <ac:spMkLst>
            <pc:docMk/>
            <pc:sldMk cId="3804667041" sldId="265"/>
            <ac:spMk id="4" creationId="{CA999654-73BB-E4F4-80ED-05B887453305}"/>
          </ac:spMkLst>
        </pc:spChg>
        <pc:spChg chg="add mod">
          <ac:chgData name="Janzer, William O. (MSFC-QD35)[BASTION TECHNOLOGIES]" userId="S::wjanzer@ndc.nasa.gov::70dc1609-460a-4230-8112-343abd6f65c3" providerId="AD" clId="Web-{9B3D02D3-5CBE-E958-90F8-7F1C30AB3E3B}" dt="2024-10-10T21:39:12.050" v="138" actId="20577"/>
          <ac:spMkLst>
            <pc:docMk/>
            <pc:sldMk cId="3804667041" sldId="265"/>
            <ac:spMk id="5" creationId="{7D53972F-9DF0-86EE-1F59-E365E16AF25B}"/>
          </ac:spMkLst>
        </pc:spChg>
        <pc:spChg chg="add mod">
          <ac:chgData name="Janzer, William O. (MSFC-QD35)[BASTION TECHNOLOGIES]" userId="S::wjanzer@ndc.nasa.gov::70dc1609-460a-4230-8112-343abd6f65c3" providerId="AD" clId="Web-{9B3D02D3-5CBE-E958-90F8-7F1C30AB3E3B}" dt="2024-10-10T21:39:17.643" v="139" actId="20577"/>
          <ac:spMkLst>
            <pc:docMk/>
            <pc:sldMk cId="3804667041" sldId="265"/>
            <ac:spMk id="6" creationId="{4E474C4E-5EF8-95FE-F0E7-5E65B4C18065}"/>
          </ac:spMkLst>
        </pc:spChg>
        <pc:spChg chg="add mod">
          <ac:chgData name="Janzer, William O. (MSFC-QD35)[BASTION TECHNOLOGIES]" userId="S::wjanzer@ndc.nasa.gov::70dc1609-460a-4230-8112-343abd6f65c3" providerId="AD" clId="Web-{9B3D02D3-5CBE-E958-90F8-7F1C30AB3E3B}" dt="2024-10-10T21:39:27.300" v="141" actId="20577"/>
          <ac:spMkLst>
            <pc:docMk/>
            <pc:sldMk cId="3804667041" sldId="265"/>
            <ac:spMk id="7" creationId="{018BFACB-F5CB-A66E-7352-F5D1D7BB8F3E}"/>
          </ac:spMkLst>
        </pc:spChg>
        <pc:spChg chg="add del mod">
          <ac:chgData name="Janzer, William O. (MSFC-QD35)[BASTION TECHNOLOGIES]" userId="S::wjanzer@ndc.nasa.gov::70dc1609-460a-4230-8112-343abd6f65c3" providerId="AD" clId="Web-{9B3D02D3-5CBE-E958-90F8-7F1C30AB3E3B}" dt="2024-10-10T21:49:47.260" v="365"/>
          <ac:spMkLst>
            <pc:docMk/>
            <pc:sldMk cId="3804667041" sldId="265"/>
            <ac:spMk id="14" creationId="{9E27E143-2481-6139-F27E-277D1013604D}"/>
          </ac:spMkLst>
        </pc:spChg>
        <pc:grpChg chg="add mod">
          <ac:chgData name="Janzer, William O. (MSFC-QD35)[BASTION TECHNOLOGIES]" userId="S::wjanzer@ndc.nasa.gov::70dc1609-460a-4230-8112-343abd6f65c3" providerId="AD" clId="Web-{9B3D02D3-5CBE-E958-90F8-7F1C30AB3E3B}" dt="2024-10-10T21:38:22.361" v="111" actId="1076"/>
          <ac:grpSpMkLst>
            <pc:docMk/>
            <pc:sldMk cId="3804667041" sldId="265"/>
            <ac:grpSpMk id="12" creationId="{B045B82A-4560-E083-3066-0CD2BBF445D4}"/>
          </ac:grpSpMkLst>
        </pc:grpChg>
        <pc:picChg chg="add mod">
          <ac:chgData name="Janzer, William O. (MSFC-QD35)[BASTION TECHNOLOGIES]" userId="S::wjanzer@ndc.nasa.gov::70dc1609-460a-4230-8112-343abd6f65c3" providerId="AD" clId="Web-{9B3D02D3-5CBE-E958-90F8-7F1C30AB3E3B}" dt="2024-10-10T21:57:43.563" v="501" actId="1076"/>
          <ac:picMkLst>
            <pc:docMk/>
            <pc:sldMk cId="3804667041" sldId="265"/>
            <ac:picMk id="15" creationId="{1715718F-9F3C-C3B0-6271-0B9AA48778C3}"/>
          </ac:picMkLst>
        </pc:picChg>
        <pc:cxnChg chg="add mod">
          <ac:chgData name="Janzer, William O. (MSFC-QD35)[BASTION TECHNOLOGIES]" userId="S::wjanzer@ndc.nasa.gov::70dc1609-460a-4230-8112-343abd6f65c3" providerId="AD" clId="Web-{9B3D02D3-5CBE-E958-90F8-7F1C30AB3E3B}" dt="2024-10-10T21:38:58.174" v="134"/>
          <ac:cxnSpMkLst>
            <pc:docMk/>
            <pc:sldMk cId="3804667041" sldId="265"/>
            <ac:cxnSpMk id="8" creationId="{98D7A4D0-4C5E-137A-88A1-878BDA9202E0}"/>
          </ac:cxnSpMkLst>
        </pc:cxnChg>
        <pc:cxnChg chg="add mod">
          <ac:chgData name="Janzer, William O. (MSFC-QD35)[BASTION TECHNOLOGIES]" userId="S::wjanzer@ndc.nasa.gov::70dc1609-460a-4230-8112-343abd6f65c3" providerId="AD" clId="Web-{9B3D02D3-5CBE-E958-90F8-7F1C30AB3E3B}" dt="2024-10-10T21:38:58.174" v="135"/>
          <ac:cxnSpMkLst>
            <pc:docMk/>
            <pc:sldMk cId="3804667041" sldId="265"/>
            <ac:cxnSpMk id="9" creationId="{964F9B32-0F10-E169-79AD-DDC905B734DA}"/>
          </ac:cxnSpMkLst>
        </pc:cxnChg>
        <pc:cxnChg chg="add mod">
          <ac:chgData name="Janzer, William O. (MSFC-QD35)[BASTION TECHNOLOGIES]" userId="S::wjanzer@ndc.nasa.gov::70dc1609-460a-4230-8112-343abd6f65c3" providerId="AD" clId="Web-{9B3D02D3-5CBE-E958-90F8-7F1C30AB3E3B}" dt="2024-10-10T21:38:58.174" v="136"/>
          <ac:cxnSpMkLst>
            <pc:docMk/>
            <pc:sldMk cId="3804667041" sldId="265"/>
            <ac:cxnSpMk id="10" creationId="{8D197E83-9AE1-19EB-6932-847E7A4EE995}"/>
          </ac:cxnSpMkLst>
        </pc:cxnChg>
        <pc:cxnChg chg="add mod">
          <ac:chgData name="Janzer, William O. (MSFC-QD35)[BASTION TECHNOLOGIES]" userId="S::wjanzer@ndc.nasa.gov::70dc1609-460a-4230-8112-343abd6f65c3" providerId="AD" clId="Web-{9B3D02D3-5CBE-E958-90F8-7F1C30AB3E3B}" dt="2024-10-10T21:38:58.206" v="137"/>
          <ac:cxnSpMkLst>
            <pc:docMk/>
            <pc:sldMk cId="3804667041" sldId="265"/>
            <ac:cxnSpMk id="11" creationId="{D5AA9279-3CD2-BAC3-9A09-F0BDACF6E788}"/>
          </ac:cxnSpMkLst>
        </pc:cxnChg>
        <pc:cxnChg chg="add del">
          <ac:chgData name="Janzer, William O. (MSFC-QD35)[BASTION TECHNOLOGIES]" userId="S::wjanzer@ndc.nasa.gov::70dc1609-460a-4230-8112-343abd6f65c3" providerId="AD" clId="Web-{9B3D02D3-5CBE-E958-90F8-7F1C30AB3E3B}" dt="2024-10-10T21:45:19.335" v="361"/>
          <ac:cxnSpMkLst>
            <pc:docMk/>
            <pc:sldMk cId="3804667041" sldId="265"/>
            <ac:cxnSpMk id="13" creationId="{98D7A4D0-4C5E-137A-88A1-878BDA9202E0}"/>
          </ac:cxnSpMkLst>
        </pc:cxnChg>
      </pc:sldChg>
    </pc:docChg>
  </pc:docChgLst>
  <pc:docChgLst>
    <pc:chgData name="Janzer, William O. (MSFC-QD01)[BASTION TECHNOLOGIES]" userId="70dc1609-460a-4230-8112-343abd6f65c3" providerId="ADAL" clId="{908ACBDE-0503-4EC3-88C5-43A045B95A73}"/>
    <pc:docChg chg="custSel modSld">
      <pc:chgData name="Janzer, William O. (MSFC-QD01)[BASTION TECHNOLOGIES]" userId="70dc1609-460a-4230-8112-343abd6f65c3" providerId="ADAL" clId="{908ACBDE-0503-4EC3-88C5-43A045B95A73}" dt="2024-10-10T17:25:13.036" v="1" actId="27636"/>
      <pc:docMkLst>
        <pc:docMk/>
      </pc:docMkLst>
      <pc:sldChg chg="modSp mod">
        <pc:chgData name="Janzer, William O. (MSFC-QD01)[BASTION TECHNOLOGIES]" userId="70dc1609-460a-4230-8112-343abd6f65c3" providerId="ADAL" clId="{908ACBDE-0503-4EC3-88C5-43A045B95A73}" dt="2024-10-10T17:25:13.036" v="1" actId="27636"/>
        <pc:sldMkLst>
          <pc:docMk/>
          <pc:sldMk cId="1531394598" sldId="262"/>
        </pc:sldMkLst>
        <pc:spChg chg="mod">
          <ac:chgData name="Janzer, William O. (MSFC-QD01)[BASTION TECHNOLOGIES]" userId="70dc1609-460a-4230-8112-343abd6f65c3" providerId="ADAL" clId="{908ACBDE-0503-4EC3-88C5-43A045B95A73}" dt="2024-10-10T17:25:13.036" v="1" actId="27636"/>
          <ac:spMkLst>
            <pc:docMk/>
            <pc:sldMk cId="1531394598" sldId="262"/>
            <ac:spMk id="3" creationId="{823301DD-256F-31DF-8A44-3E1784B26402}"/>
          </ac:spMkLst>
        </pc:spChg>
      </pc:sldChg>
    </pc:docChg>
  </pc:docChgLst>
  <pc:docChgLst>
    <pc:chgData name="Janzer, William O. (MSFC-QD01)[BASTION TECHNOLOGIES]" userId="S::wjanzer@ndc.nasa.gov::70dc1609-460a-4230-8112-343abd6f65c3" providerId="AD" clId="Web-{A093DACE-D8DA-8770-A3B5-E7004AD9F0C1}"/>
    <pc:docChg chg="addSld modSld sldOrd">
      <pc:chgData name="Janzer, William O. (MSFC-QD01)[BASTION TECHNOLOGIES]" userId="S::wjanzer@ndc.nasa.gov::70dc1609-460a-4230-8112-343abd6f65c3" providerId="AD" clId="Web-{A093DACE-D8DA-8770-A3B5-E7004AD9F0C1}" dt="2024-10-09T22:01:34.891" v="421" actId="20577"/>
      <pc:docMkLst>
        <pc:docMk/>
      </pc:docMkLst>
      <pc:sldChg chg="modSp">
        <pc:chgData name="Janzer, William O. (MSFC-QD01)[BASTION TECHNOLOGIES]" userId="S::wjanzer@ndc.nasa.gov::70dc1609-460a-4230-8112-343abd6f65c3" providerId="AD" clId="Web-{A093DACE-D8DA-8770-A3B5-E7004AD9F0C1}" dt="2024-10-09T20:05:49.632" v="253" actId="20577"/>
        <pc:sldMkLst>
          <pc:docMk/>
          <pc:sldMk cId="328577102" sldId="257"/>
        </pc:sldMkLst>
        <pc:spChg chg="mod">
          <ac:chgData name="Janzer, William O. (MSFC-QD01)[BASTION TECHNOLOGIES]" userId="S::wjanzer@ndc.nasa.gov::70dc1609-460a-4230-8112-343abd6f65c3" providerId="AD" clId="Web-{A093DACE-D8DA-8770-A3B5-E7004AD9F0C1}" dt="2024-10-09T20:05:49.632" v="253" actId="20577"/>
          <ac:spMkLst>
            <pc:docMk/>
            <pc:sldMk cId="328577102" sldId="257"/>
            <ac:spMk id="3" creationId="{083A11C6-EB4B-CD43-2012-30A5B4FB1FD2}"/>
          </ac:spMkLst>
        </pc:spChg>
      </pc:sldChg>
      <pc:sldChg chg="modNotes">
        <pc:chgData name="Janzer, William O. (MSFC-QD01)[BASTION TECHNOLOGIES]" userId="S::wjanzer@ndc.nasa.gov::70dc1609-460a-4230-8112-343abd6f65c3" providerId="AD" clId="Web-{A093DACE-D8DA-8770-A3B5-E7004AD9F0C1}" dt="2024-10-09T17:11:17.485" v="0"/>
        <pc:sldMkLst>
          <pc:docMk/>
          <pc:sldMk cId="2172501014" sldId="258"/>
        </pc:sldMkLst>
      </pc:sldChg>
      <pc:sldChg chg="modSp">
        <pc:chgData name="Janzer, William O. (MSFC-QD01)[BASTION TECHNOLOGIES]" userId="S::wjanzer@ndc.nasa.gov::70dc1609-460a-4230-8112-343abd6f65c3" providerId="AD" clId="Web-{A093DACE-D8DA-8770-A3B5-E7004AD9F0C1}" dt="2024-10-09T22:00:50.062" v="399" actId="20577"/>
        <pc:sldMkLst>
          <pc:docMk/>
          <pc:sldMk cId="1435507932" sldId="259"/>
        </pc:sldMkLst>
        <pc:spChg chg="mod">
          <ac:chgData name="Janzer, William O. (MSFC-QD01)[BASTION TECHNOLOGIES]" userId="S::wjanzer@ndc.nasa.gov::70dc1609-460a-4230-8112-343abd6f65c3" providerId="AD" clId="Web-{A093DACE-D8DA-8770-A3B5-E7004AD9F0C1}" dt="2024-10-09T22:00:50.062" v="399" actId="20577"/>
          <ac:spMkLst>
            <pc:docMk/>
            <pc:sldMk cId="1435507932" sldId="259"/>
            <ac:spMk id="3" creationId="{B98414C2-6204-FBCD-31DA-65EE35F62812}"/>
          </ac:spMkLst>
        </pc:spChg>
      </pc:sldChg>
      <pc:sldChg chg="modSp new ord">
        <pc:chgData name="Janzer, William O. (MSFC-QD01)[BASTION TECHNOLOGIES]" userId="S::wjanzer@ndc.nasa.gov::70dc1609-460a-4230-8112-343abd6f65c3" providerId="AD" clId="Web-{A093DACE-D8DA-8770-A3B5-E7004AD9F0C1}" dt="2024-10-09T22:01:34.891" v="421" actId="20577"/>
        <pc:sldMkLst>
          <pc:docMk/>
          <pc:sldMk cId="3568346124" sldId="266"/>
        </pc:sldMkLst>
        <pc:spChg chg="mod">
          <ac:chgData name="Janzer, William O. (MSFC-QD01)[BASTION TECHNOLOGIES]" userId="S::wjanzer@ndc.nasa.gov::70dc1609-460a-4230-8112-343abd6f65c3" providerId="AD" clId="Web-{A093DACE-D8DA-8770-A3B5-E7004AD9F0C1}" dt="2024-10-09T18:19:42.911" v="44" actId="20577"/>
          <ac:spMkLst>
            <pc:docMk/>
            <pc:sldMk cId="3568346124" sldId="266"/>
            <ac:spMk id="2" creationId="{EA031C8C-A171-D924-185B-8B8EC46D6997}"/>
          </ac:spMkLst>
        </pc:spChg>
        <pc:spChg chg="mod">
          <ac:chgData name="Janzer, William O. (MSFC-QD01)[BASTION TECHNOLOGIES]" userId="S::wjanzer@ndc.nasa.gov::70dc1609-460a-4230-8112-343abd6f65c3" providerId="AD" clId="Web-{A093DACE-D8DA-8770-A3B5-E7004AD9F0C1}" dt="2024-10-09T22:01:34.891" v="421" actId="20577"/>
          <ac:spMkLst>
            <pc:docMk/>
            <pc:sldMk cId="3568346124" sldId="266"/>
            <ac:spMk id="3" creationId="{79501B4F-C2C4-86F2-74B4-DC2364D34D9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3D452-6047-4493-ABE4-FC24C10E196A}" type="datetimeFigureOut">
              <a:rPr lang="en-US" smtClean="0"/>
              <a:t>2024-10-15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78F37-41D7-4069-929D-3D2CB9111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340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>
                <a:solidFill>
                  <a:srgbClr val="EAECF0"/>
                </a:solidFill>
                <a:effectLst/>
                <a:latin typeface="Arial"/>
                <a:cs typeface="Arial"/>
              </a:rPr>
              <a:t>Flow charts introduced by </a:t>
            </a:r>
            <a:r>
              <a:rPr lang="en-US" b="0" i="0" u="none" strike="noStrike">
                <a:effectLst/>
                <a:latin typeface="Arial"/>
                <a:cs typeface="Arial"/>
              </a:rPr>
              <a:t>Frank</a:t>
            </a:r>
            <a:r>
              <a:rPr lang="en-US" b="0" i="0">
                <a:solidFill>
                  <a:srgbClr val="EAECF0"/>
                </a:solidFill>
                <a:effectLst/>
                <a:latin typeface="Arial"/>
                <a:cs typeface="Arial"/>
              </a:rPr>
              <a:t> and </a:t>
            </a:r>
            <a:r>
              <a:rPr lang="en-US" b="0" i="0" u="none" strike="noStrike">
                <a:effectLst/>
                <a:latin typeface="Arial"/>
                <a:cs typeface="Arial"/>
              </a:rPr>
              <a:t>Lillian Gilbreth in 1921 at ASME convention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F78F37-41D7-4069-929D-3D2CB9111EA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987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2024-10-15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327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2024-10-15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6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2024-10-15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183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2024-10-15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43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2024-10-15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039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2024-10-15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629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2024-10-15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70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2024-10-15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777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2024-10-15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12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2024-10-15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67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2024-10-15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8578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2024-10-15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40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2024-10-15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8177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2024-10-15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01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2024-10-15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389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2024-10-15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8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2024-10-15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589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c.gov/docs/ML1007/ML100780465.pdf" TargetMode="External"/><Relationship Id="rId7" Type="http://schemas.openxmlformats.org/officeDocument/2006/relationships/hyperlink" Target="https://en.wikipedia.org/wiki/Flowchart#Further_reading" TargetMode="External"/><Relationship Id="rId2" Type="http://schemas.openxmlformats.org/officeDocument/2006/relationships/hyperlink" Target="https://nasa.sharepoint.com/teams/HLSSMARMPRA/Shared%20Documents/Forms/AllItems.aspx?id=%2Fteams%2FHLSSMARMPRA%2FShared%20Documents%2FTraining%2FPRA%20Guide%5FNASA%2Epdf&amp;parent=%2Fteams%2FHLSSMARMPRA%2FShared%20Documents%2FTrain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Boolean_algebra" TargetMode="External"/><Relationship Id="rId5" Type="http://schemas.openxmlformats.org/officeDocument/2006/relationships/hyperlink" Target="https://www.nrc.gov/docs/ML1622/ML16225A002.pdf" TargetMode="External"/><Relationship Id="rId4" Type="http://schemas.openxmlformats.org/officeDocument/2006/relationships/hyperlink" Target="https://babel.hathitrust.org/cgi/pt?id=wu.89083917005&amp;seq=1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29142-479D-14CD-D79D-05EBC5B042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391522"/>
            <a:ext cx="7766936" cy="2659314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The Value of Graphical Models for Quantifying Risk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256BA9-6BB7-EEF8-10EE-30478AAFC6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Paul Britton (NASA) and Will Janzer (Bastion)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ACC5CBC-DC4D-756A-29E2-F197F58AD5E2}"/>
              </a:ext>
            </a:extLst>
          </p:cNvPr>
          <p:cNvSpPr txBox="1">
            <a:spLocks/>
          </p:cNvSpPr>
          <p:nvPr/>
        </p:nvSpPr>
        <p:spPr>
          <a:xfrm>
            <a:off x="3556000" y="4711700"/>
            <a:ext cx="5718003" cy="5884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paul.t.britton@nasa.gov</a:t>
            </a:r>
          </a:p>
          <a:p>
            <a:r>
              <a:rPr lang="en-US" dirty="0">
                <a:solidFill>
                  <a:schemeClr val="tx1"/>
                </a:solidFill>
              </a:rPr>
              <a:t>william.o.Janzer@nasa.gov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221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51262-4771-B1B3-EF56-F36A62B20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of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A11C6-EB4B-CD43-2012-30A5B4FB1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98321"/>
            <a:ext cx="9157546" cy="424304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Background and History</a:t>
            </a:r>
          </a:p>
          <a:p>
            <a:r>
              <a:rPr lang="en-US" dirty="0">
                <a:solidFill>
                  <a:schemeClr val="tx1"/>
                </a:solidFill>
              </a:rPr>
              <a:t>General benefits</a:t>
            </a:r>
          </a:p>
          <a:p>
            <a:r>
              <a:rPr lang="en-US" dirty="0">
                <a:solidFill>
                  <a:schemeClr val="tx1"/>
                </a:solidFill>
                <a:cs typeface="Calibri"/>
              </a:rPr>
              <a:t>Definitions</a:t>
            </a:r>
          </a:p>
          <a:p>
            <a:pPr>
              <a:buClr>
                <a:srgbClr val="EB3D9F"/>
              </a:buClr>
            </a:pPr>
            <a:r>
              <a:rPr lang="en-US" dirty="0">
                <a:solidFill>
                  <a:schemeClr val="tx1"/>
                </a:solidFill>
              </a:rPr>
              <a:t>Algebraic Calculation of Risk</a:t>
            </a:r>
          </a:p>
          <a:p>
            <a:r>
              <a:rPr lang="en-US" dirty="0">
                <a:solidFill>
                  <a:schemeClr val="tx1"/>
                </a:solidFill>
              </a:rPr>
              <a:t>The Fundamentals of Various Graphical Representations of Risk</a:t>
            </a:r>
          </a:p>
          <a:p>
            <a:pPr lvl="1"/>
            <a:r>
              <a:rPr lang="en-US" dirty="0">
                <a:solidFill>
                  <a:schemeClr val="tx1"/>
                </a:solidFill>
                <a:cs typeface="Calibri"/>
              </a:rPr>
              <a:t>Reliability Block Diagrams</a:t>
            </a:r>
          </a:p>
          <a:p>
            <a:pPr lvl="1"/>
            <a:r>
              <a:rPr lang="en-US" dirty="0">
                <a:solidFill>
                  <a:schemeClr val="tx1"/>
                </a:solidFill>
                <a:cs typeface="Calibri"/>
              </a:rPr>
              <a:t>Event Sequence Diagrams</a:t>
            </a:r>
          </a:p>
          <a:p>
            <a:pPr lvl="1"/>
            <a:r>
              <a:rPr lang="en-US" dirty="0">
                <a:solidFill>
                  <a:schemeClr val="tx1"/>
                </a:solidFill>
                <a:cs typeface="Calibri"/>
              </a:rPr>
              <a:t>Event Trees</a:t>
            </a:r>
          </a:p>
          <a:p>
            <a:pPr lvl="1"/>
            <a:r>
              <a:rPr lang="en-US" dirty="0">
                <a:solidFill>
                  <a:schemeClr val="tx1"/>
                </a:solidFill>
                <a:cs typeface="Calibri"/>
              </a:rPr>
              <a:t>Fault Trees</a:t>
            </a:r>
          </a:p>
          <a:p>
            <a:pPr lvl="1"/>
            <a:r>
              <a:rPr lang="en-US" dirty="0">
                <a:solidFill>
                  <a:schemeClr val="tx1"/>
                </a:solidFill>
                <a:cs typeface="Calibri"/>
              </a:rPr>
              <a:t>Bayesian Networks</a:t>
            </a:r>
          </a:p>
          <a:p>
            <a:pPr lvl="1"/>
            <a:r>
              <a:rPr lang="en-US" dirty="0">
                <a:solidFill>
                  <a:schemeClr val="tx1"/>
                </a:solidFill>
                <a:cs typeface="Calibri"/>
              </a:rPr>
              <a:t>Influence Diagrams</a:t>
            </a:r>
          </a:p>
          <a:p>
            <a:r>
              <a:rPr lang="en-US" dirty="0">
                <a:solidFill>
                  <a:schemeClr val="tx1"/>
                </a:solidFill>
              </a:rPr>
              <a:t>Summary</a:t>
            </a:r>
          </a:p>
          <a:p>
            <a:pPr marL="457200" lvl="1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77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AA6A1-7378-FD87-F563-02DC69871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 and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B8C8-63B6-D9AB-4061-600818EE8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Block diagrams were introduced in the early 1920s at an ASME conference</a:t>
            </a:r>
          </a:p>
          <a:p>
            <a:r>
              <a:rPr lang="en-US">
                <a:solidFill>
                  <a:schemeClr val="tx1"/>
                </a:solidFill>
              </a:rPr>
              <a:t>These methods of problem analysis would begin seeing use in industry in the 30s and 40s</a:t>
            </a:r>
          </a:p>
          <a:p>
            <a:r>
              <a:rPr lang="en-US">
                <a:solidFill>
                  <a:schemeClr val="tx1"/>
                </a:solidFill>
              </a:rPr>
              <a:t>In 1947 ASME released </a:t>
            </a:r>
            <a:r>
              <a:rPr lang="en-US" i="1">
                <a:solidFill>
                  <a:schemeClr val="tx1"/>
                </a:solidFill>
              </a:rPr>
              <a:t>Operation and Flow Process Charts </a:t>
            </a:r>
            <a:r>
              <a:rPr lang="en-US">
                <a:solidFill>
                  <a:schemeClr val="tx1"/>
                </a:solidFill>
              </a:rPr>
              <a:t>standardizing the symbols required in these diagrams</a:t>
            </a:r>
          </a:p>
          <a:p>
            <a:r>
              <a:rPr lang="en-US">
                <a:solidFill>
                  <a:schemeClr val="tx1"/>
                </a:solidFill>
              </a:rPr>
              <a:t>These methods evolved into block diagrams as we know them today and eventually fault trees</a:t>
            </a:r>
          </a:p>
          <a:p>
            <a:r>
              <a:rPr lang="en-US">
                <a:solidFill>
                  <a:schemeClr val="tx1"/>
                </a:solidFill>
              </a:rPr>
              <a:t>In the 1960 the Nuclear industry began applying Probabilistic Risk Assessment to their plants in a similar way to how we use it today</a:t>
            </a:r>
          </a:p>
        </p:txBody>
      </p:sp>
    </p:spTree>
    <p:extLst>
      <p:ext uri="{BB962C8B-B14F-4D97-AF65-F5344CB8AC3E}">
        <p14:creationId xmlns:p14="http://schemas.microsoft.com/office/powerpoint/2010/main" val="2172501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31C8C-A171-D924-185B-8B8EC46D6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General Benefits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01B4F-C2C4-86F2-74B4-DC2364D34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solidFill>
                  <a:schemeClr val="tx1"/>
                </a:solidFill>
                <a:cs typeface="Calibri"/>
              </a:rPr>
              <a:t>Facilitate design influence at lower levels and make risk informed decisions prior to your mission</a:t>
            </a:r>
          </a:p>
          <a:p>
            <a:r>
              <a:rPr lang="en-US" dirty="0">
                <a:solidFill>
                  <a:schemeClr val="tx1"/>
                </a:solidFill>
                <a:cs typeface="Calibri"/>
              </a:rPr>
              <a:t>Quantify risk with no top-level data</a:t>
            </a:r>
          </a:p>
          <a:p>
            <a:r>
              <a:rPr lang="en-US" dirty="0">
                <a:solidFill>
                  <a:schemeClr val="tx1"/>
                </a:solidFill>
                <a:cs typeface="Calibri"/>
              </a:rPr>
              <a:t>Eliminate inefficient serial process flows from risk analysis via collaborative development and division of labor</a:t>
            </a:r>
          </a:p>
          <a:p>
            <a:r>
              <a:rPr lang="en-US" dirty="0">
                <a:solidFill>
                  <a:schemeClr val="tx1"/>
                </a:solidFill>
                <a:cs typeface="Calibri"/>
              </a:rPr>
              <a:t>Useful way to communicate risk to others who might not be as well versed in the way risk is mapped and calculated</a:t>
            </a:r>
            <a:endParaRPr lang="en-US" dirty="0">
              <a:solidFill>
                <a:schemeClr val="tx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tx1"/>
                </a:solidFill>
                <a:ea typeface="Calibri"/>
                <a:cs typeface="Calibri"/>
              </a:rPr>
              <a:t>Shows others how you are using their data (e.g. software, part reliability, structures etc.) in calculating risk to support a more transparent risk management approach</a:t>
            </a:r>
          </a:p>
          <a:p>
            <a:endParaRPr lang="en-US" sz="1400" dirty="0"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8346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D26BC-ADEB-A4F6-1B5D-B8DBF4AE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7447491" cy="895350"/>
          </a:xfrm>
        </p:spPr>
        <p:txBody>
          <a:bodyPr/>
          <a:lstStyle/>
          <a:p>
            <a:r>
              <a:rPr lang="en-US" dirty="0">
                <a:cs typeface="Calibri Light"/>
              </a:rPr>
              <a:t>Definitions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320E0-E003-336F-4DBC-F3D766486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784" y="1933575"/>
            <a:ext cx="9466791" cy="3590925"/>
          </a:xfrm>
        </p:spPr>
        <p:txBody>
          <a:bodyPr>
            <a:normAutofit/>
          </a:bodyPr>
          <a:lstStyle/>
          <a:p>
            <a:r>
              <a:rPr lang="en-US" b="1" u="sng" dirty="0"/>
              <a:t>Reliability</a:t>
            </a:r>
            <a:r>
              <a:rPr lang="en-US" dirty="0"/>
              <a:t> is the probability that component or system will perform its intended function adequately for a specified duration in a specified environment</a:t>
            </a:r>
          </a:p>
          <a:p>
            <a:r>
              <a:rPr lang="en-US" b="1" u="sng" dirty="0"/>
              <a:t>Unreliability</a:t>
            </a:r>
            <a:r>
              <a:rPr lang="en-US" dirty="0"/>
              <a:t> or </a:t>
            </a:r>
            <a:r>
              <a:rPr lang="en-US" b="1" u="sng" dirty="0"/>
              <a:t>Failure Probability</a:t>
            </a:r>
            <a:r>
              <a:rPr lang="en-US" dirty="0"/>
              <a:t> is the probability that component or system </a:t>
            </a:r>
            <a:r>
              <a:rPr lang="en-US" b="1" i="1" dirty="0"/>
              <a:t>fails</a:t>
            </a:r>
            <a:r>
              <a:rPr lang="en-US" dirty="0"/>
              <a:t> to perform its intended function adequately for a specified duration in a specified environment</a:t>
            </a:r>
          </a:p>
          <a:p>
            <a:r>
              <a:rPr lang="en-US" b="1" dirty="0"/>
              <a:t>Notational Conventions</a:t>
            </a:r>
          </a:p>
          <a:p>
            <a:pPr lvl="1"/>
            <a:r>
              <a:rPr lang="en-US" dirty="0"/>
              <a:t>The reliability of components 1 and 2 are called R1 and R2</a:t>
            </a:r>
          </a:p>
          <a:p>
            <a:pPr lvl="1"/>
            <a:r>
              <a:rPr lang="en-US" dirty="0"/>
              <a:t>The failure probabilities of components 1 and 2 are called Q1 and Q2</a:t>
            </a:r>
          </a:p>
          <a:p>
            <a:pPr lvl="1"/>
            <a:r>
              <a:rPr lang="en-US" dirty="0"/>
              <a:t>The reliability and unreliability of a system are called Rs and Qs</a:t>
            </a:r>
          </a:p>
          <a:p>
            <a:r>
              <a:rPr lang="en-US" b="1" dirty="0"/>
              <a:t>Basic result:</a:t>
            </a:r>
            <a:r>
              <a:rPr lang="en-US" dirty="0"/>
              <a:t> From the Axioms of a Probability Space, R + Q = 1</a:t>
            </a:r>
          </a:p>
        </p:txBody>
      </p:sp>
    </p:spTree>
    <p:extLst>
      <p:ext uri="{BB962C8B-B14F-4D97-AF65-F5344CB8AC3E}">
        <p14:creationId xmlns:p14="http://schemas.microsoft.com/office/powerpoint/2010/main" val="3786210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D26BC-ADEB-A4F6-1B5D-B8DBF4AE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7447491" cy="895350"/>
          </a:xfrm>
        </p:spPr>
        <p:txBody>
          <a:bodyPr/>
          <a:lstStyle/>
          <a:p>
            <a:r>
              <a:rPr lang="en-US" dirty="0">
                <a:cs typeface="Calibri Light"/>
              </a:rPr>
              <a:t>Algebraic Calculation of Risk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1320E0-E003-336F-4DBC-F3D7664867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7309" y="1504950"/>
                <a:ext cx="10638366" cy="498157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Reliability and Unreliability of two component systems</a:t>
                </a:r>
              </a:p>
              <a:p>
                <a:pPr lvl="1"/>
                <a:r>
                  <a:rPr lang="en-US" dirty="0"/>
                  <a:t>Series Reliability / Risk Or-gate / 2 of 2 Success Criteria</a:t>
                </a:r>
              </a:p>
              <a:p>
                <a:pPr lvl="2"/>
                <a:r>
                  <a:rPr lang="en-US" dirty="0"/>
                  <a:t>Rs = R1*R2</a:t>
                </a:r>
              </a:p>
              <a:p>
                <a:pPr lvl="1"/>
                <a:r>
                  <a:rPr lang="en-US" dirty="0"/>
                  <a:t>Parallel Reliability / Risk And-gate / 1 of 2 Success Criteria</a:t>
                </a:r>
              </a:p>
              <a:p>
                <a:pPr lvl="2"/>
                <a:r>
                  <a:rPr lang="en-US" dirty="0"/>
                  <a:t>Qs = Q1*Q2</a:t>
                </a:r>
              </a:p>
              <a:p>
                <a:r>
                  <a:rPr lang="en-US" dirty="0"/>
                  <a:t>System Failure Probability of like component redundant systems (with M of N Success Criteria)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d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r>
                  <a:rPr lang="en-US" b="1" dirty="0"/>
                  <a:t>System Equations</a:t>
                </a:r>
              </a:p>
              <a:p>
                <a:pPr lvl="1"/>
                <a:r>
                  <a:rPr lang="en-US" b="1" dirty="0"/>
                  <a:t>System Reliability</a:t>
                </a:r>
                <a:r>
                  <a:rPr lang="en-US" dirty="0"/>
                  <a:t>: An equation for Rs that is consistent with the failure logic of the system that is derived from system objectives and design schematics</a:t>
                </a:r>
              </a:p>
              <a:p>
                <a:pPr lvl="1"/>
                <a:r>
                  <a:rPr lang="en-US" b="1" dirty="0"/>
                  <a:t>System Failure Probability: </a:t>
                </a:r>
                <a:r>
                  <a:rPr lang="en-US" dirty="0"/>
                  <a:t>An equation for Qs that is consistent with the failure logic of the system that is derived from system objectives and design schematics</a:t>
                </a:r>
              </a:p>
              <a:p>
                <a:pPr lvl="1"/>
                <a:r>
                  <a:rPr lang="en-US" dirty="0"/>
                  <a:t>System Equations are derived with the aid of Graphical Models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1320E0-E003-336F-4DBC-F3D7664867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7309" y="1504950"/>
                <a:ext cx="10638366" cy="4981575"/>
              </a:xfrm>
              <a:blipFill>
                <a:blip r:embed="rId2"/>
                <a:stretch>
                  <a:fillRect l="-115" t="-857" r="-7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6324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3AAA8-F35E-C9CD-FAEE-7B5CE5A09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Fundamentals of Various Graphical Representations of Risk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EB220-3051-6DC1-4781-14AC8EA76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98321"/>
            <a:ext cx="9157546" cy="42430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tx1"/>
                </a:solidFill>
                <a:cs typeface="Calibri"/>
              </a:rPr>
              <a:t>Reliability Block Diagrams</a:t>
            </a:r>
          </a:p>
          <a:p>
            <a:r>
              <a:rPr lang="en-US" dirty="0">
                <a:solidFill>
                  <a:schemeClr val="tx1"/>
                </a:solidFill>
                <a:cs typeface="Calibri"/>
              </a:rPr>
              <a:t>Event Sequence Diagrams</a:t>
            </a:r>
          </a:p>
          <a:p>
            <a:r>
              <a:rPr lang="en-US" dirty="0">
                <a:solidFill>
                  <a:schemeClr val="tx1"/>
                </a:solidFill>
                <a:cs typeface="Calibri"/>
              </a:rPr>
              <a:t>Event Trees</a:t>
            </a:r>
          </a:p>
          <a:p>
            <a:r>
              <a:rPr lang="en-US" dirty="0">
                <a:solidFill>
                  <a:schemeClr val="tx1"/>
                </a:solidFill>
                <a:cs typeface="Calibri"/>
              </a:rPr>
              <a:t>Fault Trees</a:t>
            </a:r>
          </a:p>
          <a:p>
            <a:r>
              <a:rPr lang="en-US" dirty="0">
                <a:solidFill>
                  <a:schemeClr val="tx1"/>
                </a:solidFill>
                <a:cs typeface="Calibri"/>
              </a:rPr>
              <a:t>Bayesian Networks</a:t>
            </a:r>
          </a:p>
          <a:p>
            <a:r>
              <a:rPr lang="en-US" dirty="0">
                <a:solidFill>
                  <a:schemeClr val="tx1"/>
                </a:solidFill>
                <a:cs typeface="Calibri"/>
              </a:rPr>
              <a:t>Influence Diagrams</a:t>
            </a:r>
          </a:p>
        </p:txBody>
      </p:sp>
    </p:spTree>
    <p:extLst>
      <p:ext uri="{BB962C8B-B14F-4D97-AF65-F5344CB8AC3E}">
        <p14:creationId xmlns:p14="http://schemas.microsoft.com/office/powerpoint/2010/main" val="1474970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EE2AF-39E9-60F6-0BE9-5611C238C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Reliability Block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65084-A0C0-0E85-5A49-C4C09B401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1"/>
            <a:ext cx="3597681" cy="4110962"/>
          </a:xfrm>
        </p:spPr>
        <p:txBody>
          <a:bodyPr/>
          <a:lstStyle/>
          <a:p>
            <a:r>
              <a:rPr lang="en-US" dirty="0"/>
              <a:t>Reliability Block Diagrams depict component reliability and redundancy relationships throughout and with a system</a:t>
            </a:r>
          </a:p>
          <a:p>
            <a:r>
              <a:rPr lang="en-US" dirty="0"/>
              <a:t>Their main use is to aid with computing system reliability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8341043-0AB2-38B1-3208-FA6CCEE9B910}"/>
              </a:ext>
            </a:extLst>
          </p:cNvPr>
          <p:cNvCxnSpPr>
            <a:cxnSpLocks/>
            <a:stCxn id="11" idx="3"/>
            <a:endCxn id="6" idx="1"/>
          </p:cNvCxnSpPr>
          <p:nvPr/>
        </p:nvCxnSpPr>
        <p:spPr>
          <a:xfrm>
            <a:off x="6466210" y="3257230"/>
            <a:ext cx="794407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D181AF44-A821-8D8E-2FFF-25E6DFD78202}"/>
              </a:ext>
            </a:extLst>
          </p:cNvPr>
          <p:cNvCxnSpPr>
            <a:cxnSpLocks/>
            <a:stCxn id="11" idx="3"/>
            <a:endCxn id="10" idx="1"/>
          </p:cNvCxnSpPr>
          <p:nvPr/>
        </p:nvCxnSpPr>
        <p:spPr>
          <a:xfrm>
            <a:off x="6466210" y="3257230"/>
            <a:ext cx="794405" cy="1319012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8DE64511-462E-64A0-B8F9-4860B869E075}"/>
              </a:ext>
            </a:extLst>
          </p:cNvPr>
          <p:cNvSpPr/>
          <p:nvPr/>
        </p:nvSpPr>
        <p:spPr>
          <a:xfrm>
            <a:off x="7260617" y="2800031"/>
            <a:ext cx="1000246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17A4F3-DB9A-C372-5374-F1961C68125B}"/>
              </a:ext>
            </a:extLst>
          </p:cNvPr>
          <p:cNvSpPr/>
          <p:nvPr/>
        </p:nvSpPr>
        <p:spPr>
          <a:xfrm>
            <a:off x="7260616" y="1481019"/>
            <a:ext cx="1000247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66C1164E-5013-186D-0ABB-41B268019773}"/>
              </a:ext>
            </a:extLst>
          </p:cNvPr>
          <p:cNvCxnSpPr>
            <a:cxnSpLocks/>
            <a:stCxn id="11" idx="3"/>
            <a:endCxn id="7" idx="1"/>
          </p:cNvCxnSpPr>
          <p:nvPr/>
        </p:nvCxnSpPr>
        <p:spPr>
          <a:xfrm flipV="1">
            <a:off x="6466210" y="1938219"/>
            <a:ext cx="794406" cy="1319011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75DC227E-F431-CB09-21B8-27BD4AE57864}"/>
              </a:ext>
            </a:extLst>
          </p:cNvPr>
          <p:cNvCxnSpPr>
            <a:cxnSpLocks/>
            <a:stCxn id="10" idx="3"/>
            <a:endCxn id="23" idx="1"/>
          </p:cNvCxnSpPr>
          <p:nvPr/>
        </p:nvCxnSpPr>
        <p:spPr>
          <a:xfrm flipV="1">
            <a:off x="8260862" y="3257230"/>
            <a:ext cx="1022326" cy="1319012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9CE1DB3-6AA4-B452-2813-A0CA50FFF58E}"/>
              </a:ext>
            </a:extLst>
          </p:cNvPr>
          <p:cNvSpPr/>
          <p:nvPr/>
        </p:nvSpPr>
        <p:spPr>
          <a:xfrm>
            <a:off x="7260615" y="4119042"/>
            <a:ext cx="1000247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20CBCA-3174-D930-4828-B2F16EBD23CF}"/>
              </a:ext>
            </a:extLst>
          </p:cNvPr>
          <p:cNvSpPr/>
          <p:nvPr/>
        </p:nvSpPr>
        <p:spPr>
          <a:xfrm>
            <a:off x="5465963" y="2800030"/>
            <a:ext cx="1000247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A91BC1-3222-3783-ECC4-C941F474C054}"/>
              </a:ext>
            </a:extLst>
          </p:cNvPr>
          <p:cNvSpPr txBox="1"/>
          <p:nvPr/>
        </p:nvSpPr>
        <p:spPr>
          <a:xfrm>
            <a:off x="8252619" y="2905537"/>
            <a:ext cx="601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2/3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E0B1365-8288-A116-9D0C-5B58B6146A77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8260863" y="3257231"/>
            <a:ext cx="99255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F422CA66-0AE5-0E20-5897-BBA16ADA1121}"/>
              </a:ext>
            </a:extLst>
          </p:cNvPr>
          <p:cNvSpPr/>
          <p:nvPr/>
        </p:nvSpPr>
        <p:spPr>
          <a:xfrm>
            <a:off x="9283188" y="2800030"/>
            <a:ext cx="1000247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4</a:t>
            </a:r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380831A9-ADCB-F427-3001-600180E78DC8}"/>
              </a:ext>
            </a:extLst>
          </p:cNvPr>
          <p:cNvCxnSpPr>
            <a:cxnSpLocks/>
            <a:stCxn id="7" idx="3"/>
            <a:endCxn id="23" idx="1"/>
          </p:cNvCxnSpPr>
          <p:nvPr/>
        </p:nvCxnSpPr>
        <p:spPr>
          <a:xfrm>
            <a:off x="8260863" y="1938219"/>
            <a:ext cx="1022325" cy="1319011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5BA199D-546C-EF3E-F960-96A9612E0B7B}"/>
              </a:ext>
            </a:extLst>
          </p:cNvPr>
          <p:cNvSpPr txBox="1"/>
          <p:nvPr/>
        </p:nvSpPr>
        <p:spPr>
          <a:xfrm>
            <a:off x="4734981" y="5416166"/>
            <a:ext cx="60515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Rs = R0 * R2/3 * R4 = R0 * (Q1^3 + 3*R1*Q1^2) * R4</a:t>
            </a:r>
          </a:p>
          <a:p>
            <a:endParaRPr lang="en-US" dirty="0"/>
          </a:p>
          <a:p>
            <a:r>
              <a:rPr lang="en-US" dirty="0"/>
              <a:t>assuming components 1, 2, and 3 are like components</a:t>
            </a:r>
          </a:p>
        </p:txBody>
      </p:sp>
    </p:spTree>
    <p:extLst>
      <p:ext uri="{BB962C8B-B14F-4D97-AF65-F5344CB8AC3E}">
        <p14:creationId xmlns:p14="http://schemas.microsoft.com/office/powerpoint/2010/main" val="4013851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78FD7-240E-12AF-DF46-B6D74896E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/>
              <a:t>Event Sequence Diagram (ESD)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ADE364-60B8-73C1-92DA-52CAC15E2EBB}"/>
              </a:ext>
            </a:extLst>
          </p:cNvPr>
          <p:cNvSpPr txBox="1"/>
          <p:nvPr/>
        </p:nvSpPr>
        <p:spPr>
          <a:xfrm>
            <a:off x="6083036" y="5807398"/>
            <a:ext cx="217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P(Not OK) = E1 * E2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69A074-D7DB-7E5B-E194-D1B5F6EAB0A1}"/>
              </a:ext>
            </a:extLst>
          </p:cNvPr>
          <p:cNvSpPr txBox="1"/>
          <p:nvPr/>
        </p:nvSpPr>
        <p:spPr>
          <a:xfrm>
            <a:off x="6083036" y="4536361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P(OK) = 1 – E1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AE5FD6D-09A2-69AA-AAE2-FA1017C5D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74041"/>
            <a:ext cx="4413351" cy="480131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Bottom-up approach</a:t>
            </a:r>
          </a:p>
          <a:p>
            <a:r>
              <a:rPr lang="en-US" dirty="0"/>
              <a:t>“Yes” will always lead right and “No” will always lead down</a:t>
            </a:r>
          </a:p>
          <a:p>
            <a:r>
              <a:rPr lang="en-US" dirty="0"/>
              <a:t>ESDs represent a chain of Boolean Events or even a tree of Boolean Events</a:t>
            </a:r>
          </a:p>
          <a:p>
            <a:r>
              <a:rPr lang="en-US" dirty="0"/>
              <a:t>The initiating event and end states are circles, and the pivotal events are diamonds</a:t>
            </a:r>
          </a:p>
          <a:p>
            <a:r>
              <a:rPr lang="en-US" dirty="0"/>
              <a:t>In this example:</a:t>
            </a:r>
          </a:p>
          <a:p>
            <a:pPr lvl="1"/>
            <a:r>
              <a:rPr lang="en-US" dirty="0"/>
              <a:t>IE = Drive to Store</a:t>
            </a:r>
          </a:p>
          <a:p>
            <a:pPr lvl="1"/>
            <a:r>
              <a:rPr lang="en-US" dirty="0"/>
              <a:t>E1 = Wreck Given IE</a:t>
            </a:r>
          </a:p>
          <a:p>
            <a:pPr lvl="1"/>
            <a:r>
              <a:rPr lang="en-US" dirty="0"/>
              <a:t>E2 = Air Bag Fails Given E1</a:t>
            </a:r>
          </a:p>
          <a:p>
            <a:pPr lvl="1"/>
            <a:r>
              <a:rPr lang="en-US" dirty="0"/>
              <a:t>P(OK) + P(&lt; OK) + P(Not OK) = 1</a:t>
            </a:r>
          </a:p>
          <a:p>
            <a:r>
              <a:rPr lang="en-US" dirty="0"/>
              <a:t>ESDs are simple yet flexible since they allow multiple end states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710807A-B8B7-55EA-E351-9AF66FA66510}"/>
              </a:ext>
            </a:extLst>
          </p:cNvPr>
          <p:cNvSpPr/>
          <p:nvPr/>
        </p:nvSpPr>
        <p:spPr>
          <a:xfrm>
            <a:off x="5839865" y="2078476"/>
            <a:ext cx="891675" cy="8300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IE</a:t>
            </a:r>
          </a:p>
        </p:txBody>
      </p:sp>
      <p:sp>
        <p:nvSpPr>
          <p:cNvPr id="11" name="Flowchart: Decision 10">
            <a:extLst>
              <a:ext uri="{FF2B5EF4-FFF2-40B4-BE49-F238E27FC236}">
                <a16:creationId xmlns:a16="http://schemas.microsoft.com/office/drawing/2014/main" id="{CB938653-43C6-D533-B964-F374CB428379}"/>
              </a:ext>
            </a:extLst>
          </p:cNvPr>
          <p:cNvSpPr/>
          <p:nvPr/>
        </p:nvSpPr>
        <p:spPr>
          <a:xfrm>
            <a:off x="7054629" y="2081715"/>
            <a:ext cx="1019328" cy="830095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E1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4DD063E-AF8B-B553-5A83-000897E5C7F5}"/>
              </a:ext>
            </a:extLst>
          </p:cNvPr>
          <p:cNvCxnSpPr>
            <a:cxnSpLocks/>
            <a:stCxn id="10" idx="6"/>
            <a:endCxn id="11" idx="1"/>
          </p:cNvCxnSpPr>
          <p:nvPr/>
        </p:nvCxnSpPr>
        <p:spPr>
          <a:xfrm>
            <a:off x="6731540" y="2493523"/>
            <a:ext cx="323089" cy="32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lowchart: Decision 16">
            <a:extLst>
              <a:ext uri="{FF2B5EF4-FFF2-40B4-BE49-F238E27FC236}">
                <a16:creationId xmlns:a16="http://schemas.microsoft.com/office/drawing/2014/main" id="{0454E352-72F8-1F77-0180-4A5161689304}"/>
              </a:ext>
            </a:extLst>
          </p:cNvPr>
          <p:cNvSpPr/>
          <p:nvPr/>
        </p:nvSpPr>
        <p:spPr>
          <a:xfrm>
            <a:off x="8397046" y="2078475"/>
            <a:ext cx="1019328" cy="830095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E2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D42ABA2-CEE0-BCA6-8F8C-784341BEBFA1}"/>
              </a:ext>
            </a:extLst>
          </p:cNvPr>
          <p:cNvCxnSpPr>
            <a:cxnSpLocks/>
            <a:stCxn id="11" idx="3"/>
            <a:endCxn id="17" idx="1"/>
          </p:cNvCxnSpPr>
          <p:nvPr/>
        </p:nvCxnSpPr>
        <p:spPr>
          <a:xfrm flipV="1">
            <a:off x="8073957" y="2493523"/>
            <a:ext cx="323089" cy="32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DDDC6E22-3787-8E86-6548-B18AC6A478D7}"/>
              </a:ext>
            </a:extLst>
          </p:cNvPr>
          <p:cNvSpPr/>
          <p:nvPr/>
        </p:nvSpPr>
        <p:spPr>
          <a:xfrm>
            <a:off x="7127230" y="3369584"/>
            <a:ext cx="891675" cy="8300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OK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765458C-AFF9-BA0A-EB91-CBF59D9FD74E}"/>
              </a:ext>
            </a:extLst>
          </p:cNvPr>
          <p:cNvSpPr/>
          <p:nvPr/>
        </p:nvSpPr>
        <p:spPr>
          <a:xfrm>
            <a:off x="8460872" y="3390948"/>
            <a:ext cx="891675" cy="8300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&lt; OK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935C0B1-5D71-8E23-EE92-66D6FD2D4985}"/>
              </a:ext>
            </a:extLst>
          </p:cNvPr>
          <p:cNvSpPr/>
          <p:nvPr/>
        </p:nvSpPr>
        <p:spPr>
          <a:xfrm>
            <a:off x="9739463" y="2078475"/>
            <a:ext cx="891675" cy="8300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 OK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A7AB216-63D0-76E9-D118-D5CAA52B7EF3}"/>
              </a:ext>
            </a:extLst>
          </p:cNvPr>
          <p:cNvCxnSpPr>
            <a:cxnSpLocks/>
            <a:stCxn id="17" idx="3"/>
            <a:endCxn id="23" idx="2"/>
          </p:cNvCxnSpPr>
          <p:nvPr/>
        </p:nvCxnSpPr>
        <p:spPr>
          <a:xfrm flipV="1">
            <a:off x="9416374" y="2493522"/>
            <a:ext cx="323089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68A4C16-3F8B-AD28-98B5-72CC6FAA1901}"/>
              </a:ext>
            </a:extLst>
          </p:cNvPr>
          <p:cNvCxnSpPr>
            <a:cxnSpLocks/>
            <a:stCxn id="11" idx="2"/>
            <a:endCxn id="21" idx="0"/>
          </p:cNvCxnSpPr>
          <p:nvPr/>
        </p:nvCxnSpPr>
        <p:spPr>
          <a:xfrm>
            <a:off x="7564293" y="2911810"/>
            <a:ext cx="8775" cy="45777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285372C-6D0C-6756-F270-72BD814FAE67}"/>
              </a:ext>
            </a:extLst>
          </p:cNvPr>
          <p:cNvCxnSpPr>
            <a:cxnSpLocks/>
            <a:stCxn id="17" idx="2"/>
            <a:endCxn id="22" idx="0"/>
          </p:cNvCxnSpPr>
          <p:nvPr/>
        </p:nvCxnSpPr>
        <p:spPr>
          <a:xfrm>
            <a:off x="8906710" y="2908570"/>
            <a:ext cx="0" cy="4823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5C166AF-E6A4-B22B-32AF-08EAA6B3CAC2}"/>
              </a:ext>
            </a:extLst>
          </p:cNvPr>
          <p:cNvSpPr txBox="1"/>
          <p:nvPr/>
        </p:nvSpPr>
        <p:spPr>
          <a:xfrm>
            <a:off x="6096000" y="5163826"/>
            <a:ext cx="2449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P(&lt; OK) = E1 * (1 – E2)</a:t>
            </a:r>
          </a:p>
        </p:txBody>
      </p:sp>
    </p:spTree>
    <p:extLst>
      <p:ext uri="{BB962C8B-B14F-4D97-AF65-F5344CB8AC3E}">
        <p14:creationId xmlns:p14="http://schemas.microsoft.com/office/powerpoint/2010/main" val="1881497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31FA4-F481-1C36-B260-DC4E54640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361" y="403274"/>
            <a:ext cx="3045731" cy="914401"/>
          </a:xfrm>
        </p:spPr>
        <p:txBody>
          <a:bodyPr/>
          <a:lstStyle/>
          <a:p>
            <a:r>
              <a:rPr lang="en-US" dirty="0"/>
              <a:t>Event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358D5-D48C-94BB-19D2-3A355B873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771" y="1320802"/>
            <a:ext cx="4098727" cy="4775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Event Trees are an extension of ESDs</a:t>
            </a:r>
          </a:p>
          <a:p>
            <a:r>
              <a:rPr lang="en-US" dirty="0"/>
              <a:t>Formally, ESDs are binary trees whereas Event Trees are N-</a:t>
            </a:r>
            <a:r>
              <a:rPr lang="en-US" dirty="0" err="1"/>
              <a:t>ary</a:t>
            </a:r>
            <a:r>
              <a:rPr lang="en-US" dirty="0"/>
              <a:t> trees</a:t>
            </a:r>
          </a:p>
          <a:p>
            <a:r>
              <a:rPr lang="en-US" dirty="0"/>
              <a:t>Event Trees are not restricted to Yes/No events although some Event Trees are formulated with binary branching</a:t>
            </a:r>
          </a:p>
          <a:p>
            <a:r>
              <a:rPr lang="en-US" dirty="0"/>
              <a:t>Pivotal events can have multiple outcomes, but the outcomes must be mutually exclusive (i.e. they are Categorical rather than just Boolean)</a:t>
            </a:r>
          </a:p>
          <a:p>
            <a:r>
              <a:rPr lang="en-US" dirty="0"/>
              <a:t>The probability of achieving a specific end state given the initiating event is computed as a sum-product of the branches leading to that </a:t>
            </a:r>
            <a:r>
              <a:rPr lang="en-US"/>
              <a:t>end state</a:t>
            </a:r>
          </a:p>
          <a:p>
            <a:r>
              <a:rPr lang="en-US"/>
              <a:t>Event </a:t>
            </a:r>
            <a:r>
              <a:rPr lang="en-US" dirty="0"/>
              <a:t>Trees model all possible pathways within the scope</a:t>
            </a:r>
          </a:p>
          <a:p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A2386E5-43B9-36EB-1CAA-97E02892B84D}"/>
              </a:ext>
            </a:extLst>
          </p:cNvPr>
          <p:cNvCxnSpPr>
            <a:cxnSpLocks/>
            <a:stCxn id="10" idx="6"/>
            <a:endCxn id="14" idx="1"/>
          </p:cNvCxnSpPr>
          <p:nvPr/>
        </p:nvCxnSpPr>
        <p:spPr>
          <a:xfrm flipV="1">
            <a:off x="6540397" y="2108371"/>
            <a:ext cx="579539" cy="29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24655586-BD0E-3758-8859-3EE38C2E5516}"/>
              </a:ext>
            </a:extLst>
          </p:cNvPr>
          <p:cNvCxnSpPr>
            <a:cxnSpLocks/>
            <a:stCxn id="10" idx="6"/>
            <a:endCxn id="13" idx="1"/>
          </p:cNvCxnSpPr>
          <p:nvPr/>
        </p:nvCxnSpPr>
        <p:spPr>
          <a:xfrm>
            <a:off x="6540397" y="2111302"/>
            <a:ext cx="556147" cy="2911063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2F0EABF7-E334-E33D-5F66-32CC84A744EA}"/>
              </a:ext>
            </a:extLst>
          </p:cNvPr>
          <p:cNvSpPr/>
          <p:nvPr/>
        </p:nvSpPr>
        <p:spPr>
          <a:xfrm>
            <a:off x="4564185" y="1651171"/>
            <a:ext cx="1976212" cy="92026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Re-pressurization Activated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40C15A8-FC2A-876A-0564-B81579640155}"/>
              </a:ext>
            </a:extLst>
          </p:cNvPr>
          <p:cNvSpPr/>
          <p:nvPr/>
        </p:nvSpPr>
        <p:spPr>
          <a:xfrm>
            <a:off x="8550032" y="1651170"/>
            <a:ext cx="1101970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Nominal Thrust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C62843-F0ED-7BE9-D0ED-B0D20740CD02}"/>
              </a:ext>
            </a:extLst>
          </p:cNvPr>
          <p:cNvSpPr/>
          <p:nvPr/>
        </p:nvSpPr>
        <p:spPr>
          <a:xfrm>
            <a:off x="7096544" y="4565165"/>
            <a:ext cx="1000249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Over-press Condition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9174B1-57F0-2C21-2271-7B764574C4EB}"/>
              </a:ext>
            </a:extLst>
          </p:cNvPr>
          <p:cNvSpPr/>
          <p:nvPr/>
        </p:nvSpPr>
        <p:spPr>
          <a:xfrm>
            <a:off x="7119936" y="1651171"/>
            <a:ext cx="1000246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Under-press Condition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E7BFFE-BD35-DCA7-A607-6A69870DC30D}"/>
              </a:ext>
            </a:extLst>
          </p:cNvPr>
          <p:cNvSpPr/>
          <p:nvPr/>
        </p:nvSpPr>
        <p:spPr>
          <a:xfrm>
            <a:off x="7119935" y="332159"/>
            <a:ext cx="1000247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Engine Receives Nominal Fuel Supply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36294FA-99F2-3CAC-137E-7FFAE96516A1}"/>
              </a:ext>
            </a:extLst>
          </p:cNvPr>
          <p:cNvSpPr/>
          <p:nvPr/>
        </p:nvSpPr>
        <p:spPr>
          <a:xfrm>
            <a:off x="8550032" y="2808739"/>
            <a:ext cx="1101970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Low Thrust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915925C-673F-979F-0E1B-B40406218734}"/>
              </a:ext>
            </a:extLst>
          </p:cNvPr>
          <p:cNvSpPr/>
          <p:nvPr/>
        </p:nvSpPr>
        <p:spPr>
          <a:xfrm>
            <a:off x="8550032" y="332159"/>
            <a:ext cx="1101970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Nominal Thrust</a:t>
            </a: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424F1609-3911-4E95-7FD7-9306A018A8BC}"/>
              </a:ext>
            </a:extLst>
          </p:cNvPr>
          <p:cNvCxnSpPr>
            <a:cxnSpLocks/>
            <a:stCxn id="10" idx="6"/>
            <a:endCxn id="15" idx="1"/>
          </p:cNvCxnSpPr>
          <p:nvPr/>
        </p:nvCxnSpPr>
        <p:spPr>
          <a:xfrm flipV="1">
            <a:off x="6540397" y="789359"/>
            <a:ext cx="579538" cy="1321943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726933D4-CB2E-5B43-ADF4-DA3B9A6D9EC4}"/>
              </a:ext>
            </a:extLst>
          </p:cNvPr>
          <p:cNvCxnSpPr>
            <a:cxnSpLocks/>
            <a:stCxn id="57" idx="3"/>
            <a:endCxn id="61" idx="2"/>
          </p:cNvCxnSpPr>
          <p:nvPr/>
        </p:nvCxnSpPr>
        <p:spPr>
          <a:xfrm>
            <a:off x="9601141" y="5022365"/>
            <a:ext cx="449446" cy="1184031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DE7CCF33-2267-F909-9E2E-2BB5543C1FA5}"/>
              </a:ext>
            </a:extLst>
          </p:cNvPr>
          <p:cNvCxnSpPr>
            <a:cxnSpLocks/>
            <a:stCxn id="14" idx="2"/>
            <a:endCxn id="16" idx="2"/>
          </p:cNvCxnSpPr>
          <p:nvPr/>
        </p:nvCxnSpPr>
        <p:spPr>
          <a:xfrm rot="16200000" flipH="1">
            <a:off x="7734861" y="2450768"/>
            <a:ext cx="700368" cy="929973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4E4A367-77C0-D5ED-8B7B-AC9873BA2433}"/>
              </a:ext>
            </a:extLst>
          </p:cNvPr>
          <p:cNvCxnSpPr>
            <a:cxnSpLocks/>
            <a:stCxn id="57" idx="3"/>
            <a:endCxn id="53" idx="2"/>
          </p:cNvCxnSpPr>
          <p:nvPr/>
        </p:nvCxnSpPr>
        <p:spPr>
          <a:xfrm>
            <a:off x="9601141" y="5022365"/>
            <a:ext cx="44944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E0FA8CD-132B-28C1-103B-DE8B9C9C54E5}"/>
              </a:ext>
            </a:extLst>
          </p:cNvPr>
          <p:cNvCxnSpPr>
            <a:cxnSpLocks/>
            <a:stCxn id="14" idx="3"/>
            <a:endCxn id="12" idx="2"/>
          </p:cNvCxnSpPr>
          <p:nvPr/>
        </p:nvCxnSpPr>
        <p:spPr>
          <a:xfrm flipV="1">
            <a:off x="8120182" y="2108370"/>
            <a:ext cx="429850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95AD5E8-8228-5FB7-DCB6-48DE84CB98E6}"/>
              </a:ext>
            </a:extLst>
          </p:cNvPr>
          <p:cNvCxnSpPr>
            <a:cxnSpLocks/>
            <a:stCxn id="15" idx="3"/>
            <a:endCxn id="17" idx="2"/>
          </p:cNvCxnSpPr>
          <p:nvPr/>
        </p:nvCxnSpPr>
        <p:spPr>
          <a:xfrm>
            <a:off x="8120182" y="789359"/>
            <a:ext cx="42985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94DDAF8A-0891-78C4-F197-C59F577D444A}"/>
              </a:ext>
            </a:extLst>
          </p:cNvPr>
          <p:cNvSpPr/>
          <p:nvPr/>
        </p:nvSpPr>
        <p:spPr>
          <a:xfrm>
            <a:off x="10050587" y="4565165"/>
            <a:ext cx="1101970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Nominal Thrust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D70103E-F979-6AE9-CD5C-30693CDB8BF5}"/>
              </a:ext>
            </a:extLst>
          </p:cNvPr>
          <p:cNvCxnSpPr>
            <a:cxnSpLocks/>
            <a:stCxn id="13" idx="3"/>
            <a:endCxn id="57" idx="1"/>
          </p:cNvCxnSpPr>
          <p:nvPr/>
        </p:nvCxnSpPr>
        <p:spPr>
          <a:xfrm>
            <a:off x="8096793" y="5022365"/>
            <a:ext cx="50409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DD644053-D85F-DA45-F9A1-ED2A7D2D305D}"/>
              </a:ext>
            </a:extLst>
          </p:cNvPr>
          <p:cNvSpPr/>
          <p:nvPr/>
        </p:nvSpPr>
        <p:spPr>
          <a:xfrm>
            <a:off x="8600892" y="4565165"/>
            <a:ext cx="1000249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Venting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07441E8-0AA5-FEFA-E4BB-3AA707768CC9}"/>
              </a:ext>
            </a:extLst>
          </p:cNvPr>
          <p:cNvSpPr/>
          <p:nvPr/>
        </p:nvSpPr>
        <p:spPr>
          <a:xfrm>
            <a:off x="10050587" y="5749196"/>
            <a:ext cx="1101970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Tank Failure</a:t>
            </a:r>
          </a:p>
        </p:txBody>
      </p: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E761015E-283F-32A5-4772-A58B800A9C76}"/>
              </a:ext>
            </a:extLst>
          </p:cNvPr>
          <p:cNvCxnSpPr>
            <a:cxnSpLocks/>
            <a:stCxn id="57" idx="3"/>
            <a:endCxn id="68" idx="2"/>
          </p:cNvCxnSpPr>
          <p:nvPr/>
        </p:nvCxnSpPr>
        <p:spPr>
          <a:xfrm flipV="1">
            <a:off x="9601141" y="3886200"/>
            <a:ext cx="449446" cy="1136165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B1F062FD-C96D-E773-BF43-EC699CD8B895}"/>
              </a:ext>
            </a:extLst>
          </p:cNvPr>
          <p:cNvSpPr/>
          <p:nvPr/>
        </p:nvSpPr>
        <p:spPr>
          <a:xfrm>
            <a:off x="10050587" y="3429000"/>
            <a:ext cx="1101970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High Thrust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06CE23-17D4-3DC2-1478-FF0A921A8D9D}"/>
              </a:ext>
            </a:extLst>
          </p:cNvPr>
          <p:cNvSpPr txBox="1"/>
          <p:nvPr/>
        </p:nvSpPr>
        <p:spPr>
          <a:xfrm>
            <a:off x="4934974" y="2777254"/>
            <a:ext cx="1234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Initiating Event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BFD3FE-5C2C-5F17-AA05-C33BCECC53B6}"/>
              </a:ext>
            </a:extLst>
          </p:cNvPr>
          <p:cNvSpPr txBox="1"/>
          <p:nvPr/>
        </p:nvSpPr>
        <p:spPr>
          <a:xfrm>
            <a:off x="7047240" y="5762078"/>
            <a:ext cx="11456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Pivotal Events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C3917E-D53B-E405-0601-87C319E76AE4}"/>
              </a:ext>
            </a:extLst>
          </p:cNvPr>
          <p:cNvSpPr txBox="1"/>
          <p:nvPr/>
        </p:nvSpPr>
        <p:spPr>
          <a:xfrm>
            <a:off x="10150166" y="2902619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End States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9EA7DC-4798-7776-E39B-420690496687}"/>
              </a:ext>
            </a:extLst>
          </p:cNvPr>
          <p:cNvSpPr txBox="1"/>
          <p:nvPr/>
        </p:nvSpPr>
        <p:spPr>
          <a:xfrm>
            <a:off x="1039443" y="6188612"/>
            <a:ext cx="7947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P(Nominal Thrust) = P(Under-press leads to Nominal Thrust) + P(Over-press) * P(Venting leads to Nominal Thrust)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71117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DB7320F-00A4-51DF-4F44-BA290E7D5ACD}"/>
              </a:ext>
            </a:extLst>
          </p:cNvPr>
          <p:cNvSpPr txBox="1">
            <a:spLocks/>
          </p:cNvSpPr>
          <p:nvPr/>
        </p:nvSpPr>
        <p:spPr>
          <a:xfrm>
            <a:off x="470509" y="1420967"/>
            <a:ext cx="5797047" cy="42721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Top-down approach. End event is undesired with sub events being failures that lead there.</a:t>
            </a:r>
          </a:p>
          <a:p>
            <a:r>
              <a:rPr lang="en-US" dirty="0"/>
              <a:t>Gates are used to represent Boolean logic</a:t>
            </a:r>
          </a:p>
          <a:p>
            <a:r>
              <a:rPr lang="en-US" dirty="0"/>
              <a:t>And = </a:t>
            </a:r>
          </a:p>
          <a:p>
            <a:r>
              <a:rPr lang="en-US" dirty="0"/>
              <a:t>Or = </a:t>
            </a:r>
          </a:p>
          <a:p>
            <a:r>
              <a:rPr lang="en-US" dirty="0"/>
              <a:t>Not, XOR and M/N Gates are also used</a:t>
            </a:r>
          </a:p>
          <a:p>
            <a:r>
              <a:rPr lang="en-US" dirty="0"/>
              <a:t>Each basic event (circles) has an associated failure rate or failure probability</a:t>
            </a:r>
          </a:p>
          <a:p>
            <a:r>
              <a:rPr lang="en-US" dirty="0"/>
              <a:t>You can solve any individual gate for the failure probability of that specific part of the system </a:t>
            </a:r>
          </a:p>
          <a:p>
            <a:r>
              <a:rPr lang="en-US" dirty="0"/>
              <a:t>Allows easy integration of uncertainty calculations to impact results in an informative way.</a:t>
            </a:r>
          </a:p>
          <a:p>
            <a:r>
              <a:rPr lang="en-US" dirty="0"/>
              <a:t>Fault Trees are useful throughout the design process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FC1C3-C4F5-DAF8-01D0-4592D4106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Fault Trees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7D5B8963-C79F-5714-4D99-C041C03169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910" y="1693079"/>
            <a:ext cx="3473629" cy="3238666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9FAE2C-26B9-72D2-4823-05ABA59EF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118" y="2376700"/>
            <a:ext cx="322797" cy="5977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F35D31-43F7-5335-D43B-DDC10120C360}"/>
              </a:ext>
            </a:extLst>
          </p:cNvPr>
          <p:cNvSpPr txBox="1"/>
          <p:nvPr/>
        </p:nvSpPr>
        <p:spPr>
          <a:xfrm>
            <a:off x="7688580" y="5199341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Qd</a:t>
            </a:r>
            <a:r>
              <a:rPr lang="en-US" dirty="0"/>
              <a:t> = Qa * (1 – Rb*Rc)</a:t>
            </a:r>
          </a:p>
        </p:txBody>
      </p:sp>
    </p:spTree>
    <p:extLst>
      <p:ext uri="{BB962C8B-B14F-4D97-AF65-F5344CB8AC3E}">
        <p14:creationId xmlns:p14="http://schemas.microsoft.com/office/powerpoint/2010/main" val="1435507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22844-0B49-811D-5921-F80147BDD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3758479" cy="1320800"/>
          </a:xfrm>
        </p:spPr>
        <p:txBody>
          <a:bodyPr/>
          <a:lstStyle/>
          <a:p>
            <a:r>
              <a:rPr lang="en-US" dirty="0"/>
              <a:t>Bayesian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9D8B4-9269-44E0-9DD9-2D457FDBC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4052814" cy="3996371"/>
          </a:xfrm>
        </p:spPr>
        <p:txBody>
          <a:bodyPr/>
          <a:lstStyle/>
          <a:p>
            <a:r>
              <a:rPr lang="en-US" dirty="0"/>
              <a:t>Probabilistic model depicting random variables and their conditional dependencies</a:t>
            </a:r>
          </a:p>
          <a:p>
            <a:r>
              <a:rPr lang="en-US" dirty="0"/>
              <a:t>Mathematically they are directed acyclic graphs</a:t>
            </a:r>
          </a:p>
          <a:p>
            <a:r>
              <a:rPr lang="en-US" dirty="0"/>
              <a:t>A pair of nodes where there is no path connecting them are conditionally independent</a:t>
            </a:r>
          </a:p>
          <a:p>
            <a:r>
              <a:rPr lang="en-US" dirty="0"/>
              <a:t>Note: In this example, all three variables are Boolean, but they can be discrete or continuous variables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4233F3E-A394-2279-8BC4-371D780AF4A6}"/>
              </a:ext>
            </a:extLst>
          </p:cNvPr>
          <p:cNvSpPr/>
          <p:nvPr/>
        </p:nvSpPr>
        <p:spPr>
          <a:xfrm>
            <a:off x="5533880" y="1883509"/>
            <a:ext cx="1500554" cy="8102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Weather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3C646B2-BC5A-175D-BD89-0E83B686646B}"/>
              </a:ext>
            </a:extLst>
          </p:cNvPr>
          <p:cNvSpPr/>
          <p:nvPr/>
        </p:nvSpPr>
        <p:spPr>
          <a:xfrm>
            <a:off x="7659667" y="1883509"/>
            <a:ext cx="1500554" cy="8102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 Usage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9D13D6C-0611-CC39-37AB-06D609641329}"/>
              </a:ext>
            </a:extLst>
          </p:cNvPr>
          <p:cNvSpPr/>
          <p:nvPr/>
        </p:nvSpPr>
        <p:spPr>
          <a:xfrm>
            <a:off x="6585440" y="3544669"/>
            <a:ext cx="1500554" cy="8102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Engine Temp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DD35583-DC85-CD34-DF36-4073C96E0ADB}"/>
              </a:ext>
            </a:extLst>
          </p:cNvPr>
          <p:cNvCxnSpPr>
            <a:cxnSpLocks/>
            <a:stCxn id="4" idx="4"/>
            <a:endCxn id="6" idx="1"/>
          </p:cNvCxnSpPr>
          <p:nvPr/>
        </p:nvCxnSpPr>
        <p:spPr>
          <a:xfrm>
            <a:off x="6284157" y="2693769"/>
            <a:ext cx="521034" cy="9695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5197049-E026-513D-4024-2C6FD2AB27C4}"/>
              </a:ext>
            </a:extLst>
          </p:cNvPr>
          <p:cNvCxnSpPr>
            <a:cxnSpLocks/>
            <a:stCxn id="5" idx="4"/>
            <a:endCxn id="6" idx="7"/>
          </p:cNvCxnSpPr>
          <p:nvPr/>
        </p:nvCxnSpPr>
        <p:spPr>
          <a:xfrm flipH="1">
            <a:off x="7866243" y="2693769"/>
            <a:ext cx="543701" cy="9695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CCD32E0-8E5D-5A9F-7044-10D9C3DFE35B}"/>
              </a:ext>
            </a:extLst>
          </p:cNvPr>
          <p:cNvCxnSpPr>
            <a:cxnSpLocks/>
            <a:stCxn id="4" idx="6"/>
            <a:endCxn id="5" idx="2"/>
          </p:cNvCxnSpPr>
          <p:nvPr/>
        </p:nvCxnSpPr>
        <p:spPr>
          <a:xfrm>
            <a:off x="7034434" y="2288639"/>
            <a:ext cx="62523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E513F9DE-B3ED-8C29-CE06-6FAD8D2D05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482753"/>
              </p:ext>
            </p:extLst>
          </p:nvPr>
        </p:nvGraphicFramePr>
        <p:xfrm>
          <a:off x="4977619" y="913949"/>
          <a:ext cx="1767842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3921">
                  <a:extLst>
                    <a:ext uri="{9D8B030D-6E8A-4147-A177-3AD203B41FA5}">
                      <a16:colId xmlns:a16="http://schemas.microsoft.com/office/drawing/2014/main" val="2051118198"/>
                    </a:ext>
                  </a:extLst>
                </a:gridCol>
                <a:gridCol w="883921">
                  <a:extLst>
                    <a:ext uri="{9D8B030D-6E8A-4147-A177-3AD203B41FA5}">
                      <a16:colId xmlns:a16="http://schemas.microsoft.com/office/drawing/2014/main" val="1116809956"/>
                    </a:ext>
                  </a:extLst>
                </a:gridCol>
              </a:tblGrid>
              <a:tr h="171633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Above 90°F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467358"/>
                  </a:ext>
                </a:extLst>
              </a:tr>
              <a:tr h="17163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5521629"/>
                  </a:ext>
                </a:extLst>
              </a:tr>
              <a:tr h="17163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4875076"/>
                  </a:ext>
                </a:extLst>
              </a:tr>
            </a:tbl>
          </a:graphicData>
        </a:graphic>
      </p:graphicFrame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BEAC832D-94A2-A44D-DA30-98FCDA3AF8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06373"/>
              </p:ext>
            </p:extLst>
          </p:nvPr>
        </p:nvGraphicFramePr>
        <p:xfrm>
          <a:off x="7659667" y="728395"/>
          <a:ext cx="2571261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087">
                  <a:extLst>
                    <a:ext uri="{9D8B030D-6E8A-4147-A177-3AD203B41FA5}">
                      <a16:colId xmlns:a16="http://schemas.microsoft.com/office/drawing/2014/main" val="3930244861"/>
                    </a:ext>
                  </a:extLst>
                </a:gridCol>
                <a:gridCol w="857087">
                  <a:extLst>
                    <a:ext uri="{9D8B030D-6E8A-4147-A177-3AD203B41FA5}">
                      <a16:colId xmlns:a16="http://schemas.microsoft.com/office/drawing/2014/main" val="1380889243"/>
                    </a:ext>
                  </a:extLst>
                </a:gridCol>
                <a:gridCol w="857087">
                  <a:extLst>
                    <a:ext uri="{9D8B030D-6E8A-4147-A177-3AD203B41FA5}">
                      <a16:colId xmlns:a16="http://schemas.microsoft.com/office/drawing/2014/main" val="16160321"/>
                    </a:ext>
                  </a:extLst>
                </a:gridCol>
              </a:tblGrid>
              <a:tr h="242277"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Above 90°F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AC On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713661"/>
                  </a:ext>
                </a:extLst>
              </a:tr>
              <a:tr h="24227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3372686"/>
                  </a:ext>
                </a:extLst>
              </a:tr>
              <a:tr h="242277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0.2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878930"/>
                  </a:ext>
                </a:extLst>
              </a:tr>
              <a:tr h="242277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2744103"/>
                  </a:ext>
                </a:extLst>
              </a:tr>
            </a:tbl>
          </a:graphicData>
        </a:graphic>
      </p:graphicFrame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67F96645-36F9-2878-DCC7-596EBAD8CD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523744"/>
              </p:ext>
            </p:extLst>
          </p:nvPr>
        </p:nvGraphicFramePr>
        <p:xfrm>
          <a:off x="5842588" y="4602480"/>
          <a:ext cx="3008924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231">
                  <a:extLst>
                    <a:ext uri="{9D8B030D-6E8A-4147-A177-3AD203B41FA5}">
                      <a16:colId xmlns:a16="http://schemas.microsoft.com/office/drawing/2014/main" val="1699136461"/>
                    </a:ext>
                  </a:extLst>
                </a:gridCol>
                <a:gridCol w="752231">
                  <a:extLst>
                    <a:ext uri="{9D8B030D-6E8A-4147-A177-3AD203B41FA5}">
                      <a16:colId xmlns:a16="http://schemas.microsoft.com/office/drawing/2014/main" val="78700820"/>
                    </a:ext>
                  </a:extLst>
                </a:gridCol>
                <a:gridCol w="752231">
                  <a:extLst>
                    <a:ext uri="{9D8B030D-6E8A-4147-A177-3AD203B41FA5}">
                      <a16:colId xmlns:a16="http://schemas.microsoft.com/office/drawing/2014/main" val="64620484"/>
                    </a:ext>
                  </a:extLst>
                </a:gridCol>
                <a:gridCol w="752231">
                  <a:extLst>
                    <a:ext uri="{9D8B030D-6E8A-4147-A177-3AD203B41FA5}">
                      <a16:colId xmlns:a16="http://schemas.microsoft.com/office/drawing/2014/main" val="1545165313"/>
                    </a:ext>
                  </a:extLst>
                </a:gridCol>
              </a:tblGrid>
              <a:tr h="201300"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Above 90°F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AC On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Engine Redline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0273228"/>
                  </a:ext>
                </a:extLst>
              </a:tr>
              <a:tr h="201300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007056"/>
                  </a:ext>
                </a:extLst>
              </a:tr>
              <a:tr h="2013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1444232"/>
                  </a:ext>
                </a:extLst>
              </a:tr>
              <a:tr h="2013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154869"/>
                  </a:ext>
                </a:extLst>
              </a:tr>
              <a:tr h="2013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7291598"/>
                  </a:ext>
                </a:extLst>
              </a:tr>
              <a:tr h="2013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0.04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3792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1526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16048-A7AF-DC36-1889-F2B24AB1C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2960"/>
          </a:xfrm>
        </p:spPr>
        <p:txBody>
          <a:bodyPr/>
          <a:lstStyle/>
          <a:p>
            <a:r>
              <a:rPr lang="en-US" dirty="0"/>
              <a:t>Influence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47E21-7E48-D88F-EA9F-F1FC6DC4E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30078"/>
            <a:ext cx="4656666" cy="461128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Mathematically, influence diagrams are also directed acyclic graphs</a:t>
            </a:r>
          </a:p>
          <a:p>
            <a:pPr>
              <a:buClr>
                <a:srgbClr val="EB3D9F"/>
              </a:buClr>
            </a:pPr>
            <a:r>
              <a:rPr lang="en-US" dirty="0"/>
              <a:t>Four main node types:</a:t>
            </a:r>
          </a:p>
          <a:p>
            <a:pPr lvl="1">
              <a:buClr>
                <a:srgbClr val="EB3D9F"/>
              </a:buClr>
            </a:pPr>
            <a:r>
              <a:rPr lang="en-US" dirty="0"/>
              <a:t>Ovals are uncertain</a:t>
            </a:r>
          </a:p>
          <a:p>
            <a:pPr lvl="1">
              <a:buClr>
                <a:srgbClr val="EB3D9F"/>
              </a:buClr>
            </a:pPr>
            <a:r>
              <a:rPr lang="en-US" dirty="0"/>
              <a:t>Double ovals are deterministic</a:t>
            </a:r>
          </a:p>
          <a:p>
            <a:pPr lvl="1">
              <a:buClr>
                <a:srgbClr val="EB3D9F"/>
              </a:buClr>
            </a:pPr>
            <a:r>
              <a:rPr lang="en-US" dirty="0"/>
              <a:t>Rectangles are decisions</a:t>
            </a:r>
          </a:p>
          <a:p>
            <a:pPr lvl="1">
              <a:buClr>
                <a:srgbClr val="EB3D9F"/>
              </a:buClr>
            </a:pPr>
            <a:r>
              <a:rPr lang="en-US" dirty="0"/>
              <a:t>Diamonds are output values</a:t>
            </a:r>
          </a:p>
          <a:p>
            <a:pPr>
              <a:buClr>
                <a:srgbClr val="EB3D9F"/>
              </a:buClr>
            </a:pPr>
            <a:r>
              <a:rPr lang="en-US" dirty="0"/>
              <a:t>Decision nodes represent control variables that can be adjusted to affect the output values</a:t>
            </a:r>
          </a:p>
          <a:p>
            <a:pPr>
              <a:buClr>
                <a:srgbClr val="EB3D9F"/>
              </a:buClr>
            </a:pPr>
            <a:r>
              <a:rPr lang="en-US" dirty="0"/>
              <a:t>Once programmed into a spreadsheet or script language, algorithms like Newtons Method can be used to optimize the output values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326538E-FCBE-47A5-854D-26435BEA5310}"/>
              </a:ext>
            </a:extLst>
          </p:cNvPr>
          <p:cNvSpPr/>
          <p:nvPr/>
        </p:nvSpPr>
        <p:spPr>
          <a:xfrm>
            <a:off x="6200332" y="2971800"/>
            <a:ext cx="1534740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Failure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59E08D2-DE7D-97DE-E167-ABD89C2AD434}"/>
              </a:ext>
            </a:extLst>
          </p:cNvPr>
          <p:cNvSpPr/>
          <p:nvPr/>
        </p:nvSpPr>
        <p:spPr>
          <a:xfrm>
            <a:off x="6188374" y="4661574"/>
            <a:ext cx="1534741" cy="914400"/>
          </a:xfrm>
          <a:prstGeom prst="ellipse">
            <a:avLst/>
          </a:prstGeom>
          <a:ln w="76200" cmpd="dbl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Milage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1C1DC2-4F27-D1F4-4DB9-98D10F3F040F}"/>
              </a:ext>
            </a:extLst>
          </p:cNvPr>
          <p:cNvSpPr/>
          <p:nvPr/>
        </p:nvSpPr>
        <p:spPr>
          <a:xfrm>
            <a:off x="6188374" y="1364466"/>
            <a:ext cx="1546698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Maintenance</a:t>
            </a:r>
          </a:p>
        </p:txBody>
      </p:sp>
      <p:sp>
        <p:nvSpPr>
          <p:cNvPr id="17" name="Flowchart: Decision 16">
            <a:extLst>
              <a:ext uri="{FF2B5EF4-FFF2-40B4-BE49-F238E27FC236}">
                <a16:creationId xmlns:a16="http://schemas.microsoft.com/office/drawing/2014/main" id="{D1A54C30-BCA0-0F89-84B4-03ED223CE369}"/>
              </a:ext>
            </a:extLst>
          </p:cNvPr>
          <p:cNvSpPr/>
          <p:nvPr/>
        </p:nvSpPr>
        <p:spPr>
          <a:xfrm>
            <a:off x="8726759" y="2971800"/>
            <a:ext cx="1904392" cy="914400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Yearly Cost</a:t>
            </a:r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48A5648C-B861-27CB-7FF1-2E8B9C4AD721}"/>
              </a:ext>
            </a:extLst>
          </p:cNvPr>
          <p:cNvCxnSpPr>
            <a:cxnSpLocks/>
            <a:stCxn id="14" idx="6"/>
            <a:endCxn id="17" idx="2"/>
          </p:cNvCxnSpPr>
          <p:nvPr/>
        </p:nvCxnSpPr>
        <p:spPr>
          <a:xfrm flipV="1">
            <a:off x="7723115" y="3886200"/>
            <a:ext cx="1955840" cy="1232574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02196D1A-74B0-CF0E-2D28-61F60A2216C2}"/>
              </a:ext>
            </a:extLst>
          </p:cNvPr>
          <p:cNvCxnSpPr>
            <a:cxnSpLocks/>
            <a:stCxn id="16" idx="3"/>
            <a:endCxn id="17" idx="0"/>
          </p:cNvCxnSpPr>
          <p:nvPr/>
        </p:nvCxnSpPr>
        <p:spPr>
          <a:xfrm>
            <a:off x="7735072" y="1821666"/>
            <a:ext cx="1943883" cy="1150134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774C639-B8FF-5BC2-8284-42312D49EFB6}"/>
              </a:ext>
            </a:extLst>
          </p:cNvPr>
          <p:cNvCxnSpPr>
            <a:cxnSpLocks/>
            <a:stCxn id="13" idx="6"/>
            <a:endCxn id="17" idx="1"/>
          </p:cNvCxnSpPr>
          <p:nvPr/>
        </p:nvCxnSpPr>
        <p:spPr>
          <a:xfrm>
            <a:off x="7735072" y="3429000"/>
            <a:ext cx="99168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11A16BA-9619-E1F7-7169-9FB925EFAB5F}"/>
              </a:ext>
            </a:extLst>
          </p:cNvPr>
          <p:cNvCxnSpPr>
            <a:cxnSpLocks/>
            <a:stCxn id="16" idx="2"/>
            <a:endCxn id="13" idx="0"/>
          </p:cNvCxnSpPr>
          <p:nvPr/>
        </p:nvCxnSpPr>
        <p:spPr>
          <a:xfrm>
            <a:off x="6961723" y="2278866"/>
            <a:ext cx="5979" cy="69293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CDA1D55-6E9D-DC4A-D729-9C114201502C}"/>
              </a:ext>
            </a:extLst>
          </p:cNvPr>
          <p:cNvCxnSpPr>
            <a:cxnSpLocks/>
            <a:stCxn id="14" idx="0"/>
            <a:endCxn id="13" idx="4"/>
          </p:cNvCxnSpPr>
          <p:nvPr/>
        </p:nvCxnSpPr>
        <p:spPr>
          <a:xfrm flipV="1">
            <a:off x="6955745" y="3886200"/>
            <a:ext cx="11957" cy="77537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9DB6989C-0985-DD26-3415-0C8B2854340C}"/>
              </a:ext>
            </a:extLst>
          </p:cNvPr>
          <p:cNvCxnSpPr>
            <a:cxnSpLocks/>
            <a:stCxn id="14" idx="2"/>
            <a:endCxn id="16" idx="1"/>
          </p:cNvCxnSpPr>
          <p:nvPr/>
        </p:nvCxnSpPr>
        <p:spPr>
          <a:xfrm rot="10800000">
            <a:off x="6188374" y="1821666"/>
            <a:ext cx="12700" cy="3297108"/>
          </a:xfrm>
          <a:prstGeom prst="bentConnector3">
            <a:avLst>
              <a:gd name="adj1" fmla="val 3025528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667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B1FD6-A396-4D9F-37BB-1D2844E47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0505A-8FBE-F6A2-1ECD-7143181DD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5472"/>
            <a:ext cx="8596668" cy="4485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Graphical quantifications of risk are a developmental tool that create and encourage a deeper understanding of a systems risk prior to having any hard test data on the system or its components</a:t>
            </a:r>
          </a:p>
          <a:p>
            <a:pPr>
              <a:buClr>
                <a:srgbClr val="EB3D9F"/>
              </a:buClr>
            </a:pPr>
            <a:r>
              <a:rPr lang="en-US"/>
              <a:t>They can and should be used throughout the design process to assess and communicate system risk</a:t>
            </a:r>
          </a:p>
          <a:p>
            <a:pPr>
              <a:buClr>
                <a:srgbClr val="EB3D9F"/>
              </a:buClr>
            </a:pPr>
            <a:r>
              <a:rPr lang="en-US"/>
              <a:t>Risk models get more accurate and more complex as a system goes through its design process which is why graphical representation can be beneficial for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930245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C394A-267F-0FC7-EED1-D1D4BAAF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Source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525C8-013D-D2ED-A512-FA40D971D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ea typeface="+mn-lt"/>
                <a:cs typeface="+mn-lt"/>
                <a:hlinkClick r:id="rId2"/>
              </a:rPr>
              <a:t>nasa.sharepoint.com/teams/HLSSMARMPRA/Shared Documents/Forms/AllItems.aspx?id=%2Fteams%2FHLSSMARMPRA%2FShared Documents%2FTraining%2FPRA Guide_NASA%2Epdf&amp;parent=%2Fteams%2FHLSSMARMPRA%2FShared Documents%2FTraining</a:t>
            </a:r>
          </a:p>
          <a:p>
            <a:pPr>
              <a:buClr>
                <a:srgbClr val="EB3D9F"/>
              </a:buClr>
            </a:pPr>
            <a:r>
              <a:rPr lang="en-US">
                <a:ea typeface="+mn-lt"/>
                <a:cs typeface="+mn-lt"/>
                <a:hlinkClick r:id="rId3"/>
              </a:rPr>
              <a:t>NUREG-0492, "Fault Tree Handbook". (nrc.gov)</a:t>
            </a:r>
          </a:p>
          <a:p>
            <a:pPr>
              <a:buClr>
                <a:srgbClr val="EB3D9F"/>
              </a:buClr>
            </a:pPr>
            <a:r>
              <a:rPr lang="en-US">
                <a:ea typeface="+mn-lt"/>
                <a:cs typeface="+mn-lt"/>
                <a:hlinkClick r:id="rId4"/>
              </a:rPr>
              <a:t>#1 - ASME standard; operation and flow process charts, 1947 - Full View | HathiTrust Digital Library</a:t>
            </a:r>
          </a:p>
          <a:p>
            <a:pPr>
              <a:buClr>
                <a:srgbClr val="EB3D9F"/>
              </a:buClr>
            </a:pPr>
            <a:r>
              <a:rPr lang="en-US">
                <a:ea typeface="+mn-lt"/>
                <a:cs typeface="+mn-lt"/>
                <a:hlinkClick r:id="rId5"/>
              </a:rPr>
              <a:t>NUREG/KM-0010, "WASH-1400 - The Reactor Safety Study - The Introduction of Risk Assessment to the Regulation of Nuclear Reactors." (nrc.gov)</a:t>
            </a:r>
          </a:p>
          <a:p>
            <a:pPr>
              <a:buClr>
                <a:srgbClr val="EB3D9F"/>
              </a:buClr>
            </a:pPr>
            <a:r>
              <a:rPr lang="en-US">
                <a:ea typeface="+mn-lt"/>
                <a:cs typeface="+mn-lt"/>
                <a:hlinkClick r:id="rId6"/>
              </a:rPr>
              <a:t>Boolean algebra - Wikipedia</a:t>
            </a:r>
          </a:p>
          <a:p>
            <a:pPr>
              <a:buClr>
                <a:srgbClr val="EB3D9F"/>
              </a:buClr>
            </a:pPr>
            <a:r>
              <a:rPr lang="en-US">
                <a:ea typeface="+mn-lt"/>
                <a:cs typeface="+mn-lt"/>
                <a:hlinkClick r:id="rId7"/>
              </a:rPr>
              <a:t>Flowchart - Wikipedia</a:t>
            </a:r>
          </a:p>
          <a:p>
            <a:pPr>
              <a:buClr>
                <a:srgbClr val="EB3D9F"/>
              </a:buClr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39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8956C-8ED1-CB38-3864-EBCB02C94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3299785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689F3-85FB-CAF3-759B-738917E59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63600"/>
          </a:xfrm>
        </p:spPr>
        <p:txBody>
          <a:bodyPr/>
          <a:lstStyle/>
          <a:p>
            <a:r>
              <a:rPr lang="en-US">
                <a:cs typeface="Calibri Light"/>
              </a:rPr>
              <a:t>Basic Risk Modeling Concepts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73A260A-5300-6157-6597-9CDBAB64D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12354"/>
            <a:ext cx="8596668" cy="388077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1900">
                <a:solidFill>
                  <a:schemeClr val="tx1"/>
                </a:solidFill>
                <a:latin typeface="Trebuchet MS"/>
              </a:rPr>
              <a:t>Boolean Algebra</a:t>
            </a:r>
          </a:p>
          <a:p>
            <a:pPr lvl="1">
              <a:buClr>
                <a:srgbClr val="EB3D9F"/>
              </a:buClr>
            </a:pPr>
            <a:r>
              <a:rPr lang="en-US" sz="1700">
                <a:solidFill>
                  <a:schemeClr val="tx1"/>
                </a:solidFill>
                <a:latin typeface="Trebuchet MS"/>
              </a:rPr>
              <a:t>Most</a:t>
            </a:r>
            <a:r>
              <a:rPr lang="en-US" sz="1700">
                <a:solidFill>
                  <a:schemeClr val="tx1"/>
                </a:solidFill>
              </a:rPr>
              <a:t> graphical models are just visual ways of presenting Boolean algebra. Simple Boolean algebra, for our purposes, is AND </a:t>
            </a:r>
            <a:r>
              <a:rPr lang="en-US" sz="1700" err="1">
                <a:solidFill>
                  <a:schemeClr val="tx1"/>
                </a:solidFill>
              </a:rPr>
              <a:t>and</a:t>
            </a:r>
            <a:r>
              <a:rPr lang="en-US" sz="1700">
                <a:solidFill>
                  <a:schemeClr val="tx1"/>
                </a:solidFill>
              </a:rPr>
              <a:t> OR.</a:t>
            </a:r>
          </a:p>
          <a:p>
            <a:pPr lvl="2"/>
            <a:r>
              <a:rPr lang="en-US" sz="1500">
                <a:solidFill>
                  <a:schemeClr val="tx1"/>
                </a:solidFill>
                <a:latin typeface="Trebuchet MS"/>
              </a:rPr>
              <a:t>AND</a:t>
            </a:r>
            <a:r>
              <a:rPr lang="en-US" sz="1500">
                <a:solidFill>
                  <a:schemeClr val="tx1"/>
                </a:solidFill>
              </a:rPr>
              <a:t> </a:t>
            </a:r>
          </a:p>
          <a:p>
            <a:pPr lvl="3"/>
            <a:r>
              <a:rPr lang="en-US" sz="1500">
                <a:solidFill>
                  <a:schemeClr val="tx1"/>
                </a:solidFill>
              </a:rPr>
              <a:t>Notation: </a:t>
            </a:r>
            <a:r>
              <a:rPr lang="en-US" sz="1500" err="1">
                <a:solidFill>
                  <a:schemeClr val="tx1"/>
                </a:solidFill>
                <a:latin typeface="Cambria Math"/>
                <a:ea typeface="Cambria Math"/>
              </a:rPr>
              <a:t>x∧y</a:t>
            </a:r>
            <a:endParaRPr lang="en-US" sz="1500">
              <a:solidFill>
                <a:schemeClr val="tx1"/>
              </a:solidFill>
              <a:latin typeface="Trebuchet MS"/>
              <a:ea typeface="Cambria Math"/>
            </a:endParaRPr>
          </a:p>
          <a:p>
            <a:pPr lvl="3"/>
            <a:r>
              <a:rPr lang="en-US" sz="1500">
                <a:solidFill>
                  <a:schemeClr val="tx1"/>
                </a:solidFill>
                <a:latin typeface="Trebuchet MS"/>
                <a:ea typeface="Cambria Math"/>
              </a:rPr>
              <a:t>Definition</a:t>
            </a:r>
            <a:r>
              <a:rPr lang="en-US" sz="1500">
                <a:solidFill>
                  <a:schemeClr val="tx1"/>
                </a:solidFill>
              </a:rPr>
              <a:t>: </a:t>
            </a:r>
            <a:r>
              <a:rPr lang="en-US" sz="1500" err="1">
                <a:solidFill>
                  <a:schemeClr val="tx1"/>
                </a:solidFill>
                <a:latin typeface="Cambria Math"/>
                <a:ea typeface="Cambria Math"/>
              </a:rPr>
              <a:t>x∧y</a:t>
            </a:r>
            <a:r>
              <a:rPr lang="en-US" sz="1500">
                <a:solidFill>
                  <a:schemeClr val="tx1"/>
                </a:solidFill>
                <a:latin typeface="Cambria Math"/>
                <a:ea typeface="Cambria Math"/>
              </a:rPr>
              <a:t> = 1 </a:t>
            </a:r>
            <a:r>
              <a:rPr lang="en-US" sz="1500">
                <a:solidFill>
                  <a:schemeClr val="tx1"/>
                </a:solidFill>
              </a:rPr>
              <a:t>if </a:t>
            </a:r>
            <a:r>
              <a:rPr lang="en-US" sz="1500">
                <a:solidFill>
                  <a:schemeClr val="tx1"/>
                </a:solidFill>
                <a:latin typeface="Cambria Math"/>
                <a:ea typeface="Cambria Math"/>
              </a:rPr>
              <a:t>x = y = 1, </a:t>
            </a:r>
            <a:r>
              <a:rPr lang="en-US" sz="1500" err="1">
                <a:solidFill>
                  <a:schemeClr val="tx1"/>
                </a:solidFill>
                <a:latin typeface="Cambria Math"/>
                <a:ea typeface="Cambria Math"/>
              </a:rPr>
              <a:t>x∧y</a:t>
            </a:r>
            <a:r>
              <a:rPr lang="en-US" sz="1500">
                <a:solidFill>
                  <a:schemeClr val="tx1"/>
                </a:solidFill>
                <a:latin typeface="Cambria Math"/>
                <a:ea typeface="Cambria Math"/>
              </a:rPr>
              <a:t> = 0 </a:t>
            </a:r>
            <a:r>
              <a:rPr lang="en-US" sz="1500">
                <a:solidFill>
                  <a:schemeClr val="tx1"/>
                </a:solidFill>
              </a:rPr>
              <a:t>otherwise</a:t>
            </a:r>
          </a:p>
          <a:p>
            <a:pPr lvl="3"/>
            <a:r>
              <a:rPr lang="en-US" sz="1500">
                <a:solidFill>
                  <a:schemeClr val="tx1"/>
                </a:solidFill>
              </a:rPr>
              <a:t>Multiplication</a:t>
            </a:r>
          </a:p>
          <a:p>
            <a:pPr lvl="2"/>
            <a:r>
              <a:rPr lang="en-US" sz="1500">
                <a:solidFill>
                  <a:schemeClr val="tx1"/>
                </a:solidFill>
              </a:rPr>
              <a:t>OR</a:t>
            </a:r>
          </a:p>
          <a:p>
            <a:pPr lvl="3"/>
            <a:r>
              <a:rPr lang="en-US" sz="1500">
                <a:solidFill>
                  <a:schemeClr val="tx1"/>
                </a:solidFill>
                <a:latin typeface="Trebuchet MS"/>
              </a:rPr>
              <a:t>Notation</a:t>
            </a:r>
            <a:r>
              <a:rPr lang="en-US" sz="1500">
                <a:solidFill>
                  <a:schemeClr val="tx1"/>
                </a:solidFill>
              </a:rPr>
              <a:t>: </a:t>
            </a:r>
            <a:r>
              <a:rPr lang="en-US" sz="1500" err="1">
                <a:solidFill>
                  <a:schemeClr val="tx1"/>
                </a:solidFill>
                <a:latin typeface="Cambria Math"/>
                <a:ea typeface="Cambria Math"/>
              </a:rPr>
              <a:t>x∨y</a:t>
            </a:r>
            <a:endParaRPr lang="en-US" sz="1500">
              <a:solidFill>
                <a:schemeClr val="tx1"/>
              </a:solidFill>
              <a:latin typeface="Trebuchet MS"/>
              <a:ea typeface="Cambria Math"/>
            </a:endParaRPr>
          </a:p>
          <a:p>
            <a:pPr lvl="3"/>
            <a:r>
              <a:rPr lang="en-US" sz="1500">
                <a:solidFill>
                  <a:schemeClr val="tx1"/>
                </a:solidFill>
                <a:latin typeface="Trebuchet MS"/>
                <a:ea typeface="Cambria Math"/>
              </a:rPr>
              <a:t>Definition</a:t>
            </a:r>
            <a:r>
              <a:rPr lang="en-US" sz="1500">
                <a:solidFill>
                  <a:schemeClr val="tx1"/>
                </a:solidFill>
              </a:rPr>
              <a:t>: </a:t>
            </a:r>
            <a:r>
              <a:rPr lang="en-US" sz="1500" err="1">
                <a:solidFill>
                  <a:schemeClr val="tx1"/>
                </a:solidFill>
                <a:latin typeface="Cambria Math"/>
                <a:ea typeface="Cambria Math"/>
              </a:rPr>
              <a:t>x∨y</a:t>
            </a:r>
            <a:r>
              <a:rPr lang="en-US" sz="1500">
                <a:solidFill>
                  <a:schemeClr val="tx1"/>
                </a:solidFill>
                <a:latin typeface="Cambria Math"/>
                <a:ea typeface="Cambria Math"/>
              </a:rPr>
              <a:t> = 0 </a:t>
            </a:r>
            <a:r>
              <a:rPr lang="en-US" sz="1500">
                <a:solidFill>
                  <a:schemeClr val="tx1"/>
                </a:solidFill>
                <a:ea typeface="+mn-lt"/>
                <a:cs typeface="+mn-lt"/>
              </a:rPr>
              <a:t>if</a:t>
            </a:r>
            <a:r>
              <a:rPr lang="en-US" sz="1500">
                <a:solidFill>
                  <a:schemeClr val="tx1"/>
                </a:solidFill>
                <a:latin typeface="Cambria Math"/>
                <a:ea typeface="Cambria Math"/>
              </a:rPr>
              <a:t> x = y = 0, x ∨y = 1 </a:t>
            </a:r>
            <a:r>
              <a:rPr lang="en-US" sz="1500">
                <a:solidFill>
                  <a:schemeClr val="tx1"/>
                </a:solidFill>
                <a:ea typeface="+mn-lt"/>
                <a:cs typeface="+mn-lt"/>
              </a:rPr>
              <a:t>otherwise</a:t>
            </a:r>
          </a:p>
          <a:p>
            <a:pPr lvl="3"/>
            <a:r>
              <a:rPr lang="en-US" sz="1500">
                <a:solidFill>
                  <a:schemeClr val="tx1"/>
                </a:solidFill>
                <a:ea typeface="+mn-lt"/>
                <a:cs typeface="+mn-lt"/>
              </a:rPr>
              <a:t>Addition</a:t>
            </a:r>
          </a:p>
          <a:p>
            <a:r>
              <a:rPr lang="en-US" err="1">
                <a:solidFill>
                  <a:schemeClr val="tx1"/>
                </a:solidFill>
                <a:ea typeface="+mn-lt"/>
                <a:cs typeface="+mn-lt"/>
              </a:rPr>
              <a:t>Cutsets</a:t>
            </a:r>
            <a:r>
              <a:rPr lang="en-US">
                <a:solidFill>
                  <a:schemeClr val="tx1"/>
                </a:solidFill>
              </a:rPr>
              <a:t> </a:t>
            </a:r>
          </a:p>
          <a:p>
            <a:pPr lvl="1">
              <a:buClr>
                <a:srgbClr val="EB3D9F"/>
              </a:buClr>
            </a:pPr>
            <a:r>
              <a:rPr lang="en-US">
                <a:solidFill>
                  <a:schemeClr val="tx1"/>
                </a:solidFill>
              </a:rPr>
              <a:t>The divisions of events in sequence that result in the undesired end state.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39459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1453</Words>
  <Application>Microsoft Office PowerPoint</Application>
  <PresentationFormat>Widescreen</PresentationFormat>
  <Paragraphs>205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Cambria Math</vt:lpstr>
      <vt:lpstr>Trebuchet MS</vt:lpstr>
      <vt:lpstr>Wingdings 3</vt:lpstr>
      <vt:lpstr>Facet</vt:lpstr>
      <vt:lpstr>The Value of Graphical Models for Quantifying Risk</vt:lpstr>
      <vt:lpstr>Table of Contents</vt:lpstr>
      <vt:lpstr>Background and History</vt:lpstr>
      <vt:lpstr>General Benefits</vt:lpstr>
      <vt:lpstr>Definitions</vt:lpstr>
      <vt:lpstr>Algebraic Calculation of Risk</vt:lpstr>
      <vt:lpstr>The Fundamentals of Various Graphical Representations of Risk </vt:lpstr>
      <vt:lpstr>Reliability Block Diagrams</vt:lpstr>
      <vt:lpstr>Event Sequence Diagram (ESD)</vt:lpstr>
      <vt:lpstr>Event Trees</vt:lpstr>
      <vt:lpstr>Fault Trees</vt:lpstr>
      <vt:lpstr>Bayesian Networks</vt:lpstr>
      <vt:lpstr>Influence Diagrams</vt:lpstr>
      <vt:lpstr>Summary</vt:lpstr>
      <vt:lpstr>Source links</vt:lpstr>
      <vt:lpstr>Backup</vt:lpstr>
      <vt:lpstr>Basic Risk Modeling Concepts</vt:lpstr>
    </vt:vector>
  </TitlesOfParts>
  <Company>NASA OCIO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DRAFT: The Value of Graphical Models for Quantifying Risk</dc:title>
  <dc:creator>Janzer, William O. (MSFC-QD01)[BASTION TECHNOLOGIES]</dc:creator>
  <cp:lastModifiedBy>Britton, Paul T. (MSFC-QD35)</cp:lastModifiedBy>
  <cp:revision>121</cp:revision>
  <dcterms:created xsi:type="dcterms:W3CDTF">2024-09-20T17:11:45Z</dcterms:created>
  <dcterms:modified xsi:type="dcterms:W3CDTF">2024-10-15T11:30:39Z</dcterms:modified>
</cp:coreProperties>
</file>