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131967398" r:id="rId2"/>
    <p:sldId id="2131967442" r:id="rId3"/>
    <p:sldId id="2131967487" r:id="rId4"/>
    <p:sldId id="2131967476" r:id="rId5"/>
    <p:sldId id="2131967485" r:id="rId6"/>
    <p:sldId id="2131967484" r:id="rId7"/>
    <p:sldId id="2131967481" r:id="rId8"/>
    <p:sldId id="2131967478" r:id="rId9"/>
    <p:sldId id="2131967483" r:id="rId10"/>
    <p:sldId id="2131967486" r:id="rId11"/>
    <p:sldId id="2131967482" r:id="rId12"/>
    <p:sldId id="2131967489" r:id="rId13"/>
    <p:sldId id="2131967429" r:id="rId14"/>
    <p:sldId id="2131967488" r:id="rId15"/>
    <p:sldId id="213196749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5B4CD836-F700-0EB5-BC29-B817E57DE015}" name="Britton, Paul T. (MSFC-QD35)" initials="BPT(Q" userId="S::ptbritto@ndc.nasa.gov::5625cbef-657a-41a5-8cfa-e1b3bdf5bcc3" providerId="AD"/>
  <p188:author id="{4EE94A54-FCC5-060C-931D-B114495A171E}" name="Starchman, Kelby L. (MSFC-QD35)[BASTION TECHNOLOGIES]" initials="ST" userId="S::kstarchm@ndc.nasa.gov::114ca31f-b2d1-443f-ad79-89bf69a8aa52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57BB"/>
    <a:srgbClr val="EB5FC6"/>
    <a:srgbClr val="33CC33"/>
    <a:srgbClr val="4472C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2AEF4B-E88F-47B1-8058-4796312B357E}" v="1639" dt="2024-10-15T12:42:26.195"/>
    <p1510:client id="{4FFCD3AD-7D29-0E99-90E9-FA9B6946B24D}" v="16" dt="2024-10-15T01:03:40.730"/>
    <p1510:client id="{659DAE26-E85F-2702-C5D0-A29D25779951}" v="77" dt="2024-10-14T21:28:19.381"/>
    <p1510:client id="{BC6B0177-0BD5-C47C-C35F-3508C898B11B}" v="12" dt="2024-10-14T16:17:20.595"/>
    <p1510:client id="{CDE0D39D-88E3-995C-8432-5AC548A0B715}" v="175" vWet="183" dt="2024-10-15T00:12:10.6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2" d="100"/>
          <a:sy n="122" d="100"/>
        </p:scale>
        <p:origin x="11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ritton, Paul T. (MSFC-QD35)" userId="5625cbef-657a-41a5-8cfa-e1b3bdf5bcc3" providerId="ADAL" clId="{142AEF4B-E88F-47B1-8058-4796312B357E}"/>
    <pc:docChg chg="undo redo custSel addSld delSld modSld sldOrd">
      <pc:chgData name="Britton, Paul T. (MSFC-QD35)" userId="5625cbef-657a-41a5-8cfa-e1b3bdf5bcc3" providerId="ADAL" clId="{142AEF4B-E88F-47B1-8058-4796312B357E}" dt="2024-10-15T12:48:41.860" v="8747" actId="14100"/>
      <pc:docMkLst>
        <pc:docMk/>
      </pc:docMkLst>
      <pc:sldChg chg="addSp modSp mod addCm delCm">
        <pc:chgData name="Britton, Paul T. (MSFC-QD35)" userId="5625cbef-657a-41a5-8cfa-e1b3bdf5bcc3" providerId="ADAL" clId="{142AEF4B-E88F-47B1-8058-4796312B357E}" dt="2024-10-15T12:48:41.860" v="8747" actId="14100"/>
        <pc:sldMkLst>
          <pc:docMk/>
          <pc:sldMk cId="1600058562" sldId="2131967398"/>
        </pc:sldMkLst>
        <pc:spChg chg="add mod">
          <ac:chgData name="Britton, Paul T. (MSFC-QD35)" userId="5625cbef-657a-41a5-8cfa-e1b3bdf5bcc3" providerId="ADAL" clId="{142AEF4B-E88F-47B1-8058-4796312B357E}" dt="2024-10-15T12:42:36.738" v="8663" actId="1076"/>
          <ac:spMkLst>
            <pc:docMk/>
            <pc:sldMk cId="1600058562" sldId="2131967398"/>
            <ac:spMk id="2" creationId="{1E5AFBC6-8E39-6BEA-1781-10C7284F2393}"/>
          </ac:spMkLst>
        </pc:spChg>
        <pc:spChg chg="mod">
          <ac:chgData name="Britton, Paul T. (MSFC-QD35)" userId="5625cbef-657a-41a5-8cfa-e1b3bdf5bcc3" providerId="ADAL" clId="{142AEF4B-E88F-47B1-8058-4796312B357E}" dt="2024-10-15T12:48:41.860" v="8747" actId="14100"/>
          <ac:spMkLst>
            <pc:docMk/>
            <pc:sldMk cId="1600058562" sldId="2131967398"/>
            <ac:spMk id="4" creationId="{812EDCF4-8262-67D5-67F9-32FF8942F0A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Britton, Paul T. (MSFC-QD35)" userId="5625cbef-657a-41a5-8cfa-e1b3bdf5bcc3" providerId="ADAL" clId="{142AEF4B-E88F-47B1-8058-4796312B357E}" dt="2024-10-13T20:34:31.314" v="6096"/>
              <pc2:cmMkLst xmlns:pc2="http://schemas.microsoft.com/office/powerpoint/2019/9/main/command">
                <pc:docMk/>
                <pc:sldMk cId="1600058562" sldId="2131967398"/>
                <pc2:cmMk id="{EE0084FD-A169-49BD-AC86-38D049558D6E}"/>
              </pc2:cmMkLst>
            </pc226:cmChg>
          </p:ext>
        </pc:extLst>
      </pc:sldChg>
      <pc:sldChg chg="ord addCm delCm">
        <pc:chgData name="Britton, Paul T. (MSFC-QD35)" userId="5625cbef-657a-41a5-8cfa-e1b3bdf5bcc3" providerId="ADAL" clId="{142AEF4B-E88F-47B1-8058-4796312B357E}" dt="2024-10-13T20:33:37.710" v="6093"/>
        <pc:sldMkLst>
          <pc:docMk/>
          <pc:sldMk cId="306490924" sldId="2131967429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Britton, Paul T. (MSFC-QD35)" userId="5625cbef-657a-41a5-8cfa-e1b3bdf5bcc3" providerId="ADAL" clId="{142AEF4B-E88F-47B1-8058-4796312B357E}" dt="2024-10-13T20:33:37.710" v="6093"/>
              <pc2:cmMkLst xmlns:pc2="http://schemas.microsoft.com/office/powerpoint/2019/9/main/command">
                <pc:docMk/>
                <pc:sldMk cId="306490924" sldId="2131967429"/>
                <pc2:cmMk id="{4D47DE20-123C-4AD8-9AE0-0B9AEB20258C}"/>
              </pc2:cmMkLst>
            </pc226:cmChg>
          </p:ext>
        </pc:extLst>
      </pc:sldChg>
      <pc:sldChg chg="modSp mod">
        <pc:chgData name="Britton, Paul T. (MSFC-QD35)" userId="5625cbef-657a-41a5-8cfa-e1b3bdf5bcc3" providerId="ADAL" clId="{142AEF4B-E88F-47B1-8058-4796312B357E}" dt="2024-10-15T12:40:22.461" v="8591" actId="27636"/>
        <pc:sldMkLst>
          <pc:docMk/>
          <pc:sldMk cId="706270948" sldId="2131967442"/>
        </pc:sldMkLst>
        <pc:spChg chg="mod">
          <ac:chgData name="Britton, Paul T. (MSFC-QD35)" userId="5625cbef-657a-41a5-8cfa-e1b3bdf5bcc3" providerId="ADAL" clId="{142AEF4B-E88F-47B1-8058-4796312B357E}" dt="2024-10-15T12:40:22.461" v="8591" actId="27636"/>
          <ac:spMkLst>
            <pc:docMk/>
            <pc:sldMk cId="706270948" sldId="2131967442"/>
            <ac:spMk id="3" creationId="{2BD49FFA-54A8-F540-F83D-B8CE3CF5B496}"/>
          </ac:spMkLst>
        </pc:spChg>
      </pc:sldChg>
      <pc:sldChg chg="ord addCm delCm">
        <pc:chgData name="Britton, Paul T. (MSFC-QD35)" userId="5625cbef-657a-41a5-8cfa-e1b3bdf5bcc3" providerId="ADAL" clId="{142AEF4B-E88F-47B1-8058-4796312B357E}" dt="2024-10-15T12:04:57.567" v="7187"/>
        <pc:sldMkLst>
          <pc:docMk/>
          <pc:sldMk cId="1441386427" sldId="213196747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Britton, Paul T. (MSFC-QD35)" userId="5625cbef-657a-41a5-8cfa-e1b3bdf5bcc3" providerId="ADAL" clId="{142AEF4B-E88F-47B1-8058-4796312B357E}" dt="2024-10-15T12:04:57.567" v="7187"/>
              <pc2:cmMkLst xmlns:pc2="http://schemas.microsoft.com/office/powerpoint/2019/9/main/command">
                <pc:docMk/>
                <pc:sldMk cId="1441386427" sldId="2131967476"/>
                <pc2:cmMk id="{2D7183D3-9461-478C-A25E-97472814707D}"/>
              </pc2:cmMkLst>
            </pc226:cmChg>
          </p:ext>
        </pc:extLst>
      </pc:sldChg>
      <pc:sldChg chg="addSp delSp modSp mod addCm delCm modCm">
        <pc:chgData name="Britton, Paul T. (MSFC-QD35)" userId="5625cbef-657a-41a5-8cfa-e1b3bdf5bcc3" providerId="ADAL" clId="{142AEF4B-E88F-47B1-8058-4796312B357E}" dt="2024-10-15T12:18:40.893" v="8021"/>
        <pc:sldMkLst>
          <pc:docMk/>
          <pc:sldMk cId="4278641172" sldId="2131967478"/>
        </pc:sldMkLst>
        <pc:spChg chg="mod">
          <ac:chgData name="Britton, Paul T. (MSFC-QD35)" userId="5625cbef-657a-41a5-8cfa-e1b3bdf5bcc3" providerId="ADAL" clId="{142AEF4B-E88F-47B1-8058-4796312B357E}" dt="2024-10-13T19:59:24.548" v="5713" actId="20577"/>
          <ac:spMkLst>
            <pc:docMk/>
            <pc:sldMk cId="4278641172" sldId="2131967478"/>
            <ac:spMk id="2" creationId="{3777522B-A9A2-A2B7-592B-B0F563C39E83}"/>
          </ac:spMkLst>
        </pc:spChg>
        <pc:spChg chg="mod">
          <ac:chgData name="Britton, Paul T. (MSFC-QD35)" userId="5625cbef-657a-41a5-8cfa-e1b3bdf5bcc3" providerId="ADAL" clId="{142AEF4B-E88F-47B1-8058-4796312B357E}" dt="2024-10-13T20:18:04.917" v="6064" actId="20577"/>
          <ac:spMkLst>
            <pc:docMk/>
            <pc:sldMk cId="4278641172" sldId="2131967478"/>
            <ac:spMk id="3" creationId="{1155AA19-9099-5027-4A74-70C7041E6149}"/>
          </ac:spMkLst>
        </pc:spChg>
        <pc:spChg chg="mod">
          <ac:chgData name="Britton, Paul T. (MSFC-QD35)" userId="5625cbef-657a-41a5-8cfa-e1b3bdf5bcc3" providerId="ADAL" clId="{142AEF4B-E88F-47B1-8058-4796312B357E}" dt="2024-10-15T12:16:08.894" v="7935" actId="208"/>
          <ac:spMkLst>
            <pc:docMk/>
            <pc:sldMk cId="4278641172" sldId="2131967478"/>
            <ac:spMk id="5" creationId="{808F0A49-8211-E32B-A89A-6DE30986D244}"/>
          </ac:spMkLst>
        </pc:spChg>
        <pc:spChg chg="add mod">
          <ac:chgData name="Britton, Paul T. (MSFC-QD35)" userId="5625cbef-657a-41a5-8cfa-e1b3bdf5bcc3" providerId="ADAL" clId="{142AEF4B-E88F-47B1-8058-4796312B357E}" dt="2024-10-13T20:02:47.836" v="5778" actId="1076"/>
          <ac:spMkLst>
            <pc:docMk/>
            <pc:sldMk cId="4278641172" sldId="2131967478"/>
            <ac:spMk id="12" creationId="{AD6B4108-446F-96DD-D594-8D45BC9F4A60}"/>
          </ac:spMkLst>
        </pc:spChg>
        <pc:spChg chg="add del mod">
          <ac:chgData name="Britton, Paul T. (MSFC-QD35)" userId="5625cbef-657a-41a5-8cfa-e1b3bdf5bcc3" providerId="ADAL" clId="{142AEF4B-E88F-47B1-8058-4796312B357E}" dt="2024-10-15T12:18:12.228" v="8019" actId="1076"/>
          <ac:spMkLst>
            <pc:docMk/>
            <pc:sldMk cId="4278641172" sldId="2131967478"/>
            <ac:spMk id="15" creationId="{31D491CE-E18F-A1B1-449F-6EC872EE0F9E}"/>
          </ac:spMkLst>
        </pc:spChg>
        <pc:picChg chg="add mod">
          <ac:chgData name="Britton, Paul T. (MSFC-QD35)" userId="5625cbef-657a-41a5-8cfa-e1b3bdf5bcc3" providerId="ADAL" clId="{142AEF4B-E88F-47B1-8058-4796312B357E}" dt="2024-10-13T19:37:38.009" v="5213" actId="14100"/>
          <ac:picMkLst>
            <pc:docMk/>
            <pc:sldMk cId="4278641172" sldId="2131967478"/>
            <ac:picMk id="7" creationId="{3F97F3EC-4DD8-7505-80E0-1EE4E660E5B1}"/>
          </ac:picMkLst>
        </pc:picChg>
        <pc:picChg chg="add mod ord">
          <ac:chgData name="Britton, Paul T. (MSFC-QD35)" userId="5625cbef-657a-41a5-8cfa-e1b3bdf5bcc3" providerId="ADAL" clId="{142AEF4B-E88F-47B1-8058-4796312B357E}" dt="2024-10-15T12:18:02.947" v="8018" actId="1038"/>
          <ac:picMkLst>
            <pc:docMk/>
            <pc:sldMk cId="4278641172" sldId="2131967478"/>
            <ac:picMk id="9" creationId="{918E50F0-BC1B-4649-5F37-BD860595748D}"/>
          </ac:picMkLst>
        </pc:picChg>
        <pc:picChg chg="add mod">
          <ac:chgData name="Britton, Paul T. (MSFC-QD35)" userId="5625cbef-657a-41a5-8cfa-e1b3bdf5bcc3" providerId="ADAL" clId="{142AEF4B-E88F-47B1-8058-4796312B357E}" dt="2024-10-13T19:37:32.883" v="5212" actId="14100"/>
          <ac:picMkLst>
            <pc:docMk/>
            <pc:sldMk cId="4278641172" sldId="2131967478"/>
            <ac:picMk id="11" creationId="{0CBDB650-B8E9-96F6-5A3E-138AAC963A94}"/>
          </ac:picMkLst>
        </pc:picChg>
        <pc:picChg chg="del">
          <ac:chgData name="Britton, Paul T. (MSFC-QD35)" userId="5625cbef-657a-41a5-8cfa-e1b3bdf5bcc3" providerId="ADAL" clId="{142AEF4B-E88F-47B1-8058-4796312B357E}" dt="2024-10-13T19:35:47.318" v="5058" actId="478"/>
          <ac:picMkLst>
            <pc:docMk/>
            <pc:sldMk cId="4278641172" sldId="2131967478"/>
            <ac:picMk id="17" creationId="{C8697DC4-CA34-A7B8-7E0D-E1CAEDA9E5D5}"/>
          </ac:picMkLst>
        </pc:picChg>
        <pc:cxnChg chg="add mod">
          <ac:chgData name="Britton, Paul T. (MSFC-QD35)" userId="5625cbef-657a-41a5-8cfa-e1b3bdf5bcc3" providerId="ADAL" clId="{142AEF4B-E88F-47B1-8058-4796312B357E}" dt="2024-10-15T12:16:46.504" v="7939" actId="14100"/>
          <ac:cxnSpMkLst>
            <pc:docMk/>
            <pc:sldMk cId="4278641172" sldId="2131967478"/>
            <ac:cxnSpMk id="10" creationId="{83D26B1A-311F-5DBB-4859-8D0F269D39CA}"/>
          </ac:cxnSpMkLst>
        </pc:cxnChg>
        <pc:extLst>
          <p:ext xmlns:p="http://schemas.openxmlformats.org/presentationml/2006/main" uri="{D6D511B9-2390-475A-947B-AFAB55BFBCF1}">
            <pc226:cmChg xmlns:pc226="http://schemas.microsoft.com/office/powerpoint/2022/06/main/command" chg="add del mod">
              <pc226:chgData name="Britton, Paul T. (MSFC-QD35)" userId="5625cbef-657a-41a5-8cfa-e1b3bdf5bcc3" providerId="ADAL" clId="{142AEF4B-E88F-47B1-8058-4796312B357E}" dt="2024-10-13T20:34:02.723" v="6094"/>
              <pc2:cmMkLst xmlns:pc2="http://schemas.microsoft.com/office/powerpoint/2019/9/main/command">
                <pc:docMk/>
                <pc:sldMk cId="4278641172" sldId="2131967478"/>
                <pc2:cmMk id="{BD261490-7A1C-4DDA-94E6-F93A8551B1E4}"/>
              </pc2:cmMkLst>
            </pc226:cmChg>
            <pc226:cmChg xmlns:pc226="http://schemas.microsoft.com/office/powerpoint/2022/06/main/command" chg="add del">
              <pc226:chgData name="Britton, Paul T. (MSFC-QD35)" userId="5625cbef-657a-41a5-8cfa-e1b3bdf5bcc3" providerId="ADAL" clId="{142AEF4B-E88F-47B1-8058-4796312B357E}" dt="2024-10-15T12:18:40.893" v="8021"/>
              <pc2:cmMkLst xmlns:pc2="http://schemas.microsoft.com/office/powerpoint/2019/9/main/command">
                <pc:docMk/>
                <pc:sldMk cId="4278641172" sldId="2131967478"/>
                <pc2:cmMk id="{88C657CB-AF20-427B-A490-4F008250E938}"/>
              </pc2:cmMkLst>
            </pc226:cmChg>
            <pc226:cmChg xmlns:pc226="http://schemas.microsoft.com/office/powerpoint/2022/06/main/command" chg="del">
              <pc226:chgData name="Britton, Paul T. (MSFC-QD35)" userId="5625cbef-657a-41a5-8cfa-e1b3bdf5bcc3" providerId="ADAL" clId="{142AEF4B-E88F-47B1-8058-4796312B357E}" dt="2024-10-15T12:18:36.618" v="8020"/>
              <pc2:cmMkLst xmlns:pc2="http://schemas.microsoft.com/office/powerpoint/2019/9/main/command">
                <pc:docMk/>
                <pc:sldMk cId="4278641172" sldId="2131967478"/>
                <pc2:cmMk id="{25488CE9-5033-4A23-BA4B-B097E699BFDA}"/>
              </pc2:cmMkLst>
            </pc226:cmChg>
          </p:ext>
        </pc:extLst>
      </pc:sldChg>
      <pc:sldChg chg="modSp del mod">
        <pc:chgData name="Britton, Paul T. (MSFC-QD35)" userId="5625cbef-657a-41a5-8cfa-e1b3bdf5bcc3" providerId="ADAL" clId="{142AEF4B-E88F-47B1-8058-4796312B357E}" dt="2024-10-13T20:32:54.157" v="6090" actId="2696"/>
        <pc:sldMkLst>
          <pc:docMk/>
          <pc:sldMk cId="3358051642" sldId="2131967479"/>
        </pc:sldMkLst>
        <pc:spChg chg="mod">
          <ac:chgData name="Britton, Paul T. (MSFC-QD35)" userId="5625cbef-657a-41a5-8cfa-e1b3bdf5bcc3" providerId="ADAL" clId="{142AEF4B-E88F-47B1-8058-4796312B357E}" dt="2024-10-13T20:15:42.526" v="6014" actId="20577"/>
          <ac:spMkLst>
            <pc:docMk/>
            <pc:sldMk cId="3358051642" sldId="2131967479"/>
            <ac:spMk id="9" creationId="{BDB76B01-E6A5-BF65-2C3B-2307AAD4D9FD}"/>
          </ac:spMkLst>
        </pc:spChg>
      </pc:sldChg>
      <pc:sldChg chg="del addCm">
        <pc:chgData name="Britton, Paul T. (MSFC-QD35)" userId="5625cbef-657a-41a5-8cfa-e1b3bdf5bcc3" providerId="ADAL" clId="{142AEF4B-E88F-47B1-8058-4796312B357E}" dt="2024-10-15T12:23:56.882" v="8064" actId="2696"/>
        <pc:sldMkLst>
          <pc:docMk/>
          <pc:sldMk cId="2698417531" sldId="2131967480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Britton, Paul T. (MSFC-QD35)" userId="5625cbef-657a-41a5-8cfa-e1b3bdf5bcc3" providerId="ADAL" clId="{142AEF4B-E88F-47B1-8058-4796312B357E}" dt="2024-10-14T02:11:33.632" v="6097"/>
              <pc2:cmMkLst xmlns:pc2="http://schemas.microsoft.com/office/powerpoint/2019/9/main/command">
                <pc:docMk/>
                <pc:sldMk cId="2698417531" sldId="2131967480"/>
                <pc2:cmMk id="{B10C0E24-FA07-4894-A4EA-2EF7F107D5C6}"/>
              </pc2:cmMkLst>
            </pc226:cmChg>
            <pc226:cmChg xmlns:pc226="http://schemas.microsoft.com/office/powerpoint/2022/06/main/command" chg="add">
              <pc226:chgData name="Britton, Paul T. (MSFC-QD35)" userId="5625cbef-657a-41a5-8cfa-e1b3bdf5bcc3" providerId="ADAL" clId="{142AEF4B-E88F-47B1-8058-4796312B357E}" dt="2024-10-15T05:19:11.104" v="7060"/>
              <pc2:cmMkLst xmlns:pc2="http://schemas.microsoft.com/office/powerpoint/2019/9/main/command">
                <pc:docMk/>
                <pc:sldMk cId="2698417531" sldId="2131967480"/>
                <pc2:cmMk id="{E5BBC480-0E10-4C15-BF16-0B95E8963270}"/>
              </pc2:cmMkLst>
            </pc226:cmChg>
            <pc226:cmChg xmlns:pc226="http://schemas.microsoft.com/office/powerpoint/2022/06/main/command" chg="add">
              <pc226:chgData name="Britton, Paul T. (MSFC-QD35)" userId="5625cbef-657a-41a5-8cfa-e1b3bdf5bcc3" providerId="ADAL" clId="{142AEF4B-E88F-47B1-8058-4796312B357E}" dt="2024-10-14T02:14:37.310" v="6098"/>
              <pc2:cmMkLst xmlns:pc2="http://schemas.microsoft.com/office/powerpoint/2019/9/main/command">
                <pc:docMk/>
                <pc:sldMk cId="2698417531" sldId="2131967480"/>
                <pc2:cmMk id="{F8E83EA7-46BA-4448-9A02-41B07EF3CF5B}"/>
              </pc2:cmMkLst>
            </pc226:cmChg>
          </p:ext>
        </pc:extLst>
      </pc:sldChg>
      <pc:sldChg chg="modSp mod ord delCm modCm modNotesTx">
        <pc:chgData name="Britton, Paul T. (MSFC-QD35)" userId="5625cbef-657a-41a5-8cfa-e1b3bdf5bcc3" providerId="ADAL" clId="{142AEF4B-E88F-47B1-8058-4796312B357E}" dt="2024-10-15T12:14:46.643" v="7934"/>
        <pc:sldMkLst>
          <pc:docMk/>
          <pc:sldMk cId="3210993532" sldId="2131967481"/>
        </pc:sldMkLst>
        <pc:spChg chg="mod">
          <ac:chgData name="Britton, Paul T. (MSFC-QD35)" userId="5625cbef-657a-41a5-8cfa-e1b3bdf5bcc3" providerId="ADAL" clId="{142AEF4B-E88F-47B1-8058-4796312B357E}" dt="2024-10-11T14:23:30.613" v="1024" actId="20577"/>
          <ac:spMkLst>
            <pc:docMk/>
            <pc:sldMk cId="3210993532" sldId="2131967481"/>
            <ac:spMk id="2" creationId="{F3367288-A431-98A6-95D2-F85190358993}"/>
          </ac:spMkLst>
        </pc:spChg>
        <pc:spChg chg="mod">
          <ac:chgData name="Britton, Paul T. (MSFC-QD35)" userId="5625cbef-657a-41a5-8cfa-e1b3bdf5bcc3" providerId="ADAL" clId="{142AEF4B-E88F-47B1-8058-4796312B357E}" dt="2024-10-15T12:14:21.599" v="7931" actId="20577"/>
          <ac:spMkLst>
            <pc:docMk/>
            <pc:sldMk cId="3210993532" sldId="2131967481"/>
            <ac:spMk id="3" creationId="{3CB1E757-A973-DABF-F1F8-8D67DDD6C4D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Britton, Paul T. (MSFC-QD35)" userId="5625cbef-657a-41a5-8cfa-e1b3bdf5bcc3" providerId="ADAL" clId="{142AEF4B-E88F-47B1-8058-4796312B357E}" dt="2024-10-15T12:14:46.643" v="7934"/>
              <pc2:cmMkLst xmlns:pc2="http://schemas.microsoft.com/office/powerpoint/2019/9/main/command">
                <pc:docMk/>
                <pc:sldMk cId="3210993532" sldId="2131967481"/>
                <pc2:cmMk id="{4F423C93-A866-45DE-AACD-D55E2E04A19B}"/>
              </pc2:cmMkLst>
            </pc226:cmChg>
            <pc226:cmChg xmlns:pc226="http://schemas.microsoft.com/office/powerpoint/2022/06/main/command" chg="del mod">
              <pc226:chgData name="Britton, Paul T. (MSFC-QD35)" userId="5625cbef-657a-41a5-8cfa-e1b3bdf5bcc3" providerId="ADAL" clId="{142AEF4B-E88F-47B1-8058-4796312B357E}" dt="2024-10-15T12:14:31.810" v="7932"/>
              <pc2:cmMkLst xmlns:pc2="http://schemas.microsoft.com/office/powerpoint/2019/9/main/command">
                <pc:docMk/>
                <pc:sldMk cId="3210993532" sldId="2131967481"/>
                <pc2:cmMk id="{DBDB0BA1-771A-4835-891F-C27A448C7611}"/>
              </pc2:cmMkLst>
            </pc226:cmChg>
            <pc226:cmChg xmlns:pc226="http://schemas.microsoft.com/office/powerpoint/2022/06/main/command" chg="del mod">
              <pc226:chgData name="Britton, Paul T. (MSFC-QD35)" userId="5625cbef-657a-41a5-8cfa-e1b3bdf5bcc3" providerId="ADAL" clId="{142AEF4B-E88F-47B1-8058-4796312B357E}" dt="2024-10-15T12:14:40.198" v="7933"/>
              <pc2:cmMkLst xmlns:pc2="http://schemas.microsoft.com/office/powerpoint/2019/9/main/command">
                <pc:docMk/>
                <pc:sldMk cId="3210993532" sldId="2131967481"/>
                <pc2:cmMk id="{A27C3DD1-8352-49C1-9458-961D472E68DC}"/>
              </pc2:cmMkLst>
            </pc226:cmChg>
          </p:ext>
        </pc:extLst>
      </pc:sldChg>
      <pc:sldChg chg="addSp delSp modSp mod">
        <pc:chgData name="Britton, Paul T. (MSFC-QD35)" userId="5625cbef-657a-41a5-8cfa-e1b3bdf5bcc3" providerId="ADAL" clId="{142AEF4B-E88F-47B1-8058-4796312B357E}" dt="2024-10-15T12:46:56.011" v="8709" actId="20577"/>
        <pc:sldMkLst>
          <pc:docMk/>
          <pc:sldMk cId="1265091265" sldId="2131967482"/>
        </pc:sldMkLst>
        <pc:spChg chg="mod">
          <ac:chgData name="Britton, Paul T. (MSFC-QD35)" userId="5625cbef-657a-41a5-8cfa-e1b3bdf5bcc3" providerId="ADAL" clId="{142AEF4B-E88F-47B1-8058-4796312B357E}" dt="2024-10-15T12:38:02.786" v="8454" actId="20577"/>
          <ac:spMkLst>
            <pc:docMk/>
            <pc:sldMk cId="1265091265" sldId="2131967482"/>
            <ac:spMk id="2" creationId="{A14EA6DC-C64D-F07B-06D0-50C97C4C6BF6}"/>
          </ac:spMkLst>
        </pc:spChg>
        <pc:spChg chg="del">
          <ac:chgData name="Britton, Paul T. (MSFC-QD35)" userId="5625cbef-657a-41a5-8cfa-e1b3bdf5bcc3" providerId="ADAL" clId="{142AEF4B-E88F-47B1-8058-4796312B357E}" dt="2024-10-15T12:37:43.119" v="8394" actId="478"/>
          <ac:spMkLst>
            <pc:docMk/>
            <pc:sldMk cId="1265091265" sldId="2131967482"/>
            <ac:spMk id="3" creationId="{953C79D7-F3FE-5C1F-40E6-F5FF53C834D0}"/>
          </ac:spMkLst>
        </pc:spChg>
        <pc:spChg chg="add mod">
          <ac:chgData name="Britton, Paul T. (MSFC-QD35)" userId="5625cbef-657a-41a5-8cfa-e1b3bdf5bcc3" providerId="ADAL" clId="{142AEF4B-E88F-47B1-8058-4796312B357E}" dt="2024-10-15T12:37:58.705" v="8447" actId="1038"/>
          <ac:spMkLst>
            <pc:docMk/>
            <pc:sldMk cId="1265091265" sldId="2131967482"/>
            <ac:spMk id="4" creationId="{93D0E1F0-7EC0-9F51-7EFD-2083D3E4F3DF}"/>
          </ac:spMkLst>
        </pc:spChg>
        <pc:spChg chg="add mod">
          <ac:chgData name="Britton, Paul T. (MSFC-QD35)" userId="5625cbef-657a-41a5-8cfa-e1b3bdf5bcc3" providerId="ADAL" clId="{142AEF4B-E88F-47B1-8058-4796312B357E}" dt="2024-10-15T12:37:58.705" v="8447" actId="1038"/>
          <ac:spMkLst>
            <pc:docMk/>
            <pc:sldMk cId="1265091265" sldId="2131967482"/>
            <ac:spMk id="6" creationId="{FB0E551A-AE15-34F7-DD8E-3276BB028B75}"/>
          </ac:spMkLst>
        </pc:spChg>
        <pc:spChg chg="add mod">
          <ac:chgData name="Britton, Paul T. (MSFC-QD35)" userId="5625cbef-657a-41a5-8cfa-e1b3bdf5bcc3" providerId="ADAL" clId="{142AEF4B-E88F-47B1-8058-4796312B357E}" dt="2024-10-15T12:37:58.705" v="8447" actId="1038"/>
          <ac:spMkLst>
            <pc:docMk/>
            <pc:sldMk cId="1265091265" sldId="2131967482"/>
            <ac:spMk id="7" creationId="{8C224E17-CE0A-0B9F-FFDC-B28D0FEBEE3A}"/>
          </ac:spMkLst>
        </pc:spChg>
        <pc:spChg chg="add mod">
          <ac:chgData name="Britton, Paul T. (MSFC-QD35)" userId="5625cbef-657a-41a5-8cfa-e1b3bdf5bcc3" providerId="ADAL" clId="{142AEF4B-E88F-47B1-8058-4796312B357E}" dt="2024-10-15T12:37:58.705" v="8447" actId="1038"/>
          <ac:spMkLst>
            <pc:docMk/>
            <pc:sldMk cId="1265091265" sldId="2131967482"/>
            <ac:spMk id="8" creationId="{EE5C470A-E23B-E305-082D-60082F8D0C14}"/>
          </ac:spMkLst>
        </pc:spChg>
        <pc:spChg chg="add mod">
          <ac:chgData name="Britton, Paul T. (MSFC-QD35)" userId="5625cbef-657a-41a5-8cfa-e1b3bdf5bcc3" providerId="ADAL" clId="{142AEF4B-E88F-47B1-8058-4796312B357E}" dt="2024-10-15T12:37:58.705" v="8447" actId="1038"/>
          <ac:spMkLst>
            <pc:docMk/>
            <pc:sldMk cId="1265091265" sldId="2131967482"/>
            <ac:spMk id="9" creationId="{54D5CB02-BF9E-E332-CE59-A488F6D9BD1C}"/>
          </ac:spMkLst>
        </pc:spChg>
        <pc:spChg chg="add mod">
          <ac:chgData name="Britton, Paul T. (MSFC-QD35)" userId="5625cbef-657a-41a5-8cfa-e1b3bdf5bcc3" providerId="ADAL" clId="{142AEF4B-E88F-47B1-8058-4796312B357E}" dt="2024-10-15T12:45:15.562" v="8687" actId="207"/>
          <ac:spMkLst>
            <pc:docMk/>
            <pc:sldMk cId="1265091265" sldId="2131967482"/>
            <ac:spMk id="10" creationId="{C527FD37-44E9-8018-90FA-3DC0FCA255E2}"/>
          </ac:spMkLst>
        </pc:spChg>
        <pc:spChg chg="add mod">
          <ac:chgData name="Britton, Paul T. (MSFC-QD35)" userId="5625cbef-657a-41a5-8cfa-e1b3bdf5bcc3" providerId="ADAL" clId="{142AEF4B-E88F-47B1-8058-4796312B357E}" dt="2024-10-15T12:46:56.011" v="8709" actId="20577"/>
          <ac:spMkLst>
            <pc:docMk/>
            <pc:sldMk cId="1265091265" sldId="2131967482"/>
            <ac:spMk id="11" creationId="{968051DE-DB35-1026-2575-AB078A374646}"/>
          </ac:spMkLst>
        </pc:spChg>
        <pc:spChg chg="add mod">
          <ac:chgData name="Britton, Paul T. (MSFC-QD35)" userId="5625cbef-657a-41a5-8cfa-e1b3bdf5bcc3" providerId="ADAL" clId="{142AEF4B-E88F-47B1-8058-4796312B357E}" dt="2024-10-15T12:46:06.712" v="8689" actId="13822"/>
          <ac:spMkLst>
            <pc:docMk/>
            <pc:sldMk cId="1265091265" sldId="2131967482"/>
            <ac:spMk id="12" creationId="{EEFA62D2-F89D-FB05-A907-D0B8D3467942}"/>
          </ac:spMkLst>
        </pc:spChg>
        <pc:spChg chg="add del mod">
          <ac:chgData name="Britton, Paul T. (MSFC-QD35)" userId="5625cbef-657a-41a5-8cfa-e1b3bdf5bcc3" providerId="ADAL" clId="{142AEF4B-E88F-47B1-8058-4796312B357E}" dt="2024-10-15T12:37:47.333" v="8395" actId="478"/>
          <ac:spMkLst>
            <pc:docMk/>
            <pc:sldMk cId="1265091265" sldId="2131967482"/>
            <ac:spMk id="41" creationId="{AD39DB39-3629-A81E-8E73-3A26BA8B7108}"/>
          </ac:spMkLst>
        </pc:spChg>
        <pc:picChg chg="mod">
          <ac:chgData name="Britton, Paul T. (MSFC-QD35)" userId="5625cbef-657a-41a5-8cfa-e1b3bdf5bcc3" providerId="ADAL" clId="{142AEF4B-E88F-47B1-8058-4796312B357E}" dt="2024-10-15T12:38:10.552" v="8455" actId="1076"/>
          <ac:picMkLst>
            <pc:docMk/>
            <pc:sldMk cId="1265091265" sldId="2131967482"/>
            <ac:picMk id="5" creationId="{AC12F0C2-14E8-F63C-D718-A90CA5727C2E}"/>
          </ac:picMkLst>
        </pc:pic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14" creationId="{14D2FF1D-FBA0-EB24-10A7-8EF7BA747F6D}"/>
          </ac:cxnSpMkLst>
        </pc:cxn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16" creationId="{B3FD29FD-ADC1-6125-9C60-C1BB9E0D327D}"/>
          </ac:cxnSpMkLst>
        </pc:cxn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20" creationId="{1F179EC1-660F-985C-3877-27FD54439F7F}"/>
          </ac:cxnSpMkLst>
        </pc:cxn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23" creationId="{3301AAD0-5FE7-CC44-8C24-EBEE16404928}"/>
          </ac:cxnSpMkLst>
        </pc:cxn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26" creationId="{1931AB67-80E4-A016-6164-6471CF63C36D}"/>
          </ac:cxnSpMkLst>
        </pc:cxn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29" creationId="{77F992CE-14AD-0EAB-EFFC-6F6D1BF4D65D}"/>
          </ac:cxnSpMkLst>
        </pc:cxn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34" creationId="{0679F856-A215-12DE-0FDB-807A2AE7A948}"/>
          </ac:cxnSpMkLst>
        </pc:cxnChg>
        <pc:cxnChg chg="add mod">
          <ac:chgData name="Britton, Paul T. (MSFC-QD35)" userId="5625cbef-657a-41a5-8cfa-e1b3bdf5bcc3" providerId="ADAL" clId="{142AEF4B-E88F-47B1-8058-4796312B357E}" dt="2024-10-15T12:37:58.705" v="8447" actId="1038"/>
          <ac:cxnSpMkLst>
            <pc:docMk/>
            <pc:sldMk cId="1265091265" sldId="2131967482"/>
            <ac:cxnSpMk id="37" creationId="{19A0EB02-378E-DC23-2F8D-A7DF042F7A64}"/>
          </ac:cxnSpMkLst>
        </pc:cxnChg>
      </pc:sldChg>
      <pc:sldChg chg="addSp delSp modSp mod delCm">
        <pc:chgData name="Britton, Paul T. (MSFC-QD35)" userId="5625cbef-657a-41a5-8cfa-e1b3bdf5bcc3" providerId="ADAL" clId="{142AEF4B-E88F-47B1-8058-4796312B357E}" dt="2024-10-15T12:18:55.771" v="8022"/>
        <pc:sldMkLst>
          <pc:docMk/>
          <pc:sldMk cId="3774469088" sldId="2131967483"/>
        </pc:sldMkLst>
        <pc:spChg chg="mod">
          <ac:chgData name="Britton, Paul T. (MSFC-QD35)" userId="5625cbef-657a-41a5-8cfa-e1b3bdf5bcc3" providerId="ADAL" clId="{142AEF4B-E88F-47B1-8058-4796312B357E}" dt="2024-10-13T20:15:04.020" v="6012" actId="313"/>
          <ac:spMkLst>
            <pc:docMk/>
            <pc:sldMk cId="3774469088" sldId="2131967483"/>
            <ac:spMk id="2" creationId="{77C225EC-5D44-ED49-B07E-CC8056B2B2D5}"/>
          </ac:spMkLst>
        </pc:spChg>
        <pc:spChg chg="add mod">
          <ac:chgData name="Britton, Paul T. (MSFC-QD35)" userId="5625cbef-657a-41a5-8cfa-e1b3bdf5bcc3" providerId="ADAL" clId="{142AEF4B-E88F-47B1-8058-4796312B357E}" dt="2024-10-13T20:16:18.580" v="6018" actId="1076"/>
          <ac:spMkLst>
            <pc:docMk/>
            <pc:sldMk cId="3774469088" sldId="2131967483"/>
            <ac:spMk id="12" creationId="{7E295886-A16F-8010-2F94-842299830C71}"/>
          </ac:spMkLst>
        </pc:spChg>
        <pc:spChg chg="add mod">
          <ac:chgData name="Britton, Paul T. (MSFC-QD35)" userId="5625cbef-657a-41a5-8cfa-e1b3bdf5bcc3" providerId="ADAL" clId="{142AEF4B-E88F-47B1-8058-4796312B357E}" dt="2024-10-13T20:16:56.019" v="6041" actId="20577"/>
          <ac:spMkLst>
            <pc:docMk/>
            <pc:sldMk cId="3774469088" sldId="2131967483"/>
            <ac:spMk id="15" creationId="{9FB51691-A814-356C-D638-4BFF5BFF6910}"/>
          </ac:spMkLst>
        </pc:spChg>
        <pc:picChg chg="add mod">
          <ac:chgData name="Britton, Paul T. (MSFC-QD35)" userId="5625cbef-657a-41a5-8cfa-e1b3bdf5bcc3" providerId="ADAL" clId="{142AEF4B-E88F-47B1-8058-4796312B357E}" dt="2024-10-13T20:29:44.376" v="6080" actId="1076"/>
          <ac:picMkLst>
            <pc:docMk/>
            <pc:sldMk cId="3774469088" sldId="2131967483"/>
            <ac:picMk id="4" creationId="{09AAE1EA-0EA5-A633-3455-91CC6C844E7C}"/>
          </ac:picMkLst>
        </pc:picChg>
        <pc:picChg chg="del">
          <ac:chgData name="Britton, Paul T. (MSFC-QD35)" userId="5625cbef-657a-41a5-8cfa-e1b3bdf5bcc3" providerId="ADAL" clId="{142AEF4B-E88F-47B1-8058-4796312B357E}" dt="2024-10-13T20:00:19.705" v="5715" actId="478"/>
          <ac:picMkLst>
            <pc:docMk/>
            <pc:sldMk cId="3774469088" sldId="2131967483"/>
            <ac:picMk id="5" creationId="{634CFF67-C219-1C62-6EB8-AEA44C6905F0}"/>
          </ac:picMkLst>
        </pc:picChg>
        <pc:picChg chg="add mod">
          <ac:chgData name="Britton, Paul T. (MSFC-QD35)" userId="5625cbef-657a-41a5-8cfa-e1b3bdf5bcc3" providerId="ADAL" clId="{142AEF4B-E88F-47B1-8058-4796312B357E}" dt="2024-10-13T20:29:46.450" v="6081" actId="1076"/>
          <ac:picMkLst>
            <pc:docMk/>
            <pc:sldMk cId="3774469088" sldId="2131967483"/>
            <ac:picMk id="7" creationId="{64D01B52-0383-72EC-5A7A-F47DCCE15BD2}"/>
          </ac:picMkLst>
        </pc:picChg>
        <pc:picChg chg="add mod">
          <ac:chgData name="Britton, Paul T. (MSFC-QD35)" userId="5625cbef-657a-41a5-8cfa-e1b3bdf5bcc3" providerId="ADAL" clId="{142AEF4B-E88F-47B1-8058-4796312B357E}" dt="2024-10-13T20:30:14.764" v="6083" actId="1076"/>
          <ac:picMkLst>
            <pc:docMk/>
            <pc:sldMk cId="3774469088" sldId="2131967483"/>
            <ac:picMk id="9" creationId="{0C2C3E92-4E43-AFB4-A9F0-5983F7972648}"/>
          </ac:picMkLst>
        </pc:picChg>
        <pc:picChg chg="add mod">
          <ac:chgData name="Britton, Paul T. (MSFC-QD35)" userId="5625cbef-657a-41a5-8cfa-e1b3bdf5bcc3" providerId="ADAL" clId="{142AEF4B-E88F-47B1-8058-4796312B357E}" dt="2024-10-13T20:30:08.822" v="6082" actId="1076"/>
          <ac:picMkLst>
            <pc:docMk/>
            <pc:sldMk cId="3774469088" sldId="2131967483"/>
            <ac:picMk id="11" creationId="{6C810771-B8B4-B911-F73E-E6B743A78338}"/>
          </ac:picMkLst>
        </pc:picChg>
        <pc:picChg chg="add del mod">
          <ac:chgData name="Britton, Paul T. (MSFC-QD35)" userId="5625cbef-657a-41a5-8cfa-e1b3bdf5bcc3" providerId="ADAL" clId="{142AEF4B-E88F-47B1-8058-4796312B357E}" dt="2024-10-13T20:19:28.884" v="6065" actId="478"/>
          <ac:picMkLst>
            <pc:docMk/>
            <pc:sldMk cId="3774469088" sldId="2131967483"/>
            <ac:picMk id="14" creationId="{F2919900-68EB-E4D4-905E-BAA902FB5678}"/>
          </ac:picMkLst>
        </pc:picChg>
        <pc:picChg chg="add mod">
          <ac:chgData name="Britton, Paul T. (MSFC-QD35)" userId="5625cbef-657a-41a5-8cfa-e1b3bdf5bcc3" providerId="ADAL" clId="{142AEF4B-E88F-47B1-8058-4796312B357E}" dt="2024-10-13T20:29:40.693" v="6079" actId="1076"/>
          <ac:picMkLst>
            <pc:docMk/>
            <pc:sldMk cId="3774469088" sldId="2131967483"/>
            <ac:picMk id="17" creationId="{78F7D8D4-D50F-5180-CBC4-52F61377DF49}"/>
          </ac:picMkLst>
        </pc:picChg>
        <pc:picChg chg="add mod">
          <ac:chgData name="Britton, Paul T. (MSFC-QD35)" userId="5625cbef-657a-41a5-8cfa-e1b3bdf5bcc3" providerId="ADAL" clId="{142AEF4B-E88F-47B1-8058-4796312B357E}" dt="2024-10-13T20:30:53.393" v="6086" actId="1076"/>
          <ac:picMkLst>
            <pc:docMk/>
            <pc:sldMk cId="3774469088" sldId="2131967483"/>
            <ac:picMk id="19" creationId="{1352C001-E65E-B4CD-D3F0-41933E3FD178}"/>
          </ac:picMkLst>
        </pc:picChg>
        <pc:picChg chg="add mod">
          <ac:chgData name="Britton, Paul T. (MSFC-QD35)" userId="5625cbef-657a-41a5-8cfa-e1b3bdf5bcc3" providerId="ADAL" clId="{142AEF4B-E88F-47B1-8058-4796312B357E}" dt="2024-10-13T20:31:35.444" v="6089" actId="1076"/>
          <ac:picMkLst>
            <pc:docMk/>
            <pc:sldMk cId="3774469088" sldId="2131967483"/>
            <ac:picMk id="21" creationId="{AC5294A2-DA11-8305-2B79-F72E11D794B8}"/>
          </ac:picMkLst>
        </pc:picChg>
        <pc:extLst>
          <p:ext xmlns:p="http://schemas.openxmlformats.org/presentationml/2006/main" uri="{D6D511B9-2390-475A-947B-AFAB55BFBCF1}">
            <pc226:cmChg xmlns:pc226="http://schemas.microsoft.com/office/powerpoint/2022/06/main/command" chg="del">
              <pc226:chgData name="Britton, Paul T. (MSFC-QD35)" userId="5625cbef-657a-41a5-8cfa-e1b3bdf5bcc3" providerId="ADAL" clId="{142AEF4B-E88F-47B1-8058-4796312B357E}" dt="2024-10-15T12:18:55.771" v="8022"/>
              <pc2:cmMkLst xmlns:pc2="http://schemas.microsoft.com/office/powerpoint/2019/9/main/command">
                <pc:docMk/>
                <pc:sldMk cId="3774469088" sldId="2131967483"/>
                <pc2:cmMk id="{241295E3-9D04-4D40-80B8-11FE6F8B30D7}"/>
              </pc2:cmMkLst>
            </pc226:cmChg>
          </p:ext>
        </pc:extLst>
      </pc:sldChg>
      <pc:sldChg chg="modSp new mod addCm delCm">
        <pc:chgData name="Britton, Paul T. (MSFC-QD35)" userId="5625cbef-657a-41a5-8cfa-e1b3bdf5bcc3" providerId="ADAL" clId="{142AEF4B-E88F-47B1-8058-4796312B357E}" dt="2024-10-15T12:05:23.402" v="7189"/>
        <pc:sldMkLst>
          <pc:docMk/>
          <pc:sldMk cId="4215233714" sldId="2131967484"/>
        </pc:sldMkLst>
        <pc:spChg chg="mod">
          <ac:chgData name="Britton, Paul T. (MSFC-QD35)" userId="5625cbef-657a-41a5-8cfa-e1b3bdf5bcc3" providerId="ADAL" clId="{142AEF4B-E88F-47B1-8058-4796312B357E}" dt="2024-10-11T13:47:59.145" v="55" actId="20577"/>
          <ac:spMkLst>
            <pc:docMk/>
            <pc:sldMk cId="4215233714" sldId="2131967484"/>
            <ac:spMk id="2" creationId="{37BEED38-A261-1282-3277-60D62B59FBF7}"/>
          </ac:spMkLst>
        </pc:spChg>
        <pc:spChg chg="mod">
          <ac:chgData name="Britton, Paul T. (MSFC-QD35)" userId="5625cbef-657a-41a5-8cfa-e1b3bdf5bcc3" providerId="ADAL" clId="{142AEF4B-E88F-47B1-8058-4796312B357E}" dt="2024-10-14T02:36:29.427" v="6755" actId="20577"/>
          <ac:spMkLst>
            <pc:docMk/>
            <pc:sldMk cId="4215233714" sldId="2131967484"/>
            <ac:spMk id="3" creationId="{6B0E72C9-1E14-4C8B-EBBE-3B7B11E5EEB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Britton, Paul T. (MSFC-QD35)" userId="5625cbef-657a-41a5-8cfa-e1b3bdf5bcc3" providerId="ADAL" clId="{142AEF4B-E88F-47B1-8058-4796312B357E}" dt="2024-10-15T12:05:23.402" v="7189"/>
              <pc2:cmMkLst xmlns:pc2="http://schemas.microsoft.com/office/powerpoint/2019/9/main/command">
                <pc:docMk/>
                <pc:sldMk cId="4215233714" sldId="2131967484"/>
                <pc2:cmMk id="{76867DA0-5878-446C-977D-31DFAD26231E}"/>
              </pc2:cmMkLst>
            </pc226:cmChg>
          </p:ext>
        </pc:extLst>
      </pc:sldChg>
      <pc:sldChg chg="modSp new mod addCm delCm modCm">
        <pc:chgData name="Britton, Paul T. (MSFC-QD35)" userId="5625cbef-657a-41a5-8cfa-e1b3bdf5bcc3" providerId="ADAL" clId="{142AEF4B-E88F-47B1-8058-4796312B357E}" dt="2024-10-15T12:05:16.050" v="7188"/>
        <pc:sldMkLst>
          <pc:docMk/>
          <pc:sldMk cId="3507659270" sldId="2131967485"/>
        </pc:sldMkLst>
        <pc:spChg chg="mod">
          <ac:chgData name="Britton, Paul T. (MSFC-QD35)" userId="5625cbef-657a-41a5-8cfa-e1b3bdf5bcc3" providerId="ADAL" clId="{142AEF4B-E88F-47B1-8058-4796312B357E}" dt="2024-10-11T13:52:18.716" v="192" actId="20577"/>
          <ac:spMkLst>
            <pc:docMk/>
            <pc:sldMk cId="3507659270" sldId="2131967485"/>
            <ac:spMk id="2" creationId="{CB195122-6B9D-FF2D-D656-A009E4BA45EC}"/>
          </ac:spMkLst>
        </pc:spChg>
        <pc:spChg chg="mod">
          <ac:chgData name="Britton, Paul T. (MSFC-QD35)" userId="5625cbef-657a-41a5-8cfa-e1b3bdf5bcc3" providerId="ADAL" clId="{142AEF4B-E88F-47B1-8058-4796312B357E}" dt="2024-10-14T02:17:03.149" v="6102" actId="27636"/>
          <ac:spMkLst>
            <pc:docMk/>
            <pc:sldMk cId="3507659270" sldId="2131967485"/>
            <ac:spMk id="3" creationId="{24E09F6D-F981-7C6F-31E4-7E68961A9C1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 del">
              <pc226:chgData name="Britton, Paul T. (MSFC-QD35)" userId="5625cbef-657a-41a5-8cfa-e1b3bdf5bcc3" providerId="ADAL" clId="{142AEF4B-E88F-47B1-8058-4796312B357E}" dt="2024-10-15T12:05:16.050" v="7188"/>
              <pc2:cmMkLst xmlns:pc2="http://schemas.microsoft.com/office/powerpoint/2019/9/main/command">
                <pc:docMk/>
                <pc:sldMk cId="3507659270" sldId="2131967485"/>
                <pc2:cmMk id="{60620F52-10C3-4FCE-A92B-C62E0E5FE78D}"/>
              </pc2:cmMkLst>
            </pc226:cmChg>
            <pc226:cmChg xmlns:pc226="http://schemas.microsoft.com/office/powerpoint/2022/06/main/command" chg="add del mod">
              <pc226:chgData name="Britton, Paul T. (MSFC-QD35)" userId="5625cbef-657a-41a5-8cfa-e1b3bdf5bcc3" providerId="ADAL" clId="{142AEF4B-E88F-47B1-8058-4796312B357E}" dt="2024-10-13T20:34:18.209" v="6095"/>
              <pc2:cmMkLst xmlns:pc2="http://schemas.microsoft.com/office/powerpoint/2019/9/main/command">
                <pc:docMk/>
                <pc:sldMk cId="3507659270" sldId="2131967485"/>
                <pc2:cmMk id="{E4D2F2EE-F59A-407A-A3A5-2EE6674DFD82}"/>
              </pc2:cmMkLst>
            </pc226:cmChg>
          </p:ext>
        </pc:extLst>
      </pc:sldChg>
      <pc:sldChg chg="modSp add mod ord delCm modCm">
        <pc:chgData name="Britton, Paul T. (MSFC-QD35)" userId="5625cbef-657a-41a5-8cfa-e1b3bdf5bcc3" providerId="ADAL" clId="{142AEF4B-E88F-47B1-8058-4796312B357E}" dt="2024-10-15T12:47:48.607" v="8712" actId="113"/>
        <pc:sldMkLst>
          <pc:docMk/>
          <pc:sldMk cId="2797257981" sldId="2131967486"/>
        </pc:sldMkLst>
        <pc:spChg chg="mod">
          <ac:chgData name="Britton, Paul T. (MSFC-QD35)" userId="5625cbef-657a-41a5-8cfa-e1b3bdf5bcc3" providerId="ADAL" clId="{142AEF4B-E88F-47B1-8058-4796312B357E}" dt="2024-10-11T15:21:55.568" v="2491" actId="20577"/>
          <ac:spMkLst>
            <pc:docMk/>
            <pc:sldMk cId="2797257981" sldId="2131967486"/>
            <ac:spMk id="2" creationId="{CB195122-6B9D-FF2D-D656-A009E4BA45EC}"/>
          </ac:spMkLst>
        </pc:spChg>
        <pc:spChg chg="mod">
          <ac:chgData name="Britton, Paul T. (MSFC-QD35)" userId="5625cbef-657a-41a5-8cfa-e1b3bdf5bcc3" providerId="ADAL" clId="{142AEF4B-E88F-47B1-8058-4796312B357E}" dt="2024-10-15T12:47:48.607" v="8712" actId="113"/>
          <ac:spMkLst>
            <pc:docMk/>
            <pc:sldMk cId="2797257981" sldId="2131967486"/>
            <ac:spMk id="3" creationId="{24E09F6D-F981-7C6F-31E4-7E68961A9C1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del mod">
              <pc226:chgData name="Britton, Paul T. (MSFC-QD35)" userId="5625cbef-657a-41a5-8cfa-e1b3bdf5bcc3" providerId="ADAL" clId="{142AEF4B-E88F-47B1-8058-4796312B357E}" dt="2024-10-15T12:21:11.559" v="8056"/>
              <pc2:cmMkLst xmlns:pc2="http://schemas.microsoft.com/office/powerpoint/2019/9/main/command">
                <pc:docMk/>
                <pc:sldMk cId="2797257981" sldId="2131967486"/>
                <pc2:cmMk id="{86520B65-7AA8-4206-8C47-56BADA88A8AE}"/>
              </pc2:cmMkLst>
            </pc226:cmChg>
          </p:ext>
        </pc:extLst>
      </pc:sldChg>
      <pc:sldChg chg="modSp new mod">
        <pc:chgData name="Britton, Paul T. (MSFC-QD35)" userId="5625cbef-657a-41a5-8cfa-e1b3bdf5bcc3" providerId="ADAL" clId="{142AEF4B-E88F-47B1-8058-4796312B357E}" dt="2024-10-15T12:04:03.492" v="7185" actId="20577"/>
        <pc:sldMkLst>
          <pc:docMk/>
          <pc:sldMk cId="549099601" sldId="2131967487"/>
        </pc:sldMkLst>
        <pc:spChg chg="mod">
          <ac:chgData name="Britton, Paul T. (MSFC-QD35)" userId="5625cbef-657a-41a5-8cfa-e1b3bdf5bcc3" providerId="ADAL" clId="{142AEF4B-E88F-47B1-8058-4796312B357E}" dt="2024-10-11T15:34:21.638" v="2914" actId="20577"/>
          <ac:spMkLst>
            <pc:docMk/>
            <pc:sldMk cId="549099601" sldId="2131967487"/>
            <ac:spMk id="2" creationId="{B3733025-4940-D8CF-F9B0-A06A22566FB0}"/>
          </ac:spMkLst>
        </pc:spChg>
        <pc:spChg chg="mod">
          <ac:chgData name="Britton, Paul T. (MSFC-QD35)" userId="5625cbef-657a-41a5-8cfa-e1b3bdf5bcc3" providerId="ADAL" clId="{142AEF4B-E88F-47B1-8058-4796312B357E}" dt="2024-10-15T12:04:03.492" v="7185" actId="20577"/>
          <ac:spMkLst>
            <pc:docMk/>
            <pc:sldMk cId="549099601" sldId="2131967487"/>
            <ac:spMk id="3" creationId="{521F2048-E283-137D-98C2-F64E02B6757B}"/>
          </ac:spMkLst>
        </pc:spChg>
      </pc:sldChg>
      <pc:sldChg chg="addSp delSp modSp new mod ord">
        <pc:chgData name="Britton, Paul T. (MSFC-QD35)" userId="5625cbef-657a-41a5-8cfa-e1b3bdf5bcc3" providerId="ADAL" clId="{142AEF4B-E88F-47B1-8058-4796312B357E}" dt="2024-10-13T19:47:28.409" v="5498"/>
        <pc:sldMkLst>
          <pc:docMk/>
          <pc:sldMk cId="840867114" sldId="2131967488"/>
        </pc:sldMkLst>
        <pc:spChg chg="mod">
          <ac:chgData name="Britton, Paul T. (MSFC-QD35)" userId="5625cbef-657a-41a5-8cfa-e1b3bdf5bcc3" providerId="ADAL" clId="{142AEF4B-E88F-47B1-8058-4796312B357E}" dt="2024-10-11T15:41:09.293" v="3251" actId="20577"/>
          <ac:spMkLst>
            <pc:docMk/>
            <pc:sldMk cId="840867114" sldId="2131967488"/>
            <ac:spMk id="2" creationId="{3B318A3B-91C2-2430-0A48-809E95316838}"/>
          </ac:spMkLst>
        </pc:spChg>
        <pc:spChg chg="del">
          <ac:chgData name="Britton, Paul T. (MSFC-QD35)" userId="5625cbef-657a-41a5-8cfa-e1b3bdf5bcc3" providerId="ADAL" clId="{142AEF4B-E88F-47B1-8058-4796312B357E}" dt="2024-10-11T15:41:19.404" v="3252" actId="478"/>
          <ac:spMkLst>
            <pc:docMk/>
            <pc:sldMk cId="840867114" sldId="2131967488"/>
            <ac:spMk id="3" creationId="{84DA9DE8-A6CE-4B95-6004-E9C1A0B62E70}"/>
          </ac:spMkLst>
        </pc:spChg>
        <pc:spChg chg="add mod">
          <ac:chgData name="Britton, Paul T. (MSFC-QD35)" userId="5625cbef-657a-41a5-8cfa-e1b3bdf5bcc3" providerId="ADAL" clId="{142AEF4B-E88F-47B1-8058-4796312B357E}" dt="2024-10-11T15:41:56.731" v="3258" actId="1076"/>
          <ac:spMkLst>
            <pc:docMk/>
            <pc:sldMk cId="840867114" sldId="2131967488"/>
            <ac:spMk id="7" creationId="{E5289A9A-BFA7-99D3-E5C5-9DF2FE44DD6B}"/>
          </ac:spMkLst>
        </pc:spChg>
        <pc:spChg chg="add mod">
          <ac:chgData name="Britton, Paul T. (MSFC-QD35)" userId="5625cbef-657a-41a5-8cfa-e1b3bdf5bcc3" providerId="ADAL" clId="{142AEF4B-E88F-47B1-8058-4796312B357E}" dt="2024-10-11T15:42:40.830" v="3263" actId="1076"/>
          <ac:spMkLst>
            <pc:docMk/>
            <pc:sldMk cId="840867114" sldId="2131967488"/>
            <ac:spMk id="10" creationId="{A83AE602-6E75-886A-3E6C-EC770D35CF8B}"/>
          </ac:spMkLst>
        </pc:spChg>
        <pc:spChg chg="add mod">
          <ac:chgData name="Britton, Paul T. (MSFC-QD35)" userId="5625cbef-657a-41a5-8cfa-e1b3bdf5bcc3" providerId="ADAL" clId="{142AEF4B-E88F-47B1-8058-4796312B357E}" dt="2024-10-11T15:42:51.511" v="3265" actId="1076"/>
          <ac:spMkLst>
            <pc:docMk/>
            <pc:sldMk cId="840867114" sldId="2131967488"/>
            <ac:spMk id="11" creationId="{E4C17B5C-6CC4-1B80-BFE7-3C85191580B3}"/>
          </ac:spMkLst>
        </pc:spChg>
        <pc:spChg chg="add mod">
          <ac:chgData name="Britton, Paul T. (MSFC-QD35)" userId="5625cbef-657a-41a5-8cfa-e1b3bdf5bcc3" providerId="ADAL" clId="{142AEF4B-E88F-47B1-8058-4796312B357E}" dt="2024-10-11T15:43:23.428" v="3269" actId="20577"/>
          <ac:spMkLst>
            <pc:docMk/>
            <pc:sldMk cId="840867114" sldId="2131967488"/>
            <ac:spMk id="12" creationId="{87696C5C-5207-376E-6FCD-B0A90BF3711C}"/>
          </ac:spMkLst>
        </pc:spChg>
        <pc:spChg chg="add del mod">
          <ac:chgData name="Britton, Paul T. (MSFC-QD35)" userId="5625cbef-657a-41a5-8cfa-e1b3bdf5bcc3" providerId="ADAL" clId="{142AEF4B-E88F-47B1-8058-4796312B357E}" dt="2024-10-11T15:45:45.513" v="3311" actId="478"/>
          <ac:spMkLst>
            <pc:docMk/>
            <pc:sldMk cId="840867114" sldId="2131967488"/>
            <ac:spMk id="19" creationId="{1562EF20-E30B-BA8A-6447-95F12F9844EC}"/>
          </ac:spMkLst>
        </pc:spChg>
        <pc:spChg chg="add mod">
          <ac:chgData name="Britton, Paul T. (MSFC-QD35)" userId="5625cbef-657a-41a5-8cfa-e1b3bdf5bcc3" providerId="ADAL" clId="{142AEF4B-E88F-47B1-8058-4796312B357E}" dt="2024-10-11T15:46:12.663" v="3316" actId="13822"/>
          <ac:spMkLst>
            <pc:docMk/>
            <pc:sldMk cId="840867114" sldId="2131967488"/>
            <ac:spMk id="20" creationId="{4F29A0AC-2FE4-6633-F7CD-20A968955ACE}"/>
          </ac:spMkLst>
        </pc:spChg>
        <pc:spChg chg="add mod">
          <ac:chgData name="Britton, Paul T. (MSFC-QD35)" userId="5625cbef-657a-41a5-8cfa-e1b3bdf5bcc3" providerId="ADAL" clId="{142AEF4B-E88F-47B1-8058-4796312B357E}" dt="2024-10-11T15:47:35.788" v="3339" actId="20577"/>
          <ac:spMkLst>
            <pc:docMk/>
            <pc:sldMk cId="840867114" sldId="2131967488"/>
            <ac:spMk id="21" creationId="{7D485B65-6901-35C8-C0CB-643934B15C68}"/>
          </ac:spMkLst>
        </pc:spChg>
        <pc:cxnChg chg="add mod">
          <ac:chgData name="Britton, Paul T. (MSFC-QD35)" userId="5625cbef-657a-41a5-8cfa-e1b3bdf5bcc3" providerId="ADAL" clId="{142AEF4B-E88F-47B1-8058-4796312B357E}" dt="2024-10-11T15:41:41.869" v="3255" actId="1076"/>
          <ac:cxnSpMkLst>
            <pc:docMk/>
            <pc:sldMk cId="840867114" sldId="2131967488"/>
            <ac:cxnSpMk id="5" creationId="{CADECAEA-FBDD-2A86-FFC5-EB28F1A2B509}"/>
          </ac:cxnSpMkLst>
        </pc:cxnChg>
        <pc:cxnChg chg="add del">
          <ac:chgData name="Britton, Paul T. (MSFC-QD35)" userId="5625cbef-657a-41a5-8cfa-e1b3bdf5bcc3" providerId="ADAL" clId="{142AEF4B-E88F-47B1-8058-4796312B357E}" dt="2024-10-11T15:42:07.540" v="3260" actId="478"/>
          <ac:cxnSpMkLst>
            <pc:docMk/>
            <pc:sldMk cId="840867114" sldId="2131967488"/>
            <ac:cxnSpMk id="9" creationId="{8FF7BBE9-DA50-72FE-FA6E-8A13F83D4E76}"/>
          </ac:cxnSpMkLst>
        </pc:cxnChg>
        <pc:cxnChg chg="add mod">
          <ac:chgData name="Britton, Paul T. (MSFC-QD35)" userId="5625cbef-657a-41a5-8cfa-e1b3bdf5bcc3" providerId="ADAL" clId="{142AEF4B-E88F-47B1-8058-4796312B357E}" dt="2024-10-11T15:44:12.484" v="3280" actId="14100"/>
          <ac:cxnSpMkLst>
            <pc:docMk/>
            <pc:sldMk cId="840867114" sldId="2131967488"/>
            <ac:cxnSpMk id="14" creationId="{6D830CCB-C980-7C91-634E-38D39F7C7C44}"/>
          </ac:cxnSpMkLst>
        </pc:cxnChg>
      </pc:sldChg>
      <pc:sldChg chg="addSp delSp modSp mod">
        <pc:chgData name="Britton, Paul T. (MSFC-QD35)" userId="5625cbef-657a-41a5-8cfa-e1b3bdf5bcc3" providerId="ADAL" clId="{142AEF4B-E88F-47B1-8058-4796312B357E}" dt="2024-10-15T12:26:54.684" v="8140" actId="14100"/>
        <pc:sldMkLst>
          <pc:docMk/>
          <pc:sldMk cId="498764969" sldId="2131967490"/>
        </pc:sldMkLst>
        <pc:picChg chg="add mod">
          <ac:chgData name="Britton, Paul T. (MSFC-QD35)" userId="5625cbef-657a-41a5-8cfa-e1b3bdf5bcc3" providerId="ADAL" clId="{142AEF4B-E88F-47B1-8058-4796312B357E}" dt="2024-10-15T12:26:54.684" v="8140" actId="14100"/>
          <ac:picMkLst>
            <pc:docMk/>
            <pc:sldMk cId="498764969" sldId="2131967490"/>
            <ac:picMk id="3" creationId="{3D76AA34-9D84-F086-6776-13A8432751B1}"/>
          </ac:picMkLst>
        </pc:picChg>
        <pc:picChg chg="del mod">
          <ac:chgData name="Britton, Paul T. (MSFC-QD35)" userId="5625cbef-657a-41a5-8cfa-e1b3bdf5bcc3" providerId="ADAL" clId="{142AEF4B-E88F-47B1-8058-4796312B357E}" dt="2024-10-15T12:25:29.646" v="8068" actId="478"/>
          <ac:picMkLst>
            <pc:docMk/>
            <pc:sldMk cId="498764969" sldId="2131967490"/>
            <ac:picMk id="4" creationId="{A8A645CA-9BE5-0B89-A2E5-E84094DB4608}"/>
          </ac:picMkLst>
        </pc:picChg>
        <pc:picChg chg="del">
          <ac:chgData name="Britton, Paul T. (MSFC-QD35)" userId="5625cbef-657a-41a5-8cfa-e1b3bdf5bcc3" providerId="ADAL" clId="{142AEF4B-E88F-47B1-8058-4796312B357E}" dt="2024-10-15T12:25:58.612" v="8074" actId="478"/>
          <ac:picMkLst>
            <pc:docMk/>
            <pc:sldMk cId="498764969" sldId="2131967490"/>
            <ac:picMk id="5" creationId="{6A7C302B-D8A6-D209-2BEE-00F0292F6AA5}"/>
          </ac:picMkLst>
        </pc:picChg>
        <pc:picChg chg="del mod">
          <ac:chgData name="Britton, Paul T. (MSFC-QD35)" userId="5625cbef-657a-41a5-8cfa-e1b3bdf5bcc3" providerId="ADAL" clId="{142AEF4B-E88F-47B1-8058-4796312B357E}" dt="2024-10-15T12:25:39.365" v="8070" actId="478"/>
          <ac:picMkLst>
            <pc:docMk/>
            <pc:sldMk cId="498764969" sldId="2131967490"/>
            <ac:picMk id="6" creationId="{B014653E-6B19-BA52-ED93-150BF317E60C}"/>
          </ac:picMkLst>
        </pc:picChg>
        <pc:picChg chg="del">
          <ac:chgData name="Britton, Paul T. (MSFC-QD35)" userId="5625cbef-657a-41a5-8cfa-e1b3bdf5bcc3" providerId="ADAL" clId="{142AEF4B-E88F-47B1-8058-4796312B357E}" dt="2024-10-15T12:25:51.294" v="8072" actId="478"/>
          <ac:picMkLst>
            <pc:docMk/>
            <pc:sldMk cId="498764969" sldId="2131967490"/>
            <ac:picMk id="7" creationId="{7BCBF59F-F048-93C2-82E9-DAE0CFA234BF}"/>
          </ac:picMkLst>
        </pc:picChg>
        <pc:picChg chg="add mod">
          <ac:chgData name="Britton, Paul T. (MSFC-QD35)" userId="5625cbef-657a-41a5-8cfa-e1b3bdf5bcc3" providerId="ADAL" clId="{142AEF4B-E88F-47B1-8058-4796312B357E}" dt="2024-10-15T12:26:38.006" v="8137" actId="1037"/>
          <ac:picMkLst>
            <pc:docMk/>
            <pc:sldMk cId="498764969" sldId="2131967490"/>
            <ac:picMk id="9" creationId="{5256DE3D-D20A-47DF-E7E4-714447C1CDDF}"/>
          </ac:picMkLst>
        </pc:picChg>
        <pc:picChg chg="add mod">
          <ac:chgData name="Britton, Paul T. (MSFC-QD35)" userId="5625cbef-657a-41a5-8cfa-e1b3bdf5bcc3" providerId="ADAL" clId="{142AEF4B-E88F-47B1-8058-4796312B357E}" dt="2024-10-15T12:26:21.717" v="8078" actId="1076"/>
          <ac:picMkLst>
            <pc:docMk/>
            <pc:sldMk cId="498764969" sldId="2131967490"/>
            <ac:picMk id="11" creationId="{BA8643F3-FF58-0BF3-B29F-DEBACAD95E1E}"/>
          </ac:picMkLst>
        </pc:picChg>
        <pc:picChg chg="add mod">
          <ac:chgData name="Britton, Paul T. (MSFC-QD35)" userId="5625cbef-657a-41a5-8cfa-e1b3bdf5bcc3" providerId="ADAL" clId="{142AEF4B-E88F-47B1-8058-4796312B357E}" dt="2024-10-15T12:26:27.047" v="8079" actId="14100"/>
          <ac:picMkLst>
            <pc:docMk/>
            <pc:sldMk cId="498764969" sldId="2131967490"/>
            <ac:picMk id="13" creationId="{2B3A80CD-72BF-E8AA-7F93-7F93FA152768}"/>
          </ac:picMkLst>
        </pc:picChg>
      </pc:sldChg>
      <pc:sldChg chg="add del">
        <pc:chgData name="Britton, Paul T. (MSFC-QD35)" userId="5625cbef-657a-41a5-8cfa-e1b3bdf5bcc3" providerId="ADAL" clId="{142AEF4B-E88F-47B1-8058-4796312B357E}" dt="2024-10-13T20:00:04.288" v="5714" actId="2696"/>
        <pc:sldMkLst>
          <pc:docMk/>
          <pc:sldMk cId="507147010" sldId="2131967490"/>
        </pc:sldMkLst>
      </pc:sldChg>
      <pc:sldChg chg="del addCm">
        <pc:chgData name="Britton, Paul T. (MSFC-QD35)" userId="5625cbef-657a-41a5-8cfa-e1b3bdf5bcc3" providerId="ADAL" clId="{142AEF4B-E88F-47B1-8058-4796312B357E}" dt="2024-10-15T12:04:48.123" v="7186" actId="2696"/>
        <pc:sldMkLst>
          <pc:docMk/>
          <pc:sldMk cId="466302446" sldId="213196749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Britton, Paul T. (MSFC-QD35)" userId="5625cbef-657a-41a5-8cfa-e1b3bdf5bcc3" providerId="ADAL" clId="{142AEF4B-E88F-47B1-8058-4796312B357E}" dt="2024-10-15T11:14:24.711" v="7061"/>
              <pc2:cmMkLst xmlns:pc2="http://schemas.microsoft.com/office/powerpoint/2019/9/main/command">
                <pc:docMk/>
                <pc:sldMk cId="466302446" sldId="2131967491"/>
                <pc2:cmMk id="{5A88DB3F-B8D5-4261-8AAA-836C1BC3B039}"/>
              </pc2:cmMkLst>
            </pc226:cmChg>
          </p:ext>
        </pc:extLst>
      </pc:sldChg>
    </pc:docChg>
  </pc:docChgLst>
  <pc:docChgLst>
    <pc:chgData name="Starchman, Kelby L. (MSFC-QD35)[BASTION TECHNOLOGIES]" userId="S::kstarchm@ndc.nasa.gov::114ca31f-b2d1-443f-ad79-89bf69a8aa52" providerId="AD" clId="Web-{48C9EB72-04D3-2538-3ED9-81A04D765FD3}"/>
    <pc:docChg chg="modSld">
      <pc:chgData name="Starchman, Kelby L. (MSFC-QD35)[BASTION TECHNOLOGIES]" userId="S::kstarchm@ndc.nasa.gov::114ca31f-b2d1-443f-ad79-89bf69a8aa52" providerId="AD" clId="Web-{48C9EB72-04D3-2538-3ED9-81A04D765FD3}" dt="2024-10-11T17:30:23.751" v="0" actId="20577"/>
      <pc:docMkLst>
        <pc:docMk/>
      </pc:docMkLst>
      <pc:sldChg chg="modSp">
        <pc:chgData name="Starchman, Kelby L. (MSFC-QD35)[BASTION TECHNOLOGIES]" userId="S::kstarchm@ndc.nasa.gov::114ca31f-b2d1-443f-ad79-89bf69a8aa52" providerId="AD" clId="Web-{48C9EB72-04D3-2538-3ED9-81A04D765FD3}" dt="2024-10-11T17:30:23.751" v="0" actId="20577"/>
        <pc:sldMkLst>
          <pc:docMk/>
          <pc:sldMk cId="3507659270" sldId="2131967485"/>
        </pc:sldMkLst>
        <pc:spChg chg="mod">
          <ac:chgData name="Starchman, Kelby L. (MSFC-QD35)[BASTION TECHNOLOGIES]" userId="S::kstarchm@ndc.nasa.gov::114ca31f-b2d1-443f-ad79-89bf69a8aa52" providerId="AD" clId="Web-{48C9EB72-04D3-2538-3ED9-81A04D765FD3}" dt="2024-10-11T17:30:23.751" v="0" actId="20577"/>
          <ac:spMkLst>
            <pc:docMk/>
            <pc:sldMk cId="3507659270" sldId="2131967485"/>
            <ac:spMk id="3" creationId="{24E09F6D-F981-7C6F-31E4-7E68961A9C11}"/>
          </ac:spMkLst>
        </pc:spChg>
      </pc:sldChg>
    </pc:docChg>
  </pc:docChgLst>
  <pc:docChgLst>
    <pc:chgData name="PAUL BRITTON" userId="5625cbef-657a-41a5-8cfa-e1b3bdf5bcc3" providerId="ADAL" clId="{142AEF4B-E88F-47B1-8058-4796312B357E}"/>
    <pc:docChg chg="custSel addSld modSld">
      <pc:chgData name="PAUL BRITTON" userId="5625cbef-657a-41a5-8cfa-e1b3bdf5bcc3" providerId="ADAL" clId="{142AEF4B-E88F-47B1-8058-4796312B357E}" dt="2024-10-15T00:25:55.260" v="792"/>
      <pc:docMkLst>
        <pc:docMk/>
      </pc:docMkLst>
      <pc:sldChg chg="addCm">
        <pc:chgData name="PAUL BRITTON" userId="5625cbef-657a-41a5-8cfa-e1b3bdf5bcc3" providerId="ADAL" clId="{142AEF4B-E88F-47B1-8058-4796312B357E}" dt="2024-10-15T00:25:10.310" v="791"/>
        <pc:sldMkLst>
          <pc:docMk/>
          <pc:sldMk cId="4278641172" sldId="2131967478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PAUL BRITTON" userId="5625cbef-657a-41a5-8cfa-e1b3bdf5bcc3" providerId="ADAL" clId="{142AEF4B-E88F-47B1-8058-4796312B357E}" dt="2024-10-15T00:25:10.310" v="791"/>
              <pc2:cmMkLst xmlns:pc2="http://schemas.microsoft.com/office/powerpoint/2019/9/main/command">
                <pc:docMk/>
                <pc:sldMk cId="4278641172" sldId="2131967478"/>
                <pc2:cmMk id="{25488CE9-5033-4A23-BA4B-B097E699BFDA}"/>
              </pc2:cmMkLst>
            </pc226:cmChg>
          </p:ext>
        </pc:extLst>
      </pc:sldChg>
      <pc:sldChg chg="addCm">
        <pc:chgData name="PAUL BRITTON" userId="5625cbef-657a-41a5-8cfa-e1b3bdf5bcc3" providerId="ADAL" clId="{142AEF4B-E88F-47B1-8058-4796312B357E}" dt="2024-10-15T00:08:29.291" v="270"/>
        <pc:sldMkLst>
          <pc:docMk/>
          <pc:sldMk cId="3210993532" sldId="2131967481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PAUL BRITTON" userId="5625cbef-657a-41a5-8cfa-e1b3bdf5bcc3" providerId="ADAL" clId="{142AEF4B-E88F-47B1-8058-4796312B357E}" dt="2024-10-15T00:08:29.291" v="270"/>
              <pc2:cmMkLst xmlns:pc2="http://schemas.microsoft.com/office/powerpoint/2019/9/main/command">
                <pc:docMk/>
                <pc:sldMk cId="3210993532" sldId="2131967481"/>
                <pc2:cmMk id="{4F423C93-A866-45DE-AACD-D55E2E04A19B}"/>
              </pc2:cmMkLst>
            </pc226:cmChg>
            <pc226:cmChg xmlns:pc226="http://schemas.microsoft.com/office/powerpoint/2022/06/main/command" chg="add">
              <pc226:chgData name="PAUL BRITTON" userId="5625cbef-657a-41a5-8cfa-e1b3bdf5bcc3" providerId="ADAL" clId="{142AEF4B-E88F-47B1-8058-4796312B357E}" dt="2024-10-15T00:02:16.664" v="268"/>
              <pc2:cmMkLst xmlns:pc2="http://schemas.microsoft.com/office/powerpoint/2019/9/main/command">
                <pc:docMk/>
                <pc:sldMk cId="3210993532" sldId="2131967481"/>
                <pc2:cmMk id="{DBDB0BA1-771A-4835-891F-C27A448C7611}"/>
              </pc2:cmMkLst>
            </pc226:cmChg>
            <pc226:cmChg xmlns:pc226="http://schemas.microsoft.com/office/powerpoint/2022/06/main/command" chg="add">
              <pc226:chgData name="PAUL BRITTON" userId="5625cbef-657a-41a5-8cfa-e1b3bdf5bcc3" providerId="ADAL" clId="{142AEF4B-E88F-47B1-8058-4796312B357E}" dt="2024-10-15T00:06:13.695" v="269"/>
              <pc2:cmMkLst xmlns:pc2="http://schemas.microsoft.com/office/powerpoint/2019/9/main/command">
                <pc:docMk/>
                <pc:sldMk cId="3210993532" sldId="2131967481"/>
                <pc2:cmMk id="{A27C3DD1-8352-49C1-9458-961D472E68DC}"/>
              </pc2:cmMkLst>
            </pc226:cmChg>
          </p:ext>
        </pc:extLst>
      </pc:sldChg>
      <pc:sldChg chg="addCm">
        <pc:chgData name="PAUL BRITTON" userId="5625cbef-657a-41a5-8cfa-e1b3bdf5bcc3" providerId="ADAL" clId="{142AEF4B-E88F-47B1-8058-4796312B357E}" dt="2024-10-15T00:25:55.260" v="792"/>
        <pc:sldMkLst>
          <pc:docMk/>
          <pc:sldMk cId="3774469088" sldId="2131967483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PAUL BRITTON" userId="5625cbef-657a-41a5-8cfa-e1b3bdf5bcc3" providerId="ADAL" clId="{142AEF4B-E88F-47B1-8058-4796312B357E}" dt="2024-10-15T00:25:55.260" v="792"/>
              <pc2:cmMkLst xmlns:pc2="http://schemas.microsoft.com/office/powerpoint/2019/9/main/command">
                <pc:docMk/>
                <pc:sldMk cId="3774469088" sldId="2131967483"/>
                <pc2:cmMk id="{241295E3-9D04-4D40-80B8-11FE6F8B30D7}"/>
              </pc2:cmMkLst>
            </pc226:cmChg>
          </p:ext>
        </pc:extLst>
      </pc:sldChg>
      <pc:sldChg chg="modSp mod modCm">
        <pc:chgData name="PAUL BRITTON" userId="5625cbef-657a-41a5-8cfa-e1b3bdf5bcc3" providerId="ADAL" clId="{142AEF4B-E88F-47B1-8058-4796312B357E}" dt="2024-10-14T21:20:45.322" v="264" actId="20577"/>
        <pc:sldMkLst>
          <pc:docMk/>
          <pc:sldMk cId="4215233714" sldId="2131967484"/>
        </pc:sldMkLst>
        <pc:spChg chg="mod">
          <ac:chgData name="PAUL BRITTON" userId="5625cbef-657a-41a5-8cfa-e1b3bdf5bcc3" providerId="ADAL" clId="{142AEF4B-E88F-47B1-8058-4796312B357E}" dt="2024-10-14T21:20:45.322" v="264" actId="20577"/>
          <ac:spMkLst>
            <pc:docMk/>
            <pc:sldMk cId="4215233714" sldId="2131967484"/>
            <ac:spMk id="3" creationId="{6B0E72C9-1E14-4C8B-EBBE-3B7B11E5EEB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PAUL BRITTON" userId="5625cbef-657a-41a5-8cfa-e1b3bdf5bcc3" providerId="ADAL" clId="{142AEF4B-E88F-47B1-8058-4796312B357E}" dt="2024-10-14T21:20:45.322" v="264" actId="20577"/>
              <pc2:cmMkLst xmlns:pc2="http://schemas.microsoft.com/office/powerpoint/2019/9/main/command">
                <pc:docMk/>
                <pc:sldMk cId="4215233714" sldId="2131967484"/>
                <pc2:cmMk id="{76867DA0-5878-446C-977D-31DFAD26231E}"/>
              </pc2:cmMkLst>
            </pc226:cmChg>
          </p:ext>
        </pc:extLst>
      </pc:sldChg>
      <pc:sldChg chg="addCm modCm">
        <pc:chgData name="PAUL BRITTON" userId="5625cbef-657a-41a5-8cfa-e1b3bdf5bcc3" providerId="ADAL" clId="{142AEF4B-E88F-47B1-8058-4796312B357E}" dt="2024-10-14T23:58:39.849" v="267"/>
        <pc:sldMkLst>
          <pc:docMk/>
          <pc:sldMk cId="2797257981" sldId="2131967486"/>
        </pc:sldMkLst>
        <pc:extLst>
          <p:ext xmlns:p="http://schemas.openxmlformats.org/presentationml/2006/main" uri="{D6D511B9-2390-475A-947B-AFAB55BFBCF1}">
            <pc226:cmChg xmlns:pc226="http://schemas.microsoft.com/office/powerpoint/2022/06/main/command" chg="add mod">
              <pc226:chgData name="PAUL BRITTON" userId="5625cbef-657a-41a5-8cfa-e1b3bdf5bcc3" providerId="ADAL" clId="{142AEF4B-E88F-47B1-8058-4796312B357E}" dt="2024-10-14T23:58:39.849" v="267"/>
              <pc2:cmMkLst xmlns:pc2="http://schemas.microsoft.com/office/powerpoint/2019/9/main/command">
                <pc:docMk/>
                <pc:sldMk cId="2797257981" sldId="2131967486"/>
                <pc2:cmMk id="{86520B65-7AA8-4206-8C47-56BADA88A8AE}"/>
              </pc2:cmMkLst>
            </pc226:cmChg>
          </p:ext>
        </pc:extLst>
      </pc:sldChg>
      <pc:sldChg chg="modSp mod">
        <pc:chgData name="PAUL BRITTON" userId="5625cbef-657a-41a5-8cfa-e1b3bdf5bcc3" providerId="ADAL" clId="{142AEF4B-E88F-47B1-8058-4796312B357E}" dt="2024-10-14T21:20:01.034" v="262" actId="20577"/>
        <pc:sldMkLst>
          <pc:docMk/>
          <pc:sldMk cId="549099601" sldId="2131967487"/>
        </pc:sldMkLst>
        <pc:spChg chg="mod">
          <ac:chgData name="PAUL BRITTON" userId="5625cbef-657a-41a5-8cfa-e1b3bdf5bcc3" providerId="ADAL" clId="{142AEF4B-E88F-47B1-8058-4796312B357E}" dt="2024-10-14T21:20:01.034" v="262" actId="20577"/>
          <ac:spMkLst>
            <pc:docMk/>
            <pc:sldMk cId="549099601" sldId="2131967487"/>
            <ac:spMk id="3" creationId="{521F2048-E283-137D-98C2-F64E02B6757B}"/>
          </ac:spMkLst>
        </pc:spChg>
      </pc:sldChg>
      <pc:sldChg chg="modSp new mod addCm">
        <pc:chgData name="PAUL BRITTON" userId="5625cbef-657a-41a5-8cfa-e1b3bdf5bcc3" providerId="ADAL" clId="{142AEF4B-E88F-47B1-8058-4796312B357E}" dt="2024-10-15T00:21:53.605" v="790"/>
        <pc:sldMkLst>
          <pc:docMk/>
          <pc:sldMk cId="466302446" sldId="2131967491"/>
        </pc:sldMkLst>
        <pc:spChg chg="mod">
          <ac:chgData name="PAUL BRITTON" userId="5625cbef-657a-41a5-8cfa-e1b3bdf5bcc3" providerId="ADAL" clId="{142AEF4B-E88F-47B1-8058-4796312B357E}" dt="2024-10-15T00:20:31.406" v="772" actId="404"/>
          <ac:spMkLst>
            <pc:docMk/>
            <pc:sldMk cId="466302446" sldId="2131967491"/>
            <ac:spMk id="2" creationId="{813F85D7-13B6-E14A-F582-B8D51F66B900}"/>
          </ac:spMkLst>
        </pc:spChg>
        <pc:spChg chg="mod">
          <ac:chgData name="PAUL BRITTON" userId="5625cbef-657a-41a5-8cfa-e1b3bdf5bcc3" providerId="ADAL" clId="{142AEF4B-E88F-47B1-8058-4796312B357E}" dt="2024-10-15T00:21:03.472" v="789" actId="20577"/>
          <ac:spMkLst>
            <pc:docMk/>
            <pc:sldMk cId="466302446" sldId="2131967491"/>
            <ac:spMk id="3" creationId="{6230D7D3-1E72-314D-4394-9F8ADFAE642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PAUL BRITTON" userId="5625cbef-657a-41a5-8cfa-e1b3bdf5bcc3" providerId="ADAL" clId="{142AEF4B-E88F-47B1-8058-4796312B357E}" dt="2024-10-15T00:21:53.605" v="790"/>
              <pc2:cmMkLst xmlns:pc2="http://schemas.microsoft.com/office/powerpoint/2019/9/main/command">
                <pc:docMk/>
                <pc:sldMk cId="466302446" sldId="2131967491"/>
                <pc2:cmMk id="{3EE16096-8120-4562-B216-0E2E83ABA9F2}"/>
              </pc2:cmMkLst>
            </pc226:cmChg>
          </p:ext>
        </pc:extLst>
      </pc:sldChg>
    </pc:docChg>
  </pc:docChgLst>
  <pc:docChgLst>
    <pc:chgData name="Starchman, Kelby L. (MSFC-QD35)[BASTION TECHNOLOGIES]" userId="S::kstarchm@ndc.nasa.gov::114ca31f-b2d1-443f-ad79-89bf69a8aa52" providerId="AD" clId="Web-{659DAE26-E85F-2702-C5D0-A29D25779951}"/>
    <pc:docChg chg="modSld sldOrd">
      <pc:chgData name="Starchman, Kelby L. (MSFC-QD35)[BASTION TECHNOLOGIES]" userId="S::kstarchm@ndc.nasa.gov::114ca31f-b2d1-443f-ad79-89bf69a8aa52" providerId="AD" clId="Web-{659DAE26-E85F-2702-C5D0-A29D25779951}" dt="2024-10-14T20:33:47.507" v="75" actId="20577"/>
      <pc:docMkLst>
        <pc:docMk/>
      </pc:docMkLst>
      <pc:sldChg chg="modSp ord">
        <pc:chgData name="Starchman, Kelby L. (MSFC-QD35)[BASTION TECHNOLOGIES]" userId="S::kstarchm@ndc.nasa.gov::114ca31f-b2d1-443f-ad79-89bf69a8aa52" providerId="AD" clId="Web-{659DAE26-E85F-2702-C5D0-A29D25779951}" dt="2024-10-14T20:30:28.784" v="38"/>
        <pc:sldMkLst>
          <pc:docMk/>
          <pc:sldMk cId="2698417531" sldId="2131967480"/>
        </pc:sldMkLst>
        <pc:spChg chg="mod">
          <ac:chgData name="Starchman, Kelby L. (MSFC-QD35)[BASTION TECHNOLOGIES]" userId="S::kstarchm@ndc.nasa.gov::114ca31f-b2d1-443f-ad79-89bf69a8aa52" providerId="AD" clId="Web-{659DAE26-E85F-2702-C5D0-A29D25779951}" dt="2024-10-14T18:07:11.838" v="9" actId="20577"/>
          <ac:spMkLst>
            <pc:docMk/>
            <pc:sldMk cId="2698417531" sldId="2131967480"/>
            <ac:spMk id="2" creationId="{3777522B-A9A2-A2B7-592B-B0F563C39E83}"/>
          </ac:spMkLst>
        </pc:spChg>
      </pc:sldChg>
      <pc:sldChg chg="modSp">
        <pc:chgData name="Starchman, Kelby L. (MSFC-QD35)[BASTION TECHNOLOGIES]" userId="S::kstarchm@ndc.nasa.gov::114ca31f-b2d1-443f-ad79-89bf69a8aa52" providerId="AD" clId="Web-{659DAE26-E85F-2702-C5D0-A29D25779951}" dt="2024-10-14T20:30:23.753" v="37" actId="20577"/>
        <pc:sldMkLst>
          <pc:docMk/>
          <pc:sldMk cId="3210993532" sldId="2131967481"/>
        </pc:sldMkLst>
        <pc:spChg chg="mod">
          <ac:chgData name="Starchman, Kelby L. (MSFC-QD35)[BASTION TECHNOLOGIES]" userId="S::kstarchm@ndc.nasa.gov::114ca31f-b2d1-443f-ad79-89bf69a8aa52" providerId="AD" clId="Web-{659DAE26-E85F-2702-C5D0-A29D25779951}" dt="2024-10-14T20:30:23.753" v="37" actId="20577"/>
          <ac:spMkLst>
            <pc:docMk/>
            <pc:sldMk cId="3210993532" sldId="2131967481"/>
            <ac:spMk id="3" creationId="{3CB1E757-A973-DABF-F1F8-8D67DDD6C4D2}"/>
          </ac:spMkLst>
        </pc:spChg>
      </pc:sldChg>
      <pc:sldChg chg="addSp delSp modSp">
        <pc:chgData name="Starchman, Kelby L. (MSFC-QD35)[BASTION TECHNOLOGIES]" userId="S::kstarchm@ndc.nasa.gov::114ca31f-b2d1-443f-ad79-89bf69a8aa52" providerId="AD" clId="Web-{659DAE26-E85F-2702-C5D0-A29D25779951}" dt="2024-10-14T20:32:34.615" v="66" actId="1076"/>
        <pc:sldMkLst>
          <pc:docMk/>
          <pc:sldMk cId="3774469088" sldId="2131967483"/>
        </pc:sldMkLst>
        <pc:spChg chg="mod">
          <ac:chgData name="Starchman, Kelby L. (MSFC-QD35)[BASTION TECHNOLOGIES]" userId="S::kstarchm@ndc.nasa.gov::114ca31f-b2d1-443f-ad79-89bf69a8aa52" providerId="AD" clId="Web-{659DAE26-E85F-2702-C5D0-A29D25779951}" dt="2024-10-14T18:06:31.557" v="4" actId="20577"/>
          <ac:spMkLst>
            <pc:docMk/>
            <pc:sldMk cId="3774469088" sldId="2131967483"/>
            <ac:spMk id="2" creationId="{77C225EC-5D44-ED49-B07E-CC8056B2B2D5}"/>
          </ac:spMkLst>
        </pc:spChg>
        <pc:spChg chg="add mod">
          <ac:chgData name="Starchman, Kelby L. (MSFC-QD35)[BASTION TECHNOLOGIES]" userId="S::kstarchm@ndc.nasa.gov::114ca31f-b2d1-443f-ad79-89bf69a8aa52" providerId="AD" clId="Web-{659DAE26-E85F-2702-C5D0-A29D25779951}" dt="2024-10-14T20:32:21.396" v="63" actId="14100"/>
          <ac:spMkLst>
            <pc:docMk/>
            <pc:sldMk cId="3774469088" sldId="2131967483"/>
            <ac:spMk id="3" creationId="{C1A71CE5-9827-8D30-3747-613B2DC01755}"/>
          </ac:spMkLst>
        </pc:spChg>
        <pc:spChg chg="del mod">
          <ac:chgData name="Starchman, Kelby L. (MSFC-QD35)[BASTION TECHNOLOGIES]" userId="S::kstarchm@ndc.nasa.gov::114ca31f-b2d1-443f-ad79-89bf69a8aa52" providerId="AD" clId="Web-{659DAE26-E85F-2702-C5D0-A29D25779951}" dt="2024-10-14T20:31:36.676" v="51"/>
          <ac:spMkLst>
            <pc:docMk/>
            <pc:sldMk cId="3774469088" sldId="2131967483"/>
            <ac:spMk id="12" creationId="{7E295886-A16F-8010-2F94-842299830C71}"/>
          </ac:spMkLst>
        </pc:spChg>
        <pc:spChg chg="mod">
          <ac:chgData name="Starchman, Kelby L. (MSFC-QD35)[BASTION TECHNOLOGIES]" userId="S::kstarchm@ndc.nasa.gov::114ca31f-b2d1-443f-ad79-89bf69a8aa52" providerId="AD" clId="Web-{659DAE26-E85F-2702-C5D0-A29D25779951}" dt="2024-10-14T20:32:34.615" v="66" actId="1076"/>
          <ac:spMkLst>
            <pc:docMk/>
            <pc:sldMk cId="3774469088" sldId="2131967483"/>
            <ac:spMk id="15" creationId="{9FB51691-A814-356C-D638-4BFF5BFF6910}"/>
          </ac:spMkLst>
        </pc:spChg>
        <pc:picChg chg="mod">
          <ac:chgData name="Starchman, Kelby L. (MSFC-QD35)[BASTION TECHNOLOGIES]" userId="S::kstarchm@ndc.nasa.gov::114ca31f-b2d1-443f-ad79-89bf69a8aa52" providerId="AD" clId="Web-{659DAE26-E85F-2702-C5D0-A29D25779951}" dt="2024-10-14T20:30:45.113" v="44" actId="1076"/>
          <ac:picMkLst>
            <pc:docMk/>
            <pc:sldMk cId="3774469088" sldId="2131967483"/>
            <ac:picMk id="4" creationId="{09AAE1EA-0EA5-A633-3455-91CC6C844E7C}"/>
          </ac:picMkLst>
        </pc:picChg>
        <pc:picChg chg="mod">
          <ac:chgData name="Starchman, Kelby L. (MSFC-QD35)[BASTION TECHNOLOGIES]" userId="S::kstarchm@ndc.nasa.gov::114ca31f-b2d1-443f-ad79-89bf69a8aa52" providerId="AD" clId="Web-{659DAE26-E85F-2702-C5D0-A29D25779951}" dt="2024-10-14T20:30:41.191" v="42" actId="1076"/>
          <ac:picMkLst>
            <pc:docMk/>
            <pc:sldMk cId="3774469088" sldId="2131967483"/>
            <ac:picMk id="7" creationId="{64D01B52-0383-72EC-5A7A-F47DCCE15BD2}"/>
          </ac:picMkLst>
        </pc:picChg>
        <pc:picChg chg="mod">
          <ac:chgData name="Starchman, Kelby L. (MSFC-QD35)[BASTION TECHNOLOGIES]" userId="S::kstarchm@ndc.nasa.gov::114ca31f-b2d1-443f-ad79-89bf69a8aa52" providerId="AD" clId="Web-{659DAE26-E85F-2702-C5D0-A29D25779951}" dt="2024-10-14T20:30:42.878" v="43" actId="1076"/>
          <ac:picMkLst>
            <pc:docMk/>
            <pc:sldMk cId="3774469088" sldId="2131967483"/>
            <ac:picMk id="9" creationId="{0C2C3E92-4E43-AFB4-A9F0-5983F7972648}"/>
          </ac:picMkLst>
        </pc:picChg>
        <pc:picChg chg="mod">
          <ac:chgData name="Starchman, Kelby L. (MSFC-QD35)[BASTION TECHNOLOGIES]" userId="S::kstarchm@ndc.nasa.gov::114ca31f-b2d1-443f-ad79-89bf69a8aa52" providerId="AD" clId="Web-{659DAE26-E85F-2702-C5D0-A29D25779951}" dt="2024-10-14T20:30:53.175" v="48" actId="1076"/>
          <ac:picMkLst>
            <pc:docMk/>
            <pc:sldMk cId="3774469088" sldId="2131967483"/>
            <ac:picMk id="11" creationId="{6C810771-B8B4-B911-F73E-E6B743A78338}"/>
          </ac:picMkLst>
        </pc:picChg>
        <pc:picChg chg="mod">
          <ac:chgData name="Starchman, Kelby L. (MSFC-QD35)[BASTION TECHNOLOGIES]" userId="S::kstarchm@ndc.nasa.gov::114ca31f-b2d1-443f-ad79-89bf69a8aa52" providerId="AD" clId="Web-{659DAE26-E85F-2702-C5D0-A29D25779951}" dt="2024-10-14T20:30:49.003" v="46" actId="1076"/>
          <ac:picMkLst>
            <pc:docMk/>
            <pc:sldMk cId="3774469088" sldId="2131967483"/>
            <ac:picMk id="17" creationId="{78F7D8D4-D50F-5180-CBC4-52F61377DF49}"/>
          </ac:picMkLst>
        </pc:picChg>
        <pc:picChg chg="mod">
          <ac:chgData name="Starchman, Kelby L. (MSFC-QD35)[BASTION TECHNOLOGIES]" userId="S::kstarchm@ndc.nasa.gov::114ca31f-b2d1-443f-ad79-89bf69a8aa52" providerId="AD" clId="Web-{659DAE26-E85F-2702-C5D0-A29D25779951}" dt="2024-10-14T20:30:47.706" v="45" actId="1076"/>
          <ac:picMkLst>
            <pc:docMk/>
            <pc:sldMk cId="3774469088" sldId="2131967483"/>
            <ac:picMk id="19" creationId="{1352C001-E65E-B4CD-D3F0-41933E3FD178}"/>
          </ac:picMkLst>
        </pc:picChg>
        <pc:picChg chg="mod">
          <ac:chgData name="Starchman, Kelby L. (MSFC-QD35)[BASTION TECHNOLOGIES]" userId="S::kstarchm@ndc.nasa.gov::114ca31f-b2d1-443f-ad79-89bf69a8aa52" providerId="AD" clId="Web-{659DAE26-E85F-2702-C5D0-A29D25779951}" dt="2024-10-14T20:30:50.160" v="47" actId="1076"/>
          <ac:picMkLst>
            <pc:docMk/>
            <pc:sldMk cId="3774469088" sldId="2131967483"/>
            <ac:picMk id="21" creationId="{AC5294A2-DA11-8305-2B79-F72E11D794B8}"/>
          </ac:picMkLst>
        </pc:picChg>
      </pc:sldChg>
      <pc:sldChg chg="modSp modCm">
        <pc:chgData name="Starchman, Kelby L. (MSFC-QD35)[BASTION TECHNOLOGIES]" userId="S::kstarchm@ndc.nasa.gov::114ca31f-b2d1-443f-ad79-89bf69a8aa52" providerId="AD" clId="Web-{659DAE26-E85F-2702-C5D0-A29D25779951}" dt="2024-10-14T20:29:36.861" v="33" actId="20577"/>
        <pc:sldMkLst>
          <pc:docMk/>
          <pc:sldMk cId="4215233714" sldId="2131967484"/>
        </pc:sldMkLst>
        <pc:spChg chg="mod">
          <ac:chgData name="Starchman, Kelby L. (MSFC-QD35)[BASTION TECHNOLOGIES]" userId="S::kstarchm@ndc.nasa.gov::114ca31f-b2d1-443f-ad79-89bf69a8aa52" providerId="AD" clId="Web-{659DAE26-E85F-2702-C5D0-A29D25779951}" dt="2024-10-14T20:29:36.861" v="33" actId="20577"/>
          <ac:spMkLst>
            <pc:docMk/>
            <pc:sldMk cId="4215233714" sldId="2131967484"/>
            <ac:spMk id="3" creationId="{6B0E72C9-1E14-4C8B-EBBE-3B7B11E5EEB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659DAE26-E85F-2702-C5D0-A29D25779951}" dt="2024-10-14T20:29:34.221" v="32" actId="20577"/>
              <pc2:cmMkLst xmlns:pc2="http://schemas.microsoft.com/office/powerpoint/2019/9/main/command">
                <pc:docMk/>
                <pc:sldMk cId="4215233714" sldId="2131967484"/>
                <pc2:cmMk id="{76867DA0-5878-446C-977D-31DFAD26231E}"/>
              </pc2:cmMkLst>
            </pc226:cmChg>
          </p:ext>
        </pc:extLst>
      </pc:sldChg>
      <pc:sldChg chg="modSp modCm">
        <pc:chgData name="Starchman, Kelby L. (MSFC-QD35)[BASTION TECHNOLOGIES]" userId="S::kstarchm@ndc.nasa.gov::114ca31f-b2d1-443f-ad79-89bf69a8aa52" providerId="AD" clId="Web-{659DAE26-E85F-2702-C5D0-A29D25779951}" dt="2024-10-14T20:02:25.423" v="28" actId="20577"/>
        <pc:sldMkLst>
          <pc:docMk/>
          <pc:sldMk cId="3507659270" sldId="2131967485"/>
        </pc:sldMkLst>
        <pc:spChg chg="mod">
          <ac:chgData name="Starchman, Kelby L. (MSFC-QD35)[BASTION TECHNOLOGIES]" userId="S::kstarchm@ndc.nasa.gov::114ca31f-b2d1-443f-ad79-89bf69a8aa52" providerId="AD" clId="Web-{659DAE26-E85F-2702-C5D0-A29D25779951}" dt="2024-10-14T20:02:25.423" v="28" actId="20577"/>
          <ac:spMkLst>
            <pc:docMk/>
            <pc:sldMk cId="3507659270" sldId="2131967485"/>
            <ac:spMk id="3" creationId="{24E09F6D-F981-7C6F-31E4-7E68961A9C1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659DAE26-E85F-2702-C5D0-A29D25779951}" dt="2024-10-14T20:02:16.548" v="26" actId="20577"/>
              <pc2:cmMkLst xmlns:pc2="http://schemas.microsoft.com/office/powerpoint/2019/9/main/command">
                <pc:docMk/>
                <pc:sldMk cId="3507659270" sldId="2131967485"/>
                <pc2:cmMk id="{60620F52-10C3-4FCE-A92B-C62E0E5FE78D}"/>
              </pc2:cmMkLst>
            </pc226:cmChg>
          </p:ext>
        </pc:extLst>
      </pc:sldChg>
      <pc:sldChg chg="modSp">
        <pc:chgData name="Starchman, Kelby L. (MSFC-QD35)[BASTION TECHNOLOGIES]" userId="S::kstarchm@ndc.nasa.gov::114ca31f-b2d1-443f-ad79-89bf69a8aa52" providerId="AD" clId="Web-{659DAE26-E85F-2702-C5D0-A29D25779951}" dt="2024-10-14T20:33:47.507" v="75" actId="20577"/>
        <pc:sldMkLst>
          <pc:docMk/>
          <pc:sldMk cId="2797257981" sldId="2131967486"/>
        </pc:sldMkLst>
        <pc:spChg chg="mod">
          <ac:chgData name="Starchman, Kelby L. (MSFC-QD35)[BASTION TECHNOLOGIES]" userId="S::kstarchm@ndc.nasa.gov::114ca31f-b2d1-443f-ad79-89bf69a8aa52" providerId="AD" clId="Web-{659DAE26-E85F-2702-C5D0-A29D25779951}" dt="2024-10-14T20:33:47.507" v="75" actId="20577"/>
          <ac:spMkLst>
            <pc:docMk/>
            <pc:sldMk cId="2797257981" sldId="2131967486"/>
            <ac:spMk id="3" creationId="{24E09F6D-F981-7C6F-31E4-7E68961A9C11}"/>
          </ac:spMkLst>
        </pc:spChg>
      </pc:sldChg>
    </pc:docChg>
  </pc:docChgLst>
  <pc:docChgLst>
    <pc:chgData name="Starchman, Kelby L. (MSFC-QD35)[BASTION TECHNOLOGIES]" userId="S::kstarchm@ndc.nasa.gov::114ca31f-b2d1-443f-ad79-89bf69a8aa52" providerId="AD" clId="Web-{BC6B0177-0BD5-C47C-C35F-3508C898B11B}"/>
    <pc:docChg chg="modSld">
      <pc:chgData name="Starchman, Kelby L. (MSFC-QD35)[BASTION TECHNOLOGIES]" userId="S::kstarchm@ndc.nasa.gov::114ca31f-b2d1-443f-ad79-89bf69a8aa52" providerId="AD" clId="Web-{BC6B0177-0BD5-C47C-C35F-3508C898B11B}" dt="2024-10-14T16:17:20.595" v="22" actId="20577"/>
      <pc:docMkLst>
        <pc:docMk/>
      </pc:docMkLst>
      <pc:sldChg chg="modSp modCm">
        <pc:chgData name="Starchman, Kelby L. (MSFC-QD35)[BASTION TECHNOLOGIES]" userId="S::kstarchm@ndc.nasa.gov::114ca31f-b2d1-443f-ad79-89bf69a8aa52" providerId="AD" clId="Web-{BC6B0177-0BD5-C47C-C35F-3508C898B11B}" dt="2024-10-14T14:43:40.416" v="3" actId="20577"/>
        <pc:sldMkLst>
          <pc:docMk/>
          <pc:sldMk cId="4215233714" sldId="2131967484"/>
        </pc:sldMkLst>
        <pc:spChg chg="mod">
          <ac:chgData name="Starchman, Kelby L. (MSFC-QD35)[BASTION TECHNOLOGIES]" userId="S::kstarchm@ndc.nasa.gov::114ca31f-b2d1-443f-ad79-89bf69a8aa52" providerId="AD" clId="Web-{BC6B0177-0BD5-C47C-C35F-3508C898B11B}" dt="2024-10-14T14:43:40.416" v="3" actId="20577"/>
          <ac:spMkLst>
            <pc:docMk/>
            <pc:sldMk cId="4215233714" sldId="2131967484"/>
            <ac:spMk id="3" creationId="{6B0E72C9-1E14-4C8B-EBBE-3B7B11E5EEB4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BC6B0177-0BD5-C47C-C35F-3508C898B11B}" dt="2024-10-14T14:43:40.416" v="3" actId="20577"/>
              <pc2:cmMkLst xmlns:pc2="http://schemas.microsoft.com/office/powerpoint/2019/9/main/command">
                <pc:docMk/>
                <pc:sldMk cId="4215233714" sldId="2131967484"/>
                <pc2:cmMk id="{76867DA0-5878-446C-977D-31DFAD26231E}"/>
              </pc2:cmMkLst>
            </pc226:cmChg>
          </p:ext>
        </pc:extLst>
      </pc:sldChg>
      <pc:sldChg chg="modSp modCm">
        <pc:chgData name="Starchman, Kelby L. (MSFC-QD35)[BASTION TECHNOLOGIES]" userId="S::kstarchm@ndc.nasa.gov::114ca31f-b2d1-443f-ad79-89bf69a8aa52" providerId="AD" clId="Web-{BC6B0177-0BD5-C47C-C35F-3508C898B11B}" dt="2024-10-14T14:44:10.166" v="16" actId="20577"/>
        <pc:sldMkLst>
          <pc:docMk/>
          <pc:sldMk cId="3507659270" sldId="2131967485"/>
        </pc:sldMkLst>
        <pc:spChg chg="mod">
          <ac:chgData name="Starchman, Kelby L. (MSFC-QD35)[BASTION TECHNOLOGIES]" userId="S::kstarchm@ndc.nasa.gov::114ca31f-b2d1-443f-ad79-89bf69a8aa52" providerId="AD" clId="Web-{BC6B0177-0BD5-C47C-C35F-3508C898B11B}" dt="2024-10-14T14:44:10.166" v="16" actId="20577"/>
          <ac:spMkLst>
            <pc:docMk/>
            <pc:sldMk cId="3507659270" sldId="2131967485"/>
            <ac:spMk id="3" creationId="{24E09F6D-F981-7C6F-31E4-7E68961A9C1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BC6B0177-0BD5-C47C-C35F-3508C898B11B}" dt="2024-10-14T14:43:48.057" v="15" actId="20577"/>
              <pc2:cmMkLst xmlns:pc2="http://schemas.microsoft.com/office/powerpoint/2019/9/main/command">
                <pc:docMk/>
                <pc:sldMk cId="3507659270" sldId="2131967485"/>
                <pc2:cmMk id="{60620F52-10C3-4FCE-A92B-C62E0E5FE78D}"/>
              </pc2:cmMkLst>
            </pc226:cmChg>
          </p:ext>
        </pc:extLst>
      </pc:sldChg>
      <pc:sldChg chg="modSp">
        <pc:chgData name="Starchman, Kelby L. (MSFC-QD35)[BASTION TECHNOLOGIES]" userId="S::kstarchm@ndc.nasa.gov::114ca31f-b2d1-443f-ad79-89bf69a8aa52" providerId="AD" clId="Web-{BC6B0177-0BD5-C47C-C35F-3508C898B11B}" dt="2024-10-14T16:17:20.595" v="22" actId="20577"/>
        <pc:sldMkLst>
          <pc:docMk/>
          <pc:sldMk cId="2797257981" sldId="2131967486"/>
        </pc:sldMkLst>
        <pc:spChg chg="mod">
          <ac:chgData name="Starchman, Kelby L. (MSFC-QD35)[BASTION TECHNOLOGIES]" userId="S::kstarchm@ndc.nasa.gov::114ca31f-b2d1-443f-ad79-89bf69a8aa52" providerId="AD" clId="Web-{BC6B0177-0BD5-C47C-C35F-3508C898B11B}" dt="2024-10-14T16:17:20.595" v="22" actId="20577"/>
          <ac:spMkLst>
            <pc:docMk/>
            <pc:sldMk cId="2797257981" sldId="2131967486"/>
            <ac:spMk id="3" creationId="{24E09F6D-F981-7C6F-31E4-7E68961A9C11}"/>
          </ac:spMkLst>
        </pc:spChg>
      </pc:sldChg>
    </pc:docChg>
  </pc:docChgLst>
  <pc:docChgLst>
    <pc:chgData name="Starchman, Kelby L. (MSFC-QD35)[BASTION TECHNOLOGIES]" userId="114ca31f-b2d1-443f-ad79-89bf69a8aa52" providerId="ADAL" clId="{C829DFE4-339D-43F4-81E7-2297C1060F72}"/>
    <pc:docChg chg="custSel modSld">
      <pc:chgData name="Starchman, Kelby L. (MSFC-QD35)[BASTION TECHNOLOGIES]" userId="114ca31f-b2d1-443f-ad79-89bf69a8aa52" providerId="ADAL" clId="{C829DFE4-339D-43F4-81E7-2297C1060F72}" dt="2024-09-22T14:55:00.032" v="4" actId="1076"/>
      <pc:docMkLst>
        <pc:docMk/>
      </pc:docMkLst>
      <pc:sldChg chg="delSp modSp mod">
        <pc:chgData name="Starchman, Kelby L. (MSFC-QD35)[BASTION TECHNOLOGIES]" userId="114ca31f-b2d1-443f-ad79-89bf69a8aa52" providerId="ADAL" clId="{C829DFE4-339D-43F4-81E7-2297C1060F72}" dt="2024-09-22T14:55:00.032" v="4" actId="1076"/>
        <pc:sldMkLst>
          <pc:docMk/>
          <pc:sldMk cId="3774469088" sldId="2131967483"/>
        </pc:sldMkLst>
        <pc:spChg chg="del mod">
          <ac:chgData name="Starchman, Kelby L. (MSFC-QD35)[BASTION TECHNOLOGIES]" userId="114ca31f-b2d1-443f-ad79-89bf69a8aa52" providerId="ADAL" clId="{C829DFE4-339D-43F4-81E7-2297C1060F72}" dt="2024-09-22T14:54:48.850" v="2" actId="478"/>
          <ac:spMkLst>
            <pc:docMk/>
            <pc:sldMk cId="3774469088" sldId="2131967483"/>
            <ac:spMk id="3" creationId="{4CF0C4D2-5141-D4C8-6293-051F00ACAF74}"/>
          </ac:spMkLst>
        </pc:spChg>
        <pc:picChg chg="mod">
          <ac:chgData name="Starchman, Kelby L. (MSFC-QD35)[BASTION TECHNOLOGIES]" userId="114ca31f-b2d1-443f-ad79-89bf69a8aa52" providerId="ADAL" clId="{C829DFE4-339D-43F4-81E7-2297C1060F72}" dt="2024-09-22T14:55:00.032" v="4" actId="1076"/>
          <ac:picMkLst>
            <pc:docMk/>
            <pc:sldMk cId="3774469088" sldId="2131967483"/>
            <ac:picMk id="5" creationId="{634CFF67-C219-1C62-6EB8-AEA44C6905F0}"/>
          </ac:picMkLst>
        </pc:picChg>
      </pc:sldChg>
    </pc:docChg>
  </pc:docChgLst>
  <pc:docChgLst>
    <pc:chgData name="Starchman, Kelby L. (MSFC-QD35)[BASTION TECHNOLOGIES]" userId="S::kstarchm@ndc.nasa.gov::114ca31f-b2d1-443f-ad79-89bf69a8aa52" providerId="AD" clId="Web-{CDE0D39D-88E3-995C-8432-5AC548A0B715}"/>
    <pc:docChg chg="addSld modSld">
      <pc:chgData name="Starchman, Kelby L. (MSFC-QD35)[BASTION TECHNOLOGIES]" userId="S::kstarchm@ndc.nasa.gov::114ca31f-b2d1-443f-ad79-89bf69a8aa52" providerId="AD" clId="Web-{CDE0D39D-88E3-995C-8432-5AC548A0B715}" dt="2024-10-15T00:11:03.041" v="203" actId="14100"/>
      <pc:docMkLst>
        <pc:docMk/>
      </pc:docMkLst>
      <pc:sldChg chg="addSp delSp modSp">
        <pc:chgData name="Starchman, Kelby L. (MSFC-QD35)[BASTION TECHNOLOGIES]" userId="S::kstarchm@ndc.nasa.gov::114ca31f-b2d1-443f-ad79-89bf69a8aa52" providerId="AD" clId="Web-{CDE0D39D-88E3-995C-8432-5AC548A0B715}" dt="2024-10-15T00:06:46.167" v="140" actId="1076"/>
        <pc:sldMkLst>
          <pc:docMk/>
          <pc:sldMk cId="4278641172" sldId="2131967478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5T00:06:46.167" v="140" actId="1076"/>
          <ac:spMkLst>
            <pc:docMk/>
            <pc:sldMk cId="4278641172" sldId="2131967478"/>
            <ac:spMk id="2" creationId="{3777522B-A9A2-A2B7-592B-B0F563C39E83}"/>
          </ac:spMkLst>
        </pc:spChg>
        <pc:spChg chg="mod">
          <ac:chgData name="Starchman, Kelby L. (MSFC-QD35)[BASTION TECHNOLOGIES]" userId="S::kstarchm@ndc.nasa.gov::114ca31f-b2d1-443f-ad79-89bf69a8aa52" providerId="AD" clId="Web-{CDE0D39D-88E3-995C-8432-5AC548A0B715}" dt="2024-10-15T00:04:55.948" v="129" actId="20577"/>
          <ac:spMkLst>
            <pc:docMk/>
            <pc:sldMk cId="4278641172" sldId="2131967478"/>
            <ac:spMk id="3" creationId="{1155AA19-9099-5027-4A74-70C7041E6149}"/>
          </ac:spMkLst>
        </pc:spChg>
        <pc:spChg chg="add mod">
          <ac:chgData name="Starchman, Kelby L. (MSFC-QD35)[BASTION TECHNOLOGIES]" userId="S::kstarchm@ndc.nasa.gov::114ca31f-b2d1-443f-ad79-89bf69a8aa52" providerId="AD" clId="Web-{CDE0D39D-88E3-995C-8432-5AC548A0B715}" dt="2024-10-15T00:05:23.167" v="134" actId="1076"/>
          <ac:spMkLst>
            <pc:docMk/>
            <pc:sldMk cId="4278641172" sldId="2131967478"/>
            <ac:spMk id="5" creationId="{808F0A49-8211-E32B-A89A-6DE30986D244}"/>
          </ac:spMkLst>
        </pc:spChg>
        <pc:spChg chg="del">
          <ac:chgData name="Starchman, Kelby L. (MSFC-QD35)[BASTION TECHNOLOGIES]" userId="S::kstarchm@ndc.nasa.gov::114ca31f-b2d1-443f-ad79-89bf69a8aa52" providerId="AD" clId="Web-{CDE0D39D-88E3-995C-8432-5AC548A0B715}" dt="2024-10-14T21:29:12.902" v="0"/>
          <ac:spMkLst>
            <pc:docMk/>
            <pc:sldMk cId="4278641172" sldId="2131967478"/>
            <ac:spMk id="12" creationId="{AD6B4108-446F-96DD-D594-8D45BC9F4A60}"/>
          </ac:spMkLst>
        </pc:spChg>
        <pc:picChg chg="mod">
          <ac:chgData name="Starchman, Kelby L. (MSFC-QD35)[BASTION TECHNOLOGIES]" userId="S::kstarchm@ndc.nasa.gov::114ca31f-b2d1-443f-ad79-89bf69a8aa52" providerId="AD" clId="Web-{CDE0D39D-88E3-995C-8432-5AC548A0B715}" dt="2024-10-15T00:05:11.651" v="133" actId="14100"/>
          <ac:picMkLst>
            <pc:docMk/>
            <pc:sldMk cId="4278641172" sldId="2131967478"/>
            <ac:picMk id="7" creationId="{3F97F3EC-4DD8-7505-80E0-1EE4E660E5B1}"/>
          </ac:picMkLst>
        </pc:picChg>
        <pc:picChg chg="mod">
          <ac:chgData name="Starchman, Kelby L. (MSFC-QD35)[BASTION TECHNOLOGIES]" userId="S::kstarchm@ndc.nasa.gov::114ca31f-b2d1-443f-ad79-89bf69a8aa52" providerId="AD" clId="Web-{CDE0D39D-88E3-995C-8432-5AC548A0B715}" dt="2024-10-15T00:05:08.761" v="132" actId="14100"/>
          <ac:picMkLst>
            <pc:docMk/>
            <pc:sldMk cId="4278641172" sldId="2131967478"/>
            <ac:picMk id="9" creationId="{918E50F0-BC1B-4649-5F37-BD860595748D}"/>
          </ac:picMkLst>
        </pc:picChg>
        <pc:picChg chg="mod">
          <ac:chgData name="Starchman, Kelby L. (MSFC-QD35)[BASTION TECHNOLOGIES]" userId="S::kstarchm@ndc.nasa.gov::114ca31f-b2d1-443f-ad79-89bf69a8aa52" providerId="AD" clId="Web-{CDE0D39D-88E3-995C-8432-5AC548A0B715}" dt="2024-10-15T00:05:05.808" v="131" actId="14100"/>
          <ac:picMkLst>
            <pc:docMk/>
            <pc:sldMk cId="4278641172" sldId="2131967478"/>
            <ac:picMk id="11" creationId="{0CBDB650-B8E9-96F6-5A3E-138AAC963A94}"/>
          </ac:picMkLst>
        </pc:picChg>
      </pc:sldChg>
      <pc:sldChg chg="modSp">
        <pc:chgData name="Starchman, Kelby L. (MSFC-QD35)[BASTION TECHNOLOGIES]" userId="S::kstarchm@ndc.nasa.gov::114ca31f-b2d1-443f-ad79-89bf69a8aa52" providerId="AD" clId="Web-{CDE0D39D-88E3-995C-8432-5AC548A0B715}" dt="2024-10-14T21:32:37.684" v="19" actId="20577"/>
        <pc:sldMkLst>
          <pc:docMk/>
          <pc:sldMk cId="2698417531" sldId="2131967480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4T21:32:37.684" v="19" actId="20577"/>
          <ac:spMkLst>
            <pc:docMk/>
            <pc:sldMk cId="2698417531" sldId="2131967480"/>
            <ac:spMk id="2" creationId="{3777522B-A9A2-A2B7-592B-B0F563C39E83}"/>
          </ac:spMkLst>
        </pc:spChg>
      </pc:sldChg>
      <pc:sldChg chg="modSp modCm">
        <pc:chgData name="Starchman, Kelby L. (MSFC-QD35)[BASTION TECHNOLOGIES]" userId="S::kstarchm@ndc.nasa.gov::114ca31f-b2d1-443f-ad79-89bf69a8aa52" providerId="AD" clId="Web-{CDE0D39D-88E3-995C-8432-5AC548A0B715}" dt="2024-10-15T00:09:10.151" v="174" actId="1076"/>
        <pc:sldMkLst>
          <pc:docMk/>
          <pc:sldMk cId="3210993532" sldId="2131967481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5T00:09:10.151" v="174" actId="1076"/>
          <ac:spMkLst>
            <pc:docMk/>
            <pc:sldMk cId="3210993532" sldId="2131967481"/>
            <ac:spMk id="3" creationId="{3CB1E757-A973-DABF-F1F8-8D67DDD6C4D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CDE0D39D-88E3-995C-8432-5AC548A0B715}" dt="2024-10-15T00:08:34.932" v="170" actId="20577"/>
              <pc2:cmMkLst xmlns:pc2="http://schemas.microsoft.com/office/powerpoint/2019/9/main/command">
                <pc:docMk/>
                <pc:sldMk cId="3210993532" sldId="2131967481"/>
                <pc2:cmMk id="{4F423C93-A866-45DE-AACD-D55E2E04A19B}"/>
              </pc2:cmMkLst>
            </pc226:cmChg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CDE0D39D-88E3-995C-8432-5AC548A0B715}" dt="2024-10-15T00:08:34.932" v="170" actId="20577"/>
              <pc2:cmMkLst xmlns:pc2="http://schemas.microsoft.com/office/powerpoint/2019/9/main/command">
                <pc:docMk/>
                <pc:sldMk cId="3210993532" sldId="2131967481"/>
                <pc2:cmMk id="{DBDB0BA1-771A-4835-891F-C27A448C7611}"/>
              </pc2:cmMkLst>
            </pc226:cmChg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CDE0D39D-88E3-995C-8432-5AC548A0B715}" dt="2024-10-15T00:08:34.932" v="170" actId="20577"/>
              <pc2:cmMkLst xmlns:pc2="http://schemas.microsoft.com/office/powerpoint/2019/9/main/command">
                <pc:docMk/>
                <pc:sldMk cId="3210993532" sldId="2131967481"/>
                <pc2:cmMk id="{A27C3DD1-8352-49C1-9458-961D472E68DC}"/>
              </pc2:cmMkLst>
            </pc226:cmChg>
          </p:ext>
        </pc:extLst>
      </pc:sldChg>
      <pc:sldChg chg="addSp modSp">
        <pc:chgData name="Starchman, Kelby L. (MSFC-QD35)[BASTION TECHNOLOGIES]" userId="S::kstarchm@ndc.nasa.gov::114ca31f-b2d1-443f-ad79-89bf69a8aa52" providerId="AD" clId="Web-{CDE0D39D-88E3-995C-8432-5AC548A0B715}" dt="2024-10-15T00:11:03.041" v="203" actId="14100"/>
        <pc:sldMkLst>
          <pc:docMk/>
          <pc:sldMk cId="1265091265" sldId="2131967482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5T00:10:24.650" v="201" actId="20577"/>
          <ac:spMkLst>
            <pc:docMk/>
            <pc:sldMk cId="1265091265" sldId="2131967482"/>
            <ac:spMk id="2" creationId="{A14EA6DC-C64D-F07B-06D0-50C97C4C6BF6}"/>
          </ac:spMkLst>
        </pc:spChg>
        <pc:spChg chg="mod">
          <ac:chgData name="Starchman, Kelby L. (MSFC-QD35)[BASTION TECHNOLOGIES]" userId="S::kstarchm@ndc.nasa.gov::114ca31f-b2d1-443f-ad79-89bf69a8aa52" providerId="AD" clId="Web-{CDE0D39D-88E3-995C-8432-5AC548A0B715}" dt="2024-10-15T00:11:03.041" v="203" actId="14100"/>
          <ac:spMkLst>
            <pc:docMk/>
            <pc:sldMk cId="1265091265" sldId="2131967482"/>
            <ac:spMk id="3" creationId="{953C79D7-F3FE-5C1F-40E6-F5FF53C834D0}"/>
          </ac:spMkLst>
        </pc:spChg>
        <pc:picChg chg="add mod">
          <ac:chgData name="Starchman, Kelby L. (MSFC-QD35)[BASTION TECHNOLOGIES]" userId="S::kstarchm@ndc.nasa.gov::114ca31f-b2d1-443f-ad79-89bf69a8aa52" providerId="AD" clId="Web-{CDE0D39D-88E3-995C-8432-5AC548A0B715}" dt="2024-10-15T00:07:20.651" v="161" actId="1076"/>
          <ac:picMkLst>
            <pc:docMk/>
            <pc:sldMk cId="1265091265" sldId="2131967482"/>
            <ac:picMk id="5" creationId="{AC12F0C2-14E8-F63C-D718-A90CA5727C2E}"/>
          </ac:picMkLst>
        </pc:picChg>
      </pc:sldChg>
      <pc:sldChg chg="delSp modSp">
        <pc:chgData name="Starchman, Kelby L. (MSFC-QD35)[BASTION TECHNOLOGIES]" userId="S::kstarchm@ndc.nasa.gov::114ca31f-b2d1-443f-ad79-89bf69a8aa52" providerId="AD" clId="Web-{CDE0D39D-88E3-995C-8432-5AC548A0B715}" dt="2024-10-15T00:06:06.714" v="138" actId="1076"/>
        <pc:sldMkLst>
          <pc:docMk/>
          <pc:sldMk cId="3774469088" sldId="2131967483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4T21:59:46.849" v="65" actId="1076"/>
          <ac:spMkLst>
            <pc:docMk/>
            <pc:sldMk cId="3774469088" sldId="2131967483"/>
            <ac:spMk id="2" creationId="{77C225EC-5D44-ED49-B07E-CC8056B2B2D5}"/>
          </ac:spMkLst>
        </pc:spChg>
        <pc:spChg chg="mod">
          <ac:chgData name="Starchman, Kelby L. (MSFC-QD35)[BASTION TECHNOLOGIES]" userId="S::kstarchm@ndc.nasa.gov::114ca31f-b2d1-443f-ad79-89bf69a8aa52" providerId="AD" clId="Web-{CDE0D39D-88E3-995C-8432-5AC548A0B715}" dt="2024-10-14T21:59:17.958" v="63" actId="14100"/>
          <ac:spMkLst>
            <pc:docMk/>
            <pc:sldMk cId="3774469088" sldId="2131967483"/>
            <ac:spMk id="3" creationId="{C1A71CE5-9827-8D30-3747-613B2DC01755}"/>
          </ac:spMkLst>
        </pc:spChg>
        <pc:spChg chg="mod">
          <ac:chgData name="Starchman, Kelby L. (MSFC-QD35)[BASTION TECHNOLOGIES]" userId="S::kstarchm@ndc.nasa.gov::114ca31f-b2d1-443f-ad79-89bf69a8aa52" providerId="AD" clId="Web-{CDE0D39D-88E3-995C-8432-5AC548A0B715}" dt="2024-10-14T21:59:11.505" v="62" actId="14100"/>
          <ac:spMkLst>
            <pc:docMk/>
            <pc:sldMk cId="3774469088" sldId="2131967483"/>
            <ac:spMk id="15" creationId="{9FB51691-A814-356C-D638-4BFF5BFF6910}"/>
          </ac:spMkLst>
        </pc:spChg>
        <pc:picChg chg="del mod">
          <ac:chgData name="Starchman, Kelby L. (MSFC-QD35)[BASTION TECHNOLOGIES]" userId="S::kstarchm@ndc.nasa.gov::114ca31f-b2d1-443f-ad79-89bf69a8aa52" providerId="AD" clId="Web-{CDE0D39D-88E3-995C-8432-5AC548A0B715}" dt="2024-10-14T22:05:44.347" v="92"/>
          <ac:picMkLst>
            <pc:docMk/>
            <pc:sldMk cId="3774469088" sldId="2131967483"/>
            <ac:picMk id="4" creationId="{09AAE1EA-0EA5-A633-3455-91CC6C844E7C}"/>
          </ac:picMkLst>
        </pc:picChg>
        <pc:picChg chg="mod">
          <ac:chgData name="Starchman, Kelby L. (MSFC-QD35)[BASTION TECHNOLOGIES]" userId="S::kstarchm@ndc.nasa.gov::114ca31f-b2d1-443f-ad79-89bf69a8aa52" providerId="AD" clId="Web-{CDE0D39D-88E3-995C-8432-5AC548A0B715}" dt="2024-10-15T00:06:03.339" v="137" actId="1076"/>
          <ac:picMkLst>
            <pc:docMk/>
            <pc:sldMk cId="3774469088" sldId="2131967483"/>
            <ac:picMk id="7" creationId="{64D01B52-0383-72EC-5A7A-F47DCCE15BD2}"/>
          </ac:picMkLst>
        </pc:picChg>
        <pc:picChg chg="del mod">
          <ac:chgData name="Starchman, Kelby L. (MSFC-QD35)[BASTION TECHNOLOGIES]" userId="S::kstarchm@ndc.nasa.gov::114ca31f-b2d1-443f-ad79-89bf69a8aa52" providerId="AD" clId="Web-{CDE0D39D-88E3-995C-8432-5AC548A0B715}" dt="2024-10-14T22:05:44.347" v="91"/>
          <ac:picMkLst>
            <pc:docMk/>
            <pc:sldMk cId="3774469088" sldId="2131967483"/>
            <ac:picMk id="9" creationId="{0C2C3E92-4E43-AFB4-A9F0-5983F7972648}"/>
          </ac:picMkLst>
        </pc:picChg>
        <pc:picChg chg="mod">
          <ac:chgData name="Starchman, Kelby L. (MSFC-QD35)[BASTION TECHNOLOGIES]" userId="S::kstarchm@ndc.nasa.gov::114ca31f-b2d1-443f-ad79-89bf69a8aa52" providerId="AD" clId="Web-{CDE0D39D-88E3-995C-8432-5AC548A0B715}" dt="2024-10-14T21:58:11.521" v="54" actId="1076"/>
          <ac:picMkLst>
            <pc:docMk/>
            <pc:sldMk cId="3774469088" sldId="2131967483"/>
            <ac:picMk id="11" creationId="{6C810771-B8B4-B911-F73E-E6B743A78338}"/>
          </ac:picMkLst>
        </pc:picChg>
        <pc:picChg chg="mod">
          <ac:chgData name="Starchman, Kelby L. (MSFC-QD35)[BASTION TECHNOLOGIES]" userId="S::kstarchm@ndc.nasa.gov::114ca31f-b2d1-443f-ad79-89bf69a8aa52" providerId="AD" clId="Web-{CDE0D39D-88E3-995C-8432-5AC548A0B715}" dt="2024-10-15T00:06:06.714" v="138" actId="1076"/>
          <ac:picMkLst>
            <pc:docMk/>
            <pc:sldMk cId="3774469088" sldId="2131967483"/>
            <ac:picMk id="17" creationId="{78F7D8D4-D50F-5180-CBC4-52F61377DF49}"/>
          </ac:picMkLst>
        </pc:picChg>
        <pc:picChg chg="del mod">
          <ac:chgData name="Starchman, Kelby L. (MSFC-QD35)[BASTION TECHNOLOGIES]" userId="S::kstarchm@ndc.nasa.gov::114ca31f-b2d1-443f-ad79-89bf69a8aa52" providerId="AD" clId="Web-{CDE0D39D-88E3-995C-8432-5AC548A0B715}" dt="2024-10-14T22:05:44.347" v="90"/>
          <ac:picMkLst>
            <pc:docMk/>
            <pc:sldMk cId="3774469088" sldId="2131967483"/>
            <ac:picMk id="19" creationId="{1352C001-E65E-B4CD-D3F0-41933E3FD178}"/>
          </ac:picMkLst>
        </pc:picChg>
        <pc:picChg chg="del mod">
          <ac:chgData name="Starchman, Kelby L. (MSFC-QD35)[BASTION TECHNOLOGIES]" userId="S::kstarchm@ndc.nasa.gov::114ca31f-b2d1-443f-ad79-89bf69a8aa52" providerId="AD" clId="Web-{CDE0D39D-88E3-995C-8432-5AC548A0B715}" dt="2024-10-14T22:05:44.347" v="89"/>
          <ac:picMkLst>
            <pc:docMk/>
            <pc:sldMk cId="3774469088" sldId="2131967483"/>
            <ac:picMk id="21" creationId="{AC5294A2-DA11-8305-2B79-F72E11D794B8}"/>
          </ac:picMkLst>
        </pc:picChg>
      </pc:sldChg>
      <pc:sldChg chg="modSp">
        <pc:chgData name="Starchman, Kelby L. (MSFC-QD35)[BASTION TECHNOLOGIES]" userId="S::kstarchm@ndc.nasa.gov::114ca31f-b2d1-443f-ad79-89bf69a8aa52" providerId="AD" clId="Web-{CDE0D39D-88E3-995C-8432-5AC548A0B715}" dt="2024-10-15T00:08:44.026" v="172" actId="1076"/>
        <pc:sldMkLst>
          <pc:docMk/>
          <pc:sldMk cId="4215233714" sldId="2131967484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5T00:08:44.026" v="172" actId="1076"/>
          <ac:spMkLst>
            <pc:docMk/>
            <pc:sldMk cId="4215233714" sldId="2131967484"/>
            <ac:spMk id="3" creationId="{6B0E72C9-1E14-4C8B-EBBE-3B7B11E5EEB4}"/>
          </ac:spMkLst>
        </pc:spChg>
      </pc:sldChg>
      <pc:sldChg chg="modSp modCm">
        <pc:chgData name="Starchman, Kelby L. (MSFC-QD35)[BASTION TECHNOLOGIES]" userId="S::kstarchm@ndc.nasa.gov::114ca31f-b2d1-443f-ad79-89bf69a8aa52" providerId="AD" clId="Web-{CDE0D39D-88E3-995C-8432-5AC548A0B715}" dt="2024-10-15T00:09:44.119" v="193" actId="20577"/>
        <pc:sldMkLst>
          <pc:docMk/>
          <pc:sldMk cId="3507659270" sldId="2131967485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5T00:09:44.119" v="193" actId="20577"/>
          <ac:spMkLst>
            <pc:docMk/>
            <pc:sldMk cId="3507659270" sldId="2131967485"/>
            <ac:spMk id="3" creationId="{24E09F6D-F981-7C6F-31E4-7E68961A9C1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CDE0D39D-88E3-995C-8432-5AC548A0B715}" dt="2024-10-15T00:09:39.432" v="192" actId="20577"/>
              <pc2:cmMkLst xmlns:pc2="http://schemas.microsoft.com/office/powerpoint/2019/9/main/command">
                <pc:docMk/>
                <pc:sldMk cId="3507659270" sldId="2131967485"/>
                <pc2:cmMk id="{60620F52-10C3-4FCE-A92B-C62E0E5FE78D}"/>
              </pc2:cmMkLst>
            </pc226:cmChg>
          </p:ext>
        </pc:extLst>
      </pc:sldChg>
      <pc:sldChg chg="modSp">
        <pc:chgData name="Starchman, Kelby L. (MSFC-QD35)[BASTION TECHNOLOGIES]" userId="S::kstarchm@ndc.nasa.gov::114ca31f-b2d1-443f-ad79-89bf69a8aa52" providerId="AD" clId="Web-{CDE0D39D-88E3-995C-8432-5AC548A0B715}" dt="2024-10-15T00:09:57.822" v="196" actId="20577"/>
        <pc:sldMkLst>
          <pc:docMk/>
          <pc:sldMk cId="549099601" sldId="2131967487"/>
        </pc:sldMkLst>
        <pc:spChg chg="mod">
          <ac:chgData name="Starchman, Kelby L. (MSFC-QD35)[BASTION TECHNOLOGIES]" userId="S::kstarchm@ndc.nasa.gov::114ca31f-b2d1-443f-ad79-89bf69a8aa52" providerId="AD" clId="Web-{CDE0D39D-88E3-995C-8432-5AC548A0B715}" dt="2024-10-15T00:09:57.822" v="196" actId="20577"/>
          <ac:spMkLst>
            <pc:docMk/>
            <pc:sldMk cId="549099601" sldId="2131967487"/>
            <ac:spMk id="3" creationId="{521F2048-E283-137D-98C2-F64E02B6757B}"/>
          </ac:spMkLst>
        </pc:spChg>
      </pc:sldChg>
      <pc:sldChg chg="addSp delSp modSp new">
        <pc:chgData name="Starchman, Kelby L. (MSFC-QD35)[BASTION TECHNOLOGIES]" userId="S::kstarchm@ndc.nasa.gov::114ca31f-b2d1-443f-ad79-89bf69a8aa52" providerId="AD" clId="Web-{CDE0D39D-88E3-995C-8432-5AC548A0B715}" dt="2024-10-14T22:06:13.925" v="109" actId="1076"/>
        <pc:sldMkLst>
          <pc:docMk/>
          <pc:sldMk cId="498764969" sldId="2131967490"/>
        </pc:sldMkLst>
        <pc:spChg chg="del">
          <ac:chgData name="Starchman, Kelby L. (MSFC-QD35)[BASTION TECHNOLOGIES]" userId="S::kstarchm@ndc.nasa.gov::114ca31f-b2d1-443f-ad79-89bf69a8aa52" providerId="AD" clId="Web-{CDE0D39D-88E3-995C-8432-5AC548A0B715}" dt="2024-10-14T22:05:51.847" v="94"/>
          <ac:spMkLst>
            <pc:docMk/>
            <pc:sldMk cId="498764969" sldId="2131967490"/>
            <ac:spMk id="2" creationId="{206C0DD9-6191-F777-5B66-9E1771264D3A}"/>
          </ac:spMkLst>
        </pc:spChg>
        <pc:spChg chg="del">
          <ac:chgData name="Starchman, Kelby L. (MSFC-QD35)[BASTION TECHNOLOGIES]" userId="S::kstarchm@ndc.nasa.gov::114ca31f-b2d1-443f-ad79-89bf69a8aa52" providerId="AD" clId="Web-{CDE0D39D-88E3-995C-8432-5AC548A0B715}" dt="2024-10-14T22:05:49.378" v="93"/>
          <ac:spMkLst>
            <pc:docMk/>
            <pc:sldMk cId="498764969" sldId="2131967490"/>
            <ac:spMk id="3" creationId="{F004E48B-72AB-42AC-7430-939CCFACC497}"/>
          </ac:spMkLst>
        </pc:spChg>
        <pc:picChg chg="add mod">
          <ac:chgData name="Starchman, Kelby L. (MSFC-QD35)[BASTION TECHNOLOGIES]" userId="S::kstarchm@ndc.nasa.gov::114ca31f-b2d1-443f-ad79-89bf69a8aa52" providerId="AD" clId="Web-{CDE0D39D-88E3-995C-8432-5AC548A0B715}" dt="2024-10-14T22:06:00.237" v="106" actId="1076"/>
          <ac:picMkLst>
            <pc:docMk/>
            <pc:sldMk cId="498764969" sldId="2131967490"/>
            <ac:picMk id="4" creationId="{A8A645CA-9BE5-0B89-A2E5-E84094DB4608}"/>
          </ac:picMkLst>
        </pc:picChg>
        <pc:picChg chg="add mod">
          <ac:chgData name="Starchman, Kelby L. (MSFC-QD35)[BASTION TECHNOLOGIES]" userId="S::kstarchm@ndc.nasa.gov::114ca31f-b2d1-443f-ad79-89bf69a8aa52" providerId="AD" clId="Web-{CDE0D39D-88E3-995C-8432-5AC548A0B715}" dt="2024-10-14T22:06:13.925" v="109" actId="1076"/>
          <ac:picMkLst>
            <pc:docMk/>
            <pc:sldMk cId="498764969" sldId="2131967490"/>
            <ac:picMk id="5" creationId="{6A7C302B-D8A6-D209-2BEE-00F0292F6AA5}"/>
          </ac:picMkLst>
        </pc:picChg>
        <pc:picChg chg="add mod">
          <ac:chgData name="Starchman, Kelby L. (MSFC-QD35)[BASTION TECHNOLOGIES]" userId="S::kstarchm@ndc.nasa.gov::114ca31f-b2d1-443f-ad79-89bf69a8aa52" providerId="AD" clId="Web-{CDE0D39D-88E3-995C-8432-5AC548A0B715}" dt="2024-10-14T22:06:05.487" v="108" actId="1076"/>
          <ac:picMkLst>
            <pc:docMk/>
            <pc:sldMk cId="498764969" sldId="2131967490"/>
            <ac:picMk id="6" creationId="{B014653E-6B19-BA52-ED93-150BF317E60C}"/>
          </ac:picMkLst>
        </pc:picChg>
        <pc:picChg chg="add mod">
          <ac:chgData name="Starchman, Kelby L. (MSFC-QD35)[BASTION TECHNOLOGIES]" userId="S::kstarchm@ndc.nasa.gov::114ca31f-b2d1-443f-ad79-89bf69a8aa52" providerId="AD" clId="Web-{CDE0D39D-88E3-995C-8432-5AC548A0B715}" dt="2024-10-14T22:06:02.659" v="107" actId="1076"/>
          <ac:picMkLst>
            <pc:docMk/>
            <pc:sldMk cId="498764969" sldId="2131967490"/>
            <ac:picMk id="7" creationId="{7BCBF59F-F048-93C2-82E9-DAE0CFA234BF}"/>
          </ac:picMkLst>
        </pc:picChg>
      </pc:sldChg>
    </pc:docChg>
  </pc:docChgLst>
  <pc:docChgLst>
    <pc:chgData name="Starchman, Kelby L. (MSFC-QD35)[BASTION TECHNOLOGIES]" userId="S::kstarchm@ndc.nasa.gov::114ca31f-b2d1-443f-ad79-89bf69a8aa52" providerId="AD" clId="Web-{4FFCD3AD-7D29-0E99-90E9-FA9B6946B24D}"/>
    <pc:docChg chg="modSld">
      <pc:chgData name="Starchman, Kelby L. (MSFC-QD35)[BASTION TECHNOLOGIES]" userId="S::kstarchm@ndc.nasa.gov::114ca31f-b2d1-443f-ad79-89bf69a8aa52" providerId="AD" clId="Web-{4FFCD3AD-7D29-0E99-90E9-FA9B6946B24D}" dt="2024-10-15T01:03:39.308" v="14" actId="20577"/>
      <pc:docMkLst>
        <pc:docMk/>
      </pc:docMkLst>
      <pc:sldChg chg="modSp">
        <pc:chgData name="Starchman, Kelby L. (MSFC-QD35)[BASTION TECHNOLOGIES]" userId="S::kstarchm@ndc.nasa.gov::114ca31f-b2d1-443f-ad79-89bf69a8aa52" providerId="AD" clId="Web-{4FFCD3AD-7D29-0E99-90E9-FA9B6946B24D}" dt="2024-10-15T01:03:39.308" v="14" actId="20577"/>
        <pc:sldMkLst>
          <pc:docMk/>
          <pc:sldMk cId="1600058562" sldId="2131967398"/>
        </pc:sldMkLst>
        <pc:spChg chg="mod">
          <ac:chgData name="Starchman, Kelby L. (MSFC-QD35)[BASTION TECHNOLOGIES]" userId="S::kstarchm@ndc.nasa.gov::114ca31f-b2d1-443f-ad79-89bf69a8aa52" providerId="AD" clId="Web-{4FFCD3AD-7D29-0E99-90E9-FA9B6946B24D}" dt="2024-10-15T01:03:39.308" v="14" actId="20577"/>
          <ac:spMkLst>
            <pc:docMk/>
            <pc:sldMk cId="1600058562" sldId="2131967398"/>
            <ac:spMk id="4" creationId="{812EDCF4-8262-67D5-67F9-32FF8942F0AB}"/>
          </ac:spMkLst>
        </pc:spChg>
      </pc:sldChg>
    </pc:docChg>
  </pc:docChgLst>
  <pc:docChgLst>
    <pc:chgData name="Starchman, Kelby L. (MSFC-QD35)[BASTION TECHNOLOGIES]" userId="S::kstarchm@ndc.nasa.gov::114ca31f-b2d1-443f-ad79-89bf69a8aa52" providerId="AD" clId="Web-{EE6E1CE9-7FB4-7174-278B-0687085C1DC8}"/>
    <pc:docChg chg="mod addSld modSld sldOrd">
      <pc:chgData name="Starchman, Kelby L. (MSFC-QD35)[BASTION TECHNOLOGIES]" userId="S::kstarchm@ndc.nasa.gov::114ca31f-b2d1-443f-ad79-89bf69a8aa52" providerId="AD" clId="Web-{EE6E1CE9-7FB4-7174-278B-0687085C1DC8}" dt="2024-10-13T19:35:09.623" v="24"/>
      <pc:docMkLst>
        <pc:docMk/>
      </pc:docMkLst>
      <pc:sldChg chg="ord">
        <pc:chgData name="Starchman, Kelby L. (MSFC-QD35)[BASTION TECHNOLOGIES]" userId="S::kstarchm@ndc.nasa.gov::114ca31f-b2d1-443f-ad79-89bf69a8aa52" providerId="AD" clId="Web-{EE6E1CE9-7FB4-7174-278B-0687085C1DC8}" dt="2024-10-13T19:35:09.623" v="24"/>
        <pc:sldMkLst>
          <pc:docMk/>
          <pc:sldMk cId="306490924" sldId="2131967429"/>
        </pc:sldMkLst>
      </pc:sldChg>
      <pc:sldChg chg="modSp modCm">
        <pc:chgData name="Starchman, Kelby L. (MSFC-QD35)[BASTION TECHNOLOGIES]" userId="S::kstarchm@ndc.nasa.gov::114ca31f-b2d1-443f-ad79-89bf69a8aa52" providerId="AD" clId="Web-{EE6E1CE9-7FB4-7174-278B-0687085C1DC8}" dt="2024-10-13T18:38:59.464" v="11" actId="20577"/>
        <pc:sldMkLst>
          <pc:docMk/>
          <pc:sldMk cId="3507659270" sldId="2131967485"/>
        </pc:sldMkLst>
        <pc:spChg chg="mod">
          <ac:chgData name="Starchman, Kelby L. (MSFC-QD35)[BASTION TECHNOLOGIES]" userId="S::kstarchm@ndc.nasa.gov::114ca31f-b2d1-443f-ad79-89bf69a8aa52" providerId="AD" clId="Web-{EE6E1CE9-7FB4-7174-278B-0687085C1DC8}" dt="2024-10-13T18:38:59.464" v="11" actId="20577"/>
          <ac:spMkLst>
            <pc:docMk/>
            <pc:sldMk cId="3507659270" sldId="2131967485"/>
            <ac:spMk id="3" creationId="{24E09F6D-F981-7C6F-31E4-7E68961A9C11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Starchman, Kelby L. (MSFC-QD35)[BASTION TECHNOLOGIES]" userId="S::kstarchm@ndc.nasa.gov::114ca31f-b2d1-443f-ad79-89bf69a8aa52" providerId="AD" clId="Web-{EE6E1CE9-7FB4-7174-278B-0687085C1DC8}" dt="2024-10-13T18:38:59.464" v="11" actId="20577"/>
              <pc2:cmMkLst xmlns:pc2="http://schemas.microsoft.com/office/powerpoint/2019/9/main/command">
                <pc:docMk/>
                <pc:sldMk cId="3507659270" sldId="2131967485"/>
                <pc2:cmMk id="{E4D2F2EE-F59A-407A-A3A5-2EE6674DFD82}"/>
              </pc2:cmMkLst>
            </pc226:cmChg>
          </p:ext>
        </pc:extLst>
      </pc:sldChg>
      <pc:sldChg chg="modSp">
        <pc:chgData name="Starchman, Kelby L. (MSFC-QD35)[BASTION TECHNOLOGIES]" userId="S::kstarchm@ndc.nasa.gov::114ca31f-b2d1-443f-ad79-89bf69a8aa52" providerId="AD" clId="Web-{EE6E1CE9-7FB4-7174-278B-0687085C1DC8}" dt="2024-10-13T18:38:11.291" v="2" actId="20577"/>
        <pc:sldMkLst>
          <pc:docMk/>
          <pc:sldMk cId="840867114" sldId="2131967488"/>
        </pc:sldMkLst>
        <pc:spChg chg="mod">
          <ac:chgData name="Starchman, Kelby L. (MSFC-QD35)[BASTION TECHNOLOGIES]" userId="S::kstarchm@ndc.nasa.gov::114ca31f-b2d1-443f-ad79-89bf69a8aa52" providerId="AD" clId="Web-{EE6E1CE9-7FB4-7174-278B-0687085C1DC8}" dt="2024-10-13T18:38:11.291" v="2" actId="20577"/>
          <ac:spMkLst>
            <pc:docMk/>
            <pc:sldMk cId="840867114" sldId="2131967488"/>
            <ac:spMk id="2" creationId="{3B318A3B-91C2-2430-0A48-809E95316838}"/>
          </ac:spMkLst>
        </pc:spChg>
      </pc:sldChg>
      <pc:sldChg chg="delSp modSp new">
        <pc:chgData name="Starchman, Kelby L. (MSFC-QD35)[BASTION TECHNOLOGIES]" userId="S::kstarchm@ndc.nasa.gov::114ca31f-b2d1-443f-ad79-89bf69a8aa52" providerId="AD" clId="Web-{EE6E1CE9-7FB4-7174-278B-0687085C1DC8}" dt="2024-10-13T19:34:54.811" v="23" actId="1076"/>
        <pc:sldMkLst>
          <pc:docMk/>
          <pc:sldMk cId="1682125126" sldId="2131967489"/>
        </pc:sldMkLst>
        <pc:spChg chg="mod">
          <ac:chgData name="Starchman, Kelby L. (MSFC-QD35)[BASTION TECHNOLOGIES]" userId="S::kstarchm@ndc.nasa.gov::114ca31f-b2d1-443f-ad79-89bf69a8aa52" providerId="AD" clId="Web-{EE6E1CE9-7FB4-7174-278B-0687085C1DC8}" dt="2024-10-13T19:34:54.811" v="23" actId="1076"/>
          <ac:spMkLst>
            <pc:docMk/>
            <pc:sldMk cId="1682125126" sldId="2131967489"/>
            <ac:spMk id="2" creationId="{8990B248-B334-D3D4-4CF0-8302552496A2}"/>
          </ac:spMkLst>
        </pc:spChg>
        <pc:spChg chg="del">
          <ac:chgData name="Starchman, Kelby L. (MSFC-QD35)[BASTION TECHNOLOGIES]" userId="S::kstarchm@ndc.nasa.gov::114ca31f-b2d1-443f-ad79-89bf69a8aa52" providerId="AD" clId="Web-{EE6E1CE9-7FB4-7174-278B-0687085C1DC8}" dt="2024-10-13T19:34:43.389" v="20"/>
          <ac:spMkLst>
            <pc:docMk/>
            <pc:sldMk cId="1682125126" sldId="2131967489"/>
            <ac:spMk id="3" creationId="{0F27A9FA-8A43-D8AF-68B4-F463D1C389E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38986-9093-45CE-A7BC-4F76AC240F45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A5ABFC-EF1F-4A28-AA2B-A4E163F791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61747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24E5B-3F01-7247-8AD0-390E00F3351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66630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Estimating reliability must follow from a mathematical model such as the Weibull model</a:t>
            </a:r>
          </a:p>
          <a:p>
            <a:r>
              <a:rPr lang="en-US" dirty="0"/>
              <a:t>Mathematically applicable data points are required to </a:t>
            </a:r>
            <a:r>
              <a:rPr lang="en-US" i="1" dirty="0"/>
              <a:t>estimate Weibull parameters</a:t>
            </a:r>
            <a:r>
              <a:rPr lang="en-US" dirty="0"/>
              <a:t> that are representative of the design</a:t>
            </a:r>
            <a:endParaRPr lang="en-US" dirty="0">
              <a:solidFill>
                <a:srgbClr val="FF0000"/>
              </a:solidFill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A5ABFC-EF1F-4A28-AA2B-A4E163F7919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25359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C24E5B-3F01-7247-8AD0-390E00F3351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386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233647-09B6-D728-3708-2B8C7358DA2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D09894-EA71-49E6-647E-56C91D0483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693307-F5E3-BDAC-C88D-97F0F62FA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7E3381-97B9-D01E-4D8D-D2434BBAA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063315-4EAA-6CA9-081B-17BD462AD8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353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44525E-453D-ED3B-3775-3D5F4E718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B9412D-0054-EBAA-1546-23D12525FB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379DD-83BA-7D4D-E666-83227BA89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3BE63D-7FDC-EE69-9865-565DE4D0BC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D01E6C-D053-C049-3017-D624E422F7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0973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623CE2-83B1-5E7D-19D4-14BFE0D25A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A48AD98-808D-286F-CEB4-B816B56DCB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49677-4317-9AD1-D967-27370C1D1E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65277D-3BEE-2577-1442-CBD4C0CA12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23D76A-C776-5FB3-BB17-81580D6BDA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1427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7E58A-33F1-D798-1120-AC20D86611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8BA8CB-4415-09A9-DD1B-A1A7AD08E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8F937F-E140-C72B-05DA-8F540836EE6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0AAE5E-E66E-8EDF-6587-FFEF631DD2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81C5B-14B9-FEF5-0850-27DB37D5C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46FAF6-4F7D-8E9A-E814-99FEEDCF8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0205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D6C40-9E78-08DC-B43D-029C92260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1C211C-CA9A-982C-8409-421176A24E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B1D75B-EB59-985C-BEBE-42748F64C3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D04E6E9-86D0-CC41-3683-33249501E4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DE85DC-AA64-746C-371C-506E823B057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85AAEA51-26F3-2D09-8A8D-AF74C787AF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A5C55-1D59-6B55-030F-59DB2935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371B196-BA2F-553B-4B80-A5AF0FDF5A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91751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1BC89-23F9-DA78-D01C-EB2343BCE9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75D7C3-FECA-9CC1-9DDF-3EA98F7F43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A872229-35A1-7261-058E-5B81F3BE5B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9230F97-20FA-2513-0771-B06F03ECC7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67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55646F-0E5A-BBF8-9F7D-92BDBA2DD3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5320E1-DED9-13EF-F586-D2A63EECAC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8C8232-9C28-085B-E2F2-3E1CD7B9B0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5678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60C84D-E4F7-2B3E-BE9F-2BDA1CC9D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3F6BF-3BC8-BA22-96F3-7A30FEEF2D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0CFDF9-8925-70D6-CAE5-7074037FF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E0786-BB3C-9D69-F9A9-1C0C7003C5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70EA3D-71E2-A7A5-1CD4-0991DB683B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40B9FC-75A6-0BFA-8F78-B2DE109AA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6036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C7414-D0B7-5F13-CF34-282A1F389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79C9995-F612-E58D-FC2F-C27FFD5772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B02AC1-CCA6-17E8-AFAC-F731B921B2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5951AC-89F9-F452-C452-BA0935183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44B7CF4-E3BA-9CFE-57EB-A1E2886057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BE0336D-B5CC-D767-7C7B-1A597D26BF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548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2A5A36-93D0-C531-AD0D-5961A34677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D018898-E670-BF27-782C-8E2DCB7EAF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E3B19F-DF83-35B0-138D-F0C56D6FBB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973543-3BD4-CE0B-0D90-F2AE8EA34B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D0F56F-7B6B-5EE6-EAAA-BF84B90B81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52264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B555EA6-C939-D819-67FF-EF5FFAEF8D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043DBF8-DBE9-50E0-7DE4-DC64F55C2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82667E-1E4F-A632-7EB1-3511D0C76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77D352-EEDF-1032-391E-EA220EFD28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1CEDCB3-84C1-0BB1-4DDC-D190BE8119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034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271F34-62AB-2837-559D-80BC7B5E6C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9CD5CF-462B-9ABA-3B5A-93BBA04F7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E334DE-CBC5-F9ED-CD06-6EE1F23C2F9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41C555-00F8-4FA1-926A-BD059A99DF2E}" type="datetimeFigureOut">
              <a:rPr lang="en-US" smtClean="0"/>
              <a:t>2024-10-15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A0C33-F68B-819D-B6E8-FDC4D4F9A8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512CA5-358A-A23A-74CF-A74F13D71A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D4F5DF-50DC-4944-AD46-12736365EF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54628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11" Type="http://schemas.openxmlformats.org/officeDocument/2006/relationships/image" Target="../media/image8.png"/><Relationship Id="rId5" Type="http://schemas.openxmlformats.org/officeDocument/2006/relationships/image" Target="../media/image3.jpeg"/><Relationship Id="rId10" Type="http://schemas.openxmlformats.org/officeDocument/2006/relationships/image" Target="../media/image7.png"/><Relationship Id="rId4" Type="http://schemas.openxmlformats.org/officeDocument/2006/relationships/image" Target="../media/image2.jpeg"/><Relationship Id="rId9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6">
            <a:extLst>
              <a:ext uri="{FF2B5EF4-FFF2-40B4-BE49-F238E27FC236}">
                <a16:creationId xmlns:a16="http://schemas.microsoft.com/office/drawing/2014/main" id="{812EDCF4-8262-67D5-67F9-32FF8942F0AB}"/>
              </a:ext>
            </a:extLst>
          </p:cNvPr>
          <p:cNvSpPr txBox="1">
            <a:spLocks/>
          </p:cNvSpPr>
          <p:nvPr/>
        </p:nvSpPr>
        <p:spPr>
          <a:xfrm>
            <a:off x="565052" y="2923904"/>
            <a:ext cx="7625471" cy="23202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700" b="1" i="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Evaluation of Life Testing Schemes</a:t>
            </a:r>
            <a:endParaRPr lang="en-US" sz="3200" b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2800" b="0" dirty="0">
              <a:solidFill>
                <a:schemeClr val="tx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Paul Britton, NASA</a:t>
            </a:r>
            <a:endParaRPr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/>
                <a:cs typeface="Arial"/>
              </a:rPr>
              <a:t>Kelby </a:t>
            </a:r>
            <a:r>
              <a:rPr lang="en-US" sz="2800" b="0" dirty="0">
                <a:solidFill>
                  <a:schemeClr val="tx1"/>
                </a:solidFill>
                <a:latin typeface="Arial"/>
                <a:cs typeface="Arial"/>
              </a:rPr>
              <a:t>Starchman, Bastion</a:t>
            </a:r>
            <a:endParaRPr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E5AFBC6-8E39-6BEA-1781-10C7284F2393}"/>
              </a:ext>
            </a:extLst>
          </p:cNvPr>
          <p:cNvSpPr txBox="1"/>
          <p:nvPr/>
        </p:nvSpPr>
        <p:spPr>
          <a:xfrm>
            <a:off x="565052" y="5447323"/>
            <a:ext cx="22592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paul.t.britton@nasa.gov</a:t>
            </a:r>
          </a:p>
          <a:p>
            <a:r>
              <a:rPr lang="en-US" sz="1400" dirty="0"/>
              <a:t>kelby.l.starchman@nasa.gov</a:t>
            </a:r>
          </a:p>
        </p:txBody>
      </p:sp>
    </p:spTree>
    <p:extLst>
      <p:ext uri="{BB962C8B-B14F-4D97-AF65-F5344CB8AC3E}">
        <p14:creationId xmlns:p14="http://schemas.microsoft.com/office/powerpoint/2010/main" val="16000585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687DF-5F6F-C30F-DAB6-A8BA5AB7FE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D49FFA-54A8-F540-F83D-B8CE3CF5B4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Background</a:t>
            </a:r>
          </a:p>
          <a:p>
            <a:r>
              <a:rPr lang="en-US" dirty="0"/>
              <a:t>Weibull Distribution Overview</a:t>
            </a:r>
          </a:p>
          <a:p>
            <a:r>
              <a:rPr lang="en-US" dirty="0"/>
              <a:t>Problem Statement</a:t>
            </a:r>
          </a:p>
          <a:p>
            <a:r>
              <a:rPr lang="en-US" dirty="0"/>
              <a:t>Default Approach</a:t>
            </a:r>
          </a:p>
          <a:p>
            <a:r>
              <a:rPr lang="en-US" dirty="0"/>
              <a:t>A More Pragmatic and Useful Approach</a:t>
            </a:r>
          </a:p>
          <a:p>
            <a:r>
              <a:rPr lang="en-US" dirty="0"/>
              <a:t>Measuring Reliability from Data</a:t>
            </a:r>
          </a:p>
          <a:p>
            <a:r>
              <a:rPr lang="en-US" dirty="0"/>
              <a:t>Visualization of Qualification Effectiveness</a:t>
            </a:r>
          </a:p>
          <a:p>
            <a:r>
              <a:rPr lang="en-US" dirty="0"/>
              <a:t>Revised Problem Statement</a:t>
            </a:r>
          </a:p>
          <a:p>
            <a:r>
              <a:rPr lang="en-US" dirty="0"/>
              <a:t>Summary</a:t>
            </a:r>
          </a:p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A49BAB-B2C5-AA70-FCA5-A9F18DC89C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FAB0CE-3BBC-4700-B177-D464AC8B5325}" type="datetime1">
              <a:rPr lang="en-US" smtClean="0"/>
              <a:pPr/>
              <a:t>2024-10-15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611C2E-AFAF-5B1C-AB70-8F718189B0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FA72-7503-4C29-A90D-C2C98F7C282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2709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733025-4940-D8CF-F9B0-A06A22566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1F2048-E283-137D-98C2-F64E02B675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85000" lnSpcReduction="20000"/>
          </a:bodyPr>
          <a:lstStyle/>
          <a:p>
            <a:r>
              <a:rPr lang="en-US" dirty="0"/>
              <a:t>We will explore the age-old question: What reliability can we infer from a qualification life test with zero failures? Moreover, we will offer an alternate and more pragmatic way to approach this problem.</a:t>
            </a:r>
          </a:p>
          <a:p>
            <a:endParaRPr lang="en-US" dirty="0"/>
          </a:p>
          <a:p>
            <a:r>
              <a:rPr lang="en-US" dirty="0"/>
              <a:t>Notional Situation:</a:t>
            </a:r>
          </a:p>
          <a:p>
            <a:pPr lvl="1"/>
            <a:r>
              <a:rPr lang="en-US" sz="2600" dirty="0"/>
              <a:t>If we test 4 Units to 2x Lives without failure, can we infer the same reliability as if we tested 1 Unit to 4x Lives? </a:t>
            </a:r>
            <a:endParaRPr lang="en-US" sz="2600" dirty="0">
              <a:cs typeface="Calibri"/>
            </a:endParaRPr>
          </a:p>
          <a:p>
            <a:endParaRPr lang="en-US" dirty="0"/>
          </a:p>
          <a:p>
            <a:r>
              <a:rPr lang="en-US" dirty="0"/>
              <a:t>Ground rules:</a:t>
            </a:r>
          </a:p>
          <a:p>
            <a:pPr lvl="1"/>
            <a:r>
              <a:rPr lang="en-US" sz="2600" dirty="0"/>
              <a:t>The life distribution is Weibull</a:t>
            </a:r>
            <a:endParaRPr lang="en-US" sz="2600" dirty="0">
              <a:cs typeface="Calibri"/>
            </a:endParaRPr>
          </a:p>
          <a:p>
            <a:pPr lvl="1"/>
            <a:r>
              <a:rPr lang="en-US" sz="2600" dirty="0"/>
              <a:t>The failure mode of interest is wear-out</a:t>
            </a:r>
          </a:p>
          <a:p>
            <a:pPr lvl="1"/>
            <a:r>
              <a:rPr lang="en-US" sz="2600" dirty="0">
                <a:cs typeface="Calibri"/>
              </a:rPr>
              <a:t>The reliability requirement is 0.99</a:t>
            </a:r>
          </a:p>
          <a:p>
            <a:pPr lvl="1"/>
            <a:r>
              <a:rPr lang="en-US" sz="2600" dirty="0">
                <a:cs typeface="Calibri"/>
              </a:rPr>
              <a:t>The Notional Program has high tolerance for risk</a:t>
            </a:r>
          </a:p>
          <a:p>
            <a:pPr lvl="1"/>
            <a:endParaRPr lang="en-US" sz="2600" dirty="0">
              <a:cs typeface="Calibri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90996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Picture 32" descr="Chart, histogram&#10;&#10;Description automatically generated">
            <a:extLst>
              <a:ext uri="{FF2B5EF4-FFF2-40B4-BE49-F238E27FC236}">
                <a16:creationId xmlns:a16="http://schemas.microsoft.com/office/drawing/2014/main" id="{2B087919-CA83-56EC-0206-3B9BDAC010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1890" y="2613161"/>
            <a:ext cx="3021838" cy="3910614"/>
          </a:xfrm>
          <a:prstGeom prst="rect">
            <a:avLst/>
          </a:prstGeom>
        </p:spPr>
      </p:pic>
      <p:pic>
        <p:nvPicPr>
          <p:cNvPr id="34" name="Picture 33" descr="Chart, histogram&#10;&#10;Description automatically generated">
            <a:extLst>
              <a:ext uri="{FF2B5EF4-FFF2-40B4-BE49-F238E27FC236}">
                <a16:creationId xmlns:a16="http://schemas.microsoft.com/office/drawing/2014/main" id="{9B241D91-460E-363B-66DA-5E0516705F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58217" y="2613161"/>
            <a:ext cx="3021838" cy="3910614"/>
          </a:xfrm>
          <a:prstGeom prst="rect">
            <a:avLst/>
          </a:prstGeom>
        </p:spPr>
      </p:pic>
      <p:pic>
        <p:nvPicPr>
          <p:cNvPr id="38" name="Picture 37" descr="Chart, histogram&#10;&#10;Description automatically generated">
            <a:extLst>
              <a:ext uri="{FF2B5EF4-FFF2-40B4-BE49-F238E27FC236}">
                <a16:creationId xmlns:a16="http://schemas.microsoft.com/office/drawing/2014/main" id="{7BE406E0-75E9-0ACB-D6A6-B8B01E99D5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3093" y="2613161"/>
            <a:ext cx="3021838" cy="39106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0596B0-5F45-C49C-B32A-AE294658B8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Weibull Distribution Overview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EB861F-15A0-119F-A120-0EA9FFC842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21FF17-C4CF-4190-B5D5-4E8F1085095A}" type="datetime1">
              <a:rPr lang="en-US" smtClean="0"/>
              <a:t>2024-10-15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B3DCD2-9B1C-03AD-4821-A249E114DF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FA72-7503-4C29-A90D-C2C98F7C282A}" type="slidenum">
              <a:rPr lang="en-US" smtClean="0"/>
              <a:t>4</a:t>
            </a:fld>
            <a:endParaRPr lang="en-US"/>
          </a:p>
        </p:txBody>
      </p:sp>
      <p:pic>
        <p:nvPicPr>
          <p:cNvPr id="32" name="Picture 31" descr="Chart, histogram&#10;&#10;Description automatically generated">
            <a:extLst>
              <a:ext uri="{FF2B5EF4-FFF2-40B4-BE49-F238E27FC236}">
                <a16:creationId xmlns:a16="http://schemas.microsoft.com/office/drawing/2014/main" id="{95357B40-B1F6-BD13-0A95-85BE268E8F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2984" y="2645758"/>
            <a:ext cx="3021838" cy="3910614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8E8F8454-325B-7F8F-391D-E9631798E4E1}"/>
              </a:ext>
            </a:extLst>
          </p:cNvPr>
          <p:cNvSpPr txBox="1"/>
          <p:nvPr/>
        </p:nvSpPr>
        <p:spPr>
          <a:xfrm>
            <a:off x="471890" y="1849370"/>
            <a:ext cx="625141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 Weibull plots for beta = 4, eta = 3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beta represents the acceleration of failure rate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>
                <a:solidFill>
                  <a:prstClr val="black"/>
                </a:solidFill>
                <a:latin typeface="Calibri" panose="020F0502020204030204"/>
              </a:rPr>
              <a:t>eta represents characteristic life independent of beta</a:t>
            </a:r>
            <a:endParaRPr kumimoji="0" lang="en-US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0029A89-39D8-7D65-511D-E399A2875770}"/>
                  </a:ext>
                </a:extLst>
              </p:cNvPr>
              <p:cNvSpPr txBox="1"/>
              <p:nvPr/>
            </p:nvSpPr>
            <p:spPr>
              <a:xfrm>
                <a:off x="1262218" y="1173037"/>
                <a:ext cx="4083627" cy="5753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 </m:t>
                      </m:r>
                      <m:box>
                        <m:box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boxPr>
                        <m:e>
                          <m:argPr>
                            <m:argSz m:val="-1"/>
                          </m:argPr>
                          <m:f>
                            <m:fPr>
                              <m:ctrlP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fPr>
                            <m:num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𝛽</m:t>
                              </m:r>
                            </m:num>
                            <m:den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𝜂</m:t>
                              </m:r>
                            </m:den>
                          </m:f>
                        </m:e>
                      </m:box>
                      <m:sSup>
                        <m:sSup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box>
                                <m:boxPr>
                                  <m:ctrlP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+mn-cs"/>
                                    </a:rPr>
                                  </m:ctrlPr>
                                </m:boxPr>
                                <m:e>
                                  <m:argPr>
                                    <m:argSz m:val="-1"/>
                                  </m:argPr>
                                  <m:f>
                                    <m:fPr>
                                      <m:ctrlP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+mn-cs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𝜂</m:t>
                                      </m:r>
                                    </m:den>
                                  </m:f>
                                </m:e>
                              </m:box>
                            </m:e>
                          </m:d>
                        </m:e>
                        <m:sup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𝛽</m:t>
                          </m:r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−1</m:t>
                          </m:r>
                        </m:sup>
                      </m:sSup>
                      <m:sSup>
                        <m:sSup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𝑒</m:t>
                          </m:r>
                        </m:e>
                        <m:sup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𝜂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00029A89-39D8-7D65-511D-E399A28757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62218" y="1173037"/>
                <a:ext cx="4083627" cy="57535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CC88422-8CE0-BC58-17FA-D361059AE6B6}"/>
                  </a:ext>
                </a:extLst>
              </p:cNvPr>
              <p:cNvSpPr txBox="1"/>
              <p:nvPr/>
            </p:nvSpPr>
            <p:spPr>
              <a:xfrm>
                <a:off x="6809507" y="1055825"/>
                <a:ext cx="4893150" cy="6925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𝐹</m:t>
                      </m:r>
                      <m:d>
                        <m:d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</m:d>
                      <m:r>
                        <a:rPr kumimoji="0" lang="en-US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≝</m:t>
                      </m:r>
                      <m:nary>
                        <m:naryPr>
                          <m:ctrlP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  <m:sup>
                          <m: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sup>
                        <m:e>
                          <m: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  <m:d>
                            <m:dPr>
                              <m:ctrlPr>
                                <a:rPr kumimoji="0" lang="en-US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dPr>
                            <m:e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𝑡</m:t>
                              </m:r>
                            </m:e>
                          </m:d>
                          <m:r>
                            <a:rPr kumimoji="0" lang="en-US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</m:t>
                          </m:r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𝑡</m:t>
                          </m:r>
                        </m:e>
                      </m:nary>
                      <m:r>
                        <a:rPr kumimoji="0" lang="en-US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=1−</m:t>
                      </m:r>
                      <m:sSup>
                        <m:sSupPr>
                          <m:ctrlP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𝑒</m:t>
                          </m:r>
                        </m:e>
                        <m:sup>
                          <m:r>
                            <a:rPr kumimoji="0" lang="en-US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−</m:t>
                          </m:r>
                          <m:sSup>
                            <m:sSupPr>
                              <m:ctrlP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kumimoji="0" lang="en-US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+mn-cs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lin"/>
                                      <m:ctrlP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𝑥</m:t>
                                      </m:r>
                                    </m:num>
                                    <m:den>
                                      <m:r>
                                        <a:rPr kumimoji="0" lang="en-US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+mn-cs"/>
                                        </a:rPr>
                                        <m:t>𝜂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kumimoji="0" lang="en-US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+mn-cs"/>
                                </a:rPr>
                                <m:t>𝛽</m:t>
                              </m:r>
                            </m:sup>
                          </m:sSup>
                        </m:sup>
                      </m:sSup>
                    </m:oMath>
                  </m:oMathPara>
                </a14:m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3CC88422-8CE0-BC58-17FA-D361059AE6B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507" y="1055825"/>
                <a:ext cx="4893150" cy="69256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976AD49-6063-A3FE-1374-0A8C73B7B9EE}"/>
                  </a:ext>
                </a:extLst>
              </p:cNvPr>
              <p:cNvSpPr txBox="1"/>
              <p:nvPr/>
            </p:nvSpPr>
            <p:spPr>
              <a:xfrm>
                <a:off x="6772470" y="1941703"/>
                <a:ext cx="512934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Note1: 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𝐹</m:t>
                    </m:r>
                    <m:d>
                      <m:d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</m:d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≅0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.63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𝑎𝑛𝑑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𝑆</m:t>
                    </m:r>
                    <m:d>
                      <m:d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d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𝜂</m:t>
                        </m:r>
                      </m:e>
                    </m:d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≅0.37</m:t>
                    </m:r>
                  </m:oMath>
                </a14:m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9976AD49-6063-A3FE-1374-0A8C73B7B9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470" y="1941703"/>
                <a:ext cx="5129349" cy="369332"/>
              </a:xfrm>
              <a:prstGeom prst="rect">
                <a:avLst/>
              </a:prstGeom>
              <a:blipFill>
                <a:blip r:embed="rId10"/>
                <a:stretch>
                  <a:fillRect l="-1070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6893B5D-2F42-563C-3FDA-9D8FC18D9E4E}"/>
                  </a:ext>
                </a:extLst>
              </p:cNvPr>
              <p:cNvSpPr txBox="1"/>
              <p:nvPr/>
            </p:nvSpPr>
            <p:spPr>
              <a:xfrm>
                <a:off x="6772471" y="2339923"/>
                <a:ext cx="52604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Note2: </a:t>
                </a:r>
                <a14:m>
                  <m:oMath xmlns:m="http://schemas.openxmlformats.org/officeDocument/2006/math"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𝐹𝑜𝑟</m:t>
                    </m:r>
                    <m:r>
                      <a:rPr kumimoji="0" lang="en-US" b="0" i="0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𝛽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&gt;1, 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h</m:t>
                    </m:r>
                    <m:d>
                      <m:dPr>
                        <m:ctrlP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</m:ctrlPr>
                      </m:dPr>
                      <m:e>
                        <m:r>
                          <a:rPr kumimoji="0" lang="en-US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+mn-cs"/>
                          </a:rPr>
                          <m:t>𝑥</m:t>
                        </m:r>
                      </m:e>
                    </m:d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𝑖𝑛𝑐𝑟𝑒𝑎𝑠𝑒𝑠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𝑜𝑣𝑒𝑟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b="0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𝑡𝑖𝑚𝑒</m:t>
                    </m:r>
                  </m:oMath>
                </a14:m>
                <a:endParaRPr kumimoji="0" lang="en-US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06893B5D-2F42-563C-3FDA-9D8FC18D9E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72471" y="2339923"/>
                <a:ext cx="5260404" cy="369332"/>
              </a:xfrm>
              <a:prstGeom prst="rect">
                <a:avLst/>
              </a:prstGeom>
              <a:blipFill>
                <a:blip r:embed="rId11"/>
                <a:stretch>
                  <a:fillRect l="-1043" t="-10000" b="-266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1" name="TextBox 40">
            <a:extLst>
              <a:ext uri="{FF2B5EF4-FFF2-40B4-BE49-F238E27FC236}">
                <a16:creationId xmlns:a16="http://schemas.microsoft.com/office/drawing/2014/main" id="{3B6382BB-6E7A-736A-96A1-9D0477B4710E}"/>
              </a:ext>
            </a:extLst>
          </p:cNvPr>
          <p:cNvSpPr txBox="1"/>
          <p:nvPr/>
        </p:nvSpPr>
        <p:spPr>
          <a:xfrm>
            <a:off x="2897847" y="2816948"/>
            <a:ext cx="14193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>
                <a:highlight>
                  <a:srgbClr val="C0C0C0"/>
                </a:highlight>
              </a:rPr>
              <a:t>Failure Space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4897C5F8-9408-4A44-0577-CFBABCD76A67}"/>
              </a:ext>
            </a:extLst>
          </p:cNvPr>
          <p:cNvCxnSpPr>
            <a:cxnSpLocks/>
            <a:stCxn id="41" idx="1"/>
          </p:cNvCxnSpPr>
          <p:nvPr/>
        </p:nvCxnSpPr>
        <p:spPr>
          <a:xfrm flipH="1">
            <a:off x="2402558" y="3001614"/>
            <a:ext cx="49528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Arrow Connector 42">
            <a:extLst>
              <a:ext uri="{FF2B5EF4-FFF2-40B4-BE49-F238E27FC236}">
                <a16:creationId xmlns:a16="http://schemas.microsoft.com/office/drawing/2014/main" id="{667FF6FE-13D3-11B8-6376-05F270755F0A}"/>
              </a:ext>
            </a:extLst>
          </p:cNvPr>
          <p:cNvCxnSpPr>
            <a:cxnSpLocks/>
            <a:stCxn id="41" idx="3"/>
          </p:cNvCxnSpPr>
          <p:nvPr/>
        </p:nvCxnSpPr>
        <p:spPr>
          <a:xfrm>
            <a:off x="4317210" y="3001614"/>
            <a:ext cx="50308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13864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95122-6B9D-FF2D-D656-A009E4BA4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09F6D-F981-7C6F-31E4-7E68961A9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600"/>
              <a:t>Given that design life qualification is successful, what reliability can we infer?</a:t>
            </a:r>
            <a:endParaRPr lang="en-US" sz="3600">
              <a:cs typeface="Calibri"/>
            </a:endParaRPr>
          </a:p>
          <a:p>
            <a:endParaRPr lang="en-US" sz="3600">
              <a:cs typeface="Calibri"/>
            </a:endParaRPr>
          </a:p>
          <a:p>
            <a:r>
              <a:rPr lang="en-US" sz="3600"/>
              <a:t>Misconception: Design life qualification tests informs reliability</a:t>
            </a:r>
            <a:endParaRPr lang="en-US" sz="3600">
              <a:cs typeface="Calibri"/>
            </a:endParaRPr>
          </a:p>
          <a:p>
            <a:pPr lvl="1"/>
            <a:endParaRPr lang="en-US">
              <a:cs typeface="Calibri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7659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EED38-A261-1282-3277-60D62B59FB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Default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0E72C9-1E14-4C8B-EBBE-3B7B11E5EE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1760"/>
            <a:ext cx="10515600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This requires finding the optimal Weibull fit using the data from the qualification test</a:t>
            </a:r>
          </a:p>
          <a:p>
            <a:r>
              <a:rPr lang="en-US"/>
              <a:t>Mathematically, this optimization problem has unbounded solutions, at best, if not undefined</a:t>
            </a:r>
          </a:p>
          <a:p>
            <a:r>
              <a:rPr lang="en-US"/>
              <a:t>However, if we </a:t>
            </a:r>
            <a:r>
              <a:rPr lang="en-US" i="1"/>
              <a:t>fix the shape parameter beta</a:t>
            </a:r>
            <a:r>
              <a:rPr lang="en-US"/>
              <a:t>, then a solution for eta can be found; and reliability can be calculated at a given confidence level</a:t>
            </a:r>
          </a:p>
          <a:p>
            <a:r>
              <a:rPr lang="en-US" b="1"/>
              <a:t>The issue </a:t>
            </a:r>
            <a:r>
              <a:rPr lang="en-US"/>
              <a:t>with this approach is that it makes a weakly supported yet a very specific defining assumption to obtain a solution</a:t>
            </a:r>
          </a:p>
          <a:p>
            <a:pPr lvl="1"/>
            <a:endParaRPr lang="en-US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215233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367288-A431-98A6-95D2-F851903589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 More Pragmatic and Useful Approach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1E757-A973-DABF-F1F8-8D67DDD6C4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3091" y="1689700"/>
            <a:ext cx="10829925" cy="4667250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dirty="0"/>
              <a:t>Qualification success criteria is pass/fail in nature</a:t>
            </a:r>
          </a:p>
          <a:p>
            <a:pPr lvl="1"/>
            <a:r>
              <a:rPr lang="en-US" dirty="0">
                <a:cs typeface="Calibri"/>
              </a:rPr>
              <a:t>To minimize false positive and false negative test errors we follow the structured procedure below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Use engineering judgment and a bootstrapping strategy to make data driven steps towards useful conclusions</a:t>
            </a:r>
          </a:p>
          <a:p>
            <a:pPr lvl="1"/>
            <a:r>
              <a:rPr lang="en-US" dirty="0">
                <a:cs typeface="Calibri"/>
              </a:rPr>
              <a:t>Step 0) Solicit Program reliability thresholds and risk posture</a:t>
            </a:r>
          </a:p>
          <a:p>
            <a:pPr lvl="1"/>
            <a:r>
              <a:rPr lang="en-US" dirty="0">
                <a:cs typeface="Calibri"/>
              </a:rPr>
              <a:t>Step 1) Collect development and failure mode data</a:t>
            </a:r>
          </a:p>
          <a:p>
            <a:pPr lvl="1"/>
            <a:r>
              <a:rPr lang="en-US" dirty="0">
                <a:cs typeface="Calibri"/>
              </a:rPr>
              <a:t>Step 2) Perform Weibull Analysis on anticipated Qualification test results</a:t>
            </a:r>
          </a:p>
          <a:p>
            <a:pPr lvl="1"/>
            <a:r>
              <a:rPr lang="en-US" dirty="0">
                <a:cs typeface="Calibri"/>
              </a:rPr>
              <a:t>Step 3) Construct contour overlays based on Weibull Analysis</a:t>
            </a:r>
          </a:p>
          <a:p>
            <a:pPr lvl="1"/>
            <a:r>
              <a:rPr lang="en-US" dirty="0">
                <a:cs typeface="Calibri"/>
              </a:rPr>
              <a:t>Step 4) Evaluate Qualification Test Effectiveness against objective measures</a:t>
            </a:r>
          </a:p>
          <a:p>
            <a:pPr lvl="1"/>
            <a:r>
              <a:rPr lang="en-US" dirty="0">
                <a:cs typeface="Calibri"/>
              </a:rPr>
              <a:t>Step 5) Iterate on Qualification success criteria, if needed</a:t>
            </a:r>
          </a:p>
          <a:p>
            <a:pPr marL="457200" lvl="1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109935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Chart, histogram&#10;&#10;Description automatically generated">
            <a:extLst>
              <a:ext uri="{FF2B5EF4-FFF2-40B4-BE49-F238E27FC236}">
                <a16:creationId xmlns:a16="http://schemas.microsoft.com/office/drawing/2014/main" id="{918E50F0-BC1B-4649-5F37-BD86059574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344" y="1681549"/>
            <a:ext cx="3922754" cy="515585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777522B-A9A2-A2B7-592B-B0F563C39E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6787"/>
            <a:ext cx="7261655" cy="778390"/>
          </a:xfrm>
        </p:spPr>
        <p:txBody>
          <a:bodyPr/>
          <a:lstStyle/>
          <a:p>
            <a:r>
              <a:rPr lang="en-US"/>
              <a:t>Measuring Reliability from Data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1E49E-96CA-D0B6-D70C-ABC341B7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2BA2-7A85-4C8E-B95A-6EC026EF42D1}" type="datetime1">
              <a:rPr lang="en-US" smtClean="0"/>
              <a:t>2024-10-15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93D9-38BC-AB8F-C8B7-E0CE1CA9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FA72-7503-4C29-A90D-C2C98F7C282A}" type="slidenum">
              <a:rPr lang="en-US" smtClean="0"/>
              <a:t>8</a:t>
            </a:fld>
            <a:endParaRPr lang="en-US"/>
          </a:p>
        </p:txBody>
      </p:sp>
      <p:sp>
        <p:nvSpPr>
          <p:cNvPr id="3" name="Content Placeholder 7">
            <a:extLst>
              <a:ext uri="{FF2B5EF4-FFF2-40B4-BE49-F238E27FC236}">
                <a16:creationId xmlns:a16="http://schemas.microsoft.com/office/drawing/2014/main" id="{1155AA19-9099-5027-4A74-70C7041E61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1915" y="1034994"/>
            <a:ext cx="11314846" cy="947843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1800">
                <a:latin typeface="+mn-lt"/>
              </a:rPr>
              <a:t>Survival curve fits, based on three sets of hypothetical 4-Unit Qualification Tests using Median Rank Regression</a:t>
            </a:r>
            <a:endParaRPr lang="en-US" sz="1800"/>
          </a:p>
          <a:p>
            <a:r>
              <a:rPr lang="en-US" sz="1800"/>
              <a:t>For these sets, t</a:t>
            </a:r>
            <a:r>
              <a:rPr lang="en-US" sz="1800">
                <a:latin typeface="+mn-lt"/>
              </a:rPr>
              <a:t>he ranges </a:t>
            </a:r>
            <a:r>
              <a:rPr lang="sv-SE" sz="1800" b="1">
                <a:solidFill>
                  <a:srgbClr val="33CC33"/>
                </a:solidFill>
                <a:latin typeface="+mn-lt"/>
              </a:rPr>
              <a:t>beta = [2, 6] and eta = [1.5, 4.5] </a:t>
            </a:r>
            <a:r>
              <a:rPr lang="en-US" sz="1800">
                <a:latin typeface="+mn-lt"/>
              </a:rPr>
              <a:t>establish a </a:t>
            </a:r>
            <a:r>
              <a:rPr lang="en-US" sz="1800" b="1">
                <a:solidFill>
                  <a:srgbClr val="33CC33"/>
                </a:solidFill>
                <a:latin typeface="+mn-lt"/>
              </a:rPr>
              <a:t>focus region</a:t>
            </a:r>
            <a:r>
              <a:rPr lang="en-US" sz="1800">
                <a:latin typeface="+mn-lt"/>
              </a:rPr>
              <a:t> of </a:t>
            </a:r>
            <a:r>
              <a:rPr lang="en-US" sz="1800"/>
              <a:t>anticipated</a:t>
            </a:r>
            <a:r>
              <a:rPr lang="en-US" sz="1800">
                <a:latin typeface="+mn-lt"/>
              </a:rPr>
              <a:t> Weibull parameters</a:t>
            </a:r>
            <a:endParaRPr lang="en-US" sz="1800">
              <a:latin typeface="+mn-lt"/>
              <a:cs typeface="Calibri"/>
            </a:endParaRPr>
          </a:p>
          <a:p>
            <a:pPr marL="457200" lvl="1" indent="0">
              <a:buNone/>
            </a:pPr>
            <a:endParaRPr lang="en-US" sz="1400">
              <a:latin typeface="+mn-lt"/>
              <a:cs typeface="Calibri"/>
            </a:endParaRPr>
          </a:p>
        </p:txBody>
      </p:sp>
      <p:pic>
        <p:nvPicPr>
          <p:cNvPr id="7" name="Picture 6" descr="Chart, histogram&#10;&#10;Description automatically generated">
            <a:extLst>
              <a:ext uri="{FF2B5EF4-FFF2-40B4-BE49-F238E27FC236}">
                <a16:creationId xmlns:a16="http://schemas.microsoft.com/office/drawing/2014/main" id="{3F97F3EC-4DD8-7505-80E0-1EE4E660E5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7606" y="1691845"/>
            <a:ext cx="3891863" cy="5145559"/>
          </a:xfrm>
          <a:prstGeom prst="rect">
            <a:avLst/>
          </a:prstGeom>
        </p:spPr>
      </p:pic>
      <p:pic>
        <p:nvPicPr>
          <p:cNvPr id="11" name="Picture 10" descr="Chart, histogram&#10;&#10;Description automatically generated">
            <a:extLst>
              <a:ext uri="{FF2B5EF4-FFF2-40B4-BE49-F238E27FC236}">
                <a16:creationId xmlns:a16="http://schemas.microsoft.com/office/drawing/2014/main" id="{0CBDB650-B8E9-96F6-5A3E-138AAC963A9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20" y="1702143"/>
            <a:ext cx="4077214" cy="5155855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808F0A49-8211-E32B-A89A-6DE30986D244}"/>
              </a:ext>
            </a:extLst>
          </p:cNvPr>
          <p:cNvSpPr/>
          <p:nvPr/>
        </p:nvSpPr>
        <p:spPr>
          <a:xfrm>
            <a:off x="5773725" y="2309507"/>
            <a:ext cx="976183" cy="214184"/>
          </a:xfrm>
          <a:prstGeom prst="rect">
            <a:avLst/>
          </a:prstGeom>
          <a:noFill/>
          <a:ln w="28575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3D26B1A-311F-5DBB-4859-8D0F269D39CA}"/>
              </a:ext>
            </a:extLst>
          </p:cNvPr>
          <p:cNvCxnSpPr>
            <a:cxnSpLocks/>
          </p:cNvCxnSpPr>
          <p:nvPr/>
        </p:nvCxnSpPr>
        <p:spPr>
          <a:xfrm flipH="1">
            <a:off x="6915150" y="2447925"/>
            <a:ext cx="40957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31D491CE-E18F-A1B1-449F-6EC872EE0F9E}"/>
              </a:ext>
            </a:extLst>
          </p:cNvPr>
          <p:cNvSpPr txBox="1"/>
          <p:nvPr/>
        </p:nvSpPr>
        <p:spPr>
          <a:xfrm>
            <a:off x="7324725" y="2324814"/>
            <a:ext cx="122661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000" dirty="0"/>
              <a:t>Meets Requirement</a:t>
            </a:r>
          </a:p>
        </p:txBody>
      </p:sp>
    </p:spTree>
    <p:extLst>
      <p:ext uri="{BB962C8B-B14F-4D97-AF65-F5344CB8AC3E}">
        <p14:creationId xmlns:p14="http://schemas.microsoft.com/office/powerpoint/2010/main" val="42786411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C225EC-5D44-ED49-B07E-CC8056B2B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Visualization of Qualification Effectiveness</a:t>
            </a:r>
          </a:p>
        </p:txBody>
      </p:sp>
      <p:pic>
        <p:nvPicPr>
          <p:cNvPr id="7" name="Picture 6" descr="Chart&#10;&#10;Description automatically generated">
            <a:extLst>
              <a:ext uri="{FF2B5EF4-FFF2-40B4-BE49-F238E27FC236}">
                <a16:creationId xmlns:a16="http://schemas.microsoft.com/office/drawing/2014/main" id="{64D01B52-0383-72EC-5A7A-F47DCCE15B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2340" y="1589157"/>
            <a:ext cx="3956047" cy="3945315"/>
          </a:xfrm>
          <a:prstGeom prst="rect">
            <a:avLst/>
          </a:prstGeom>
        </p:spPr>
      </p:pic>
      <p:pic>
        <p:nvPicPr>
          <p:cNvPr id="11" name="Picture 10" descr="Chart, histogram&#10;&#10;Description automatically generated">
            <a:extLst>
              <a:ext uri="{FF2B5EF4-FFF2-40B4-BE49-F238E27FC236}">
                <a16:creationId xmlns:a16="http://schemas.microsoft.com/office/drawing/2014/main" id="{6C810771-B8B4-B911-F73E-E6B743A7833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233" y="1586567"/>
            <a:ext cx="3977512" cy="3956048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9FB51691-A814-356C-D638-4BFF5BFF6910}"/>
              </a:ext>
            </a:extLst>
          </p:cNvPr>
          <p:cNvSpPr txBox="1">
            <a:spLocks/>
          </p:cNvSpPr>
          <p:nvPr/>
        </p:nvSpPr>
        <p:spPr>
          <a:xfrm>
            <a:off x="2244" y="5534975"/>
            <a:ext cx="5792765" cy="132366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1430338" algn="l"/>
              </a:tabLst>
            </a:pPr>
            <a:r>
              <a:rPr lang="en-US" sz="1800" b="1">
                <a:latin typeface="+mn-lt"/>
                <a:cs typeface="Arial"/>
              </a:rPr>
              <a:t>1x Mission Reliability (S(1))</a:t>
            </a:r>
            <a:r>
              <a:rPr lang="en-US" sz="1800">
                <a:latin typeface="+mn-lt"/>
                <a:cs typeface="Arial"/>
              </a:rPr>
              <a:t> overlaid onto </a:t>
            </a:r>
            <a:r>
              <a:rPr lang="en-US" sz="18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/>
              </a:rPr>
              <a:t>Probability of Successful Qualification</a:t>
            </a:r>
            <a:r>
              <a:rPr lang="en-US" sz="1800">
                <a:latin typeface="+mn-lt"/>
                <a:cs typeface="Arial"/>
              </a:rPr>
              <a:t> </a:t>
            </a:r>
            <a:r>
              <a:rPr lang="en-US" sz="1800" b="1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Arial"/>
              </a:rPr>
              <a:t>(S(x)^n) </a:t>
            </a:r>
            <a:r>
              <a:rPr lang="en-US" sz="1800">
                <a:latin typeface="+mn-lt"/>
                <a:cs typeface="Arial"/>
              </a:rPr>
              <a:t>reveals the landscape of false positives and false negatives for different qualification test schemes</a:t>
            </a:r>
          </a:p>
        </p:txBody>
      </p:sp>
      <p:pic>
        <p:nvPicPr>
          <p:cNvPr id="17" name="Picture 16" descr="Chart&#10;&#10;Description automatically generated">
            <a:extLst>
              <a:ext uri="{FF2B5EF4-FFF2-40B4-BE49-F238E27FC236}">
                <a16:creationId xmlns:a16="http://schemas.microsoft.com/office/drawing/2014/main" id="{78F7D8D4-D50F-5180-CBC4-52F61377DF4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615" y="1592908"/>
            <a:ext cx="3948511" cy="3948511"/>
          </a:xfrm>
          <a:prstGeom prst="rect">
            <a:avLst/>
          </a:prstGeom>
        </p:spPr>
      </p:pic>
      <p:sp>
        <p:nvSpPr>
          <p:cNvPr id="3" name="Content Placeholder 3">
            <a:extLst>
              <a:ext uri="{FF2B5EF4-FFF2-40B4-BE49-F238E27FC236}">
                <a16:creationId xmlns:a16="http://schemas.microsoft.com/office/drawing/2014/main" id="{C1A71CE5-9827-8D30-3747-613B2DC01755}"/>
              </a:ext>
            </a:extLst>
          </p:cNvPr>
          <p:cNvSpPr txBox="1">
            <a:spLocks/>
          </p:cNvSpPr>
          <p:nvPr/>
        </p:nvSpPr>
        <p:spPr>
          <a:xfrm>
            <a:off x="5803000" y="5533354"/>
            <a:ext cx="6282406" cy="13287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1200"/>
              </a:spcAft>
              <a:buFont typeface="Wingdings" panose="05000000000000000000" pitchFamily="2" charset="2"/>
              <a:buChar char="§"/>
              <a:tabLst>
                <a:tab pos="1430338" algn="l"/>
              </a:tabLst>
            </a:pPr>
            <a:r>
              <a:rPr lang="en-US" sz="1800">
                <a:latin typeface="+mn-lt"/>
                <a:cs typeface="Arial"/>
              </a:rPr>
              <a:t>The </a:t>
            </a:r>
            <a:r>
              <a:rPr lang="en-US" sz="1800" b="1">
                <a:solidFill>
                  <a:srgbClr val="33CC33"/>
                </a:solidFill>
                <a:latin typeface="+mn-lt"/>
                <a:cs typeface="Arial"/>
              </a:rPr>
              <a:t>focus region (beta = [2, 6] and eta = [1.5, 4.5]) </a:t>
            </a:r>
            <a:r>
              <a:rPr lang="en-US" sz="1800">
                <a:latin typeface="+mn-lt"/>
                <a:cs typeface="Arial"/>
              </a:rPr>
              <a:t>, derived from data that is likely to be representative of anticipated designs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4469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195122-6B9D-FF2D-D656-A009E4BA45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Revised Problem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09F6D-F981-7C6F-31E4-7E68961A9C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3200" dirty="0"/>
              <a:t>Optimize Cost, Schedule and </a:t>
            </a:r>
            <a:r>
              <a:rPr lang="en-US" sz="3200" strike="sngStrike" dirty="0">
                <a:solidFill>
                  <a:schemeClr val="accent1"/>
                </a:solidFill>
              </a:rPr>
              <a:t>Reliability</a:t>
            </a:r>
            <a:r>
              <a:rPr lang="en-US" sz="3200" dirty="0"/>
              <a:t> </a:t>
            </a:r>
            <a:r>
              <a:rPr lang="en-US" sz="3200" dirty="0">
                <a:solidFill>
                  <a:srgbClr val="00B050"/>
                </a:solidFill>
              </a:rPr>
              <a:t>Qualification Test Effectiveness</a:t>
            </a:r>
            <a:endParaRPr lang="en-US" sz="3200" dirty="0">
              <a:solidFill>
                <a:srgbClr val="00B050"/>
              </a:solidFill>
              <a:cs typeface="Calibri"/>
            </a:endParaRPr>
          </a:p>
          <a:p>
            <a:endParaRPr lang="en-US" sz="3200" dirty="0">
              <a:cs typeface="Calibri"/>
            </a:endParaRPr>
          </a:p>
          <a:p>
            <a:r>
              <a:rPr lang="en-US" sz="3200" b="1" dirty="0"/>
              <a:t>Solution:</a:t>
            </a:r>
            <a:r>
              <a:rPr lang="en-US" sz="3200" dirty="0"/>
              <a:t> Given a reliability threshold and risk posture for false negatives and false positive risk, contour overlays can aid in objectively measure the effectiveness of a qualification test scheme</a:t>
            </a:r>
            <a:endParaRPr lang="en-US" sz="3200" dirty="0">
              <a:cs typeface="Calibri"/>
            </a:endParaRPr>
          </a:p>
          <a:p>
            <a:pPr marL="457200" lvl="1" indent="0">
              <a:buNone/>
            </a:pPr>
            <a:endParaRPr lang="en-US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972579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4EA6DC-C64D-F07B-06D0-50C97C4C6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51888"/>
          </a:xfrm>
        </p:spPr>
        <p:txBody>
          <a:bodyPr/>
          <a:lstStyle/>
          <a:p>
            <a:r>
              <a:rPr lang="en-US" dirty="0">
                <a:cs typeface="Calibri Light"/>
              </a:rPr>
              <a:t>Summary</a:t>
            </a:r>
            <a:endParaRPr lang="en-US" dirty="0"/>
          </a:p>
        </p:txBody>
      </p:sp>
      <p:pic>
        <p:nvPicPr>
          <p:cNvPr id="5" name="Picture 4" descr="Chart&#10;&#10;Description automatically generated">
            <a:extLst>
              <a:ext uri="{FF2B5EF4-FFF2-40B4-BE49-F238E27FC236}">
                <a16:creationId xmlns:a16="http://schemas.microsoft.com/office/drawing/2014/main" id="{AC12F0C2-14E8-F63C-D718-A90CA5727C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5210" y="1313604"/>
            <a:ext cx="4790128" cy="4830882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3D0E1F0-7EC0-9F51-7EFD-2083D3E4F3DF}"/>
              </a:ext>
            </a:extLst>
          </p:cNvPr>
          <p:cNvSpPr/>
          <p:nvPr/>
        </p:nvSpPr>
        <p:spPr>
          <a:xfrm>
            <a:off x="1254299" y="5184833"/>
            <a:ext cx="1289539" cy="74246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Reliability Requirements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B0E551A-AE15-34F7-DD8E-3276BB028B75}"/>
              </a:ext>
            </a:extLst>
          </p:cNvPr>
          <p:cNvSpPr/>
          <p:nvPr/>
        </p:nvSpPr>
        <p:spPr>
          <a:xfrm>
            <a:off x="1254298" y="2986584"/>
            <a:ext cx="1289539" cy="74246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Program Risk Posture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C224E17-CE0A-0B9F-FFDC-B28D0FEBEE3A}"/>
              </a:ext>
            </a:extLst>
          </p:cNvPr>
          <p:cNvSpPr/>
          <p:nvPr/>
        </p:nvSpPr>
        <p:spPr>
          <a:xfrm>
            <a:off x="2328979" y="1822713"/>
            <a:ext cx="1289539" cy="74246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Development Test Data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E5C470A-E23B-E305-082D-60082F8D0C14}"/>
              </a:ext>
            </a:extLst>
          </p:cNvPr>
          <p:cNvSpPr/>
          <p:nvPr/>
        </p:nvSpPr>
        <p:spPr>
          <a:xfrm>
            <a:off x="4168001" y="1822712"/>
            <a:ext cx="1289539" cy="74246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Failure Mode Knowledge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4D5CB02-BF9E-E332-CE59-A488F6D9BD1C}"/>
              </a:ext>
            </a:extLst>
          </p:cNvPr>
          <p:cNvSpPr/>
          <p:nvPr/>
        </p:nvSpPr>
        <p:spPr>
          <a:xfrm>
            <a:off x="3268388" y="2986585"/>
            <a:ext cx="1289539" cy="742461"/>
          </a:xfrm>
          <a:prstGeom prst="rect">
            <a:avLst/>
          </a:prstGeom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Weibull Analysis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527FD37-44E9-8018-90FA-3DC0FCA255E2}"/>
              </a:ext>
            </a:extLst>
          </p:cNvPr>
          <p:cNvSpPr/>
          <p:nvPr/>
        </p:nvSpPr>
        <p:spPr>
          <a:xfrm>
            <a:off x="3268387" y="4180260"/>
            <a:ext cx="1289539" cy="742461"/>
          </a:xfrm>
          <a:prstGeom prst="rect">
            <a:avLst/>
          </a:prstGeom>
          <a:solidFill>
            <a:srgbClr val="F357BB">
              <a:alpha val="67843"/>
            </a:srgbClr>
          </a:solidFill>
        </p:spPr>
        <p:style>
          <a:lnRef idx="2">
            <a:schemeClr val="accent3">
              <a:shade val="15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Contour Overlays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968051DE-DB35-1026-2575-AB078A374646}"/>
              </a:ext>
            </a:extLst>
          </p:cNvPr>
          <p:cNvSpPr/>
          <p:nvPr/>
        </p:nvSpPr>
        <p:spPr>
          <a:xfrm>
            <a:off x="5203539" y="5184833"/>
            <a:ext cx="1289539" cy="742461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Measure Effectiveness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EFA62D2-F89D-FB05-A907-D0B8D3467942}"/>
              </a:ext>
            </a:extLst>
          </p:cNvPr>
          <p:cNvSpPr/>
          <p:nvPr/>
        </p:nvSpPr>
        <p:spPr>
          <a:xfrm>
            <a:off x="1254297" y="4179488"/>
            <a:ext cx="1289539" cy="74246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Qualification Scheme</a:t>
            </a: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4D2FF1D-FBA0-EB24-10A7-8EF7BA747F6D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flipH="1">
            <a:off x="3913157" y="3729046"/>
            <a:ext cx="1" cy="451214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6" name="Connector: Elbow 15">
            <a:extLst>
              <a:ext uri="{FF2B5EF4-FFF2-40B4-BE49-F238E27FC236}">
                <a16:creationId xmlns:a16="http://schemas.microsoft.com/office/drawing/2014/main" id="{B3FD29FD-ADC1-6125-9C60-C1BB9E0D327D}"/>
              </a:ext>
            </a:extLst>
          </p:cNvPr>
          <p:cNvCxnSpPr>
            <a:cxnSpLocks/>
            <a:stCxn id="6" idx="3"/>
            <a:endCxn id="10" idx="1"/>
          </p:cNvCxnSpPr>
          <p:nvPr/>
        </p:nvCxnSpPr>
        <p:spPr>
          <a:xfrm>
            <a:off x="2543837" y="3357815"/>
            <a:ext cx="724550" cy="1193676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0" name="Connector: Elbow 19">
            <a:extLst>
              <a:ext uri="{FF2B5EF4-FFF2-40B4-BE49-F238E27FC236}">
                <a16:creationId xmlns:a16="http://schemas.microsoft.com/office/drawing/2014/main" id="{1F179EC1-660F-985C-3877-27FD54439F7F}"/>
              </a:ext>
            </a:extLst>
          </p:cNvPr>
          <p:cNvCxnSpPr>
            <a:cxnSpLocks/>
            <a:stCxn id="4" idx="3"/>
            <a:endCxn id="10" idx="1"/>
          </p:cNvCxnSpPr>
          <p:nvPr/>
        </p:nvCxnSpPr>
        <p:spPr>
          <a:xfrm flipV="1">
            <a:off x="2543838" y="4551491"/>
            <a:ext cx="724549" cy="1004573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Connector: Elbow 22">
            <a:extLst>
              <a:ext uri="{FF2B5EF4-FFF2-40B4-BE49-F238E27FC236}">
                <a16:creationId xmlns:a16="http://schemas.microsoft.com/office/drawing/2014/main" id="{3301AAD0-5FE7-CC44-8C24-EBEE16404928}"/>
              </a:ext>
            </a:extLst>
          </p:cNvPr>
          <p:cNvCxnSpPr>
            <a:cxnSpLocks/>
            <a:stCxn id="12" idx="3"/>
            <a:endCxn id="10" idx="1"/>
          </p:cNvCxnSpPr>
          <p:nvPr/>
        </p:nvCxnSpPr>
        <p:spPr>
          <a:xfrm>
            <a:off x="2543836" y="4550719"/>
            <a:ext cx="724551" cy="772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Connector: Elbow 25">
            <a:extLst>
              <a:ext uri="{FF2B5EF4-FFF2-40B4-BE49-F238E27FC236}">
                <a16:creationId xmlns:a16="http://schemas.microsoft.com/office/drawing/2014/main" id="{1931AB67-80E4-A016-6164-6471CF63C36D}"/>
              </a:ext>
            </a:extLst>
          </p:cNvPr>
          <p:cNvCxnSpPr>
            <a:cxnSpLocks/>
            <a:stCxn id="7" idx="2"/>
            <a:endCxn id="9" idx="0"/>
          </p:cNvCxnSpPr>
          <p:nvPr/>
        </p:nvCxnSpPr>
        <p:spPr>
          <a:xfrm rot="16200000" flipH="1">
            <a:off x="3232748" y="2306174"/>
            <a:ext cx="421411" cy="939409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Connector: Elbow 28">
            <a:extLst>
              <a:ext uri="{FF2B5EF4-FFF2-40B4-BE49-F238E27FC236}">
                <a16:creationId xmlns:a16="http://schemas.microsoft.com/office/drawing/2014/main" id="{77F992CE-14AD-0EAB-EFFC-6F6D1BF4D65D}"/>
              </a:ext>
            </a:extLst>
          </p:cNvPr>
          <p:cNvCxnSpPr>
            <a:cxnSpLocks/>
            <a:stCxn id="8" idx="2"/>
            <a:endCxn id="9" idx="0"/>
          </p:cNvCxnSpPr>
          <p:nvPr/>
        </p:nvCxnSpPr>
        <p:spPr>
          <a:xfrm rot="5400000">
            <a:off x="4152259" y="2326073"/>
            <a:ext cx="421412" cy="899613"/>
          </a:xfrm>
          <a:prstGeom prst="bentConnector3">
            <a:avLst>
              <a:gd name="adj1" fmla="val 50000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4" name="Connector: Elbow 33">
            <a:extLst>
              <a:ext uri="{FF2B5EF4-FFF2-40B4-BE49-F238E27FC236}">
                <a16:creationId xmlns:a16="http://schemas.microsoft.com/office/drawing/2014/main" id="{0679F856-A215-12DE-0FDB-807A2AE7A948}"/>
              </a:ext>
            </a:extLst>
          </p:cNvPr>
          <p:cNvCxnSpPr>
            <a:cxnSpLocks/>
            <a:stCxn id="10" idx="3"/>
            <a:endCxn id="11" idx="0"/>
          </p:cNvCxnSpPr>
          <p:nvPr/>
        </p:nvCxnSpPr>
        <p:spPr>
          <a:xfrm>
            <a:off x="4557926" y="4551491"/>
            <a:ext cx="1290383" cy="633342"/>
          </a:xfrm>
          <a:prstGeom prst="bentConnector2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7" name="Connector: Elbow 36">
            <a:extLst>
              <a:ext uri="{FF2B5EF4-FFF2-40B4-BE49-F238E27FC236}">
                <a16:creationId xmlns:a16="http://schemas.microsoft.com/office/drawing/2014/main" id="{19A0EB02-378E-DC23-2F8D-A7DF042F7A64}"/>
              </a:ext>
            </a:extLst>
          </p:cNvPr>
          <p:cNvCxnSpPr>
            <a:cxnSpLocks/>
            <a:stCxn id="11" idx="2"/>
            <a:endCxn id="12" idx="1"/>
          </p:cNvCxnSpPr>
          <p:nvPr/>
        </p:nvCxnSpPr>
        <p:spPr>
          <a:xfrm rot="5400000" flipH="1">
            <a:off x="2863015" y="2942001"/>
            <a:ext cx="1376575" cy="4594012"/>
          </a:xfrm>
          <a:prstGeom prst="bentConnector4">
            <a:avLst>
              <a:gd name="adj1" fmla="val -16606"/>
              <a:gd name="adj2" fmla="val 104976"/>
            </a:avLst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50912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0B248-B334-D3D4-4CF0-830255249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428101"/>
            <a:ext cx="10515600" cy="1325563"/>
          </a:xfrm>
        </p:spPr>
        <p:txBody>
          <a:bodyPr/>
          <a:lstStyle/>
          <a:p>
            <a:pPr algn="ctr"/>
            <a:r>
              <a:rPr lang="en-US">
                <a:cs typeface="Calibri Light"/>
              </a:rPr>
              <a:t>Backup</a:t>
            </a:r>
          </a:p>
        </p:txBody>
      </p:sp>
    </p:spTree>
    <p:extLst>
      <p:ext uri="{BB962C8B-B14F-4D97-AF65-F5344CB8AC3E}">
        <p14:creationId xmlns:p14="http://schemas.microsoft.com/office/powerpoint/2010/main" val="1682125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7522B-A9A2-A2B7-592B-B0F563C39E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Uncertainty in Reliability Estimation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A1E49E-96CA-D0B6-D70C-ABC341B736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902BA2-7A85-4C8E-B95A-6EC026EF42D1}" type="datetime1">
              <a:rPr lang="en-US" smtClean="0"/>
              <a:t>2024-10-15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5093D9-38BC-AB8F-C8B7-E0CE1CA9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5EFA72-7503-4C29-A90D-C2C98F7C282A}" type="slidenum">
              <a:rPr lang="en-US" smtClean="0"/>
              <a:t>13</a:t>
            </a:fld>
            <a:endParaRPr lang="en-US"/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A6270050-AC4B-E94D-960E-D4E46D40A0F9}"/>
              </a:ext>
            </a:extLst>
          </p:cNvPr>
          <p:cNvSpPr txBox="1">
            <a:spLocks/>
          </p:cNvSpPr>
          <p:nvPr/>
        </p:nvSpPr>
        <p:spPr>
          <a:xfrm>
            <a:off x="566706" y="1267951"/>
            <a:ext cx="11314846" cy="105071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Comparison of notional Median Rank Regression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survival curve fits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with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90% confidence </a:t>
            </a:r>
            <a:r>
              <a:rPr lang="en-US" sz="1800" b="1">
                <a:solidFill>
                  <a:schemeClr val="accent1"/>
                </a:solidFill>
                <a:latin typeface="Calibri" panose="020F0502020204030204"/>
              </a:rPr>
              <a:t>intervals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and </a:t>
            </a: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33CC3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(Failure Time, Median Rank) points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Estimated uncertainty is </a:t>
            </a:r>
            <a:r>
              <a:rPr lang="en-US" sz="1800">
                <a:solidFill>
                  <a:prstClr val="black"/>
                </a:solidFill>
                <a:latin typeface="Calibri" panose="020F0502020204030204"/>
              </a:rPr>
              <a:t>sensitive to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the sample size, goodness of fit, and variability in sampled values</a:t>
            </a: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2BF80308-BA4D-3001-8F84-F36D3A3D3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8812" y="2186228"/>
            <a:ext cx="11662339" cy="43280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909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318A3B-91C2-2430-0A48-809E95316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Censored Data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CADECAEA-FBDD-2A86-FFC5-EB28F1A2B509}"/>
              </a:ext>
            </a:extLst>
          </p:cNvPr>
          <p:cNvCxnSpPr>
            <a:cxnSpLocks/>
          </p:cNvCxnSpPr>
          <p:nvPr/>
        </p:nvCxnSpPr>
        <p:spPr>
          <a:xfrm>
            <a:off x="838200" y="3019425"/>
            <a:ext cx="8734425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5289A9A-BFA7-99D3-E5C5-9DF2FE44DD6B}"/>
              </a:ext>
            </a:extLst>
          </p:cNvPr>
          <p:cNvSpPr txBox="1"/>
          <p:nvPr/>
        </p:nvSpPr>
        <p:spPr>
          <a:xfrm>
            <a:off x="1381125" y="3143250"/>
            <a:ext cx="3016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0</a:t>
            </a:r>
          </a:p>
        </p:txBody>
      </p: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A83AE602-6E75-886A-3E6C-EC770D35CF8B}"/>
              </a:ext>
            </a:extLst>
          </p:cNvPr>
          <p:cNvSpPr/>
          <p:nvPr/>
        </p:nvSpPr>
        <p:spPr>
          <a:xfrm>
            <a:off x="1489105" y="2971800"/>
            <a:ext cx="85725" cy="9525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E4C17B5C-6CC4-1B80-BFE7-3C85191580B3}"/>
              </a:ext>
            </a:extLst>
          </p:cNvPr>
          <p:cNvSpPr/>
          <p:nvPr/>
        </p:nvSpPr>
        <p:spPr>
          <a:xfrm>
            <a:off x="3403630" y="2971800"/>
            <a:ext cx="85725" cy="95250"/>
          </a:xfrm>
          <a:prstGeom prst="flowChartConnector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7696C5C-5207-376E-6FCD-B0A90BF3711C}"/>
              </a:ext>
            </a:extLst>
          </p:cNvPr>
          <p:cNvSpPr txBox="1"/>
          <p:nvPr/>
        </p:nvSpPr>
        <p:spPr>
          <a:xfrm>
            <a:off x="3295649" y="3143250"/>
            <a:ext cx="2840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x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D830CCB-C980-7C91-634E-38D39F7C7C44}"/>
              </a:ext>
            </a:extLst>
          </p:cNvPr>
          <p:cNvCxnSpPr>
            <a:cxnSpLocks/>
          </p:cNvCxnSpPr>
          <p:nvPr/>
        </p:nvCxnSpPr>
        <p:spPr>
          <a:xfrm>
            <a:off x="3446493" y="3019425"/>
            <a:ext cx="6126132" cy="0"/>
          </a:xfrm>
          <a:prstGeom prst="lin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20" name="Right Brace 19">
            <a:extLst>
              <a:ext uri="{FF2B5EF4-FFF2-40B4-BE49-F238E27FC236}">
                <a16:creationId xmlns:a16="http://schemas.microsoft.com/office/drawing/2014/main" id="{4F29A0AC-2FE4-6633-F7CD-20A968955ACE}"/>
              </a:ext>
            </a:extLst>
          </p:cNvPr>
          <p:cNvSpPr/>
          <p:nvPr/>
        </p:nvSpPr>
        <p:spPr>
          <a:xfrm rot="16200000">
            <a:off x="6323059" y="-401593"/>
            <a:ext cx="372997" cy="6126133"/>
          </a:xfrm>
          <a:prstGeom prst="rightBrace">
            <a:avLst/>
          </a:prstGeom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D485B65-6901-35C8-C0CB-643934B15C68}"/>
              </a:ext>
            </a:extLst>
          </p:cNvPr>
          <p:cNvSpPr txBox="1"/>
          <p:nvPr/>
        </p:nvSpPr>
        <p:spPr>
          <a:xfrm>
            <a:off x="5740917" y="1934189"/>
            <a:ext cx="18851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x is right censored</a:t>
            </a:r>
          </a:p>
        </p:txBody>
      </p:sp>
    </p:spTree>
    <p:extLst>
      <p:ext uri="{BB962C8B-B14F-4D97-AF65-F5344CB8AC3E}">
        <p14:creationId xmlns:p14="http://schemas.microsoft.com/office/powerpoint/2010/main" val="8408671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hart, histogram&#10;&#10;Description automatically generated">
            <a:extLst>
              <a:ext uri="{FF2B5EF4-FFF2-40B4-BE49-F238E27FC236}">
                <a16:creationId xmlns:a16="http://schemas.microsoft.com/office/drawing/2014/main" id="{3D76AA34-9D84-F086-6776-13A8432751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47053" cy="3247053"/>
          </a:xfrm>
          <a:prstGeom prst="rect">
            <a:avLst/>
          </a:prstGeom>
        </p:spPr>
      </p:pic>
      <p:pic>
        <p:nvPicPr>
          <p:cNvPr id="9" name="Picture 8" descr="Chart&#10;&#10;Description automatically generated">
            <a:extLst>
              <a:ext uri="{FF2B5EF4-FFF2-40B4-BE49-F238E27FC236}">
                <a16:creationId xmlns:a16="http://schemas.microsoft.com/office/drawing/2014/main" id="{5256DE3D-D20A-47DF-E7E4-714447C1CD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57" y="3610946"/>
            <a:ext cx="3247053" cy="3247053"/>
          </a:xfrm>
          <a:prstGeom prst="rect">
            <a:avLst/>
          </a:prstGeom>
        </p:spPr>
      </p:pic>
      <p:pic>
        <p:nvPicPr>
          <p:cNvPr id="11" name="Picture 10" descr="Chart, histogram&#10;&#10;Description automatically generated">
            <a:extLst>
              <a:ext uri="{FF2B5EF4-FFF2-40B4-BE49-F238E27FC236}">
                <a16:creationId xmlns:a16="http://schemas.microsoft.com/office/drawing/2014/main" id="{BA8643F3-FF58-0BF3-B29F-DEBACAD95E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947" y="0"/>
            <a:ext cx="3247053" cy="3247053"/>
          </a:xfrm>
          <a:prstGeom prst="rect">
            <a:avLst/>
          </a:prstGeom>
        </p:spPr>
      </p:pic>
      <p:pic>
        <p:nvPicPr>
          <p:cNvPr id="13" name="Picture 12" descr="Chart, histogram&#10;&#10;Description automatically generated">
            <a:extLst>
              <a:ext uri="{FF2B5EF4-FFF2-40B4-BE49-F238E27FC236}">
                <a16:creationId xmlns:a16="http://schemas.microsoft.com/office/drawing/2014/main" id="{2B3A80CD-72BF-E8AA-7F93-7F93FA15276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4947" y="3610947"/>
            <a:ext cx="3247053" cy="32470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8764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713</Words>
  <Application>Microsoft Office PowerPoint</Application>
  <PresentationFormat>Widescreen</PresentationFormat>
  <Paragraphs>98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Cambria Math</vt:lpstr>
      <vt:lpstr>Wingdings</vt:lpstr>
      <vt:lpstr>Office Theme</vt:lpstr>
      <vt:lpstr>PowerPoint Presentation</vt:lpstr>
      <vt:lpstr>Contents</vt:lpstr>
      <vt:lpstr>Background</vt:lpstr>
      <vt:lpstr>Weibull Distribution Overview</vt:lpstr>
      <vt:lpstr>Problem Statement</vt:lpstr>
      <vt:lpstr>Default Approach</vt:lpstr>
      <vt:lpstr>A More Pragmatic and Useful Approach</vt:lpstr>
      <vt:lpstr>Measuring Reliability from Data</vt:lpstr>
      <vt:lpstr>Visualization of Qualification Effectiveness</vt:lpstr>
      <vt:lpstr>Revised Problem Statement</vt:lpstr>
      <vt:lpstr>Summary</vt:lpstr>
      <vt:lpstr>Backup</vt:lpstr>
      <vt:lpstr>Uncertainty in Reliability Estimation</vt:lpstr>
      <vt:lpstr>Censored Data</vt:lpstr>
      <vt:lpstr>PowerPoint Presentation</vt:lpstr>
    </vt:vector>
  </TitlesOfParts>
  <Company>NASA OCIO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Contents</dc:title>
  <dc:creator>Starchman, Kelby L. (MSFC-QD35)[BASTION TECHNOLOGIES]</dc:creator>
  <cp:lastModifiedBy>Britton, Paul T. (MSFC-QD35)</cp:lastModifiedBy>
  <cp:revision>1</cp:revision>
  <dcterms:created xsi:type="dcterms:W3CDTF">2024-09-16T21:16:33Z</dcterms:created>
  <dcterms:modified xsi:type="dcterms:W3CDTF">2024-10-15T12:48:46Z</dcterms:modified>
</cp:coreProperties>
</file>