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45" r:id="rId4"/>
    <p:sldMasterId id="2147483970" r:id="rId5"/>
    <p:sldMasterId id="2147483980" r:id="rId6"/>
    <p:sldMasterId id="2147483990" r:id="rId7"/>
  </p:sldMasterIdLst>
  <p:notesMasterIdLst>
    <p:notesMasterId r:id="rId21"/>
  </p:notesMasterIdLst>
  <p:sldIdLst>
    <p:sldId id="38706" r:id="rId8"/>
    <p:sldId id="2147376238" r:id="rId9"/>
    <p:sldId id="2147376234" r:id="rId10"/>
    <p:sldId id="38820" r:id="rId11"/>
    <p:sldId id="518" r:id="rId12"/>
    <p:sldId id="38819" r:id="rId13"/>
    <p:sldId id="38847" r:id="rId14"/>
    <p:sldId id="38852" r:id="rId15"/>
    <p:sldId id="38849" r:id="rId16"/>
    <p:sldId id="38825" r:id="rId17"/>
    <p:sldId id="38824" r:id="rId18"/>
    <p:sldId id="38851" r:id="rId19"/>
    <p:sldId id="38827"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D3C390A-6D2A-F7D6-F32F-9B52F1E73AF4}" name="Lowry, Alesyn (HQ-OB000)" initials="LA(O" userId="S::bmerry@ndc.nasa.gov::5d03f60c-b34c-494d-a1f7-dcd8e7c4a9d4" providerId="AD"/>
  <p188:author id="{8C61B135-ED3F-42F0-7135-90F095F31483}" name="Guzik, Monica C. (GRC-LA00)" initials="GMC(L" userId="S::mguzik@ndc.nasa.gov::ad173838-29fa-486b-8daa-d788ddb44f04" providerId="AD"/>
  <p188:author id="{FAEC0784-F5F3-E7B0-8E5E-8B925B311A85}" name="Jonathan Bowie" initials="JB" userId="S::jtbowie@ndc.nasa.gov::5686f823-7e77-47d7-a220-eb31d2554dab" providerId="AD"/>
  <p188:author id="{C8108FB7-5B09-665E-4DC5-38DFE96DC87E}" name="Guidi, Cristina (HQ-CM000)[THE AEROSPACE CORPORATION]" initials="GC" userId="S::cguidi@ndc.nasa.gov::ec5ece74-f713-4f52-b35a-b29c10338e0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Guidi, Cristina (HQ-CM000)[THE AEROSPACE CORPORATION]" initials="GC(AC" lastIdx="4" clrIdx="0">
    <p:extLst>
      <p:ext uri="{19B8F6BF-5375-455C-9EA6-DF929625EA0E}">
        <p15:presenceInfo xmlns:p15="http://schemas.microsoft.com/office/powerpoint/2012/main" userId="S::cguidi@ndc.nasa.gov::ec5ece74-f713-4f52-b35a-b29c10338e0a" providerId="AD"/>
      </p:ext>
    </p:extLst>
  </p:cmAuthor>
  <p:cmAuthor id="2" name="Green, G M. (HQ-OA000)" initials="G(" lastIdx="2" clrIdx="1">
    <p:extLst>
      <p:ext uri="{19B8F6BF-5375-455C-9EA6-DF929625EA0E}">
        <p15:presenceInfo xmlns:p15="http://schemas.microsoft.com/office/powerpoint/2012/main" userId="S::ggreen1@ndc.nasa.gov::a96c0c84-05b7-4921-9e26-a86dc5e5b3cf" providerId="AD"/>
      </p:ext>
    </p:extLst>
  </p:cmAuthor>
  <p:cmAuthor id="3" name="Kortes, Trudy F. (GRC-OA000)" initials="K(" lastIdx="2" clrIdx="2">
    <p:extLst>
      <p:ext uri="{19B8F6BF-5375-455C-9EA6-DF929625EA0E}">
        <p15:presenceInfo xmlns:p15="http://schemas.microsoft.com/office/powerpoint/2012/main" userId="S::tkortes@ndc.nasa.gov::9bd0e6d6-e9d3-4fea-9867-d76ce7e0a340" providerId="AD"/>
      </p:ext>
    </p:extLst>
  </p:cmAuthor>
  <p:cmAuthor id="4" name="Baker, Christopher E. (HQ-OA000)" initials="BCE(O" lastIdx="2" clrIdx="3">
    <p:extLst>
      <p:ext uri="{19B8F6BF-5375-455C-9EA6-DF929625EA0E}">
        <p15:presenceInfo xmlns:p15="http://schemas.microsoft.com/office/powerpoint/2012/main" userId="S::cebaker2@ndc.nasa.gov::e1744532-db9b-44de-9061-575c8fb6918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FFFFFF"/>
    <a:srgbClr val="D1D1D1"/>
    <a:srgbClr val="4572A2"/>
    <a:srgbClr val="9E5ECE"/>
    <a:srgbClr val="C39BE1"/>
    <a:srgbClr val="FFC000"/>
    <a:srgbClr val="FEFFFE"/>
    <a:srgbClr val="59A14F"/>
    <a:srgbClr val="F28E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F803B4-BA75-F05A-A3E3-9BE81D12777E}" v="352" dt="2024-10-16T19:26:38.960"/>
    <p1510:client id="{65DB4511-85E7-2C10-581C-F3AAD84BAAF3}" v="18" dt="2024-10-17T19:28:21.648"/>
    <p1510:client id="{7A622C64-D3AF-4966-9C89-94FF0853623F}" v="68" dt="2024-10-16T19:56:54.859"/>
    <p1510:client id="{888AC758-D3CE-1552-D928-726FB8CE4924}" v="264" dt="2024-10-18T17:10:48.937"/>
    <p1510:client id="{8EFAED42-B5D8-60A5-691A-87A79F294821}" v="11" dt="2024-10-16T18:32:42.846"/>
    <p1510:client id="{B5EC1046-AEB5-DB8E-2004-F6A3042EEAF8}" v="52" dt="2024-10-18T17:04:48.309"/>
    <p1510:client id="{C42CA359-822B-91FE-0B9F-2674B202F544}" v="30" dt="2024-10-16T17:43:52.449"/>
    <p1510:client id="{D0003188-FE17-4E51-9CDF-6B7C803F8A3F}" v="206" vWet="208" dt="2024-10-16T19:53:43.97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wry, Alesyn (HQ-OB000)" userId="S::bmerry@ndc.nasa.gov::5d03f60c-b34c-494d-a1f7-dcd8e7c4a9d4" providerId="AD" clId="Web-{21E843B1-974F-6E29-673D-0043F87E231B}"/>
    <pc:docChg chg="modSld">
      <pc:chgData name="Lowry, Alesyn (HQ-OB000)" userId="S::bmerry@ndc.nasa.gov::5d03f60c-b34c-494d-a1f7-dcd8e7c4a9d4" providerId="AD" clId="Web-{21E843B1-974F-6E29-673D-0043F87E231B}" dt="2024-10-16T15:58:14.727" v="1"/>
      <pc:docMkLst>
        <pc:docMk/>
      </pc:docMkLst>
      <pc:sldChg chg="addSp modSp">
        <pc:chgData name="Lowry, Alesyn (HQ-OB000)" userId="S::bmerry@ndc.nasa.gov::5d03f60c-b34c-494d-a1f7-dcd8e7c4a9d4" providerId="AD" clId="Web-{21E843B1-974F-6E29-673D-0043F87E231B}" dt="2024-10-16T15:58:14.727" v="1"/>
        <pc:sldMkLst>
          <pc:docMk/>
          <pc:sldMk cId="267125222" sldId="38819"/>
        </pc:sldMkLst>
        <pc:spChg chg="add mod">
          <ac:chgData name="Lowry, Alesyn (HQ-OB000)" userId="S::bmerry@ndc.nasa.gov::5d03f60c-b34c-494d-a1f7-dcd8e7c4a9d4" providerId="AD" clId="Web-{21E843B1-974F-6E29-673D-0043F87E231B}" dt="2024-10-16T15:58:14.727" v="1"/>
          <ac:spMkLst>
            <pc:docMk/>
            <pc:sldMk cId="267125222" sldId="38819"/>
            <ac:spMk id="5" creationId="{AEC35ECE-3722-E372-2C06-B7847E3C6EC2}"/>
          </ac:spMkLst>
        </pc:spChg>
      </pc:sldChg>
    </pc:docChg>
  </pc:docChgLst>
  <pc:docChgLst>
    <pc:chgData name="Cristina Guidi" userId="ec5ece74-f713-4f52-b35a-b29c10338e0a" providerId="ADAL" clId="{7A622C64-D3AF-4966-9C89-94FF0853623F}"/>
    <pc:docChg chg="custSel modSld">
      <pc:chgData name="Cristina Guidi" userId="ec5ece74-f713-4f52-b35a-b29c10338e0a" providerId="ADAL" clId="{7A622C64-D3AF-4966-9C89-94FF0853623F}" dt="2024-10-16T19:56:54.859" v="62" actId="20577"/>
      <pc:docMkLst>
        <pc:docMk/>
      </pc:docMkLst>
      <pc:sldChg chg="modSp mod">
        <pc:chgData name="Cristina Guidi" userId="ec5ece74-f713-4f52-b35a-b29c10338e0a" providerId="ADAL" clId="{7A622C64-D3AF-4966-9C89-94FF0853623F}" dt="2024-10-16T19:54:00.167" v="11" actId="1036"/>
        <pc:sldMkLst>
          <pc:docMk/>
          <pc:sldMk cId="661760883" sldId="518"/>
        </pc:sldMkLst>
        <pc:spChg chg="mod">
          <ac:chgData name="Cristina Guidi" userId="ec5ece74-f713-4f52-b35a-b29c10338e0a" providerId="ADAL" clId="{7A622C64-D3AF-4966-9C89-94FF0853623F}" dt="2024-10-16T19:54:00.167" v="11" actId="1036"/>
          <ac:spMkLst>
            <pc:docMk/>
            <pc:sldMk cId="661760883" sldId="518"/>
            <ac:spMk id="9" creationId="{B0873F80-A1D0-ED46-5915-0314CE897BE2}"/>
          </ac:spMkLst>
        </pc:spChg>
      </pc:sldChg>
      <pc:sldChg chg="delSp modSp mod">
        <pc:chgData name="Cristina Guidi" userId="ec5ece74-f713-4f52-b35a-b29c10338e0a" providerId="ADAL" clId="{7A622C64-D3AF-4966-9C89-94FF0853623F}" dt="2024-10-16T19:56:54.859" v="62" actId="20577"/>
        <pc:sldMkLst>
          <pc:docMk/>
          <pc:sldMk cId="4216472691" sldId="38825"/>
        </pc:sldMkLst>
        <pc:spChg chg="mod">
          <ac:chgData name="Cristina Guidi" userId="ec5ece74-f713-4f52-b35a-b29c10338e0a" providerId="ADAL" clId="{7A622C64-D3AF-4966-9C89-94FF0853623F}" dt="2024-10-16T19:56:48.924" v="60" actId="20577"/>
          <ac:spMkLst>
            <pc:docMk/>
            <pc:sldMk cId="4216472691" sldId="38825"/>
            <ac:spMk id="2" creationId="{6E9A08B4-6501-8E2A-D014-539633EDC0BF}"/>
          </ac:spMkLst>
        </pc:spChg>
        <pc:spChg chg="mod">
          <ac:chgData name="Cristina Guidi" userId="ec5ece74-f713-4f52-b35a-b29c10338e0a" providerId="ADAL" clId="{7A622C64-D3AF-4966-9C89-94FF0853623F}" dt="2024-10-16T19:56:54.859" v="62" actId="20577"/>
          <ac:spMkLst>
            <pc:docMk/>
            <pc:sldMk cId="4216472691" sldId="38825"/>
            <ac:spMk id="3" creationId="{E81BE47B-F7B1-7203-2E45-1E1E879B6597}"/>
          </ac:spMkLst>
        </pc:spChg>
        <pc:spChg chg="mod">
          <ac:chgData name="Cristina Guidi" userId="ec5ece74-f713-4f52-b35a-b29c10338e0a" providerId="ADAL" clId="{7A622C64-D3AF-4966-9C89-94FF0853623F}" dt="2024-10-16T19:56:30.213" v="23" actId="14100"/>
          <ac:spMkLst>
            <pc:docMk/>
            <pc:sldMk cId="4216472691" sldId="38825"/>
            <ac:spMk id="7" creationId="{39B71481-0133-4040-E111-D0CE2099AAD7}"/>
          </ac:spMkLst>
        </pc:spChg>
        <pc:spChg chg="mod">
          <ac:chgData name="Cristina Guidi" userId="ec5ece74-f713-4f52-b35a-b29c10338e0a" providerId="ADAL" clId="{7A622C64-D3AF-4966-9C89-94FF0853623F}" dt="2024-10-16T19:56:38.926" v="59" actId="1036"/>
          <ac:spMkLst>
            <pc:docMk/>
            <pc:sldMk cId="4216472691" sldId="38825"/>
            <ac:spMk id="13" creationId="{A87F4030-CEB9-8F89-336E-BED6C125BB41}"/>
          </ac:spMkLst>
        </pc:spChg>
        <pc:grpChg chg="mod">
          <ac:chgData name="Cristina Guidi" userId="ec5ece74-f713-4f52-b35a-b29c10338e0a" providerId="ADAL" clId="{7A622C64-D3AF-4966-9C89-94FF0853623F}" dt="2024-10-16T19:56:38.926" v="59" actId="1036"/>
          <ac:grpSpMkLst>
            <pc:docMk/>
            <pc:sldMk cId="4216472691" sldId="38825"/>
            <ac:grpSpMk id="9" creationId="{BCB1A03E-6B9F-E0AF-83CD-5193D3504B57}"/>
          </ac:grpSpMkLst>
        </pc:grpChg>
        <pc:picChg chg="del">
          <ac:chgData name="Cristina Guidi" userId="ec5ece74-f713-4f52-b35a-b29c10338e0a" providerId="ADAL" clId="{7A622C64-D3AF-4966-9C89-94FF0853623F}" dt="2024-10-16T19:56:26.376" v="22" actId="478"/>
          <ac:picMkLst>
            <pc:docMk/>
            <pc:sldMk cId="4216472691" sldId="38825"/>
            <ac:picMk id="11" creationId="{142A2B0C-6DEA-6884-1761-F997FA6B39E6}"/>
          </ac:picMkLst>
        </pc:picChg>
      </pc:sldChg>
      <pc:sldChg chg="modSp mod">
        <pc:chgData name="Cristina Guidi" userId="ec5ece74-f713-4f52-b35a-b29c10338e0a" providerId="ADAL" clId="{7A622C64-D3AF-4966-9C89-94FF0853623F}" dt="2024-10-16T19:53:43.147" v="0" actId="14100"/>
        <pc:sldMkLst>
          <pc:docMk/>
          <pc:sldMk cId="115003749" sldId="2147376234"/>
        </pc:sldMkLst>
        <pc:spChg chg="mod">
          <ac:chgData name="Cristina Guidi" userId="ec5ece74-f713-4f52-b35a-b29c10338e0a" providerId="ADAL" clId="{7A622C64-D3AF-4966-9C89-94FF0853623F}" dt="2024-10-16T19:53:43.147" v="0" actId="14100"/>
          <ac:spMkLst>
            <pc:docMk/>
            <pc:sldMk cId="115003749" sldId="2147376234"/>
            <ac:spMk id="2" creationId="{2C8C56F9-0BF7-9212-59FC-DBD041A75A01}"/>
          </ac:spMkLst>
        </pc:spChg>
      </pc:sldChg>
    </pc:docChg>
  </pc:docChgLst>
  <pc:docChgLst>
    <pc:chgData name="Lowry, Alesyn (HQ-OB000)" userId="S::bmerry@ndc.nasa.gov::5d03f60c-b34c-494d-a1f7-dcd8e7c4a9d4" providerId="AD" clId="Web-{4A9D8F91-0F11-5235-FB88-552462377286}"/>
    <pc:docChg chg="modSld">
      <pc:chgData name="Lowry, Alesyn (HQ-OB000)" userId="S::bmerry@ndc.nasa.gov::5d03f60c-b34c-494d-a1f7-dcd8e7c4a9d4" providerId="AD" clId="Web-{4A9D8F91-0F11-5235-FB88-552462377286}" dt="2024-10-16T15:58:47.327" v="1"/>
      <pc:docMkLst>
        <pc:docMk/>
      </pc:docMkLst>
      <pc:sldChg chg="delSp modSp">
        <pc:chgData name="Lowry, Alesyn (HQ-OB000)" userId="S::bmerry@ndc.nasa.gov::5d03f60c-b34c-494d-a1f7-dcd8e7c4a9d4" providerId="AD" clId="Web-{4A9D8F91-0F11-5235-FB88-552462377286}" dt="2024-10-16T15:58:47.327" v="1"/>
        <pc:sldMkLst>
          <pc:docMk/>
          <pc:sldMk cId="267125222" sldId="38819"/>
        </pc:sldMkLst>
        <pc:spChg chg="del mod">
          <ac:chgData name="Lowry, Alesyn (HQ-OB000)" userId="S::bmerry@ndc.nasa.gov::5d03f60c-b34c-494d-a1f7-dcd8e7c4a9d4" providerId="AD" clId="Web-{4A9D8F91-0F11-5235-FB88-552462377286}" dt="2024-10-16T15:58:47.327" v="1"/>
          <ac:spMkLst>
            <pc:docMk/>
            <pc:sldMk cId="267125222" sldId="38819"/>
            <ac:spMk id="5" creationId="{AEC35ECE-3722-E372-2C06-B7847E3C6EC2}"/>
          </ac:spMkLst>
        </pc:spChg>
      </pc:sldChg>
    </pc:docChg>
  </pc:docChgLst>
  <pc:docChgLst>
    <pc:chgData name="Lowry, Alesyn (HQ-OB000)" userId="5d03f60c-b34c-494d-a1f7-dcd8e7c4a9d4" providerId="ADAL" clId="{D0003188-FE17-4E51-9CDF-6B7C803F8A3F}"/>
    <pc:docChg chg="undo custSel addSld delSld modSld sldOrd">
      <pc:chgData name="Lowry, Alesyn (HQ-OB000)" userId="5d03f60c-b34c-494d-a1f7-dcd8e7c4a9d4" providerId="ADAL" clId="{D0003188-FE17-4E51-9CDF-6B7C803F8A3F}" dt="2024-10-16T18:42:29.018" v="1925" actId="20577"/>
      <pc:docMkLst>
        <pc:docMk/>
      </pc:docMkLst>
      <pc:sldChg chg="modSp add del mod modCm">
        <pc:chgData name="Lowry, Alesyn (HQ-OB000)" userId="5d03f60c-b34c-494d-a1f7-dcd8e7c4a9d4" providerId="ADAL" clId="{D0003188-FE17-4E51-9CDF-6B7C803F8A3F}" dt="2024-10-16T17:20:00.553" v="1760" actId="47"/>
        <pc:sldMkLst>
          <pc:docMk/>
          <pc:sldMk cId="2932321593" sldId="515"/>
        </pc:sldMkLst>
        <pc:spChg chg="mod">
          <ac:chgData name="Lowry, Alesyn (HQ-OB000)" userId="5d03f60c-b34c-494d-a1f7-dcd8e7c4a9d4" providerId="ADAL" clId="{D0003188-FE17-4E51-9CDF-6B7C803F8A3F}" dt="2024-10-16T16:49:04.792" v="1115" actId="1076"/>
          <ac:spMkLst>
            <pc:docMk/>
            <pc:sldMk cId="2932321593" sldId="515"/>
            <ac:spMk id="2" creationId="{180AF350-017E-4B18-1B62-026930B831E5}"/>
          </ac:spMkLst>
        </pc:spChg>
        <pc:spChg chg="mod">
          <ac:chgData name="Lowry, Alesyn (HQ-OB000)" userId="5d03f60c-b34c-494d-a1f7-dcd8e7c4a9d4" providerId="ADAL" clId="{D0003188-FE17-4E51-9CDF-6B7C803F8A3F}" dt="2024-10-16T16:49:26.060" v="1119" actId="6549"/>
          <ac:spMkLst>
            <pc:docMk/>
            <pc:sldMk cId="2932321593" sldId="515"/>
            <ac:spMk id="3" creationId="{478BB093-8126-F4E6-875F-0DF4B429D4D1}"/>
          </ac:spMkLst>
        </pc:spChg>
        <pc:extLst>
          <p:ext xmlns:p="http://schemas.openxmlformats.org/presentationml/2006/main" uri="{D6D511B9-2390-475A-947B-AFAB55BFBCF1}">
            <pc226:cmChg xmlns:pc226="http://schemas.microsoft.com/office/powerpoint/2022/06/main/command" chg="mod">
              <pc226:chgData name="Lowry, Alesyn (HQ-OB000)" userId="5d03f60c-b34c-494d-a1f7-dcd8e7c4a9d4" providerId="ADAL" clId="{D0003188-FE17-4E51-9CDF-6B7C803F8A3F}" dt="2024-10-16T16:49:26.060" v="1119" actId="6549"/>
              <pc2:cmMkLst xmlns:pc2="http://schemas.microsoft.com/office/powerpoint/2019/9/main/command">
                <pc:docMk/>
                <pc:sldMk cId="2932321593" sldId="515"/>
                <pc2:cmMk id="{601C2DC6-32F7-4288-8D79-E6899D994AA7}"/>
              </pc2:cmMkLst>
            </pc226:cmChg>
          </p:ext>
        </pc:extLst>
      </pc:sldChg>
      <pc:sldChg chg="addSp delSp modSp add mod">
        <pc:chgData name="Lowry, Alesyn (HQ-OB000)" userId="5d03f60c-b34c-494d-a1f7-dcd8e7c4a9d4" providerId="ADAL" clId="{D0003188-FE17-4E51-9CDF-6B7C803F8A3F}" dt="2024-10-16T18:23:07.625" v="1845" actId="255"/>
        <pc:sldMkLst>
          <pc:docMk/>
          <pc:sldMk cId="661760883" sldId="518"/>
        </pc:sldMkLst>
        <pc:spChg chg="add del mod">
          <ac:chgData name="Lowry, Alesyn (HQ-OB000)" userId="5d03f60c-b34c-494d-a1f7-dcd8e7c4a9d4" providerId="ADAL" clId="{D0003188-FE17-4E51-9CDF-6B7C803F8A3F}" dt="2024-10-16T17:16:14.045" v="1416" actId="478"/>
          <ac:spMkLst>
            <pc:docMk/>
            <pc:sldMk cId="661760883" sldId="518"/>
            <ac:spMk id="2" creationId="{AD4D198A-8D46-CB88-EEB6-52FF6DB8EFC5}"/>
          </ac:spMkLst>
        </pc:spChg>
        <pc:spChg chg="add mod">
          <ac:chgData name="Lowry, Alesyn (HQ-OB000)" userId="5d03f60c-b34c-494d-a1f7-dcd8e7c4a9d4" providerId="ADAL" clId="{D0003188-FE17-4E51-9CDF-6B7C803F8A3F}" dt="2024-10-16T18:23:07.625" v="1845" actId="255"/>
          <ac:spMkLst>
            <pc:docMk/>
            <pc:sldMk cId="661760883" sldId="518"/>
            <ac:spMk id="4" creationId="{FBE221EF-7FBF-97F5-959E-FD97539C22C3}"/>
          </ac:spMkLst>
        </pc:spChg>
        <pc:spChg chg="add mod">
          <ac:chgData name="Lowry, Alesyn (HQ-OB000)" userId="5d03f60c-b34c-494d-a1f7-dcd8e7c4a9d4" providerId="ADAL" clId="{D0003188-FE17-4E51-9CDF-6B7C803F8A3F}" dt="2024-10-16T16:50:23.973" v="1144" actId="404"/>
          <ac:spMkLst>
            <pc:docMk/>
            <pc:sldMk cId="661760883" sldId="518"/>
            <ac:spMk id="9" creationId="{B0873F80-A1D0-ED46-5915-0314CE897BE2}"/>
          </ac:spMkLst>
        </pc:spChg>
        <pc:spChg chg="add mod">
          <ac:chgData name="Lowry, Alesyn (HQ-OB000)" userId="5d03f60c-b34c-494d-a1f7-dcd8e7c4a9d4" providerId="ADAL" clId="{D0003188-FE17-4E51-9CDF-6B7C803F8A3F}" dt="2024-10-16T17:15:31.900" v="1392" actId="20577"/>
          <ac:spMkLst>
            <pc:docMk/>
            <pc:sldMk cId="661760883" sldId="518"/>
            <ac:spMk id="10" creationId="{C57970A7-5C85-53A9-94F1-D0C2FA1AC746}"/>
          </ac:spMkLst>
        </pc:spChg>
        <pc:spChg chg="add mod">
          <ac:chgData name="Lowry, Alesyn (HQ-OB000)" userId="5d03f60c-b34c-494d-a1f7-dcd8e7c4a9d4" providerId="ADAL" clId="{D0003188-FE17-4E51-9CDF-6B7C803F8A3F}" dt="2024-10-16T17:19:28.625" v="1753" actId="6549"/>
          <ac:spMkLst>
            <pc:docMk/>
            <pc:sldMk cId="661760883" sldId="518"/>
            <ac:spMk id="11" creationId="{BFC902D9-AC6C-2385-F55B-56FEF9A40CB8}"/>
          </ac:spMkLst>
        </pc:spChg>
        <pc:spChg chg="add mod">
          <ac:chgData name="Lowry, Alesyn (HQ-OB000)" userId="5d03f60c-b34c-494d-a1f7-dcd8e7c4a9d4" providerId="ADAL" clId="{D0003188-FE17-4E51-9CDF-6B7C803F8A3F}" dt="2024-10-16T17:19:53.531" v="1759" actId="20577"/>
          <ac:spMkLst>
            <pc:docMk/>
            <pc:sldMk cId="661760883" sldId="518"/>
            <ac:spMk id="13" creationId="{0090403B-0C55-811B-058A-1872DB0CA221}"/>
          </ac:spMkLst>
        </pc:spChg>
        <pc:graphicFrameChg chg="del mod">
          <ac:chgData name="Lowry, Alesyn (HQ-OB000)" userId="5d03f60c-b34c-494d-a1f7-dcd8e7c4a9d4" providerId="ADAL" clId="{D0003188-FE17-4E51-9CDF-6B7C803F8A3F}" dt="2024-10-16T16:49:41.021" v="1121" actId="478"/>
          <ac:graphicFrameMkLst>
            <pc:docMk/>
            <pc:sldMk cId="661760883" sldId="518"/>
            <ac:graphicFrameMk id="5" creationId="{AE1CB163-B169-7B95-BEEC-8AF8F3A88693}"/>
          </ac:graphicFrameMkLst>
        </pc:graphicFrameChg>
        <pc:graphicFrameChg chg="del mod modGraphic">
          <ac:chgData name="Lowry, Alesyn (HQ-OB000)" userId="5d03f60c-b34c-494d-a1f7-dcd8e7c4a9d4" providerId="ADAL" clId="{D0003188-FE17-4E51-9CDF-6B7C803F8A3F}" dt="2024-10-16T16:49:38.821" v="1120" actId="478"/>
          <ac:graphicFrameMkLst>
            <pc:docMk/>
            <pc:sldMk cId="661760883" sldId="518"/>
            <ac:graphicFrameMk id="6" creationId="{88732E6F-946A-9071-B35B-61C9F2331FC0}"/>
          </ac:graphicFrameMkLst>
        </pc:graphicFrameChg>
        <pc:graphicFrameChg chg="del mod modGraphic">
          <ac:chgData name="Lowry, Alesyn (HQ-OB000)" userId="5d03f60c-b34c-494d-a1f7-dcd8e7c4a9d4" providerId="ADAL" clId="{D0003188-FE17-4E51-9CDF-6B7C803F8A3F}" dt="2024-10-16T16:49:38.821" v="1120" actId="478"/>
          <ac:graphicFrameMkLst>
            <pc:docMk/>
            <pc:sldMk cId="661760883" sldId="518"/>
            <ac:graphicFrameMk id="7" creationId="{E607705E-A60D-70BA-A042-6DA6D5FA8434}"/>
          </ac:graphicFrameMkLst>
        </pc:graphicFrameChg>
        <pc:graphicFrameChg chg="del">
          <ac:chgData name="Lowry, Alesyn (HQ-OB000)" userId="5d03f60c-b34c-494d-a1f7-dcd8e7c4a9d4" providerId="ADAL" clId="{D0003188-FE17-4E51-9CDF-6B7C803F8A3F}" dt="2024-10-16T16:49:38.821" v="1120" actId="478"/>
          <ac:graphicFrameMkLst>
            <pc:docMk/>
            <pc:sldMk cId="661760883" sldId="518"/>
            <ac:graphicFrameMk id="8" creationId="{F1E406D3-4CD6-99F8-D879-D522A126B5E9}"/>
          </ac:graphicFrameMkLst>
        </pc:graphicFrameChg>
        <pc:graphicFrameChg chg="add del mod">
          <ac:chgData name="Lowry, Alesyn (HQ-OB000)" userId="5d03f60c-b34c-494d-a1f7-dcd8e7c4a9d4" providerId="ADAL" clId="{D0003188-FE17-4E51-9CDF-6B7C803F8A3F}" dt="2024-10-16T17:14:19.237" v="1368" actId="478"/>
          <ac:graphicFrameMkLst>
            <pc:docMk/>
            <pc:sldMk cId="661760883" sldId="518"/>
            <ac:graphicFrameMk id="12" creationId="{C1C1D17B-804D-ABDF-553F-540CD94DE538}"/>
          </ac:graphicFrameMkLst>
        </pc:graphicFrameChg>
      </pc:sldChg>
      <pc:sldChg chg="modSp mod">
        <pc:chgData name="Lowry, Alesyn (HQ-OB000)" userId="5d03f60c-b34c-494d-a1f7-dcd8e7c4a9d4" providerId="ADAL" clId="{D0003188-FE17-4E51-9CDF-6B7C803F8A3F}" dt="2024-10-16T16:01:25.871" v="211" actId="20577"/>
        <pc:sldMkLst>
          <pc:docMk/>
          <pc:sldMk cId="1282513381" sldId="38706"/>
        </pc:sldMkLst>
        <pc:spChg chg="mod">
          <ac:chgData name="Lowry, Alesyn (HQ-OB000)" userId="5d03f60c-b34c-494d-a1f7-dcd8e7c4a9d4" providerId="ADAL" clId="{D0003188-FE17-4E51-9CDF-6B7C803F8A3F}" dt="2024-10-16T15:59:52.096" v="37" actId="20577"/>
          <ac:spMkLst>
            <pc:docMk/>
            <pc:sldMk cId="1282513381" sldId="38706"/>
            <ac:spMk id="5" creationId="{701E44DA-95DD-3BE2-292B-B31ABFFAC3A1}"/>
          </ac:spMkLst>
        </pc:spChg>
        <pc:spChg chg="mod">
          <ac:chgData name="Lowry, Alesyn (HQ-OB000)" userId="5d03f60c-b34c-494d-a1f7-dcd8e7c4a9d4" providerId="ADAL" clId="{D0003188-FE17-4E51-9CDF-6B7C803F8A3F}" dt="2024-10-16T16:01:25.871" v="211" actId="20577"/>
          <ac:spMkLst>
            <pc:docMk/>
            <pc:sldMk cId="1282513381" sldId="38706"/>
            <ac:spMk id="6" creationId="{2C5BEC53-E420-D72B-1B54-F5A00496499C}"/>
          </ac:spMkLst>
        </pc:spChg>
      </pc:sldChg>
      <pc:sldChg chg="addSp delSp modSp mod ord">
        <pc:chgData name="Lowry, Alesyn (HQ-OB000)" userId="5d03f60c-b34c-494d-a1f7-dcd8e7c4a9d4" providerId="ADAL" clId="{D0003188-FE17-4E51-9CDF-6B7C803F8A3F}" dt="2024-10-16T16:03:43.105" v="282" actId="20577"/>
        <pc:sldMkLst>
          <pc:docMk/>
          <pc:sldMk cId="267125222" sldId="38819"/>
        </pc:sldMkLst>
        <pc:spChg chg="mod">
          <ac:chgData name="Lowry, Alesyn (HQ-OB000)" userId="5d03f60c-b34c-494d-a1f7-dcd8e7c4a9d4" providerId="ADAL" clId="{D0003188-FE17-4E51-9CDF-6B7C803F8A3F}" dt="2024-10-16T16:03:43.105" v="282" actId="20577"/>
          <ac:spMkLst>
            <pc:docMk/>
            <pc:sldMk cId="267125222" sldId="38819"/>
            <ac:spMk id="2" creationId="{6E9A08B4-6501-8E2A-D014-539633EDC0BF}"/>
          </ac:spMkLst>
        </pc:spChg>
        <pc:spChg chg="add del">
          <ac:chgData name="Lowry, Alesyn (HQ-OB000)" userId="5d03f60c-b34c-494d-a1f7-dcd8e7c4a9d4" providerId="ADAL" clId="{D0003188-FE17-4E51-9CDF-6B7C803F8A3F}" dt="2024-10-16T15:59:09.046" v="1" actId="22"/>
          <ac:spMkLst>
            <pc:docMk/>
            <pc:sldMk cId="267125222" sldId="38819"/>
            <ac:spMk id="6" creationId="{3564F3A9-BECE-E623-DBE5-D8DB9028C563}"/>
          </ac:spMkLst>
        </pc:spChg>
      </pc:sldChg>
      <pc:sldChg chg="add">
        <pc:chgData name="Lowry, Alesyn (HQ-OB000)" userId="5d03f60c-b34c-494d-a1f7-dcd8e7c4a9d4" providerId="ADAL" clId="{D0003188-FE17-4E51-9CDF-6B7C803F8A3F}" dt="2024-10-16T15:59:34.365" v="2"/>
        <pc:sldMkLst>
          <pc:docMk/>
          <pc:sldMk cId="1606724942" sldId="38820"/>
        </pc:sldMkLst>
      </pc:sldChg>
      <pc:sldChg chg="modSp mod">
        <pc:chgData name="Lowry, Alesyn (HQ-OB000)" userId="5d03f60c-b34c-494d-a1f7-dcd8e7c4a9d4" providerId="ADAL" clId="{D0003188-FE17-4E51-9CDF-6B7C803F8A3F}" dt="2024-10-16T18:42:29.018" v="1925" actId="20577"/>
        <pc:sldMkLst>
          <pc:docMk/>
          <pc:sldMk cId="785597627" sldId="38827"/>
        </pc:sldMkLst>
        <pc:spChg chg="mod">
          <ac:chgData name="Lowry, Alesyn (HQ-OB000)" userId="5d03f60c-b34c-494d-a1f7-dcd8e7c4a9d4" providerId="ADAL" clId="{D0003188-FE17-4E51-9CDF-6B7C803F8A3F}" dt="2024-10-16T18:42:29.018" v="1925" actId="20577"/>
          <ac:spMkLst>
            <pc:docMk/>
            <pc:sldMk cId="785597627" sldId="38827"/>
            <ac:spMk id="16" creationId="{D65CC65B-62B6-3C38-E853-BE3FF4EEF5C9}"/>
          </ac:spMkLst>
        </pc:spChg>
      </pc:sldChg>
      <pc:sldChg chg="modSp mod">
        <pc:chgData name="Lowry, Alesyn (HQ-OB000)" userId="5d03f60c-b34c-494d-a1f7-dcd8e7c4a9d4" providerId="ADAL" clId="{D0003188-FE17-4E51-9CDF-6B7C803F8A3F}" dt="2024-10-16T17:23:20.021" v="1813" actId="255"/>
        <pc:sldMkLst>
          <pc:docMk/>
          <pc:sldMk cId="3247448120" sldId="38833"/>
        </pc:sldMkLst>
        <pc:spChg chg="mod">
          <ac:chgData name="Lowry, Alesyn (HQ-OB000)" userId="5d03f60c-b34c-494d-a1f7-dcd8e7c4a9d4" providerId="ADAL" clId="{D0003188-FE17-4E51-9CDF-6B7C803F8A3F}" dt="2024-10-16T17:23:20.021" v="1813" actId="255"/>
          <ac:spMkLst>
            <pc:docMk/>
            <pc:sldMk cId="3247448120" sldId="38833"/>
            <ac:spMk id="3" creationId="{EEF509A5-75D3-591C-087D-DAFE38B314FA}"/>
          </ac:spMkLst>
        </pc:spChg>
      </pc:sldChg>
      <pc:sldChg chg="addCm modCm">
        <pc:chgData name="Lowry, Alesyn (HQ-OB000)" userId="5d03f60c-b34c-494d-a1f7-dcd8e7c4a9d4" providerId="ADAL" clId="{D0003188-FE17-4E51-9CDF-6B7C803F8A3F}" dt="2024-10-16T17:37:38.511" v="1816"/>
        <pc:sldMkLst>
          <pc:docMk/>
          <pc:sldMk cId="1287955504" sldId="38847"/>
        </pc:sldMkLst>
        <pc:extLst>
          <p:ext xmlns:p="http://schemas.openxmlformats.org/presentationml/2006/main" uri="{D6D511B9-2390-475A-947B-AFAB55BFBCF1}">
            <pc226:cmChg xmlns:pc226="http://schemas.microsoft.com/office/powerpoint/2022/06/main/command" chg="add mod">
              <pc226:chgData name="Lowry, Alesyn (HQ-OB000)" userId="5d03f60c-b34c-494d-a1f7-dcd8e7c4a9d4" providerId="ADAL" clId="{D0003188-FE17-4E51-9CDF-6B7C803F8A3F}" dt="2024-10-16T17:37:38.511" v="1816"/>
              <pc2:cmMkLst xmlns:pc2="http://schemas.microsoft.com/office/powerpoint/2019/9/main/command">
                <pc:docMk/>
                <pc:sldMk cId="1287955504" sldId="38847"/>
                <pc2:cmMk id="{BB6ECE3D-6A6A-4464-ABBA-39FB5C48D45C}"/>
              </pc2:cmMkLst>
            </pc226:cmChg>
            <pc226:cmChg xmlns:pc226="http://schemas.microsoft.com/office/powerpoint/2022/06/main/command" chg="add">
              <pc226:chgData name="Lowry, Alesyn (HQ-OB000)" userId="5d03f60c-b34c-494d-a1f7-dcd8e7c4a9d4" providerId="ADAL" clId="{D0003188-FE17-4E51-9CDF-6B7C803F8A3F}" dt="2024-10-16T17:36:17.948" v="1814"/>
              <pc2:cmMkLst xmlns:pc2="http://schemas.microsoft.com/office/powerpoint/2019/9/main/command">
                <pc:docMk/>
                <pc:sldMk cId="1287955504" sldId="38847"/>
                <pc2:cmMk id="{488D24E6-B78C-4CD7-9D3F-1B89A9E5C704}"/>
              </pc2:cmMkLst>
            </pc226:cmChg>
          </p:ext>
        </pc:extLst>
      </pc:sldChg>
      <pc:sldChg chg="addSp modSp add mod">
        <pc:chgData name="Lowry, Alesyn (HQ-OB000)" userId="5d03f60c-b34c-494d-a1f7-dcd8e7c4a9d4" providerId="ADAL" clId="{D0003188-FE17-4E51-9CDF-6B7C803F8A3F}" dt="2024-10-16T16:47:41.351" v="1111" actId="1076"/>
        <pc:sldMkLst>
          <pc:docMk/>
          <pc:sldMk cId="115003749" sldId="2147376234"/>
        </pc:sldMkLst>
        <pc:spChg chg="mod">
          <ac:chgData name="Lowry, Alesyn (HQ-OB000)" userId="5d03f60c-b34c-494d-a1f7-dcd8e7c4a9d4" providerId="ADAL" clId="{D0003188-FE17-4E51-9CDF-6B7C803F8A3F}" dt="2024-10-16T16:47:31.496" v="1110" actId="20577"/>
          <ac:spMkLst>
            <pc:docMk/>
            <pc:sldMk cId="115003749" sldId="2147376234"/>
            <ac:spMk id="3" creationId="{64B01F03-32B8-BFDA-AF15-0F28F21C67A2}"/>
          </ac:spMkLst>
        </pc:spChg>
        <pc:spChg chg="add mod">
          <ac:chgData name="Lowry, Alesyn (HQ-OB000)" userId="5d03f60c-b34c-494d-a1f7-dcd8e7c4a9d4" providerId="ADAL" clId="{D0003188-FE17-4E51-9CDF-6B7C803F8A3F}" dt="2024-10-16T16:42:42.048" v="582" actId="1076"/>
          <ac:spMkLst>
            <pc:docMk/>
            <pc:sldMk cId="115003749" sldId="2147376234"/>
            <ac:spMk id="6" creationId="{33E42A33-DA11-8283-372C-DF5B13F5B8F1}"/>
          </ac:spMkLst>
        </pc:spChg>
        <pc:spChg chg="add mod">
          <ac:chgData name="Lowry, Alesyn (HQ-OB000)" userId="5d03f60c-b34c-494d-a1f7-dcd8e7c4a9d4" providerId="ADAL" clId="{D0003188-FE17-4E51-9CDF-6B7C803F8A3F}" dt="2024-10-16T16:47:15.202" v="1061" actId="1076"/>
          <ac:spMkLst>
            <pc:docMk/>
            <pc:sldMk cId="115003749" sldId="2147376234"/>
            <ac:spMk id="7" creationId="{C05F1E5B-B0D4-6914-1FDE-5D4B08524ABD}"/>
          </ac:spMkLst>
        </pc:spChg>
        <pc:picChg chg="mod">
          <ac:chgData name="Lowry, Alesyn (HQ-OB000)" userId="5d03f60c-b34c-494d-a1f7-dcd8e7c4a9d4" providerId="ADAL" clId="{D0003188-FE17-4E51-9CDF-6B7C803F8A3F}" dt="2024-10-16T16:47:41.351" v="1111" actId="1076"/>
          <ac:picMkLst>
            <pc:docMk/>
            <pc:sldMk cId="115003749" sldId="2147376234"/>
            <ac:picMk id="4" creationId="{BE703BB5-B46B-0C6E-26C1-2E8D66895D4C}"/>
          </ac:picMkLst>
        </pc:picChg>
      </pc:sldChg>
      <pc:sldChg chg="add del">
        <pc:chgData name="Lowry, Alesyn (HQ-OB000)" userId="5d03f60c-b34c-494d-a1f7-dcd8e7c4a9d4" providerId="ADAL" clId="{D0003188-FE17-4E51-9CDF-6B7C803F8A3F}" dt="2024-10-16T17:20:34.887" v="1763" actId="47"/>
        <pc:sldMkLst>
          <pc:docMk/>
          <pc:sldMk cId="3690674880" sldId="2147376235"/>
        </pc:sldMkLst>
      </pc:sldChg>
      <pc:sldChg chg="modSp add del mod">
        <pc:chgData name="Lowry, Alesyn (HQ-OB000)" userId="5d03f60c-b34c-494d-a1f7-dcd8e7c4a9d4" providerId="ADAL" clId="{D0003188-FE17-4E51-9CDF-6B7C803F8A3F}" dt="2024-10-16T16:42:44.532" v="583" actId="47"/>
        <pc:sldMkLst>
          <pc:docMk/>
          <pc:sldMk cId="820331724" sldId="2147376236"/>
        </pc:sldMkLst>
        <pc:spChg chg="mod">
          <ac:chgData name="Lowry, Alesyn (HQ-OB000)" userId="5d03f60c-b34c-494d-a1f7-dcd8e7c4a9d4" providerId="ADAL" clId="{D0003188-FE17-4E51-9CDF-6B7C803F8A3F}" dt="2024-10-16T16:41:01.743" v="557" actId="11"/>
          <ac:spMkLst>
            <pc:docMk/>
            <pc:sldMk cId="820331724" sldId="2147376236"/>
            <ac:spMk id="3" creationId="{6283FD67-7528-EEC2-6DDF-6EFB5FF5CF99}"/>
          </ac:spMkLst>
        </pc:spChg>
      </pc:sldChg>
      <pc:sldChg chg="add del">
        <pc:chgData name="Lowry, Alesyn (HQ-OB000)" userId="5d03f60c-b34c-494d-a1f7-dcd8e7c4a9d4" providerId="ADAL" clId="{D0003188-FE17-4E51-9CDF-6B7C803F8A3F}" dt="2024-10-16T17:20:58.054" v="1764" actId="47"/>
        <pc:sldMkLst>
          <pc:docMk/>
          <pc:sldMk cId="4003265823" sldId="2147376237"/>
        </pc:sldMkLst>
      </pc:sldChg>
      <pc:sldChg chg="modSp add mod">
        <pc:chgData name="Lowry, Alesyn (HQ-OB000)" userId="5d03f60c-b34c-494d-a1f7-dcd8e7c4a9d4" providerId="ADAL" clId="{D0003188-FE17-4E51-9CDF-6B7C803F8A3F}" dt="2024-10-16T18:22:47.849" v="1844" actId="113"/>
        <pc:sldMkLst>
          <pc:docMk/>
          <pc:sldMk cId="765522872" sldId="2147376238"/>
        </pc:sldMkLst>
        <pc:spChg chg="mod">
          <ac:chgData name="Lowry, Alesyn (HQ-OB000)" userId="5d03f60c-b34c-494d-a1f7-dcd8e7c4a9d4" providerId="ADAL" clId="{D0003188-FE17-4E51-9CDF-6B7C803F8A3F}" dt="2024-10-16T18:22:47.849" v="1844" actId="113"/>
          <ac:spMkLst>
            <pc:docMk/>
            <pc:sldMk cId="765522872" sldId="2147376238"/>
            <ac:spMk id="2" creationId="{6E9A08B4-6501-8E2A-D014-539633EDC0BF}"/>
          </ac:spMkLst>
        </pc:spChg>
      </pc:sldChg>
    </pc:docChg>
  </pc:docChgLst>
  <pc:docChgLst>
    <pc:chgData name="Guidi, Cristina (HQ-CM000)[THE AEROSPACE CORPORATION]" userId="S::cguidi@ndc.nasa.gov::ec5ece74-f713-4f52-b35a-b29c10338e0a" providerId="AD" clId="Web-{8EFAED42-B5D8-60A5-691A-87A79F294821}"/>
    <pc:docChg chg="modSld">
      <pc:chgData name="Guidi, Cristina (HQ-CM000)[THE AEROSPACE CORPORATION]" userId="S::cguidi@ndc.nasa.gov::ec5ece74-f713-4f52-b35a-b29c10338e0a" providerId="AD" clId="Web-{8EFAED42-B5D8-60A5-691A-87A79F294821}" dt="2024-10-16T18:32:42.846" v="5" actId="14100"/>
      <pc:docMkLst>
        <pc:docMk/>
      </pc:docMkLst>
      <pc:sldChg chg="modSp">
        <pc:chgData name="Guidi, Cristina (HQ-CM000)[THE AEROSPACE CORPORATION]" userId="S::cguidi@ndc.nasa.gov::ec5ece74-f713-4f52-b35a-b29c10338e0a" providerId="AD" clId="Web-{8EFAED42-B5D8-60A5-691A-87A79F294821}" dt="2024-10-16T18:31:45.565" v="3" actId="20577"/>
        <pc:sldMkLst>
          <pc:docMk/>
          <pc:sldMk cId="1282513381" sldId="38706"/>
        </pc:sldMkLst>
        <pc:spChg chg="mod">
          <ac:chgData name="Guidi, Cristina (HQ-CM000)[THE AEROSPACE CORPORATION]" userId="S::cguidi@ndc.nasa.gov::ec5ece74-f713-4f52-b35a-b29c10338e0a" providerId="AD" clId="Web-{8EFAED42-B5D8-60A5-691A-87A79F294821}" dt="2024-10-16T18:31:45.565" v="3" actId="20577"/>
          <ac:spMkLst>
            <pc:docMk/>
            <pc:sldMk cId="1282513381" sldId="38706"/>
            <ac:spMk id="6" creationId="{2C5BEC53-E420-D72B-1B54-F5A00496499C}"/>
          </ac:spMkLst>
        </pc:spChg>
      </pc:sldChg>
      <pc:sldChg chg="modSp">
        <pc:chgData name="Guidi, Cristina (HQ-CM000)[THE AEROSPACE CORPORATION]" userId="S::cguidi@ndc.nasa.gov::ec5ece74-f713-4f52-b35a-b29c10338e0a" providerId="AD" clId="Web-{8EFAED42-B5D8-60A5-691A-87A79F294821}" dt="2024-10-16T18:32:42.846" v="5" actId="14100"/>
        <pc:sldMkLst>
          <pc:docMk/>
          <pc:sldMk cId="4126769251" sldId="38849"/>
        </pc:sldMkLst>
        <pc:spChg chg="mod">
          <ac:chgData name="Guidi, Cristina (HQ-CM000)[THE AEROSPACE CORPORATION]" userId="S::cguidi@ndc.nasa.gov::ec5ece74-f713-4f52-b35a-b29c10338e0a" providerId="AD" clId="Web-{8EFAED42-B5D8-60A5-691A-87A79F294821}" dt="2024-10-16T18:32:35.471" v="4" actId="1076"/>
          <ac:spMkLst>
            <pc:docMk/>
            <pc:sldMk cId="4126769251" sldId="38849"/>
            <ac:spMk id="19" creationId="{60C321B6-3779-23B9-20D6-C0D46C722FE8}"/>
          </ac:spMkLst>
        </pc:spChg>
        <pc:spChg chg="mod">
          <ac:chgData name="Guidi, Cristina (HQ-CM000)[THE AEROSPACE CORPORATION]" userId="S::cguidi@ndc.nasa.gov::ec5ece74-f713-4f52-b35a-b29c10338e0a" providerId="AD" clId="Web-{8EFAED42-B5D8-60A5-691A-87A79F294821}" dt="2024-10-16T18:32:42.846" v="5" actId="14100"/>
          <ac:spMkLst>
            <pc:docMk/>
            <pc:sldMk cId="4126769251" sldId="38849"/>
            <ac:spMk id="20" creationId="{0A1F0561-97DC-0E11-E75C-D0CA814A4161}"/>
          </ac:spMkLst>
        </pc:spChg>
      </pc:sldChg>
    </pc:docChg>
  </pc:docChgLst>
  <pc:docChgLst>
    <pc:chgData name="Lowry, Alesyn (HQ-OB000)" userId="S::bmerry@ndc.nasa.gov::5d03f60c-b34c-494d-a1f7-dcd8e7c4a9d4" providerId="AD" clId="Web-{65DB4511-85E7-2C10-581C-F3AAD84BAAF3}"/>
    <pc:docChg chg="modSld">
      <pc:chgData name="Lowry, Alesyn (HQ-OB000)" userId="S::bmerry@ndc.nasa.gov::5d03f60c-b34c-494d-a1f7-dcd8e7c4a9d4" providerId="AD" clId="Web-{65DB4511-85E7-2C10-581C-F3AAD84BAAF3}" dt="2024-10-17T19:28:21.383" v="13" actId="20577"/>
      <pc:docMkLst>
        <pc:docMk/>
      </pc:docMkLst>
      <pc:sldChg chg="modSp">
        <pc:chgData name="Lowry, Alesyn (HQ-OB000)" userId="S::bmerry@ndc.nasa.gov::5d03f60c-b34c-494d-a1f7-dcd8e7c4a9d4" providerId="AD" clId="Web-{65DB4511-85E7-2C10-581C-F3AAD84BAAF3}" dt="2024-10-17T19:27:50.742" v="11" actId="20577"/>
        <pc:sldMkLst>
          <pc:docMk/>
          <pc:sldMk cId="4216472691" sldId="38825"/>
        </pc:sldMkLst>
        <pc:spChg chg="mod">
          <ac:chgData name="Lowry, Alesyn (HQ-OB000)" userId="S::bmerry@ndc.nasa.gov::5d03f60c-b34c-494d-a1f7-dcd8e7c4a9d4" providerId="AD" clId="Web-{65DB4511-85E7-2C10-581C-F3AAD84BAAF3}" dt="2024-10-17T19:27:50.742" v="11" actId="20577"/>
          <ac:spMkLst>
            <pc:docMk/>
            <pc:sldMk cId="4216472691" sldId="38825"/>
            <ac:spMk id="7" creationId="{39B71481-0133-4040-E111-D0CE2099AAD7}"/>
          </ac:spMkLst>
        </pc:spChg>
      </pc:sldChg>
      <pc:sldChg chg="modSp">
        <pc:chgData name="Lowry, Alesyn (HQ-OB000)" userId="S::bmerry@ndc.nasa.gov::5d03f60c-b34c-494d-a1f7-dcd8e7c4a9d4" providerId="AD" clId="Web-{65DB4511-85E7-2C10-581C-F3AAD84BAAF3}" dt="2024-10-17T19:28:21.383" v="13" actId="20577"/>
        <pc:sldMkLst>
          <pc:docMk/>
          <pc:sldMk cId="2508657132" sldId="38851"/>
        </pc:sldMkLst>
        <pc:spChg chg="mod">
          <ac:chgData name="Lowry, Alesyn (HQ-OB000)" userId="S::bmerry@ndc.nasa.gov::5d03f60c-b34c-494d-a1f7-dcd8e7c4a9d4" providerId="AD" clId="Web-{65DB4511-85E7-2C10-581C-F3AAD84BAAF3}" dt="2024-10-17T19:28:21.383" v="13" actId="20577"/>
          <ac:spMkLst>
            <pc:docMk/>
            <pc:sldMk cId="2508657132" sldId="38851"/>
            <ac:spMk id="18" creationId="{A9588ACB-958E-447B-7456-4FB78B78C18E}"/>
          </ac:spMkLst>
        </pc:spChg>
      </pc:sldChg>
      <pc:sldChg chg="modSp">
        <pc:chgData name="Lowry, Alesyn (HQ-OB000)" userId="S::bmerry@ndc.nasa.gov::5d03f60c-b34c-494d-a1f7-dcd8e7c4a9d4" providerId="AD" clId="Web-{65DB4511-85E7-2C10-581C-F3AAD84BAAF3}" dt="2024-10-17T19:26:48.991" v="0" actId="20577"/>
        <pc:sldMkLst>
          <pc:docMk/>
          <pc:sldMk cId="765522872" sldId="2147376238"/>
        </pc:sldMkLst>
        <pc:spChg chg="mod">
          <ac:chgData name="Lowry, Alesyn (HQ-OB000)" userId="S::bmerry@ndc.nasa.gov::5d03f60c-b34c-494d-a1f7-dcd8e7c4a9d4" providerId="AD" clId="Web-{65DB4511-85E7-2C10-581C-F3AAD84BAAF3}" dt="2024-10-17T19:26:48.991" v="0" actId="20577"/>
          <ac:spMkLst>
            <pc:docMk/>
            <pc:sldMk cId="765522872" sldId="2147376238"/>
            <ac:spMk id="2" creationId="{6E9A08B4-6501-8E2A-D014-539633EDC0BF}"/>
          </ac:spMkLst>
        </pc:spChg>
      </pc:sldChg>
    </pc:docChg>
  </pc:docChgLst>
  <pc:docChgLst>
    <pc:chgData name="Guidi, Cristina (HQ-CM000)[THE AEROSPACE CORPORATION]" userId="S::cguidi@ndc.nasa.gov::ec5ece74-f713-4f52-b35a-b29c10338e0a" providerId="AD" clId="Web-{C42CA359-822B-91FE-0B9F-2674B202F544}"/>
    <pc:docChg chg="mod delSld modSld">
      <pc:chgData name="Guidi, Cristina (HQ-CM000)[THE AEROSPACE CORPORATION]" userId="S::cguidi@ndc.nasa.gov::ec5ece74-f713-4f52-b35a-b29c10338e0a" providerId="AD" clId="Web-{C42CA359-822B-91FE-0B9F-2674B202F544}" dt="2024-10-16T17:43:52.449" v="20" actId="20577"/>
      <pc:docMkLst>
        <pc:docMk/>
      </pc:docMkLst>
      <pc:sldChg chg="del">
        <pc:chgData name="Guidi, Cristina (HQ-CM000)[THE AEROSPACE CORPORATION]" userId="S::cguidi@ndc.nasa.gov::ec5ece74-f713-4f52-b35a-b29c10338e0a" providerId="AD" clId="Web-{C42CA359-822B-91FE-0B9F-2674B202F544}" dt="2024-10-16T17:43:20.933" v="12"/>
        <pc:sldMkLst>
          <pc:docMk/>
          <pc:sldMk cId="3247448120" sldId="38833"/>
        </pc:sldMkLst>
      </pc:sldChg>
      <pc:sldChg chg="delSp modSp">
        <pc:chgData name="Guidi, Cristina (HQ-CM000)[THE AEROSPACE CORPORATION]" userId="S::cguidi@ndc.nasa.gov::ec5ece74-f713-4f52-b35a-b29c10338e0a" providerId="AD" clId="Web-{C42CA359-822B-91FE-0B9F-2674B202F544}" dt="2024-10-16T17:43:52.449" v="20" actId="20577"/>
        <pc:sldMkLst>
          <pc:docMk/>
          <pc:sldMk cId="1287955504" sldId="38847"/>
        </pc:sldMkLst>
        <pc:spChg chg="mod">
          <ac:chgData name="Guidi, Cristina (HQ-CM000)[THE AEROSPACE CORPORATION]" userId="S::cguidi@ndc.nasa.gov::ec5ece74-f713-4f52-b35a-b29c10338e0a" providerId="AD" clId="Web-{C42CA359-822B-91FE-0B9F-2674B202F544}" dt="2024-10-16T17:43:17.886" v="11" actId="20577"/>
          <ac:spMkLst>
            <pc:docMk/>
            <pc:sldMk cId="1287955504" sldId="38847"/>
            <ac:spMk id="2" creationId="{6E9A08B4-6501-8E2A-D014-539633EDC0BF}"/>
          </ac:spMkLst>
        </pc:spChg>
        <pc:spChg chg="mod">
          <ac:chgData name="Guidi, Cristina (HQ-CM000)[THE AEROSPACE CORPORATION]" userId="S::cguidi@ndc.nasa.gov::ec5ece74-f713-4f52-b35a-b29c10338e0a" providerId="AD" clId="Web-{C42CA359-822B-91FE-0B9F-2674B202F544}" dt="2024-10-16T17:43:52.449" v="20" actId="20577"/>
          <ac:spMkLst>
            <pc:docMk/>
            <pc:sldMk cId="1287955504" sldId="38847"/>
            <ac:spMk id="7" creationId="{39B71481-0133-4040-E111-D0CE2099AAD7}"/>
          </ac:spMkLst>
        </pc:spChg>
        <pc:spChg chg="del mod">
          <ac:chgData name="Guidi, Cristina (HQ-CM000)[THE AEROSPACE CORPORATION]" userId="S::cguidi@ndc.nasa.gov::ec5ece74-f713-4f52-b35a-b29c10338e0a" providerId="AD" clId="Web-{C42CA359-822B-91FE-0B9F-2674B202F544}" dt="2024-10-16T17:42:24.463" v="3"/>
          <ac:spMkLst>
            <pc:docMk/>
            <pc:sldMk cId="1287955504" sldId="38847"/>
            <ac:spMk id="11" creationId="{DD8E4DA8-5DDB-E33F-CFFB-DC43BC822CE4}"/>
          </ac:spMkLst>
        </pc:spChg>
      </pc:sldChg>
    </pc:docChg>
  </pc:docChgLst>
  <pc:docChgLst>
    <pc:chgData name="Cristina Guidi" userId="ec5ece74-f713-4f52-b35a-b29c10338e0a" providerId="ADAL" clId="{15197CC0-5991-4F6F-A92D-EFD6C3649D4E}"/>
    <pc:docChg chg="delSld">
      <pc:chgData name="Cristina Guidi" userId="ec5ece74-f713-4f52-b35a-b29c10338e0a" providerId="ADAL" clId="{15197CC0-5991-4F6F-A92D-EFD6C3649D4E}" dt="2024-10-16T15:50:12.429" v="0" actId="47"/>
      <pc:docMkLst>
        <pc:docMk/>
      </pc:docMkLst>
      <pc:sldChg chg="del">
        <pc:chgData name="Cristina Guidi" userId="ec5ece74-f713-4f52-b35a-b29c10338e0a" providerId="ADAL" clId="{15197CC0-5991-4F6F-A92D-EFD6C3649D4E}" dt="2024-10-16T15:50:12.429" v="0" actId="47"/>
        <pc:sldMkLst>
          <pc:docMk/>
          <pc:sldMk cId="3282702457" sldId="38779"/>
        </pc:sldMkLst>
      </pc:sldChg>
      <pc:sldChg chg="del">
        <pc:chgData name="Cristina Guidi" userId="ec5ece74-f713-4f52-b35a-b29c10338e0a" providerId="ADAL" clId="{15197CC0-5991-4F6F-A92D-EFD6C3649D4E}" dt="2024-10-16T15:50:12.429" v="0" actId="47"/>
        <pc:sldMkLst>
          <pc:docMk/>
          <pc:sldMk cId="1169876137" sldId="38781"/>
        </pc:sldMkLst>
      </pc:sldChg>
      <pc:sldChg chg="del">
        <pc:chgData name="Cristina Guidi" userId="ec5ece74-f713-4f52-b35a-b29c10338e0a" providerId="ADAL" clId="{15197CC0-5991-4F6F-A92D-EFD6C3649D4E}" dt="2024-10-16T15:50:12.429" v="0" actId="47"/>
        <pc:sldMkLst>
          <pc:docMk/>
          <pc:sldMk cId="236648576" sldId="38782"/>
        </pc:sldMkLst>
      </pc:sldChg>
      <pc:sldChg chg="del">
        <pc:chgData name="Cristina Guidi" userId="ec5ece74-f713-4f52-b35a-b29c10338e0a" providerId="ADAL" clId="{15197CC0-5991-4F6F-A92D-EFD6C3649D4E}" dt="2024-10-16T15:50:12.429" v="0" actId="47"/>
        <pc:sldMkLst>
          <pc:docMk/>
          <pc:sldMk cId="1425933192" sldId="38783"/>
        </pc:sldMkLst>
      </pc:sldChg>
      <pc:sldChg chg="del">
        <pc:chgData name="Cristina Guidi" userId="ec5ece74-f713-4f52-b35a-b29c10338e0a" providerId="ADAL" clId="{15197CC0-5991-4F6F-A92D-EFD6C3649D4E}" dt="2024-10-16T15:50:12.429" v="0" actId="47"/>
        <pc:sldMkLst>
          <pc:docMk/>
          <pc:sldMk cId="434412170" sldId="38784"/>
        </pc:sldMkLst>
      </pc:sldChg>
      <pc:sldChg chg="del">
        <pc:chgData name="Cristina Guidi" userId="ec5ece74-f713-4f52-b35a-b29c10338e0a" providerId="ADAL" clId="{15197CC0-5991-4F6F-A92D-EFD6C3649D4E}" dt="2024-10-16T15:50:12.429" v="0" actId="47"/>
        <pc:sldMkLst>
          <pc:docMk/>
          <pc:sldMk cId="2650533008" sldId="38785"/>
        </pc:sldMkLst>
      </pc:sldChg>
      <pc:sldChg chg="del">
        <pc:chgData name="Cristina Guidi" userId="ec5ece74-f713-4f52-b35a-b29c10338e0a" providerId="ADAL" clId="{15197CC0-5991-4F6F-A92D-EFD6C3649D4E}" dt="2024-10-16T15:50:12.429" v="0" actId="47"/>
        <pc:sldMkLst>
          <pc:docMk/>
          <pc:sldMk cId="1706558670" sldId="38786"/>
        </pc:sldMkLst>
      </pc:sldChg>
      <pc:sldChg chg="del">
        <pc:chgData name="Cristina Guidi" userId="ec5ece74-f713-4f52-b35a-b29c10338e0a" providerId="ADAL" clId="{15197CC0-5991-4F6F-A92D-EFD6C3649D4E}" dt="2024-10-16T15:50:12.429" v="0" actId="47"/>
        <pc:sldMkLst>
          <pc:docMk/>
          <pc:sldMk cId="1070190388" sldId="38788"/>
        </pc:sldMkLst>
      </pc:sldChg>
      <pc:sldChg chg="del">
        <pc:chgData name="Cristina Guidi" userId="ec5ece74-f713-4f52-b35a-b29c10338e0a" providerId="ADAL" clId="{15197CC0-5991-4F6F-A92D-EFD6C3649D4E}" dt="2024-10-16T15:50:12.429" v="0" actId="47"/>
        <pc:sldMkLst>
          <pc:docMk/>
          <pc:sldMk cId="376146666" sldId="38793"/>
        </pc:sldMkLst>
      </pc:sldChg>
      <pc:sldChg chg="del">
        <pc:chgData name="Cristina Guidi" userId="ec5ece74-f713-4f52-b35a-b29c10338e0a" providerId="ADAL" clId="{15197CC0-5991-4F6F-A92D-EFD6C3649D4E}" dt="2024-10-16T15:50:12.429" v="0" actId="47"/>
        <pc:sldMkLst>
          <pc:docMk/>
          <pc:sldMk cId="1253133629" sldId="38794"/>
        </pc:sldMkLst>
      </pc:sldChg>
      <pc:sldChg chg="del">
        <pc:chgData name="Cristina Guidi" userId="ec5ece74-f713-4f52-b35a-b29c10338e0a" providerId="ADAL" clId="{15197CC0-5991-4F6F-A92D-EFD6C3649D4E}" dt="2024-10-16T15:50:12.429" v="0" actId="47"/>
        <pc:sldMkLst>
          <pc:docMk/>
          <pc:sldMk cId="1624750496" sldId="38795"/>
        </pc:sldMkLst>
      </pc:sldChg>
      <pc:sldChg chg="del">
        <pc:chgData name="Cristina Guidi" userId="ec5ece74-f713-4f52-b35a-b29c10338e0a" providerId="ADAL" clId="{15197CC0-5991-4F6F-A92D-EFD6C3649D4E}" dt="2024-10-16T15:50:12.429" v="0" actId="47"/>
        <pc:sldMkLst>
          <pc:docMk/>
          <pc:sldMk cId="3704260210" sldId="38796"/>
        </pc:sldMkLst>
      </pc:sldChg>
      <pc:sldChg chg="del">
        <pc:chgData name="Cristina Guidi" userId="ec5ece74-f713-4f52-b35a-b29c10338e0a" providerId="ADAL" clId="{15197CC0-5991-4F6F-A92D-EFD6C3649D4E}" dt="2024-10-16T15:50:12.429" v="0" actId="47"/>
        <pc:sldMkLst>
          <pc:docMk/>
          <pc:sldMk cId="1648657017" sldId="38797"/>
        </pc:sldMkLst>
      </pc:sldChg>
      <pc:sldChg chg="del">
        <pc:chgData name="Cristina Guidi" userId="ec5ece74-f713-4f52-b35a-b29c10338e0a" providerId="ADAL" clId="{15197CC0-5991-4F6F-A92D-EFD6C3649D4E}" dt="2024-10-16T15:50:12.429" v="0" actId="47"/>
        <pc:sldMkLst>
          <pc:docMk/>
          <pc:sldMk cId="3067180408" sldId="38798"/>
        </pc:sldMkLst>
      </pc:sldChg>
      <pc:sldChg chg="del">
        <pc:chgData name="Cristina Guidi" userId="ec5ece74-f713-4f52-b35a-b29c10338e0a" providerId="ADAL" clId="{15197CC0-5991-4F6F-A92D-EFD6C3649D4E}" dt="2024-10-16T15:50:12.429" v="0" actId="47"/>
        <pc:sldMkLst>
          <pc:docMk/>
          <pc:sldMk cId="3717251739" sldId="38799"/>
        </pc:sldMkLst>
      </pc:sldChg>
      <pc:sldChg chg="del">
        <pc:chgData name="Cristina Guidi" userId="ec5ece74-f713-4f52-b35a-b29c10338e0a" providerId="ADAL" clId="{15197CC0-5991-4F6F-A92D-EFD6C3649D4E}" dt="2024-10-16T15:50:12.429" v="0" actId="47"/>
        <pc:sldMkLst>
          <pc:docMk/>
          <pc:sldMk cId="1705130231" sldId="38800"/>
        </pc:sldMkLst>
      </pc:sldChg>
      <pc:sldChg chg="del">
        <pc:chgData name="Cristina Guidi" userId="ec5ece74-f713-4f52-b35a-b29c10338e0a" providerId="ADAL" clId="{15197CC0-5991-4F6F-A92D-EFD6C3649D4E}" dt="2024-10-16T15:50:12.429" v="0" actId="47"/>
        <pc:sldMkLst>
          <pc:docMk/>
          <pc:sldMk cId="1673261459" sldId="38801"/>
        </pc:sldMkLst>
      </pc:sldChg>
      <pc:sldChg chg="del">
        <pc:chgData name="Cristina Guidi" userId="ec5ece74-f713-4f52-b35a-b29c10338e0a" providerId="ADAL" clId="{15197CC0-5991-4F6F-A92D-EFD6C3649D4E}" dt="2024-10-16T15:50:12.429" v="0" actId="47"/>
        <pc:sldMkLst>
          <pc:docMk/>
          <pc:sldMk cId="2814119573" sldId="38802"/>
        </pc:sldMkLst>
      </pc:sldChg>
      <pc:sldChg chg="del">
        <pc:chgData name="Cristina Guidi" userId="ec5ece74-f713-4f52-b35a-b29c10338e0a" providerId="ADAL" clId="{15197CC0-5991-4F6F-A92D-EFD6C3649D4E}" dt="2024-10-16T15:50:12.429" v="0" actId="47"/>
        <pc:sldMkLst>
          <pc:docMk/>
          <pc:sldMk cId="2369150727" sldId="38803"/>
        </pc:sldMkLst>
      </pc:sldChg>
      <pc:sldChg chg="del">
        <pc:chgData name="Cristina Guidi" userId="ec5ece74-f713-4f52-b35a-b29c10338e0a" providerId="ADAL" clId="{15197CC0-5991-4F6F-A92D-EFD6C3649D4E}" dt="2024-10-16T15:50:12.429" v="0" actId="47"/>
        <pc:sldMkLst>
          <pc:docMk/>
          <pc:sldMk cId="2526227667" sldId="38804"/>
        </pc:sldMkLst>
      </pc:sldChg>
      <pc:sldChg chg="del">
        <pc:chgData name="Cristina Guidi" userId="ec5ece74-f713-4f52-b35a-b29c10338e0a" providerId="ADAL" clId="{15197CC0-5991-4F6F-A92D-EFD6C3649D4E}" dt="2024-10-16T15:50:12.429" v="0" actId="47"/>
        <pc:sldMkLst>
          <pc:docMk/>
          <pc:sldMk cId="569213442" sldId="38805"/>
        </pc:sldMkLst>
      </pc:sldChg>
      <pc:sldChg chg="del">
        <pc:chgData name="Cristina Guidi" userId="ec5ece74-f713-4f52-b35a-b29c10338e0a" providerId="ADAL" clId="{15197CC0-5991-4F6F-A92D-EFD6C3649D4E}" dt="2024-10-16T15:50:12.429" v="0" actId="47"/>
        <pc:sldMkLst>
          <pc:docMk/>
          <pc:sldMk cId="2918991281" sldId="38814"/>
        </pc:sldMkLst>
      </pc:sldChg>
      <pc:sldChg chg="del">
        <pc:chgData name="Cristina Guidi" userId="ec5ece74-f713-4f52-b35a-b29c10338e0a" providerId="ADAL" clId="{15197CC0-5991-4F6F-A92D-EFD6C3649D4E}" dt="2024-10-16T15:50:12.429" v="0" actId="47"/>
        <pc:sldMkLst>
          <pc:docMk/>
          <pc:sldMk cId="950988625" sldId="38841"/>
        </pc:sldMkLst>
      </pc:sldChg>
      <pc:sldChg chg="del">
        <pc:chgData name="Cristina Guidi" userId="ec5ece74-f713-4f52-b35a-b29c10338e0a" providerId="ADAL" clId="{15197CC0-5991-4F6F-A92D-EFD6C3649D4E}" dt="2024-10-16T15:50:12.429" v="0" actId="47"/>
        <pc:sldMkLst>
          <pc:docMk/>
          <pc:sldMk cId="990213889" sldId="38843"/>
        </pc:sldMkLst>
      </pc:sldChg>
      <pc:sldChg chg="del">
        <pc:chgData name="Cristina Guidi" userId="ec5ece74-f713-4f52-b35a-b29c10338e0a" providerId="ADAL" clId="{15197CC0-5991-4F6F-A92D-EFD6C3649D4E}" dt="2024-10-16T15:50:12.429" v="0" actId="47"/>
        <pc:sldMkLst>
          <pc:docMk/>
          <pc:sldMk cId="3402165869" sldId="38844"/>
        </pc:sldMkLst>
      </pc:sldChg>
      <pc:sldChg chg="del">
        <pc:chgData name="Cristina Guidi" userId="ec5ece74-f713-4f52-b35a-b29c10338e0a" providerId="ADAL" clId="{15197CC0-5991-4F6F-A92D-EFD6C3649D4E}" dt="2024-10-16T15:50:12.429" v="0" actId="47"/>
        <pc:sldMkLst>
          <pc:docMk/>
          <pc:sldMk cId="3014286076" sldId="38845"/>
        </pc:sldMkLst>
      </pc:sldChg>
      <pc:sldChg chg="del">
        <pc:chgData name="Cristina Guidi" userId="ec5ece74-f713-4f52-b35a-b29c10338e0a" providerId="ADAL" clId="{15197CC0-5991-4F6F-A92D-EFD6C3649D4E}" dt="2024-10-16T15:50:12.429" v="0" actId="47"/>
        <pc:sldMkLst>
          <pc:docMk/>
          <pc:sldMk cId="1288893381" sldId="38846"/>
        </pc:sldMkLst>
      </pc:sldChg>
      <pc:sldChg chg="del">
        <pc:chgData name="Cristina Guidi" userId="ec5ece74-f713-4f52-b35a-b29c10338e0a" providerId="ADAL" clId="{15197CC0-5991-4F6F-A92D-EFD6C3649D4E}" dt="2024-10-16T15:50:12.429" v="0" actId="47"/>
        <pc:sldMkLst>
          <pc:docMk/>
          <pc:sldMk cId="2388275423" sldId="38848"/>
        </pc:sldMkLst>
      </pc:sldChg>
    </pc:docChg>
  </pc:docChgLst>
  <pc:docChgLst>
    <pc:chgData name="Cristina Guidi" userId="ec5ece74-f713-4f52-b35a-b29c10338e0a" providerId="ADAL" clId="{25E493A4-12C6-44A6-B793-2E6EB84051F0}"/>
    <pc:docChg chg="undo redo custSel modSld">
      <pc:chgData name="Cristina Guidi" userId="ec5ece74-f713-4f52-b35a-b29c10338e0a" providerId="ADAL" clId="{25E493A4-12C6-44A6-B793-2E6EB84051F0}" dt="2024-10-16T15:19:45.555" v="840" actId="20577"/>
      <pc:docMkLst>
        <pc:docMk/>
      </pc:docMkLst>
      <pc:sldChg chg="addSp modSp mod">
        <pc:chgData name="Cristina Guidi" userId="ec5ece74-f713-4f52-b35a-b29c10338e0a" providerId="ADAL" clId="{25E493A4-12C6-44A6-B793-2E6EB84051F0}" dt="2024-10-16T15:00:03.033" v="25" actId="1076"/>
        <pc:sldMkLst>
          <pc:docMk/>
          <pc:sldMk cId="511519250" sldId="38824"/>
        </pc:sldMkLst>
        <pc:spChg chg="add mod">
          <ac:chgData name="Cristina Guidi" userId="ec5ece74-f713-4f52-b35a-b29c10338e0a" providerId="ADAL" clId="{25E493A4-12C6-44A6-B793-2E6EB84051F0}" dt="2024-10-16T15:00:03.033" v="25" actId="1076"/>
          <ac:spMkLst>
            <pc:docMk/>
            <pc:sldMk cId="511519250" sldId="38824"/>
            <ac:spMk id="3" creationId="{629B1754-F1D5-8E01-A223-D51523BCA930}"/>
          </ac:spMkLst>
        </pc:spChg>
      </pc:sldChg>
      <pc:sldChg chg="addSp modSp mod">
        <pc:chgData name="Cristina Guidi" userId="ec5ece74-f713-4f52-b35a-b29c10338e0a" providerId="ADAL" clId="{25E493A4-12C6-44A6-B793-2E6EB84051F0}" dt="2024-10-16T15:17:24.216" v="834" actId="947"/>
        <pc:sldMkLst>
          <pc:docMk/>
          <pc:sldMk cId="785597627" sldId="38827"/>
        </pc:sldMkLst>
        <pc:spChg chg="add mod">
          <ac:chgData name="Cristina Guidi" userId="ec5ece74-f713-4f52-b35a-b29c10338e0a" providerId="ADAL" clId="{25E493A4-12C6-44A6-B793-2E6EB84051F0}" dt="2024-10-16T15:10:41.954" v="280" actId="20577"/>
          <ac:spMkLst>
            <pc:docMk/>
            <pc:sldMk cId="785597627" sldId="38827"/>
            <ac:spMk id="3" creationId="{0F86EAC5-6D4F-A771-2ED6-94CF590FDD7D}"/>
          </ac:spMkLst>
        </pc:spChg>
        <pc:spChg chg="mod">
          <ac:chgData name="Cristina Guidi" userId="ec5ece74-f713-4f52-b35a-b29c10338e0a" providerId="ADAL" clId="{25E493A4-12C6-44A6-B793-2E6EB84051F0}" dt="2024-10-16T15:17:24.216" v="834" actId="947"/>
          <ac:spMkLst>
            <pc:docMk/>
            <pc:sldMk cId="785597627" sldId="38827"/>
            <ac:spMk id="16" creationId="{D65CC65B-62B6-3C38-E853-BE3FF4EEF5C9}"/>
          </ac:spMkLst>
        </pc:spChg>
      </pc:sldChg>
      <pc:sldChg chg="modSp mod">
        <pc:chgData name="Cristina Guidi" userId="ec5ece74-f713-4f52-b35a-b29c10338e0a" providerId="ADAL" clId="{25E493A4-12C6-44A6-B793-2E6EB84051F0}" dt="2024-10-16T15:13:22.569" v="557" actId="20577"/>
        <pc:sldMkLst>
          <pc:docMk/>
          <pc:sldMk cId="1287955504" sldId="38847"/>
        </pc:sldMkLst>
        <pc:spChg chg="mod">
          <ac:chgData name="Cristina Guidi" userId="ec5ece74-f713-4f52-b35a-b29c10338e0a" providerId="ADAL" clId="{25E493A4-12C6-44A6-B793-2E6EB84051F0}" dt="2024-10-16T15:13:22.569" v="557" actId="20577"/>
          <ac:spMkLst>
            <pc:docMk/>
            <pc:sldMk cId="1287955504" sldId="38847"/>
            <ac:spMk id="11" creationId="{DD8E4DA8-5DDB-E33F-CFFB-DC43BC822CE4}"/>
          </ac:spMkLst>
        </pc:spChg>
      </pc:sldChg>
      <pc:sldChg chg="addSp modSp mod">
        <pc:chgData name="Cristina Guidi" userId="ec5ece74-f713-4f52-b35a-b29c10338e0a" providerId="ADAL" clId="{25E493A4-12C6-44A6-B793-2E6EB84051F0}" dt="2024-10-16T14:59:17.730" v="23" actId="20577"/>
        <pc:sldMkLst>
          <pc:docMk/>
          <pc:sldMk cId="4126769251" sldId="38849"/>
        </pc:sldMkLst>
        <pc:spChg chg="add mod">
          <ac:chgData name="Cristina Guidi" userId="ec5ece74-f713-4f52-b35a-b29c10338e0a" providerId="ADAL" clId="{25E493A4-12C6-44A6-B793-2E6EB84051F0}" dt="2024-10-16T14:59:17.730" v="23" actId="20577"/>
          <ac:spMkLst>
            <pc:docMk/>
            <pc:sldMk cId="4126769251" sldId="38849"/>
            <ac:spMk id="2" creationId="{8AAEBA51-D527-F28F-1A61-CAC995C77BA3}"/>
          </ac:spMkLst>
        </pc:spChg>
        <pc:picChg chg="mod">
          <ac:chgData name="Cristina Guidi" userId="ec5ece74-f713-4f52-b35a-b29c10338e0a" providerId="ADAL" clId="{25E493A4-12C6-44A6-B793-2E6EB84051F0}" dt="2024-10-16T14:58:50.690" v="7" actId="1076"/>
          <ac:picMkLst>
            <pc:docMk/>
            <pc:sldMk cId="4126769251" sldId="38849"/>
            <ac:picMk id="3" creationId="{5AE2F51C-AFD6-F413-1ADC-730C1DD7CF3C}"/>
          </ac:picMkLst>
        </pc:picChg>
      </pc:sldChg>
      <pc:sldChg chg="addSp delSp modSp mod">
        <pc:chgData name="Cristina Guidi" userId="ec5ece74-f713-4f52-b35a-b29c10338e0a" providerId="ADAL" clId="{25E493A4-12C6-44A6-B793-2E6EB84051F0}" dt="2024-10-16T15:19:45.555" v="840" actId="20577"/>
        <pc:sldMkLst>
          <pc:docMk/>
          <pc:sldMk cId="2508657132" sldId="38851"/>
        </pc:sldMkLst>
        <pc:spChg chg="mod">
          <ac:chgData name="Cristina Guidi" userId="ec5ece74-f713-4f52-b35a-b29c10338e0a" providerId="ADAL" clId="{25E493A4-12C6-44A6-B793-2E6EB84051F0}" dt="2024-10-16T15:19:45.555" v="840" actId="20577"/>
          <ac:spMkLst>
            <pc:docMk/>
            <pc:sldMk cId="2508657132" sldId="38851"/>
            <ac:spMk id="18" creationId="{A9588ACB-958E-447B-7456-4FB78B78C18E}"/>
          </ac:spMkLst>
        </pc:spChg>
        <pc:picChg chg="add del mod">
          <ac:chgData name="Cristina Guidi" userId="ec5ece74-f713-4f52-b35a-b29c10338e0a" providerId="ADAL" clId="{25E493A4-12C6-44A6-B793-2E6EB84051F0}" dt="2024-10-16T15:01:33.317" v="29" actId="478"/>
          <ac:picMkLst>
            <pc:docMk/>
            <pc:sldMk cId="2508657132" sldId="38851"/>
            <ac:picMk id="3" creationId="{D3A523D7-9467-3A73-21E6-77C239EEBCDD}"/>
          </ac:picMkLst>
        </pc:picChg>
        <pc:picChg chg="add mod">
          <ac:chgData name="Cristina Guidi" userId="ec5ece74-f713-4f52-b35a-b29c10338e0a" providerId="ADAL" clId="{25E493A4-12C6-44A6-B793-2E6EB84051F0}" dt="2024-10-16T15:18:04.990" v="837" actId="14100"/>
          <ac:picMkLst>
            <pc:docMk/>
            <pc:sldMk cId="2508657132" sldId="38851"/>
            <ac:picMk id="5" creationId="{2FCEECEB-C083-D88E-BCF1-959D62F19B6E}"/>
          </ac:picMkLst>
        </pc:picChg>
        <pc:picChg chg="del">
          <ac:chgData name="Cristina Guidi" userId="ec5ece74-f713-4f52-b35a-b29c10338e0a" providerId="ADAL" clId="{25E493A4-12C6-44A6-B793-2E6EB84051F0}" dt="2024-10-16T15:01:27.401" v="26" actId="478"/>
          <ac:picMkLst>
            <pc:docMk/>
            <pc:sldMk cId="2508657132" sldId="38851"/>
            <ac:picMk id="21" creationId="{144F486B-579A-38D8-9E8F-A3FF314DB017}"/>
          </ac:picMkLst>
        </pc:picChg>
      </pc:sldChg>
      <pc:sldChg chg="delSp modSp mod">
        <pc:chgData name="Cristina Guidi" userId="ec5ece74-f713-4f52-b35a-b29c10338e0a" providerId="ADAL" clId="{25E493A4-12C6-44A6-B793-2E6EB84051F0}" dt="2024-10-16T14:58:15.248" v="4" actId="478"/>
        <pc:sldMkLst>
          <pc:docMk/>
          <pc:sldMk cId="1773342114" sldId="38852"/>
        </pc:sldMkLst>
        <pc:spChg chg="del">
          <ac:chgData name="Cristina Guidi" userId="ec5ece74-f713-4f52-b35a-b29c10338e0a" providerId="ADAL" clId="{25E493A4-12C6-44A6-B793-2E6EB84051F0}" dt="2024-10-16T14:58:15.248" v="4" actId="478"/>
          <ac:spMkLst>
            <pc:docMk/>
            <pc:sldMk cId="1773342114" sldId="38852"/>
            <ac:spMk id="3" creationId="{FB99BFF4-B64E-CCDA-8450-4A1E4E6FDC45}"/>
          </ac:spMkLst>
        </pc:spChg>
        <pc:spChg chg="mod">
          <ac:chgData name="Cristina Guidi" userId="ec5ece74-f713-4f52-b35a-b29c10338e0a" providerId="ADAL" clId="{25E493A4-12C6-44A6-B793-2E6EB84051F0}" dt="2024-10-16T14:58:09.857" v="3" actId="207"/>
          <ac:spMkLst>
            <pc:docMk/>
            <pc:sldMk cId="1773342114" sldId="38852"/>
            <ac:spMk id="9" creationId="{5DC10E45-9A49-E42C-6FAB-DE4AD2E7E08C}"/>
          </ac:spMkLst>
        </pc:spChg>
        <pc:picChg chg="mod">
          <ac:chgData name="Cristina Guidi" userId="ec5ece74-f713-4f52-b35a-b29c10338e0a" providerId="ADAL" clId="{25E493A4-12C6-44A6-B793-2E6EB84051F0}" dt="2024-10-16T14:57:58.908" v="0" actId="1076"/>
          <ac:picMkLst>
            <pc:docMk/>
            <pc:sldMk cId="1773342114" sldId="38852"/>
            <ac:picMk id="32" creationId="{CA3B200F-E40E-1199-863F-3CB9013A2972}"/>
          </ac:picMkLst>
        </pc:picChg>
      </pc:sldChg>
    </pc:docChg>
  </pc:docChgLst>
  <pc:docChgLst>
    <pc:chgData name="Lowry, Alesyn (HQ-OB000)" userId="S::bmerry@ndc.nasa.gov::5d03f60c-b34c-494d-a1f7-dcd8e7c4a9d4" providerId="AD" clId="Web-{888AC758-D3CE-1552-D928-726FB8CE4924}"/>
    <pc:docChg chg="modSld">
      <pc:chgData name="Lowry, Alesyn (HQ-OB000)" userId="S::bmerry@ndc.nasa.gov::5d03f60c-b34c-494d-a1f7-dcd8e7c4a9d4" providerId="AD" clId="Web-{888AC758-D3CE-1552-D928-726FB8CE4924}" dt="2024-10-18T17:10:48.937" v="254" actId="1076"/>
      <pc:docMkLst>
        <pc:docMk/>
      </pc:docMkLst>
      <pc:sldChg chg="modSp">
        <pc:chgData name="Lowry, Alesyn (HQ-OB000)" userId="S::bmerry@ndc.nasa.gov::5d03f60c-b34c-494d-a1f7-dcd8e7c4a9d4" providerId="AD" clId="Web-{888AC758-D3CE-1552-D928-726FB8CE4924}" dt="2024-10-18T17:10:48.937" v="254" actId="1076"/>
        <pc:sldMkLst>
          <pc:docMk/>
          <pc:sldMk cId="785597627" sldId="38827"/>
        </pc:sldMkLst>
        <pc:spChg chg="mod">
          <ac:chgData name="Lowry, Alesyn (HQ-OB000)" userId="S::bmerry@ndc.nasa.gov::5d03f60c-b34c-494d-a1f7-dcd8e7c4a9d4" providerId="AD" clId="Web-{888AC758-D3CE-1552-D928-726FB8CE4924}" dt="2024-10-18T17:10:42.437" v="251" actId="1076"/>
          <ac:spMkLst>
            <pc:docMk/>
            <pc:sldMk cId="785597627" sldId="38827"/>
            <ac:spMk id="3" creationId="{0F86EAC5-6D4F-A771-2ED6-94CF590FDD7D}"/>
          </ac:spMkLst>
        </pc:spChg>
        <pc:spChg chg="mod">
          <ac:chgData name="Lowry, Alesyn (HQ-OB000)" userId="S::bmerry@ndc.nasa.gov::5d03f60c-b34c-494d-a1f7-dcd8e7c4a9d4" providerId="AD" clId="Web-{888AC758-D3CE-1552-D928-726FB8CE4924}" dt="2024-10-18T17:10:48.937" v="254" actId="1076"/>
          <ac:spMkLst>
            <pc:docMk/>
            <pc:sldMk cId="785597627" sldId="38827"/>
            <ac:spMk id="16" creationId="{D65CC65B-62B6-3C38-E853-BE3FF4EEF5C9}"/>
          </ac:spMkLst>
        </pc:spChg>
      </pc:sldChg>
    </pc:docChg>
  </pc:docChgLst>
  <pc:docChgLst>
    <pc:chgData name="Bowie, Jonathan T. (HQ-OB000)" userId="S::jtbowie@ndc.nasa.gov::5686f823-7e77-47d7-a220-eb31d2554dab" providerId="AD" clId="Web-{43F803B4-BA75-F05A-A3E3-9BE81D12777E}"/>
    <pc:docChg chg="modSld">
      <pc:chgData name="Bowie, Jonathan T. (HQ-OB000)" userId="S::jtbowie@ndc.nasa.gov::5686f823-7e77-47d7-a220-eb31d2554dab" providerId="AD" clId="Web-{43F803B4-BA75-F05A-A3E3-9BE81D12777E}" dt="2024-10-16T19:26:38.960" v="301"/>
      <pc:docMkLst>
        <pc:docMk/>
      </pc:docMkLst>
      <pc:sldChg chg="modSp">
        <pc:chgData name="Bowie, Jonathan T. (HQ-OB000)" userId="S::jtbowie@ndc.nasa.gov::5686f823-7e77-47d7-a220-eb31d2554dab" providerId="AD" clId="Web-{43F803B4-BA75-F05A-A3E3-9BE81D12777E}" dt="2024-10-16T19:24:07.927" v="228" actId="20577"/>
        <pc:sldMkLst>
          <pc:docMk/>
          <pc:sldMk cId="661760883" sldId="518"/>
        </pc:sldMkLst>
        <pc:spChg chg="mod">
          <ac:chgData name="Bowie, Jonathan T. (HQ-OB000)" userId="S::jtbowie@ndc.nasa.gov::5686f823-7e77-47d7-a220-eb31d2554dab" providerId="AD" clId="Web-{43F803B4-BA75-F05A-A3E3-9BE81D12777E}" dt="2024-10-16T19:24:07.927" v="228" actId="20577"/>
          <ac:spMkLst>
            <pc:docMk/>
            <pc:sldMk cId="661760883" sldId="518"/>
            <ac:spMk id="4" creationId="{FBE221EF-7FBF-97F5-959E-FD97539C22C3}"/>
          </ac:spMkLst>
        </pc:spChg>
      </pc:sldChg>
      <pc:sldChg chg="modSp">
        <pc:chgData name="Bowie, Jonathan T. (HQ-OB000)" userId="S::jtbowie@ndc.nasa.gov::5686f823-7e77-47d7-a220-eb31d2554dab" providerId="AD" clId="Web-{43F803B4-BA75-F05A-A3E3-9BE81D12777E}" dt="2024-10-16T19:26:38.960" v="301"/>
        <pc:sldMkLst>
          <pc:docMk/>
          <pc:sldMk cId="1606724942" sldId="38820"/>
        </pc:sldMkLst>
        <pc:graphicFrameChg chg="mod modGraphic">
          <ac:chgData name="Bowie, Jonathan T. (HQ-OB000)" userId="S::jtbowie@ndc.nasa.gov::5686f823-7e77-47d7-a220-eb31d2554dab" providerId="AD" clId="Web-{43F803B4-BA75-F05A-A3E3-9BE81D12777E}" dt="2024-10-16T19:26:38.960" v="301"/>
          <ac:graphicFrameMkLst>
            <pc:docMk/>
            <pc:sldMk cId="1606724942" sldId="38820"/>
            <ac:graphicFrameMk id="6" creationId="{EB408B7F-08F0-1C71-2DF6-026EA0181768}"/>
          </ac:graphicFrameMkLst>
        </pc:graphicFrameChg>
      </pc:sldChg>
    </pc:docChg>
  </pc:docChgLst>
  <pc:docChgLst>
    <pc:chgData name="Lowry, Alesyn (HQ-OB000)" userId="S::bmerry@ndc.nasa.gov::5d03f60c-b34c-494d-a1f7-dcd8e7c4a9d4" providerId="AD" clId="Web-{B5EC1046-AEB5-DB8E-2004-F6A3042EEAF8}"/>
    <pc:docChg chg="modSld">
      <pc:chgData name="Lowry, Alesyn (HQ-OB000)" userId="S::bmerry@ndc.nasa.gov::5d03f60c-b34c-494d-a1f7-dcd8e7c4a9d4" providerId="AD" clId="Web-{B5EC1046-AEB5-DB8E-2004-F6A3042EEAF8}" dt="2024-10-18T17:04:48.309" v="51" actId="20577"/>
      <pc:docMkLst>
        <pc:docMk/>
      </pc:docMkLst>
      <pc:sldChg chg="modSp">
        <pc:chgData name="Lowry, Alesyn (HQ-OB000)" userId="S::bmerry@ndc.nasa.gov::5d03f60c-b34c-494d-a1f7-dcd8e7c4a9d4" providerId="AD" clId="Web-{B5EC1046-AEB5-DB8E-2004-F6A3042EEAF8}" dt="2024-10-18T17:04:48.309" v="51" actId="20577"/>
        <pc:sldMkLst>
          <pc:docMk/>
          <pc:sldMk cId="785597627" sldId="38827"/>
        </pc:sldMkLst>
        <pc:spChg chg="mod">
          <ac:chgData name="Lowry, Alesyn (HQ-OB000)" userId="S::bmerry@ndc.nasa.gov::5d03f60c-b34c-494d-a1f7-dcd8e7c4a9d4" providerId="AD" clId="Web-{B5EC1046-AEB5-DB8E-2004-F6A3042EEAF8}" dt="2024-10-18T17:04:48.309" v="51" actId="20577"/>
          <ac:spMkLst>
            <pc:docMk/>
            <pc:sldMk cId="785597627" sldId="38827"/>
            <ac:spMk id="16" creationId="{D65CC65B-62B6-3C38-E853-BE3FF4EEF5C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657DA1-6A3B-6245-B07C-3234CBE007C4}" type="datetimeFigureOut">
              <a:rPr lang="en-US" smtClean="0"/>
              <a:t>10/18/2024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E70A95-ACE2-C541-A304-087E06672C4E}" type="slidenum">
              <a:rPr lang="en-US" smtClean="0"/>
              <a:t>‹#›</a:t>
            </a:fld>
            <a:endParaRPr lang="en-US"/>
          </a:p>
        </p:txBody>
      </p:sp>
    </p:spTree>
    <p:extLst>
      <p:ext uri="{BB962C8B-B14F-4D97-AF65-F5344CB8AC3E}">
        <p14:creationId xmlns:p14="http://schemas.microsoft.com/office/powerpoint/2010/main" val="13495509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4E70A95-ACE2-C541-A304-087E06672C4E}" type="slidenum">
              <a:rPr lang="en-US" smtClean="0"/>
              <a:t>2</a:t>
            </a:fld>
            <a:endParaRPr lang="en-US"/>
          </a:p>
        </p:txBody>
      </p:sp>
    </p:spTree>
    <p:extLst>
      <p:ext uri="{BB962C8B-B14F-4D97-AF65-F5344CB8AC3E}">
        <p14:creationId xmlns:p14="http://schemas.microsoft.com/office/powerpoint/2010/main" val="20291541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4E70A95-ACE2-C541-A304-087E06672C4E}" type="slidenum">
              <a:rPr lang="en-US" smtClean="0"/>
              <a:t>6</a:t>
            </a:fld>
            <a:endParaRPr lang="en-US"/>
          </a:p>
        </p:txBody>
      </p:sp>
    </p:spTree>
    <p:extLst>
      <p:ext uri="{BB962C8B-B14F-4D97-AF65-F5344CB8AC3E}">
        <p14:creationId xmlns:p14="http://schemas.microsoft.com/office/powerpoint/2010/main" val="20291541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4E70A95-ACE2-C541-A304-087E06672C4E}" type="slidenum">
              <a:rPr lang="en-US" smtClean="0"/>
              <a:t>7</a:t>
            </a:fld>
            <a:endParaRPr lang="en-US"/>
          </a:p>
        </p:txBody>
      </p:sp>
    </p:spTree>
    <p:extLst>
      <p:ext uri="{BB962C8B-B14F-4D97-AF65-F5344CB8AC3E}">
        <p14:creationId xmlns:p14="http://schemas.microsoft.com/office/powerpoint/2010/main" val="3311299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4E70A95-ACE2-C541-A304-087E06672C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40543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4E70A95-ACE2-C541-A304-087E06672C4E}" type="slidenum">
              <a:rPr lang="en-US" smtClean="0"/>
              <a:t>10</a:t>
            </a:fld>
            <a:endParaRPr lang="en-US"/>
          </a:p>
        </p:txBody>
      </p:sp>
    </p:spTree>
    <p:extLst>
      <p:ext uri="{BB962C8B-B14F-4D97-AF65-F5344CB8AC3E}">
        <p14:creationId xmlns:p14="http://schemas.microsoft.com/office/powerpoint/2010/main" val="34173796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4E70A95-ACE2-C541-A304-087E06672C4E}" type="slidenum">
              <a:rPr lang="en-US" smtClean="0"/>
              <a:t>11</a:t>
            </a:fld>
            <a:endParaRPr lang="en-US"/>
          </a:p>
        </p:txBody>
      </p:sp>
    </p:spTree>
    <p:extLst>
      <p:ext uri="{BB962C8B-B14F-4D97-AF65-F5344CB8AC3E}">
        <p14:creationId xmlns:p14="http://schemas.microsoft.com/office/powerpoint/2010/main" val="38014243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4E70A95-ACE2-C541-A304-087E06672C4E}" type="slidenum">
              <a:rPr lang="en-US" smtClean="0"/>
              <a:t>13</a:t>
            </a:fld>
            <a:endParaRPr lang="en-US"/>
          </a:p>
        </p:txBody>
      </p:sp>
    </p:spTree>
    <p:extLst>
      <p:ext uri="{BB962C8B-B14F-4D97-AF65-F5344CB8AC3E}">
        <p14:creationId xmlns:p14="http://schemas.microsoft.com/office/powerpoint/2010/main" val="26195096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F769104-B251-2F45-8068-2262482AC1F7}" type="slidenum">
              <a:rPr lang="en-US" smtClean="0">
                <a:solidFill>
                  <a:prstClr val="black">
                    <a:tint val="75000"/>
                  </a:prstClr>
                </a:solidFill>
              </a:rPr>
              <a:pPr/>
              <a:t>‹#›</a:t>
            </a:fld>
            <a:endParaRPr lang="en-US">
              <a:solidFill>
                <a:prstClr val="black">
                  <a:tint val="75000"/>
                </a:prstClr>
              </a:solidFill>
            </a:endParaRPr>
          </a:p>
        </p:txBody>
      </p:sp>
      <p:pic>
        <p:nvPicPr>
          <p:cNvPr id="7" name="Picture 6">
            <a:extLst>
              <a:ext uri="{FF2B5EF4-FFF2-40B4-BE49-F238E27FC236}">
                <a16:creationId xmlns:a16="http://schemas.microsoft.com/office/drawing/2014/main" id="{83EBD86A-8425-2916-AD01-A6CB4F658375}"/>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595769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6600" y="0"/>
            <a:ext cx="10515600" cy="657274"/>
          </a:xfrm>
        </p:spPr>
        <p:txBody>
          <a:bodyPr>
            <a:normAutofit/>
          </a:bodyPr>
          <a:lstStyle>
            <a:lvl1pPr>
              <a:defRPr sz="2800" b="1">
                <a:solidFill>
                  <a:schemeClr val="bg1"/>
                </a:solidFill>
              </a:defRPr>
            </a:lvl1pPr>
          </a:lstStyle>
          <a:p>
            <a:r>
              <a:rPr lang="en-US"/>
              <a:t>Click to edit Master title style</a:t>
            </a:r>
          </a:p>
        </p:txBody>
      </p:sp>
      <p:sp>
        <p:nvSpPr>
          <p:cNvPr id="3" name="Content Placeholder 2"/>
          <p:cNvSpPr>
            <a:spLocks noGrp="1"/>
          </p:cNvSpPr>
          <p:nvPr>
            <p:ph idx="1"/>
          </p:nvPr>
        </p:nvSpPr>
        <p:spPr>
          <a:xfrm>
            <a:off x="396600" y="914400"/>
            <a:ext cx="10822800" cy="4621763"/>
          </a:xfrm>
        </p:spPr>
        <p:txBody>
          <a:bodyPr/>
          <a:lstStyle>
            <a:lvl1pPr>
              <a:defRPr sz="2000"/>
            </a:lvl1pPr>
            <a:lvl2pPr>
              <a:defRPr sz="2000"/>
            </a:lvl2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1692800" y="6492876"/>
            <a:ext cx="477000" cy="365125"/>
          </a:xfrm>
        </p:spPr>
        <p:txBody>
          <a:bodyPr/>
          <a:lstStyle>
            <a:lvl1pPr>
              <a:defRPr sz="1000">
                <a:solidFill>
                  <a:schemeClr val="tx1"/>
                </a:solidFill>
              </a:defRPr>
            </a:lvl1pPr>
          </a:lstStyle>
          <a:p>
            <a:fld id="{AF769104-B251-2F45-8068-2262482AC1F7}"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768818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F769104-B251-2F45-8068-2262482AC1F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9002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F769104-B251-2F45-8068-2262482AC1F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8634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F769104-B251-2F45-8068-2262482AC1F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03433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F769104-B251-2F45-8068-2262482AC1F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67747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F769104-B251-2F45-8068-2262482AC1F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76774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F769104-B251-2F45-8068-2262482AC1F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21462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F769104-B251-2F45-8068-2262482AC1F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51078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F769104-B251-2F45-8068-2262482AC1F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99348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F769104-B251-2F45-8068-2262482AC1F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79031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2700"/>
            <a:ext cx="10972800" cy="1104900"/>
          </a:xfrm>
          <a:prstGeom prst="rect">
            <a:avLst/>
          </a:prstGeom>
        </p:spPr>
        <p:txBody>
          <a:bodyPr lIns="91429" tIns="45714" rIns="91429" bIns="45714"/>
          <a:lstStyle/>
          <a:p>
            <a:r>
              <a:rPr lang="en-US"/>
              <a:t>Click to edit Master title style</a:t>
            </a:r>
          </a:p>
        </p:txBody>
      </p:sp>
      <p:sp>
        <p:nvSpPr>
          <p:cNvPr id="4" name="Date Placeholder 3"/>
          <p:cNvSpPr>
            <a:spLocks noGrp="1"/>
          </p:cNvSpPr>
          <p:nvPr>
            <p:ph type="dt" sz="half" idx="10"/>
          </p:nvPr>
        </p:nvSpPr>
        <p:spPr>
          <a:xfrm>
            <a:off x="609600" y="6628248"/>
            <a:ext cx="2844800" cy="210205"/>
          </a:xfrm>
          <a:prstGeom prst="rect">
            <a:avLst/>
          </a:prstGeom>
        </p:spPr>
        <p:txBody>
          <a:bodyPr lIns="91429" tIns="45714" rIns="91429" bIns="45714"/>
          <a:lstStyle/>
          <a:p>
            <a:pPr defTabSz="914270"/>
            <a:endParaRPr lang="en-US">
              <a:solidFill>
                <a:prstClr val="black">
                  <a:tint val="75000"/>
                </a:prstClr>
              </a:solidFill>
              <a:ea typeface="MS PGothic" charset="0"/>
            </a:endParaRPr>
          </a:p>
        </p:txBody>
      </p:sp>
      <p:sp>
        <p:nvSpPr>
          <p:cNvPr id="5" name="Footer Placeholder 4"/>
          <p:cNvSpPr>
            <a:spLocks noGrp="1"/>
          </p:cNvSpPr>
          <p:nvPr>
            <p:ph type="ftr" sz="quarter" idx="11"/>
          </p:nvPr>
        </p:nvSpPr>
        <p:spPr>
          <a:xfrm>
            <a:off x="4165600" y="6628248"/>
            <a:ext cx="3860800" cy="210205"/>
          </a:xfrm>
          <a:prstGeom prst="rect">
            <a:avLst/>
          </a:prstGeom>
        </p:spPr>
        <p:txBody>
          <a:bodyPr lIns="91429" tIns="45714" rIns="91429" bIns="45714"/>
          <a:lstStyle/>
          <a:p>
            <a:pPr defTabSz="914270"/>
            <a:endParaRPr lang="en-US">
              <a:solidFill>
                <a:prstClr val="black">
                  <a:tint val="75000"/>
                </a:prstClr>
              </a:solidFill>
              <a:ea typeface="MS PGothic" charset="0"/>
            </a:endParaRPr>
          </a:p>
        </p:txBody>
      </p:sp>
      <p:sp>
        <p:nvSpPr>
          <p:cNvPr id="6" name="Slide Number Placeholder 5"/>
          <p:cNvSpPr>
            <a:spLocks noGrp="1"/>
          </p:cNvSpPr>
          <p:nvPr>
            <p:ph type="sldNum" sz="quarter" idx="12"/>
          </p:nvPr>
        </p:nvSpPr>
        <p:spPr>
          <a:xfrm>
            <a:off x="9347200" y="6638278"/>
            <a:ext cx="2844800" cy="210205"/>
          </a:xfrm>
          <a:prstGeom prst="rect">
            <a:avLst/>
          </a:prstGeom>
        </p:spPr>
        <p:txBody>
          <a:bodyPr lIns="91429" tIns="45714" rIns="91429" bIns="45714"/>
          <a:lstStyle/>
          <a:p>
            <a:fld id="{87B28F38-D049-5F43-A036-3D1F4DDC4C63}" type="slidenum">
              <a:rPr lang="en-US">
                <a:solidFill>
                  <a:prstClr val="black">
                    <a:tint val="75000"/>
                  </a:prstClr>
                </a:solidFill>
              </a:rPr>
              <a:pPr/>
              <a:t>‹#›</a:t>
            </a:fld>
            <a:endParaRPr lang="en-US">
              <a:solidFill>
                <a:prstClr val="black">
                  <a:tint val="75000"/>
                </a:prstClr>
              </a:solidFill>
            </a:endParaRPr>
          </a:p>
        </p:txBody>
      </p:sp>
      <p:sp>
        <p:nvSpPr>
          <p:cNvPr id="7" name="Text Placeholder 2"/>
          <p:cNvSpPr>
            <a:spLocks noGrp="1"/>
          </p:cNvSpPr>
          <p:nvPr>
            <p:ph idx="1"/>
          </p:nvPr>
        </p:nvSpPr>
        <p:spPr>
          <a:xfrm>
            <a:off x="609600" y="1206501"/>
            <a:ext cx="10972800" cy="5416550"/>
          </a:xfrm>
          <a:prstGeom prst="rect">
            <a:avLst/>
          </a:prstGeom>
        </p:spPr>
        <p:txBody>
          <a:bodyPr vert="horz" lIns="91407" tIns="45704" rIns="91407" bIns="4570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876647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2700"/>
            <a:ext cx="10972800" cy="1104900"/>
          </a:xfrm>
          <a:prstGeom prst="rect">
            <a:avLst/>
          </a:prstGeom>
        </p:spPr>
        <p:txBody>
          <a:bodyPr lIns="91429" tIns="45714" rIns="91429" bIns="45714"/>
          <a:lstStyle/>
          <a:p>
            <a:r>
              <a:rPr lang="en-US"/>
              <a:t>Click to edit Master title style</a:t>
            </a:r>
          </a:p>
        </p:txBody>
      </p:sp>
      <p:sp>
        <p:nvSpPr>
          <p:cNvPr id="4" name="Date Placeholder 3"/>
          <p:cNvSpPr>
            <a:spLocks noGrp="1"/>
          </p:cNvSpPr>
          <p:nvPr>
            <p:ph type="dt" sz="half" idx="10"/>
          </p:nvPr>
        </p:nvSpPr>
        <p:spPr>
          <a:xfrm>
            <a:off x="609600" y="6628242"/>
            <a:ext cx="2844800" cy="210205"/>
          </a:xfrm>
          <a:prstGeom prst="rect">
            <a:avLst/>
          </a:prstGeom>
        </p:spPr>
        <p:txBody>
          <a:bodyPr lIns="91429" tIns="45714" rIns="91429" bIns="45714"/>
          <a:lstStyle/>
          <a:p>
            <a:endParaRPr lang="en-US">
              <a:solidFill>
                <a:prstClr val="black">
                  <a:tint val="75000"/>
                </a:prstClr>
              </a:solidFill>
            </a:endParaRPr>
          </a:p>
        </p:txBody>
      </p:sp>
      <p:sp>
        <p:nvSpPr>
          <p:cNvPr id="5" name="Footer Placeholder 4"/>
          <p:cNvSpPr>
            <a:spLocks noGrp="1"/>
          </p:cNvSpPr>
          <p:nvPr>
            <p:ph type="ftr" sz="quarter" idx="11"/>
          </p:nvPr>
        </p:nvSpPr>
        <p:spPr>
          <a:xfrm>
            <a:off x="4165600" y="6628242"/>
            <a:ext cx="3860800" cy="210205"/>
          </a:xfrm>
          <a:prstGeom prst="rect">
            <a:avLst/>
          </a:prstGeom>
        </p:spPr>
        <p:txBody>
          <a:bodyPr lIns="91429" tIns="45714" rIns="91429" bIns="45714"/>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628242"/>
            <a:ext cx="2844800" cy="210205"/>
          </a:xfrm>
          <a:prstGeom prst="rect">
            <a:avLst/>
          </a:prstGeom>
        </p:spPr>
        <p:txBody>
          <a:bodyPr lIns="91429" tIns="45714" rIns="91429" bIns="45714"/>
          <a:lstStyle/>
          <a:p>
            <a:fld id="{87B28F38-D049-5F43-A036-3D1F4DDC4C63}" type="slidenum">
              <a:rPr lang="en-US">
                <a:solidFill>
                  <a:prstClr val="black">
                    <a:tint val="75000"/>
                  </a:prstClr>
                </a:solidFill>
              </a:rPr>
              <a:pPr/>
              <a:t>‹#›</a:t>
            </a:fld>
            <a:endParaRPr lang="en-US">
              <a:solidFill>
                <a:prstClr val="black">
                  <a:tint val="75000"/>
                </a:prstClr>
              </a:solidFill>
            </a:endParaRPr>
          </a:p>
        </p:txBody>
      </p:sp>
      <p:sp>
        <p:nvSpPr>
          <p:cNvPr id="7" name="Text Placeholder 2"/>
          <p:cNvSpPr>
            <a:spLocks noGrp="1"/>
          </p:cNvSpPr>
          <p:nvPr>
            <p:ph idx="1"/>
          </p:nvPr>
        </p:nvSpPr>
        <p:spPr>
          <a:xfrm>
            <a:off x="609600" y="1206501"/>
            <a:ext cx="10972800" cy="5416550"/>
          </a:xfrm>
          <a:prstGeom prst="rect">
            <a:avLst/>
          </a:prstGeom>
        </p:spPr>
        <p:txBody>
          <a:bodyPr vert="horz" lIns="91407" tIns="45704" rIns="91407" bIns="4570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832631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316124" y="319367"/>
            <a:ext cx="8451273" cy="508130"/>
          </a:xfrm>
          <a:prstGeom prst="rect">
            <a:avLst/>
          </a:prstGeom>
        </p:spPr>
        <p:txBody>
          <a:bodyPr lIns="0">
            <a:noAutofit/>
          </a:bodyPr>
          <a:lstStyle>
            <a:lvl1pPr algn="l">
              <a:defRPr sz="2000" b="1" i="0">
                <a:solidFill>
                  <a:schemeClr val="bg1"/>
                </a:solidFill>
                <a:latin typeface="Arial"/>
                <a:cs typeface="Arial"/>
              </a:defRPr>
            </a:lvl1pPr>
          </a:lstStyle>
          <a:p>
            <a:r>
              <a:rPr lang="en-US"/>
              <a:t>Click to edit Master title style</a:t>
            </a:r>
          </a:p>
        </p:txBody>
      </p:sp>
    </p:spTree>
    <p:extLst>
      <p:ext uri="{BB962C8B-B14F-4D97-AF65-F5344CB8AC3E}">
        <p14:creationId xmlns:p14="http://schemas.microsoft.com/office/powerpoint/2010/main" val="22405212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and Blank">
    <p:spTree>
      <p:nvGrpSpPr>
        <p:cNvPr id="1" name=""/>
        <p:cNvGrpSpPr/>
        <p:nvPr/>
      </p:nvGrpSpPr>
      <p:grpSpPr>
        <a:xfrm>
          <a:off x="0" y="0"/>
          <a:ext cx="0" cy="0"/>
          <a:chOff x="0" y="0"/>
          <a:chExt cx="0" cy="0"/>
        </a:xfrm>
      </p:grpSpPr>
      <p:sp>
        <p:nvSpPr>
          <p:cNvPr id="7" name="Title 1"/>
          <p:cNvSpPr txBox="1">
            <a:spLocks/>
          </p:cNvSpPr>
          <p:nvPr/>
        </p:nvSpPr>
        <p:spPr>
          <a:xfrm>
            <a:off x="609600" y="274638"/>
            <a:ext cx="10972800" cy="1143000"/>
          </a:xfrm>
          <a:prstGeom prst="rect">
            <a:avLst/>
          </a:prstGeom>
        </p:spPr>
        <p:txBody>
          <a:bodyPr/>
          <a:lstStyle>
            <a:lvl1pPr algn="ctr" defTabSz="457200" rtl="0" eaLnBrk="0" fontAlgn="base" hangingPunct="0">
              <a:spcBef>
                <a:spcPct val="0"/>
              </a:spcBef>
              <a:spcAft>
                <a:spcPct val="0"/>
              </a:spcAft>
              <a:defRPr sz="3200" kern="1200">
                <a:solidFill>
                  <a:schemeClr val="bg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endParaRPr lang="en-US" sz="3200">
              <a:solidFill>
                <a:srgbClr val="FFFFFF"/>
              </a:solidFill>
            </a:endParaRPr>
          </a:p>
        </p:txBody>
      </p:sp>
      <p:sp>
        <p:nvSpPr>
          <p:cNvPr id="9" name="Title 1"/>
          <p:cNvSpPr>
            <a:spLocks noGrp="1"/>
          </p:cNvSpPr>
          <p:nvPr>
            <p:ph type="title"/>
          </p:nvPr>
        </p:nvSpPr>
        <p:spPr>
          <a:xfrm>
            <a:off x="1219200" y="1"/>
            <a:ext cx="9855200" cy="1054385"/>
          </a:xfrm>
          <a:prstGeom prst="rect">
            <a:avLst/>
          </a:prstGeom>
        </p:spPr>
        <p:txBody>
          <a:bodyPr anchor="ctr"/>
          <a:lstStyle>
            <a:lvl1pPr>
              <a:defRPr sz="3200" b="1">
                <a:solidFill>
                  <a:schemeClr val="bg1"/>
                </a:solidFill>
                <a:latin typeface="Helvetica"/>
                <a:cs typeface="Helvetica"/>
              </a:defRPr>
            </a:lvl1pPr>
          </a:lstStyle>
          <a:p>
            <a:r>
              <a:rPr lang="en-US"/>
              <a:t>Click to edit Master title style</a:t>
            </a:r>
          </a:p>
        </p:txBody>
      </p:sp>
      <p:sp>
        <p:nvSpPr>
          <p:cNvPr id="8" name="Rectangle 4"/>
          <p:cNvSpPr>
            <a:spLocks noGrp="1" noChangeArrowheads="1"/>
          </p:cNvSpPr>
          <p:nvPr>
            <p:ph type="sldNum" sz="quarter" idx="10"/>
          </p:nvPr>
        </p:nvSpPr>
        <p:spPr>
          <a:xfrm>
            <a:off x="11684000" y="6719888"/>
            <a:ext cx="508000" cy="138112"/>
          </a:xfrm>
          <a:prstGeom prst="rect">
            <a:avLst/>
          </a:prstGeom>
        </p:spPr>
        <p:txBody>
          <a:bodyPr/>
          <a:lstStyle>
            <a:lvl1pPr algn="r">
              <a:defRPr>
                <a:latin typeface="Calibri"/>
                <a:cs typeface="Calibri"/>
              </a:defRPr>
            </a:lvl1pPr>
          </a:lstStyle>
          <a:p>
            <a:pPr>
              <a:defRPr/>
            </a:pPr>
            <a:fld id="{C4CA8F6E-FEAE-3B4E-B275-17DDD45724F1}" type="slidenum">
              <a:rPr lang="en-US" smtClean="0">
                <a:solidFill>
                  <a:srgbClr val="000000">
                    <a:lumMod val="65000"/>
                    <a:lumOff val="35000"/>
                  </a:srgbClr>
                </a:solidFill>
              </a:rPr>
              <a:pPr>
                <a:defRPr/>
              </a:pPr>
              <a:t>‹#›</a:t>
            </a:fld>
            <a:endParaRPr lang="en-US">
              <a:solidFill>
                <a:srgbClr val="000000">
                  <a:lumMod val="65000"/>
                  <a:lumOff val="35000"/>
                </a:srgbClr>
              </a:solidFill>
            </a:endParaRPr>
          </a:p>
        </p:txBody>
      </p:sp>
      <p:sp>
        <p:nvSpPr>
          <p:cNvPr id="10" name="Rectangle 5"/>
          <p:cNvSpPr>
            <a:spLocks noGrp="1" noChangeArrowheads="1"/>
          </p:cNvSpPr>
          <p:nvPr>
            <p:ph type="dt" sz="half" idx="11"/>
          </p:nvPr>
        </p:nvSpPr>
        <p:spPr>
          <a:xfrm>
            <a:off x="0" y="6719888"/>
            <a:ext cx="1930400" cy="138112"/>
          </a:xfrm>
          <a:prstGeom prst="rect">
            <a:avLst/>
          </a:prstGeom>
        </p:spPr>
        <p:txBody>
          <a:bodyPr/>
          <a:lstStyle>
            <a:lvl1pPr>
              <a:defRPr>
                <a:latin typeface="Calibri"/>
                <a:cs typeface="Calibri"/>
              </a:defRPr>
            </a:lvl1pPr>
          </a:lstStyle>
          <a:p>
            <a:pPr>
              <a:defRPr/>
            </a:pPr>
            <a:endParaRPr lang="en-US">
              <a:solidFill>
                <a:srgbClr val="000000">
                  <a:lumMod val="65000"/>
                  <a:lumOff val="35000"/>
                </a:srgbClr>
              </a:solidFill>
            </a:endParaRPr>
          </a:p>
        </p:txBody>
      </p:sp>
      <p:sp>
        <p:nvSpPr>
          <p:cNvPr id="11" name="Rectangle 7"/>
          <p:cNvSpPr>
            <a:spLocks noGrp="1" noChangeArrowheads="1"/>
          </p:cNvSpPr>
          <p:nvPr>
            <p:ph type="ftr" sz="quarter" idx="12"/>
          </p:nvPr>
        </p:nvSpPr>
        <p:spPr>
          <a:xfrm>
            <a:off x="3111500" y="6719888"/>
            <a:ext cx="5985933" cy="138112"/>
          </a:xfrm>
          <a:prstGeom prst="rect">
            <a:avLst/>
          </a:prstGeom>
        </p:spPr>
        <p:txBody>
          <a:bodyPr/>
          <a:lstStyle>
            <a:lvl1pPr>
              <a:defRPr>
                <a:latin typeface="Calibri"/>
                <a:cs typeface="Calibri"/>
              </a:defRPr>
            </a:lvl1pPr>
          </a:lstStyle>
          <a:p>
            <a:pPr>
              <a:defRPr/>
            </a:pPr>
            <a:endParaRPr lang="en-US">
              <a:solidFill>
                <a:srgbClr val="000000">
                  <a:lumMod val="50000"/>
                  <a:lumOff val="50000"/>
                </a:srgbClr>
              </a:solidFill>
            </a:endParaRPr>
          </a:p>
        </p:txBody>
      </p:sp>
    </p:spTree>
    <p:extLst>
      <p:ext uri="{BB962C8B-B14F-4D97-AF65-F5344CB8AC3E}">
        <p14:creationId xmlns:p14="http://schemas.microsoft.com/office/powerpoint/2010/main" val="16690203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itle and Blank">
    <p:spTree>
      <p:nvGrpSpPr>
        <p:cNvPr id="1" name=""/>
        <p:cNvGrpSpPr/>
        <p:nvPr/>
      </p:nvGrpSpPr>
      <p:grpSpPr>
        <a:xfrm>
          <a:off x="0" y="0"/>
          <a:ext cx="0" cy="0"/>
          <a:chOff x="0" y="0"/>
          <a:chExt cx="0" cy="0"/>
        </a:xfrm>
      </p:grpSpPr>
      <p:sp>
        <p:nvSpPr>
          <p:cNvPr id="7" name="Title 1"/>
          <p:cNvSpPr txBox="1">
            <a:spLocks/>
          </p:cNvSpPr>
          <p:nvPr userDrawn="1"/>
        </p:nvSpPr>
        <p:spPr>
          <a:xfrm>
            <a:off x="609600" y="274638"/>
            <a:ext cx="10972800" cy="1143000"/>
          </a:xfrm>
          <a:prstGeom prst="rect">
            <a:avLst/>
          </a:prstGeom>
        </p:spPr>
        <p:txBody>
          <a:bodyPr/>
          <a:lstStyle>
            <a:lvl1pPr algn="ctr" defTabSz="457200" rtl="0" eaLnBrk="0" fontAlgn="base" hangingPunct="0">
              <a:spcBef>
                <a:spcPct val="0"/>
              </a:spcBef>
              <a:spcAft>
                <a:spcPct val="0"/>
              </a:spcAft>
              <a:defRPr sz="3200" kern="1200">
                <a:solidFill>
                  <a:schemeClr val="bg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endParaRPr lang="en-US" sz="3200">
              <a:solidFill>
                <a:srgbClr val="FFFFFF"/>
              </a:solidFill>
            </a:endParaRPr>
          </a:p>
        </p:txBody>
      </p:sp>
      <p:sp>
        <p:nvSpPr>
          <p:cNvPr id="9" name="Title 1"/>
          <p:cNvSpPr>
            <a:spLocks noGrp="1"/>
          </p:cNvSpPr>
          <p:nvPr>
            <p:ph type="title"/>
          </p:nvPr>
        </p:nvSpPr>
        <p:spPr>
          <a:xfrm>
            <a:off x="1219200" y="1"/>
            <a:ext cx="9855200" cy="1054385"/>
          </a:xfrm>
          <a:prstGeom prst="rect">
            <a:avLst/>
          </a:prstGeom>
        </p:spPr>
        <p:txBody>
          <a:bodyPr anchor="ctr"/>
          <a:lstStyle>
            <a:lvl1pPr>
              <a:defRPr sz="3200" b="1">
                <a:solidFill>
                  <a:schemeClr val="bg1"/>
                </a:solidFill>
                <a:latin typeface="Helvetica"/>
                <a:cs typeface="Helvetica"/>
              </a:defRPr>
            </a:lvl1pPr>
          </a:lstStyle>
          <a:p>
            <a:endParaRPr lang="en-US"/>
          </a:p>
        </p:txBody>
      </p:sp>
      <p:sp>
        <p:nvSpPr>
          <p:cNvPr id="8" name="Rectangle 4"/>
          <p:cNvSpPr>
            <a:spLocks noGrp="1" noChangeArrowheads="1"/>
          </p:cNvSpPr>
          <p:nvPr>
            <p:ph type="sldNum" sz="quarter" idx="10"/>
          </p:nvPr>
        </p:nvSpPr>
        <p:spPr>
          <a:xfrm>
            <a:off x="11684000" y="6719888"/>
            <a:ext cx="508000" cy="138112"/>
          </a:xfrm>
          <a:prstGeom prst="rect">
            <a:avLst/>
          </a:prstGeom>
        </p:spPr>
        <p:txBody>
          <a:bodyPr/>
          <a:lstStyle>
            <a:lvl1pPr algn="r">
              <a:defRPr>
                <a:latin typeface="Calibri"/>
                <a:cs typeface="Calibri"/>
              </a:defRPr>
            </a:lvl1pPr>
          </a:lstStyle>
          <a:p>
            <a:pPr>
              <a:defRPr/>
            </a:pPr>
            <a:fld id="{C4CA8F6E-FEAE-3B4E-B275-17DDD45724F1}" type="slidenum">
              <a:rPr lang="en-US" smtClean="0">
                <a:solidFill>
                  <a:srgbClr val="000000">
                    <a:lumMod val="65000"/>
                    <a:lumOff val="35000"/>
                  </a:srgbClr>
                </a:solidFill>
              </a:rPr>
              <a:pPr>
                <a:defRPr/>
              </a:pPr>
              <a:t>‹#›</a:t>
            </a:fld>
            <a:endParaRPr lang="en-US">
              <a:solidFill>
                <a:srgbClr val="000000">
                  <a:lumMod val="65000"/>
                  <a:lumOff val="35000"/>
                </a:srgbClr>
              </a:solidFill>
            </a:endParaRPr>
          </a:p>
        </p:txBody>
      </p:sp>
      <p:sp>
        <p:nvSpPr>
          <p:cNvPr id="10" name="Rectangle 5"/>
          <p:cNvSpPr>
            <a:spLocks noGrp="1" noChangeArrowheads="1"/>
          </p:cNvSpPr>
          <p:nvPr>
            <p:ph type="dt" sz="half" idx="11"/>
          </p:nvPr>
        </p:nvSpPr>
        <p:spPr>
          <a:xfrm>
            <a:off x="0" y="6719888"/>
            <a:ext cx="1930400" cy="138112"/>
          </a:xfrm>
          <a:prstGeom prst="rect">
            <a:avLst/>
          </a:prstGeom>
        </p:spPr>
        <p:txBody>
          <a:bodyPr/>
          <a:lstStyle>
            <a:lvl1pPr>
              <a:defRPr>
                <a:latin typeface="Calibri"/>
                <a:cs typeface="Calibri"/>
              </a:defRPr>
            </a:lvl1pPr>
          </a:lstStyle>
          <a:p>
            <a:pPr>
              <a:defRPr/>
            </a:pPr>
            <a:endParaRPr lang="en-US">
              <a:solidFill>
                <a:srgbClr val="000000">
                  <a:lumMod val="65000"/>
                  <a:lumOff val="35000"/>
                </a:srgbClr>
              </a:solidFill>
            </a:endParaRPr>
          </a:p>
        </p:txBody>
      </p:sp>
      <p:sp>
        <p:nvSpPr>
          <p:cNvPr id="11" name="Rectangle 7"/>
          <p:cNvSpPr>
            <a:spLocks noGrp="1" noChangeArrowheads="1"/>
          </p:cNvSpPr>
          <p:nvPr>
            <p:ph type="ftr" sz="quarter" idx="12"/>
          </p:nvPr>
        </p:nvSpPr>
        <p:spPr>
          <a:xfrm>
            <a:off x="3111500" y="6719888"/>
            <a:ext cx="5985933" cy="138112"/>
          </a:xfrm>
          <a:prstGeom prst="rect">
            <a:avLst/>
          </a:prstGeom>
        </p:spPr>
        <p:txBody>
          <a:bodyPr/>
          <a:lstStyle>
            <a:lvl1pPr>
              <a:defRPr>
                <a:latin typeface="Calibri"/>
                <a:cs typeface="Calibri"/>
              </a:defRPr>
            </a:lvl1pPr>
          </a:lstStyle>
          <a:p>
            <a:pPr>
              <a:defRPr/>
            </a:pPr>
            <a:endParaRPr lang="en-US">
              <a:solidFill>
                <a:srgbClr val="000000">
                  <a:lumMod val="50000"/>
                  <a:lumOff val="50000"/>
                </a:srgbClr>
              </a:solidFill>
            </a:endParaRPr>
          </a:p>
        </p:txBody>
      </p:sp>
    </p:spTree>
    <p:extLst>
      <p:ext uri="{BB962C8B-B14F-4D97-AF65-F5344CB8AC3E}">
        <p14:creationId xmlns:p14="http://schemas.microsoft.com/office/powerpoint/2010/main" val="35185673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2700"/>
            <a:ext cx="10972800" cy="1104900"/>
          </a:xfrm>
          <a:prstGeom prst="rect">
            <a:avLst/>
          </a:prstGeom>
        </p:spPr>
        <p:txBody>
          <a:bodyPr/>
          <a:lstStyle/>
          <a:p>
            <a:r>
              <a:rPr lang="en-US"/>
              <a:t>Click to edit Master title style</a:t>
            </a:r>
          </a:p>
        </p:txBody>
      </p:sp>
      <p:sp>
        <p:nvSpPr>
          <p:cNvPr id="4" name="Date Placeholder 3"/>
          <p:cNvSpPr>
            <a:spLocks noGrp="1"/>
          </p:cNvSpPr>
          <p:nvPr>
            <p:ph type="dt" sz="half" idx="10"/>
          </p:nvPr>
        </p:nvSpPr>
        <p:spPr>
          <a:xfrm>
            <a:off x="609600" y="6628243"/>
            <a:ext cx="2844800" cy="210205"/>
          </a:xfrm>
          <a:prstGeom prst="rect">
            <a:avLst/>
          </a:prstGeom>
        </p:spPr>
        <p:txBody>
          <a:bodyPr/>
          <a:lstStyle/>
          <a:p>
            <a:endParaRPr lang="en-US">
              <a:solidFill>
                <a:prstClr val="black">
                  <a:tint val="75000"/>
                </a:prstClr>
              </a:solidFill>
              <a:ea typeface="ＭＳ Ｐゴシック" pitchFamily="-112" charset="-128"/>
            </a:endParaRPr>
          </a:p>
        </p:txBody>
      </p:sp>
      <p:sp>
        <p:nvSpPr>
          <p:cNvPr id="5" name="Footer Placeholder 4"/>
          <p:cNvSpPr>
            <a:spLocks noGrp="1"/>
          </p:cNvSpPr>
          <p:nvPr>
            <p:ph type="ftr" sz="quarter" idx="11"/>
          </p:nvPr>
        </p:nvSpPr>
        <p:spPr>
          <a:xfrm>
            <a:off x="4165600" y="6628243"/>
            <a:ext cx="3860800" cy="210205"/>
          </a:xfrm>
          <a:prstGeom prst="rect">
            <a:avLst/>
          </a:prstGeom>
        </p:spPr>
        <p:txBody>
          <a:bodyPr/>
          <a:lstStyle/>
          <a:p>
            <a:endParaRPr lang="en-US">
              <a:solidFill>
                <a:prstClr val="black">
                  <a:tint val="75000"/>
                </a:prstClr>
              </a:solidFill>
              <a:ea typeface="ＭＳ Ｐゴシック" pitchFamily="-112" charset="-128"/>
            </a:endParaRPr>
          </a:p>
        </p:txBody>
      </p:sp>
      <p:sp>
        <p:nvSpPr>
          <p:cNvPr id="6" name="Slide Number Placeholder 5"/>
          <p:cNvSpPr>
            <a:spLocks noGrp="1"/>
          </p:cNvSpPr>
          <p:nvPr>
            <p:ph type="sldNum" sz="quarter" idx="12"/>
          </p:nvPr>
        </p:nvSpPr>
        <p:spPr>
          <a:xfrm>
            <a:off x="8737600" y="6628243"/>
            <a:ext cx="2844800" cy="210205"/>
          </a:xfrm>
          <a:prstGeom prst="rect">
            <a:avLst/>
          </a:prstGeom>
        </p:spPr>
        <p:txBody>
          <a:bodyPr/>
          <a:lstStyle/>
          <a:p>
            <a:fld id="{87B28F38-D049-5F43-A036-3D1F4DDC4C63}" type="slidenum">
              <a:rPr lang="en-US">
                <a:solidFill>
                  <a:prstClr val="black">
                    <a:tint val="75000"/>
                  </a:prstClr>
                </a:solidFill>
                <a:ea typeface="ＭＳ Ｐゴシック" pitchFamily="-112" charset="-128"/>
              </a:rPr>
              <a:pPr/>
              <a:t>‹#›</a:t>
            </a:fld>
            <a:endParaRPr lang="en-US">
              <a:solidFill>
                <a:prstClr val="black">
                  <a:tint val="75000"/>
                </a:prstClr>
              </a:solidFill>
              <a:ea typeface="ＭＳ Ｐゴシック" pitchFamily="-112" charset="-128"/>
            </a:endParaRPr>
          </a:p>
        </p:txBody>
      </p:sp>
      <p:sp>
        <p:nvSpPr>
          <p:cNvPr id="7" name="Text Placeholder 2"/>
          <p:cNvSpPr>
            <a:spLocks noGrp="1"/>
          </p:cNvSpPr>
          <p:nvPr>
            <p:ph idx="1"/>
          </p:nvPr>
        </p:nvSpPr>
        <p:spPr>
          <a:xfrm>
            <a:off x="609600" y="1206500"/>
            <a:ext cx="10972800" cy="5416550"/>
          </a:xfrm>
          <a:prstGeom prst="rect">
            <a:avLst/>
          </a:prstGeom>
        </p:spPr>
        <p:txBody>
          <a:bodyPr vert="horz" lIns="91418" tIns="45709" rIns="91418" bIns="4570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761034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2700"/>
            <a:ext cx="10972800" cy="1104900"/>
          </a:xfrm>
          <a:prstGeom prst="rect">
            <a:avLst/>
          </a:prstGeom>
        </p:spPr>
        <p:txBody>
          <a:bodyPr/>
          <a:lstStyle/>
          <a:p>
            <a:r>
              <a:rPr lang="en-US"/>
              <a:t>Click to edit Master title style</a:t>
            </a:r>
          </a:p>
        </p:txBody>
      </p:sp>
      <p:sp>
        <p:nvSpPr>
          <p:cNvPr id="4" name="Date Placeholder 3"/>
          <p:cNvSpPr>
            <a:spLocks noGrp="1"/>
          </p:cNvSpPr>
          <p:nvPr>
            <p:ph type="dt" sz="half" idx="10"/>
          </p:nvPr>
        </p:nvSpPr>
        <p:spPr>
          <a:xfrm>
            <a:off x="609600" y="6628243"/>
            <a:ext cx="2844800" cy="210205"/>
          </a:xfrm>
          <a:prstGeom prst="rect">
            <a:avLst/>
          </a:prstGeom>
        </p:spPr>
        <p:txBody>
          <a:bodyPr/>
          <a:lstStyle/>
          <a:p>
            <a:endParaRPr lang="en-US">
              <a:solidFill>
                <a:prstClr val="black">
                  <a:tint val="75000"/>
                </a:prstClr>
              </a:solidFill>
              <a:ea typeface="ＭＳ Ｐゴシック" pitchFamily="-112" charset="-128"/>
            </a:endParaRPr>
          </a:p>
        </p:txBody>
      </p:sp>
      <p:sp>
        <p:nvSpPr>
          <p:cNvPr id="5" name="Footer Placeholder 4"/>
          <p:cNvSpPr>
            <a:spLocks noGrp="1"/>
          </p:cNvSpPr>
          <p:nvPr>
            <p:ph type="ftr" sz="quarter" idx="11"/>
          </p:nvPr>
        </p:nvSpPr>
        <p:spPr>
          <a:xfrm>
            <a:off x="4165600" y="6628243"/>
            <a:ext cx="3860800" cy="210205"/>
          </a:xfrm>
          <a:prstGeom prst="rect">
            <a:avLst/>
          </a:prstGeom>
        </p:spPr>
        <p:txBody>
          <a:bodyPr/>
          <a:lstStyle/>
          <a:p>
            <a:endParaRPr lang="en-US">
              <a:solidFill>
                <a:prstClr val="black">
                  <a:tint val="75000"/>
                </a:prstClr>
              </a:solidFill>
              <a:ea typeface="ＭＳ Ｐゴシック" pitchFamily="-112" charset="-128"/>
            </a:endParaRPr>
          </a:p>
        </p:txBody>
      </p:sp>
      <p:sp>
        <p:nvSpPr>
          <p:cNvPr id="6" name="Slide Number Placeholder 5"/>
          <p:cNvSpPr>
            <a:spLocks noGrp="1"/>
          </p:cNvSpPr>
          <p:nvPr>
            <p:ph type="sldNum" sz="quarter" idx="12"/>
          </p:nvPr>
        </p:nvSpPr>
        <p:spPr>
          <a:xfrm>
            <a:off x="9347200" y="6638273"/>
            <a:ext cx="2844800" cy="210205"/>
          </a:xfrm>
          <a:prstGeom prst="rect">
            <a:avLst/>
          </a:prstGeom>
        </p:spPr>
        <p:txBody>
          <a:bodyPr/>
          <a:lstStyle/>
          <a:p>
            <a:fld id="{87B28F38-D049-5F43-A036-3D1F4DDC4C63}" type="slidenum">
              <a:rPr lang="en-US">
                <a:solidFill>
                  <a:prstClr val="black">
                    <a:tint val="75000"/>
                  </a:prstClr>
                </a:solidFill>
                <a:ea typeface="ＭＳ Ｐゴシック" pitchFamily="-112" charset="-128"/>
              </a:rPr>
              <a:pPr/>
              <a:t>‹#›</a:t>
            </a:fld>
            <a:endParaRPr lang="en-US">
              <a:solidFill>
                <a:prstClr val="black">
                  <a:tint val="75000"/>
                </a:prstClr>
              </a:solidFill>
              <a:ea typeface="ＭＳ Ｐゴシック" pitchFamily="-112" charset="-128"/>
            </a:endParaRPr>
          </a:p>
        </p:txBody>
      </p:sp>
      <p:sp>
        <p:nvSpPr>
          <p:cNvPr id="7" name="Text Placeholder 2"/>
          <p:cNvSpPr>
            <a:spLocks noGrp="1"/>
          </p:cNvSpPr>
          <p:nvPr>
            <p:ph idx="1"/>
          </p:nvPr>
        </p:nvSpPr>
        <p:spPr>
          <a:xfrm>
            <a:off x="609600" y="1206500"/>
            <a:ext cx="10972800" cy="5416550"/>
          </a:xfrm>
          <a:prstGeom prst="rect">
            <a:avLst/>
          </a:prstGeom>
        </p:spPr>
        <p:txBody>
          <a:bodyPr vert="horz" lIns="91418" tIns="45709" rIns="91418" bIns="4570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35928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2700"/>
            <a:ext cx="10972800" cy="1104900"/>
          </a:xfrm>
          <a:prstGeom prst="rect">
            <a:avLst/>
          </a:prstGeom>
        </p:spPr>
        <p:txBody>
          <a:bodyPr/>
          <a:lstStyle/>
          <a:p>
            <a:r>
              <a:rPr lang="en-US"/>
              <a:t>Click to edit Master title style</a:t>
            </a:r>
          </a:p>
        </p:txBody>
      </p:sp>
      <p:sp>
        <p:nvSpPr>
          <p:cNvPr id="4" name="Date Placeholder 3"/>
          <p:cNvSpPr>
            <a:spLocks noGrp="1"/>
          </p:cNvSpPr>
          <p:nvPr>
            <p:ph type="dt" sz="half" idx="10"/>
          </p:nvPr>
        </p:nvSpPr>
        <p:spPr>
          <a:xfrm>
            <a:off x="609600" y="6628243"/>
            <a:ext cx="2844800" cy="210205"/>
          </a:xfrm>
          <a:prstGeom prst="rect">
            <a:avLst/>
          </a:prstGeom>
        </p:spPr>
        <p:txBody>
          <a:bodyPr/>
          <a:lstStyle/>
          <a:p>
            <a:endParaRPr lang="en-US">
              <a:solidFill>
                <a:prstClr val="black">
                  <a:tint val="75000"/>
                </a:prstClr>
              </a:solidFill>
              <a:ea typeface="ＭＳ Ｐゴシック" pitchFamily="-112" charset="-128"/>
            </a:endParaRPr>
          </a:p>
        </p:txBody>
      </p:sp>
      <p:sp>
        <p:nvSpPr>
          <p:cNvPr id="5" name="Footer Placeholder 4"/>
          <p:cNvSpPr>
            <a:spLocks noGrp="1"/>
          </p:cNvSpPr>
          <p:nvPr>
            <p:ph type="ftr" sz="quarter" idx="11"/>
          </p:nvPr>
        </p:nvSpPr>
        <p:spPr>
          <a:xfrm>
            <a:off x="4165600" y="6628243"/>
            <a:ext cx="3860800" cy="210205"/>
          </a:xfrm>
          <a:prstGeom prst="rect">
            <a:avLst/>
          </a:prstGeom>
        </p:spPr>
        <p:txBody>
          <a:bodyPr/>
          <a:lstStyle/>
          <a:p>
            <a:endParaRPr lang="en-US">
              <a:solidFill>
                <a:prstClr val="black">
                  <a:tint val="75000"/>
                </a:prstClr>
              </a:solidFill>
              <a:ea typeface="ＭＳ Ｐゴシック" pitchFamily="-112" charset="-128"/>
            </a:endParaRPr>
          </a:p>
        </p:txBody>
      </p:sp>
      <p:sp>
        <p:nvSpPr>
          <p:cNvPr id="6" name="Slide Number Placeholder 5"/>
          <p:cNvSpPr>
            <a:spLocks noGrp="1"/>
          </p:cNvSpPr>
          <p:nvPr>
            <p:ph type="sldNum" sz="quarter" idx="12"/>
          </p:nvPr>
        </p:nvSpPr>
        <p:spPr>
          <a:xfrm>
            <a:off x="8737600" y="6628243"/>
            <a:ext cx="2844800" cy="210205"/>
          </a:xfrm>
          <a:prstGeom prst="rect">
            <a:avLst/>
          </a:prstGeom>
        </p:spPr>
        <p:txBody>
          <a:bodyPr/>
          <a:lstStyle/>
          <a:p>
            <a:fld id="{87B28F38-D049-5F43-A036-3D1F4DDC4C63}" type="slidenum">
              <a:rPr lang="en-US">
                <a:solidFill>
                  <a:prstClr val="black">
                    <a:tint val="75000"/>
                  </a:prstClr>
                </a:solidFill>
                <a:ea typeface="ＭＳ Ｐゴシック" pitchFamily="-112" charset="-128"/>
              </a:rPr>
              <a:pPr/>
              <a:t>‹#›</a:t>
            </a:fld>
            <a:endParaRPr lang="en-US">
              <a:solidFill>
                <a:prstClr val="black">
                  <a:tint val="75000"/>
                </a:prstClr>
              </a:solidFill>
              <a:ea typeface="ＭＳ Ｐゴシック" pitchFamily="-112" charset="-128"/>
            </a:endParaRPr>
          </a:p>
        </p:txBody>
      </p:sp>
      <p:sp>
        <p:nvSpPr>
          <p:cNvPr id="7" name="Text Placeholder 2"/>
          <p:cNvSpPr>
            <a:spLocks noGrp="1"/>
          </p:cNvSpPr>
          <p:nvPr>
            <p:ph idx="1"/>
          </p:nvPr>
        </p:nvSpPr>
        <p:spPr>
          <a:xfrm>
            <a:off x="609600" y="1206500"/>
            <a:ext cx="10972800" cy="54165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23443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2700"/>
            <a:ext cx="10972800" cy="1104900"/>
          </a:xfrm>
          <a:prstGeom prst="rect">
            <a:avLst/>
          </a:prstGeom>
        </p:spPr>
        <p:txBody>
          <a:bodyPr/>
          <a:lstStyle/>
          <a:p>
            <a:r>
              <a:rPr lang="en-US"/>
              <a:t>Click to edit Master title style</a:t>
            </a:r>
          </a:p>
        </p:txBody>
      </p:sp>
      <p:sp>
        <p:nvSpPr>
          <p:cNvPr id="4" name="Date Placeholder 3"/>
          <p:cNvSpPr>
            <a:spLocks noGrp="1"/>
          </p:cNvSpPr>
          <p:nvPr>
            <p:ph type="dt" sz="half" idx="10"/>
          </p:nvPr>
        </p:nvSpPr>
        <p:spPr>
          <a:xfrm>
            <a:off x="609601" y="6628247"/>
            <a:ext cx="2844800" cy="210205"/>
          </a:xfrm>
          <a:prstGeom prst="rect">
            <a:avLst/>
          </a:prstGeom>
        </p:spPr>
        <p:txBody>
          <a:bodyPr/>
          <a:lstStyle/>
          <a:p>
            <a:endParaRPr lang="en-US">
              <a:solidFill>
                <a:prstClr val="black">
                  <a:tint val="75000"/>
                </a:prstClr>
              </a:solidFill>
              <a:ea typeface="ＭＳ Ｐゴシック" pitchFamily="-112" charset="-128"/>
            </a:endParaRPr>
          </a:p>
        </p:txBody>
      </p:sp>
      <p:sp>
        <p:nvSpPr>
          <p:cNvPr id="5" name="Footer Placeholder 4"/>
          <p:cNvSpPr>
            <a:spLocks noGrp="1"/>
          </p:cNvSpPr>
          <p:nvPr>
            <p:ph type="ftr" sz="quarter" idx="11"/>
          </p:nvPr>
        </p:nvSpPr>
        <p:spPr>
          <a:xfrm>
            <a:off x="4165600" y="6628247"/>
            <a:ext cx="3860800" cy="210205"/>
          </a:xfrm>
          <a:prstGeom prst="rect">
            <a:avLst/>
          </a:prstGeom>
        </p:spPr>
        <p:txBody>
          <a:bodyPr/>
          <a:lstStyle/>
          <a:p>
            <a:endParaRPr lang="en-US">
              <a:solidFill>
                <a:prstClr val="black">
                  <a:tint val="75000"/>
                </a:prstClr>
              </a:solidFill>
              <a:ea typeface="ＭＳ Ｐゴシック" pitchFamily="-112" charset="-128"/>
            </a:endParaRPr>
          </a:p>
        </p:txBody>
      </p:sp>
      <p:sp>
        <p:nvSpPr>
          <p:cNvPr id="6" name="Slide Number Placeholder 5"/>
          <p:cNvSpPr>
            <a:spLocks noGrp="1"/>
          </p:cNvSpPr>
          <p:nvPr>
            <p:ph type="sldNum" sz="quarter" idx="12"/>
          </p:nvPr>
        </p:nvSpPr>
        <p:spPr>
          <a:xfrm>
            <a:off x="8737600" y="6628247"/>
            <a:ext cx="2844800" cy="210205"/>
          </a:xfrm>
          <a:prstGeom prst="rect">
            <a:avLst/>
          </a:prstGeom>
        </p:spPr>
        <p:txBody>
          <a:bodyPr/>
          <a:lstStyle/>
          <a:p>
            <a:fld id="{87B28F38-D049-5F43-A036-3D1F4DDC4C63}" type="slidenum">
              <a:rPr lang="en-US">
                <a:solidFill>
                  <a:prstClr val="black">
                    <a:tint val="75000"/>
                  </a:prstClr>
                </a:solidFill>
                <a:ea typeface="ＭＳ Ｐゴシック" pitchFamily="-112" charset="-128"/>
              </a:rPr>
              <a:pPr/>
              <a:t>‹#›</a:t>
            </a:fld>
            <a:endParaRPr lang="en-US">
              <a:solidFill>
                <a:prstClr val="black">
                  <a:tint val="75000"/>
                </a:prstClr>
              </a:solidFill>
              <a:ea typeface="ＭＳ Ｐゴシック" pitchFamily="-112" charset="-128"/>
            </a:endParaRPr>
          </a:p>
        </p:txBody>
      </p:sp>
      <p:sp>
        <p:nvSpPr>
          <p:cNvPr id="7" name="Text Placeholder 2"/>
          <p:cNvSpPr>
            <a:spLocks noGrp="1"/>
          </p:cNvSpPr>
          <p:nvPr>
            <p:ph idx="1"/>
          </p:nvPr>
        </p:nvSpPr>
        <p:spPr>
          <a:xfrm>
            <a:off x="609600" y="1206500"/>
            <a:ext cx="10972800" cy="5416550"/>
          </a:xfrm>
          <a:prstGeom prst="rect">
            <a:avLst/>
          </a:prstGeom>
        </p:spPr>
        <p:txBody>
          <a:bodyPr vert="horz" lIns="91388" tIns="45694" rIns="91388" bIns="4569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928304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Bullet Slide">
    <p:spTree>
      <p:nvGrpSpPr>
        <p:cNvPr id="1" name=""/>
        <p:cNvGrpSpPr/>
        <p:nvPr/>
      </p:nvGrpSpPr>
      <p:grpSpPr>
        <a:xfrm>
          <a:off x="0" y="0"/>
          <a:ext cx="0" cy="0"/>
          <a:chOff x="0" y="0"/>
          <a:chExt cx="0" cy="0"/>
        </a:xfrm>
      </p:grpSpPr>
      <p:sp>
        <p:nvSpPr>
          <p:cNvPr id="18" name="Title Placeholder 1"/>
          <p:cNvSpPr>
            <a:spLocks noGrp="1"/>
          </p:cNvSpPr>
          <p:nvPr>
            <p:ph type="title"/>
          </p:nvPr>
        </p:nvSpPr>
        <p:spPr>
          <a:xfrm>
            <a:off x="1320800" y="0"/>
            <a:ext cx="9550400" cy="1143000"/>
          </a:xfrm>
          <a:prstGeom prst="rect">
            <a:avLst/>
          </a:prstGeom>
        </p:spPr>
        <p:txBody>
          <a:bodyPr vert="horz" lIns="91440" tIns="45720" rIns="91440" bIns="45720" rtlCol="0" anchor="ctr">
            <a:normAutofit/>
          </a:bodyPr>
          <a:lstStyle>
            <a:lvl1pPr algn="ctr">
              <a:defRPr sz="2800" b="1" i="0">
                <a:latin typeface="Arial"/>
                <a:cs typeface="Arial"/>
              </a:defRPr>
            </a:lvl1pPr>
          </a:lstStyle>
          <a:p>
            <a:r>
              <a:rPr lang="en-US"/>
              <a:t>Click to edit Master title style</a:t>
            </a:r>
          </a:p>
        </p:txBody>
      </p:sp>
      <p:sp>
        <p:nvSpPr>
          <p:cNvPr id="23" name="Text Placeholder 2"/>
          <p:cNvSpPr>
            <a:spLocks noGrp="1"/>
          </p:cNvSpPr>
          <p:nvPr>
            <p:ph idx="10" hasCustomPrompt="1"/>
          </p:nvPr>
        </p:nvSpPr>
        <p:spPr>
          <a:xfrm>
            <a:off x="711200" y="1447800"/>
            <a:ext cx="10769600" cy="5029200"/>
          </a:xfrm>
          <a:prstGeom prst="rect">
            <a:avLst/>
          </a:prstGeom>
          <a:ln>
            <a:noFill/>
          </a:ln>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Tx/>
              <a:buSzTx/>
              <a:buFont typeface="Arial"/>
              <a:buChar char="•"/>
              <a:tabLst/>
              <a:defRPr sz="2400" b="0">
                <a:solidFill>
                  <a:schemeClr val="tx1"/>
                </a:solidFill>
                <a:latin typeface="Arial"/>
                <a:cs typeface="Arial"/>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2200" b="0">
                <a:solidFill>
                  <a:schemeClr val="tx1"/>
                </a:solidFill>
                <a:latin typeface="Arial"/>
                <a:cs typeface="Arial"/>
              </a:defRPr>
            </a:lvl2pPr>
            <a:lvl3pPr marL="1143000" marR="0" indent="-228600" algn="l" defTabSz="457200" rtl="0" eaLnBrk="1" fontAlgn="auto" latinLnBrk="0" hangingPunct="1">
              <a:lnSpc>
                <a:spcPct val="100000"/>
              </a:lnSpc>
              <a:spcBef>
                <a:spcPct val="20000"/>
              </a:spcBef>
              <a:spcAft>
                <a:spcPts val="0"/>
              </a:spcAft>
              <a:buClrTx/>
              <a:buSzTx/>
              <a:buFont typeface="Arial"/>
              <a:buChar char="•"/>
              <a:tabLst/>
              <a:defRPr sz="2000" b="0">
                <a:solidFill>
                  <a:schemeClr val="tx1"/>
                </a:solidFill>
                <a:latin typeface="Arial"/>
                <a:cs typeface="Arial"/>
              </a:defRPr>
            </a:lvl3pPr>
            <a:lvl4pPr marL="1600200" marR="0" indent="-228600" algn="l" defTabSz="457200" rtl="0" eaLnBrk="1" fontAlgn="auto" latinLnBrk="0" hangingPunct="1">
              <a:lnSpc>
                <a:spcPct val="100000"/>
              </a:lnSpc>
              <a:spcBef>
                <a:spcPct val="20000"/>
              </a:spcBef>
              <a:spcAft>
                <a:spcPts val="0"/>
              </a:spcAft>
              <a:buClrTx/>
              <a:buSzTx/>
              <a:buFont typeface="Arial"/>
              <a:buChar char="–"/>
              <a:tabLst/>
              <a:defRPr sz="1600" b="0">
                <a:solidFill>
                  <a:schemeClr val="tx1"/>
                </a:solidFill>
                <a:latin typeface="Arial"/>
                <a:cs typeface="Arial"/>
              </a:defRPr>
            </a:lvl4pPr>
            <a:lvl5pPr marL="2057400" marR="0" indent="-228600" algn="l" defTabSz="457200" rtl="0" eaLnBrk="1" fontAlgn="auto" latinLnBrk="0" hangingPunct="1">
              <a:lnSpc>
                <a:spcPct val="100000"/>
              </a:lnSpc>
              <a:spcBef>
                <a:spcPct val="20000"/>
              </a:spcBef>
              <a:spcAft>
                <a:spcPts val="0"/>
              </a:spcAft>
              <a:buClrTx/>
              <a:buSzTx/>
              <a:buFont typeface="Arial"/>
              <a:buChar char="»"/>
              <a:tabLst/>
              <a:defRPr sz="1600" b="0">
                <a:solidFill>
                  <a:schemeClr val="tx1"/>
                </a:solidFill>
                <a:latin typeface="Arial"/>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3"/>
          <p:cNvSpPr>
            <a:spLocks noGrp="1"/>
          </p:cNvSpPr>
          <p:nvPr>
            <p:ph type="dt" sz="half" idx="2"/>
          </p:nvPr>
        </p:nvSpPr>
        <p:spPr>
          <a:xfrm>
            <a:off x="146304" y="6537328"/>
            <a:ext cx="1377696" cy="244475"/>
          </a:xfrm>
          <a:prstGeom prst="rect">
            <a:avLst/>
          </a:prstGeom>
        </p:spPr>
        <p:txBody>
          <a:bodyPr vert="horz" lIns="91440" tIns="45720" rIns="91440" bIns="45720" rtlCol="0" anchor="ctr"/>
          <a:lstStyle>
            <a:lvl1pPr algn="l">
              <a:defRPr sz="900" i="0">
                <a:solidFill>
                  <a:schemeClr val="tx1">
                    <a:tint val="75000"/>
                  </a:schemeClr>
                </a:solidFill>
                <a:effectLst/>
                <a:latin typeface="Arial"/>
                <a:cs typeface="Arial"/>
              </a:defRPr>
            </a:lvl1pPr>
          </a:lstStyle>
          <a:p>
            <a:pPr fontAlgn="base">
              <a:spcBef>
                <a:spcPct val="0"/>
              </a:spcBef>
              <a:spcAft>
                <a:spcPct val="0"/>
              </a:spcAft>
            </a:pPr>
            <a:endParaRPr lang="en-US">
              <a:solidFill>
                <a:prstClr val="black">
                  <a:tint val="75000"/>
                </a:prstClr>
              </a:solidFill>
              <a:ea typeface="ＭＳ Ｐゴシック" pitchFamily="-112" charset="-128"/>
            </a:endParaRPr>
          </a:p>
        </p:txBody>
      </p:sp>
      <p:sp>
        <p:nvSpPr>
          <p:cNvPr id="15" name="Footer Placeholder 4"/>
          <p:cNvSpPr>
            <a:spLocks noGrp="1"/>
          </p:cNvSpPr>
          <p:nvPr>
            <p:ph type="ftr" sz="quarter" idx="3"/>
          </p:nvPr>
        </p:nvSpPr>
        <p:spPr>
          <a:xfrm>
            <a:off x="3556000" y="6537328"/>
            <a:ext cx="6299200" cy="244475"/>
          </a:xfrm>
          <a:prstGeom prst="rect">
            <a:avLst/>
          </a:prstGeom>
          <a:effectLst/>
        </p:spPr>
        <p:txBody>
          <a:bodyPr vert="horz" lIns="91440" tIns="45720" rIns="91440" bIns="45720" rtlCol="0" anchor="ctr"/>
          <a:lstStyle>
            <a:lvl1pPr algn="ctr">
              <a:defRPr sz="900" i="0">
                <a:solidFill>
                  <a:schemeClr val="tx1">
                    <a:tint val="75000"/>
                  </a:schemeClr>
                </a:solidFill>
                <a:effectLst/>
                <a:latin typeface="Arial"/>
                <a:cs typeface="Arial"/>
              </a:defRPr>
            </a:lvl1pPr>
          </a:lstStyle>
          <a:p>
            <a:pPr fontAlgn="base">
              <a:spcBef>
                <a:spcPct val="0"/>
              </a:spcBef>
              <a:spcAft>
                <a:spcPct val="0"/>
              </a:spcAft>
            </a:pPr>
            <a:endParaRPr lang="en-US">
              <a:solidFill>
                <a:prstClr val="black">
                  <a:tint val="75000"/>
                </a:prstClr>
              </a:solidFill>
              <a:ea typeface="ＭＳ Ｐゴシック" pitchFamily="-112" charset="-128"/>
            </a:endParaRPr>
          </a:p>
        </p:txBody>
      </p:sp>
      <p:sp>
        <p:nvSpPr>
          <p:cNvPr id="9" name="Date Placeholder 3"/>
          <p:cNvSpPr txBox="1">
            <a:spLocks/>
          </p:cNvSpPr>
          <p:nvPr userDrawn="1"/>
        </p:nvSpPr>
        <p:spPr>
          <a:xfrm>
            <a:off x="10668000" y="6537328"/>
            <a:ext cx="1377696" cy="244475"/>
          </a:xfrm>
          <a:prstGeom prst="rect">
            <a:avLst/>
          </a:prstGeom>
        </p:spPr>
        <p:txBody>
          <a:bodyPr vert="horz" lIns="91440" tIns="45720" rIns="91440" bIns="45720" rtlCol="0" anchor="ctr"/>
          <a:lstStyle>
            <a:defPPr>
              <a:defRPr lang="en-US"/>
            </a:defPPr>
            <a:lvl1pPr algn="l" rtl="0" eaLnBrk="0" fontAlgn="base" hangingPunct="0">
              <a:lnSpc>
                <a:spcPct val="85000"/>
              </a:lnSpc>
              <a:spcBef>
                <a:spcPct val="0"/>
              </a:spcBef>
              <a:spcAft>
                <a:spcPct val="0"/>
              </a:spcAft>
              <a:defRPr sz="900" i="0" kern="1200">
                <a:solidFill>
                  <a:schemeClr val="tx1">
                    <a:tint val="75000"/>
                  </a:schemeClr>
                </a:solidFill>
                <a:effectLst/>
                <a:latin typeface="Arial"/>
                <a:ea typeface="+mn-ea"/>
                <a:cs typeface="Arial"/>
              </a:defRPr>
            </a:lvl1pPr>
            <a:lvl2pPr marL="457200" algn="ctr" rtl="0" eaLnBrk="0" fontAlgn="base" hangingPunct="0">
              <a:lnSpc>
                <a:spcPct val="85000"/>
              </a:lnSpc>
              <a:spcBef>
                <a:spcPct val="0"/>
              </a:spcBef>
              <a:spcAft>
                <a:spcPct val="0"/>
              </a:spcAft>
              <a:defRPr sz="2800" i="1" kern="1200">
                <a:solidFill>
                  <a:srgbClr val="000099"/>
                </a:solidFill>
                <a:effectLst>
                  <a:outerShdw blurRad="38100" dist="38100" dir="2700000" algn="tl">
                    <a:srgbClr val="000000">
                      <a:alpha val="43137"/>
                    </a:srgbClr>
                  </a:outerShdw>
                </a:effectLst>
                <a:latin typeface="Arial Black" pitchFamily="34" charset="0"/>
                <a:ea typeface="+mn-ea"/>
                <a:cs typeface="+mn-cs"/>
              </a:defRPr>
            </a:lvl2pPr>
            <a:lvl3pPr marL="914400" algn="ctr" rtl="0" eaLnBrk="0" fontAlgn="base" hangingPunct="0">
              <a:lnSpc>
                <a:spcPct val="85000"/>
              </a:lnSpc>
              <a:spcBef>
                <a:spcPct val="0"/>
              </a:spcBef>
              <a:spcAft>
                <a:spcPct val="0"/>
              </a:spcAft>
              <a:defRPr sz="2800" i="1" kern="1200">
                <a:solidFill>
                  <a:srgbClr val="000099"/>
                </a:solidFill>
                <a:effectLst>
                  <a:outerShdw blurRad="38100" dist="38100" dir="2700000" algn="tl">
                    <a:srgbClr val="000000">
                      <a:alpha val="43137"/>
                    </a:srgbClr>
                  </a:outerShdw>
                </a:effectLst>
                <a:latin typeface="Arial Black" pitchFamily="34" charset="0"/>
                <a:ea typeface="+mn-ea"/>
                <a:cs typeface="+mn-cs"/>
              </a:defRPr>
            </a:lvl3pPr>
            <a:lvl4pPr marL="1371600" algn="ctr" rtl="0" eaLnBrk="0" fontAlgn="base" hangingPunct="0">
              <a:lnSpc>
                <a:spcPct val="85000"/>
              </a:lnSpc>
              <a:spcBef>
                <a:spcPct val="0"/>
              </a:spcBef>
              <a:spcAft>
                <a:spcPct val="0"/>
              </a:spcAft>
              <a:defRPr sz="2800" i="1" kern="1200">
                <a:solidFill>
                  <a:srgbClr val="000099"/>
                </a:solidFill>
                <a:effectLst>
                  <a:outerShdw blurRad="38100" dist="38100" dir="2700000" algn="tl">
                    <a:srgbClr val="000000">
                      <a:alpha val="43137"/>
                    </a:srgbClr>
                  </a:outerShdw>
                </a:effectLst>
                <a:latin typeface="Arial Black" pitchFamily="34" charset="0"/>
                <a:ea typeface="+mn-ea"/>
                <a:cs typeface="+mn-cs"/>
              </a:defRPr>
            </a:lvl4pPr>
            <a:lvl5pPr marL="1828800" algn="ctr" rtl="0" eaLnBrk="0" fontAlgn="base" hangingPunct="0">
              <a:lnSpc>
                <a:spcPct val="85000"/>
              </a:lnSpc>
              <a:spcBef>
                <a:spcPct val="0"/>
              </a:spcBef>
              <a:spcAft>
                <a:spcPct val="0"/>
              </a:spcAft>
              <a:defRPr sz="2800" i="1" kern="1200">
                <a:solidFill>
                  <a:srgbClr val="000099"/>
                </a:solidFill>
                <a:effectLst>
                  <a:outerShdw blurRad="38100" dist="38100" dir="2700000" algn="tl">
                    <a:srgbClr val="000000">
                      <a:alpha val="43137"/>
                    </a:srgbClr>
                  </a:outerShdw>
                </a:effectLst>
                <a:latin typeface="Arial Black" pitchFamily="34" charset="0"/>
                <a:ea typeface="+mn-ea"/>
                <a:cs typeface="+mn-cs"/>
              </a:defRPr>
            </a:lvl5pPr>
            <a:lvl6pPr marL="2286000" algn="l" defTabSz="914400" rtl="0" eaLnBrk="1" latinLnBrk="0" hangingPunct="1">
              <a:defRPr sz="2800" i="1" kern="1200">
                <a:solidFill>
                  <a:srgbClr val="000099"/>
                </a:solidFill>
                <a:effectLst>
                  <a:outerShdw blurRad="38100" dist="38100" dir="2700000" algn="tl">
                    <a:srgbClr val="000000">
                      <a:alpha val="43137"/>
                    </a:srgbClr>
                  </a:outerShdw>
                </a:effectLst>
                <a:latin typeface="Arial Black" pitchFamily="34" charset="0"/>
                <a:ea typeface="+mn-ea"/>
                <a:cs typeface="+mn-cs"/>
              </a:defRPr>
            </a:lvl6pPr>
            <a:lvl7pPr marL="2743200" algn="l" defTabSz="914400" rtl="0" eaLnBrk="1" latinLnBrk="0" hangingPunct="1">
              <a:defRPr sz="2800" i="1" kern="1200">
                <a:solidFill>
                  <a:srgbClr val="000099"/>
                </a:solidFill>
                <a:effectLst>
                  <a:outerShdw blurRad="38100" dist="38100" dir="2700000" algn="tl">
                    <a:srgbClr val="000000">
                      <a:alpha val="43137"/>
                    </a:srgbClr>
                  </a:outerShdw>
                </a:effectLst>
                <a:latin typeface="Arial Black" pitchFamily="34" charset="0"/>
                <a:ea typeface="+mn-ea"/>
                <a:cs typeface="+mn-cs"/>
              </a:defRPr>
            </a:lvl7pPr>
            <a:lvl8pPr marL="3200400" algn="l" defTabSz="914400" rtl="0" eaLnBrk="1" latinLnBrk="0" hangingPunct="1">
              <a:defRPr sz="2800" i="1" kern="1200">
                <a:solidFill>
                  <a:srgbClr val="000099"/>
                </a:solidFill>
                <a:effectLst>
                  <a:outerShdw blurRad="38100" dist="38100" dir="2700000" algn="tl">
                    <a:srgbClr val="000000">
                      <a:alpha val="43137"/>
                    </a:srgbClr>
                  </a:outerShdw>
                </a:effectLst>
                <a:latin typeface="Arial Black" pitchFamily="34" charset="0"/>
                <a:ea typeface="+mn-ea"/>
                <a:cs typeface="+mn-cs"/>
              </a:defRPr>
            </a:lvl8pPr>
            <a:lvl9pPr marL="3657600" algn="l" defTabSz="914400" rtl="0" eaLnBrk="1" latinLnBrk="0" hangingPunct="1">
              <a:defRPr sz="2800" i="1" kern="1200">
                <a:solidFill>
                  <a:srgbClr val="000099"/>
                </a:solidFill>
                <a:effectLst>
                  <a:outerShdw blurRad="38100" dist="38100" dir="2700000" algn="tl">
                    <a:srgbClr val="000000">
                      <a:alpha val="43137"/>
                    </a:srgbClr>
                  </a:outerShdw>
                </a:effectLst>
                <a:latin typeface="Arial Black" pitchFamily="34" charset="0"/>
                <a:ea typeface="+mn-ea"/>
                <a:cs typeface="+mn-cs"/>
              </a:defRPr>
            </a:lvl9pPr>
          </a:lstStyle>
          <a:p>
            <a:pPr algn="r"/>
            <a:fld id="{2D6F4C3F-8BCF-204F-86C4-B5D818319A7B}" type="slidenum">
              <a:rPr lang="en-US" sz="900" smtClean="0">
                <a:solidFill>
                  <a:prstClr val="black">
                    <a:tint val="75000"/>
                  </a:prstClr>
                </a:solidFill>
              </a:rPr>
              <a:pPr algn="r"/>
              <a:t>‹#›</a:t>
            </a:fld>
            <a:endParaRPr lang="en-US" sz="900">
              <a:solidFill>
                <a:prstClr val="black">
                  <a:tint val="75000"/>
                </a:prstClr>
              </a:solidFill>
            </a:endParaRPr>
          </a:p>
        </p:txBody>
      </p:sp>
    </p:spTree>
    <p:extLst>
      <p:ext uri="{BB962C8B-B14F-4D97-AF65-F5344CB8AC3E}">
        <p14:creationId xmlns:p14="http://schemas.microsoft.com/office/powerpoint/2010/main" val="22150451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6660479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a:solidFill>
                <a:schemeClr val="bg1">
                  <a:lumMod val="95000"/>
                  <a:lumOff val="5000"/>
                </a:schemeClr>
              </a:solidFill>
            </a:endParaRPr>
          </a:p>
        </p:txBody>
      </p:sp>
      <p:sp>
        <p:nvSpPr>
          <p:cNvPr id="7" name="TextBox 6"/>
          <p:cNvSpPr txBox="1"/>
          <p:nvPr userDrawn="1"/>
        </p:nvSpPr>
        <p:spPr>
          <a:xfrm>
            <a:off x="39513" y="6572955"/>
            <a:ext cx="2834105" cy="215444"/>
          </a:xfrm>
          <a:prstGeom prst="rect">
            <a:avLst/>
          </a:prstGeom>
          <a:noFill/>
        </p:spPr>
        <p:txBody>
          <a:bodyPr wrap="square" rtlCol="0">
            <a:spAutoFit/>
          </a:bodyPr>
          <a:lstStyle/>
          <a:p>
            <a:r>
              <a:rPr lang="en-US" sz="800">
                <a:solidFill>
                  <a:schemeClr val="bg1"/>
                </a:solidFill>
              </a:rPr>
              <a:t>GCD FY20</a:t>
            </a:r>
            <a:r>
              <a:rPr lang="en-US" sz="800" baseline="0">
                <a:solidFill>
                  <a:schemeClr val="bg1"/>
                </a:solidFill>
              </a:rPr>
              <a:t> Annual Review</a:t>
            </a:r>
            <a:endParaRPr lang="en-US" sz="800">
              <a:solidFill>
                <a:schemeClr val="bg1"/>
              </a:solidFill>
            </a:endParaRPr>
          </a:p>
        </p:txBody>
      </p:sp>
    </p:spTree>
    <p:extLst>
      <p:ext uri="{BB962C8B-B14F-4D97-AF65-F5344CB8AC3E}">
        <p14:creationId xmlns:p14="http://schemas.microsoft.com/office/powerpoint/2010/main" val="28646866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6" name="TextBox 5"/>
          <p:cNvSpPr txBox="1"/>
          <p:nvPr userDrawn="1"/>
        </p:nvSpPr>
        <p:spPr>
          <a:xfrm>
            <a:off x="39513" y="6572955"/>
            <a:ext cx="2834105" cy="215444"/>
          </a:xfrm>
          <a:prstGeom prst="rect">
            <a:avLst/>
          </a:prstGeom>
          <a:noFill/>
        </p:spPr>
        <p:txBody>
          <a:bodyPr wrap="square" rtlCol="0">
            <a:spAutoFit/>
          </a:bodyPr>
          <a:lstStyle/>
          <a:p>
            <a:r>
              <a:rPr lang="en-US" sz="800">
                <a:solidFill>
                  <a:schemeClr val="bg1"/>
                </a:solidFill>
              </a:rPr>
              <a:t>GCD FY20</a:t>
            </a:r>
            <a:r>
              <a:rPr lang="en-US" sz="800" baseline="0">
                <a:solidFill>
                  <a:schemeClr val="bg1"/>
                </a:solidFill>
              </a:rPr>
              <a:t> Annual Review</a:t>
            </a:r>
            <a:endParaRPr lang="en-US" sz="800">
              <a:solidFill>
                <a:schemeClr val="bg1"/>
              </a:solidFill>
            </a:endParaRPr>
          </a:p>
        </p:txBody>
      </p:sp>
    </p:spTree>
    <p:extLst>
      <p:ext uri="{BB962C8B-B14F-4D97-AF65-F5344CB8AC3E}">
        <p14:creationId xmlns:p14="http://schemas.microsoft.com/office/powerpoint/2010/main" val="4053989038"/>
      </p:ext>
    </p:extLst>
  </p:cSld>
  <p:clrMapOvr>
    <a:masterClrMapping/>
  </p:clrMapOvr>
  <p:extLst>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10" name="TextBox 9"/>
          <p:cNvSpPr txBox="1"/>
          <p:nvPr userDrawn="1"/>
        </p:nvSpPr>
        <p:spPr>
          <a:xfrm>
            <a:off x="39513" y="6572955"/>
            <a:ext cx="2834105" cy="215444"/>
          </a:xfrm>
          <a:prstGeom prst="rect">
            <a:avLst/>
          </a:prstGeom>
          <a:noFill/>
        </p:spPr>
        <p:txBody>
          <a:bodyPr wrap="square" rtlCol="0">
            <a:spAutoFit/>
          </a:bodyPr>
          <a:lstStyle/>
          <a:p>
            <a:r>
              <a:rPr lang="en-US" sz="800">
                <a:solidFill>
                  <a:schemeClr val="bg1"/>
                </a:solidFill>
              </a:rPr>
              <a:t>GCD FY20</a:t>
            </a:r>
            <a:r>
              <a:rPr lang="en-US" sz="800" baseline="0">
                <a:solidFill>
                  <a:schemeClr val="bg1"/>
                </a:solidFill>
              </a:rPr>
              <a:t> Annual Review</a:t>
            </a:r>
            <a:endParaRPr lang="en-US" sz="800">
              <a:solidFill>
                <a:schemeClr val="bg1"/>
              </a:solidFill>
            </a:endParaRPr>
          </a:p>
        </p:txBody>
      </p:sp>
    </p:spTree>
    <p:extLst>
      <p:ext uri="{BB962C8B-B14F-4D97-AF65-F5344CB8AC3E}">
        <p14:creationId xmlns:p14="http://schemas.microsoft.com/office/powerpoint/2010/main" val="15584156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12" name="TextBox 11"/>
          <p:cNvSpPr txBox="1"/>
          <p:nvPr userDrawn="1"/>
        </p:nvSpPr>
        <p:spPr>
          <a:xfrm>
            <a:off x="39513" y="6572955"/>
            <a:ext cx="2834105" cy="215444"/>
          </a:xfrm>
          <a:prstGeom prst="rect">
            <a:avLst/>
          </a:prstGeom>
          <a:noFill/>
        </p:spPr>
        <p:txBody>
          <a:bodyPr wrap="square" rtlCol="0">
            <a:spAutoFit/>
          </a:bodyPr>
          <a:lstStyle/>
          <a:p>
            <a:r>
              <a:rPr lang="en-US" sz="800">
                <a:solidFill>
                  <a:schemeClr val="bg1"/>
                </a:solidFill>
              </a:rPr>
              <a:t>GCD FY20</a:t>
            </a:r>
            <a:r>
              <a:rPr lang="en-US" sz="800" baseline="0">
                <a:solidFill>
                  <a:schemeClr val="bg1"/>
                </a:solidFill>
              </a:rPr>
              <a:t> Annual Review</a:t>
            </a:r>
            <a:endParaRPr lang="en-US" sz="800">
              <a:solidFill>
                <a:schemeClr val="bg1"/>
              </a:solidFill>
            </a:endParaRPr>
          </a:p>
        </p:txBody>
      </p:sp>
    </p:spTree>
    <p:extLst>
      <p:ext uri="{BB962C8B-B14F-4D97-AF65-F5344CB8AC3E}">
        <p14:creationId xmlns:p14="http://schemas.microsoft.com/office/powerpoint/2010/main" val="6103674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FY18</a:t>
            </a:r>
            <a:r>
              <a:rPr lang="en-US" sz="800" baseline="0">
                <a:solidFill>
                  <a:schemeClr val="bg1"/>
                </a:solidFill>
              </a:rPr>
              <a:t> Mid Year Review</a:t>
            </a:r>
            <a:endParaRPr lang="en-US" sz="80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a:solidFill>
                  <a:schemeClr val="tx1"/>
                </a:solidFill>
              </a:rPr>
              <a:t>GCD FY20</a:t>
            </a:r>
            <a:r>
              <a:rPr lang="en-US" sz="800" baseline="0">
                <a:solidFill>
                  <a:schemeClr val="tx1"/>
                </a:solidFill>
              </a:rPr>
              <a:t> Annual Review</a:t>
            </a:r>
            <a:endParaRPr lang="en-US" sz="800">
              <a:solidFill>
                <a:schemeClr val="tx1"/>
              </a:solidFill>
            </a:endParaRPr>
          </a:p>
        </p:txBody>
      </p:sp>
    </p:spTree>
    <p:extLst>
      <p:ext uri="{BB962C8B-B14F-4D97-AF65-F5344CB8AC3E}">
        <p14:creationId xmlns:p14="http://schemas.microsoft.com/office/powerpoint/2010/main" val="292738673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4" name="TextBox 3"/>
          <p:cNvSpPr txBox="1"/>
          <p:nvPr userDrawn="1"/>
        </p:nvSpPr>
        <p:spPr>
          <a:xfrm>
            <a:off x="39513" y="6572955"/>
            <a:ext cx="2834105" cy="215444"/>
          </a:xfrm>
          <a:prstGeom prst="rect">
            <a:avLst/>
          </a:prstGeom>
          <a:noFill/>
        </p:spPr>
        <p:txBody>
          <a:bodyPr wrap="square" rtlCol="0">
            <a:spAutoFit/>
          </a:bodyPr>
          <a:lstStyle/>
          <a:p>
            <a:r>
              <a:rPr lang="en-US" sz="800">
                <a:solidFill>
                  <a:schemeClr val="bg1"/>
                </a:solidFill>
              </a:rPr>
              <a:t>GCD FY20</a:t>
            </a:r>
            <a:r>
              <a:rPr lang="en-US" sz="800" baseline="0">
                <a:solidFill>
                  <a:schemeClr val="bg1"/>
                </a:solidFill>
              </a:rPr>
              <a:t> Annual Review</a:t>
            </a:r>
            <a:endParaRPr lang="en-US" sz="800">
              <a:solidFill>
                <a:schemeClr val="bg1"/>
              </a:solidFill>
            </a:endParaRPr>
          </a:p>
        </p:txBody>
      </p:sp>
    </p:spTree>
    <p:extLst>
      <p:ext uri="{BB962C8B-B14F-4D97-AF65-F5344CB8AC3E}">
        <p14:creationId xmlns:p14="http://schemas.microsoft.com/office/powerpoint/2010/main" val="38102401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7" name="TextBox 6"/>
          <p:cNvSpPr txBox="1"/>
          <p:nvPr userDrawn="1"/>
        </p:nvSpPr>
        <p:spPr>
          <a:xfrm>
            <a:off x="39513" y="6572955"/>
            <a:ext cx="2834105" cy="215444"/>
          </a:xfrm>
          <a:prstGeom prst="rect">
            <a:avLst/>
          </a:prstGeom>
          <a:noFill/>
        </p:spPr>
        <p:txBody>
          <a:bodyPr wrap="square" rtlCol="0">
            <a:spAutoFit/>
          </a:bodyPr>
          <a:lstStyle/>
          <a:p>
            <a:r>
              <a:rPr lang="en-US" sz="800">
                <a:solidFill>
                  <a:schemeClr val="bg1"/>
                </a:solidFill>
              </a:rPr>
              <a:t>GCD FY20</a:t>
            </a:r>
            <a:r>
              <a:rPr lang="en-US" sz="800" baseline="0">
                <a:solidFill>
                  <a:schemeClr val="bg1"/>
                </a:solidFill>
              </a:rPr>
              <a:t> Annual Review</a:t>
            </a:r>
            <a:endParaRPr lang="en-US" sz="800">
              <a:solidFill>
                <a:schemeClr val="bg1"/>
              </a:solidFill>
            </a:endParaRPr>
          </a:p>
        </p:txBody>
      </p:sp>
    </p:spTree>
    <p:extLst>
      <p:ext uri="{BB962C8B-B14F-4D97-AF65-F5344CB8AC3E}">
        <p14:creationId xmlns:p14="http://schemas.microsoft.com/office/powerpoint/2010/main" val="1217264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7" name="TextBox 6"/>
          <p:cNvSpPr txBox="1"/>
          <p:nvPr userDrawn="1"/>
        </p:nvSpPr>
        <p:spPr>
          <a:xfrm>
            <a:off x="39513" y="6572955"/>
            <a:ext cx="2834105" cy="215444"/>
          </a:xfrm>
          <a:prstGeom prst="rect">
            <a:avLst/>
          </a:prstGeom>
          <a:noFill/>
        </p:spPr>
        <p:txBody>
          <a:bodyPr wrap="square" rtlCol="0">
            <a:spAutoFit/>
          </a:bodyPr>
          <a:lstStyle/>
          <a:p>
            <a:r>
              <a:rPr lang="en-US" sz="800">
                <a:solidFill>
                  <a:schemeClr val="bg1"/>
                </a:solidFill>
              </a:rPr>
              <a:t>GCD FY20</a:t>
            </a:r>
            <a:r>
              <a:rPr lang="en-US" sz="800" baseline="0">
                <a:solidFill>
                  <a:schemeClr val="bg1"/>
                </a:solidFill>
              </a:rPr>
              <a:t> Annual Review</a:t>
            </a:r>
            <a:endParaRPr lang="en-US" sz="800">
              <a:solidFill>
                <a:schemeClr val="bg1"/>
              </a:solidFill>
            </a:endParaRPr>
          </a:p>
        </p:txBody>
      </p:sp>
    </p:spTree>
    <p:extLst>
      <p:ext uri="{BB962C8B-B14F-4D97-AF65-F5344CB8AC3E}">
        <p14:creationId xmlns:p14="http://schemas.microsoft.com/office/powerpoint/2010/main" val="40805770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6" name="TextBox 5"/>
          <p:cNvSpPr txBox="1"/>
          <p:nvPr userDrawn="1"/>
        </p:nvSpPr>
        <p:spPr>
          <a:xfrm>
            <a:off x="39513" y="6572955"/>
            <a:ext cx="2834105" cy="215444"/>
          </a:xfrm>
          <a:prstGeom prst="rect">
            <a:avLst/>
          </a:prstGeom>
          <a:noFill/>
        </p:spPr>
        <p:txBody>
          <a:bodyPr wrap="square" rtlCol="0">
            <a:spAutoFit/>
          </a:bodyPr>
          <a:lstStyle/>
          <a:p>
            <a:r>
              <a:rPr lang="en-US" sz="800">
                <a:solidFill>
                  <a:schemeClr val="bg1"/>
                </a:solidFill>
              </a:rPr>
              <a:t>GCD FY20</a:t>
            </a:r>
            <a:r>
              <a:rPr lang="en-US" sz="800" baseline="0">
                <a:solidFill>
                  <a:schemeClr val="bg1"/>
                </a:solidFill>
              </a:rPr>
              <a:t> Annual Review</a:t>
            </a:r>
            <a:endParaRPr lang="en-US" sz="800">
              <a:solidFill>
                <a:schemeClr val="bg1"/>
              </a:solidFill>
            </a:endParaRPr>
          </a:p>
        </p:txBody>
      </p:sp>
    </p:spTree>
    <p:extLst>
      <p:ext uri="{BB962C8B-B14F-4D97-AF65-F5344CB8AC3E}">
        <p14:creationId xmlns:p14="http://schemas.microsoft.com/office/powerpoint/2010/main" val="28299733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a:solidFill>
                <a:schemeClr val="bg1">
                  <a:lumMod val="95000"/>
                  <a:lumOff val="5000"/>
                </a:schemeClr>
              </a:solidFill>
            </a:endParaRPr>
          </a:p>
        </p:txBody>
      </p:sp>
    </p:spTree>
    <p:extLst>
      <p:ext uri="{BB962C8B-B14F-4D97-AF65-F5344CB8AC3E}">
        <p14:creationId xmlns:p14="http://schemas.microsoft.com/office/powerpoint/2010/main" val="13514425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4400" b="1" baseline="0">
                <a:solidFill>
                  <a:schemeClr val="tx1"/>
                </a:solidFill>
                <a:latin typeface="Arial Bold" charset="0"/>
              </a:defRPr>
            </a:lvl1pPr>
          </a:lstStyle>
          <a:p>
            <a:r>
              <a:rPr lang="en-US"/>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Tree>
    <p:extLst>
      <p:ext uri="{BB962C8B-B14F-4D97-AF65-F5344CB8AC3E}">
        <p14:creationId xmlns:p14="http://schemas.microsoft.com/office/powerpoint/2010/main" val="2646182735"/>
      </p:ext>
    </p:extLst>
  </p:cSld>
  <p:clrMapOvr>
    <a:masterClrMapping/>
  </p:clrMapOvr>
  <p:extLst>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Tree>
    <p:extLst>
      <p:ext uri="{BB962C8B-B14F-4D97-AF65-F5344CB8AC3E}">
        <p14:creationId xmlns:p14="http://schemas.microsoft.com/office/powerpoint/2010/main" val="172031531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Tree>
    <p:extLst>
      <p:ext uri="{BB962C8B-B14F-4D97-AF65-F5344CB8AC3E}">
        <p14:creationId xmlns:p14="http://schemas.microsoft.com/office/powerpoint/2010/main" val="125574209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4400" b="1" baseline="0">
                <a:solidFill>
                  <a:schemeClr val="bg1"/>
                </a:solidFill>
                <a:latin typeface="Arial Bold" charset="0"/>
              </a:defRPr>
            </a:lvl1pPr>
          </a:lstStyle>
          <a:p>
            <a:pPr lvl="0"/>
            <a:r>
              <a:rPr lang="en-US"/>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FY18</a:t>
            </a:r>
            <a:r>
              <a:rPr lang="en-US" sz="800" baseline="0">
                <a:solidFill>
                  <a:schemeClr val="bg1"/>
                </a:solidFill>
              </a:rPr>
              <a:t> Mid Year Review</a:t>
            </a:r>
            <a:endParaRPr lang="en-US" sz="800">
              <a:solidFill>
                <a:schemeClr val="bg1"/>
              </a:solidFill>
            </a:endParaRPr>
          </a:p>
        </p:txBody>
      </p:sp>
    </p:spTree>
    <p:extLst>
      <p:ext uri="{BB962C8B-B14F-4D97-AF65-F5344CB8AC3E}">
        <p14:creationId xmlns:p14="http://schemas.microsoft.com/office/powerpoint/2010/main" val="406188060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Tree>
    <p:extLst>
      <p:ext uri="{BB962C8B-B14F-4D97-AF65-F5344CB8AC3E}">
        <p14:creationId xmlns:p14="http://schemas.microsoft.com/office/powerpoint/2010/main" val="30988642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Tree>
    <p:extLst>
      <p:ext uri="{BB962C8B-B14F-4D97-AF65-F5344CB8AC3E}">
        <p14:creationId xmlns:p14="http://schemas.microsoft.com/office/powerpoint/2010/main" val="19455665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Tree>
    <p:extLst>
      <p:ext uri="{BB962C8B-B14F-4D97-AF65-F5344CB8AC3E}">
        <p14:creationId xmlns:p14="http://schemas.microsoft.com/office/powerpoint/2010/main" val="54362153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Tree>
    <p:extLst>
      <p:ext uri="{BB962C8B-B14F-4D97-AF65-F5344CB8AC3E}">
        <p14:creationId xmlns:p14="http://schemas.microsoft.com/office/powerpoint/2010/main" val="177650155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A_Basic_Master">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304800" y="233088"/>
            <a:ext cx="10546081" cy="581597"/>
          </a:xfrm>
          <a:prstGeom prst="rect">
            <a:avLst/>
          </a:prstGeom>
        </p:spPr>
        <p:txBody>
          <a:bodyPr/>
          <a:lstStyle>
            <a:lvl1pPr>
              <a:defRPr sz="2400" b="1" i="1" baseline="0">
                <a:solidFill>
                  <a:schemeClr val="tx1"/>
                </a:solidFill>
              </a:defRPr>
            </a:lvl1pPr>
          </a:lstStyle>
          <a:p>
            <a:r>
              <a:rPr lang="en-US"/>
              <a:t>Head—Black 24 point Arial, Bold, Italic</a:t>
            </a:r>
          </a:p>
        </p:txBody>
      </p:sp>
      <p:sp>
        <p:nvSpPr>
          <p:cNvPr id="3" name="Text Placeholder 2"/>
          <p:cNvSpPr>
            <a:spLocks noGrp="1"/>
          </p:cNvSpPr>
          <p:nvPr>
            <p:ph type="body" sz="quarter" idx="16" hasCustomPrompt="1"/>
          </p:nvPr>
        </p:nvSpPr>
        <p:spPr>
          <a:xfrm>
            <a:off x="304800" y="614874"/>
            <a:ext cx="10546080" cy="522851"/>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0" i="1" baseline="0">
                <a:solidFill>
                  <a:srgbClr val="8C8D8E"/>
                </a:solidFill>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Subtitle—Gray, 20 point Arial</a:t>
            </a:r>
          </a:p>
        </p:txBody>
      </p:sp>
      <p:sp>
        <p:nvSpPr>
          <p:cNvPr id="11" name="Text Placeholder 10"/>
          <p:cNvSpPr>
            <a:spLocks noGrp="1"/>
          </p:cNvSpPr>
          <p:nvPr>
            <p:ph type="body" sz="quarter" idx="17" hasCustomPrompt="1"/>
          </p:nvPr>
        </p:nvSpPr>
        <p:spPr>
          <a:xfrm>
            <a:off x="304802" y="6149818"/>
            <a:ext cx="11301412" cy="452437"/>
          </a:xfrm>
          <a:prstGeom prst="rect">
            <a:avLst/>
          </a:prstGeom>
        </p:spPr>
        <p:txBody>
          <a:bodyPr/>
          <a:lstStyle>
            <a:lvl1pPr marL="0" indent="0">
              <a:buFontTx/>
              <a:buNone/>
              <a:defRPr sz="1600" b="1" i="1" baseline="0">
                <a:solidFill>
                  <a:schemeClr val="bg2"/>
                </a:solidFill>
              </a:defRPr>
            </a:lvl1pPr>
          </a:lstStyle>
          <a:p>
            <a:pPr lvl="0"/>
            <a:r>
              <a:rPr lang="en-US"/>
              <a:t>Key Point—Arial Bold Italic, 16 point </a:t>
            </a:r>
          </a:p>
        </p:txBody>
      </p:sp>
      <p:sp>
        <p:nvSpPr>
          <p:cNvPr id="5" name="Content Placeholder 6"/>
          <p:cNvSpPr>
            <a:spLocks noGrp="1"/>
          </p:cNvSpPr>
          <p:nvPr>
            <p:ph sz="quarter" idx="15" hasCustomPrompt="1"/>
          </p:nvPr>
        </p:nvSpPr>
        <p:spPr>
          <a:xfrm>
            <a:off x="334533" y="1203264"/>
            <a:ext cx="11271681" cy="4798717"/>
          </a:xfrm>
          <a:prstGeom prst="rect">
            <a:avLst/>
          </a:prstGeom>
        </p:spPr>
        <p:txBody>
          <a:bodyPr vert="horz"/>
          <a:lstStyle>
            <a:lvl1pPr marL="171450" indent="-171450">
              <a:buSzPct val="130000"/>
              <a:defRPr sz="1800"/>
            </a:lvl1pPr>
            <a:lvl2pPr marL="517525" indent="-227013">
              <a:defRPr sz="1600"/>
            </a:lvl2pPr>
            <a:lvl3pPr marL="800100" indent="-176213">
              <a:buSzPct val="125000"/>
              <a:defRPr sz="1600"/>
            </a:lvl3pPr>
            <a:lvl4pPr marL="1201738" indent="-228600">
              <a:defRPr sz="1600"/>
            </a:lvl4pPr>
            <a:lvl5pPr marL="1430338" indent="-176213">
              <a:buFont typeface="Arial"/>
              <a:buChar char="•"/>
              <a:defRPr sz="1600"/>
            </a:lvl5pPr>
          </a:lstStyle>
          <a:p>
            <a:r>
              <a:rPr lang="en-US"/>
              <a:t>Bullet 1 level—Bullet 130% size text—Black, 18 point Arial</a:t>
            </a:r>
          </a:p>
          <a:p>
            <a:pPr lvl="1"/>
            <a:r>
              <a:rPr lang="en-US"/>
              <a:t>Bullet 2 level—16 point Arial Italic</a:t>
            </a:r>
          </a:p>
          <a:p>
            <a:pPr lvl="2"/>
            <a:r>
              <a:rPr lang="en-US"/>
              <a:t>Bullet 3 level—Bullet 125% size text—16 point Arial</a:t>
            </a:r>
          </a:p>
          <a:p>
            <a:pPr lvl="3"/>
            <a:r>
              <a:rPr lang="en-US"/>
              <a:t>Bullet 4 level—16 point Arial Italic</a:t>
            </a:r>
          </a:p>
          <a:p>
            <a:pPr lvl="4"/>
            <a:r>
              <a:rPr lang="en-US"/>
              <a:t>Bullet 5 level—Bullet 100% size text—16 point Arial</a:t>
            </a:r>
          </a:p>
        </p:txBody>
      </p:sp>
    </p:spTree>
    <p:extLst>
      <p:ext uri="{BB962C8B-B14F-4D97-AF65-F5344CB8AC3E}">
        <p14:creationId xmlns:p14="http://schemas.microsoft.com/office/powerpoint/2010/main" val="1349300100"/>
      </p:ext>
    </p:extLst>
  </p:cSld>
  <p:clrMapOvr>
    <a:masterClrMapping/>
  </p:clrMapOvr>
  <p:extLst>
    <p:ext uri="{DCECCB84-F9BA-43D5-87BE-67443E8EF086}">
      <p15:sldGuideLst xmlns:p15="http://schemas.microsoft.com/office/powerpoint/2012/main">
        <p15:guide id="1" pos="192">
          <p15:clr>
            <a:srgbClr val="FBAE40"/>
          </p15:clr>
        </p15:guide>
        <p15:guide id="2" orient="horz" pos="552">
          <p15:clr>
            <a:srgbClr val="FBAE40"/>
          </p15:clr>
        </p15:guide>
        <p15:guide id="3" orient="horz" pos="816">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B_Header_Blank">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304800" y="233088"/>
            <a:ext cx="10546081" cy="581597"/>
          </a:xfrm>
          <a:prstGeom prst="rect">
            <a:avLst/>
          </a:prstGeom>
        </p:spPr>
        <p:txBody>
          <a:bodyPr/>
          <a:lstStyle>
            <a:lvl1pPr>
              <a:defRPr sz="2400" b="1" i="1" baseline="0">
                <a:solidFill>
                  <a:schemeClr val="tx1"/>
                </a:solidFill>
              </a:defRPr>
            </a:lvl1pPr>
          </a:lstStyle>
          <a:p>
            <a:r>
              <a:rPr lang="en-US"/>
              <a:t>Head—Black 24 point Arial, Bold, Italic</a:t>
            </a:r>
          </a:p>
        </p:txBody>
      </p:sp>
      <p:sp>
        <p:nvSpPr>
          <p:cNvPr id="3" name="Text Placeholder 2"/>
          <p:cNvSpPr>
            <a:spLocks noGrp="1"/>
          </p:cNvSpPr>
          <p:nvPr>
            <p:ph type="body" sz="quarter" idx="16" hasCustomPrompt="1"/>
          </p:nvPr>
        </p:nvSpPr>
        <p:spPr>
          <a:xfrm>
            <a:off x="304800" y="614874"/>
            <a:ext cx="10546080" cy="522851"/>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0" i="1" baseline="0">
                <a:solidFill>
                  <a:srgbClr val="8C8D8E"/>
                </a:solidFill>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Subtitle—Gray, 20 point Arial</a:t>
            </a:r>
          </a:p>
        </p:txBody>
      </p:sp>
      <p:sp>
        <p:nvSpPr>
          <p:cNvPr id="11" name="Text Placeholder 10"/>
          <p:cNvSpPr>
            <a:spLocks noGrp="1"/>
          </p:cNvSpPr>
          <p:nvPr>
            <p:ph type="body" sz="quarter" idx="17" hasCustomPrompt="1"/>
          </p:nvPr>
        </p:nvSpPr>
        <p:spPr>
          <a:xfrm>
            <a:off x="304802" y="6149818"/>
            <a:ext cx="11301412" cy="452437"/>
          </a:xfrm>
          <a:prstGeom prst="rect">
            <a:avLst/>
          </a:prstGeom>
        </p:spPr>
        <p:txBody>
          <a:bodyPr/>
          <a:lstStyle>
            <a:lvl1pPr marL="0" indent="0">
              <a:buFontTx/>
              <a:buNone/>
              <a:defRPr sz="1600" b="1" i="1" baseline="0">
                <a:solidFill>
                  <a:schemeClr val="bg2"/>
                </a:solidFill>
              </a:defRPr>
            </a:lvl1pPr>
          </a:lstStyle>
          <a:p>
            <a:pPr lvl="0"/>
            <a:r>
              <a:rPr lang="en-US"/>
              <a:t>Key Point—Arial Bold Italic, 16 point </a:t>
            </a:r>
          </a:p>
        </p:txBody>
      </p:sp>
    </p:spTree>
    <p:extLst>
      <p:ext uri="{BB962C8B-B14F-4D97-AF65-F5344CB8AC3E}">
        <p14:creationId xmlns:p14="http://schemas.microsoft.com/office/powerpoint/2010/main" val="280149954"/>
      </p:ext>
    </p:extLst>
  </p:cSld>
  <p:clrMapOvr>
    <a:masterClrMapping/>
  </p:clrMapOvr>
  <p:extLst>
    <p:ext uri="{DCECCB84-F9BA-43D5-87BE-67443E8EF086}">
      <p15:sldGuideLst xmlns:p15="http://schemas.microsoft.com/office/powerpoint/2012/main">
        <p15:guide id="1" pos="192">
          <p15:clr>
            <a:srgbClr val="FBAE40"/>
          </p15:clr>
        </p15:guide>
        <p15:guide id="2" orient="horz" pos="552">
          <p15:clr>
            <a:srgbClr val="FBAE40"/>
          </p15:clr>
        </p15:guide>
        <p15:guide id="3" orient="horz" pos="816">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C_Acronym Box">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304800" y="233088"/>
            <a:ext cx="10546081" cy="581597"/>
          </a:xfrm>
          <a:prstGeom prst="rect">
            <a:avLst/>
          </a:prstGeom>
        </p:spPr>
        <p:txBody>
          <a:bodyPr/>
          <a:lstStyle>
            <a:lvl1pPr>
              <a:defRPr sz="2400" b="1" i="1" baseline="0">
                <a:solidFill>
                  <a:schemeClr val="tx1"/>
                </a:solidFill>
              </a:defRPr>
            </a:lvl1pPr>
          </a:lstStyle>
          <a:p>
            <a:r>
              <a:rPr lang="en-US"/>
              <a:t>Head—Black 24 point Arial, Bold, Italic</a:t>
            </a:r>
          </a:p>
        </p:txBody>
      </p:sp>
      <p:sp>
        <p:nvSpPr>
          <p:cNvPr id="3" name="Text Placeholder 2"/>
          <p:cNvSpPr>
            <a:spLocks noGrp="1"/>
          </p:cNvSpPr>
          <p:nvPr>
            <p:ph type="body" sz="quarter" idx="16" hasCustomPrompt="1"/>
          </p:nvPr>
        </p:nvSpPr>
        <p:spPr>
          <a:xfrm>
            <a:off x="304800" y="614874"/>
            <a:ext cx="10546080" cy="522851"/>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0" i="1" baseline="0">
                <a:solidFill>
                  <a:srgbClr val="8C8D8E"/>
                </a:solidFill>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Subtitle—Gray, 20 point Arial</a:t>
            </a:r>
          </a:p>
        </p:txBody>
      </p:sp>
      <p:sp>
        <p:nvSpPr>
          <p:cNvPr id="11" name="Text Placeholder 10"/>
          <p:cNvSpPr>
            <a:spLocks noGrp="1"/>
          </p:cNvSpPr>
          <p:nvPr>
            <p:ph type="body" sz="quarter" idx="17" hasCustomPrompt="1"/>
          </p:nvPr>
        </p:nvSpPr>
        <p:spPr>
          <a:xfrm>
            <a:off x="304802" y="6149818"/>
            <a:ext cx="11301412" cy="452437"/>
          </a:xfrm>
          <a:prstGeom prst="rect">
            <a:avLst/>
          </a:prstGeom>
        </p:spPr>
        <p:txBody>
          <a:bodyPr/>
          <a:lstStyle>
            <a:lvl1pPr marL="0" indent="0">
              <a:buFontTx/>
              <a:buNone/>
              <a:defRPr sz="1600" b="1" i="1" baseline="0">
                <a:solidFill>
                  <a:schemeClr val="bg2"/>
                </a:solidFill>
              </a:defRPr>
            </a:lvl1pPr>
          </a:lstStyle>
          <a:p>
            <a:pPr lvl="0"/>
            <a:r>
              <a:rPr lang="en-US"/>
              <a:t>Key Point—Arial Bold Italic, 16 point </a:t>
            </a:r>
          </a:p>
        </p:txBody>
      </p:sp>
      <p:sp>
        <p:nvSpPr>
          <p:cNvPr id="5" name="Text Placeholder 3"/>
          <p:cNvSpPr>
            <a:spLocks noGrp="1"/>
          </p:cNvSpPr>
          <p:nvPr>
            <p:ph type="body" sz="quarter" idx="18" hasCustomPrompt="1"/>
          </p:nvPr>
        </p:nvSpPr>
        <p:spPr>
          <a:xfrm>
            <a:off x="304797" y="5653378"/>
            <a:ext cx="11271683" cy="470841"/>
          </a:xfrm>
          <a:prstGeom prst="rect">
            <a:avLst/>
          </a:prstGeom>
        </p:spPr>
        <p:txBody>
          <a:bodyPr vert="horz" numCol="4"/>
          <a:lstStyle>
            <a:lvl1pPr marL="0" marR="0" indent="0" algn="l" defTabSz="457200" rtl="0" eaLnBrk="1" fontAlgn="auto" latinLnBrk="0" hangingPunct="1">
              <a:lnSpc>
                <a:spcPts val="1100"/>
              </a:lnSpc>
              <a:spcBef>
                <a:spcPts val="0"/>
              </a:spcBef>
              <a:spcAft>
                <a:spcPts val="0"/>
              </a:spcAft>
              <a:buClrTx/>
              <a:buSzTx/>
              <a:buFont typeface="Arial"/>
              <a:buNone/>
              <a:tabLst>
                <a:tab pos="1825625" algn="l"/>
                <a:tab pos="3659188" algn="l"/>
                <a:tab pos="5484813" algn="l"/>
              </a:tabLst>
              <a:defRPr sz="800" b="1" i="1"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ACR1 = Acronym 1</a:t>
            </a:r>
            <a:br>
              <a:rPr lang="en-US"/>
            </a:br>
            <a:r>
              <a:rPr lang="en-US"/>
              <a:t>ACR2 = Acronym 2</a:t>
            </a:r>
            <a:br>
              <a:rPr lang="en-US"/>
            </a:br>
            <a:r>
              <a:rPr lang="en-US"/>
              <a:t>ACR3 = Acronym 3</a:t>
            </a:r>
            <a:br>
              <a:rPr lang="en-US"/>
            </a:br>
            <a:r>
              <a:rPr lang="en-US"/>
              <a:t>ACR4 = Acronym 4</a:t>
            </a:r>
            <a:br>
              <a:rPr lang="en-US"/>
            </a:br>
            <a:r>
              <a:rPr lang="en-US"/>
              <a:t>ACR5 = Acronym 5</a:t>
            </a:r>
            <a:br>
              <a:rPr lang="en-US"/>
            </a:br>
            <a:r>
              <a:rPr lang="en-US"/>
              <a:t>ACR6 = Acronym 6</a:t>
            </a:r>
            <a:br>
              <a:rPr lang="en-US"/>
            </a:br>
            <a:r>
              <a:rPr lang="en-US"/>
              <a:t>ACR7 = Acronym 7</a:t>
            </a:r>
            <a:br>
              <a:rPr lang="en-US"/>
            </a:br>
            <a:r>
              <a:rPr lang="en-US"/>
              <a:t>ACR8 = Acronym 8</a:t>
            </a:r>
          </a:p>
        </p:txBody>
      </p:sp>
      <p:sp>
        <p:nvSpPr>
          <p:cNvPr id="6" name="Content Placeholder 6"/>
          <p:cNvSpPr>
            <a:spLocks noGrp="1"/>
          </p:cNvSpPr>
          <p:nvPr>
            <p:ph sz="quarter" idx="15" hasCustomPrompt="1"/>
          </p:nvPr>
        </p:nvSpPr>
        <p:spPr>
          <a:xfrm>
            <a:off x="304800" y="1207638"/>
            <a:ext cx="11271681" cy="4381001"/>
          </a:xfrm>
          <a:prstGeom prst="rect">
            <a:avLst/>
          </a:prstGeom>
        </p:spPr>
        <p:txBody>
          <a:bodyPr vert="horz"/>
          <a:lstStyle>
            <a:lvl1pPr marL="179388" indent="-179388">
              <a:buSzPct val="130000"/>
              <a:tabLst/>
              <a:defRPr sz="1800"/>
            </a:lvl1pPr>
            <a:lvl2pPr marL="517525" indent="-227013">
              <a:defRPr sz="1600"/>
            </a:lvl2pPr>
            <a:lvl3pPr marL="800100" indent="-176213">
              <a:buSzPct val="125000"/>
              <a:defRPr sz="1600"/>
            </a:lvl3pPr>
            <a:lvl4pPr marL="1201738" indent="-228600">
              <a:defRPr sz="1600"/>
            </a:lvl4pPr>
            <a:lvl5pPr marL="1430338" indent="-176213">
              <a:buFont typeface="Arial"/>
              <a:buChar char="•"/>
              <a:defRPr sz="1600"/>
            </a:lvl5pPr>
          </a:lstStyle>
          <a:p>
            <a:r>
              <a:rPr lang="en-US"/>
              <a:t>This is a multipurpose box—use for text, tables, charts or video</a:t>
            </a:r>
          </a:p>
        </p:txBody>
      </p:sp>
    </p:spTree>
    <p:extLst>
      <p:ext uri="{BB962C8B-B14F-4D97-AF65-F5344CB8AC3E}">
        <p14:creationId xmlns:p14="http://schemas.microsoft.com/office/powerpoint/2010/main" val="3920475577"/>
      </p:ext>
    </p:extLst>
  </p:cSld>
  <p:clrMapOvr>
    <a:masterClrMapping/>
  </p:clrMapOvr>
  <p:extLst>
    <p:ext uri="{DCECCB84-F9BA-43D5-87BE-67443E8EF086}">
      <p15:sldGuideLst xmlns:p15="http://schemas.microsoft.com/office/powerpoint/2012/main">
        <p15:guide id="1" pos="192">
          <p15:clr>
            <a:srgbClr val="FBAE40"/>
          </p15:clr>
        </p15:guide>
        <p15:guide id="2" orient="horz" pos="552">
          <p15:clr>
            <a:srgbClr val="FBAE40"/>
          </p15:clr>
        </p15:guide>
        <p15:guide id="3" orient="horz" pos="816">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D_Left_Text_Picture">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304800" y="233088"/>
            <a:ext cx="10546081" cy="581597"/>
          </a:xfrm>
          <a:prstGeom prst="rect">
            <a:avLst/>
          </a:prstGeom>
        </p:spPr>
        <p:txBody>
          <a:bodyPr/>
          <a:lstStyle>
            <a:lvl1pPr>
              <a:defRPr sz="2400" b="1" i="1" baseline="0">
                <a:solidFill>
                  <a:schemeClr val="tx1"/>
                </a:solidFill>
              </a:defRPr>
            </a:lvl1pPr>
          </a:lstStyle>
          <a:p>
            <a:r>
              <a:rPr lang="en-US"/>
              <a:t>Head—Black 24 point Arial, Bold, Italic</a:t>
            </a:r>
          </a:p>
        </p:txBody>
      </p:sp>
      <p:sp>
        <p:nvSpPr>
          <p:cNvPr id="3" name="Text Placeholder 2"/>
          <p:cNvSpPr>
            <a:spLocks noGrp="1"/>
          </p:cNvSpPr>
          <p:nvPr>
            <p:ph type="body" sz="quarter" idx="16" hasCustomPrompt="1"/>
          </p:nvPr>
        </p:nvSpPr>
        <p:spPr>
          <a:xfrm>
            <a:off x="304800" y="614874"/>
            <a:ext cx="10546080" cy="522851"/>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0" i="1" baseline="0">
                <a:solidFill>
                  <a:srgbClr val="8C8D8E"/>
                </a:solidFill>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Subtitle—Gray, 20 point Arial</a:t>
            </a:r>
          </a:p>
        </p:txBody>
      </p:sp>
      <p:sp>
        <p:nvSpPr>
          <p:cNvPr id="11" name="Text Placeholder 10"/>
          <p:cNvSpPr>
            <a:spLocks noGrp="1"/>
          </p:cNvSpPr>
          <p:nvPr>
            <p:ph type="body" sz="quarter" idx="17" hasCustomPrompt="1"/>
          </p:nvPr>
        </p:nvSpPr>
        <p:spPr>
          <a:xfrm>
            <a:off x="304802" y="6149818"/>
            <a:ext cx="11301412" cy="452437"/>
          </a:xfrm>
          <a:prstGeom prst="rect">
            <a:avLst/>
          </a:prstGeom>
        </p:spPr>
        <p:txBody>
          <a:bodyPr/>
          <a:lstStyle>
            <a:lvl1pPr marL="0" indent="0">
              <a:buFontTx/>
              <a:buNone/>
              <a:defRPr sz="1600" b="1" i="1" baseline="0">
                <a:solidFill>
                  <a:schemeClr val="bg2"/>
                </a:solidFill>
              </a:defRPr>
            </a:lvl1pPr>
          </a:lstStyle>
          <a:p>
            <a:pPr lvl="0"/>
            <a:r>
              <a:rPr lang="en-US"/>
              <a:t>Key Point—Arial Bold Italic, 16 point </a:t>
            </a:r>
          </a:p>
        </p:txBody>
      </p:sp>
      <p:sp>
        <p:nvSpPr>
          <p:cNvPr id="7" name="Content Placeholder 6"/>
          <p:cNvSpPr>
            <a:spLocks noGrp="1"/>
          </p:cNvSpPr>
          <p:nvPr>
            <p:ph sz="quarter" idx="15" hasCustomPrompt="1"/>
          </p:nvPr>
        </p:nvSpPr>
        <p:spPr>
          <a:xfrm>
            <a:off x="304796" y="1225566"/>
            <a:ext cx="5501395" cy="4798717"/>
          </a:xfrm>
          <a:prstGeom prst="rect">
            <a:avLst/>
          </a:prstGeom>
        </p:spPr>
        <p:txBody>
          <a:bodyPr vert="horz"/>
          <a:lstStyle>
            <a:lvl1pPr marL="179388" indent="-179388">
              <a:buSzPct val="130000"/>
              <a:tabLst/>
              <a:defRPr sz="1800"/>
            </a:lvl1pPr>
            <a:lvl2pPr marL="517525" indent="-227013">
              <a:defRPr sz="1600"/>
            </a:lvl2pPr>
            <a:lvl3pPr marL="800100" indent="-176213">
              <a:buSzPct val="125000"/>
              <a:defRPr sz="1600"/>
            </a:lvl3pPr>
            <a:lvl4pPr marL="1201738" indent="-228600">
              <a:defRPr sz="1600"/>
            </a:lvl4pPr>
            <a:lvl5pPr marL="1430338" indent="-176213">
              <a:buFont typeface="Arial"/>
              <a:buChar char="•"/>
              <a:defRPr sz="1600"/>
            </a:lvl5pPr>
          </a:lstStyle>
          <a:p>
            <a:r>
              <a:rPr lang="en-US"/>
              <a:t>Bullet 1 level—Bullet 130% size text—Black, 18 point Arial</a:t>
            </a:r>
          </a:p>
          <a:p>
            <a:pPr lvl="1"/>
            <a:r>
              <a:rPr lang="en-US"/>
              <a:t>Bullet 2 level—16 point Arial Italic</a:t>
            </a:r>
          </a:p>
          <a:p>
            <a:pPr lvl="2"/>
            <a:r>
              <a:rPr lang="en-US"/>
              <a:t>Bullet 3 level—Bullet 125% size text—16 point Arial</a:t>
            </a:r>
          </a:p>
          <a:p>
            <a:pPr lvl="3"/>
            <a:r>
              <a:rPr lang="en-US"/>
              <a:t>Bullet 4 level—16 point Arial Italic</a:t>
            </a:r>
          </a:p>
          <a:p>
            <a:pPr lvl="4"/>
            <a:r>
              <a:rPr lang="en-US"/>
              <a:t>Bullet 5 level—Bullet 100% size text—16 point Arial</a:t>
            </a:r>
          </a:p>
        </p:txBody>
      </p:sp>
      <p:sp>
        <p:nvSpPr>
          <p:cNvPr id="9" name="Picture Placeholder 2"/>
          <p:cNvSpPr>
            <a:spLocks noGrp="1"/>
          </p:cNvSpPr>
          <p:nvPr>
            <p:ph type="pic" sz="quarter" idx="18" hasCustomPrompt="1"/>
          </p:nvPr>
        </p:nvSpPr>
        <p:spPr>
          <a:xfrm>
            <a:off x="6096001" y="1207637"/>
            <a:ext cx="5480479" cy="4798998"/>
          </a:xfrm>
          <a:prstGeom prst="rect">
            <a:avLst/>
          </a:prstGeom>
        </p:spPr>
        <p:txBody>
          <a:bodyPr/>
          <a:lstStyle>
            <a:lvl1pPr marL="0" indent="0">
              <a:buFontTx/>
              <a:buNone/>
              <a:defRPr sz="1800"/>
            </a:lvl1pPr>
          </a:lstStyle>
          <a:p>
            <a:r>
              <a:rPr lang="en-US"/>
              <a:t>Click Icon to Add Picture</a:t>
            </a:r>
          </a:p>
        </p:txBody>
      </p:sp>
    </p:spTree>
    <p:extLst>
      <p:ext uri="{BB962C8B-B14F-4D97-AF65-F5344CB8AC3E}">
        <p14:creationId xmlns:p14="http://schemas.microsoft.com/office/powerpoint/2010/main" val="2602372263"/>
      </p:ext>
    </p:extLst>
  </p:cSld>
  <p:clrMapOvr>
    <a:masterClrMapping/>
  </p:clrMapOvr>
  <p:extLst>
    <p:ext uri="{DCECCB84-F9BA-43D5-87BE-67443E8EF086}">
      <p15:sldGuideLst xmlns:p15="http://schemas.microsoft.com/office/powerpoint/2012/main">
        <p15:guide id="1" pos="192">
          <p15:clr>
            <a:srgbClr val="FBAE40"/>
          </p15:clr>
        </p15:guide>
        <p15:guide id="2" orient="horz" pos="552">
          <p15:clr>
            <a:srgbClr val="FBAE40"/>
          </p15:clr>
        </p15:guide>
        <p15:guide id="3" orient="horz" pos="816">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E_Right_Text_Picture">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304800" y="233088"/>
            <a:ext cx="10546081" cy="581597"/>
          </a:xfrm>
          <a:prstGeom prst="rect">
            <a:avLst/>
          </a:prstGeom>
        </p:spPr>
        <p:txBody>
          <a:bodyPr/>
          <a:lstStyle>
            <a:lvl1pPr>
              <a:defRPr sz="2400" b="1" i="1" baseline="0">
                <a:solidFill>
                  <a:schemeClr val="tx1"/>
                </a:solidFill>
              </a:defRPr>
            </a:lvl1pPr>
          </a:lstStyle>
          <a:p>
            <a:r>
              <a:rPr lang="en-US"/>
              <a:t>Head—Black 24 point Arial, Bold, Italic</a:t>
            </a:r>
          </a:p>
        </p:txBody>
      </p:sp>
      <p:sp>
        <p:nvSpPr>
          <p:cNvPr id="3" name="Text Placeholder 2"/>
          <p:cNvSpPr>
            <a:spLocks noGrp="1"/>
          </p:cNvSpPr>
          <p:nvPr>
            <p:ph type="body" sz="quarter" idx="16" hasCustomPrompt="1"/>
          </p:nvPr>
        </p:nvSpPr>
        <p:spPr>
          <a:xfrm>
            <a:off x="304800" y="614874"/>
            <a:ext cx="10546080" cy="522851"/>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0" i="1" baseline="0">
                <a:solidFill>
                  <a:srgbClr val="8C8D8E"/>
                </a:solidFill>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Subtitle—Gray, 20 point Arial</a:t>
            </a:r>
          </a:p>
        </p:txBody>
      </p:sp>
      <p:sp>
        <p:nvSpPr>
          <p:cNvPr id="11" name="Text Placeholder 10"/>
          <p:cNvSpPr>
            <a:spLocks noGrp="1"/>
          </p:cNvSpPr>
          <p:nvPr>
            <p:ph type="body" sz="quarter" idx="17" hasCustomPrompt="1"/>
          </p:nvPr>
        </p:nvSpPr>
        <p:spPr>
          <a:xfrm>
            <a:off x="304802" y="6149818"/>
            <a:ext cx="11301412" cy="452437"/>
          </a:xfrm>
          <a:prstGeom prst="rect">
            <a:avLst/>
          </a:prstGeom>
        </p:spPr>
        <p:txBody>
          <a:bodyPr/>
          <a:lstStyle>
            <a:lvl1pPr marL="0" indent="0">
              <a:buFontTx/>
              <a:buNone/>
              <a:defRPr sz="1600" b="1" i="1" baseline="0">
                <a:solidFill>
                  <a:schemeClr val="bg2"/>
                </a:solidFill>
              </a:defRPr>
            </a:lvl1pPr>
          </a:lstStyle>
          <a:p>
            <a:pPr lvl="0"/>
            <a:r>
              <a:rPr lang="en-US"/>
              <a:t>Key Point—Arial Bold Italic, 16 point </a:t>
            </a:r>
          </a:p>
        </p:txBody>
      </p:sp>
      <p:sp>
        <p:nvSpPr>
          <p:cNvPr id="10" name="Content Placeholder 6"/>
          <p:cNvSpPr>
            <a:spLocks noGrp="1"/>
          </p:cNvSpPr>
          <p:nvPr>
            <p:ph sz="quarter" idx="15" hasCustomPrompt="1"/>
          </p:nvPr>
        </p:nvSpPr>
        <p:spPr>
          <a:xfrm>
            <a:off x="6075084" y="1225566"/>
            <a:ext cx="5501395" cy="4798717"/>
          </a:xfrm>
          <a:prstGeom prst="rect">
            <a:avLst/>
          </a:prstGeom>
        </p:spPr>
        <p:txBody>
          <a:bodyPr vert="horz"/>
          <a:lstStyle>
            <a:lvl1pPr marL="179388" indent="-179388">
              <a:buSzPct val="130000"/>
              <a:tabLst/>
              <a:defRPr sz="1800"/>
            </a:lvl1pPr>
            <a:lvl2pPr marL="517525" indent="-227013">
              <a:defRPr sz="1600"/>
            </a:lvl2pPr>
            <a:lvl3pPr marL="800100" indent="-176213">
              <a:buSzPct val="125000"/>
              <a:defRPr sz="1600"/>
            </a:lvl3pPr>
            <a:lvl4pPr marL="1201738" indent="-228600">
              <a:defRPr sz="1600"/>
            </a:lvl4pPr>
            <a:lvl5pPr marL="1430338" indent="-176213">
              <a:buFont typeface="Arial"/>
              <a:buChar char="•"/>
              <a:defRPr sz="1600"/>
            </a:lvl5pPr>
          </a:lstStyle>
          <a:p>
            <a:r>
              <a:rPr lang="en-US"/>
              <a:t>Bullet 1 level—Bullet 130% size text—Black, 18 point Arial</a:t>
            </a:r>
          </a:p>
          <a:p>
            <a:pPr lvl="1"/>
            <a:r>
              <a:rPr lang="en-US"/>
              <a:t>Bullet 2 level—16 point Arial Italic</a:t>
            </a:r>
          </a:p>
          <a:p>
            <a:pPr lvl="2"/>
            <a:r>
              <a:rPr lang="en-US"/>
              <a:t>Bullet 3 level—Bullet 125% size text—16 point Arial</a:t>
            </a:r>
          </a:p>
          <a:p>
            <a:pPr lvl="3"/>
            <a:r>
              <a:rPr lang="en-US"/>
              <a:t>Bullet 4 level—16 point Arial Italic</a:t>
            </a:r>
          </a:p>
          <a:p>
            <a:pPr lvl="4"/>
            <a:r>
              <a:rPr lang="en-US"/>
              <a:t>Bullet 5 level—Bullet 100% size text—16 point Arial</a:t>
            </a:r>
          </a:p>
        </p:txBody>
      </p:sp>
      <p:sp>
        <p:nvSpPr>
          <p:cNvPr id="12" name="Picture Placeholder 2"/>
          <p:cNvSpPr>
            <a:spLocks noGrp="1"/>
          </p:cNvSpPr>
          <p:nvPr>
            <p:ph type="pic" sz="quarter" idx="18" hasCustomPrompt="1"/>
          </p:nvPr>
        </p:nvSpPr>
        <p:spPr>
          <a:xfrm>
            <a:off x="304798" y="1225424"/>
            <a:ext cx="5480479" cy="4798998"/>
          </a:xfrm>
          <a:prstGeom prst="rect">
            <a:avLst/>
          </a:prstGeom>
        </p:spPr>
        <p:txBody>
          <a:bodyPr/>
          <a:lstStyle>
            <a:lvl1pPr marL="0" indent="0">
              <a:buFontTx/>
              <a:buNone/>
              <a:defRPr sz="1800"/>
            </a:lvl1pPr>
          </a:lstStyle>
          <a:p>
            <a:r>
              <a:rPr lang="en-US"/>
              <a:t>Click Icon to Add Picture</a:t>
            </a:r>
          </a:p>
        </p:txBody>
      </p:sp>
    </p:spTree>
    <p:extLst>
      <p:ext uri="{BB962C8B-B14F-4D97-AF65-F5344CB8AC3E}">
        <p14:creationId xmlns:p14="http://schemas.microsoft.com/office/powerpoint/2010/main" val="2113773816"/>
      </p:ext>
    </p:extLst>
  </p:cSld>
  <p:clrMapOvr>
    <a:masterClrMapping/>
  </p:clrMapOvr>
  <p:extLst>
    <p:ext uri="{DCECCB84-F9BA-43D5-87BE-67443E8EF086}">
      <p15:sldGuideLst xmlns:p15="http://schemas.microsoft.com/office/powerpoint/2012/main">
        <p15:guide id="1" pos="192">
          <p15:clr>
            <a:srgbClr val="FBAE40"/>
          </p15:clr>
        </p15:guide>
        <p15:guide id="2" orient="horz" pos="552">
          <p15:clr>
            <a:srgbClr val="FBAE40"/>
          </p15:clr>
        </p15:guide>
        <p15:guide id="3" orient="horz" pos="816">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F_Quad_Chart">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304800" y="233088"/>
            <a:ext cx="10546081" cy="581597"/>
          </a:xfrm>
          <a:prstGeom prst="rect">
            <a:avLst/>
          </a:prstGeom>
        </p:spPr>
        <p:txBody>
          <a:bodyPr/>
          <a:lstStyle>
            <a:lvl1pPr>
              <a:defRPr sz="2400" b="1" i="1" baseline="0">
                <a:solidFill>
                  <a:schemeClr val="tx1"/>
                </a:solidFill>
              </a:defRPr>
            </a:lvl1pPr>
          </a:lstStyle>
          <a:p>
            <a:r>
              <a:rPr lang="en-US"/>
              <a:t>Head—Black 24 point Arial, Bold, Italic</a:t>
            </a:r>
          </a:p>
        </p:txBody>
      </p:sp>
      <p:sp>
        <p:nvSpPr>
          <p:cNvPr id="3" name="Text Placeholder 2"/>
          <p:cNvSpPr>
            <a:spLocks noGrp="1"/>
          </p:cNvSpPr>
          <p:nvPr>
            <p:ph type="body" sz="quarter" idx="16" hasCustomPrompt="1"/>
          </p:nvPr>
        </p:nvSpPr>
        <p:spPr>
          <a:xfrm>
            <a:off x="304800" y="614874"/>
            <a:ext cx="10546080" cy="522851"/>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0" i="1" baseline="0">
                <a:solidFill>
                  <a:srgbClr val="8C8D8E"/>
                </a:solidFill>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Subtitle—Gray, 20 point Arial</a:t>
            </a:r>
          </a:p>
        </p:txBody>
      </p:sp>
      <p:sp>
        <p:nvSpPr>
          <p:cNvPr id="11" name="Text Placeholder 10"/>
          <p:cNvSpPr>
            <a:spLocks noGrp="1"/>
          </p:cNvSpPr>
          <p:nvPr>
            <p:ph type="body" sz="quarter" idx="17" hasCustomPrompt="1"/>
          </p:nvPr>
        </p:nvSpPr>
        <p:spPr>
          <a:xfrm>
            <a:off x="304802" y="6149818"/>
            <a:ext cx="11301412" cy="452437"/>
          </a:xfrm>
          <a:prstGeom prst="rect">
            <a:avLst/>
          </a:prstGeom>
        </p:spPr>
        <p:txBody>
          <a:bodyPr/>
          <a:lstStyle>
            <a:lvl1pPr marL="0" indent="0">
              <a:buFontTx/>
              <a:buNone/>
              <a:defRPr sz="1600" b="1" i="1" baseline="0">
                <a:solidFill>
                  <a:schemeClr val="bg2"/>
                </a:solidFill>
              </a:defRPr>
            </a:lvl1pPr>
          </a:lstStyle>
          <a:p>
            <a:pPr lvl="0"/>
            <a:r>
              <a:rPr lang="en-US"/>
              <a:t>Key Point—Arial Bold Italic, 16 point </a:t>
            </a:r>
          </a:p>
        </p:txBody>
      </p:sp>
      <p:cxnSp>
        <p:nvCxnSpPr>
          <p:cNvPr id="7" name="Straight Connector 6"/>
          <p:cNvCxnSpPr/>
          <p:nvPr userDrawn="1"/>
        </p:nvCxnSpPr>
        <p:spPr>
          <a:xfrm flipH="1">
            <a:off x="6102445" y="1205816"/>
            <a:ext cx="255" cy="4893307"/>
          </a:xfrm>
          <a:prstGeom prst="line">
            <a:avLst/>
          </a:prstGeom>
          <a:ln w="12700" cap="flat" cmpd="sng" algn="ctr">
            <a:solidFill>
              <a:schemeClr val="tx1"/>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flipV="1">
            <a:off x="304798" y="3641651"/>
            <a:ext cx="11497457" cy="6396"/>
          </a:xfrm>
          <a:prstGeom prst="line">
            <a:avLst/>
          </a:prstGeom>
          <a:ln w="12700" cap="flat" cmpd="sng" algn="ctr">
            <a:solidFill>
              <a:schemeClr val="tx1"/>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3" name="Text Placeholder 17"/>
          <p:cNvSpPr>
            <a:spLocks noGrp="1"/>
          </p:cNvSpPr>
          <p:nvPr>
            <p:ph type="body" sz="quarter" idx="15"/>
          </p:nvPr>
        </p:nvSpPr>
        <p:spPr>
          <a:xfrm>
            <a:off x="304798" y="1205815"/>
            <a:ext cx="5691268" cy="2366552"/>
          </a:xfrm>
          <a:prstGeom prst="rect">
            <a:avLst/>
          </a:prstGeom>
        </p:spPr>
        <p:txBody>
          <a:bodyPr vert="horz"/>
          <a:lstStyle>
            <a:lvl1pPr marL="119063" indent="-109538">
              <a:tabLst/>
              <a:defRPr sz="1400"/>
            </a:lvl1pPr>
            <a:lvl2pPr marL="339725" indent="-169863">
              <a:defRPr sz="1400"/>
            </a:lvl2pPr>
            <a:lvl3pPr marL="565150" indent="-112713">
              <a:defRPr sz="1400"/>
            </a:lvl3pPr>
            <a:lvl4pPr marL="862013" indent="-169863">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4" name="Text Placeholder 17"/>
          <p:cNvSpPr>
            <a:spLocks noGrp="1"/>
          </p:cNvSpPr>
          <p:nvPr>
            <p:ph type="body" sz="quarter" idx="18"/>
          </p:nvPr>
        </p:nvSpPr>
        <p:spPr>
          <a:xfrm>
            <a:off x="6209078" y="1205815"/>
            <a:ext cx="5593177" cy="2366552"/>
          </a:xfrm>
          <a:prstGeom prst="rect">
            <a:avLst/>
          </a:prstGeom>
        </p:spPr>
        <p:txBody>
          <a:bodyPr vert="horz"/>
          <a:lstStyle>
            <a:lvl1pPr marL="119063" indent="-119063">
              <a:tabLst/>
              <a:defRPr sz="1400"/>
            </a:lvl1pPr>
            <a:lvl2pPr marL="339725" indent="-169863">
              <a:defRPr sz="1400"/>
            </a:lvl2pPr>
            <a:lvl3pPr marL="565150" indent="-112713">
              <a:defRPr sz="1400"/>
            </a:lvl3pPr>
            <a:lvl4pPr marL="862013" indent="-169863">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ext Placeholder 17"/>
          <p:cNvSpPr>
            <a:spLocks noGrp="1"/>
          </p:cNvSpPr>
          <p:nvPr>
            <p:ph type="body" sz="quarter" idx="19"/>
          </p:nvPr>
        </p:nvSpPr>
        <p:spPr>
          <a:xfrm>
            <a:off x="304798" y="3693647"/>
            <a:ext cx="5691268" cy="2404751"/>
          </a:xfrm>
          <a:prstGeom prst="rect">
            <a:avLst/>
          </a:prstGeom>
        </p:spPr>
        <p:txBody>
          <a:bodyPr vert="horz"/>
          <a:lstStyle>
            <a:lvl1pPr marL="119063" indent="-119063">
              <a:tabLst/>
              <a:defRPr sz="1400"/>
            </a:lvl1pPr>
            <a:lvl2pPr marL="339725" indent="-169863">
              <a:defRPr sz="1400"/>
            </a:lvl2pPr>
            <a:lvl3pPr marL="565150" indent="-112713">
              <a:defRPr sz="1400"/>
            </a:lvl3pPr>
            <a:lvl4pPr marL="862013" indent="-169863">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Text Placeholder 17"/>
          <p:cNvSpPr>
            <a:spLocks noGrp="1"/>
          </p:cNvSpPr>
          <p:nvPr>
            <p:ph type="body" sz="quarter" idx="20"/>
          </p:nvPr>
        </p:nvSpPr>
        <p:spPr>
          <a:xfrm>
            <a:off x="6209078" y="3693647"/>
            <a:ext cx="5593177" cy="2404751"/>
          </a:xfrm>
          <a:prstGeom prst="rect">
            <a:avLst/>
          </a:prstGeom>
        </p:spPr>
        <p:txBody>
          <a:bodyPr vert="horz"/>
          <a:lstStyle>
            <a:lvl1pPr marL="119063" indent="-109538">
              <a:tabLst/>
              <a:defRPr sz="1400"/>
            </a:lvl1pPr>
            <a:lvl2pPr marL="339725" indent="-169863">
              <a:defRPr sz="1400"/>
            </a:lvl2pPr>
            <a:lvl3pPr marL="565150" indent="-112713">
              <a:defRPr sz="1400"/>
            </a:lvl3pPr>
            <a:lvl4pPr marL="862013" indent="-169863">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180207078"/>
      </p:ext>
    </p:extLst>
  </p:cSld>
  <p:clrMapOvr>
    <a:masterClrMapping/>
  </p:clrMapOvr>
  <p:extLst>
    <p:ext uri="{DCECCB84-F9BA-43D5-87BE-67443E8EF086}">
      <p15:sldGuideLst xmlns:p15="http://schemas.microsoft.com/office/powerpoint/2012/main">
        <p15:guide id="1" pos="192">
          <p15:clr>
            <a:srgbClr val="FBAE40"/>
          </p15:clr>
        </p15:guide>
        <p15:guide id="2" orient="horz" pos="552">
          <p15:clr>
            <a:srgbClr val="FBAE40"/>
          </p15:clr>
        </p15:guide>
        <p15:guide id="3" orient="horz" pos="816">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G_Compare_Contrast">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304800" y="233088"/>
            <a:ext cx="10546081" cy="581597"/>
          </a:xfrm>
          <a:prstGeom prst="rect">
            <a:avLst/>
          </a:prstGeom>
        </p:spPr>
        <p:txBody>
          <a:bodyPr/>
          <a:lstStyle>
            <a:lvl1pPr>
              <a:defRPr sz="2400" b="1" i="1" baseline="0">
                <a:solidFill>
                  <a:schemeClr val="tx1"/>
                </a:solidFill>
              </a:defRPr>
            </a:lvl1pPr>
          </a:lstStyle>
          <a:p>
            <a:r>
              <a:rPr lang="en-US"/>
              <a:t>Head—Black 24 point Arial, Bold, Italic</a:t>
            </a:r>
          </a:p>
        </p:txBody>
      </p:sp>
      <p:sp>
        <p:nvSpPr>
          <p:cNvPr id="3" name="Text Placeholder 2"/>
          <p:cNvSpPr>
            <a:spLocks noGrp="1"/>
          </p:cNvSpPr>
          <p:nvPr>
            <p:ph type="body" sz="quarter" idx="16" hasCustomPrompt="1"/>
          </p:nvPr>
        </p:nvSpPr>
        <p:spPr>
          <a:xfrm>
            <a:off x="304800" y="614874"/>
            <a:ext cx="10546080" cy="522851"/>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0" i="1" baseline="0">
                <a:solidFill>
                  <a:srgbClr val="8C8D8E"/>
                </a:solidFill>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Subtitle—Gray, 20 point Arial</a:t>
            </a:r>
          </a:p>
        </p:txBody>
      </p:sp>
      <p:sp>
        <p:nvSpPr>
          <p:cNvPr id="11" name="Text Placeholder 10"/>
          <p:cNvSpPr>
            <a:spLocks noGrp="1"/>
          </p:cNvSpPr>
          <p:nvPr>
            <p:ph type="body" sz="quarter" idx="17" hasCustomPrompt="1"/>
          </p:nvPr>
        </p:nvSpPr>
        <p:spPr>
          <a:xfrm>
            <a:off x="304802" y="6149818"/>
            <a:ext cx="11301412" cy="452437"/>
          </a:xfrm>
          <a:prstGeom prst="rect">
            <a:avLst/>
          </a:prstGeom>
        </p:spPr>
        <p:txBody>
          <a:bodyPr/>
          <a:lstStyle>
            <a:lvl1pPr marL="0" indent="0">
              <a:buFontTx/>
              <a:buNone/>
              <a:defRPr sz="1600" b="1" i="1" baseline="0">
                <a:solidFill>
                  <a:schemeClr val="bg2"/>
                </a:solidFill>
              </a:defRPr>
            </a:lvl1pPr>
          </a:lstStyle>
          <a:p>
            <a:pPr lvl="0"/>
            <a:r>
              <a:rPr lang="en-US"/>
              <a:t>Key Point—Arial Bold Italic, 16 point </a:t>
            </a:r>
          </a:p>
        </p:txBody>
      </p:sp>
      <p:cxnSp>
        <p:nvCxnSpPr>
          <p:cNvPr id="12" name="Straight Connector 11"/>
          <p:cNvCxnSpPr/>
          <p:nvPr userDrawn="1"/>
        </p:nvCxnSpPr>
        <p:spPr>
          <a:xfrm>
            <a:off x="6106341" y="3744347"/>
            <a:ext cx="0" cy="2345875"/>
          </a:xfrm>
          <a:prstGeom prst="line">
            <a:avLst/>
          </a:prstGeom>
          <a:ln w="12700" cap="flat" cmpd="sng" algn="ctr">
            <a:solidFill>
              <a:schemeClr val="tx1"/>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Text Placeholder 17"/>
          <p:cNvSpPr>
            <a:spLocks noGrp="1"/>
          </p:cNvSpPr>
          <p:nvPr>
            <p:ph type="body" sz="quarter" idx="15"/>
          </p:nvPr>
        </p:nvSpPr>
        <p:spPr>
          <a:xfrm>
            <a:off x="304799" y="1197639"/>
            <a:ext cx="11477472" cy="2366552"/>
          </a:xfrm>
          <a:prstGeom prst="rect">
            <a:avLst/>
          </a:prstGeom>
        </p:spPr>
        <p:txBody>
          <a:bodyPr vert="horz"/>
          <a:lstStyle>
            <a:lvl1pPr marL="119063" indent="-119063">
              <a:tabLst/>
              <a:defRPr sz="1600"/>
            </a:lvl1pPr>
            <a:lvl2pPr marL="339725" indent="-169863">
              <a:defRPr sz="1600"/>
            </a:lvl2pPr>
            <a:lvl3pPr marL="565150" indent="-112713">
              <a:defRPr sz="1600"/>
            </a:lvl3pPr>
            <a:lvl4pPr marL="862013" indent="-169863">
              <a:defRPr sz="1600"/>
            </a:lvl4pPr>
            <a:lvl5pPr>
              <a:defRPr sz="1600"/>
            </a:lvl5pPr>
          </a:lstStyle>
          <a:p>
            <a:pPr lvl="0"/>
            <a:r>
              <a:rPr lang="en-US"/>
              <a:t>Click to edit Master text styles</a:t>
            </a:r>
          </a:p>
        </p:txBody>
      </p:sp>
      <p:sp>
        <p:nvSpPr>
          <p:cNvPr id="18" name="Text Placeholder 17"/>
          <p:cNvSpPr>
            <a:spLocks noGrp="1"/>
          </p:cNvSpPr>
          <p:nvPr>
            <p:ph type="body" sz="quarter" idx="19"/>
          </p:nvPr>
        </p:nvSpPr>
        <p:spPr>
          <a:xfrm>
            <a:off x="304798" y="3685471"/>
            <a:ext cx="5615759" cy="2404751"/>
          </a:xfrm>
          <a:prstGeom prst="rect">
            <a:avLst/>
          </a:prstGeom>
        </p:spPr>
        <p:txBody>
          <a:bodyPr vert="horz"/>
          <a:lstStyle>
            <a:lvl1pPr marL="119063" indent="-109538">
              <a:tabLst/>
              <a:defRPr sz="1400"/>
            </a:lvl1pPr>
            <a:lvl2pPr marL="339725" indent="-169863">
              <a:defRPr sz="1400"/>
            </a:lvl2pPr>
            <a:lvl3pPr marL="565150" indent="-112713">
              <a:defRPr sz="1400"/>
            </a:lvl3pPr>
            <a:lvl4pPr marL="862013" indent="-169863">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9" name="Text Placeholder 17"/>
          <p:cNvSpPr>
            <a:spLocks noGrp="1"/>
          </p:cNvSpPr>
          <p:nvPr>
            <p:ph type="body" sz="quarter" idx="20"/>
          </p:nvPr>
        </p:nvSpPr>
        <p:spPr>
          <a:xfrm>
            <a:off x="6292127" y="3685471"/>
            <a:ext cx="5490143" cy="2404751"/>
          </a:xfrm>
          <a:prstGeom prst="rect">
            <a:avLst/>
          </a:prstGeom>
        </p:spPr>
        <p:txBody>
          <a:bodyPr vert="horz"/>
          <a:lstStyle>
            <a:lvl1pPr marL="119063" indent="-119063">
              <a:tabLst/>
              <a:defRPr sz="1400"/>
            </a:lvl1pPr>
            <a:lvl2pPr marL="339725" indent="-169863">
              <a:defRPr sz="1400"/>
            </a:lvl2pPr>
            <a:lvl3pPr marL="565150" indent="-112713">
              <a:defRPr sz="1400"/>
            </a:lvl3pPr>
            <a:lvl4pPr marL="862013" indent="-169863">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252266408"/>
      </p:ext>
    </p:extLst>
  </p:cSld>
  <p:clrMapOvr>
    <a:masterClrMapping/>
  </p:clrMapOvr>
  <p:extLst>
    <p:ext uri="{DCECCB84-F9BA-43D5-87BE-67443E8EF086}">
      <p15:sldGuideLst xmlns:p15="http://schemas.microsoft.com/office/powerpoint/2012/main">
        <p15:guide id="1" pos="192">
          <p15:clr>
            <a:srgbClr val="FBAE40"/>
          </p15:clr>
        </p15:guide>
        <p15:guide id="2" orient="horz" pos="552">
          <p15:clr>
            <a:srgbClr val="FBAE40"/>
          </p15:clr>
        </p15:guide>
        <p15:guide id="3" orient="horz" pos="816">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H_Risk Format_Corner Image">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304800" y="233088"/>
            <a:ext cx="10546081" cy="581597"/>
          </a:xfrm>
          <a:prstGeom prst="rect">
            <a:avLst/>
          </a:prstGeom>
        </p:spPr>
        <p:txBody>
          <a:bodyPr/>
          <a:lstStyle>
            <a:lvl1pPr>
              <a:defRPr sz="2400" b="1" i="1" baseline="0">
                <a:solidFill>
                  <a:schemeClr val="tx1"/>
                </a:solidFill>
              </a:defRPr>
            </a:lvl1pPr>
          </a:lstStyle>
          <a:p>
            <a:r>
              <a:rPr lang="en-US"/>
              <a:t>Head—Black 24 point Arial, Bold, Italic</a:t>
            </a:r>
          </a:p>
        </p:txBody>
      </p:sp>
      <p:sp>
        <p:nvSpPr>
          <p:cNvPr id="3" name="Text Placeholder 2"/>
          <p:cNvSpPr>
            <a:spLocks noGrp="1"/>
          </p:cNvSpPr>
          <p:nvPr>
            <p:ph type="body" sz="quarter" idx="16" hasCustomPrompt="1"/>
          </p:nvPr>
        </p:nvSpPr>
        <p:spPr>
          <a:xfrm>
            <a:off x="304800" y="614874"/>
            <a:ext cx="10546080" cy="522851"/>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0" i="1" baseline="0">
                <a:solidFill>
                  <a:srgbClr val="8C8D8E"/>
                </a:solidFill>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Subtitle—Gray, 20 point Arial</a:t>
            </a:r>
          </a:p>
        </p:txBody>
      </p:sp>
      <p:sp>
        <p:nvSpPr>
          <p:cNvPr id="11" name="Text Placeholder 10"/>
          <p:cNvSpPr>
            <a:spLocks noGrp="1"/>
          </p:cNvSpPr>
          <p:nvPr>
            <p:ph type="body" sz="quarter" idx="17" hasCustomPrompt="1"/>
          </p:nvPr>
        </p:nvSpPr>
        <p:spPr>
          <a:xfrm>
            <a:off x="304802" y="6149818"/>
            <a:ext cx="11301412" cy="452437"/>
          </a:xfrm>
          <a:prstGeom prst="rect">
            <a:avLst/>
          </a:prstGeom>
        </p:spPr>
        <p:txBody>
          <a:bodyPr/>
          <a:lstStyle>
            <a:lvl1pPr marL="0" indent="0">
              <a:buFontTx/>
              <a:buNone/>
              <a:defRPr sz="1600" b="1" i="1" baseline="0">
                <a:solidFill>
                  <a:schemeClr val="bg2"/>
                </a:solidFill>
              </a:defRPr>
            </a:lvl1pPr>
          </a:lstStyle>
          <a:p>
            <a:pPr lvl="0"/>
            <a:r>
              <a:rPr lang="en-US"/>
              <a:t>Key Point—Arial Bold Italic, 16 point </a:t>
            </a:r>
          </a:p>
        </p:txBody>
      </p:sp>
      <p:pic>
        <p:nvPicPr>
          <p:cNvPr id="9" name="Picture 8" descr="CCEO Risk Format_P8sample_crosshatch.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8231067" y="814686"/>
            <a:ext cx="2979367" cy="1867301"/>
          </a:xfrm>
          <a:prstGeom prst="rect">
            <a:avLst/>
          </a:prstGeom>
        </p:spPr>
      </p:pic>
      <p:sp>
        <p:nvSpPr>
          <p:cNvPr id="10" name="Content Placeholder 6"/>
          <p:cNvSpPr>
            <a:spLocks noGrp="1"/>
          </p:cNvSpPr>
          <p:nvPr>
            <p:ph sz="quarter" idx="18"/>
          </p:nvPr>
        </p:nvSpPr>
        <p:spPr>
          <a:xfrm>
            <a:off x="304798" y="1233557"/>
            <a:ext cx="7647297" cy="4794684"/>
          </a:xfrm>
          <a:prstGeom prst="rect">
            <a:avLst/>
          </a:prstGeom>
        </p:spPr>
        <p:txBody>
          <a:bodyPr vert="horz"/>
          <a:lstStyle>
            <a:lvl1pPr marL="179388" indent="-179388">
              <a:buSzPct val="130000"/>
              <a:tabLst/>
              <a:defRPr sz="1600"/>
            </a:lvl1pPr>
            <a:lvl2pPr marL="517525" indent="-227013">
              <a:defRPr sz="1400"/>
            </a:lvl2pPr>
            <a:lvl3pPr marL="800100" indent="-176213">
              <a:buSzPct val="125000"/>
              <a:defRPr sz="1400"/>
            </a:lvl3pPr>
            <a:lvl4pPr marL="1201738" indent="-228600">
              <a:defRPr sz="1400"/>
            </a:lvl4pPr>
            <a:lvl5pPr marL="1430338" indent="-176213">
              <a:buFont typeface="Arial"/>
              <a:buChar char="•"/>
              <a:defRPr sz="14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74831860"/>
      </p:ext>
    </p:extLst>
  </p:cSld>
  <p:clrMapOvr>
    <a:masterClrMapping/>
  </p:clrMapOvr>
  <p:extLst>
    <p:ext uri="{DCECCB84-F9BA-43D5-87BE-67443E8EF086}">
      <p15:sldGuideLst xmlns:p15="http://schemas.microsoft.com/office/powerpoint/2012/main">
        <p15:guide id="1" pos="192">
          <p15:clr>
            <a:srgbClr val="FBAE40"/>
          </p15:clr>
        </p15:guide>
        <p15:guide id="2" orient="horz" pos="552">
          <p15:clr>
            <a:srgbClr val="FBAE40"/>
          </p15:clr>
        </p15:guide>
        <p15:guide id="3" orient="horz" pos="816">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I_Risk Format_Large Image">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304800" y="233088"/>
            <a:ext cx="10546081" cy="581597"/>
          </a:xfrm>
          <a:prstGeom prst="rect">
            <a:avLst/>
          </a:prstGeom>
        </p:spPr>
        <p:txBody>
          <a:bodyPr/>
          <a:lstStyle>
            <a:lvl1pPr>
              <a:defRPr sz="2400" b="1" i="1" baseline="0">
                <a:solidFill>
                  <a:schemeClr val="tx1"/>
                </a:solidFill>
              </a:defRPr>
            </a:lvl1pPr>
          </a:lstStyle>
          <a:p>
            <a:r>
              <a:rPr lang="en-US"/>
              <a:t>Head—Black 24 point Arial, Bold, Italic</a:t>
            </a:r>
          </a:p>
        </p:txBody>
      </p:sp>
      <p:sp>
        <p:nvSpPr>
          <p:cNvPr id="3" name="Text Placeholder 2"/>
          <p:cNvSpPr>
            <a:spLocks noGrp="1"/>
          </p:cNvSpPr>
          <p:nvPr>
            <p:ph type="body" sz="quarter" idx="16" hasCustomPrompt="1"/>
          </p:nvPr>
        </p:nvSpPr>
        <p:spPr>
          <a:xfrm>
            <a:off x="304800" y="614874"/>
            <a:ext cx="10546080" cy="522851"/>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0" i="1" baseline="0">
                <a:solidFill>
                  <a:srgbClr val="8C8D8E"/>
                </a:solidFill>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Subtitle—Gray, 20 point Arial</a:t>
            </a:r>
          </a:p>
        </p:txBody>
      </p:sp>
      <p:sp>
        <p:nvSpPr>
          <p:cNvPr id="11" name="Text Placeholder 10"/>
          <p:cNvSpPr>
            <a:spLocks noGrp="1"/>
          </p:cNvSpPr>
          <p:nvPr>
            <p:ph type="body" sz="quarter" idx="17" hasCustomPrompt="1"/>
          </p:nvPr>
        </p:nvSpPr>
        <p:spPr>
          <a:xfrm>
            <a:off x="304802" y="6149818"/>
            <a:ext cx="11301412" cy="452437"/>
          </a:xfrm>
          <a:prstGeom prst="rect">
            <a:avLst/>
          </a:prstGeom>
        </p:spPr>
        <p:txBody>
          <a:bodyPr/>
          <a:lstStyle>
            <a:lvl1pPr marL="0" indent="0">
              <a:buFontTx/>
              <a:buNone/>
              <a:defRPr sz="1600" b="1" i="1" baseline="0">
                <a:solidFill>
                  <a:schemeClr val="bg2"/>
                </a:solidFill>
              </a:defRPr>
            </a:lvl1pPr>
          </a:lstStyle>
          <a:p>
            <a:pPr lvl="0"/>
            <a:r>
              <a:rPr lang="en-US"/>
              <a:t>Key Point—Arial Bold Italic, 16 point </a:t>
            </a:r>
          </a:p>
        </p:txBody>
      </p:sp>
      <p:sp>
        <p:nvSpPr>
          <p:cNvPr id="7" name="Content Placeholder 6"/>
          <p:cNvSpPr>
            <a:spLocks noGrp="1"/>
          </p:cNvSpPr>
          <p:nvPr>
            <p:ph sz="quarter" idx="18" hasCustomPrompt="1"/>
          </p:nvPr>
        </p:nvSpPr>
        <p:spPr>
          <a:xfrm>
            <a:off x="304798" y="1134320"/>
            <a:ext cx="4954140" cy="4861367"/>
          </a:xfrm>
          <a:prstGeom prst="rect">
            <a:avLst/>
          </a:prstGeom>
        </p:spPr>
        <p:txBody>
          <a:bodyPr vert="horz"/>
          <a:lstStyle>
            <a:lvl1pPr marL="179388" indent="-179388">
              <a:buSzPct val="130000"/>
              <a:tabLst/>
              <a:defRPr sz="1600"/>
            </a:lvl1pPr>
            <a:lvl2pPr marL="517525" indent="-227013">
              <a:defRPr sz="1400"/>
            </a:lvl2pPr>
            <a:lvl3pPr marL="800100" indent="-176213">
              <a:buSzPct val="125000"/>
              <a:defRPr sz="1400"/>
            </a:lvl3pPr>
            <a:lvl4pPr marL="1201738" indent="-228600">
              <a:defRPr sz="1400"/>
            </a:lvl4pPr>
            <a:lvl5pPr marL="1430338" indent="-176213">
              <a:buFont typeface="Arial"/>
              <a:buChar char="•"/>
              <a:defRPr sz="1400" baseline="0"/>
            </a:lvl5pPr>
          </a:lstStyle>
          <a:p>
            <a:r>
              <a:rPr lang="en-US"/>
              <a:t>Bullet 1 level – Bullet 130% size text – Black, 16 point Arial</a:t>
            </a:r>
          </a:p>
          <a:p>
            <a:pPr lvl="1"/>
            <a:r>
              <a:rPr lang="en-US"/>
              <a:t>Bullet 2 level – 14 point Arial Italic</a:t>
            </a:r>
          </a:p>
          <a:p>
            <a:pPr lvl="2"/>
            <a:r>
              <a:rPr lang="en-US"/>
              <a:t>Bullet 3 level – Bullet 125% size text – 14 point Arial</a:t>
            </a:r>
          </a:p>
          <a:p>
            <a:pPr lvl="3"/>
            <a:r>
              <a:rPr lang="en-US"/>
              <a:t>Bullet 4 level – 14 point Arial Italic</a:t>
            </a:r>
          </a:p>
          <a:p>
            <a:pPr lvl="4"/>
            <a:r>
              <a:rPr lang="en-US"/>
              <a:t>Bullet 5 level – Bullet 100% size text – 14 point Arial</a:t>
            </a:r>
          </a:p>
        </p:txBody>
      </p:sp>
      <p:pic>
        <p:nvPicPr>
          <p:cNvPr id="12" name="Picture 11" descr="CCEO Risk Format_P8sample_crosshatch.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412204" y="1134532"/>
            <a:ext cx="6164275" cy="4564685"/>
          </a:xfrm>
          <a:prstGeom prst="rect">
            <a:avLst/>
          </a:prstGeom>
        </p:spPr>
      </p:pic>
      <p:grpSp>
        <p:nvGrpSpPr>
          <p:cNvPr id="13" name="Group 12"/>
          <p:cNvGrpSpPr/>
          <p:nvPr userDrawn="1"/>
        </p:nvGrpSpPr>
        <p:grpSpPr>
          <a:xfrm>
            <a:off x="5412205" y="5777499"/>
            <a:ext cx="6145364" cy="220573"/>
            <a:chOff x="4333069" y="5714104"/>
            <a:chExt cx="4609023" cy="220573"/>
          </a:xfrm>
        </p:grpSpPr>
        <p:sp>
          <p:nvSpPr>
            <p:cNvPr id="14" name="Rectangle 13"/>
            <p:cNvSpPr/>
            <p:nvPr userDrawn="1"/>
          </p:nvSpPr>
          <p:spPr>
            <a:xfrm>
              <a:off x="4333069" y="5748518"/>
              <a:ext cx="228600" cy="152400"/>
            </a:xfrm>
            <a:prstGeom prst="rect">
              <a:avLst/>
            </a:prstGeom>
            <a:solidFill>
              <a:schemeClr val="accent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5" name="Rectangle 14"/>
            <p:cNvSpPr/>
            <p:nvPr userDrawn="1"/>
          </p:nvSpPr>
          <p:spPr>
            <a:xfrm>
              <a:off x="6987786" y="5748724"/>
              <a:ext cx="228600" cy="152400"/>
            </a:xfrm>
            <a:prstGeom prst="rect">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6" name="TextBox 15"/>
            <p:cNvSpPr txBox="1"/>
            <p:nvPr userDrawn="1"/>
          </p:nvSpPr>
          <p:spPr>
            <a:xfrm>
              <a:off x="4544208" y="5714104"/>
              <a:ext cx="4397884" cy="220573"/>
            </a:xfrm>
            <a:prstGeom prst="rect">
              <a:avLst/>
            </a:prstGeom>
            <a:noFill/>
          </p:spPr>
          <p:txBody>
            <a:bodyPr wrap="square" rtlCol="0">
              <a:spAutoFit/>
            </a:bodyPr>
            <a:lstStyle/>
            <a:p>
              <a:pPr>
                <a:lnSpc>
                  <a:spcPts val="1000"/>
                </a:lnSpc>
                <a:tabLst>
                  <a:tab pos="2630488" algn="l"/>
                </a:tabLst>
              </a:pPr>
              <a:r>
                <a:rPr lang="en-US" sz="900"/>
                <a:t>Current risk assessment with uncertainty	Expected risk assessment with	proposed mitigation</a:t>
              </a:r>
            </a:p>
          </p:txBody>
        </p:sp>
      </p:grpSp>
    </p:spTree>
    <p:extLst>
      <p:ext uri="{BB962C8B-B14F-4D97-AF65-F5344CB8AC3E}">
        <p14:creationId xmlns:p14="http://schemas.microsoft.com/office/powerpoint/2010/main" val="3801115366"/>
      </p:ext>
    </p:extLst>
  </p:cSld>
  <p:clrMapOvr>
    <a:masterClrMapping/>
  </p:clrMapOvr>
  <p:extLst>
    <p:ext uri="{DCECCB84-F9BA-43D5-87BE-67443E8EF086}">
      <p15:sldGuideLst xmlns:p15="http://schemas.microsoft.com/office/powerpoint/2012/main">
        <p15:guide id="1" pos="192">
          <p15:clr>
            <a:srgbClr val="FBAE40"/>
          </p15:clr>
        </p15:guide>
        <p15:guide id="2" orient="horz" pos="552">
          <p15:clr>
            <a:srgbClr val="FBAE40"/>
          </p15:clr>
        </p15:guide>
        <p15:guide id="3" orient="horz" pos="816">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J_Contact Information ">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304800" y="233088"/>
            <a:ext cx="10546081" cy="581597"/>
          </a:xfrm>
          <a:prstGeom prst="rect">
            <a:avLst/>
          </a:prstGeom>
        </p:spPr>
        <p:txBody>
          <a:bodyPr/>
          <a:lstStyle>
            <a:lvl1pPr>
              <a:defRPr sz="2400" b="1" i="1" baseline="0">
                <a:solidFill>
                  <a:schemeClr val="tx1"/>
                </a:solidFill>
              </a:defRPr>
            </a:lvl1pPr>
          </a:lstStyle>
          <a:p>
            <a:r>
              <a:rPr lang="en-US"/>
              <a:t>Head—Black 24 point Arial, Bold, Italic</a:t>
            </a:r>
          </a:p>
        </p:txBody>
      </p:sp>
      <p:sp>
        <p:nvSpPr>
          <p:cNvPr id="3" name="Text Placeholder 2"/>
          <p:cNvSpPr>
            <a:spLocks noGrp="1"/>
          </p:cNvSpPr>
          <p:nvPr>
            <p:ph type="body" sz="quarter" idx="16" hasCustomPrompt="1"/>
          </p:nvPr>
        </p:nvSpPr>
        <p:spPr>
          <a:xfrm>
            <a:off x="304800" y="614874"/>
            <a:ext cx="10546080" cy="522851"/>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0" i="1" baseline="0">
                <a:solidFill>
                  <a:srgbClr val="8C8D8E"/>
                </a:solidFill>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Subtitle—Gray, 20 point Arial</a:t>
            </a:r>
          </a:p>
        </p:txBody>
      </p:sp>
      <p:sp>
        <p:nvSpPr>
          <p:cNvPr id="11" name="Text Placeholder 10"/>
          <p:cNvSpPr>
            <a:spLocks noGrp="1"/>
          </p:cNvSpPr>
          <p:nvPr>
            <p:ph type="body" sz="quarter" idx="17" hasCustomPrompt="1"/>
          </p:nvPr>
        </p:nvSpPr>
        <p:spPr>
          <a:xfrm>
            <a:off x="304802" y="6020865"/>
            <a:ext cx="11301412" cy="452437"/>
          </a:xfrm>
          <a:prstGeom prst="rect">
            <a:avLst/>
          </a:prstGeom>
        </p:spPr>
        <p:txBody>
          <a:bodyPr/>
          <a:lstStyle>
            <a:lvl1pPr marL="0" indent="0">
              <a:buFontTx/>
              <a:buNone/>
              <a:defRPr sz="1600" b="1" i="1" baseline="0">
                <a:solidFill>
                  <a:schemeClr val="bg2"/>
                </a:solidFill>
              </a:defRPr>
            </a:lvl1pPr>
          </a:lstStyle>
          <a:p>
            <a:pPr lvl="0"/>
            <a:r>
              <a:rPr lang="en-US"/>
              <a:t>Key Point—Arial Bold Italic, 16 point </a:t>
            </a:r>
          </a:p>
        </p:txBody>
      </p:sp>
      <p:sp>
        <p:nvSpPr>
          <p:cNvPr id="17" name="Text Box 19"/>
          <p:cNvSpPr txBox="1">
            <a:spLocks noChangeArrowheads="1"/>
          </p:cNvSpPr>
          <p:nvPr userDrawn="1"/>
        </p:nvSpPr>
        <p:spPr bwMode="auto">
          <a:xfrm>
            <a:off x="320023" y="6346387"/>
            <a:ext cx="2244956" cy="324448"/>
          </a:xfrm>
          <a:prstGeom prst="rect">
            <a:avLst/>
          </a:prstGeom>
          <a:noFill/>
          <a:ln w="9525">
            <a:noFill/>
            <a:miter lim="800000"/>
            <a:headEnd/>
            <a:tailEnd/>
          </a:ln>
          <a:effectLst/>
        </p:spPr>
        <p:txBody>
          <a:bodyPr wrap="square" anchor="b">
            <a:prstTxWarp prst="textNoShape">
              <a:avLst/>
            </a:prstTxWarp>
            <a:spAutoFit/>
          </a:bodyPr>
          <a:lstStyle/>
          <a:p>
            <a:pPr>
              <a:lnSpc>
                <a:spcPts val="860"/>
              </a:lnSpc>
            </a:pPr>
            <a:r>
              <a:rPr lang="en-US" sz="800"/>
              <a:t>e-mail address</a:t>
            </a:r>
          </a:p>
          <a:p>
            <a:pPr>
              <a:lnSpc>
                <a:spcPts val="860"/>
              </a:lnSpc>
            </a:pPr>
            <a:r>
              <a:rPr lang="en-US" sz="800"/>
              <a:t>Department/subdivision name</a:t>
            </a:r>
          </a:p>
        </p:txBody>
      </p:sp>
      <p:sp>
        <p:nvSpPr>
          <p:cNvPr id="7" name="Content Placeholder 6"/>
          <p:cNvSpPr>
            <a:spLocks noGrp="1"/>
          </p:cNvSpPr>
          <p:nvPr>
            <p:ph sz="quarter" idx="15" hasCustomPrompt="1"/>
          </p:nvPr>
        </p:nvSpPr>
        <p:spPr>
          <a:xfrm>
            <a:off x="304800" y="1207638"/>
            <a:ext cx="11271681" cy="4615694"/>
          </a:xfrm>
          <a:prstGeom prst="rect">
            <a:avLst/>
          </a:prstGeom>
        </p:spPr>
        <p:txBody>
          <a:bodyPr vert="horz"/>
          <a:lstStyle>
            <a:lvl1pPr marL="179388" indent="-179388">
              <a:buSzPct val="130000"/>
              <a:tabLst/>
              <a:defRPr sz="1800"/>
            </a:lvl1pPr>
            <a:lvl2pPr marL="517525" indent="-227013">
              <a:defRPr sz="1600"/>
            </a:lvl2pPr>
            <a:lvl3pPr marL="800100" indent="-176213">
              <a:buSzPct val="125000"/>
              <a:defRPr sz="1600"/>
            </a:lvl3pPr>
            <a:lvl4pPr marL="1201738" indent="-228600">
              <a:defRPr sz="1600"/>
            </a:lvl4pPr>
            <a:lvl5pPr marL="1430338" indent="-176213">
              <a:buFont typeface="Arial"/>
              <a:buChar char="•"/>
              <a:defRPr sz="1600"/>
            </a:lvl5pPr>
          </a:lstStyle>
          <a:p>
            <a:r>
              <a:rPr lang="en-US"/>
              <a:t>This is a multipurpose box—use for text, tables, charts or video</a:t>
            </a:r>
          </a:p>
        </p:txBody>
      </p:sp>
    </p:spTree>
    <p:extLst>
      <p:ext uri="{BB962C8B-B14F-4D97-AF65-F5344CB8AC3E}">
        <p14:creationId xmlns:p14="http://schemas.microsoft.com/office/powerpoint/2010/main" val="1815943032"/>
      </p:ext>
    </p:extLst>
  </p:cSld>
  <p:clrMapOvr>
    <a:masterClrMapping/>
  </p:clrMapOvr>
  <p:extLst>
    <p:ext uri="{DCECCB84-F9BA-43D5-87BE-67443E8EF086}">
      <p15:sldGuideLst xmlns:p15="http://schemas.microsoft.com/office/powerpoint/2012/main">
        <p15:guide id="1" pos="192">
          <p15:clr>
            <a:srgbClr val="FBAE40"/>
          </p15:clr>
        </p15:guide>
        <p15:guide id="2" orient="horz" pos="552">
          <p15:clr>
            <a:srgbClr val="FBAE40"/>
          </p15:clr>
        </p15:guide>
        <p15:guide id="3" orient="horz" pos="816">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K_Transition">
    <p:spTree>
      <p:nvGrpSpPr>
        <p:cNvPr id="1" name=""/>
        <p:cNvGrpSpPr/>
        <p:nvPr/>
      </p:nvGrpSpPr>
      <p:grpSpPr>
        <a:xfrm>
          <a:off x="0" y="0"/>
          <a:ext cx="0" cy="0"/>
          <a:chOff x="0" y="0"/>
          <a:chExt cx="0" cy="0"/>
        </a:xfrm>
      </p:grpSpPr>
      <p:sp>
        <p:nvSpPr>
          <p:cNvPr id="7" name="Subtitle 2"/>
          <p:cNvSpPr>
            <a:spLocks noGrp="1"/>
          </p:cNvSpPr>
          <p:nvPr>
            <p:ph type="subTitle" idx="1" hasCustomPrompt="1"/>
          </p:nvPr>
        </p:nvSpPr>
        <p:spPr>
          <a:xfrm>
            <a:off x="304800" y="3245325"/>
            <a:ext cx="10828774" cy="1752600"/>
          </a:xfrm>
          <a:prstGeom prst="rect">
            <a:avLst/>
          </a:prstGeom>
        </p:spPr>
        <p:txBody>
          <a:bodyPr>
            <a:normAutofit/>
          </a:bodyPr>
          <a:lstStyle>
            <a:lvl1pPr marL="0" indent="0" algn="l">
              <a:buNone/>
              <a:defRPr sz="2400">
                <a:solidFill>
                  <a:schemeClr val="tx1"/>
                </a:solidFill>
                <a:latin typeface="+mj-lt"/>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Transition Subtitle</a:t>
            </a:r>
          </a:p>
        </p:txBody>
      </p:sp>
      <p:sp>
        <p:nvSpPr>
          <p:cNvPr id="4" name="Title 1"/>
          <p:cNvSpPr>
            <a:spLocks noGrp="1"/>
          </p:cNvSpPr>
          <p:nvPr>
            <p:ph type="ctrTitle" hasCustomPrompt="1"/>
          </p:nvPr>
        </p:nvSpPr>
        <p:spPr>
          <a:xfrm>
            <a:off x="304800" y="2063345"/>
            <a:ext cx="10828774" cy="1063867"/>
          </a:xfrm>
          <a:prstGeom prst="rect">
            <a:avLst/>
          </a:prstGeom>
        </p:spPr>
        <p:txBody>
          <a:bodyPr/>
          <a:lstStyle>
            <a:lvl1pPr algn="l">
              <a:defRPr sz="3200" b="1" i="1" baseline="0">
                <a:solidFill>
                  <a:schemeClr val="bg2"/>
                </a:solidFill>
                <a:latin typeface="Arial"/>
                <a:cs typeface="Arial"/>
              </a:defRPr>
            </a:lvl1pPr>
          </a:lstStyle>
          <a:p>
            <a:r>
              <a:rPr lang="en-US"/>
              <a:t>Transition Slide</a:t>
            </a:r>
          </a:p>
        </p:txBody>
      </p:sp>
    </p:spTree>
    <p:extLst>
      <p:ext uri="{BB962C8B-B14F-4D97-AF65-F5344CB8AC3E}">
        <p14:creationId xmlns:p14="http://schemas.microsoft.com/office/powerpoint/2010/main" val="838291703"/>
      </p:ext>
    </p:extLst>
  </p:cSld>
  <p:clrMapOvr>
    <a:masterClrMapping/>
  </p:clrMapOvr>
  <p:extLst>
    <p:ext uri="{DCECCB84-F9BA-43D5-87BE-67443E8EF086}">
      <p15:sldGuideLst xmlns:p15="http://schemas.microsoft.com/office/powerpoint/2012/main">
        <p15:guide id="1" pos="192">
          <p15:clr>
            <a:srgbClr val="FBAE40"/>
          </p15:clr>
        </p15:guide>
        <p15:guide id="2" orient="horz" pos="552">
          <p15:clr>
            <a:srgbClr val="FBAE40"/>
          </p15:clr>
        </p15:guide>
        <p15:guide id="3" orient="horz" pos="81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image" Target="../media/image1.png"/><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image" Target="../media/image4.jpeg"/><Relationship Id="rId5" Type="http://schemas.openxmlformats.org/officeDocument/2006/relationships/slideLayout" Target="../slideLayouts/slideLayout27.xml"/><Relationship Id="rId10" Type="http://schemas.openxmlformats.org/officeDocument/2006/relationships/theme" Target="../theme/theme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image" Target="../media/image1.png"/><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image" Target="../media/image4.jpeg"/><Relationship Id="rId5" Type="http://schemas.openxmlformats.org/officeDocument/2006/relationships/slideLayout" Target="../slideLayouts/slideLayout36.xml"/><Relationship Id="rId10" Type="http://schemas.openxmlformats.org/officeDocument/2006/relationships/theme" Target="../theme/theme3.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image" Target="../media/image5.png"/><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4.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769104-B251-2F45-8068-2262482AC1F7}"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p:nvPicPr>
        <p:blipFill>
          <a:blip r:embed="rId24">
            <a:extLst>
              <a:ext uri="{28A0092B-C50C-407E-A947-70E740481C1C}">
                <a14:useLocalDpi xmlns:a14="http://schemas.microsoft.com/office/drawing/2010/main"/>
              </a:ext>
            </a:extLst>
          </a:blip>
          <a:stretch>
            <a:fillRect/>
          </a:stretch>
        </p:blipFill>
        <p:spPr>
          <a:xfrm>
            <a:off x="0" y="0"/>
            <a:ext cx="12192000" cy="647700"/>
          </a:xfrm>
          <a:prstGeom prst="rect">
            <a:avLst/>
          </a:prstGeom>
        </p:spPr>
      </p:pic>
      <p:sp>
        <p:nvSpPr>
          <p:cNvPr id="8" name="Title 1"/>
          <p:cNvSpPr txBox="1">
            <a:spLocks/>
          </p:cNvSpPr>
          <p:nvPr/>
        </p:nvSpPr>
        <p:spPr>
          <a:xfrm>
            <a:off x="212748" y="99758"/>
            <a:ext cx="9147629" cy="6258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1800" b="1">
              <a:solidFill>
                <a:prstClr val="white"/>
              </a:solidFill>
              <a:latin typeface="Helvetica Neue" charset="0"/>
              <a:ea typeface="Helvetica Neue" charset="0"/>
              <a:cs typeface="Helvetica Neue" charset="0"/>
            </a:endParaRPr>
          </a:p>
        </p:txBody>
      </p:sp>
      <p:pic>
        <p:nvPicPr>
          <p:cNvPr id="10" name="Picture 9">
            <a:extLst>
              <a:ext uri="{FF2B5EF4-FFF2-40B4-BE49-F238E27FC236}">
                <a16:creationId xmlns:a16="http://schemas.microsoft.com/office/drawing/2014/main" id="{85D860DF-34C4-43B5-9DF5-B82A90700EC0}"/>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11375707" y="-3810"/>
            <a:ext cx="765097" cy="640080"/>
          </a:xfrm>
          <a:prstGeom prst="rect">
            <a:avLst/>
          </a:prstGeom>
        </p:spPr>
      </p:pic>
    </p:spTree>
    <p:extLst>
      <p:ext uri="{BB962C8B-B14F-4D97-AF65-F5344CB8AC3E}">
        <p14:creationId xmlns:p14="http://schemas.microsoft.com/office/powerpoint/2010/main" val="1376336872"/>
      </p:ext>
    </p:extLst>
  </p:cSld>
  <p:clrMap bg1="lt1" tx1="dk1" bg2="lt2" tx2="dk2" accent1="accent1" accent2="accent2" accent3="accent3" accent4="accent4" accent5="accent5" accent6="accent6" hlink="hlink" folHlink="folHlink"/>
  <p:sldLayoutIdLst>
    <p:sldLayoutId id="2147483946" r:id="rId1"/>
    <p:sldLayoutId id="2147483947" r:id="rId2"/>
    <p:sldLayoutId id="2147483948" r:id="rId3"/>
    <p:sldLayoutId id="2147483949" r:id="rId4"/>
    <p:sldLayoutId id="2147483950" r:id="rId5"/>
    <p:sldLayoutId id="2147483951" r:id="rId6"/>
    <p:sldLayoutId id="2147483952" r:id="rId7"/>
    <p:sldLayoutId id="2147483953" r:id="rId8"/>
    <p:sldLayoutId id="2147483954" r:id="rId9"/>
    <p:sldLayoutId id="2147483955" r:id="rId10"/>
    <p:sldLayoutId id="2147483956" r:id="rId11"/>
    <p:sldLayoutId id="2147483957" r:id="rId12"/>
    <p:sldLayoutId id="2147483958" r:id="rId13"/>
    <p:sldLayoutId id="2147483959" r:id="rId14"/>
    <p:sldLayoutId id="2147483960" r:id="rId15"/>
    <p:sldLayoutId id="2147483962" r:id="rId16"/>
    <p:sldLayoutId id="2147483963" r:id="rId17"/>
    <p:sldLayoutId id="2147483964" r:id="rId18"/>
    <p:sldLayoutId id="2147483965" r:id="rId19"/>
    <p:sldLayoutId id="2147483966" r:id="rId20"/>
    <p:sldLayoutId id="2147483968" r:id="rId21"/>
    <p:sldLayoutId id="2147483969" r:id="rId2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4219485028"/>
      </p:ext>
    </p:extLst>
  </p:cSld>
  <p:clrMap bg1="dk1" tx1="lt1" bg2="dk2" tx2="lt2" accent1="accent1" accent2="accent2" accent3="accent3" accent4="accent4" accent5="accent5" accent6="accent6" hlink="hlink" folHlink="folHlink"/>
  <p:sldLayoutIdLst>
    <p:sldLayoutId id="2147483971" r:id="rId1"/>
    <p:sldLayoutId id="2147483972" r:id="rId2"/>
    <p:sldLayoutId id="2147483973" r:id="rId3"/>
    <p:sldLayoutId id="2147483974" r:id="rId4"/>
    <p:sldLayoutId id="2147483975" r:id="rId5"/>
    <p:sldLayoutId id="2147483976" r:id="rId6"/>
    <p:sldLayoutId id="2147483977" r:id="rId7"/>
    <p:sldLayoutId id="2147483978" r:id="rId8"/>
    <p:sldLayoutId id="2147483979"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3907516948"/>
      </p:ext>
    </p:extLst>
  </p:cSld>
  <p:clrMap bg1="dk1" tx1="lt1" bg2="dk2" tx2="lt2" accent1="accent1" accent2="accent2" accent3="accent3" accent4="accent4" accent5="accent5" accent6="accent6" hlink="hlink" folHlink="folHlink"/>
  <p:sldLayoutIdLst>
    <p:sldLayoutId id="2147483981" r:id="rId1"/>
    <p:sldLayoutId id="2147483982" r:id="rId2"/>
    <p:sldLayoutId id="2147483983" r:id="rId3"/>
    <p:sldLayoutId id="2147483984" r:id="rId4"/>
    <p:sldLayoutId id="2147483985" r:id="rId5"/>
    <p:sldLayoutId id="2147483986" r:id="rId6"/>
    <p:sldLayoutId id="2147483987" r:id="rId7"/>
    <p:sldLayoutId id="2147483988" r:id="rId8"/>
    <p:sldLayoutId id="2147483989"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6"/>
          <p:cNvSpPr txBox="1"/>
          <p:nvPr userDrawn="1"/>
        </p:nvSpPr>
        <p:spPr>
          <a:xfrm>
            <a:off x="273897" y="6642556"/>
            <a:ext cx="924983" cy="215444"/>
          </a:xfrm>
          <a:prstGeom prst="rect">
            <a:avLst/>
          </a:prstGeom>
          <a:noFill/>
        </p:spPr>
        <p:txBody>
          <a:bodyPr wrap="square" rtlCol="0">
            <a:spAutoFit/>
          </a:bodyPr>
          <a:lstStyle/>
          <a:p>
            <a:pPr algn="l"/>
            <a:fld id="{C14145BE-CC18-4145-962A-7F02CD48E99F}" type="slidenum">
              <a:rPr lang="en-US" sz="800" smtClean="0"/>
              <a:pPr algn="l"/>
              <a:t>‹#›</a:t>
            </a:fld>
            <a:endParaRPr lang="en-US" sz="800"/>
          </a:p>
        </p:txBody>
      </p:sp>
      <p:pic>
        <p:nvPicPr>
          <p:cNvPr id="4" name="Picture 3"/>
          <p:cNvPicPr>
            <a:picLocks noChangeAspect="1"/>
          </p:cNvPicPr>
          <p:nvPr userDrawn="1"/>
        </p:nvPicPr>
        <p:blipFill>
          <a:blip r:embed="rId13"/>
          <a:stretch>
            <a:fillRect/>
          </a:stretch>
        </p:blipFill>
        <p:spPr>
          <a:xfrm>
            <a:off x="504" y="283"/>
            <a:ext cx="12190992" cy="6857433"/>
          </a:xfrm>
          <a:prstGeom prst="rect">
            <a:avLst/>
          </a:prstGeom>
        </p:spPr>
      </p:pic>
    </p:spTree>
    <p:extLst>
      <p:ext uri="{BB962C8B-B14F-4D97-AF65-F5344CB8AC3E}">
        <p14:creationId xmlns:p14="http://schemas.microsoft.com/office/powerpoint/2010/main" val="2990151533"/>
      </p:ext>
    </p:extLst>
  </p:cSld>
  <p:clrMap bg1="lt1" tx1="dk1" bg2="lt2" tx2="dk2" accent1="accent1" accent2="accent2" accent3="accent3" accent4="accent4" accent5="accent5" accent6="accent6" hlink="hlink" folHlink="folHlink"/>
  <p:sldLayoutIdLst>
    <p:sldLayoutId id="2147483991" r:id="rId1"/>
    <p:sldLayoutId id="2147483992" r:id="rId2"/>
    <p:sldLayoutId id="2147483993" r:id="rId3"/>
    <p:sldLayoutId id="2147483994" r:id="rId4"/>
    <p:sldLayoutId id="2147483995" r:id="rId5"/>
    <p:sldLayoutId id="2147483996" r:id="rId6"/>
    <p:sldLayoutId id="2147483997" r:id="rId7"/>
    <p:sldLayoutId id="2147483998" r:id="rId8"/>
    <p:sldLayoutId id="2147483999" r:id="rId9"/>
    <p:sldLayoutId id="2147484000" r:id="rId10"/>
    <p:sldLayoutId id="2147484001" r:id="rId11"/>
  </p:sldLayoutIdLst>
  <p:txStyles>
    <p:titleStyle>
      <a:lvl1pPr algn="l" defTabSz="457200" rtl="0" eaLnBrk="1" latinLnBrk="0" hangingPunct="1">
        <a:spcBef>
          <a:spcPct val="0"/>
        </a:spcBef>
        <a:buNone/>
        <a:defRPr sz="2600"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0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i="1"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i="1"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nasa.gov/feature/loftid-inflatable-heat-shield-test-a-success-early-results-show"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www.productteacher.com/articles/product-manager-guide-to-rice-prioritization"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nap.nationalacademies.org/read/13354/chapter/1"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01E44DA-95DD-3BE2-292B-B31ABFFAC3A1}"/>
              </a:ext>
            </a:extLst>
          </p:cNvPr>
          <p:cNvSpPr txBox="1"/>
          <p:nvPr/>
        </p:nvSpPr>
        <p:spPr>
          <a:xfrm>
            <a:off x="692172" y="5259540"/>
            <a:ext cx="11286468" cy="523220"/>
          </a:xfrm>
          <a:prstGeom prst="rect">
            <a:avLst/>
          </a:prstGeom>
          <a:noFill/>
        </p:spPr>
        <p:txBody>
          <a:bodyPr wrap="square" lIns="91440" tIns="45720" rIns="91440" bIns="45720" rtlCol="0" anchor="t">
            <a:spAutoFit/>
          </a:bodyPr>
          <a:lstStyle/>
          <a:p>
            <a:pPr lvl="0" defTabSz="914400">
              <a:defRPr/>
            </a:pPr>
            <a:r>
              <a:rPr lang="en-US" sz="2800" b="1">
                <a:solidFill>
                  <a:prstClr val="white"/>
                </a:solidFill>
                <a:latin typeface="Helvetica Neue"/>
                <a:ea typeface="Helvetica Neue" charset="0"/>
                <a:cs typeface="Helvetica Neue" charset="0"/>
              </a:rPr>
              <a:t>Strategic Planning Process Moving Forward</a:t>
            </a:r>
            <a:endParaRPr kumimoji="0" lang="en-US" sz="2800" b="1" i="0" u="sng" strike="noStrike" kern="1200" cap="none" spc="0" normalizeH="0" baseline="0" noProof="0">
              <a:ln>
                <a:noFill/>
              </a:ln>
              <a:solidFill>
                <a:prstClr val="white"/>
              </a:solidFill>
              <a:effectLst/>
              <a:uLnTx/>
              <a:uFillTx/>
              <a:latin typeface="Helvetica Neue"/>
              <a:ea typeface="Helvetica Neue" charset="0"/>
              <a:cs typeface="Helvetica Neue" charset="0"/>
            </a:endParaRPr>
          </a:p>
        </p:txBody>
      </p:sp>
      <p:sp>
        <p:nvSpPr>
          <p:cNvPr id="6" name="TextBox 5">
            <a:extLst>
              <a:ext uri="{FF2B5EF4-FFF2-40B4-BE49-F238E27FC236}">
                <a16:creationId xmlns:a16="http://schemas.microsoft.com/office/drawing/2014/main" id="{2C5BEC53-E420-D72B-1B54-F5A00496499C}"/>
              </a:ext>
            </a:extLst>
          </p:cNvPr>
          <p:cNvSpPr txBox="1"/>
          <p:nvPr/>
        </p:nvSpPr>
        <p:spPr>
          <a:xfrm>
            <a:off x="692172" y="5988454"/>
            <a:ext cx="9477063" cy="523220"/>
          </a:xfrm>
          <a:prstGeom prst="rect">
            <a:avLst/>
          </a:prstGeom>
          <a:noFill/>
        </p:spPr>
        <p:txBody>
          <a:bodyPr wrap="square" lIns="91440" tIns="45720" rIns="91440" bIns="45720" rtlCol="0" anchor="t">
            <a:spAutoFit/>
          </a:bodyPr>
          <a:lstStyle/>
          <a:p>
            <a:pPr defTabSz="914400">
              <a:defRPr/>
            </a:pPr>
            <a:r>
              <a:rPr kumimoji="0" lang="en-US" sz="1400" b="0" i="0" u="none" strike="noStrike" kern="1200" cap="none" spc="0" normalizeH="0" baseline="0" noProof="0">
                <a:ln>
                  <a:noFill/>
                </a:ln>
                <a:solidFill>
                  <a:srgbClr val="FFFFFF"/>
                </a:solidFill>
                <a:effectLst/>
                <a:uLnTx/>
                <a:uFillTx/>
                <a:latin typeface="Helvetica Neue"/>
                <a:ea typeface="Helvetica Neue" charset="0"/>
                <a:cs typeface="Helvetica Neue" charset="0"/>
              </a:rPr>
              <a:t>Alesyn Lowry | Jonathan Bowie | Michelle Munk</a:t>
            </a:r>
            <a:r>
              <a:rPr lang="en-US" sz="1400">
                <a:solidFill>
                  <a:srgbClr val="FFFFFF"/>
                </a:solidFill>
                <a:latin typeface="Helvetica Neue"/>
                <a:ea typeface="Helvetica Neue" charset="0"/>
                <a:cs typeface="Helvetica Neue" charset="0"/>
              </a:rPr>
              <a:t> </a:t>
            </a:r>
            <a:r>
              <a:rPr kumimoji="0" lang="en-US" sz="1400" b="0" i="0" u="none" strike="noStrike" kern="1200" cap="none" spc="0" normalizeH="0" baseline="0" noProof="0">
                <a:ln>
                  <a:noFill/>
                </a:ln>
                <a:solidFill>
                  <a:srgbClr val="FFFFFF"/>
                </a:solidFill>
                <a:effectLst/>
                <a:uLnTx/>
                <a:uFillTx/>
                <a:latin typeface="Helvetica Neue"/>
                <a:ea typeface="Helvetica Neue" charset="0"/>
                <a:cs typeface="Helvetica Neue" charset="0"/>
              </a:rPr>
              <a:t>| Angela </a:t>
            </a:r>
            <a:r>
              <a:rPr lang="en-US" sz="1400">
                <a:solidFill>
                  <a:srgbClr val="FFFFFF"/>
                </a:solidFill>
                <a:latin typeface="Helvetica Neue"/>
                <a:ea typeface="Helvetica Neue" charset="0"/>
                <a:cs typeface="Helvetica Neue" charset="0"/>
              </a:rPr>
              <a:t>Krenn</a:t>
            </a:r>
            <a:r>
              <a:rPr kumimoji="0" lang="en-US" sz="1400" b="0" i="0" u="none" strike="noStrike" kern="1200" cap="none" spc="0" normalizeH="0" baseline="0" noProof="0">
                <a:ln>
                  <a:noFill/>
                </a:ln>
                <a:solidFill>
                  <a:srgbClr val="FFFFFF"/>
                </a:solidFill>
                <a:effectLst/>
                <a:uLnTx/>
                <a:uFillTx/>
                <a:latin typeface="Helvetica Neue"/>
                <a:ea typeface="Helvetica Neue" charset="0"/>
                <a:cs typeface="Helvetica Neue" charset="0"/>
              </a:rPr>
              <a:t> | Cris Guidi</a:t>
            </a:r>
            <a:r>
              <a:rPr lang="en-US" sz="1400">
                <a:solidFill>
                  <a:srgbClr val="FFFFFF"/>
                </a:solidFill>
                <a:latin typeface="Helvetica Neue"/>
                <a:ea typeface="Helvetica Neue" charset="0"/>
                <a:cs typeface="Helvetica Neue" charset="0"/>
              </a:rPr>
              <a:t> </a:t>
            </a:r>
            <a:r>
              <a:rPr kumimoji="0" lang="en-US" sz="1400" b="0" i="0" u="none" strike="noStrike" kern="1200" cap="none" spc="0" normalizeH="0" baseline="0" noProof="0">
                <a:ln>
                  <a:noFill/>
                </a:ln>
                <a:solidFill>
                  <a:srgbClr val="FFFFFF"/>
                </a:solidFill>
                <a:effectLst/>
                <a:uLnTx/>
                <a:uFillTx/>
                <a:latin typeface="Helvetica Neue"/>
                <a:ea typeface="Helvetica Neue" charset="0"/>
                <a:cs typeface="Helvetica Neue" charset="0"/>
              </a:rPr>
              <a:t>|  Space Technology Mission Directorate|  </a:t>
            </a:r>
            <a:r>
              <a:rPr lang="en-US" sz="1400">
                <a:solidFill>
                  <a:srgbClr val="FFFFFF"/>
                </a:solidFill>
                <a:latin typeface="Helvetica Neue"/>
                <a:ea typeface="Helvetica Neue" charset="0"/>
                <a:cs typeface="Helvetica Neue" charset="0"/>
              </a:rPr>
              <a:t>10.25</a:t>
            </a:r>
            <a:r>
              <a:rPr kumimoji="0" lang="en-US" sz="1400" b="0" i="0" u="none" strike="noStrike" kern="1200" cap="none" spc="0" normalizeH="0" baseline="0" noProof="0">
                <a:ln>
                  <a:noFill/>
                </a:ln>
                <a:solidFill>
                  <a:srgbClr val="FFFFFF"/>
                </a:solidFill>
                <a:effectLst/>
                <a:uLnTx/>
                <a:uFillTx/>
                <a:latin typeface="Helvetica Neue"/>
                <a:ea typeface="Helvetica Neue" charset="0"/>
                <a:cs typeface="Helvetica Neue" charset="0"/>
              </a:rPr>
              <a:t>.2024 </a:t>
            </a:r>
          </a:p>
        </p:txBody>
      </p:sp>
    </p:spTree>
    <p:extLst>
      <p:ext uri="{BB962C8B-B14F-4D97-AF65-F5344CB8AC3E}">
        <p14:creationId xmlns:p14="http://schemas.microsoft.com/office/powerpoint/2010/main" val="12825133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C597827-00AB-3CED-FC52-6E74C0A2BCB9}"/>
              </a:ext>
            </a:extLst>
          </p:cNvPr>
          <p:cNvSpPr/>
          <p:nvPr/>
        </p:nvSpPr>
        <p:spPr>
          <a:xfrm>
            <a:off x="0" y="657273"/>
            <a:ext cx="12192000" cy="620072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9A08B4-6501-8E2A-D014-539633EDC0BF}"/>
              </a:ext>
            </a:extLst>
          </p:cNvPr>
          <p:cNvSpPr>
            <a:spLocks noGrp="1"/>
          </p:cNvSpPr>
          <p:nvPr>
            <p:ph type="title"/>
          </p:nvPr>
        </p:nvSpPr>
        <p:spPr/>
        <p:txBody>
          <a:bodyPr>
            <a:normAutofit/>
          </a:bodyPr>
          <a:lstStyle/>
          <a:p>
            <a:r>
              <a:rPr lang="en-US" dirty="0"/>
              <a:t>STMD Strategic Planning Process</a:t>
            </a:r>
          </a:p>
        </p:txBody>
      </p:sp>
      <p:sp>
        <p:nvSpPr>
          <p:cNvPr id="4" name="Slide Number Placeholder 3">
            <a:extLst>
              <a:ext uri="{FF2B5EF4-FFF2-40B4-BE49-F238E27FC236}">
                <a16:creationId xmlns:a16="http://schemas.microsoft.com/office/drawing/2014/main" id="{AFF43648-8F21-518F-3CBF-7AB306D1AA1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F769104-B251-2F45-8068-2262482AC1F7}" type="slidenum">
              <a:rPr kumimoji="0" lang="en-US" sz="10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0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74DC5CB4-E782-0461-106F-0AD4CA40F02B}"/>
              </a:ext>
            </a:extLst>
          </p:cNvPr>
          <p:cNvPicPr>
            <a:picLocks noChangeAspect="1"/>
          </p:cNvPicPr>
          <p:nvPr/>
        </p:nvPicPr>
        <p:blipFill>
          <a:blip r:embed="rId3"/>
          <a:stretch>
            <a:fillRect/>
          </a:stretch>
        </p:blipFill>
        <p:spPr>
          <a:xfrm>
            <a:off x="695136" y="749030"/>
            <a:ext cx="10535837" cy="5926408"/>
          </a:xfrm>
          <a:prstGeom prst="rect">
            <a:avLst/>
          </a:prstGeom>
        </p:spPr>
      </p:pic>
      <p:sp>
        <p:nvSpPr>
          <p:cNvPr id="7" name="Rectangle 6">
            <a:extLst>
              <a:ext uri="{FF2B5EF4-FFF2-40B4-BE49-F238E27FC236}">
                <a16:creationId xmlns:a16="http://schemas.microsoft.com/office/drawing/2014/main" id="{E4190CAD-99F3-909E-11B7-0A7B42F43E4E}"/>
              </a:ext>
            </a:extLst>
          </p:cNvPr>
          <p:cNvSpPr/>
          <p:nvPr/>
        </p:nvSpPr>
        <p:spPr>
          <a:xfrm>
            <a:off x="2889308" y="2358472"/>
            <a:ext cx="2513202" cy="4134404"/>
          </a:xfrm>
          <a:prstGeom prst="rect">
            <a:avLst/>
          </a:prstGeom>
          <a:noFill/>
          <a:ln w="857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5522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7"/>
                                        </p:tgtEl>
                                      </p:cBhvr>
                                    </p:animEffect>
                                    <p:animScale>
                                      <p:cBhvr>
                                        <p:cTn id="7" dur="25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C56F9-0BF7-9212-59FC-DBD041A75A01}"/>
              </a:ext>
            </a:extLst>
          </p:cNvPr>
          <p:cNvSpPr>
            <a:spLocks noGrp="1"/>
          </p:cNvSpPr>
          <p:nvPr>
            <p:ph type="title"/>
          </p:nvPr>
        </p:nvSpPr>
        <p:spPr>
          <a:xfrm>
            <a:off x="193638" y="-12379"/>
            <a:ext cx="11160162" cy="692150"/>
          </a:xfrm>
        </p:spPr>
        <p:txBody>
          <a:bodyPr>
            <a:normAutofit/>
          </a:bodyPr>
          <a:lstStyle/>
          <a:p>
            <a:r>
              <a:rPr lang="en-US" b="1"/>
              <a:t>Connection Scores Process</a:t>
            </a:r>
          </a:p>
        </p:txBody>
      </p:sp>
      <p:sp>
        <p:nvSpPr>
          <p:cNvPr id="3" name="Content Placeholder 2">
            <a:extLst>
              <a:ext uri="{FF2B5EF4-FFF2-40B4-BE49-F238E27FC236}">
                <a16:creationId xmlns:a16="http://schemas.microsoft.com/office/drawing/2014/main" id="{64B01F03-32B8-BFDA-AF15-0F28F21C67A2}"/>
              </a:ext>
            </a:extLst>
          </p:cNvPr>
          <p:cNvSpPr>
            <a:spLocks noGrp="1"/>
          </p:cNvSpPr>
          <p:nvPr>
            <p:ph idx="1"/>
          </p:nvPr>
        </p:nvSpPr>
        <p:spPr>
          <a:xfrm>
            <a:off x="761198" y="2413992"/>
            <a:ext cx="10515600" cy="3676651"/>
          </a:xfrm>
        </p:spPr>
        <p:txBody>
          <a:bodyPr vert="horz" lIns="91440" tIns="45720" rIns="91440" bIns="45720" rtlCol="0" anchor="t">
            <a:normAutofit/>
          </a:bodyPr>
          <a:lstStyle/>
          <a:p>
            <a:r>
              <a:rPr lang="en-US"/>
              <a:t>STMD is currently evaluating the level of connection of each project to the shortfall(s)*</a:t>
            </a:r>
          </a:p>
          <a:p>
            <a:r>
              <a:rPr lang="en-US"/>
              <a:t> Initially using a few projects as forerunners to refine the process: </a:t>
            </a:r>
            <a:r>
              <a:rPr lang="en-US">
                <a:cs typeface="Calibri"/>
              </a:rPr>
              <a:t>HPSC, VSAT, SEP, DRACO, VERS HIAD</a:t>
            </a:r>
          </a:p>
          <a:p>
            <a:r>
              <a:rPr lang="en-US"/>
              <a:t>Current Process:</a:t>
            </a:r>
            <a:endParaRPr lang="en-US">
              <a:cs typeface="Calibri"/>
            </a:endParaRPr>
          </a:p>
          <a:p>
            <a:pPr lvl="1"/>
            <a:r>
              <a:rPr lang="en-US"/>
              <a:t>Both the Subject Matter Expert and Program/Project provide score and justification</a:t>
            </a:r>
            <a:endParaRPr lang="en-US">
              <a:cs typeface="Calibri"/>
            </a:endParaRPr>
          </a:p>
          <a:p>
            <a:pPr lvl="1"/>
            <a:r>
              <a:rPr lang="en-US"/>
              <a:t>Final adjudication provided by STMD Front Office</a:t>
            </a:r>
            <a:endParaRPr lang="en-US">
              <a:cs typeface="Calibri"/>
            </a:endParaRPr>
          </a:p>
          <a:p>
            <a:pPr lvl="1"/>
            <a:r>
              <a:rPr lang="en-US"/>
              <a:t>Product will be a heatmap depicted on previous chart</a:t>
            </a:r>
            <a:endParaRPr lang="en-US">
              <a:cs typeface="Calibri"/>
            </a:endParaRPr>
          </a:p>
          <a:p>
            <a:pPr marL="0" indent="0">
              <a:buNone/>
            </a:pPr>
            <a:endParaRPr lang="en-US"/>
          </a:p>
        </p:txBody>
      </p:sp>
      <p:pic>
        <p:nvPicPr>
          <p:cNvPr id="4" name="Content Placeholder 4">
            <a:extLst>
              <a:ext uri="{FF2B5EF4-FFF2-40B4-BE49-F238E27FC236}">
                <a16:creationId xmlns:a16="http://schemas.microsoft.com/office/drawing/2014/main" id="{BE703BB5-B46B-0C6E-26C1-2E8D66895D4C}"/>
              </a:ext>
            </a:extLst>
          </p:cNvPr>
          <p:cNvPicPr>
            <a:picLocks noChangeAspect="1"/>
          </p:cNvPicPr>
          <p:nvPr/>
        </p:nvPicPr>
        <p:blipFill>
          <a:blip r:embed="rId2"/>
          <a:stretch>
            <a:fillRect/>
          </a:stretch>
        </p:blipFill>
        <p:spPr>
          <a:xfrm>
            <a:off x="644892" y="4844987"/>
            <a:ext cx="10515600" cy="1543245"/>
          </a:xfrm>
          <a:prstGeom prst="rect">
            <a:avLst/>
          </a:prstGeom>
        </p:spPr>
      </p:pic>
      <p:sp>
        <p:nvSpPr>
          <p:cNvPr id="6" name="TextBox 5">
            <a:extLst>
              <a:ext uri="{FF2B5EF4-FFF2-40B4-BE49-F238E27FC236}">
                <a16:creationId xmlns:a16="http://schemas.microsoft.com/office/drawing/2014/main" id="{33E42A33-DA11-8283-372C-DF5B13F5B8F1}"/>
              </a:ext>
            </a:extLst>
          </p:cNvPr>
          <p:cNvSpPr txBox="1"/>
          <p:nvPr/>
        </p:nvSpPr>
        <p:spPr>
          <a:xfrm>
            <a:off x="869883" y="885162"/>
            <a:ext cx="10028722" cy="1323439"/>
          </a:xfrm>
          <a:prstGeom prst="rect">
            <a:avLst/>
          </a:prstGeom>
          <a:noFill/>
        </p:spPr>
        <p:txBody>
          <a:bodyPr wrap="square">
            <a:spAutoFit/>
          </a:bodyPr>
          <a:lstStyle/>
          <a:p>
            <a:r>
              <a:rPr lang="en-US" sz="2000"/>
              <a:t>Assessing the relevance of projects to solving shortfalls provides a few benefits</a:t>
            </a:r>
          </a:p>
          <a:p>
            <a:pPr marL="914400" lvl="1" indent="-457200">
              <a:buFont typeface="+mj-lt"/>
              <a:buAutoNum type="arabicPeriod"/>
            </a:pPr>
            <a:r>
              <a:rPr lang="en-US" sz="2000"/>
              <a:t>Provides a value statement for projects with regard to shortfalls </a:t>
            </a:r>
          </a:p>
          <a:p>
            <a:pPr marL="914400" lvl="1" indent="-457200">
              <a:buFont typeface="+mj-lt"/>
              <a:buAutoNum type="arabicPeriod"/>
            </a:pPr>
            <a:r>
              <a:rPr lang="en-US" sz="2000"/>
              <a:t>Assess areas of heavy investment vs light investment toward each shortfall</a:t>
            </a:r>
          </a:p>
          <a:p>
            <a:pPr marL="914400" lvl="1" indent="-457200">
              <a:buFont typeface="+mj-lt"/>
              <a:buAutoNum type="arabicPeriod"/>
            </a:pPr>
            <a:r>
              <a:rPr lang="en-US" sz="2000"/>
              <a:t>Find shortfalls without any investment to be prioritized</a:t>
            </a:r>
          </a:p>
        </p:txBody>
      </p:sp>
      <p:sp>
        <p:nvSpPr>
          <p:cNvPr id="7" name="TextBox 6">
            <a:extLst>
              <a:ext uri="{FF2B5EF4-FFF2-40B4-BE49-F238E27FC236}">
                <a16:creationId xmlns:a16="http://schemas.microsoft.com/office/drawing/2014/main" id="{C05F1E5B-B0D4-6914-1FDE-5D4B08524ABD}"/>
              </a:ext>
            </a:extLst>
          </p:cNvPr>
          <p:cNvSpPr txBox="1"/>
          <p:nvPr/>
        </p:nvSpPr>
        <p:spPr>
          <a:xfrm>
            <a:off x="644892" y="6388232"/>
            <a:ext cx="9557887" cy="523220"/>
          </a:xfrm>
          <a:prstGeom prst="rect">
            <a:avLst/>
          </a:prstGeom>
          <a:noFill/>
        </p:spPr>
        <p:txBody>
          <a:bodyPr wrap="square" rtlCol="0">
            <a:spAutoFit/>
          </a:bodyPr>
          <a:lstStyle/>
          <a:p>
            <a:r>
              <a:rPr lang="en-US" sz="1400"/>
              <a:t>*[Early Stage Projects not included in this assessment]</a:t>
            </a:r>
          </a:p>
          <a:p>
            <a:endParaRPr lang="en-US" sz="1400"/>
          </a:p>
        </p:txBody>
      </p:sp>
    </p:spTree>
    <p:extLst>
      <p:ext uri="{BB962C8B-B14F-4D97-AF65-F5344CB8AC3E}">
        <p14:creationId xmlns:p14="http://schemas.microsoft.com/office/powerpoint/2010/main" val="1150037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B114D-81F3-C40D-2CF5-C6E4076AAEEB}"/>
              </a:ext>
            </a:extLst>
          </p:cNvPr>
          <p:cNvSpPr>
            <a:spLocks noGrp="1"/>
          </p:cNvSpPr>
          <p:nvPr>
            <p:ph type="title"/>
          </p:nvPr>
        </p:nvSpPr>
        <p:spPr/>
        <p:txBody>
          <a:bodyPr/>
          <a:lstStyle/>
          <a:p>
            <a:r>
              <a:rPr lang="en-US"/>
              <a:t>Example Projects</a:t>
            </a:r>
          </a:p>
        </p:txBody>
      </p:sp>
      <p:graphicFrame>
        <p:nvGraphicFramePr>
          <p:cNvPr id="6" name="Content Placeholder 5">
            <a:extLst>
              <a:ext uri="{FF2B5EF4-FFF2-40B4-BE49-F238E27FC236}">
                <a16:creationId xmlns:a16="http://schemas.microsoft.com/office/drawing/2014/main" id="{EB408B7F-08F0-1C71-2DF6-026EA0181768}"/>
              </a:ext>
            </a:extLst>
          </p:cNvPr>
          <p:cNvGraphicFramePr>
            <a:graphicFrameLocks noGrp="1"/>
          </p:cNvGraphicFramePr>
          <p:nvPr>
            <p:ph idx="1"/>
            <p:extLst>
              <p:ext uri="{D42A27DB-BD31-4B8C-83A1-F6EECF244321}">
                <p14:modId xmlns:p14="http://schemas.microsoft.com/office/powerpoint/2010/main" val="786855914"/>
              </p:ext>
            </p:extLst>
          </p:nvPr>
        </p:nvGraphicFramePr>
        <p:xfrm>
          <a:off x="129680" y="704060"/>
          <a:ext cx="11922978" cy="5387068"/>
        </p:xfrm>
        <a:graphic>
          <a:graphicData uri="http://schemas.openxmlformats.org/drawingml/2006/table">
            <a:tbl>
              <a:tblPr/>
              <a:tblGrid>
                <a:gridCol w="592521">
                  <a:extLst>
                    <a:ext uri="{9D8B030D-6E8A-4147-A177-3AD203B41FA5}">
                      <a16:colId xmlns:a16="http://schemas.microsoft.com/office/drawing/2014/main" val="2341817457"/>
                    </a:ext>
                  </a:extLst>
                </a:gridCol>
                <a:gridCol w="592521">
                  <a:extLst>
                    <a:ext uri="{9D8B030D-6E8A-4147-A177-3AD203B41FA5}">
                      <a16:colId xmlns:a16="http://schemas.microsoft.com/office/drawing/2014/main" val="455640565"/>
                    </a:ext>
                  </a:extLst>
                </a:gridCol>
                <a:gridCol w="5671276">
                  <a:extLst>
                    <a:ext uri="{9D8B030D-6E8A-4147-A177-3AD203B41FA5}">
                      <a16:colId xmlns:a16="http://schemas.microsoft.com/office/drawing/2014/main" val="1255590294"/>
                    </a:ext>
                  </a:extLst>
                </a:gridCol>
                <a:gridCol w="2345900">
                  <a:extLst>
                    <a:ext uri="{9D8B030D-6E8A-4147-A177-3AD203B41FA5}">
                      <a16:colId xmlns:a16="http://schemas.microsoft.com/office/drawing/2014/main" val="1470847456"/>
                    </a:ext>
                  </a:extLst>
                </a:gridCol>
                <a:gridCol w="906920">
                  <a:extLst>
                    <a:ext uri="{9D8B030D-6E8A-4147-A177-3AD203B41FA5}">
                      <a16:colId xmlns:a16="http://schemas.microsoft.com/office/drawing/2014/main" val="2080513641"/>
                    </a:ext>
                  </a:extLst>
                </a:gridCol>
                <a:gridCol w="906920">
                  <a:extLst>
                    <a:ext uri="{9D8B030D-6E8A-4147-A177-3AD203B41FA5}">
                      <a16:colId xmlns:a16="http://schemas.microsoft.com/office/drawing/2014/main" val="3649603444"/>
                    </a:ext>
                  </a:extLst>
                </a:gridCol>
                <a:gridCol w="906920">
                  <a:extLst>
                    <a:ext uri="{9D8B030D-6E8A-4147-A177-3AD203B41FA5}">
                      <a16:colId xmlns:a16="http://schemas.microsoft.com/office/drawing/2014/main" val="1237986800"/>
                    </a:ext>
                  </a:extLst>
                </a:gridCol>
              </a:tblGrid>
              <a:tr h="474148">
                <a:tc>
                  <a:txBody>
                    <a:bodyPr/>
                    <a:lstStyle/>
                    <a:p>
                      <a:pPr algn="ctr" fontAlgn="ctr"/>
                      <a:r>
                        <a:rPr lang="en-US" sz="1200" b="1" i="0" u="none" strike="noStrike">
                          <a:solidFill>
                            <a:srgbClr val="000000"/>
                          </a:solidFill>
                          <a:effectLst/>
                          <a:latin typeface="Calibri"/>
                        </a:rPr>
                        <a:t>Priority</a:t>
                      </a:r>
                    </a:p>
                  </a:txBody>
                  <a:tcPr marL="6585" marR="6585" marT="6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effectLst/>
                          <a:latin typeface="Calibri"/>
                        </a:rPr>
                        <a:t>Avg Score</a:t>
                      </a:r>
                    </a:p>
                  </a:txBody>
                  <a:tcPr marL="6585" marR="6585" marT="6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effectLst/>
                          <a:latin typeface="Calibri"/>
                        </a:rPr>
                        <a:t>Shortfall ID (blue text if top 3 in category)</a:t>
                      </a:r>
                    </a:p>
                  </a:txBody>
                  <a:tcPr marL="6585" marR="6585" marT="6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effectLst/>
                          <a:latin typeface="Calibri"/>
                        </a:rPr>
                        <a:t>Category</a:t>
                      </a:r>
                    </a:p>
                  </a:txBody>
                  <a:tcPr marL="6585" marR="6585" marT="6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effectLst/>
                          <a:latin typeface="Calibri"/>
                        </a:rPr>
                        <a:t>SEP Conn Scores</a:t>
                      </a:r>
                    </a:p>
                  </a:txBody>
                  <a:tcPr marL="6585" marR="6585" marT="6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effectLst/>
                          <a:latin typeface="Calibri"/>
                        </a:rPr>
                        <a:t>VSAT Conn Scores</a:t>
                      </a:r>
                    </a:p>
                  </a:txBody>
                  <a:tcPr marL="6585" marR="6585" marT="6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effectLst/>
                          <a:latin typeface="Calibri"/>
                        </a:rPr>
                        <a:t>VERS HIAD Conn Scores</a:t>
                      </a:r>
                    </a:p>
                  </a:txBody>
                  <a:tcPr marL="6585" marR="6585" marT="6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43921009"/>
                  </a:ext>
                </a:extLst>
              </a:tr>
              <a:tr h="158049">
                <a:tc>
                  <a:txBody>
                    <a:bodyPr/>
                    <a:lstStyle/>
                    <a:p>
                      <a:pPr algn="ctr" fontAlgn="b"/>
                      <a:r>
                        <a:rPr lang="en-US" sz="1200" b="0" i="0" u="none" strike="noStrike">
                          <a:solidFill>
                            <a:srgbClr val="000000"/>
                          </a:solidFill>
                          <a:effectLst/>
                          <a:latin typeface="Calibri"/>
                        </a:rPr>
                        <a:t>2</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4BE7C"/>
                    </a:solidFill>
                  </a:tcPr>
                </a:tc>
                <a:tc>
                  <a:txBody>
                    <a:bodyPr/>
                    <a:lstStyle/>
                    <a:p>
                      <a:pPr algn="ctr" fontAlgn="b"/>
                      <a:r>
                        <a:rPr lang="en-US" sz="1200" b="0" i="0" u="none" strike="noStrike">
                          <a:solidFill>
                            <a:srgbClr val="000000"/>
                          </a:solidFill>
                          <a:effectLst/>
                          <a:latin typeface="Calibri"/>
                        </a:rPr>
                        <a:t>7.612</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CA94"/>
                    </a:solidFill>
                  </a:tcPr>
                </a:tc>
                <a:tc>
                  <a:txBody>
                    <a:bodyPr/>
                    <a:lstStyle/>
                    <a:p>
                      <a:pPr algn="l" fontAlgn="b"/>
                      <a:r>
                        <a:rPr lang="en-US" sz="1200" b="0" i="0" u="none" strike="noStrike">
                          <a:solidFill>
                            <a:srgbClr val="4472C4"/>
                          </a:solidFill>
                          <a:effectLst/>
                          <a:latin typeface="Calibri"/>
                        </a:rPr>
                        <a:t>1596: High Power Energy Generation on Moon and Mars Surfaces</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Power</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2CB96"/>
                    </a:solidFill>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3845410"/>
                  </a:ext>
                </a:extLst>
              </a:tr>
              <a:tr h="158049">
                <a:tc>
                  <a:txBody>
                    <a:bodyPr/>
                    <a:lstStyle/>
                    <a:p>
                      <a:pPr algn="ctr" fontAlgn="b"/>
                      <a:r>
                        <a:rPr lang="en-US" sz="1200" b="0" i="0" u="none" strike="noStrike">
                          <a:solidFill>
                            <a:srgbClr val="000000"/>
                          </a:solidFill>
                          <a:effectLst/>
                          <a:latin typeface="Calibri"/>
                        </a:rPr>
                        <a:t>8</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EC284"/>
                    </a:solidFill>
                  </a:tcPr>
                </a:tc>
                <a:tc>
                  <a:txBody>
                    <a:bodyPr/>
                    <a:lstStyle/>
                    <a:p>
                      <a:pPr algn="ctr" fontAlgn="b"/>
                      <a:r>
                        <a:rPr lang="en-US" sz="1200" b="0" i="0" u="none" strike="noStrike">
                          <a:solidFill>
                            <a:srgbClr val="000000"/>
                          </a:solidFill>
                          <a:effectLst/>
                          <a:latin typeface="Calibri"/>
                        </a:rPr>
                        <a:t>7.168</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AD5AB"/>
                    </a:solidFill>
                  </a:tcPr>
                </a:tc>
                <a:tc>
                  <a:txBody>
                    <a:bodyPr/>
                    <a:lstStyle/>
                    <a:p>
                      <a:pPr algn="l" fontAlgn="b"/>
                      <a:r>
                        <a:rPr lang="en-US" sz="1200" b="0" i="0" u="none" strike="noStrike">
                          <a:solidFill>
                            <a:srgbClr val="4472C4"/>
                          </a:solidFill>
                          <a:effectLst/>
                          <a:latin typeface="Calibri"/>
                        </a:rPr>
                        <a:t>709: Nuclear Electric Propulsion for Human Exploration</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Propulsion: Nuclear</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E4CB"/>
                    </a:solidFill>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02466859"/>
                  </a:ext>
                </a:extLst>
              </a:tr>
              <a:tr h="158049">
                <a:tc>
                  <a:txBody>
                    <a:bodyPr/>
                    <a:lstStyle/>
                    <a:p>
                      <a:pPr algn="ctr" fontAlgn="b"/>
                      <a:r>
                        <a:rPr lang="en-US" sz="1200" b="0" i="0" u="none" strike="noStrike">
                          <a:solidFill>
                            <a:srgbClr val="000000"/>
                          </a:solidFill>
                          <a:effectLst/>
                          <a:latin typeface="Calibri"/>
                        </a:rPr>
                        <a:t>19</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CA94"/>
                    </a:solidFill>
                  </a:tcPr>
                </a:tc>
                <a:tc>
                  <a:txBody>
                    <a:bodyPr/>
                    <a:lstStyle/>
                    <a:p>
                      <a:pPr algn="ctr" fontAlgn="b"/>
                      <a:r>
                        <a:rPr lang="en-US" sz="1200" b="0" i="0" u="none" strike="noStrike">
                          <a:solidFill>
                            <a:srgbClr val="000000"/>
                          </a:solidFill>
                          <a:effectLst/>
                          <a:latin typeface="Calibri"/>
                        </a:rPr>
                        <a:t>6.804</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0DDBD"/>
                    </a:solidFill>
                  </a:tcPr>
                </a:tc>
                <a:tc>
                  <a:txBody>
                    <a:bodyPr/>
                    <a:lstStyle/>
                    <a:p>
                      <a:pPr algn="l" fontAlgn="b"/>
                      <a:r>
                        <a:rPr lang="en-US" sz="1200" b="0" i="0" u="none" strike="noStrike">
                          <a:solidFill>
                            <a:srgbClr val="4472C4"/>
                          </a:solidFill>
                          <a:effectLst/>
                          <a:latin typeface="Calibri"/>
                        </a:rPr>
                        <a:t>1558: High-Rate Communications Across The Lunar Surface</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Communication and Navigation</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F0E5"/>
                    </a:solidFill>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931363"/>
                  </a:ext>
                </a:extLst>
              </a:tr>
              <a:tr h="158049">
                <a:tc>
                  <a:txBody>
                    <a:bodyPr/>
                    <a:lstStyle/>
                    <a:p>
                      <a:pPr algn="ctr" fontAlgn="b"/>
                      <a:r>
                        <a:rPr lang="en-US" sz="1200" b="0" i="0" u="none" strike="noStrike">
                          <a:solidFill>
                            <a:srgbClr val="000000"/>
                          </a:solidFill>
                          <a:effectLst/>
                          <a:latin typeface="Calibri"/>
                        </a:rPr>
                        <a:t>28</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FD0A1"/>
                    </a:solidFill>
                  </a:tcPr>
                </a:tc>
                <a:tc>
                  <a:txBody>
                    <a:bodyPr/>
                    <a:lstStyle/>
                    <a:p>
                      <a:pPr algn="ctr" fontAlgn="b"/>
                      <a:r>
                        <a:rPr lang="en-US" sz="1200" b="0" i="0" u="none" strike="noStrike">
                          <a:solidFill>
                            <a:srgbClr val="000000"/>
                          </a:solidFill>
                          <a:effectLst/>
                          <a:latin typeface="Calibri"/>
                        </a:rPr>
                        <a:t>6.592</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CE2C8"/>
                    </a:solidFill>
                  </a:tcPr>
                </a:tc>
                <a:tc>
                  <a:txBody>
                    <a:bodyPr/>
                    <a:lstStyle/>
                    <a:p>
                      <a:pPr algn="l" fontAlgn="b"/>
                      <a:r>
                        <a:rPr lang="en-US" sz="1200" b="0" i="0" u="none" strike="noStrike">
                          <a:solidFill>
                            <a:srgbClr val="000000"/>
                          </a:solidFill>
                          <a:effectLst/>
                          <a:latin typeface="Calibri"/>
                        </a:rPr>
                        <a:t>1568: Entry Modeling and Simulation for EDL Missions</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Entry Descent and Landing</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5</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extLst>
                  <a:ext uri="{0D108BD9-81ED-4DB2-BD59-A6C34878D82A}">
                    <a16:rowId xmlns:a16="http://schemas.microsoft.com/office/drawing/2014/main" val="2799439720"/>
                  </a:ext>
                </a:extLst>
              </a:tr>
              <a:tr h="158049">
                <a:tc>
                  <a:txBody>
                    <a:bodyPr/>
                    <a:lstStyle/>
                    <a:p>
                      <a:pPr algn="ctr" fontAlgn="b"/>
                      <a:r>
                        <a:rPr lang="en-US" sz="1200" b="0" i="0" u="none" strike="noStrike">
                          <a:solidFill>
                            <a:srgbClr val="000000"/>
                          </a:solidFill>
                          <a:effectLst/>
                          <a:latin typeface="Calibri"/>
                        </a:rPr>
                        <a:t>36</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CD5AC"/>
                    </a:solidFill>
                  </a:tcPr>
                </a:tc>
                <a:tc>
                  <a:txBody>
                    <a:bodyPr/>
                    <a:lstStyle/>
                    <a:p>
                      <a:pPr algn="ctr" fontAlgn="b"/>
                      <a:r>
                        <a:rPr lang="en-US" sz="1200" b="0" i="0" u="none" strike="noStrike">
                          <a:solidFill>
                            <a:srgbClr val="000000"/>
                          </a:solidFill>
                          <a:effectLst/>
                          <a:latin typeface="Calibri"/>
                        </a:rPr>
                        <a:t>6.415</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7D1"/>
                    </a:solidFill>
                  </a:tcPr>
                </a:tc>
                <a:tc>
                  <a:txBody>
                    <a:bodyPr/>
                    <a:lstStyle/>
                    <a:p>
                      <a:pPr algn="l" fontAlgn="b"/>
                      <a:r>
                        <a:rPr lang="en-US" sz="1200" b="0" i="0" u="none" strike="noStrike">
                          <a:solidFill>
                            <a:srgbClr val="4472C4"/>
                          </a:solidFill>
                          <a:effectLst/>
                          <a:latin typeface="Calibri"/>
                        </a:rPr>
                        <a:t>610: Solar Electric Propulsion - High Specific Impulse</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Propulsion: Non-Nuclear</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E4CB"/>
                    </a:solidFill>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33504423"/>
                  </a:ext>
                </a:extLst>
              </a:tr>
              <a:tr h="158049">
                <a:tc>
                  <a:txBody>
                    <a:bodyPr/>
                    <a:lstStyle/>
                    <a:p>
                      <a:pPr algn="ctr" fontAlgn="b"/>
                      <a:r>
                        <a:rPr lang="en-US" sz="1200" b="0" i="0" u="none" strike="noStrike">
                          <a:solidFill>
                            <a:srgbClr val="000000"/>
                          </a:solidFill>
                          <a:effectLst/>
                          <a:latin typeface="Calibri"/>
                        </a:rPr>
                        <a:t>37</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ED6AE"/>
                    </a:solidFill>
                  </a:tcPr>
                </a:tc>
                <a:tc>
                  <a:txBody>
                    <a:bodyPr/>
                    <a:lstStyle/>
                    <a:p>
                      <a:pPr algn="ctr" fontAlgn="b"/>
                      <a:r>
                        <a:rPr lang="en-US" sz="1200" b="0" i="0" u="none" strike="noStrike">
                          <a:solidFill>
                            <a:srgbClr val="000000"/>
                          </a:solidFill>
                          <a:effectLst/>
                          <a:latin typeface="Calibri"/>
                        </a:rPr>
                        <a:t>6.383</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8E7D2"/>
                    </a:solidFill>
                  </a:tcPr>
                </a:tc>
                <a:tc>
                  <a:txBody>
                    <a:bodyPr/>
                    <a:lstStyle/>
                    <a:p>
                      <a:pPr algn="l" fontAlgn="b"/>
                      <a:r>
                        <a:rPr lang="en-US" sz="1200" b="0" i="0" u="none" strike="noStrike">
                          <a:solidFill>
                            <a:srgbClr val="000000"/>
                          </a:solidFill>
                          <a:effectLst/>
                          <a:latin typeface="Calibri"/>
                        </a:rPr>
                        <a:t>1563: Aerocapture for Spacecraft Deceleration and Orbit Insertion </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Entry Descent and Landing</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1D7B0"/>
                    </a:solidFill>
                  </a:tcPr>
                </a:tc>
                <a:extLst>
                  <a:ext uri="{0D108BD9-81ED-4DB2-BD59-A6C34878D82A}">
                    <a16:rowId xmlns:a16="http://schemas.microsoft.com/office/drawing/2014/main" val="1181337936"/>
                  </a:ext>
                </a:extLst>
              </a:tr>
              <a:tr h="158049">
                <a:tc>
                  <a:txBody>
                    <a:bodyPr/>
                    <a:lstStyle/>
                    <a:p>
                      <a:pPr algn="ctr" fontAlgn="b"/>
                      <a:r>
                        <a:rPr lang="en-US" sz="1200" b="0" i="0" u="none" strike="noStrike">
                          <a:solidFill>
                            <a:srgbClr val="000000"/>
                          </a:solidFill>
                          <a:effectLst/>
                          <a:latin typeface="Calibri"/>
                        </a:rPr>
                        <a:t>41</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4D8B3"/>
                    </a:solidFill>
                  </a:tcPr>
                </a:tc>
                <a:tc>
                  <a:txBody>
                    <a:bodyPr/>
                    <a:lstStyle/>
                    <a:p>
                      <a:pPr algn="ctr" fontAlgn="b"/>
                      <a:r>
                        <a:rPr lang="en-US" sz="1200" b="0" i="0" u="none" strike="noStrike">
                          <a:solidFill>
                            <a:srgbClr val="000000"/>
                          </a:solidFill>
                          <a:effectLst/>
                          <a:latin typeface="Calibri"/>
                        </a:rPr>
                        <a:t>6.275</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FEAD8"/>
                    </a:solidFill>
                  </a:tcPr>
                </a:tc>
                <a:tc>
                  <a:txBody>
                    <a:bodyPr/>
                    <a:lstStyle/>
                    <a:p>
                      <a:pPr algn="l" fontAlgn="b"/>
                      <a:r>
                        <a:rPr lang="en-US" sz="1200" b="0" i="0" u="none" strike="noStrike">
                          <a:solidFill>
                            <a:srgbClr val="4472C4"/>
                          </a:solidFill>
                          <a:effectLst/>
                          <a:latin typeface="Calibri"/>
                        </a:rPr>
                        <a:t>1430: Small Spacecraft Propulsion</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Small Spacecraft</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F0E5"/>
                    </a:solidFill>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95033236"/>
                  </a:ext>
                </a:extLst>
              </a:tr>
              <a:tr h="158049">
                <a:tc>
                  <a:txBody>
                    <a:bodyPr/>
                    <a:lstStyle/>
                    <a:p>
                      <a:pPr algn="ctr" fontAlgn="b"/>
                      <a:r>
                        <a:rPr lang="en-US" sz="1200" b="0" i="0" u="none" strike="noStrike">
                          <a:solidFill>
                            <a:srgbClr val="000000"/>
                          </a:solidFill>
                          <a:effectLst/>
                          <a:latin typeface="Calibri"/>
                        </a:rPr>
                        <a:t>42</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D9B5"/>
                    </a:solidFill>
                  </a:tcPr>
                </a:tc>
                <a:tc>
                  <a:txBody>
                    <a:bodyPr/>
                    <a:lstStyle/>
                    <a:p>
                      <a:pPr algn="ctr" fontAlgn="b"/>
                      <a:r>
                        <a:rPr lang="en-US" sz="1200" b="0" i="0" u="none" strike="noStrike">
                          <a:solidFill>
                            <a:srgbClr val="000000"/>
                          </a:solidFill>
                          <a:effectLst/>
                          <a:latin typeface="Calibri"/>
                        </a:rPr>
                        <a:t>6.267</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FEAD8"/>
                    </a:solidFill>
                  </a:tcPr>
                </a:tc>
                <a:tc>
                  <a:txBody>
                    <a:bodyPr/>
                    <a:lstStyle/>
                    <a:p>
                      <a:pPr algn="l" fontAlgn="b"/>
                      <a:r>
                        <a:rPr lang="en-US" sz="1200" b="0" i="0" u="none" strike="noStrike">
                          <a:solidFill>
                            <a:srgbClr val="4472C4"/>
                          </a:solidFill>
                          <a:effectLst/>
                          <a:latin typeface="Calibri"/>
                        </a:rPr>
                        <a:t>1588: Protect Earth from Destructive Natural Impacts (Planetary Defense)</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Miscellaneous</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E4CB"/>
                    </a:solidFill>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98682706"/>
                  </a:ext>
                </a:extLst>
              </a:tr>
              <a:tr h="158049">
                <a:tc>
                  <a:txBody>
                    <a:bodyPr/>
                    <a:lstStyle/>
                    <a:p>
                      <a:pPr algn="ctr" fontAlgn="b"/>
                      <a:r>
                        <a:rPr lang="en-US" sz="1200" b="0" i="0" u="none" strike="noStrike">
                          <a:solidFill>
                            <a:srgbClr val="000000"/>
                          </a:solidFill>
                          <a:effectLst/>
                          <a:latin typeface="Calibri"/>
                        </a:rPr>
                        <a:t>43</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8DAB6"/>
                    </a:solidFill>
                  </a:tcPr>
                </a:tc>
                <a:tc>
                  <a:txBody>
                    <a:bodyPr/>
                    <a:lstStyle/>
                    <a:p>
                      <a:pPr algn="ctr" fontAlgn="b"/>
                      <a:r>
                        <a:rPr lang="en-US" sz="1200" b="0" i="0" u="none" strike="noStrike">
                          <a:solidFill>
                            <a:srgbClr val="000000"/>
                          </a:solidFill>
                          <a:effectLst/>
                          <a:latin typeface="Calibri"/>
                        </a:rPr>
                        <a:t>6.244</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EBD9"/>
                    </a:solidFill>
                  </a:tcPr>
                </a:tc>
                <a:tc>
                  <a:txBody>
                    <a:bodyPr/>
                    <a:lstStyle/>
                    <a:p>
                      <a:pPr algn="l" fontAlgn="b"/>
                      <a:r>
                        <a:rPr lang="en-US" sz="1200" b="0" i="0" u="none" strike="noStrike">
                          <a:solidFill>
                            <a:srgbClr val="000000"/>
                          </a:solidFill>
                          <a:effectLst/>
                          <a:latin typeface="Calibri"/>
                        </a:rPr>
                        <a:t>1565: Assessment and Validation Capabilities for Integrated Precision Landing Systems</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Entry Descent and Landing</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F0E5"/>
                    </a:solidFill>
                  </a:tcPr>
                </a:tc>
                <a:extLst>
                  <a:ext uri="{0D108BD9-81ED-4DB2-BD59-A6C34878D82A}">
                    <a16:rowId xmlns:a16="http://schemas.microsoft.com/office/drawing/2014/main" val="1899736985"/>
                  </a:ext>
                </a:extLst>
              </a:tr>
              <a:tr h="158049">
                <a:tc>
                  <a:txBody>
                    <a:bodyPr/>
                    <a:lstStyle/>
                    <a:p>
                      <a:pPr algn="ctr" fontAlgn="b"/>
                      <a:r>
                        <a:rPr lang="en-US" sz="1200" b="0" i="0" u="none" strike="noStrike">
                          <a:solidFill>
                            <a:srgbClr val="000000"/>
                          </a:solidFill>
                          <a:effectLst/>
                          <a:latin typeface="Calibri"/>
                        </a:rPr>
                        <a:t>47</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DCBC"/>
                    </a:solidFill>
                  </a:tcPr>
                </a:tc>
                <a:tc>
                  <a:txBody>
                    <a:bodyPr/>
                    <a:lstStyle/>
                    <a:p>
                      <a:pPr algn="ctr" fontAlgn="b"/>
                      <a:r>
                        <a:rPr lang="en-US" sz="1200" b="0" i="0" u="none" strike="noStrike">
                          <a:solidFill>
                            <a:srgbClr val="000000"/>
                          </a:solidFill>
                          <a:effectLst/>
                          <a:latin typeface="Calibri"/>
                        </a:rPr>
                        <a:t>6.220</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2EBDB"/>
                    </a:solidFill>
                  </a:tcPr>
                </a:tc>
                <a:tc>
                  <a:txBody>
                    <a:bodyPr/>
                    <a:lstStyle/>
                    <a:p>
                      <a:pPr algn="l" fontAlgn="b"/>
                      <a:r>
                        <a:rPr lang="fr-FR" sz="1200" b="0" i="0" u="none" strike="noStrike">
                          <a:solidFill>
                            <a:srgbClr val="4472C4"/>
                          </a:solidFill>
                          <a:effectLst/>
                          <a:latin typeface="Calibri"/>
                        </a:rPr>
                        <a:t>844: Passive </a:t>
                      </a:r>
                      <a:r>
                        <a:rPr lang="fr-FR" sz="1200" b="0" i="0" u="none" strike="noStrike" err="1">
                          <a:solidFill>
                            <a:srgbClr val="4472C4"/>
                          </a:solidFill>
                          <a:effectLst/>
                          <a:latin typeface="Calibri"/>
                        </a:rPr>
                        <a:t>Dust</a:t>
                      </a:r>
                      <a:r>
                        <a:rPr lang="fr-FR" sz="1200" b="0" i="0" u="none" strike="noStrike">
                          <a:solidFill>
                            <a:srgbClr val="4472C4"/>
                          </a:solidFill>
                          <a:effectLst/>
                          <a:latin typeface="Calibri"/>
                        </a:rPr>
                        <a:t> Mitigation Technologies for Diverse Applications</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Dust Mitigation</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E4CB"/>
                    </a:solidFill>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1378019"/>
                  </a:ext>
                </a:extLst>
              </a:tr>
              <a:tr h="158049">
                <a:tc>
                  <a:txBody>
                    <a:bodyPr/>
                    <a:lstStyle/>
                    <a:p>
                      <a:pPr algn="ctr" fontAlgn="b"/>
                      <a:r>
                        <a:rPr lang="en-US" sz="1200" b="0" i="0" u="none" strike="noStrike">
                          <a:solidFill>
                            <a:srgbClr val="000000"/>
                          </a:solidFill>
                          <a:effectLst/>
                          <a:latin typeface="Calibri"/>
                        </a:rPr>
                        <a:t>56</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E2C9"/>
                    </a:solidFill>
                  </a:tcPr>
                </a:tc>
                <a:tc>
                  <a:txBody>
                    <a:bodyPr/>
                    <a:lstStyle/>
                    <a:p>
                      <a:pPr algn="ctr" fontAlgn="b"/>
                      <a:r>
                        <a:rPr lang="en-US" sz="1200" b="0" i="0" u="none" strike="noStrike">
                          <a:solidFill>
                            <a:srgbClr val="000000"/>
                          </a:solidFill>
                          <a:effectLst/>
                          <a:latin typeface="Calibri"/>
                        </a:rPr>
                        <a:t>6.136</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7EDDF"/>
                    </a:solidFill>
                  </a:tcPr>
                </a:tc>
                <a:tc>
                  <a:txBody>
                    <a:bodyPr/>
                    <a:lstStyle/>
                    <a:p>
                      <a:pPr algn="l" fontAlgn="b"/>
                      <a:r>
                        <a:rPr lang="fr-FR" sz="1200" b="0" i="0" u="none" strike="noStrike">
                          <a:solidFill>
                            <a:srgbClr val="4472C4"/>
                          </a:solidFill>
                          <a:effectLst/>
                          <a:latin typeface="Calibri"/>
                        </a:rPr>
                        <a:t>1047: Active </a:t>
                      </a:r>
                      <a:r>
                        <a:rPr lang="fr-FR" sz="1200" b="0" i="0" u="none" strike="noStrike" err="1">
                          <a:solidFill>
                            <a:srgbClr val="4472C4"/>
                          </a:solidFill>
                          <a:effectLst/>
                          <a:latin typeface="Calibri"/>
                        </a:rPr>
                        <a:t>Dust</a:t>
                      </a:r>
                      <a:r>
                        <a:rPr lang="fr-FR" sz="1200" b="0" i="0" u="none" strike="noStrike">
                          <a:solidFill>
                            <a:srgbClr val="4472C4"/>
                          </a:solidFill>
                          <a:effectLst/>
                          <a:latin typeface="Calibri"/>
                        </a:rPr>
                        <a:t> Mitigation Technologies for Diverse Applications</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Dust Mitigation</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F0E5"/>
                    </a:solidFill>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9641751"/>
                  </a:ext>
                </a:extLst>
              </a:tr>
              <a:tr h="158049">
                <a:tc>
                  <a:txBody>
                    <a:bodyPr/>
                    <a:lstStyle/>
                    <a:p>
                      <a:pPr algn="ctr" fontAlgn="b"/>
                      <a:r>
                        <a:rPr lang="en-US" sz="1200" b="0" i="0" u="none" strike="noStrike">
                          <a:solidFill>
                            <a:srgbClr val="000000"/>
                          </a:solidFill>
                          <a:effectLst/>
                          <a:latin typeface="Calibri"/>
                        </a:rPr>
                        <a:t>69</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2EBDB"/>
                    </a:solidFill>
                  </a:tcPr>
                </a:tc>
                <a:tc>
                  <a:txBody>
                    <a:bodyPr/>
                    <a:lstStyle/>
                    <a:p>
                      <a:pPr algn="ctr" fontAlgn="b"/>
                      <a:r>
                        <a:rPr lang="en-US" sz="1200" b="0" i="0" u="none" strike="noStrike">
                          <a:solidFill>
                            <a:srgbClr val="000000"/>
                          </a:solidFill>
                          <a:effectLst/>
                          <a:latin typeface="Calibri"/>
                        </a:rPr>
                        <a:t>5.932</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3F2E9"/>
                    </a:solidFill>
                  </a:tcPr>
                </a:tc>
                <a:tc>
                  <a:txBody>
                    <a:bodyPr/>
                    <a:lstStyle/>
                    <a:p>
                      <a:pPr algn="l" fontAlgn="b"/>
                      <a:r>
                        <a:rPr lang="en-US" sz="1200" b="0" i="0" u="none" strike="noStrike">
                          <a:solidFill>
                            <a:srgbClr val="4472C4"/>
                          </a:solidFill>
                          <a:effectLst/>
                          <a:latin typeface="Calibri"/>
                        </a:rPr>
                        <a:t>1431: Access Beyond LEO for Small Spacecraft</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Small Spacecraft</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1</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F0E5"/>
                    </a:solidFill>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4632798"/>
                  </a:ext>
                </a:extLst>
              </a:tr>
              <a:tr h="158049">
                <a:tc>
                  <a:txBody>
                    <a:bodyPr/>
                    <a:lstStyle/>
                    <a:p>
                      <a:pPr algn="ctr" fontAlgn="b"/>
                      <a:r>
                        <a:rPr lang="en-US" sz="1200" b="0" i="0" u="none" strike="noStrike">
                          <a:solidFill>
                            <a:srgbClr val="000000"/>
                          </a:solidFill>
                          <a:effectLst/>
                          <a:latin typeface="Calibri"/>
                        </a:rPr>
                        <a:t>71</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ECDE"/>
                    </a:solidFill>
                  </a:tcPr>
                </a:tc>
                <a:tc>
                  <a:txBody>
                    <a:bodyPr/>
                    <a:lstStyle/>
                    <a:p>
                      <a:pPr algn="ctr" fontAlgn="b"/>
                      <a:r>
                        <a:rPr lang="en-US" sz="1200" b="0" i="0" u="none" strike="noStrike">
                          <a:solidFill>
                            <a:srgbClr val="000000"/>
                          </a:solidFill>
                          <a:effectLst/>
                          <a:latin typeface="Calibri"/>
                        </a:rPr>
                        <a:t>5.922</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3F2EA"/>
                    </a:solidFill>
                  </a:tcPr>
                </a:tc>
                <a:tc>
                  <a:txBody>
                    <a:bodyPr/>
                    <a:lstStyle/>
                    <a:p>
                      <a:pPr algn="l" fontAlgn="b"/>
                      <a:r>
                        <a:rPr lang="en-US" sz="1200" b="0" i="0" u="none" strike="noStrike">
                          <a:solidFill>
                            <a:srgbClr val="4472C4"/>
                          </a:solidFill>
                          <a:effectLst/>
                          <a:latin typeface="Calibri"/>
                        </a:rPr>
                        <a:t>611: Sub-kW and kW Class Electric Propulsion Systems</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Propulsion: Non-Nuclear</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E4CB"/>
                    </a:solidFill>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6448793"/>
                  </a:ext>
                </a:extLst>
              </a:tr>
              <a:tr h="158049">
                <a:tc>
                  <a:txBody>
                    <a:bodyPr/>
                    <a:lstStyle/>
                    <a:p>
                      <a:pPr algn="ctr" fontAlgn="b"/>
                      <a:r>
                        <a:rPr lang="en-US" sz="1200" b="0" i="0" u="none" strike="noStrike">
                          <a:solidFill>
                            <a:srgbClr val="000000"/>
                          </a:solidFill>
                          <a:effectLst/>
                          <a:latin typeface="Calibri"/>
                        </a:rPr>
                        <a:t>79</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3F2E9"/>
                    </a:solidFill>
                  </a:tcPr>
                </a:tc>
                <a:tc>
                  <a:txBody>
                    <a:bodyPr/>
                    <a:lstStyle/>
                    <a:p>
                      <a:pPr algn="ctr" fontAlgn="b"/>
                      <a:r>
                        <a:rPr lang="en-US" sz="1200" b="0" i="0" u="none" strike="noStrike">
                          <a:solidFill>
                            <a:srgbClr val="000000"/>
                          </a:solidFill>
                          <a:effectLst/>
                          <a:latin typeface="Calibri"/>
                        </a:rPr>
                        <a:t>5.825</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5EF"/>
                    </a:solidFill>
                  </a:tcPr>
                </a:tc>
                <a:tc>
                  <a:txBody>
                    <a:bodyPr/>
                    <a:lstStyle/>
                    <a:p>
                      <a:pPr algn="l" fontAlgn="b"/>
                      <a:r>
                        <a:rPr lang="en-US" sz="1200" b="0" i="0" u="none" strike="noStrike">
                          <a:solidFill>
                            <a:srgbClr val="000000"/>
                          </a:solidFill>
                          <a:effectLst/>
                          <a:latin typeface="Calibri"/>
                        </a:rPr>
                        <a:t>1583: Produce propellants and mission consumables from extracted in-situ resources</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ISRU</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E4CB"/>
                    </a:solidFill>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88036787"/>
                  </a:ext>
                </a:extLst>
              </a:tr>
              <a:tr h="158049">
                <a:tc>
                  <a:txBody>
                    <a:bodyPr/>
                    <a:lstStyle/>
                    <a:p>
                      <a:pPr algn="ctr" fontAlgn="b"/>
                      <a:r>
                        <a:rPr lang="en-US" sz="1200" b="0" i="0" u="none" strike="noStrike">
                          <a:solidFill>
                            <a:srgbClr val="000000"/>
                          </a:solidFill>
                          <a:effectLst/>
                          <a:latin typeface="Calibri"/>
                        </a:rPr>
                        <a:t>122</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D0D3"/>
                    </a:solidFill>
                  </a:tcPr>
                </a:tc>
                <a:tc>
                  <a:txBody>
                    <a:bodyPr/>
                    <a:lstStyle/>
                    <a:p>
                      <a:pPr algn="ctr" fontAlgn="b"/>
                      <a:r>
                        <a:rPr lang="en-US" sz="1200" b="0" i="0" u="none" strike="noStrike">
                          <a:solidFill>
                            <a:srgbClr val="000000"/>
                          </a:solidFill>
                          <a:effectLst/>
                          <a:latin typeface="Calibri"/>
                        </a:rPr>
                        <a:t>5.044</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0E3"/>
                    </a:solidFill>
                  </a:tcPr>
                </a:tc>
                <a:tc>
                  <a:txBody>
                    <a:bodyPr/>
                    <a:lstStyle/>
                    <a:p>
                      <a:pPr algn="l" fontAlgn="b"/>
                      <a:r>
                        <a:rPr lang="en-US" sz="1200" b="0" i="0" u="none" strike="noStrike">
                          <a:solidFill>
                            <a:srgbClr val="4472C4"/>
                          </a:solidFill>
                          <a:effectLst/>
                          <a:latin typeface="Calibri"/>
                        </a:rPr>
                        <a:t>705: Low Power Nuclear Electric Propulsion</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Propulsion: Nuclear</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E4CB"/>
                    </a:solidFill>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2986749"/>
                  </a:ext>
                </a:extLst>
              </a:tr>
              <a:tr h="158049">
                <a:tc>
                  <a:txBody>
                    <a:bodyPr/>
                    <a:lstStyle/>
                    <a:p>
                      <a:pPr algn="ctr" fontAlgn="b"/>
                      <a:r>
                        <a:rPr lang="en-US" sz="1200" b="0" i="0" u="none" strike="noStrike">
                          <a:solidFill>
                            <a:srgbClr val="000000"/>
                          </a:solidFill>
                          <a:effectLst/>
                          <a:latin typeface="Calibri"/>
                        </a:rPr>
                        <a:t>126</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CD"/>
                    </a:solidFill>
                  </a:tcPr>
                </a:tc>
                <a:tc>
                  <a:txBody>
                    <a:bodyPr/>
                    <a:lstStyle/>
                    <a:p>
                      <a:pPr algn="ctr" fontAlgn="b"/>
                      <a:r>
                        <a:rPr lang="en-US" sz="1200" b="0" i="0" u="none" strike="noStrike">
                          <a:solidFill>
                            <a:srgbClr val="000000"/>
                          </a:solidFill>
                          <a:effectLst/>
                          <a:latin typeface="Calibri"/>
                        </a:rPr>
                        <a:t>5.016</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DFE2"/>
                    </a:solidFill>
                  </a:tcPr>
                </a:tc>
                <a:tc>
                  <a:txBody>
                    <a:bodyPr/>
                    <a:lstStyle/>
                    <a:p>
                      <a:pPr algn="l" fontAlgn="b"/>
                      <a:r>
                        <a:rPr lang="en-US" sz="1200" b="0" i="0" u="none" strike="noStrike">
                          <a:solidFill>
                            <a:srgbClr val="000000"/>
                          </a:solidFill>
                          <a:effectLst/>
                          <a:latin typeface="Calibri"/>
                        </a:rPr>
                        <a:t>544: Solar Electric Propulsion to Support Orbital Platforms</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Propulsion: Non-Nuclear</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5</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0298658"/>
                  </a:ext>
                </a:extLst>
              </a:tr>
              <a:tr h="158049">
                <a:tc>
                  <a:txBody>
                    <a:bodyPr/>
                    <a:lstStyle/>
                    <a:p>
                      <a:pPr algn="ctr" fontAlgn="b"/>
                      <a:r>
                        <a:rPr lang="en-US" sz="1200" b="0" i="0" u="none" strike="noStrike">
                          <a:solidFill>
                            <a:srgbClr val="000000"/>
                          </a:solidFill>
                          <a:effectLst/>
                          <a:latin typeface="Calibri"/>
                        </a:rPr>
                        <a:t>131</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2C5"/>
                    </a:solidFill>
                  </a:tcPr>
                </a:tc>
                <a:tc>
                  <a:txBody>
                    <a:bodyPr/>
                    <a:lstStyle/>
                    <a:p>
                      <a:pPr algn="ctr" fontAlgn="b"/>
                      <a:r>
                        <a:rPr lang="en-US" sz="1200" b="0" i="0" u="none" strike="noStrike">
                          <a:solidFill>
                            <a:srgbClr val="000000"/>
                          </a:solidFill>
                          <a:effectLst/>
                          <a:latin typeface="Calibri"/>
                        </a:rPr>
                        <a:t>4.927</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D9DC"/>
                    </a:solidFill>
                  </a:tcPr>
                </a:tc>
                <a:tc>
                  <a:txBody>
                    <a:bodyPr/>
                    <a:lstStyle/>
                    <a:p>
                      <a:pPr algn="l" fontAlgn="b"/>
                      <a:r>
                        <a:rPr lang="en-US" sz="1200" b="0" i="0" u="none" strike="noStrike">
                          <a:solidFill>
                            <a:srgbClr val="000000"/>
                          </a:solidFill>
                          <a:effectLst/>
                          <a:latin typeface="Calibri"/>
                        </a:rPr>
                        <a:t>1564: Aeroshell In-Situ Flight Performance Data During EDL</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Entry Descent and Landing</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5</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extLst>
                  <a:ext uri="{0D108BD9-81ED-4DB2-BD59-A6C34878D82A}">
                    <a16:rowId xmlns:a16="http://schemas.microsoft.com/office/drawing/2014/main" val="567020421"/>
                  </a:ext>
                </a:extLst>
              </a:tr>
              <a:tr h="158049">
                <a:tc>
                  <a:txBody>
                    <a:bodyPr/>
                    <a:lstStyle/>
                    <a:p>
                      <a:pPr algn="ctr" fontAlgn="b"/>
                      <a:r>
                        <a:rPr lang="en-US" sz="1200" b="0" i="0" u="none" strike="noStrike">
                          <a:solidFill>
                            <a:srgbClr val="000000"/>
                          </a:solidFill>
                          <a:effectLst/>
                          <a:latin typeface="Calibri"/>
                        </a:rPr>
                        <a:t>132</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0C3"/>
                    </a:solidFill>
                  </a:tcPr>
                </a:tc>
                <a:tc>
                  <a:txBody>
                    <a:bodyPr/>
                    <a:lstStyle/>
                    <a:p>
                      <a:pPr algn="ctr" fontAlgn="b"/>
                      <a:r>
                        <a:rPr lang="en-US" sz="1200" b="0" i="0" u="none" strike="noStrike">
                          <a:solidFill>
                            <a:srgbClr val="000000"/>
                          </a:solidFill>
                          <a:effectLst/>
                          <a:latin typeface="Calibri"/>
                        </a:rPr>
                        <a:t>4.916</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D9DB"/>
                    </a:solidFill>
                  </a:tcPr>
                </a:tc>
                <a:tc>
                  <a:txBody>
                    <a:bodyPr/>
                    <a:lstStyle/>
                    <a:p>
                      <a:pPr algn="l" fontAlgn="b"/>
                      <a:r>
                        <a:rPr lang="en-US" sz="1200" b="0" i="0" u="none" strike="noStrike">
                          <a:solidFill>
                            <a:srgbClr val="4472C4"/>
                          </a:solidFill>
                          <a:effectLst/>
                          <a:latin typeface="Calibri"/>
                        </a:rPr>
                        <a:t>767: Advanced designs for lightweight inflatable surface elements</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Advanced Materials and Structures</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E4CB"/>
                    </a:solidFill>
                  </a:tcPr>
                </a:tc>
                <a:extLst>
                  <a:ext uri="{0D108BD9-81ED-4DB2-BD59-A6C34878D82A}">
                    <a16:rowId xmlns:a16="http://schemas.microsoft.com/office/drawing/2014/main" val="88126323"/>
                  </a:ext>
                </a:extLst>
              </a:tr>
              <a:tr h="158049">
                <a:tc>
                  <a:txBody>
                    <a:bodyPr/>
                    <a:lstStyle/>
                    <a:p>
                      <a:pPr algn="ctr" fontAlgn="b"/>
                      <a:r>
                        <a:rPr lang="en-US" sz="1200" b="0" i="0" u="none" strike="noStrike">
                          <a:solidFill>
                            <a:srgbClr val="000000"/>
                          </a:solidFill>
                          <a:effectLst/>
                          <a:latin typeface="Calibri"/>
                        </a:rPr>
                        <a:t>146</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AAAD"/>
                    </a:solidFill>
                  </a:tcPr>
                </a:tc>
                <a:tc>
                  <a:txBody>
                    <a:bodyPr/>
                    <a:lstStyle/>
                    <a:p>
                      <a:pPr algn="ctr" fontAlgn="b"/>
                      <a:r>
                        <a:rPr lang="en-US" sz="1200" b="0" i="0" u="none" strike="noStrike">
                          <a:solidFill>
                            <a:srgbClr val="000000"/>
                          </a:solidFill>
                          <a:effectLst/>
                          <a:latin typeface="Calibri"/>
                        </a:rPr>
                        <a:t>4.676</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ACD"/>
                    </a:solidFill>
                  </a:tcPr>
                </a:tc>
                <a:tc>
                  <a:txBody>
                    <a:bodyPr/>
                    <a:lstStyle/>
                    <a:p>
                      <a:pPr algn="l" fontAlgn="b"/>
                      <a:r>
                        <a:rPr lang="en-US" sz="1200" b="0" i="0" u="none" strike="noStrike">
                          <a:solidFill>
                            <a:srgbClr val="000000"/>
                          </a:solidFill>
                          <a:effectLst/>
                          <a:latin typeface="Calibri"/>
                        </a:rPr>
                        <a:t>1567: Entry Capabilities for Small-Scale and Commercial Spacecraft</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Entry Descent and Landing</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5</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extLst>
                  <a:ext uri="{0D108BD9-81ED-4DB2-BD59-A6C34878D82A}">
                    <a16:rowId xmlns:a16="http://schemas.microsoft.com/office/drawing/2014/main" val="3629350428"/>
                  </a:ext>
                </a:extLst>
              </a:tr>
              <a:tr h="158049">
                <a:tc>
                  <a:txBody>
                    <a:bodyPr/>
                    <a:lstStyle/>
                    <a:p>
                      <a:pPr algn="ctr" fontAlgn="b"/>
                      <a:r>
                        <a:rPr lang="en-US" sz="1200" b="0" i="0" u="none" strike="noStrike">
                          <a:solidFill>
                            <a:srgbClr val="000000"/>
                          </a:solidFill>
                          <a:effectLst/>
                          <a:latin typeface="Calibri"/>
                        </a:rPr>
                        <a:t>148</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A7AA"/>
                    </a:solidFill>
                  </a:tcPr>
                </a:tc>
                <a:tc>
                  <a:txBody>
                    <a:bodyPr/>
                    <a:lstStyle/>
                    <a:p>
                      <a:pPr algn="ctr" fontAlgn="b"/>
                      <a:r>
                        <a:rPr lang="en-US" sz="1200" b="0" i="0" u="none" strike="noStrike">
                          <a:solidFill>
                            <a:srgbClr val="000000"/>
                          </a:solidFill>
                          <a:effectLst/>
                          <a:latin typeface="Calibri"/>
                        </a:rPr>
                        <a:t>4.651</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9CB"/>
                    </a:solidFill>
                  </a:tcPr>
                </a:tc>
                <a:tc>
                  <a:txBody>
                    <a:bodyPr/>
                    <a:lstStyle/>
                    <a:p>
                      <a:pPr algn="l" fontAlgn="b"/>
                      <a:r>
                        <a:rPr lang="en-US" sz="1200" b="0" i="0" u="none" strike="noStrike">
                          <a:solidFill>
                            <a:srgbClr val="000000"/>
                          </a:solidFill>
                          <a:effectLst/>
                          <a:latin typeface="Calibri"/>
                        </a:rPr>
                        <a:t>617: On-surface robotic assembly of vertical structures</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Excavation Construction and Outfitting</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E4CB"/>
                    </a:solidFill>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7851849"/>
                  </a:ext>
                </a:extLst>
              </a:tr>
              <a:tr h="158049">
                <a:tc>
                  <a:txBody>
                    <a:bodyPr/>
                    <a:lstStyle/>
                    <a:p>
                      <a:pPr algn="ctr" fontAlgn="b"/>
                      <a:r>
                        <a:rPr lang="en-US" sz="1200" b="0" i="0" u="none" strike="noStrike">
                          <a:solidFill>
                            <a:srgbClr val="000000"/>
                          </a:solidFill>
                          <a:effectLst/>
                          <a:latin typeface="Calibri"/>
                        </a:rPr>
                        <a:t>150</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A4A6"/>
                    </a:solidFill>
                  </a:tcPr>
                </a:tc>
                <a:tc>
                  <a:txBody>
                    <a:bodyPr/>
                    <a:lstStyle/>
                    <a:p>
                      <a:pPr algn="ctr" fontAlgn="b"/>
                      <a:r>
                        <a:rPr lang="en-US" sz="1200" b="0" i="0" u="none" strike="noStrike">
                          <a:solidFill>
                            <a:srgbClr val="000000"/>
                          </a:solidFill>
                          <a:effectLst/>
                          <a:latin typeface="Calibri"/>
                        </a:rPr>
                        <a:t>4.635</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8CA"/>
                    </a:solidFill>
                  </a:tcPr>
                </a:tc>
                <a:tc>
                  <a:txBody>
                    <a:bodyPr/>
                    <a:lstStyle/>
                    <a:p>
                      <a:pPr algn="l" fontAlgn="b"/>
                      <a:r>
                        <a:rPr lang="en-US" sz="1200" b="0" i="0" u="none" strike="noStrike">
                          <a:solidFill>
                            <a:srgbClr val="000000"/>
                          </a:solidFill>
                          <a:effectLst/>
                          <a:latin typeface="Calibri"/>
                        </a:rPr>
                        <a:t>1408: Advanced deployable load-bearing structures</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Advanced Materials and Structures</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5</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b"/>
                      <a:r>
                        <a:rPr lang="en-US" sz="1200" b="0" i="0" u="none" strike="noStrike">
                          <a:solidFill>
                            <a:srgbClr val="000000"/>
                          </a:solidFill>
                          <a:effectLst/>
                          <a:latin typeface="Calibri"/>
                        </a:rPr>
                        <a:t>1</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F0E5"/>
                    </a:solidFill>
                  </a:tcPr>
                </a:tc>
                <a:extLst>
                  <a:ext uri="{0D108BD9-81ED-4DB2-BD59-A6C34878D82A}">
                    <a16:rowId xmlns:a16="http://schemas.microsoft.com/office/drawing/2014/main" val="2846452257"/>
                  </a:ext>
                </a:extLst>
              </a:tr>
              <a:tr h="158049">
                <a:tc>
                  <a:txBody>
                    <a:bodyPr/>
                    <a:lstStyle/>
                    <a:p>
                      <a:pPr algn="ctr" fontAlgn="b"/>
                      <a:r>
                        <a:rPr lang="en-US" sz="1200" b="0" i="0" u="none" strike="noStrike">
                          <a:solidFill>
                            <a:srgbClr val="000000"/>
                          </a:solidFill>
                          <a:effectLst/>
                          <a:latin typeface="Calibri"/>
                        </a:rPr>
                        <a:t>153</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9FA2"/>
                    </a:solidFill>
                  </a:tcPr>
                </a:tc>
                <a:tc>
                  <a:txBody>
                    <a:bodyPr/>
                    <a:lstStyle/>
                    <a:p>
                      <a:pPr algn="ctr" fontAlgn="b"/>
                      <a:r>
                        <a:rPr lang="en-US" sz="1200" b="0" i="0" u="none" strike="noStrike">
                          <a:solidFill>
                            <a:srgbClr val="000000"/>
                          </a:solidFill>
                          <a:effectLst/>
                          <a:latin typeface="Calibri"/>
                        </a:rPr>
                        <a:t>4.544</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2C5"/>
                    </a:solidFill>
                  </a:tcPr>
                </a:tc>
                <a:tc>
                  <a:txBody>
                    <a:bodyPr/>
                    <a:lstStyle/>
                    <a:p>
                      <a:pPr algn="l" fontAlgn="b"/>
                      <a:r>
                        <a:rPr lang="en-US" sz="1200" b="0" i="0" u="none" strike="noStrike">
                          <a:solidFill>
                            <a:srgbClr val="000000"/>
                          </a:solidFill>
                          <a:effectLst/>
                          <a:latin typeface="Calibri"/>
                        </a:rPr>
                        <a:t>513: Robotic Assembly and Construction of Modular Systems for Sustained In-Space Infrastructure</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ISAM and RPOC</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2</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E4CB"/>
                    </a:solidFill>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8129218"/>
                  </a:ext>
                </a:extLst>
              </a:tr>
              <a:tr h="158049">
                <a:tc>
                  <a:txBody>
                    <a:bodyPr/>
                    <a:lstStyle/>
                    <a:p>
                      <a:pPr algn="ctr" fontAlgn="b"/>
                      <a:r>
                        <a:rPr lang="en-US" sz="1200" b="0" i="0" u="none" strike="noStrike">
                          <a:solidFill>
                            <a:srgbClr val="000000"/>
                          </a:solidFill>
                          <a:effectLst/>
                          <a:latin typeface="Calibri"/>
                        </a:rPr>
                        <a:t>173</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98082"/>
                    </a:solidFill>
                  </a:tcPr>
                </a:tc>
                <a:tc>
                  <a:txBody>
                    <a:bodyPr/>
                    <a:lstStyle/>
                    <a:p>
                      <a:pPr algn="ctr" fontAlgn="b"/>
                      <a:r>
                        <a:rPr lang="en-US" sz="1200" b="0" i="0" u="none" strike="noStrike">
                          <a:solidFill>
                            <a:srgbClr val="000000"/>
                          </a:solidFill>
                          <a:effectLst/>
                          <a:latin typeface="Calibri"/>
                        </a:rPr>
                        <a:t>4.142</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9AAAC"/>
                    </a:solidFill>
                  </a:tcPr>
                </a:tc>
                <a:tc>
                  <a:txBody>
                    <a:bodyPr/>
                    <a:lstStyle/>
                    <a:p>
                      <a:pPr algn="l" fontAlgn="b"/>
                      <a:r>
                        <a:rPr lang="en-US" sz="1200" b="0" i="0" u="none" strike="noStrike">
                          <a:solidFill>
                            <a:srgbClr val="000000"/>
                          </a:solidFill>
                          <a:effectLst/>
                          <a:latin typeface="Calibri"/>
                        </a:rPr>
                        <a:t>612: In-Space Diagnostics for Electric Propulsion</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Propulsion: Non-Nuclear</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4</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2CB96"/>
                    </a:solidFill>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3150897"/>
                  </a:ext>
                </a:extLst>
              </a:tr>
              <a:tr h="158049">
                <a:tc>
                  <a:txBody>
                    <a:bodyPr/>
                    <a:lstStyle/>
                    <a:p>
                      <a:pPr algn="ctr" fontAlgn="b"/>
                      <a:r>
                        <a:rPr lang="en-US" sz="1200" b="0" i="0" u="none" strike="noStrike">
                          <a:solidFill>
                            <a:srgbClr val="000000"/>
                          </a:solidFill>
                          <a:effectLst/>
                          <a:latin typeface="Calibri"/>
                        </a:rPr>
                        <a:t>181</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97375"/>
                    </a:solidFill>
                  </a:tcPr>
                </a:tc>
                <a:tc>
                  <a:txBody>
                    <a:bodyPr/>
                    <a:lstStyle/>
                    <a:p>
                      <a:pPr algn="ctr" fontAlgn="b"/>
                      <a:r>
                        <a:rPr lang="en-US" sz="1200" b="0" i="0" u="none" strike="noStrike">
                          <a:solidFill>
                            <a:srgbClr val="000000"/>
                          </a:solidFill>
                          <a:effectLst/>
                          <a:latin typeface="Calibri"/>
                        </a:rPr>
                        <a:t>3.881</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99A9C"/>
                    </a:solidFill>
                  </a:tcPr>
                </a:tc>
                <a:tc>
                  <a:txBody>
                    <a:bodyPr/>
                    <a:lstStyle/>
                    <a:p>
                      <a:pPr algn="l" fontAlgn="b"/>
                      <a:r>
                        <a:rPr lang="en-US" sz="1200" b="0" i="0" u="none" strike="noStrike">
                          <a:solidFill>
                            <a:srgbClr val="000000"/>
                          </a:solidFill>
                          <a:effectLst/>
                          <a:latin typeface="Calibri"/>
                        </a:rPr>
                        <a:t>1572: Performance-Optimized Low-Cost Aeroshells for EDL Missions</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Entry Descent and Landing</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200" b="0" i="0" u="none" strike="noStrike">
                        <a:solidFill>
                          <a:srgbClr val="000000"/>
                        </a:solidFill>
                        <a:effectLst/>
                        <a:latin typeface="Calibri"/>
                      </a:endParaRP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3</a:t>
                      </a:r>
                    </a:p>
                  </a:txBody>
                  <a:tcPr marL="6585" marR="6585" marT="65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1D7B0"/>
                    </a:solidFill>
                  </a:tcPr>
                </a:tc>
                <a:extLst>
                  <a:ext uri="{0D108BD9-81ED-4DB2-BD59-A6C34878D82A}">
                    <a16:rowId xmlns:a16="http://schemas.microsoft.com/office/drawing/2014/main" val="3825640801"/>
                  </a:ext>
                </a:extLst>
              </a:tr>
            </a:tbl>
          </a:graphicData>
        </a:graphic>
      </p:graphicFrame>
      <p:sp>
        <p:nvSpPr>
          <p:cNvPr id="4" name="Slide Number Placeholder 3">
            <a:extLst>
              <a:ext uri="{FF2B5EF4-FFF2-40B4-BE49-F238E27FC236}">
                <a16:creationId xmlns:a16="http://schemas.microsoft.com/office/drawing/2014/main" id="{51168272-ABE8-EE53-606E-FDB1531E8AA3}"/>
              </a:ext>
            </a:extLst>
          </p:cNvPr>
          <p:cNvSpPr>
            <a:spLocks noGrp="1"/>
          </p:cNvSpPr>
          <p:nvPr>
            <p:ph type="sldNum" sz="quarter" idx="12"/>
          </p:nvPr>
        </p:nvSpPr>
        <p:spPr/>
        <p:txBody>
          <a:bodyPr/>
          <a:lstStyle/>
          <a:p>
            <a:fld id="{AF769104-B251-2F45-8068-2262482AC1F7}"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16067249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BE221EF-7FBF-97F5-959E-FD97539C22C3}"/>
              </a:ext>
            </a:extLst>
          </p:cNvPr>
          <p:cNvSpPr txBox="1"/>
          <p:nvPr/>
        </p:nvSpPr>
        <p:spPr>
          <a:xfrm>
            <a:off x="1" y="4632324"/>
            <a:ext cx="11617692" cy="1938992"/>
          </a:xfrm>
          <a:prstGeom prst="rect">
            <a:avLst/>
          </a:prstGeom>
          <a:noFill/>
        </p:spPr>
        <p:txBody>
          <a:bodyPr wrap="square" lIns="91440" tIns="45720" rIns="91440" bIns="45720" anchor="t">
            <a:spAutoFit/>
          </a:bodyPr>
          <a:lstStyle/>
          <a:p>
            <a:r>
              <a:rPr lang="en-US" sz="2000" b="1">
                <a:cs typeface="Calibri"/>
              </a:rPr>
              <a:t>Shortfall Author Score: 2</a:t>
            </a:r>
            <a:endParaRPr lang="en-US" sz="2000" b="1"/>
          </a:p>
          <a:p>
            <a:r>
              <a:rPr lang="en-US" sz="2000" b="1">
                <a:cs typeface="Calibri"/>
              </a:rPr>
              <a:t>Project Management Score: 3</a:t>
            </a:r>
            <a:endParaRPr lang="en-US" sz="2000" b="1"/>
          </a:p>
          <a:p>
            <a:r>
              <a:rPr lang="en-US" sz="2000" b="1"/>
              <a:t>Final Score: 2 - Investment indirectly contributes to gap closure. Justification:  The packaging involved in the HIAD test will be specific to that usage.  The use case for surface inflatable elements will vary greatly on the pressures, packaging, and length of usage time.  The lessons learned from the HIAD will benefit this shortfall closure indirectly.</a:t>
            </a:r>
            <a:endParaRPr lang="en-US"/>
          </a:p>
        </p:txBody>
      </p:sp>
      <p:sp>
        <p:nvSpPr>
          <p:cNvPr id="9" name="Title 1">
            <a:extLst>
              <a:ext uri="{FF2B5EF4-FFF2-40B4-BE49-F238E27FC236}">
                <a16:creationId xmlns:a16="http://schemas.microsoft.com/office/drawing/2014/main" id="{B0873F80-A1D0-ED46-5915-0314CE897BE2}"/>
              </a:ext>
            </a:extLst>
          </p:cNvPr>
          <p:cNvSpPr txBox="1">
            <a:spLocks/>
          </p:cNvSpPr>
          <p:nvPr/>
        </p:nvSpPr>
        <p:spPr>
          <a:xfrm>
            <a:off x="396600" y="107577"/>
            <a:ext cx="10515600" cy="65727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a:solidFill>
                  <a:schemeClr val="bg1"/>
                </a:solidFill>
              </a:rPr>
              <a:t>Example Connection Score</a:t>
            </a:r>
          </a:p>
        </p:txBody>
      </p:sp>
      <p:sp>
        <p:nvSpPr>
          <p:cNvPr id="10" name="TextBox 9">
            <a:extLst>
              <a:ext uri="{FF2B5EF4-FFF2-40B4-BE49-F238E27FC236}">
                <a16:creationId xmlns:a16="http://schemas.microsoft.com/office/drawing/2014/main" id="{C57970A7-5C85-53A9-94F1-D0C2FA1AC746}"/>
              </a:ext>
            </a:extLst>
          </p:cNvPr>
          <p:cNvSpPr txBox="1"/>
          <p:nvPr/>
        </p:nvSpPr>
        <p:spPr>
          <a:xfrm>
            <a:off x="0" y="833054"/>
            <a:ext cx="10913084" cy="646331"/>
          </a:xfrm>
          <a:prstGeom prst="rect">
            <a:avLst/>
          </a:prstGeom>
          <a:noFill/>
        </p:spPr>
        <p:txBody>
          <a:bodyPr wrap="square" rtlCol="0">
            <a:spAutoFit/>
          </a:bodyPr>
          <a:lstStyle/>
          <a:p>
            <a:pPr algn="l"/>
            <a:r>
              <a:rPr lang="fr-FR" b="0">
                <a:effectLst/>
                <a:latin typeface="Roboto" panose="02000000000000000000" pitchFamily="2" charset="0"/>
              </a:rPr>
              <a:t>Project: ULA Vulcan Engine Reuse Scale (VERS) HIAD Technology Demonstration</a:t>
            </a:r>
            <a:br>
              <a:rPr lang="fr-FR">
                <a:latin typeface="Roboto" panose="02000000000000000000" pitchFamily="2" charset="0"/>
              </a:rPr>
            </a:br>
            <a:endParaRPr lang="fr-FR" b="0">
              <a:effectLst/>
              <a:latin typeface="Roboto" panose="02000000000000000000" pitchFamily="2" charset="0"/>
            </a:endParaRPr>
          </a:p>
        </p:txBody>
      </p:sp>
      <p:sp>
        <p:nvSpPr>
          <p:cNvPr id="11" name="Rectangle 1">
            <a:extLst>
              <a:ext uri="{FF2B5EF4-FFF2-40B4-BE49-F238E27FC236}">
                <a16:creationId xmlns:a16="http://schemas.microsoft.com/office/drawing/2014/main" id="{BFC902D9-AC6C-2385-F55B-56FEF9A40CB8}"/>
              </a:ext>
            </a:extLst>
          </p:cNvPr>
          <p:cNvSpPr>
            <a:spLocks noChangeArrowheads="1"/>
          </p:cNvSpPr>
          <p:nvPr/>
        </p:nvSpPr>
        <p:spPr bwMode="auto">
          <a:xfrm>
            <a:off x="-96253" y="1196711"/>
            <a:ext cx="11617692" cy="1895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38050" tIns="6348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a:ln>
                  <a:noFill/>
                </a:ln>
                <a:effectLst/>
                <a:latin typeface="+mn-lt"/>
              </a:rPr>
              <a:t>Project Description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a:ln>
                  <a:noFill/>
                </a:ln>
                <a:effectLst/>
                <a:latin typeface="+mn-lt"/>
              </a:rPr>
              <a:t>The company will continue to evolve a proven Hypersonic Inflatable Aerodynamic Decelerator (HIAD) </a:t>
            </a:r>
            <a:r>
              <a:rPr kumimoji="0" lang="en-US" altLang="en-US" sz="1050" b="0" i="0" u="none" strike="noStrike" cap="none" normalizeH="0" baseline="0">
                <a:ln>
                  <a:noFill/>
                </a:ln>
                <a:effectLst/>
                <a:latin typeface="+mn-lt"/>
                <a:hlinkClick r:id="rId2">
                  <a:extLst>
                    <a:ext uri="{A12FA001-AC4F-418D-AE19-62706E023703}">
                      <ahyp:hlinkClr xmlns:ahyp="http://schemas.microsoft.com/office/drawing/2018/hyperlinkcolor" val="tx"/>
                    </a:ext>
                  </a:extLst>
                </a:hlinkClick>
              </a:rPr>
              <a:t>technology</a:t>
            </a:r>
            <a:r>
              <a:rPr kumimoji="0" lang="en-US" altLang="en-US" sz="1050" b="0" i="0" u="none" strike="noStrike" cap="none" normalizeH="0" baseline="0">
                <a:ln>
                  <a:noFill/>
                </a:ln>
                <a:effectLst/>
                <a:latin typeface="+mn-lt"/>
              </a:rPr>
              <a:t> design. ULA will develop a larger 10-meter HIAD that leverages a two-piece structure to enable effective load distribution for even larger inflatable decelerators.</a:t>
            </a:r>
            <a:endParaRPr kumimoji="0" lang="en-US" altLang="en-US" sz="1000" b="0" i="0" u="none" strike="noStrike" cap="none" normalizeH="0" baseline="0">
              <a:ln>
                <a:noFill/>
              </a:ln>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a:ln>
                  <a:noFill/>
                </a:ln>
                <a:effectLst/>
                <a:latin typeface="+mn-lt"/>
              </a:rPr>
              <a:t>Anticipated Benefits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a:ln>
                  <a:noFill/>
                </a:ln>
                <a:effectLst/>
                <a:latin typeface="+mn-lt"/>
              </a:rPr>
              <a:t>VERS will provide large scale HIAD risk reduction and maturation for flight applications.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50" b="0" i="0" u="none" strike="noStrike" cap="none" normalizeH="0" baseline="0">
                <a:ln>
                  <a:noFill/>
                </a:ln>
                <a:effectLst/>
                <a:latin typeface="+mn-lt"/>
              </a:rPr>
              <a:t>Prove out the manufacturing process and develop a solid supply chain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50" b="0" i="0" u="none" strike="noStrike" cap="none" normalizeH="0" baseline="0">
                <a:ln>
                  <a:noFill/>
                </a:ln>
                <a:effectLst/>
                <a:latin typeface="+mn-lt"/>
              </a:rPr>
              <a:t>Expand current HIAD testing program to burn down risk of scaling up the HIAD diameter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50" b="0" i="0" u="none" strike="noStrike" cap="none" normalizeH="0" baseline="0">
                <a:ln>
                  <a:noFill/>
                </a:ln>
                <a:effectLst/>
                <a:latin typeface="+mn-lt"/>
              </a:rPr>
              <a:t>Investigate HIAD enhancements to increase load capability and L/D</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a:ln>
                <a:noFill/>
              </a:ln>
              <a:effectLst/>
              <a:latin typeface="+mn-lt"/>
            </a:endParaRPr>
          </a:p>
        </p:txBody>
      </p:sp>
      <p:sp>
        <p:nvSpPr>
          <p:cNvPr id="13" name="TextBox 12">
            <a:extLst>
              <a:ext uri="{FF2B5EF4-FFF2-40B4-BE49-F238E27FC236}">
                <a16:creationId xmlns:a16="http://schemas.microsoft.com/office/drawing/2014/main" id="{0090403B-0C55-811B-058A-1872DB0CA221}"/>
              </a:ext>
            </a:extLst>
          </p:cNvPr>
          <p:cNvSpPr txBox="1"/>
          <p:nvPr/>
        </p:nvSpPr>
        <p:spPr>
          <a:xfrm>
            <a:off x="0" y="3100028"/>
            <a:ext cx="11617693" cy="1354217"/>
          </a:xfrm>
          <a:prstGeom prst="rect">
            <a:avLst/>
          </a:prstGeom>
          <a:noFill/>
        </p:spPr>
        <p:txBody>
          <a:bodyPr wrap="square" rtlCol="0">
            <a:spAutoFit/>
          </a:bodyPr>
          <a:lstStyle/>
          <a:p>
            <a:r>
              <a:rPr lang="fr-FR"/>
              <a:t>Shortfall</a:t>
            </a:r>
            <a:r>
              <a:rPr lang="fr-FR" b="0">
                <a:effectLst/>
              </a:rPr>
              <a:t>: </a:t>
            </a:r>
            <a:r>
              <a:rPr lang="en-US"/>
              <a:t>AMSC-767: Advanced designs for lightweight inflatable surface elements</a:t>
            </a:r>
          </a:p>
          <a:p>
            <a:r>
              <a:rPr lang="en-US" sz="1600" b="1" i="0">
                <a:effectLst/>
              </a:rPr>
              <a:t>Shortfall Description</a:t>
            </a:r>
          </a:p>
          <a:p>
            <a:r>
              <a:rPr lang="en-US" sz="1200" b="0" i="0">
                <a:effectLst/>
              </a:rPr>
              <a:t>Inflatable softgoods structures can provide greatly enlarged living volumes for crews on extended exploration missions with minimal launch/landing mass and volume. Large inflatable surface elements include habitats and ISRU commodity storage tanks. Inflatable softgoods can also be used to provide small volume elements such as pressurized transfer tunnels, inflatable airlocks, </a:t>
            </a:r>
            <a:r>
              <a:rPr lang="en-US" sz="1200" b="0" i="0" err="1">
                <a:effectLst/>
              </a:rPr>
              <a:t>suitport</a:t>
            </a:r>
            <a:r>
              <a:rPr lang="en-US" sz="1200" b="0" i="0">
                <a:effectLst/>
              </a:rPr>
              <a:t> enclosures, flexible dust tolerant hangars, rover covers or garages, etc. This shortfall includes the design, analysis, and test of these advanced inflatable designs. This technology can be utilized to provide needed systems for light weigh habitable elements of surface habitat and be delivered in a small launch/landing package.</a:t>
            </a:r>
          </a:p>
        </p:txBody>
      </p:sp>
    </p:spTree>
    <p:extLst>
      <p:ext uri="{BB962C8B-B14F-4D97-AF65-F5344CB8AC3E}">
        <p14:creationId xmlns:p14="http://schemas.microsoft.com/office/powerpoint/2010/main" val="661760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A08B4-6501-8E2A-D014-539633EDC0BF}"/>
              </a:ext>
            </a:extLst>
          </p:cNvPr>
          <p:cNvSpPr>
            <a:spLocks noGrp="1"/>
          </p:cNvSpPr>
          <p:nvPr>
            <p:ph type="title"/>
          </p:nvPr>
        </p:nvSpPr>
        <p:spPr/>
        <p:txBody>
          <a:bodyPr>
            <a:normAutofit/>
          </a:bodyPr>
          <a:lstStyle/>
          <a:p>
            <a:r>
              <a:rPr lang="en-US"/>
              <a:t>STMD Strategic Planning Process</a:t>
            </a:r>
            <a:endParaRPr lang="en-US" b="0"/>
          </a:p>
        </p:txBody>
      </p:sp>
      <p:sp>
        <p:nvSpPr>
          <p:cNvPr id="4" name="Slide Number Placeholder 3">
            <a:extLst>
              <a:ext uri="{FF2B5EF4-FFF2-40B4-BE49-F238E27FC236}">
                <a16:creationId xmlns:a16="http://schemas.microsoft.com/office/drawing/2014/main" id="{AFF43648-8F21-518F-3CBF-7AB306D1AA1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F769104-B251-2F45-8068-2262482AC1F7}" type="slidenum">
              <a:rPr kumimoji="0" lang="en-US" sz="10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74DC5CB4-E782-0461-106F-0AD4CA40F02B}"/>
              </a:ext>
            </a:extLst>
          </p:cNvPr>
          <p:cNvPicPr>
            <a:picLocks noChangeAspect="1"/>
          </p:cNvPicPr>
          <p:nvPr/>
        </p:nvPicPr>
        <p:blipFill>
          <a:blip r:embed="rId3"/>
          <a:stretch>
            <a:fillRect/>
          </a:stretch>
        </p:blipFill>
        <p:spPr>
          <a:xfrm>
            <a:off x="695136" y="749030"/>
            <a:ext cx="10535837" cy="5926408"/>
          </a:xfrm>
          <a:prstGeom prst="rect">
            <a:avLst/>
          </a:prstGeom>
        </p:spPr>
      </p:pic>
      <p:sp>
        <p:nvSpPr>
          <p:cNvPr id="7" name="Rectangle 6">
            <a:extLst>
              <a:ext uri="{FF2B5EF4-FFF2-40B4-BE49-F238E27FC236}">
                <a16:creationId xmlns:a16="http://schemas.microsoft.com/office/drawing/2014/main" id="{E4190CAD-99F3-909E-11B7-0A7B42F43E4E}"/>
              </a:ext>
            </a:extLst>
          </p:cNvPr>
          <p:cNvSpPr/>
          <p:nvPr/>
        </p:nvSpPr>
        <p:spPr>
          <a:xfrm>
            <a:off x="5867400" y="2870200"/>
            <a:ext cx="1554803" cy="3238770"/>
          </a:xfrm>
          <a:prstGeom prst="rect">
            <a:avLst/>
          </a:prstGeom>
          <a:noFill/>
          <a:ln w="857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125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39B71481-0133-4040-E111-D0CE2099AAD7}"/>
              </a:ext>
            </a:extLst>
          </p:cNvPr>
          <p:cNvSpPr>
            <a:spLocks noGrp="1"/>
          </p:cNvSpPr>
          <p:nvPr>
            <p:ph idx="1"/>
          </p:nvPr>
        </p:nvSpPr>
        <p:spPr>
          <a:xfrm>
            <a:off x="271097" y="781516"/>
            <a:ext cx="5063506" cy="5694230"/>
          </a:xfrm>
        </p:spPr>
        <p:txBody>
          <a:bodyPr vert="horz" lIns="91440" tIns="45720" rIns="91440" bIns="45720" rtlCol="0" anchor="t">
            <a:noAutofit/>
          </a:bodyPr>
          <a:lstStyle/>
          <a:p>
            <a:r>
              <a:rPr lang="en-US" sz="1800" b="1">
                <a:cs typeface="Calibri"/>
              </a:rPr>
              <a:t>Goal: Provide a quantifiable prioritization methodology to evaluate investments based on available credible data</a:t>
            </a:r>
            <a:endParaRPr lang="en-US" sz="1800">
              <a:cs typeface="Calibri"/>
            </a:endParaRPr>
          </a:p>
          <a:p>
            <a:endParaRPr lang="en-US" sz="1200">
              <a:cs typeface="Calibri"/>
            </a:endParaRPr>
          </a:p>
          <a:p>
            <a:r>
              <a:rPr lang="en-US" sz="1800" b="1">
                <a:cs typeface="Calibri"/>
              </a:rPr>
              <a:t>STMD is investigating various approaches of a repeatable methodology on evaluating:</a:t>
            </a:r>
            <a:endParaRPr lang="en-US" sz="1800">
              <a:cs typeface="Calibri"/>
            </a:endParaRPr>
          </a:p>
          <a:p>
            <a:pPr lvl="1"/>
            <a:r>
              <a:rPr lang="en-US" sz="1800">
                <a:cs typeface="Calibri"/>
              </a:rPr>
              <a:t>Proposed new investments</a:t>
            </a:r>
          </a:p>
          <a:p>
            <a:pPr lvl="1"/>
            <a:r>
              <a:rPr lang="en-US" sz="1800">
                <a:cs typeface="Calibri"/>
              </a:rPr>
              <a:t>Existing investments, for continuation consideration</a:t>
            </a:r>
          </a:p>
          <a:p>
            <a:pPr lvl="1"/>
            <a:r>
              <a:rPr lang="en-US" sz="1800">
                <a:cs typeface="Calibri"/>
              </a:rPr>
              <a:t>Ultimately enable decision on use of limited annual funding available</a:t>
            </a:r>
          </a:p>
          <a:p>
            <a:endParaRPr lang="en-US" sz="1200">
              <a:cs typeface="Calibri"/>
            </a:endParaRPr>
          </a:p>
          <a:p>
            <a:r>
              <a:rPr lang="en-US" sz="1800" b="1">
                <a:cs typeface="Calibri"/>
              </a:rPr>
              <a:t>Data Sources</a:t>
            </a:r>
            <a:endParaRPr lang="en-US" sz="1800">
              <a:cs typeface="Calibri"/>
            </a:endParaRPr>
          </a:p>
          <a:p>
            <a:pPr lvl="2"/>
            <a:r>
              <a:rPr lang="en-US" sz="1800">
                <a:cs typeface="Calibri"/>
              </a:rPr>
              <a:t>Inaugural STMD Shortfall Rank List</a:t>
            </a:r>
          </a:p>
          <a:p>
            <a:pPr lvl="2"/>
            <a:r>
              <a:rPr lang="en-US" sz="1800">
                <a:cs typeface="Calibri"/>
              </a:rPr>
              <a:t>Project Connection Scores</a:t>
            </a:r>
          </a:p>
          <a:p>
            <a:pPr lvl="2"/>
            <a:r>
              <a:rPr lang="en-US" sz="1800">
                <a:cs typeface="Calibri"/>
              </a:rPr>
              <a:t>Other Programmatic data</a:t>
            </a:r>
          </a:p>
          <a:p>
            <a:endParaRPr lang="en-US" sz="1200">
              <a:cs typeface="Calibri"/>
            </a:endParaRPr>
          </a:p>
          <a:p>
            <a:r>
              <a:rPr lang="en-US" sz="1800" b="1">
                <a:cs typeface="Calibri"/>
              </a:rPr>
              <a:t>Desired Outcome: </a:t>
            </a:r>
            <a:r>
              <a:rPr lang="en-US" sz="1800">
                <a:cs typeface="Calibri"/>
              </a:rPr>
              <a:t>Utilize objective measures to evaluate Return on Investment</a:t>
            </a:r>
            <a:endParaRPr lang="en-US" sz="1400"/>
          </a:p>
          <a:p>
            <a:pPr marL="457200" lvl="1" indent="0">
              <a:buNone/>
            </a:pPr>
            <a:endParaRPr lang="en-US" sz="1200" b="1"/>
          </a:p>
          <a:p>
            <a:endParaRPr lang="en-US" sz="1050"/>
          </a:p>
        </p:txBody>
      </p:sp>
      <p:sp>
        <p:nvSpPr>
          <p:cNvPr id="2" name="Title 1">
            <a:extLst>
              <a:ext uri="{FF2B5EF4-FFF2-40B4-BE49-F238E27FC236}">
                <a16:creationId xmlns:a16="http://schemas.microsoft.com/office/drawing/2014/main" id="{6E9A08B4-6501-8E2A-D014-539633EDC0BF}"/>
              </a:ext>
            </a:extLst>
          </p:cNvPr>
          <p:cNvSpPr>
            <a:spLocks noGrp="1"/>
          </p:cNvSpPr>
          <p:nvPr>
            <p:ph type="title"/>
          </p:nvPr>
        </p:nvSpPr>
        <p:spPr>
          <a:xfrm>
            <a:off x="396600" y="-9426"/>
            <a:ext cx="10515600" cy="657274"/>
          </a:xfrm>
        </p:spPr>
        <p:txBody>
          <a:bodyPr>
            <a:normAutofit/>
          </a:bodyPr>
          <a:lstStyle/>
          <a:p>
            <a:r>
              <a:rPr lang="en-US"/>
              <a:t>Investment Prioritization Process</a:t>
            </a:r>
            <a:endParaRPr lang="en-US" b="0"/>
          </a:p>
        </p:txBody>
      </p:sp>
      <p:sp>
        <p:nvSpPr>
          <p:cNvPr id="4" name="Slide Number Placeholder 3">
            <a:extLst>
              <a:ext uri="{FF2B5EF4-FFF2-40B4-BE49-F238E27FC236}">
                <a16:creationId xmlns:a16="http://schemas.microsoft.com/office/drawing/2014/main" id="{AFF43648-8F21-518F-3CBF-7AB306D1AA1C}"/>
              </a:ext>
            </a:extLst>
          </p:cNvPr>
          <p:cNvSpPr>
            <a:spLocks noGrp="1"/>
          </p:cNvSpPr>
          <p:nvPr>
            <p:ph type="sldNum" sz="quarter" idx="12"/>
          </p:nvPr>
        </p:nvSpPr>
        <p:spPr>
          <a:xfrm>
            <a:off x="11647922" y="6782614"/>
            <a:ext cx="4770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F769104-B251-2F45-8068-2262482AC1F7}" type="slidenum">
              <a:rPr kumimoji="0" lang="en-US" sz="10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0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1BDCF45F-5930-9275-D00A-59C6661CE435}"/>
              </a:ext>
            </a:extLst>
          </p:cNvPr>
          <p:cNvPicPr>
            <a:picLocks noChangeAspect="1"/>
          </p:cNvPicPr>
          <p:nvPr/>
        </p:nvPicPr>
        <p:blipFill rotWithShape="1">
          <a:blip r:embed="rId3"/>
          <a:srcRect l="20575" t="25951" r="35749"/>
          <a:stretch/>
        </p:blipFill>
        <p:spPr>
          <a:xfrm>
            <a:off x="5789192" y="866843"/>
            <a:ext cx="6021544" cy="5742571"/>
          </a:xfrm>
          <a:prstGeom prst="rect">
            <a:avLst/>
          </a:prstGeom>
        </p:spPr>
      </p:pic>
      <p:sp>
        <p:nvSpPr>
          <p:cNvPr id="10" name="Rectangle 9">
            <a:extLst>
              <a:ext uri="{FF2B5EF4-FFF2-40B4-BE49-F238E27FC236}">
                <a16:creationId xmlns:a16="http://schemas.microsoft.com/office/drawing/2014/main" id="{9C1032E7-F3AE-392E-3096-FADF96E1F559}"/>
              </a:ext>
            </a:extLst>
          </p:cNvPr>
          <p:cNvSpPr/>
          <p:nvPr/>
        </p:nvSpPr>
        <p:spPr>
          <a:xfrm>
            <a:off x="9805197" y="1711634"/>
            <a:ext cx="1801781" cy="3979483"/>
          </a:xfrm>
          <a:prstGeom prst="rect">
            <a:avLst/>
          </a:prstGeom>
          <a:noFill/>
          <a:ln w="857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79555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BA8DE-AC03-F00B-8846-63AC899A19D2}"/>
              </a:ext>
            </a:extLst>
          </p:cNvPr>
          <p:cNvSpPr>
            <a:spLocks noGrp="1"/>
          </p:cNvSpPr>
          <p:nvPr>
            <p:ph type="title"/>
          </p:nvPr>
        </p:nvSpPr>
        <p:spPr/>
        <p:txBody>
          <a:bodyPr/>
          <a:lstStyle/>
          <a:p>
            <a:r>
              <a:rPr lang="en-US"/>
              <a:t>Investment Prioritization Process – Summary</a:t>
            </a:r>
          </a:p>
        </p:txBody>
      </p:sp>
      <p:sp>
        <p:nvSpPr>
          <p:cNvPr id="4" name="Slide Number Placeholder 3">
            <a:extLst>
              <a:ext uri="{FF2B5EF4-FFF2-40B4-BE49-F238E27FC236}">
                <a16:creationId xmlns:a16="http://schemas.microsoft.com/office/drawing/2014/main" id="{0612D77E-E2FE-6CB7-CFF7-D57D3C3E921C}"/>
              </a:ext>
            </a:extLst>
          </p:cNvPr>
          <p:cNvSpPr>
            <a:spLocks noGrp="1"/>
          </p:cNvSpPr>
          <p:nvPr>
            <p:ph type="sldNum" sz="quarter" idx="12"/>
          </p:nvPr>
        </p:nvSpPr>
        <p:spPr/>
        <p:txBody>
          <a:bodyPr/>
          <a:lstStyle/>
          <a:p>
            <a:fld id="{AF769104-B251-2F45-8068-2262482AC1F7}" type="slidenum">
              <a:rPr lang="en-US" smtClean="0">
                <a:solidFill>
                  <a:prstClr val="black"/>
                </a:solidFill>
              </a:rPr>
              <a:pPr/>
              <a:t>8</a:t>
            </a:fld>
            <a:endParaRPr lang="en-US">
              <a:solidFill>
                <a:prstClr val="black"/>
              </a:solidFill>
            </a:endParaRPr>
          </a:p>
        </p:txBody>
      </p:sp>
      <p:grpSp>
        <p:nvGrpSpPr>
          <p:cNvPr id="21" name="Group 20">
            <a:extLst>
              <a:ext uri="{FF2B5EF4-FFF2-40B4-BE49-F238E27FC236}">
                <a16:creationId xmlns:a16="http://schemas.microsoft.com/office/drawing/2014/main" id="{C07D560D-3463-A464-EF23-55D55CF41460}"/>
              </a:ext>
            </a:extLst>
          </p:cNvPr>
          <p:cNvGrpSpPr/>
          <p:nvPr/>
        </p:nvGrpSpPr>
        <p:grpSpPr>
          <a:xfrm>
            <a:off x="9743778" y="2325315"/>
            <a:ext cx="1997329" cy="4456351"/>
            <a:chOff x="9710339" y="1834699"/>
            <a:chExt cx="1173972" cy="2619313"/>
          </a:xfrm>
        </p:grpSpPr>
        <p:pic>
          <p:nvPicPr>
            <p:cNvPr id="22" name="Picture 21">
              <a:extLst>
                <a:ext uri="{FF2B5EF4-FFF2-40B4-BE49-F238E27FC236}">
                  <a16:creationId xmlns:a16="http://schemas.microsoft.com/office/drawing/2014/main" id="{083E0D6C-04F3-C16B-7014-9100F6B19237}"/>
                </a:ext>
              </a:extLst>
            </p:cNvPr>
            <p:cNvPicPr>
              <a:picLocks noChangeAspect="1"/>
            </p:cNvPicPr>
            <p:nvPr/>
          </p:nvPicPr>
          <p:blipFill rotWithShape="1">
            <a:blip r:embed="rId2"/>
            <a:srcRect l="50851" t="64805" r="38006" b="14290"/>
            <a:stretch/>
          </p:blipFill>
          <p:spPr>
            <a:xfrm>
              <a:off x="9710339" y="3215148"/>
              <a:ext cx="1173972" cy="1238864"/>
            </a:xfrm>
            <a:prstGeom prst="rect">
              <a:avLst/>
            </a:prstGeom>
          </p:spPr>
        </p:pic>
        <p:pic>
          <p:nvPicPr>
            <p:cNvPr id="23" name="Picture 22">
              <a:extLst>
                <a:ext uri="{FF2B5EF4-FFF2-40B4-BE49-F238E27FC236}">
                  <a16:creationId xmlns:a16="http://schemas.microsoft.com/office/drawing/2014/main" id="{941EC174-5F46-4C16-A161-97A50E084E04}"/>
                </a:ext>
              </a:extLst>
            </p:cNvPr>
            <p:cNvPicPr>
              <a:picLocks noChangeAspect="1"/>
            </p:cNvPicPr>
            <p:nvPr/>
          </p:nvPicPr>
          <p:blipFill rotWithShape="1">
            <a:blip r:embed="rId2"/>
            <a:srcRect l="50851" t="39223" r="38006" b="37484"/>
            <a:stretch/>
          </p:blipFill>
          <p:spPr>
            <a:xfrm>
              <a:off x="9710339" y="1834699"/>
              <a:ext cx="1173972" cy="1380449"/>
            </a:xfrm>
            <a:prstGeom prst="rect">
              <a:avLst/>
            </a:prstGeom>
          </p:spPr>
        </p:pic>
      </p:grpSp>
      <p:pic>
        <p:nvPicPr>
          <p:cNvPr id="25" name="Picture 24">
            <a:extLst>
              <a:ext uri="{FF2B5EF4-FFF2-40B4-BE49-F238E27FC236}">
                <a16:creationId xmlns:a16="http://schemas.microsoft.com/office/drawing/2014/main" id="{EF42E910-FD2C-8A88-DFBA-5A8795F49F59}"/>
              </a:ext>
            </a:extLst>
          </p:cNvPr>
          <p:cNvPicPr>
            <a:picLocks noChangeAspect="1"/>
          </p:cNvPicPr>
          <p:nvPr/>
        </p:nvPicPr>
        <p:blipFill>
          <a:blip r:embed="rId3"/>
          <a:stretch>
            <a:fillRect/>
          </a:stretch>
        </p:blipFill>
        <p:spPr>
          <a:xfrm>
            <a:off x="135029" y="2325316"/>
            <a:ext cx="3586819" cy="4456351"/>
          </a:xfrm>
          <a:prstGeom prst="rect">
            <a:avLst/>
          </a:prstGeom>
          <a:solidFill>
            <a:schemeClr val="bg1"/>
          </a:solidFill>
        </p:spPr>
      </p:pic>
      <p:sp>
        <p:nvSpPr>
          <p:cNvPr id="26" name="Rectangle 25">
            <a:extLst>
              <a:ext uri="{FF2B5EF4-FFF2-40B4-BE49-F238E27FC236}">
                <a16:creationId xmlns:a16="http://schemas.microsoft.com/office/drawing/2014/main" id="{C9A5CC73-E924-E2B5-2389-6B8B14F938C9}"/>
              </a:ext>
            </a:extLst>
          </p:cNvPr>
          <p:cNvSpPr/>
          <p:nvPr/>
        </p:nvSpPr>
        <p:spPr>
          <a:xfrm>
            <a:off x="0" y="1130273"/>
            <a:ext cx="12169800" cy="922770"/>
          </a:xfrm>
          <a:prstGeom prst="rect">
            <a:avLst/>
          </a:prstGeom>
          <a:gradFill flip="none" rotWithShape="1">
            <a:gsLst>
              <a:gs pos="36000">
                <a:schemeClr val="accent1">
                  <a:lumMod val="80000"/>
                  <a:lumOff val="20000"/>
                </a:schemeClr>
              </a:gs>
              <a:gs pos="53000">
                <a:schemeClr val="tx2">
                  <a:lumMod val="50000"/>
                  <a:lumOff val="5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8D94A8F7-8348-2CCC-DBF6-609AA8BB6033}"/>
              </a:ext>
            </a:extLst>
          </p:cNvPr>
          <p:cNvSpPr txBox="1"/>
          <p:nvPr/>
        </p:nvSpPr>
        <p:spPr>
          <a:xfrm>
            <a:off x="680092" y="1246431"/>
            <a:ext cx="2397636" cy="690638"/>
          </a:xfrm>
          <a:prstGeom prst="rect">
            <a:avLst/>
          </a:prstGeom>
          <a:noFill/>
        </p:spPr>
        <p:txBody>
          <a:bodyPr wrap="square" rtlCol="0">
            <a:spAutoFit/>
          </a:bodyPr>
          <a:lstStyle/>
          <a:p>
            <a:pPr algn="ctr">
              <a:lnSpc>
                <a:spcPct val="80000"/>
              </a:lnSpc>
            </a:pPr>
            <a:r>
              <a:rPr lang="en-US" sz="2400" b="1"/>
              <a:t>Prioritized Shortfalls</a:t>
            </a:r>
          </a:p>
        </p:txBody>
      </p:sp>
      <p:sp>
        <p:nvSpPr>
          <p:cNvPr id="28" name="TextBox 27">
            <a:extLst>
              <a:ext uri="{FF2B5EF4-FFF2-40B4-BE49-F238E27FC236}">
                <a16:creationId xmlns:a16="http://schemas.microsoft.com/office/drawing/2014/main" id="{82D3B8E0-DEDF-241E-A199-62C70E5593E9}"/>
              </a:ext>
            </a:extLst>
          </p:cNvPr>
          <p:cNvSpPr txBox="1"/>
          <p:nvPr/>
        </p:nvSpPr>
        <p:spPr>
          <a:xfrm>
            <a:off x="5161411" y="1246431"/>
            <a:ext cx="2580386" cy="690638"/>
          </a:xfrm>
          <a:prstGeom prst="rect">
            <a:avLst/>
          </a:prstGeom>
          <a:noFill/>
        </p:spPr>
        <p:txBody>
          <a:bodyPr wrap="none" rtlCol="0">
            <a:spAutoFit/>
          </a:bodyPr>
          <a:lstStyle/>
          <a:p>
            <a:pPr algn="ctr">
              <a:lnSpc>
                <a:spcPct val="80000"/>
              </a:lnSpc>
            </a:pPr>
            <a:r>
              <a:rPr lang="en-US" sz="2400" b="1"/>
              <a:t>Investment </a:t>
            </a:r>
            <a:r>
              <a:rPr lang="en-US" sz="2400" b="1">
                <a:sym typeface="Wingdings" panose="05000000000000000000" pitchFamily="2" charset="2"/>
              </a:rPr>
              <a:t> Gap</a:t>
            </a:r>
          </a:p>
          <a:p>
            <a:pPr algn="ctr">
              <a:lnSpc>
                <a:spcPct val="80000"/>
              </a:lnSpc>
            </a:pPr>
            <a:r>
              <a:rPr lang="en-US" sz="2400" b="1">
                <a:sym typeface="Wingdings" panose="05000000000000000000" pitchFamily="2" charset="2"/>
              </a:rPr>
              <a:t>Connection Scores</a:t>
            </a:r>
            <a:endParaRPr lang="en-US" sz="2400" b="1"/>
          </a:p>
        </p:txBody>
      </p:sp>
      <p:sp>
        <p:nvSpPr>
          <p:cNvPr id="29" name="TextBox 28">
            <a:extLst>
              <a:ext uri="{FF2B5EF4-FFF2-40B4-BE49-F238E27FC236}">
                <a16:creationId xmlns:a16="http://schemas.microsoft.com/office/drawing/2014/main" id="{4D865779-6D37-CC14-3A84-CF328DABA49F}"/>
              </a:ext>
            </a:extLst>
          </p:cNvPr>
          <p:cNvSpPr txBox="1"/>
          <p:nvPr/>
        </p:nvSpPr>
        <p:spPr>
          <a:xfrm>
            <a:off x="9975015" y="1246430"/>
            <a:ext cx="1353704" cy="690638"/>
          </a:xfrm>
          <a:prstGeom prst="rect">
            <a:avLst/>
          </a:prstGeom>
          <a:noFill/>
        </p:spPr>
        <p:txBody>
          <a:bodyPr wrap="none" rtlCol="0">
            <a:spAutoFit/>
          </a:bodyPr>
          <a:lstStyle/>
          <a:p>
            <a:pPr algn="ctr">
              <a:lnSpc>
                <a:spcPct val="80000"/>
              </a:lnSpc>
            </a:pPr>
            <a:r>
              <a:rPr lang="en-US" sz="2400" b="1"/>
              <a:t>Technical</a:t>
            </a:r>
          </a:p>
          <a:p>
            <a:pPr algn="ctr">
              <a:lnSpc>
                <a:spcPct val="80000"/>
              </a:lnSpc>
            </a:pPr>
            <a:r>
              <a:rPr lang="en-US" sz="2400" b="1"/>
              <a:t>Benefit</a:t>
            </a:r>
          </a:p>
        </p:txBody>
      </p:sp>
      <p:sp>
        <p:nvSpPr>
          <p:cNvPr id="30" name="TextBox 29">
            <a:extLst>
              <a:ext uri="{FF2B5EF4-FFF2-40B4-BE49-F238E27FC236}">
                <a16:creationId xmlns:a16="http://schemas.microsoft.com/office/drawing/2014/main" id="{6202968B-FAB8-5BC8-7ADD-6A3910BC2E13}"/>
              </a:ext>
            </a:extLst>
          </p:cNvPr>
          <p:cNvSpPr txBox="1"/>
          <p:nvPr/>
        </p:nvSpPr>
        <p:spPr>
          <a:xfrm>
            <a:off x="9058231" y="1174297"/>
            <a:ext cx="707956" cy="830997"/>
          </a:xfrm>
          <a:prstGeom prst="rect">
            <a:avLst/>
          </a:prstGeom>
          <a:noFill/>
        </p:spPr>
        <p:txBody>
          <a:bodyPr wrap="square" rtlCol="0">
            <a:spAutoFit/>
          </a:bodyPr>
          <a:lstStyle/>
          <a:p>
            <a:pPr algn="ctr"/>
            <a:r>
              <a:rPr lang="en-US" sz="4800"/>
              <a:t>=</a:t>
            </a:r>
          </a:p>
        </p:txBody>
      </p:sp>
      <p:sp>
        <p:nvSpPr>
          <p:cNvPr id="31" name="TextBox 30">
            <a:extLst>
              <a:ext uri="{FF2B5EF4-FFF2-40B4-BE49-F238E27FC236}">
                <a16:creationId xmlns:a16="http://schemas.microsoft.com/office/drawing/2014/main" id="{3B27A74F-4244-657C-7794-CF55751B9632}"/>
              </a:ext>
            </a:extLst>
          </p:cNvPr>
          <p:cNvSpPr txBox="1"/>
          <p:nvPr/>
        </p:nvSpPr>
        <p:spPr>
          <a:xfrm>
            <a:off x="3552932" y="1246430"/>
            <a:ext cx="707956" cy="584775"/>
          </a:xfrm>
          <a:prstGeom prst="rect">
            <a:avLst/>
          </a:prstGeom>
          <a:noFill/>
        </p:spPr>
        <p:txBody>
          <a:bodyPr wrap="square" rtlCol="0">
            <a:spAutoFit/>
          </a:bodyPr>
          <a:lstStyle/>
          <a:p>
            <a:pPr algn="ctr"/>
            <a:r>
              <a:rPr lang="en-US" sz="3200"/>
              <a:t>X</a:t>
            </a:r>
          </a:p>
        </p:txBody>
      </p:sp>
      <p:pic>
        <p:nvPicPr>
          <p:cNvPr id="32" name="Picture 31">
            <a:extLst>
              <a:ext uri="{FF2B5EF4-FFF2-40B4-BE49-F238E27FC236}">
                <a16:creationId xmlns:a16="http://schemas.microsoft.com/office/drawing/2014/main" id="{CA3B200F-E40E-1199-863F-3CB9013A2972}"/>
              </a:ext>
            </a:extLst>
          </p:cNvPr>
          <p:cNvPicPr>
            <a:picLocks noChangeAspect="1"/>
          </p:cNvPicPr>
          <p:nvPr/>
        </p:nvPicPr>
        <p:blipFill>
          <a:blip r:embed="rId4"/>
          <a:stretch>
            <a:fillRect/>
          </a:stretch>
        </p:blipFill>
        <p:spPr>
          <a:xfrm>
            <a:off x="4152667" y="2293673"/>
            <a:ext cx="5160292" cy="3358563"/>
          </a:xfrm>
          <a:prstGeom prst="rect">
            <a:avLst/>
          </a:prstGeom>
        </p:spPr>
      </p:pic>
      <p:sp>
        <p:nvSpPr>
          <p:cNvPr id="5" name="TextBox 4">
            <a:extLst>
              <a:ext uri="{FF2B5EF4-FFF2-40B4-BE49-F238E27FC236}">
                <a16:creationId xmlns:a16="http://schemas.microsoft.com/office/drawing/2014/main" id="{3658C2BC-3F7B-BAF5-E265-B25E39D3403D}"/>
              </a:ext>
            </a:extLst>
          </p:cNvPr>
          <p:cNvSpPr txBox="1"/>
          <p:nvPr/>
        </p:nvSpPr>
        <p:spPr>
          <a:xfrm>
            <a:off x="2318656" y="686739"/>
            <a:ext cx="7805057" cy="369332"/>
          </a:xfrm>
          <a:prstGeom prst="rect">
            <a:avLst/>
          </a:prstGeom>
          <a:noFill/>
        </p:spPr>
        <p:txBody>
          <a:bodyPr wrap="square">
            <a:spAutoFit/>
          </a:bodyPr>
          <a:lstStyle/>
          <a:p>
            <a:r>
              <a:rPr lang="en-US" b="1"/>
              <a:t>“Technical Benefit” =  Sum of (Connection Score x Inverse Rank of Shortfall)</a:t>
            </a:r>
          </a:p>
        </p:txBody>
      </p:sp>
      <p:sp>
        <p:nvSpPr>
          <p:cNvPr id="6" name="Right Bracket 5">
            <a:extLst>
              <a:ext uri="{FF2B5EF4-FFF2-40B4-BE49-F238E27FC236}">
                <a16:creationId xmlns:a16="http://schemas.microsoft.com/office/drawing/2014/main" id="{CA57657B-D500-2085-08A9-EBBF7835280D}"/>
              </a:ext>
            </a:extLst>
          </p:cNvPr>
          <p:cNvSpPr/>
          <p:nvPr/>
        </p:nvSpPr>
        <p:spPr>
          <a:xfrm rot="10800000">
            <a:off x="1078562" y="1219614"/>
            <a:ext cx="205953" cy="690637"/>
          </a:xfrm>
          <a:prstGeom prst="rightBracket">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Right Bracket 6">
            <a:extLst>
              <a:ext uri="{FF2B5EF4-FFF2-40B4-BE49-F238E27FC236}">
                <a16:creationId xmlns:a16="http://schemas.microsoft.com/office/drawing/2014/main" id="{F2ED7FDA-CC07-F180-F0FF-4640B79A4643}"/>
              </a:ext>
            </a:extLst>
          </p:cNvPr>
          <p:cNvSpPr/>
          <p:nvPr/>
        </p:nvSpPr>
        <p:spPr>
          <a:xfrm>
            <a:off x="7572434" y="1235545"/>
            <a:ext cx="205953" cy="690637"/>
          </a:xfrm>
          <a:prstGeom prst="rightBracket">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7C5A2216-4FBE-BD8C-AC01-FC612EDC3E48}"/>
              </a:ext>
            </a:extLst>
          </p:cNvPr>
          <p:cNvSpPr txBox="1"/>
          <p:nvPr/>
        </p:nvSpPr>
        <p:spPr>
          <a:xfrm>
            <a:off x="189918" y="1357718"/>
            <a:ext cx="907168" cy="395173"/>
          </a:xfrm>
          <a:prstGeom prst="rect">
            <a:avLst/>
          </a:prstGeom>
          <a:noFill/>
        </p:spPr>
        <p:txBody>
          <a:bodyPr wrap="square" rtlCol="0">
            <a:spAutoFit/>
          </a:bodyPr>
          <a:lstStyle/>
          <a:p>
            <a:pPr algn="ctr">
              <a:lnSpc>
                <a:spcPct val="80000"/>
              </a:lnSpc>
            </a:pPr>
            <a:r>
              <a:rPr lang="en-US" sz="2400" b="1"/>
              <a:t>Sum</a:t>
            </a:r>
          </a:p>
        </p:txBody>
      </p:sp>
      <p:sp>
        <p:nvSpPr>
          <p:cNvPr id="9" name="Rectangle 8">
            <a:extLst>
              <a:ext uri="{FF2B5EF4-FFF2-40B4-BE49-F238E27FC236}">
                <a16:creationId xmlns:a16="http://schemas.microsoft.com/office/drawing/2014/main" id="{5DC10E45-9A49-E42C-6FAB-DE4AD2E7E08C}"/>
              </a:ext>
            </a:extLst>
          </p:cNvPr>
          <p:cNvSpPr/>
          <p:nvPr/>
        </p:nvSpPr>
        <p:spPr>
          <a:xfrm rot="19693471">
            <a:off x="4429252" y="3511288"/>
            <a:ext cx="4265591" cy="923330"/>
          </a:xfrm>
          <a:prstGeom prst="rect">
            <a:avLst/>
          </a:prstGeom>
          <a:noFill/>
        </p:spPr>
        <p:txBody>
          <a:bodyPr wrap="none" lIns="91440" tIns="45720" rIns="91440" bIns="45720">
            <a:spAutoFit/>
          </a:bodyPr>
          <a:lstStyle/>
          <a:p>
            <a:pPr algn="ctr"/>
            <a:r>
              <a:rPr lang="en-US" sz="5400" b="1" cap="none" spc="50">
                <a:ln w="0"/>
                <a:solidFill>
                  <a:schemeClr val="bg2">
                    <a:lumMod val="50000"/>
                  </a:schemeClr>
                </a:solidFill>
                <a:effectLst>
                  <a:innerShdw blurRad="63500" dist="50800" dir="13500000">
                    <a:srgbClr val="000000">
                      <a:alpha val="50000"/>
                    </a:srgbClr>
                  </a:innerShdw>
                </a:effectLst>
              </a:rPr>
              <a:t>Notional Data</a:t>
            </a:r>
          </a:p>
        </p:txBody>
      </p:sp>
    </p:spTree>
    <p:extLst>
      <p:ext uri="{BB962C8B-B14F-4D97-AF65-F5344CB8AC3E}">
        <p14:creationId xmlns:p14="http://schemas.microsoft.com/office/powerpoint/2010/main" val="17733421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2">
            <a:extLst>
              <a:ext uri="{FF2B5EF4-FFF2-40B4-BE49-F238E27FC236}">
                <a16:creationId xmlns:a16="http://schemas.microsoft.com/office/drawing/2014/main" id="{D65CC65B-62B6-3C38-E853-BE3FF4EEF5C9}"/>
              </a:ext>
            </a:extLst>
          </p:cNvPr>
          <p:cNvSpPr>
            <a:spLocks noGrp="1"/>
          </p:cNvSpPr>
          <p:nvPr>
            <p:ph idx="1"/>
          </p:nvPr>
        </p:nvSpPr>
        <p:spPr>
          <a:xfrm>
            <a:off x="7972424" y="896983"/>
            <a:ext cx="4113761" cy="5595893"/>
          </a:xfrm>
        </p:spPr>
        <p:txBody>
          <a:bodyPr>
            <a:normAutofit/>
          </a:bodyPr>
          <a:lstStyle/>
          <a:p>
            <a:pPr marL="0" indent="0">
              <a:lnSpc>
                <a:spcPct val="150000"/>
              </a:lnSpc>
              <a:buNone/>
            </a:pPr>
            <a:r>
              <a:rPr lang="en-US" sz="1600"/>
              <a:t>“Technical Benefit” = Sum of </a:t>
            </a:r>
          </a:p>
          <a:p>
            <a:pPr marL="0" indent="0">
              <a:lnSpc>
                <a:spcPct val="100000"/>
              </a:lnSpc>
              <a:buNone/>
            </a:pPr>
            <a:r>
              <a:rPr lang="en-US" sz="1600"/>
              <a:t>{ [188 –  shortfall rank  ] x  connection score }</a:t>
            </a:r>
          </a:p>
          <a:p>
            <a:pPr marL="0" indent="-117475"/>
            <a:r>
              <a:rPr lang="en-US" sz="1600"/>
              <a:t>Example for investment </a:t>
            </a:r>
            <a:r>
              <a:rPr lang="en-US" sz="1600">
                <a:solidFill>
                  <a:schemeClr val="accent6">
                    <a:lumMod val="75000"/>
                  </a:schemeClr>
                </a:solidFill>
              </a:rPr>
              <a:t>10206</a:t>
            </a:r>
            <a:r>
              <a:rPr lang="en-US" sz="1600"/>
              <a:t>:</a:t>
            </a:r>
          </a:p>
          <a:p>
            <a:pPr marL="282575" lvl="2" indent="0">
              <a:buNone/>
            </a:pPr>
            <a:r>
              <a:rPr lang="en-US" sz="1400">
                <a:solidFill>
                  <a:srgbClr val="FF0000"/>
                </a:solidFill>
              </a:rPr>
              <a:t>969</a:t>
            </a:r>
            <a:r>
              <a:rPr lang="en-US" sz="1400"/>
              <a:t> = (188-</a:t>
            </a:r>
            <a:r>
              <a:rPr lang="en-US" sz="1400">
                <a:solidFill>
                  <a:schemeClr val="accent1"/>
                </a:solidFill>
              </a:rPr>
              <a:t>41</a:t>
            </a:r>
            <a:r>
              <a:rPr lang="en-US" sz="1400"/>
              <a:t>)*</a:t>
            </a:r>
            <a:r>
              <a:rPr lang="en-US" sz="1400">
                <a:solidFill>
                  <a:schemeClr val="accent6">
                    <a:lumMod val="75000"/>
                  </a:schemeClr>
                </a:solidFill>
              </a:rPr>
              <a:t>5</a:t>
            </a:r>
            <a:r>
              <a:rPr lang="en-US" sz="1400"/>
              <a:t> + (188-</a:t>
            </a:r>
            <a:r>
              <a:rPr lang="en-US" sz="1400">
                <a:solidFill>
                  <a:schemeClr val="accent1"/>
                </a:solidFill>
              </a:rPr>
              <a:t>71</a:t>
            </a:r>
            <a:r>
              <a:rPr lang="en-US" sz="1400"/>
              <a:t>)*</a:t>
            </a:r>
            <a:r>
              <a:rPr lang="en-US" sz="1400">
                <a:solidFill>
                  <a:schemeClr val="accent6">
                    <a:lumMod val="75000"/>
                  </a:schemeClr>
                </a:solidFill>
              </a:rPr>
              <a:t>2</a:t>
            </a:r>
            <a:endParaRPr lang="en-US" sz="1400" u="sng">
              <a:solidFill>
                <a:srgbClr val="FF0000"/>
              </a:solidFill>
            </a:endParaRPr>
          </a:p>
          <a:p>
            <a:endParaRPr lang="en-US" sz="2400" b="1"/>
          </a:p>
          <a:p>
            <a:pPr marL="0" indent="0">
              <a:buNone/>
            </a:pPr>
            <a:endParaRPr lang="en-US" sz="1800" b="1"/>
          </a:p>
          <a:p>
            <a:pPr marL="0" indent="0">
              <a:buNone/>
            </a:pPr>
            <a:endParaRPr lang="en-US" sz="1800" b="1"/>
          </a:p>
          <a:p>
            <a:pPr marL="0" indent="0">
              <a:buNone/>
            </a:pPr>
            <a:endParaRPr lang="en-US" sz="1800" b="1"/>
          </a:p>
          <a:p>
            <a:pPr marL="0" indent="0">
              <a:buNone/>
            </a:pPr>
            <a:endParaRPr lang="en-US" sz="1800" b="1"/>
          </a:p>
          <a:p>
            <a:pPr marL="0" indent="0">
              <a:buNone/>
            </a:pPr>
            <a:endParaRPr lang="en-US" sz="1800" b="1"/>
          </a:p>
          <a:p>
            <a:pPr marL="0" indent="0">
              <a:buNone/>
            </a:pPr>
            <a:endParaRPr lang="en-US" sz="1800" b="1"/>
          </a:p>
          <a:p>
            <a:pPr marL="0" indent="0">
              <a:buNone/>
            </a:pPr>
            <a:r>
              <a:rPr lang="en-US" sz="1800" b="1"/>
              <a:t>Two alternate options for investment relevance:</a:t>
            </a:r>
            <a:endParaRPr lang="en-US" sz="1800" b="1" u="sng"/>
          </a:p>
          <a:p>
            <a:pPr marL="0" indent="0">
              <a:buNone/>
            </a:pPr>
            <a:r>
              <a:rPr lang="en-US" sz="1600">
                <a:solidFill>
                  <a:srgbClr val="E4AB00"/>
                </a:solidFill>
              </a:rPr>
              <a:t>*</a:t>
            </a:r>
            <a:r>
              <a:rPr lang="en-US" sz="1600"/>
              <a:t> # Shortfalls [Gaps] addressed</a:t>
            </a:r>
          </a:p>
          <a:p>
            <a:pPr marL="0" indent="0">
              <a:buNone/>
            </a:pPr>
            <a:r>
              <a:rPr lang="en-US" sz="1600">
                <a:solidFill>
                  <a:srgbClr val="E4AB00"/>
                </a:solidFill>
              </a:rPr>
              <a:t>**</a:t>
            </a:r>
            <a:r>
              <a:rPr lang="en-US" sz="1600"/>
              <a:t> Sum of Connection Scores</a:t>
            </a:r>
          </a:p>
        </p:txBody>
      </p:sp>
      <p:pic>
        <p:nvPicPr>
          <p:cNvPr id="3" name="Picture 2">
            <a:extLst>
              <a:ext uri="{FF2B5EF4-FFF2-40B4-BE49-F238E27FC236}">
                <a16:creationId xmlns:a16="http://schemas.microsoft.com/office/drawing/2014/main" id="{5AE2F51C-AFD6-F413-1ADC-730C1DD7CF3C}"/>
              </a:ext>
            </a:extLst>
          </p:cNvPr>
          <p:cNvPicPr>
            <a:picLocks noChangeAspect="1"/>
          </p:cNvPicPr>
          <p:nvPr/>
        </p:nvPicPr>
        <p:blipFill>
          <a:blip r:embed="rId3"/>
          <a:stretch>
            <a:fillRect/>
          </a:stretch>
        </p:blipFill>
        <p:spPr>
          <a:xfrm>
            <a:off x="142875" y="766128"/>
            <a:ext cx="7696200" cy="5857602"/>
          </a:xfrm>
          <a:prstGeom prst="rect">
            <a:avLst/>
          </a:prstGeom>
        </p:spPr>
      </p:pic>
      <p:sp>
        <p:nvSpPr>
          <p:cNvPr id="4" name="Slide Number Placeholder 3">
            <a:extLst>
              <a:ext uri="{FF2B5EF4-FFF2-40B4-BE49-F238E27FC236}">
                <a16:creationId xmlns:a16="http://schemas.microsoft.com/office/drawing/2014/main" id="{AFF43648-8F21-518F-3CBF-7AB306D1AA1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F769104-B251-2F45-8068-2262482AC1F7}" type="slidenum">
              <a:rPr kumimoji="0" lang="en-US" sz="10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0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6" name="Straight Arrow Connector 5">
            <a:extLst>
              <a:ext uri="{FF2B5EF4-FFF2-40B4-BE49-F238E27FC236}">
                <a16:creationId xmlns:a16="http://schemas.microsoft.com/office/drawing/2014/main" id="{7F21330F-328B-1E17-7E52-29DCD96B4F6C}"/>
              </a:ext>
            </a:extLst>
          </p:cNvPr>
          <p:cNvCxnSpPr>
            <a:cxnSpLocks/>
            <a:stCxn id="8" idx="1"/>
            <a:endCxn id="9" idx="6"/>
          </p:cNvCxnSpPr>
          <p:nvPr/>
        </p:nvCxnSpPr>
        <p:spPr>
          <a:xfrm flipH="1">
            <a:off x="7430138" y="3087215"/>
            <a:ext cx="917412" cy="751944"/>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61D5BCF1-7BC4-D9B9-CCDB-2458132DF2E5}"/>
              </a:ext>
            </a:extLst>
          </p:cNvPr>
          <p:cNvCxnSpPr>
            <a:cxnSpLocks/>
            <a:stCxn id="8" idx="1"/>
            <a:endCxn id="13" idx="6"/>
          </p:cNvCxnSpPr>
          <p:nvPr/>
        </p:nvCxnSpPr>
        <p:spPr>
          <a:xfrm flipH="1">
            <a:off x="7430138" y="3087215"/>
            <a:ext cx="917412" cy="1588200"/>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B97B4C3F-FBFB-2FF9-C9A9-6353611C4CBE}"/>
              </a:ext>
            </a:extLst>
          </p:cNvPr>
          <p:cNvSpPr txBox="1"/>
          <p:nvPr/>
        </p:nvSpPr>
        <p:spPr>
          <a:xfrm>
            <a:off x="8347550" y="2902549"/>
            <a:ext cx="1918987" cy="369332"/>
          </a:xfrm>
          <a:prstGeom prst="rect">
            <a:avLst/>
          </a:prstGeom>
          <a:noFill/>
          <a:ln>
            <a:noFill/>
          </a:ln>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70AD47">
                    <a:lumMod val="75000"/>
                  </a:srgbClr>
                </a:solidFill>
                <a:effectLst/>
                <a:uLnTx/>
                <a:uFillTx/>
                <a:latin typeface="Calibri" panose="020F0502020204030204"/>
                <a:ea typeface="+mn-ea"/>
                <a:cs typeface="+mn-cs"/>
              </a:rPr>
              <a:t>Connection Scores</a:t>
            </a:r>
          </a:p>
        </p:txBody>
      </p:sp>
      <p:sp>
        <p:nvSpPr>
          <p:cNvPr id="9" name="Oval 8">
            <a:extLst>
              <a:ext uri="{FF2B5EF4-FFF2-40B4-BE49-F238E27FC236}">
                <a16:creationId xmlns:a16="http://schemas.microsoft.com/office/drawing/2014/main" id="{1DAB37DF-90DF-3931-502A-9B03E874E896}"/>
              </a:ext>
            </a:extLst>
          </p:cNvPr>
          <p:cNvSpPr/>
          <p:nvPr/>
        </p:nvSpPr>
        <p:spPr>
          <a:xfrm>
            <a:off x="7155439" y="3724275"/>
            <a:ext cx="274699" cy="229767"/>
          </a:xfrm>
          <a:prstGeom prst="ellipse">
            <a:avLst/>
          </a:prstGeom>
          <a:noFill/>
          <a:ln w="254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9E5EC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3D8B663B-139D-9919-839F-401B60FB054B}"/>
              </a:ext>
            </a:extLst>
          </p:cNvPr>
          <p:cNvSpPr/>
          <p:nvPr/>
        </p:nvSpPr>
        <p:spPr>
          <a:xfrm>
            <a:off x="7155439" y="4572001"/>
            <a:ext cx="274699" cy="206828"/>
          </a:xfrm>
          <a:prstGeom prst="ellipse">
            <a:avLst/>
          </a:prstGeom>
          <a:noFill/>
          <a:ln w="254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9E5ECE"/>
              </a:solidFill>
              <a:effectLst/>
              <a:uLnTx/>
              <a:uFillTx/>
              <a:latin typeface="Calibri" panose="020F0502020204030204"/>
              <a:ea typeface="+mn-ea"/>
              <a:cs typeface="+mn-cs"/>
            </a:endParaRPr>
          </a:p>
        </p:txBody>
      </p:sp>
      <p:cxnSp>
        <p:nvCxnSpPr>
          <p:cNvPr id="28" name="Straight Arrow Connector 27">
            <a:extLst>
              <a:ext uri="{FF2B5EF4-FFF2-40B4-BE49-F238E27FC236}">
                <a16:creationId xmlns:a16="http://schemas.microsoft.com/office/drawing/2014/main" id="{91BCC5F3-EBB2-9B2B-3C7B-EB672CB13245}"/>
              </a:ext>
            </a:extLst>
          </p:cNvPr>
          <p:cNvCxnSpPr>
            <a:cxnSpLocks/>
            <a:stCxn id="29" idx="1"/>
          </p:cNvCxnSpPr>
          <p:nvPr/>
        </p:nvCxnSpPr>
        <p:spPr>
          <a:xfrm flipH="1">
            <a:off x="219075" y="2511813"/>
            <a:ext cx="490816" cy="574287"/>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D3F0F20B-B0F4-28F4-295F-D0DC7FE0F3F5}"/>
              </a:ext>
            </a:extLst>
          </p:cNvPr>
          <p:cNvSpPr txBox="1"/>
          <p:nvPr/>
        </p:nvSpPr>
        <p:spPr>
          <a:xfrm>
            <a:off x="709891" y="2327147"/>
            <a:ext cx="2677143" cy="369332"/>
          </a:xfrm>
          <a:prstGeom prst="rect">
            <a:avLst/>
          </a:prstGeom>
          <a:noFill/>
          <a:ln>
            <a:noFill/>
          </a:ln>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4472C4"/>
                </a:solidFill>
                <a:effectLst/>
                <a:uLnTx/>
                <a:uFillTx/>
                <a:latin typeface="Calibri" panose="020F0502020204030204"/>
                <a:ea typeface="+mn-ea"/>
                <a:cs typeface="+mn-cs"/>
              </a:rPr>
              <a:t>Shortfall Rank from Survey</a:t>
            </a:r>
          </a:p>
        </p:txBody>
      </p:sp>
      <p:sp>
        <p:nvSpPr>
          <p:cNvPr id="33" name="TextBox 32">
            <a:extLst>
              <a:ext uri="{FF2B5EF4-FFF2-40B4-BE49-F238E27FC236}">
                <a16:creationId xmlns:a16="http://schemas.microsoft.com/office/drawing/2014/main" id="{A07F9ED4-0DEB-FC5A-FB9C-0E7F214F8743}"/>
              </a:ext>
            </a:extLst>
          </p:cNvPr>
          <p:cNvSpPr txBox="1"/>
          <p:nvPr/>
        </p:nvSpPr>
        <p:spPr>
          <a:xfrm>
            <a:off x="4983415" y="6603709"/>
            <a:ext cx="1341970"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lumMod val="65000"/>
                  </a:prstClr>
                </a:solidFill>
                <a:effectLst/>
                <a:uLnTx/>
                <a:uFillTx/>
                <a:latin typeface="Calibri" panose="020F0502020204030204"/>
                <a:ea typeface="+mn-ea"/>
                <a:cs typeface="+mn-cs"/>
              </a:rPr>
              <a:t>All data is notional</a:t>
            </a:r>
          </a:p>
        </p:txBody>
      </p:sp>
      <p:sp>
        <p:nvSpPr>
          <p:cNvPr id="5" name="Rectangle 4">
            <a:extLst>
              <a:ext uri="{FF2B5EF4-FFF2-40B4-BE49-F238E27FC236}">
                <a16:creationId xmlns:a16="http://schemas.microsoft.com/office/drawing/2014/main" id="{4714C254-6188-162D-13B2-EEC9FAB96A88}"/>
              </a:ext>
            </a:extLst>
          </p:cNvPr>
          <p:cNvSpPr/>
          <p:nvPr/>
        </p:nvSpPr>
        <p:spPr>
          <a:xfrm>
            <a:off x="7148707" y="1573619"/>
            <a:ext cx="281431" cy="1646383"/>
          </a:xfrm>
          <a:prstGeom prst="rect">
            <a:avLst/>
          </a:prstGeom>
          <a:noFill/>
          <a:ln w="381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9E5EC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697E4A8-C1FB-A097-CA17-DFB1E23724A4}"/>
              </a:ext>
            </a:extLst>
          </p:cNvPr>
          <p:cNvSpPr/>
          <p:nvPr/>
        </p:nvSpPr>
        <p:spPr>
          <a:xfrm>
            <a:off x="143344" y="3759786"/>
            <a:ext cx="274700" cy="173390"/>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472C4"/>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F56C3E01-9D8E-F4E4-6BF4-F2843E05E86D}"/>
              </a:ext>
            </a:extLst>
          </p:cNvPr>
          <p:cNvSpPr/>
          <p:nvPr/>
        </p:nvSpPr>
        <p:spPr>
          <a:xfrm>
            <a:off x="143344" y="4614346"/>
            <a:ext cx="274700" cy="173390"/>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472C4"/>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D5FFA67B-4B12-4230-D660-48DA731385D4}"/>
              </a:ext>
            </a:extLst>
          </p:cNvPr>
          <p:cNvSpPr/>
          <p:nvPr/>
        </p:nvSpPr>
        <p:spPr>
          <a:xfrm>
            <a:off x="8024275" y="1013127"/>
            <a:ext cx="1650667" cy="253564"/>
          </a:xfrm>
          <a:prstGeom prst="rect">
            <a:avLst/>
          </a:prstGeom>
          <a:noFill/>
          <a:ln w="38100">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81107AF-A176-05C6-C387-98AA5ECE95AA}"/>
              </a:ext>
            </a:extLst>
          </p:cNvPr>
          <p:cNvSpPr/>
          <p:nvPr/>
        </p:nvSpPr>
        <p:spPr>
          <a:xfrm>
            <a:off x="7155439" y="920408"/>
            <a:ext cx="274700" cy="12968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itle 1">
            <a:extLst>
              <a:ext uri="{FF2B5EF4-FFF2-40B4-BE49-F238E27FC236}">
                <a16:creationId xmlns:a16="http://schemas.microsoft.com/office/drawing/2014/main" id="{A66457EA-31F3-CFAA-FFD0-611B41686C55}"/>
              </a:ext>
            </a:extLst>
          </p:cNvPr>
          <p:cNvSpPr txBox="1">
            <a:spLocks/>
          </p:cNvSpPr>
          <p:nvPr/>
        </p:nvSpPr>
        <p:spPr>
          <a:xfrm>
            <a:off x="396600" y="0"/>
            <a:ext cx="10515600" cy="6572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Light" panose="020F0302020204030204"/>
              <a:ea typeface="+mj-ea"/>
              <a:cs typeface="+mj-cs"/>
            </a:endParaRPr>
          </a:p>
        </p:txBody>
      </p:sp>
      <p:sp>
        <p:nvSpPr>
          <p:cNvPr id="18" name="Title 17">
            <a:extLst>
              <a:ext uri="{FF2B5EF4-FFF2-40B4-BE49-F238E27FC236}">
                <a16:creationId xmlns:a16="http://schemas.microsoft.com/office/drawing/2014/main" id="{89785C9D-9706-71DC-039A-2E21F07C701B}"/>
              </a:ext>
            </a:extLst>
          </p:cNvPr>
          <p:cNvSpPr>
            <a:spLocks noGrp="1"/>
          </p:cNvSpPr>
          <p:nvPr>
            <p:ph type="title"/>
          </p:nvPr>
        </p:nvSpPr>
        <p:spPr/>
        <p:txBody>
          <a:bodyPr>
            <a:normAutofit fontScale="90000"/>
          </a:bodyPr>
          <a:lstStyle/>
          <a:p>
            <a:r>
              <a:rPr lang="en-US" sz="3100"/>
              <a:t>Investment-to-Shortfall Mapping Example</a:t>
            </a:r>
            <a:br>
              <a:rPr lang="en-US" sz="3100"/>
            </a:br>
            <a:r>
              <a:rPr lang="en-US" sz="1600" b="0"/>
              <a:t>Project Composite Score =  Sum of (Connection Score x Inverse Rank of Shortfall)</a:t>
            </a:r>
            <a:endParaRPr lang="en-US"/>
          </a:p>
        </p:txBody>
      </p:sp>
      <p:sp>
        <p:nvSpPr>
          <p:cNvPr id="19" name="Rectangle 18">
            <a:extLst>
              <a:ext uri="{FF2B5EF4-FFF2-40B4-BE49-F238E27FC236}">
                <a16:creationId xmlns:a16="http://schemas.microsoft.com/office/drawing/2014/main" id="{60C321B6-3779-23B9-20D6-C0D46C722FE8}"/>
              </a:ext>
            </a:extLst>
          </p:cNvPr>
          <p:cNvSpPr/>
          <p:nvPr/>
        </p:nvSpPr>
        <p:spPr>
          <a:xfrm>
            <a:off x="8708096" y="1425921"/>
            <a:ext cx="1151446" cy="268239"/>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472C4"/>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0A1F0561-97DC-0E11-E75C-D0CA814A4161}"/>
              </a:ext>
            </a:extLst>
          </p:cNvPr>
          <p:cNvSpPr/>
          <p:nvPr/>
        </p:nvSpPr>
        <p:spPr>
          <a:xfrm>
            <a:off x="10090224" y="1425921"/>
            <a:ext cx="1602690" cy="293924"/>
          </a:xfrm>
          <a:prstGeom prst="rect">
            <a:avLst/>
          </a:prstGeom>
          <a:noFill/>
          <a:ln w="381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9E5ECE"/>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524B399C-F45B-C4D7-485F-0F7208DC3032}"/>
              </a:ext>
            </a:extLst>
          </p:cNvPr>
          <p:cNvSpPr txBox="1"/>
          <p:nvPr/>
        </p:nvSpPr>
        <p:spPr>
          <a:xfrm>
            <a:off x="3572060" y="721334"/>
            <a:ext cx="345111" cy="24622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E4AB00"/>
                </a:solidFill>
                <a:effectLst/>
                <a:uLnTx/>
                <a:uFillTx/>
                <a:latin typeface="Calibri" panose="020F0502020204030204"/>
                <a:ea typeface="+mn-ea"/>
                <a:cs typeface="+mn-cs"/>
              </a:rPr>
              <a:t>*</a:t>
            </a:r>
          </a:p>
        </p:txBody>
      </p:sp>
      <p:sp>
        <p:nvSpPr>
          <p:cNvPr id="31" name="TextBox 30">
            <a:extLst>
              <a:ext uri="{FF2B5EF4-FFF2-40B4-BE49-F238E27FC236}">
                <a16:creationId xmlns:a16="http://schemas.microsoft.com/office/drawing/2014/main" id="{D685FCD3-48F4-6BC4-4D71-7124A6A92931}"/>
              </a:ext>
            </a:extLst>
          </p:cNvPr>
          <p:cNvSpPr txBox="1"/>
          <p:nvPr/>
        </p:nvSpPr>
        <p:spPr>
          <a:xfrm>
            <a:off x="3572060" y="800285"/>
            <a:ext cx="345111" cy="24622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E4AB00"/>
                </a:solidFill>
                <a:effectLst/>
                <a:uLnTx/>
                <a:uFillTx/>
                <a:latin typeface="Calibri" panose="020F0502020204030204"/>
                <a:ea typeface="+mn-ea"/>
                <a:cs typeface="+mn-cs"/>
              </a:rPr>
              <a:t>**</a:t>
            </a:r>
          </a:p>
        </p:txBody>
      </p:sp>
      <p:sp>
        <p:nvSpPr>
          <p:cNvPr id="2" name="Rectangle 1">
            <a:extLst>
              <a:ext uri="{FF2B5EF4-FFF2-40B4-BE49-F238E27FC236}">
                <a16:creationId xmlns:a16="http://schemas.microsoft.com/office/drawing/2014/main" id="{8AAEBA51-D527-F28F-1A61-CAC995C77BA3}"/>
              </a:ext>
            </a:extLst>
          </p:cNvPr>
          <p:cNvSpPr/>
          <p:nvPr/>
        </p:nvSpPr>
        <p:spPr>
          <a:xfrm rot="19693471">
            <a:off x="1076374" y="4285542"/>
            <a:ext cx="3821367" cy="830997"/>
          </a:xfrm>
          <a:prstGeom prst="rect">
            <a:avLst/>
          </a:prstGeom>
          <a:noFill/>
        </p:spPr>
        <p:txBody>
          <a:bodyPr wrap="none" lIns="91440" tIns="45720" rIns="91440" bIns="45720">
            <a:spAutoFit/>
          </a:bodyPr>
          <a:lstStyle/>
          <a:p>
            <a:pPr algn="ctr"/>
            <a:r>
              <a:rPr lang="en-US" sz="4800" b="1" cap="none" spc="50">
                <a:ln w="0"/>
                <a:solidFill>
                  <a:schemeClr val="bg2">
                    <a:lumMod val="50000"/>
                  </a:schemeClr>
                </a:solidFill>
                <a:effectLst>
                  <a:innerShdw blurRad="63500" dist="50800" dir="13500000">
                    <a:srgbClr val="000000">
                      <a:alpha val="50000"/>
                    </a:srgbClr>
                  </a:innerShdw>
                </a:effectLst>
              </a:rPr>
              <a:t>Notional Data</a:t>
            </a:r>
          </a:p>
        </p:txBody>
      </p:sp>
    </p:spTree>
    <p:extLst>
      <p:ext uri="{BB962C8B-B14F-4D97-AF65-F5344CB8AC3E}">
        <p14:creationId xmlns:p14="http://schemas.microsoft.com/office/powerpoint/2010/main" val="41267692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39B71481-0133-4040-E111-D0CE2099AAD7}"/>
              </a:ext>
            </a:extLst>
          </p:cNvPr>
          <p:cNvSpPr>
            <a:spLocks noGrp="1"/>
          </p:cNvSpPr>
          <p:nvPr>
            <p:ph idx="1"/>
          </p:nvPr>
        </p:nvSpPr>
        <p:spPr>
          <a:xfrm>
            <a:off x="381264" y="946673"/>
            <a:ext cx="11594177" cy="5529073"/>
          </a:xfrm>
        </p:spPr>
        <p:txBody>
          <a:bodyPr vert="horz" lIns="91440" tIns="45720" rIns="91440" bIns="45720" rtlCol="0" anchor="t">
            <a:noAutofit/>
          </a:bodyPr>
          <a:lstStyle/>
          <a:p>
            <a:r>
              <a:rPr lang="en-US" b="1" dirty="0"/>
              <a:t>Applying the RICE equation to fit the STMD Investment Prioritization activity</a:t>
            </a:r>
          </a:p>
          <a:p>
            <a:pPr lvl="1"/>
            <a:endParaRPr lang="en-US" sz="1600" b="1" u="sng"/>
          </a:p>
          <a:p>
            <a:pPr lvl="1"/>
            <a:endParaRPr lang="en-US" sz="1600" b="1" u="sng"/>
          </a:p>
          <a:p>
            <a:pPr lvl="1"/>
            <a:endParaRPr lang="en-US" sz="1600" b="1" u="sng"/>
          </a:p>
          <a:p>
            <a:pPr lvl="1"/>
            <a:endParaRPr lang="en-US" sz="1600" b="1" u="sng"/>
          </a:p>
          <a:p>
            <a:pPr lvl="1">
              <a:lnSpc>
                <a:spcPct val="100000"/>
              </a:lnSpc>
            </a:pPr>
            <a:r>
              <a:rPr lang="en-US" sz="1800" b="1" u="sng" dirty="0"/>
              <a:t>Reach:</a:t>
            </a:r>
            <a:r>
              <a:rPr lang="en-US" sz="1800" dirty="0"/>
              <a:t> Shortfall rank</a:t>
            </a:r>
            <a:endParaRPr lang="en-US" sz="1800" dirty="0">
              <a:cs typeface="Calibri"/>
            </a:endParaRPr>
          </a:p>
          <a:p>
            <a:pPr lvl="1">
              <a:lnSpc>
                <a:spcPct val="100000"/>
              </a:lnSpc>
            </a:pPr>
            <a:r>
              <a:rPr lang="en-US" sz="1800" b="1" u="sng" dirty="0"/>
              <a:t>Impact: </a:t>
            </a:r>
            <a:r>
              <a:rPr lang="en-US" sz="1800" dirty="0"/>
              <a:t>Connection Score – how well the investment closes the shortfall</a:t>
            </a:r>
            <a:endParaRPr lang="en-US" sz="1800" dirty="0">
              <a:cs typeface="Calibri"/>
            </a:endParaRPr>
          </a:p>
          <a:p>
            <a:pPr lvl="1">
              <a:lnSpc>
                <a:spcPct val="100000"/>
              </a:lnSpc>
            </a:pPr>
            <a:r>
              <a:rPr lang="en-US" sz="1800" b="1" u="sng" dirty="0"/>
              <a:t>Confidence of Investment</a:t>
            </a:r>
            <a:r>
              <a:rPr lang="en-US" sz="1800" dirty="0"/>
              <a:t> - Related to the development </a:t>
            </a:r>
            <a:r>
              <a:rPr lang="en-US" sz="1800" u="sng" dirty="0"/>
              <a:t>complexity</a:t>
            </a:r>
            <a:r>
              <a:rPr lang="en-US" sz="1800" dirty="0"/>
              <a:t> and </a:t>
            </a:r>
            <a:r>
              <a:rPr lang="en-US" sz="1800" u="sng" dirty="0"/>
              <a:t>probability</a:t>
            </a:r>
            <a:endParaRPr lang="en-US" sz="1800" u="sng" dirty="0">
              <a:cs typeface="Calibri"/>
            </a:endParaRPr>
          </a:p>
          <a:p>
            <a:pPr lvl="2">
              <a:lnSpc>
                <a:spcPct val="100000"/>
              </a:lnSpc>
            </a:pPr>
            <a:r>
              <a:rPr lang="en-US" sz="1600" dirty="0"/>
              <a:t>For complexity, potentially use GCD’s Advancement Degree of Difficulty (AD</a:t>
            </a:r>
            <a:r>
              <a:rPr lang="en-US" sz="1600" baseline="30000" dirty="0"/>
              <a:t>2</a:t>
            </a:r>
            <a:r>
              <a:rPr lang="en-US" sz="1600" dirty="0"/>
              <a:t>) process</a:t>
            </a:r>
            <a:endParaRPr lang="en-US" sz="1600" dirty="0">
              <a:cs typeface="Calibri"/>
            </a:endParaRPr>
          </a:p>
          <a:p>
            <a:pPr lvl="2">
              <a:lnSpc>
                <a:spcPct val="100000"/>
              </a:lnSpc>
            </a:pPr>
            <a:r>
              <a:rPr lang="en-US" sz="1600" dirty="0"/>
              <a:t>For probability,</a:t>
            </a:r>
            <a:endParaRPr lang="en-US" sz="1600" dirty="0">
              <a:cs typeface="Calibri"/>
            </a:endParaRPr>
          </a:p>
          <a:p>
            <a:pPr lvl="3">
              <a:lnSpc>
                <a:spcPct val="100000"/>
              </a:lnSpc>
            </a:pPr>
            <a:r>
              <a:rPr lang="en-US" sz="1600" dirty="0"/>
              <a:t>May start with TRL “distance” (delta TRL:  3-6) and the given project start and end date in SPAR to produce an output to get the confidence of project meeting that schedule</a:t>
            </a:r>
            <a:endParaRPr lang="en-US" sz="1600" dirty="0">
              <a:cs typeface="Calibri"/>
            </a:endParaRPr>
          </a:p>
          <a:p>
            <a:pPr lvl="1">
              <a:lnSpc>
                <a:spcPct val="100000"/>
              </a:lnSpc>
            </a:pPr>
            <a:r>
              <a:rPr lang="en-US" sz="1800" b="1" u="sng" dirty="0"/>
              <a:t>Effort</a:t>
            </a:r>
            <a:r>
              <a:rPr lang="en-US" sz="1800" dirty="0"/>
              <a:t> - Time and money it takes to get to maturity </a:t>
            </a:r>
            <a:endParaRPr lang="en-US" sz="1800" dirty="0">
              <a:cs typeface="Calibri"/>
            </a:endParaRPr>
          </a:p>
          <a:p>
            <a:pPr lvl="2">
              <a:lnSpc>
                <a:spcPct val="100000"/>
              </a:lnSpc>
            </a:pPr>
            <a:r>
              <a:rPr lang="en-US" sz="1600" dirty="0"/>
              <a:t>Life Cycle Cost (LCC) or Estimated to Complete (ETC)</a:t>
            </a:r>
            <a:endParaRPr lang="en-US" sz="1600" dirty="0">
              <a:cs typeface="Calibri"/>
            </a:endParaRPr>
          </a:p>
          <a:p>
            <a:pPr lvl="2">
              <a:lnSpc>
                <a:spcPct val="100000"/>
              </a:lnSpc>
            </a:pPr>
            <a:r>
              <a:rPr lang="en-US" sz="1600" dirty="0"/>
              <a:t>Period of Performance (</a:t>
            </a:r>
            <a:r>
              <a:rPr lang="en-US" sz="1600" dirty="0" err="1"/>
              <a:t>PoP</a:t>
            </a:r>
            <a:r>
              <a:rPr lang="en-US" sz="1600" dirty="0"/>
              <a:t>) or Time Remaining</a:t>
            </a:r>
            <a:endParaRPr lang="en-US" sz="1400" dirty="0"/>
          </a:p>
        </p:txBody>
      </p:sp>
      <p:sp>
        <p:nvSpPr>
          <p:cNvPr id="2" name="Title 1">
            <a:extLst>
              <a:ext uri="{FF2B5EF4-FFF2-40B4-BE49-F238E27FC236}">
                <a16:creationId xmlns:a16="http://schemas.microsoft.com/office/drawing/2014/main" id="{6E9A08B4-6501-8E2A-D014-539633EDC0BF}"/>
              </a:ext>
            </a:extLst>
          </p:cNvPr>
          <p:cNvSpPr>
            <a:spLocks noGrp="1"/>
          </p:cNvSpPr>
          <p:nvPr>
            <p:ph type="title"/>
          </p:nvPr>
        </p:nvSpPr>
        <p:spPr>
          <a:xfrm>
            <a:off x="396600" y="-9426"/>
            <a:ext cx="10515600" cy="657274"/>
          </a:xfrm>
        </p:spPr>
        <p:txBody>
          <a:bodyPr>
            <a:normAutofit/>
          </a:bodyPr>
          <a:lstStyle/>
          <a:p>
            <a:r>
              <a:rPr lang="en-US"/>
              <a:t>1</a:t>
            </a:r>
            <a:r>
              <a:rPr lang="en-US" baseline="30000"/>
              <a:t>st</a:t>
            </a:r>
            <a:r>
              <a:rPr lang="en-US"/>
              <a:t> Approach:  RICE* Method</a:t>
            </a:r>
            <a:endParaRPr lang="en-US" b="0"/>
          </a:p>
        </p:txBody>
      </p:sp>
      <p:sp>
        <p:nvSpPr>
          <p:cNvPr id="4" name="Slide Number Placeholder 3">
            <a:extLst>
              <a:ext uri="{FF2B5EF4-FFF2-40B4-BE49-F238E27FC236}">
                <a16:creationId xmlns:a16="http://schemas.microsoft.com/office/drawing/2014/main" id="{AFF43648-8F21-518F-3CBF-7AB306D1AA1C}"/>
              </a:ext>
            </a:extLst>
          </p:cNvPr>
          <p:cNvSpPr>
            <a:spLocks noGrp="1"/>
          </p:cNvSpPr>
          <p:nvPr>
            <p:ph type="sldNum" sz="quarter" idx="12"/>
          </p:nvPr>
        </p:nvSpPr>
        <p:spPr>
          <a:xfrm>
            <a:off x="11647922" y="6782614"/>
            <a:ext cx="4770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F769104-B251-2F45-8068-2262482AC1F7}" type="slidenum">
              <a:rPr kumimoji="0" lang="en-US" sz="10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0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9" name="Group 8">
            <a:extLst>
              <a:ext uri="{FF2B5EF4-FFF2-40B4-BE49-F238E27FC236}">
                <a16:creationId xmlns:a16="http://schemas.microsoft.com/office/drawing/2014/main" id="{BCB1A03E-6B9F-E0AF-83CD-5193D3504B57}"/>
              </a:ext>
            </a:extLst>
          </p:cNvPr>
          <p:cNvGrpSpPr/>
          <p:nvPr/>
        </p:nvGrpSpPr>
        <p:grpSpPr>
          <a:xfrm>
            <a:off x="1886928" y="1509751"/>
            <a:ext cx="5944115" cy="999831"/>
            <a:chOff x="2927788" y="2268611"/>
            <a:chExt cx="5944115" cy="999831"/>
          </a:xfrm>
        </p:grpSpPr>
        <p:pic>
          <p:nvPicPr>
            <p:cNvPr id="6" name="Picture 5">
              <a:extLst>
                <a:ext uri="{FF2B5EF4-FFF2-40B4-BE49-F238E27FC236}">
                  <a16:creationId xmlns:a16="http://schemas.microsoft.com/office/drawing/2014/main" id="{FF7CFEFA-096A-CAF3-3DB9-3A6FE83E49DB}"/>
                </a:ext>
              </a:extLst>
            </p:cNvPr>
            <p:cNvPicPr>
              <a:picLocks noChangeAspect="1"/>
            </p:cNvPicPr>
            <p:nvPr/>
          </p:nvPicPr>
          <p:blipFill>
            <a:blip r:embed="rId3"/>
            <a:stretch>
              <a:fillRect/>
            </a:stretch>
          </p:blipFill>
          <p:spPr>
            <a:xfrm>
              <a:off x="2927788" y="2268611"/>
              <a:ext cx="5944115" cy="999831"/>
            </a:xfrm>
            <a:prstGeom prst="rect">
              <a:avLst/>
            </a:prstGeom>
          </p:spPr>
        </p:pic>
        <p:sp>
          <p:nvSpPr>
            <p:cNvPr id="8" name="Rectangle 7">
              <a:extLst>
                <a:ext uri="{FF2B5EF4-FFF2-40B4-BE49-F238E27FC236}">
                  <a16:creationId xmlns:a16="http://schemas.microsoft.com/office/drawing/2014/main" id="{33F6E656-6D32-41DA-63F7-49E42D0B92FE}"/>
                </a:ext>
              </a:extLst>
            </p:cNvPr>
            <p:cNvSpPr/>
            <p:nvPr/>
          </p:nvSpPr>
          <p:spPr>
            <a:xfrm>
              <a:off x="3158641" y="2334112"/>
              <a:ext cx="2206869" cy="333033"/>
            </a:xfrm>
            <a:prstGeom prst="rect">
              <a:avLst/>
            </a:prstGeom>
            <a:noFill/>
            <a:ln w="57150">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Box 2">
            <a:extLst>
              <a:ext uri="{FF2B5EF4-FFF2-40B4-BE49-F238E27FC236}">
                <a16:creationId xmlns:a16="http://schemas.microsoft.com/office/drawing/2014/main" id="{E81BE47B-F7B1-7203-2E45-1E1E879B6597}"/>
              </a:ext>
            </a:extLst>
          </p:cNvPr>
          <p:cNvSpPr txBox="1"/>
          <p:nvPr/>
        </p:nvSpPr>
        <p:spPr>
          <a:xfrm>
            <a:off x="159684" y="6592834"/>
            <a:ext cx="9383150" cy="261610"/>
          </a:xfrm>
          <a:prstGeom prst="rect">
            <a:avLst/>
          </a:prstGeom>
          <a:noFill/>
        </p:spPr>
        <p:txBody>
          <a:bodyPr wrap="square">
            <a:spAutoFit/>
          </a:bodyPr>
          <a:lstStyle/>
          <a:p>
            <a:r>
              <a:rPr lang="en-US" sz="1100" b="1"/>
              <a:t>* RICE Prioritization Method:  </a:t>
            </a:r>
            <a:r>
              <a:rPr lang="en-US" sz="1100">
                <a:hlinkClick r:id="rId4"/>
              </a:rPr>
              <a:t>https://www.productteacher.com/articles/product-manager-guide-to-rice-prioritization</a:t>
            </a:r>
            <a:endParaRPr lang="en-US" sz="1100"/>
          </a:p>
        </p:txBody>
      </p:sp>
      <p:sp>
        <p:nvSpPr>
          <p:cNvPr id="13" name="TextBox 12">
            <a:extLst>
              <a:ext uri="{FF2B5EF4-FFF2-40B4-BE49-F238E27FC236}">
                <a16:creationId xmlns:a16="http://schemas.microsoft.com/office/drawing/2014/main" id="{A87F4030-CEB9-8F89-336E-BED6C125BB41}"/>
              </a:ext>
            </a:extLst>
          </p:cNvPr>
          <p:cNvSpPr txBox="1"/>
          <p:nvPr/>
        </p:nvSpPr>
        <p:spPr>
          <a:xfrm>
            <a:off x="2411374" y="1296910"/>
            <a:ext cx="1708069" cy="276999"/>
          </a:xfrm>
          <a:prstGeom prst="rect">
            <a:avLst/>
          </a:prstGeom>
          <a:noFill/>
        </p:spPr>
        <p:txBody>
          <a:bodyPr wrap="square">
            <a:spAutoFit/>
          </a:bodyPr>
          <a:lstStyle/>
          <a:p>
            <a:r>
              <a:rPr lang="en-US" sz="1200">
                <a:solidFill>
                  <a:srgbClr val="FF00FF"/>
                </a:solidFill>
              </a:rPr>
              <a:t>Technical Benefit</a:t>
            </a:r>
          </a:p>
        </p:txBody>
      </p:sp>
    </p:spTree>
    <p:extLst>
      <p:ext uri="{BB962C8B-B14F-4D97-AF65-F5344CB8AC3E}">
        <p14:creationId xmlns:p14="http://schemas.microsoft.com/office/powerpoint/2010/main" val="42164726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13B97D25-3AC5-7FE9-FF6D-CD9D68C39202}"/>
              </a:ext>
            </a:extLst>
          </p:cNvPr>
          <p:cNvPicPr>
            <a:picLocks noChangeAspect="1"/>
          </p:cNvPicPr>
          <p:nvPr/>
        </p:nvPicPr>
        <p:blipFill>
          <a:blip r:embed="rId3"/>
          <a:stretch>
            <a:fillRect/>
          </a:stretch>
        </p:blipFill>
        <p:spPr>
          <a:xfrm>
            <a:off x="401842" y="2018996"/>
            <a:ext cx="8397778" cy="4243845"/>
          </a:xfrm>
          <a:prstGeom prst="rect">
            <a:avLst/>
          </a:prstGeom>
          <a:ln>
            <a:solidFill>
              <a:schemeClr val="accent1"/>
            </a:solidFill>
          </a:ln>
        </p:spPr>
      </p:pic>
      <p:sp>
        <p:nvSpPr>
          <p:cNvPr id="2" name="Title 1">
            <a:extLst>
              <a:ext uri="{FF2B5EF4-FFF2-40B4-BE49-F238E27FC236}">
                <a16:creationId xmlns:a16="http://schemas.microsoft.com/office/drawing/2014/main" id="{6E9A08B4-6501-8E2A-D014-539633EDC0BF}"/>
              </a:ext>
            </a:extLst>
          </p:cNvPr>
          <p:cNvSpPr>
            <a:spLocks noGrp="1"/>
          </p:cNvSpPr>
          <p:nvPr>
            <p:ph type="title"/>
          </p:nvPr>
        </p:nvSpPr>
        <p:spPr>
          <a:xfrm>
            <a:off x="183460" y="0"/>
            <a:ext cx="11779940" cy="657274"/>
          </a:xfrm>
        </p:spPr>
        <p:txBody>
          <a:bodyPr>
            <a:normAutofit/>
          </a:bodyPr>
          <a:lstStyle/>
          <a:p>
            <a:pPr>
              <a:tabLst>
                <a:tab pos="1719263" algn="l"/>
              </a:tabLst>
            </a:pPr>
            <a:r>
              <a:rPr lang="en-US"/>
              <a:t>2</a:t>
            </a:r>
            <a:r>
              <a:rPr lang="en-US" baseline="30000"/>
              <a:t>nd</a:t>
            </a:r>
            <a:r>
              <a:rPr lang="en-US"/>
              <a:t> Approach:  Additional Investment Prioritization Attributes</a:t>
            </a:r>
          </a:p>
        </p:txBody>
      </p:sp>
      <p:sp>
        <p:nvSpPr>
          <p:cNvPr id="4" name="Slide Number Placeholder 3">
            <a:extLst>
              <a:ext uri="{FF2B5EF4-FFF2-40B4-BE49-F238E27FC236}">
                <a16:creationId xmlns:a16="http://schemas.microsoft.com/office/drawing/2014/main" id="{AFF43648-8F21-518F-3CBF-7AB306D1AA1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F769104-B251-2F45-8068-2262482AC1F7}" type="slidenum">
              <a:rPr kumimoji="0" lang="en-US" sz="10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2643BEFA-DC16-93AE-C763-71BEFC844988}"/>
              </a:ext>
            </a:extLst>
          </p:cNvPr>
          <p:cNvSpPr txBox="1"/>
          <p:nvPr/>
        </p:nvSpPr>
        <p:spPr>
          <a:xfrm>
            <a:off x="4983415" y="6594084"/>
            <a:ext cx="1341970" cy="276999"/>
          </a:xfrm>
          <a:prstGeom prst="rect">
            <a:avLst/>
          </a:prstGeom>
          <a:noFill/>
        </p:spPr>
        <p:txBody>
          <a:bodyPr wrap="none" rtlCol="0">
            <a:spAutoFit/>
          </a:bodyPr>
          <a:lstStyle/>
          <a:p>
            <a:r>
              <a:rPr lang="en-US" sz="1200">
                <a:solidFill>
                  <a:schemeClr val="bg1">
                    <a:lumMod val="65000"/>
                  </a:schemeClr>
                </a:solidFill>
              </a:rPr>
              <a:t>All data is notional</a:t>
            </a:r>
          </a:p>
        </p:txBody>
      </p:sp>
      <p:sp>
        <p:nvSpPr>
          <p:cNvPr id="5" name="Content Placeholder 2">
            <a:extLst>
              <a:ext uri="{FF2B5EF4-FFF2-40B4-BE49-F238E27FC236}">
                <a16:creationId xmlns:a16="http://schemas.microsoft.com/office/drawing/2014/main" id="{B099ABB9-1BF7-6B17-64BE-E36C1D7C4D8C}"/>
              </a:ext>
            </a:extLst>
          </p:cNvPr>
          <p:cNvSpPr>
            <a:spLocks noGrp="1"/>
          </p:cNvSpPr>
          <p:nvPr>
            <p:ph idx="1"/>
          </p:nvPr>
        </p:nvSpPr>
        <p:spPr>
          <a:xfrm>
            <a:off x="141307" y="703638"/>
            <a:ext cx="11405540" cy="1639021"/>
          </a:xfrm>
        </p:spPr>
        <p:txBody>
          <a:bodyPr>
            <a:noAutofit/>
          </a:bodyPr>
          <a:lstStyle/>
          <a:p>
            <a:r>
              <a:rPr lang="en-US" b="1"/>
              <a:t>Alternatives to a single numerical value:</a:t>
            </a:r>
          </a:p>
          <a:p>
            <a:pPr lvl="1">
              <a:spcBef>
                <a:spcPts val="0"/>
              </a:spcBef>
            </a:pPr>
            <a:r>
              <a:rPr lang="en-US" sz="1800"/>
              <a:t>Sortable/Filterable Tables with additional programmatic Figures of Merit</a:t>
            </a:r>
          </a:p>
          <a:p>
            <a:pPr lvl="2">
              <a:spcBef>
                <a:spcPts val="0"/>
              </a:spcBef>
            </a:pPr>
            <a:r>
              <a:rPr lang="en-US" sz="1600"/>
              <a:t>Sort and filter tables for specific attributes of interest</a:t>
            </a:r>
          </a:p>
          <a:p>
            <a:pPr lvl="1">
              <a:spcBef>
                <a:spcPts val="0"/>
              </a:spcBef>
            </a:pPr>
            <a:r>
              <a:rPr lang="en-US" sz="1800"/>
              <a:t>Scatter Plots</a:t>
            </a:r>
          </a:p>
          <a:p>
            <a:pPr lvl="2">
              <a:spcBef>
                <a:spcPts val="0"/>
              </a:spcBef>
            </a:pPr>
            <a:r>
              <a:rPr lang="en-US" sz="1600"/>
              <a:t>Scatter Plots enable examination of quadrants of interest for two attributes at a time</a:t>
            </a:r>
          </a:p>
          <a:p>
            <a:endParaRPr lang="en-US" b="1"/>
          </a:p>
        </p:txBody>
      </p:sp>
      <p:sp>
        <p:nvSpPr>
          <p:cNvPr id="7" name="Content Placeholder 2">
            <a:extLst>
              <a:ext uri="{FF2B5EF4-FFF2-40B4-BE49-F238E27FC236}">
                <a16:creationId xmlns:a16="http://schemas.microsoft.com/office/drawing/2014/main" id="{7A4DB655-63E5-2D05-AF9A-F01FA51A07AB}"/>
              </a:ext>
            </a:extLst>
          </p:cNvPr>
          <p:cNvSpPr txBox="1">
            <a:spLocks/>
          </p:cNvSpPr>
          <p:nvPr/>
        </p:nvSpPr>
        <p:spPr>
          <a:xfrm>
            <a:off x="141307" y="6310313"/>
            <a:ext cx="11779940" cy="365126"/>
          </a:xfrm>
          <a:prstGeom prst="rect">
            <a:avLst/>
          </a:prstGeom>
          <a:solidFill>
            <a:schemeClr val="accent1">
              <a:lumMod val="50000"/>
            </a:schemeClr>
          </a:solidFill>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a:solidFill>
                  <a:schemeClr val="bg1">
                    <a:lumMod val="95000"/>
                  </a:schemeClr>
                </a:solidFill>
              </a:rPr>
              <a:t>Enables greater visualization of strengths/weaknesses that may get lost in a single equation</a:t>
            </a:r>
          </a:p>
        </p:txBody>
      </p:sp>
      <p:pic>
        <p:nvPicPr>
          <p:cNvPr id="15" name="Picture 14">
            <a:extLst>
              <a:ext uri="{FF2B5EF4-FFF2-40B4-BE49-F238E27FC236}">
                <a16:creationId xmlns:a16="http://schemas.microsoft.com/office/drawing/2014/main" id="{4B77BA88-D395-6C80-A647-83B0A8BDC8E1}"/>
              </a:ext>
            </a:extLst>
          </p:cNvPr>
          <p:cNvPicPr>
            <a:picLocks noChangeAspect="1"/>
          </p:cNvPicPr>
          <p:nvPr/>
        </p:nvPicPr>
        <p:blipFill>
          <a:blip r:embed="rId4"/>
          <a:stretch>
            <a:fillRect/>
          </a:stretch>
        </p:blipFill>
        <p:spPr>
          <a:xfrm>
            <a:off x="6693207" y="2732567"/>
            <a:ext cx="5270193" cy="3177246"/>
          </a:xfrm>
          <a:prstGeom prst="rect">
            <a:avLst/>
          </a:prstGeom>
          <a:effectLst>
            <a:outerShdw blurRad="63500" sx="102000" sy="102000" algn="ctr" rotWithShape="0">
              <a:prstClr val="black">
                <a:alpha val="40000"/>
              </a:prstClr>
            </a:outerShdw>
          </a:effectLst>
        </p:spPr>
      </p:pic>
      <p:sp>
        <p:nvSpPr>
          <p:cNvPr id="3" name="Rectangle 2">
            <a:extLst>
              <a:ext uri="{FF2B5EF4-FFF2-40B4-BE49-F238E27FC236}">
                <a16:creationId xmlns:a16="http://schemas.microsoft.com/office/drawing/2014/main" id="{629B1754-F1D5-8E01-A223-D51523BCA930}"/>
              </a:ext>
            </a:extLst>
          </p:cNvPr>
          <p:cNvSpPr/>
          <p:nvPr/>
        </p:nvSpPr>
        <p:spPr>
          <a:xfrm rot="19693471">
            <a:off x="3711280" y="3433458"/>
            <a:ext cx="4265591" cy="923330"/>
          </a:xfrm>
          <a:prstGeom prst="rect">
            <a:avLst/>
          </a:prstGeom>
          <a:noFill/>
        </p:spPr>
        <p:txBody>
          <a:bodyPr wrap="none" lIns="91440" tIns="45720" rIns="91440" bIns="45720">
            <a:spAutoFit/>
          </a:bodyPr>
          <a:lstStyle/>
          <a:p>
            <a:pPr algn="ctr"/>
            <a:r>
              <a:rPr lang="en-US" sz="5400" b="1" cap="none" spc="50">
                <a:ln w="0"/>
                <a:solidFill>
                  <a:schemeClr val="bg2">
                    <a:lumMod val="50000"/>
                  </a:schemeClr>
                </a:solidFill>
                <a:effectLst>
                  <a:innerShdw blurRad="63500" dist="50800" dir="13500000">
                    <a:srgbClr val="000000">
                      <a:alpha val="50000"/>
                    </a:srgbClr>
                  </a:innerShdw>
                </a:effectLst>
              </a:rPr>
              <a:t>Notional Data</a:t>
            </a:r>
          </a:p>
        </p:txBody>
      </p:sp>
    </p:spTree>
    <p:extLst>
      <p:ext uri="{BB962C8B-B14F-4D97-AF65-F5344CB8AC3E}">
        <p14:creationId xmlns:p14="http://schemas.microsoft.com/office/powerpoint/2010/main" val="5115192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8C390-BAA0-BBA1-6AE4-96225EB45A0E}"/>
              </a:ext>
            </a:extLst>
          </p:cNvPr>
          <p:cNvSpPr>
            <a:spLocks noGrp="1"/>
          </p:cNvSpPr>
          <p:nvPr>
            <p:ph type="title"/>
          </p:nvPr>
        </p:nvSpPr>
        <p:spPr/>
        <p:txBody>
          <a:bodyPr>
            <a:normAutofit fontScale="90000"/>
          </a:bodyPr>
          <a:lstStyle/>
          <a:p>
            <a:r>
              <a:rPr lang="en-US"/>
              <a:t>3</a:t>
            </a:r>
            <a:r>
              <a:rPr lang="en-US" baseline="30000"/>
              <a:t>rd</a:t>
            </a:r>
            <a:r>
              <a:rPr lang="en-US"/>
              <a:t> Approach:  Combining Technical Benefit and Programmatic Metrics</a:t>
            </a:r>
            <a:br>
              <a:rPr lang="en-US"/>
            </a:br>
            <a:r>
              <a:rPr lang="en-US" sz="1800"/>
              <a:t>Modified National Research Council (NRC)* Method</a:t>
            </a:r>
            <a:endParaRPr lang="en-US"/>
          </a:p>
        </p:txBody>
      </p:sp>
      <p:sp>
        <p:nvSpPr>
          <p:cNvPr id="4" name="Slide Number Placeholder 3">
            <a:extLst>
              <a:ext uri="{FF2B5EF4-FFF2-40B4-BE49-F238E27FC236}">
                <a16:creationId xmlns:a16="http://schemas.microsoft.com/office/drawing/2014/main" id="{FC640E10-C035-8571-D50C-8D1F8AC2CF29}"/>
              </a:ext>
            </a:extLst>
          </p:cNvPr>
          <p:cNvSpPr>
            <a:spLocks noGrp="1"/>
          </p:cNvSpPr>
          <p:nvPr>
            <p:ph type="sldNum" sz="quarter" idx="12"/>
          </p:nvPr>
        </p:nvSpPr>
        <p:spPr/>
        <p:txBody>
          <a:bodyPr/>
          <a:lstStyle/>
          <a:p>
            <a:fld id="{AF769104-B251-2F45-8068-2262482AC1F7}" type="slidenum">
              <a:rPr lang="en-US" smtClean="0">
                <a:solidFill>
                  <a:prstClr val="black"/>
                </a:solidFill>
              </a:rPr>
              <a:pPr/>
              <a:t>12</a:t>
            </a:fld>
            <a:endParaRPr lang="en-US">
              <a:solidFill>
                <a:prstClr val="black"/>
              </a:solidFill>
            </a:endParaRPr>
          </a:p>
        </p:txBody>
      </p:sp>
      <p:sp>
        <p:nvSpPr>
          <p:cNvPr id="6" name="Slide Number Placeholder 3">
            <a:extLst>
              <a:ext uri="{FF2B5EF4-FFF2-40B4-BE49-F238E27FC236}">
                <a16:creationId xmlns:a16="http://schemas.microsoft.com/office/drawing/2014/main" id="{01D67A24-B17F-5BB9-7B12-27AC94E00C42}"/>
              </a:ext>
            </a:extLst>
          </p:cNvPr>
          <p:cNvSpPr txBox="1">
            <a:spLocks/>
          </p:cNvSpPr>
          <p:nvPr/>
        </p:nvSpPr>
        <p:spPr>
          <a:xfrm>
            <a:off x="11692800" y="6492876"/>
            <a:ext cx="477000" cy="365125"/>
          </a:xfrm>
          <a:prstGeom prst="rect">
            <a:avLst/>
          </a:prstGeom>
        </p:spPr>
        <p:txBody>
          <a:bodyPr vert="horz" lIns="91440" tIns="45720" rIns="91440" bIns="45720" rtlCol="0" anchor="ctr"/>
          <a:lstStyle>
            <a:defPPr>
              <a:defRPr lang="en-US"/>
            </a:defPPr>
            <a:lvl1pPr marL="0" algn="r" defTabSz="457200" rtl="0" eaLnBrk="1" latinLnBrk="0" hangingPunct="1">
              <a:defRPr sz="1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F769104-B251-2F45-8068-2262482AC1F7}" type="slidenum">
              <a:rPr lang="en-US" smtClean="0">
                <a:solidFill>
                  <a:prstClr val="black"/>
                </a:solidFill>
              </a:rPr>
              <a:pPr/>
              <a:t>12</a:t>
            </a:fld>
            <a:endParaRPr lang="en-US">
              <a:solidFill>
                <a:prstClr val="black"/>
              </a:solidFill>
            </a:endParaRPr>
          </a:p>
        </p:txBody>
      </p:sp>
      <p:sp>
        <p:nvSpPr>
          <p:cNvPr id="22" name="TextBox 21">
            <a:extLst>
              <a:ext uri="{FF2B5EF4-FFF2-40B4-BE49-F238E27FC236}">
                <a16:creationId xmlns:a16="http://schemas.microsoft.com/office/drawing/2014/main" id="{C8A55FB2-E0CE-83F6-FC67-233F31FA7BAB}"/>
              </a:ext>
            </a:extLst>
          </p:cNvPr>
          <p:cNvSpPr txBox="1"/>
          <p:nvPr/>
        </p:nvSpPr>
        <p:spPr>
          <a:xfrm>
            <a:off x="183460" y="6623563"/>
            <a:ext cx="5020378" cy="276999"/>
          </a:xfrm>
          <a:prstGeom prst="rect">
            <a:avLst/>
          </a:prstGeom>
          <a:noFill/>
        </p:spPr>
        <p:txBody>
          <a:bodyPr wrap="square">
            <a:spAutoFit/>
          </a:bodyPr>
          <a:lstStyle/>
          <a:p>
            <a:r>
              <a:rPr lang="en-US" sz="1200" u="sng">
                <a:hlinkClick r:id="rId2"/>
              </a:rPr>
              <a:t>* NASA Space Technology Roadmaps and Priorities</a:t>
            </a:r>
            <a:endParaRPr lang="en-US" sz="1200"/>
          </a:p>
        </p:txBody>
      </p:sp>
      <p:sp>
        <p:nvSpPr>
          <p:cNvPr id="18" name="Content Placeholder 2">
            <a:extLst>
              <a:ext uri="{FF2B5EF4-FFF2-40B4-BE49-F238E27FC236}">
                <a16:creationId xmlns:a16="http://schemas.microsoft.com/office/drawing/2014/main" id="{A9588ACB-958E-447B-7456-4FB78B78C18E}"/>
              </a:ext>
            </a:extLst>
          </p:cNvPr>
          <p:cNvSpPr>
            <a:spLocks noGrp="1"/>
          </p:cNvSpPr>
          <p:nvPr>
            <p:ph idx="1"/>
          </p:nvPr>
        </p:nvSpPr>
        <p:spPr>
          <a:xfrm>
            <a:off x="141307" y="703638"/>
            <a:ext cx="11405540" cy="2725362"/>
          </a:xfrm>
        </p:spPr>
        <p:txBody>
          <a:bodyPr vert="horz" lIns="91440" tIns="45720" rIns="91440" bIns="45720" rtlCol="0" anchor="t">
            <a:noAutofit/>
          </a:bodyPr>
          <a:lstStyle/>
          <a:p>
            <a:r>
              <a:rPr lang="en-US" b="1" dirty="0"/>
              <a:t>Developing methodology for combining the Technical Benefit score with other programmatic attributes</a:t>
            </a:r>
          </a:p>
          <a:p>
            <a:pPr lvl="1">
              <a:spcBef>
                <a:spcPts val="0"/>
              </a:spcBef>
            </a:pPr>
            <a:r>
              <a:rPr lang="en-US" sz="1800" dirty="0"/>
              <a:t>Programmatic attributes can include:</a:t>
            </a:r>
            <a:endParaRPr lang="en-US" sz="1800" dirty="0">
              <a:cs typeface="Calibri"/>
            </a:endParaRPr>
          </a:p>
          <a:p>
            <a:pPr lvl="2">
              <a:spcBef>
                <a:spcPts val="0"/>
              </a:spcBef>
            </a:pPr>
            <a:r>
              <a:rPr lang="en-US" sz="1600" dirty="0"/>
              <a:t>Cost – Life Cycle Costs, Estimated Costs to Complete</a:t>
            </a:r>
            <a:endParaRPr lang="en-US" sz="1600" dirty="0">
              <a:cs typeface="Calibri"/>
            </a:endParaRPr>
          </a:p>
          <a:p>
            <a:pPr lvl="2">
              <a:spcBef>
                <a:spcPts val="0"/>
              </a:spcBef>
            </a:pPr>
            <a:r>
              <a:rPr lang="en-US" sz="1600" dirty="0"/>
              <a:t>Duration - Total investment schedule, estimated time to complete</a:t>
            </a:r>
            <a:endParaRPr lang="en-US" sz="1600" dirty="0">
              <a:cs typeface="Calibri"/>
            </a:endParaRPr>
          </a:p>
          <a:p>
            <a:pPr lvl="2">
              <a:spcBef>
                <a:spcPts val="0"/>
              </a:spcBef>
            </a:pPr>
            <a:r>
              <a:rPr lang="en-US" sz="1600" dirty="0"/>
              <a:t>Risk- Likelihood of success (e.g., “Advancement Degree of Difficulty” [AD2] metric)</a:t>
            </a:r>
          </a:p>
          <a:p>
            <a:pPr lvl="2">
              <a:spcBef>
                <a:spcPts val="0"/>
              </a:spcBef>
            </a:pPr>
            <a:r>
              <a:rPr lang="en-US" sz="1600" dirty="0"/>
              <a:t>Maturity – Expected TRL advancement</a:t>
            </a:r>
            <a:endParaRPr lang="en-US" sz="1600" dirty="0">
              <a:cs typeface="Calibri"/>
            </a:endParaRPr>
          </a:p>
          <a:p>
            <a:pPr lvl="1">
              <a:spcBef>
                <a:spcPts val="0"/>
              </a:spcBef>
            </a:pPr>
            <a:r>
              <a:rPr lang="en-US" sz="1800" dirty="0"/>
              <a:t>Exploring weighting options</a:t>
            </a:r>
            <a:endParaRPr lang="en-US" sz="1800" dirty="0">
              <a:cs typeface="Calibri"/>
            </a:endParaRPr>
          </a:p>
          <a:p>
            <a:pPr lvl="2">
              <a:spcBef>
                <a:spcPts val="0"/>
              </a:spcBef>
            </a:pPr>
            <a:r>
              <a:rPr lang="en-US" sz="1600" dirty="0"/>
              <a:t>For example, NRC weighted Technical Benefit as 2/3 of total score, and </a:t>
            </a:r>
            <a:r>
              <a:rPr lang="en-US" sz="1600" dirty="0" err="1"/>
              <a:t>Programmatics</a:t>
            </a:r>
            <a:r>
              <a:rPr lang="en-US" sz="1600" dirty="0"/>
              <a:t> 1/3</a:t>
            </a:r>
            <a:endParaRPr lang="en-US" sz="1600" dirty="0">
              <a:cs typeface="Calibri"/>
            </a:endParaRPr>
          </a:p>
          <a:p>
            <a:pPr lvl="2">
              <a:spcBef>
                <a:spcPts val="0"/>
              </a:spcBef>
            </a:pPr>
            <a:r>
              <a:rPr lang="en-US" sz="1600" dirty="0"/>
              <a:t>Can assign additional weights within </a:t>
            </a:r>
            <a:r>
              <a:rPr lang="en-US" sz="1600" dirty="0" err="1"/>
              <a:t>Programmatics</a:t>
            </a:r>
            <a:r>
              <a:rPr lang="en-US" sz="1600" dirty="0"/>
              <a:t> (e.g., Cost=40%, Risk=20%, Schedule=20%, Maturity=20%)</a:t>
            </a:r>
            <a:endParaRPr lang="en-US" sz="1600" dirty="0">
              <a:cs typeface="Calibri"/>
            </a:endParaRPr>
          </a:p>
          <a:p>
            <a:pPr lvl="1">
              <a:spcBef>
                <a:spcPts val="0"/>
              </a:spcBef>
            </a:pPr>
            <a:r>
              <a:rPr lang="en-US" sz="1800" dirty="0"/>
              <a:t>Results in a single, combined score for prioritization</a:t>
            </a:r>
            <a:endParaRPr lang="en-US" sz="1800" dirty="0">
              <a:cs typeface="Calibri"/>
            </a:endParaRPr>
          </a:p>
          <a:p>
            <a:endParaRPr lang="en-US" b="1"/>
          </a:p>
        </p:txBody>
      </p:sp>
      <p:pic>
        <p:nvPicPr>
          <p:cNvPr id="5" name="Picture 4">
            <a:extLst>
              <a:ext uri="{FF2B5EF4-FFF2-40B4-BE49-F238E27FC236}">
                <a16:creationId xmlns:a16="http://schemas.microsoft.com/office/drawing/2014/main" id="{2FCEECEB-C083-D88E-BCF1-959D62F19B6E}"/>
              </a:ext>
            </a:extLst>
          </p:cNvPr>
          <p:cNvPicPr>
            <a:picLocks noChangeAspect="1"/>
          </p:cNvPicPr>
          <p:nvPr/>
        </p:nvPicPr>
        <p:blipFill>
          <a:blip r:embed="rId3"/>
          <a:stretch>
            <a:fillRect/>
          </a:stretch>
        </p:blipFill>
        <p:spPr>
          <a:xfrm>
            <a:off x="2032862" y="3077236"/>
            <a:ext cx="7788648" cy="3707022"/>
          </a:xfrm>
          <a:prstGeom prst="rect">
            <a:avLst/>
          </a:prstGeom>
        </p:spPr>
      </p:pic>
    </p:spTree>
    <p:extLst>
      <p:ext uri="{BB962C8B-B14F-4D97-AF65-F5344CB8AC3E}">
        <p14:creationId xmlns:p14="http://schemas.microsoft.com/office/powerpoint/2010/main" val="25086571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A08B4-6501-8E2A-D014-539633EDC0BF}"/>
              </a:ext>
            </a:extLst>
          </p:cNvPr>
          <p:cNvSpPr>
            <a:spLocks noGrp="1"/>
          </p:cNvSpPr>
          <p:nvPr>
            <p:ph type="title"/>
          </p:nvPr>
        </p:nvSpPr>
        <p:spPr/>
        <p:txBody>
          <a:bodyPr>
            <a:normAutofit/>
          </a:bodyPr>
          <a:lstStyle/>
          <a:p>
            <a:r>
              <a:rPr lang="en-US" b="0"/>
              <a:t>Next Steps</a:t>
            </a:r>
          </a:p>
        </p:txBody>
      </p:sp>
      <p:sp>
        <p:nvSpPr>
          <p:cNvPr id="4" name="Slide Number Placeholder 3">
            <a:extLst>
              <a:ext uri="{FF2B5EF4-FFF2-40B4-BE49-F238E27FC236}">
                <a16:creationId xmlns:a16="http://schemas.microsoft.com/office/drawing/2014/main" id="{AFF43648-8F21-518F-3CBF-7AB306D1AA1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F769104-B251-2F45-8068-2262482AC1F7}" type="slidenum">
              <a:rPr kumimoji="0" lang="en-US" sz="10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Content Placeholder 2">
            <a:extLst>
              <a:ext uri="{FF2B5EF4-FFF2-40B4-BE49-F238E27FC236}">
                <a16:creationId xmlns:a16="http://schemas.microsoft.com/office/drawing/2014/main" id="{D65CC65B-62B6-3C38-E853-BE3FF4EEF5C9}"/>
              </a:ext>
            </a:extLst>
          </p:cNvPr>
          <p:cNvSpPr>
            <a:spLocks noGrp="1"/>
          </p:cNvSpPr>
          <p:nvPr>
            <p:ph idx="1"/>
          </p:nvPr>
        </p:nvSpPr>
        <p:spPr>
          <a:xfrm>
            <a:off x="48257" y="657498"/>
            <a:ext cx="11211467" cy="5230768"/>
          </a:xfrm>
        </p:spPr>
        <p:txBody>
          <a:bodyPr vert="horz" lIns="91440" tIns="45720" rIns="91440" bIns="45720" rtlCol="0" anchor="t">
            <a:noAutofit/>
          </a:bodyPr>
          <a:lstStyle/>
          <a:p>
            <a:r>
              <a:rPr lang="en-US" b="1" dirty="0"/>
              <a:t>STMD’s Strategic Planning process is still evolving.</a:t>
            </a:r>
            <a:endParaRPr lang="en-US" b="1" dirty="0">
              <a:cs typeface="Calibri"/>
            </a:endParaRPr>
          </a:p>
          <a:p>
            <a:pPr lvl="1">
              <a:lnSpc>
                <a:spcPct val="100000"/>
              </a:lnSpc>
            </a:pPr>
            <a:r>
              <a:rPr lang="en-US" sz="1800" dirty="0"/>
              <a:t>Plan to utilize lessons learned to inform next Shortfall survey effort.</a:t>
            </a:r>
            <a:endParaRPr lang="en-US" sz="1800" dirty="0">
              <a:cs typeface="Calibri"/>
            </a:endParaRPr>
          </a:p>
          <a:p>
            <a:pPr lvl="1">
              <a:lnSpc>
                <a:spcPct val="100000"/>
              </a:lnSpc>
            </a:pPr>
            <a:r>
              <a:rPr lang="en-US" sz="1800" dirty="0">
                <a:cs typeface="Calibri"/>
              </a:rPr>
              <a:t>STMD recognizes the need for a process informed by objective data (incl. shortfall results) to inform investment decisions, but need to determine how numerical of an approach to take.</a:t>
            </a:r>
            <a:endParaRPr lang="en-US" sz="1800" dirty="0"/>
          </a:p>
          <a:p>
            <a:pPr lvl="1">
              <a:lnSpc>
                <a:spcPct val="100000"/>
              </a:lnSpc>
            </a:pPr>
            <a:r>
              <a:rPr lang="en-US" sz="1800" dirty="0"/>
              <a:t>Striving for a prioritization methodology that is intuitive, objective, repeatable based on available credible data.</a:t>
            </a:r>
            <a:endParaRPr lang="en-US" b="1">
              <a:cs typeface="Calibri"/>
            </a:endParaRPr>
          </a:p>
          <a:p>
            <a:r>
              <a:rPr lang="en-US" b="1" dirty="0"/>
              <a:t>Plan to continue refining and collecting a complete dataset and develop a plan to maintain data integrity.</a:t>
            </a:r>
            <a:endParaRPr lang="en-US" b="1" dirty="0">
              <a:cs typeface="Calibri"/>
            </a:endParaRPr>
          </a:p>
          <a:p>
            <a:pPr lvl="1">
              <a:lnSpc>
                <a:spcPct val="100000"/>
              </a:lnSpc>
            </a:pPr>
            <a:r>
              <a:rPr lang="en-US" sz="1800" dirty="0"/>
              <a:t>Complete the Connection Scoring for active investments to the 187 shortfalls.</a:t>
            </a:r>
            <a:endParaRPr lang="en-US" sz="1800" dirty="0">
              <a:cs typeface="Calibri"/>
            </a:endParaRPr>
          </a:p>
          <a:p>
            <a:pPr lvl="1">
              <a:lnSpc>
                <a:spcPct val="100000"/>
              </a:lnSpc>
            </a:pPr>
            <a:r>
              <a:rPr lang="en-US" sz="1800" dirty="0"/>
              <a:t>Determine what additional complexity/probability of success data to collect</a:t>
            </a:r>
            <a:endParaRPr lang="en-US" sz="1800" dirty="0">
              <a:cs typeface="Calibri"/>
            </a:endParaRPr>
          </a:p>
          <a:p>
            <a:pPr lvl="1">
              <a:lnSpc>
                <a:spcPct val="100000"/>
              </a:lnSpc>
            </a:pPr>
            <a:r>
              <a:rPr lang="en-US" sz="1800" dirty="0"/>
              <a:t>Validate ETC/LCC data.</a:t>
            </a:r>
            <a:endParaRPr lang="en-US" sz="1800" dirty="0">
              <a:cs typeface="Calibri"/>
            </a:endParaRPr>
          </a:p>
          <a:p>
            <a:pPr lvl="1">
              <a:lnSpc>
                <a:spcPct val="100000"/>
              </a:lnSpc>
            </a:pPr>
            <a:r>
              <a:rPr lang="en-US" sz="1800" dirty="0"/>
              <a:t>Potentially pursue “urgency” attribute, when roadmaps are available.</a:t>
            </a:r>
            <a:endParaRPr lang="en-US" sz="1800" dirty="0">
              <a:cs typeface="Calibri"/>
            </a:endParaRPr>
          </a:p>
          <a:p>
            <a:r>
              <a:rPr lang="en-US" b="1" dirty="0"/>
              <a:t>Intend to further evaluate the RICE equation</a:t>
            </a:r>
            <a:endParaRPr lang="en-US" b="1" dirty="0">
              <a:cs typeface="Calibri"/>
            </a:endParaRPr>
          </a:p>
          <a:p>
            <a:pPr lvl="1"/>
            <a:r>
              <a:rPr lang="en-US" sz="1800" dirty="0"/>
              <a:t>Look at subsets of data and scatter plots to gain further insights and compare attributes.</a:t>
            </a:r>
            <a:endParaRPr lang="en-US" b="1">
              <a:cs typeface="Calibri"/>
            </a:endParaRPr>
          </a:p>
          <a:p>
            <a:pPr lvl="2"/>
            <a:r>
              <a:rPr lang="en-US" sz="1800" dirty="0"/>
              <a:t>Example Scatter plots:</a:t>
            </a:r>
            <a:endParaRPr lang="en-US" sz="1800" dirty="0">
              <a:cs typeface="Calibri"/>
            </a:endParaRPr>
          </a:p>
          <a:p>
            <a:pPr lvl="3"/>
            <a:r>
              <a:rPr lang="en-US" sz="1800" dirty="0"/>
              <a:t>Technical Benefit vs Cost</a:t>
            </a:r>
            <a:endParaRPr lang="en-US" sz="1800" dirty="0">
              <a:cs typeface="Calibri"/>
            </a:endParaRPr>
          </a:p>
          <a:p>
            <a:pPr lvl="3"/>
            <a:r>
              <a:rPr lang="en-US" sz="1800" dirty="0"/>
              <a:t>Technical Benefit vs Schedule</a:t>
            </a:r>
            <a:endParaRPr lang="en-US" sz="1800" dirty="0">
              <a:cs typeface="Calibri"/>
            </a:endParaRPr>
          </a:p>
          <a:p>
            <a:pPr lvl="3"/>
            <a:r>
              <a:rPr lang="en-US" sz="1800" dirty="0"/>
              <a:t>Technical Benefit vs Combined Programmatic Score </a:t>
            </a:r>
            <a:endParaRPr lang="en-US" dirty="0"/>
          </a:p>
          <a:p>
            <a:endParaRPr lang="en-US" b="1" dirty="0">
              <a:cs typeface="Calibri"/>
            </a:endParaRPr>
          </a:p>
          <a:p>
            <a:pPr lvl="1"/>
            <a:endParaRPr lang="en-US" sz="1800" dirty="0">
              <a:cs typeface="Calibri"/>
            </a:endParaRPr>
          </a:p>
          <a:p>
            <a:pPr lvl="1"/>
            <a:endParaRPr lang="en-US" sz="1600"/>
          </a:p>
        </p:txBody>
      </p:sp>
      <p:sp>
        <p:nvSpPr>
          <p:cNvPr id="3" name="Content Placeholder 2">
            <a:extLst>
              <a:ext uri="{FF2B5EF4-FFF2-40B4-BE49-F238E27FC236}">
                <a16:creationId xmlns:a16="http://schemas.microsoft.com/office/drawing/2014/main" id="{0F86EAC5-6D4F-A771-2ED6-94CF590FDD7D}"/>
              </a:ext>
            </a:extLst>
          </p:cNvPr>
          <p:cNvSpPr txBox="1">
            <a:spLocks/>
          </p:cNvSpPr>
          <p:nvPr/>
        </p:nvSpPr>
        <p:spPr>
          <a:xfrm>
            <a:off x="391679" y="6310313"/>
            <a:ext cx="11779940" cy="365126"/>
          </a:xfrm>
          <a:prstGeom prst="rect">
            <a:avLst/>
          </a:prstGeom>
          <a:solidFill>
            <a:schemeClr val="accent1">
              <a:lumMod val="50000"/>
            </a:schemeClr>
          </a:solidFill>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a:solidFill>
                  <a:schemeClr val="bg1">
                    <a:lumMod val="95000"/>
                  </a:schemeClr>
                </a:solidFill>
              </a:rPr>
              <a:t>Regardless of approach, will still need “human in the loop” for decision-making.</a:t>
            </a:r>
          </a:p>
        </p:txBody>
      </p:sp>
    </p:spTree>
    <p:extLst>
      <p:ext uri="{BB962C8B-B14F-4D97-AF65-F5344CB8AC3E}">
        <p14:creationId xmlns:p14="http://schemas.microsoft.com/office/powerpoint/2010/main" val="785597627"/>
      </p:ext>
    </p:extLst>
  </p:cSld>
  <p:clrMapOvr>
    <a:masterClrMapping/>
  </p:clrMapOvr>
</p:sld>
</file>

<file path=ppt/theme/theme1.xml><?xml version="1.0" encoding="utf-8"?>
<a:theme xmlns:a="http://schemas.openxmlformats.org/drawingml/2006/main" name="1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_Corporate Template">
  <a:themeElements>
    <a:clrScheme name="Aerospace New Colors">
      <a:dk1>
        <a:srgbClr val="000000"/>
      </a:dk1>
      <a:lt1>
        <a:sysClr val="window" lastClr="FFFFFF"/>
      </a:lt1>
      <a:dk2>
        <a:srgbClr val="6F6F70"/>
      </a:dk2>
      <a:lt2>
        <a:srgbClr val="2E008B"/>
      </a:lt2>
      <a:accent1>
        <a:srgbClr val="5E8AB4"/>
      </a:accent1>
      <a:accent2>
        <a:srgbClr val="9B7793"/>
      </a:accent2>
      <a:accent3>
        <a:srgbClr val="FF8F1C"/>
      </a:accent3>
      <a:accent4>
        <a:srgbClr val="FFC72C"/>
      </a:accent4>
      <a:accent5>
        <a:srgbClr val="4F868E"/>
      </a:accent5>
      <a:accent6>
        <a:srgbClr val="A4D65E"/>
      </a:accent6>
      <a:hlink>
        <a:srgbClr val="5E8AB4"/>
      </a:hlink>
      <a:folHlink>
        <a:srgbClr val="4F868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12700">
          <a:solidFill>
            <a:schemeClr val="tx1"/>
          </a:solidFill>
        </a:ln>
        <a:effectLst/>
      </a:spPr>
      <a:bodyPr rtlCol="0" anchor="ctr"/>
      <a:lstStyle>
        <a:defPPr algn="ctr">
          <a:defRPr dirty="0" err="1" smtClean="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12700">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2023_Aerospace_Template_16-9" id="{FDBD5E38-5797-EC4A-AC33-9301574BFBB7}" vid="{02E3838D-A10A-FE44-B7DC-5FEBFDC474A0}"/>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900e117-17a0-4b24-9e47-511ef1d02c43" xsi:nil="true"/>
    <lcf76f155ced4ddcb4097134ff3c332f xmlns="c152e599-f03d-4a46-94c0-7f0fec039163">
      <Terms xmlns="http://schemas.microsoft.com/office/infopath/2007/PartnerControls"/>
    </lcf76f155ced4ddcb4097134ff3c332f>
    <SharedWithUsers xmlns="69c880af-a2f4-4e27-8830-003f786011d4">
      <UserInfo>
        <DisplayName>ND-GG-254914-O365-SharePoint-Enterprise</DisplayName>
        <AccountId>12</AccountId>
        <AccountType/>
      </UserInfo>
      <UserInfo>
        <DisplayName>Everyone</DisplayName>
        <AccountId>10</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8460E6EF1E19C48AC779BD05D83FDE9" ma:contentTypeVersion="14" ma:contentTypeDescription="Create a new document." ma:contentTypeScope="" ma:versionID="27880d6b2e2522471347770aa2766663">
  <xsd:schema xmlns:xsd="http://www.w3.org/2001/XMLSchema" xmlns:xs="http://www.w3.org/2001/XMLSchema" xmlns:p="http://schemas.microsoft.com/office/2006/metadata/properties" xmlns:ns2="c152e599-f03d-4a46-94c0-7f0fec039163" xmlns:ns3="69c880af-a2f4-4e27-8830-003f786011d4" xmlns:ns4="d900e117-17a0-4b24-9e47-511ef1d02c43" targetNamespace="http://schemas.microsoft.com/office/2006/metadata/properties" ma:root="true" ma:fieldsID="8ead2595f524a3e05950aa8116c6f6e7" ns2:_="" ns3:_="" ns4:_="">
    <xsd:import namespace="c152e599-f03d-4a46-94c0-7f0fec039163"/>
    <xsd:import namespace="69c880af-a2f4-4e27-8830-003f786011d4"/>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ServiceObjectDetectorVersions" minOccurs="0"/>
                <xsd:element ref="ns2:lcf76f155ced4ddcb4097134ff3c332f" minOccurs="0"/>
                <xsd:element ref="ns4:TaxCatchAll"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52e599-f03d-4a46-94c0-7f0fec0391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9c880af-a2f4-4e27-8830-003f786011d4"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096b8b46-ec85-4c0e-b828-d7da0535663e}" ma:internalName="TaxCatchAll" ma:showField="CatchAllData" ma:web="69c880af-a2f4-4e27-8830-003f786011d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6D849DF-C504-48EF-92BF-A443B9069148}">
  <ds:schemaRefs>
    <ds:schemaRef ds:uri="http://schemas.microsoft.com/sharepoint/v3/contenttype/forms"/>
  </ds:schemaRefs>
</ds:datastoreItem>
</file>

<file path=customXml/itemProps2.xml><?xml version="1.0" encoding="utf-8"?>
<ds:datastoreItem xmlns:ds="http://schemas.openxmlformats.org/officeDocument/2006/customXml" ds:itemID="{42DC4BF2-EAF0-4B0A-8A4F-E08275B120DA}">
  <ds:schemaRefs>
    <ds:schemaRef ds:uri="508d6ebe-526c-4a60-ae06-395384043a89"/>
    <ds:schemaRef ds:uri="d900e117-17a0-4b24-9e47-511ef1d02c43"/>
    <ds:schemaRef ds:uri="e47f8c87-d7a6-47f9-b294-83e60ecf455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c152e599-f03d-4a46-94c0-7f0fec039163"/>
    <ds:schemaRef ds:uri="69c880af-a2f4-4e27-8830-003f786011d4"/>
  </ds:schemaRefs>
</ds:datastoreItem>
</file>

<file path=customXml/itemProps3.xml><?xml version="1.0" encoding="utf-8"?>
<ds:datastoreItem xmlns:ds="http://schemas.openxmlformats.org/officeDocument/2006/customXml" ds:itemID="{B34E0C41-A54D-4D5C-B25A-D31F343FD1F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152e599-f03d-4a46-94c0-7f0fec039163"/>
    <ds:schemaRef ds:uri="69c880af-a2f4-4e27-8830-003f786011d4"/>
    <ds:schemaRef ds:uri="d900e117-17a0-4b24-9e47-511ef1d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13</Slides>
  <Notes>7</Notes>
  <HiddenSlides>0</HiddenSlides>
  <ScaleCrop>false</ScaleCrop>
  <HeadingPairs>
    <vt:vector size="4" baseType="variant">
      <vt:variant>
        <vt:lpstr>Theme</vt:lpstr>
      </vt:variant>
      <vt:variant>
        <vt:i4>4</vt:i4>
      </vt:variant>
      <vt:variant>
        <vt:lpstr>Slide Titles</vt:lpstr>
      </vt:variant>
      <vt:variant>
        <vt:i4>13</vt:i4>
      </vt:variant>
    </vt:vector>
  </HeadingPairs>
  <TitlesOfParts>
    <vt:vector size="17" baseType="lpstr">
      <vt:lpstr>14_Office Theme</vt:lpstr>
      <vt:lpstr>2_Office Theme</vt:lpstr>
      <vt:lpstr>3_Office Theme</vt:lpstr>
      <vt:lpstr>1_Corporate Template</vt:lpstr>
      <vt:lpstr>PowerPoint Presentation</vt:lpstr>
      <vt:lpstr>STMD Strategic Planning Process</vt:lpstr>
      <vt:lpstr>Connection Scores Process</vt:lpstr>
      <vt:lpstr>Example Projects</vt:lpstr>
      <vt:lpstr>PowerPoint Presentation</vt:lpstr>
      <vt:lpstr>STMD Strategic Planning Process</vt:lpstr>
      <vt:lpstr>Investment Prioritization Process</vt:lpstr>
      <vt:lpstr>Investment Prioritization Process – Summary</vt:lpstr>
      <vt:lpstr>Investment-to-Shortfall Mapping Example Project Composite Score =  Sum of (Connection Score x Inverse Rank of Shortfall)</vt:lpstr>
      <vt:lpstr>1st Approach:  RICE* Method</vt:lpstr>
      <vt:lpstr>2nd Approach:  Additional Investment Prioritization Attributes</vt:lpstr>
      <vt:lpstr>3rd Approach:  Combining Technical Benefit and Programmatic Metrics Modified National Research Council (NRC)* Method</vt:lpstr>
      <vt:lpstr>Next Steps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Green, G M. (HQ-OD000)</dc:creator>
  <cp:revision>51</cp:revision>
  <cp:lastPrinted>2020-02-26T20:59:34Z</cp:lastPrinted>
  <dcterms:created xsi:type="dcterms:W3CDTF">2020-02-20T20:46:47Z</dcterms:created>
  <dcterms:modified xsi:type="dcterms:W3CDTF">2024-10-18T17:10:57Z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0x010100B8460E6EF1E19C48AC779BD05D83FDE9</vt:lpwstr>
  </property>
  <property fmtid="{D5CDD505-2E9C-101B-9397-08002B2CF9AE}" pid="3" name="MediaServiceImageTags">
    <vt:lpwstr/>
  </property>
  <property fmtid="{D5CDD505-2E9C-101B-9397-08002B2CF9AE}" pid="4" name="xd_ProgID">
    <vt:lpwstr/>
  </property>
  <property fmtid="{D5CDD505-2E9C-101B-9397-08002B2CF9AE}" pid="5" name="_SourceUrl">
    <vt:lpwstr/>
  </property>
  <property fmtid="{D5CDD505-2E9C-101B-9397-08002B2CF9AE}" pid="6" name="_SharedFileIndex">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xd_Signature">
    <vt:bool>false</vt:bool>
  </property>
</Properties>
</file>