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3"/>
  </p:notesMasterIdLst>
  <p:sldIdLst>
    <p:sldId id="258" r:id="rId2"/>
  </p:sldIdLst>
  <p:sldSz cx="512064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400" userDrawn="1">
          <p15:clr>
            <a:srgbClr val="A4A3A4"/>
          </p15:clr>
        </p15:guide>
        <p15:guide id="2" pos="31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59B6"/>
    <a:srgbClr val="BA91CA"/>
    <a:srgbClr val="00B1F0"/>
    <a:srgbClr val="3398DB"/>
    <a:srgbClr val="2F95DA"/>
    <a:srgbClr val="E67E22"/>
    <a:srgbClr val="FFC000"/>
    <a:srgbClr val="C00000"/>
    <a:srgbClr val="2ECB76"/>
    <a:srgbClr val="0B3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4"/>
    <p:restoredTop sz="94680"/>
  </p:normalViewPr>
  <p:slideViewPr>
    <p:cSldViewPr snapToGrid="0">
      <p:cViewPr varScale="1">
        <p:scale>
          <a:sx n="11" d="100"/>
          <a:sy n="11" d="100"/>
        </p:scale>
        <p:origin x="1344" y="132"/>
      </p:cViewPr>
      <p:guideLst>
        <p:guide orient="horz" pos="17400"/>
        <p:guide pos="31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45C4B-38F7-AB46-B86F-551F1DCE734D}" type="datetimeFigureOut">
              <a:t>10/25/2024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F2F0F-4840-A743-9E64-DCD50DCE16A8}" type="slidenum">
              <a:t>‹#›</a:t>
            </a:fld>
            <a:endParaRPr lang="en-US"/>
          </a:p>
        </p:txBody>
      </p:sp>
    </p:spTree>
    <p:extLst>
      <p:ext uri="{BB962C8B-B14F-4D97-AF65-F5344CB8AC3E}">
        <p14:creationId xmlns:p14="http://schemas.microsoft.com/office/powerpoint/2010/main" val="2989436265"/>
      </p:ext>
    </p:extLst>
  </p:cSld>
  <p:clrMap bg1="lt1" tx1="dk1" bg2="lt2" tx2="dk2" accent1="accent1" accent2="accent2" accent3="accent3" accent4="accent4" accent5="accent5" accent6="accent6" hlink="hlink" folHlink="folHlink"/>
  <p:notesStyle>
    <a:lvl1pPr marL="0" algn="l" defTabSz="1066739" rtl="0" eaLnBrk="1" latinLnBrk="0" hangingPunct="1">
      <a:defRPr sz="1400" kern="1200">
        <a:solidFill>
          <a:schemeClr val="tx1"/>
        </a:solidFill>
        <a:latin typeface="+mn-lt"/>
        <a:ea typeface="+mn-ea"/>
        <a:cs typeface="+mn-cs"/>
      </a:defRPr>
    </a:lvl1pPr>
    <a:lvl2pPr marL="533370" algn="l" defTabSz="1066739" rtl="0" eaLnBrk="1" latinLnBrk="0" hangingPunct="1">
      <a:defRPr sz="1400" kern="1200">
        <a:solidFill>
          <a:schemeClr val="tx1"/>
        </a:solidFill>
        <a:latin typeface="+mn-lt"/>
        <a:ea typeface="+mn-ea"/>
        <a:cs typeface="+mn-cs"/>
      </a:defRPr>
    </a:lvl2pPr>
    <a:lvl3pPr marL="1066739" algn="l" defTabSz="1066739" rtl="0" eaLnBrk="1" latinLnBrk="0" hangingPunct="1">
      <a:defRPr sz="1400" kern="1200">
        <a:solidFill>
          <a:schemeClr val="tx1"/>
        </a:solidFill>
        <a:latin typeface="+mn-lt"/>
        <a:ea typeface="+mn-ea"/>
        <a:cs typeface="+mn-cs"/>
      </a:defRPr>
    </a:lvl3pPr>
    <a:lvl4pPr marL="1600109" algn="l" defTabSz="1066739" rtl="0" eaLnBrk="1" latinLnBrk="0" hangingPunct="1">
      <a:defRPr sz="1400" kern="1200">
        <a:solidFill>
          <a:schemeClr val="tx1"/>
        </a:solidFill>
        <a:latin typeface="+mn-lt"/>
        <a:ea typeface="+mn-ea"/>
        <a:cs typeface="+mn-cs"/>
      </a:defRPr>
    </a:lvl4pPr>
    <a:lvl5pPr marL="2133478" algn="l" defTabSz="1066739" rtl="0" eaLnBrk="1" latinLnBrk="0" hangingPunct="1">
      <a:defRPr sz="1400" kern="1200">
        <a:solidFill>
          <a:schemeClr val="tx1"/>
        </a:solidFill>
        <a:latin typeface="+mn-lt"/>
        <a:ea typeface="+mn-ea"/>
        <a:cs typeface="+mn-cs"/>
      </a:defRPr>
    </a:lvl5pPr>
    <a:lvl6pPr marL="2666848" algn="l" defTabSz="1066739" rtl="0" eaLnBrk="1" latinLnBrk="0" hangingPunct="1">
      <a:defRPr sz="1400" kern="1200">
        <a:solidFill>
          <a:schemeClr val="tx1"/>
        </a:solidFill>
        <a:latin typeface="+mn-lt"/>
        <a:ea typeface="+mn-ea"/>
        <a:cs typeface="+mn-cs"/>
      </a:defRPr>
    </a:lvl6pPr>
    <a:lvl7pPr marL="3200217" algn="l" defTabSz="1066739" rtl="0" eaLnBrk="1" latinLnBrk="0" hangingPunct="1">
      <a:defRPr sz="1400" kern="1200">
        <a:solidFill>
          <a:schemeClr val="tx1"/>
        </a:solidFill>
        <a:latin typeface="+mn-lt"/>
        <a:ea typeface="+mn-ea"/>
        <a:cs typeface="+mn-cs"/>
      </a:defRPr>
    </a:lvl7pPr>
    <a:lvl8pPr marL="3733587" algn="l" defTabSz="1066739" rtl="0" eaLnBrk="1" latinLnBrk="0" hangingPunct="1">
      <a:defRPr sz="1400" kern="1200">
        <a:solidFill>
          <a:schemeClr val="tx1"/>
        </a:solidFill>
        <a:latin typeface="+mn-lt"/>
        <a:ea typeface="+mn-ea"/>
        <a:cs typeface="+mn-cs"/>
      </a:defRPr>
    </a:lvl8pPr>
    <a:lvl9pPr marL="4266956" algn="l" defTabSz="1066739"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3"/>
            <a:ext cx="43525440" cy="13370560"/>
          </a:xfrm>
        </p:spPr>
        <p:txBody>
          <a:bodyPr anchor="b"/>
          <a:lstStyle>
            <a:lvl1pPr algn="ctr">
              <a:defRPr sz="33600"/>
            </a:lvl1pPr>
          </a:lstStyle>
          <a:p>
            <a:r>
              <a:rPr lang="en-US" dirty="0"/>
              <a:t>Click to edit Master title style</a:t>
            </a:r>
          </a:p>
        </p:txBody>
      </p:sp>
      <p:sp>
        <p:nvSpPr>
          <p:cNvPr id="3" name="Subtitle 2"/>
          <p:cNvSpPr>
            <a:spLocks noGrp="1"/>
          </p:cNvSpPr>
          <p:nvPr>
            <p:ph type="subTitle" idx="1"/>
          </p:nvPr>
        </p:nvSpPr>
        <p:spPr>
          <a:xfrm>
            <a:off x="6400800" y="20171413"/>
            <a:ext cx="38404800" cy="9272267"/>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34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659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044700"/>
            <a:ext cx="11041380" cy="3254629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520443" y="2044700"/>
            <a:ext cx="32484060" cy="325462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033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Light">
    <p:spTree>
      <p:nvGrpSpPr>
        <p:cNvPr id="1" name=""/>
        <p:cNvGrpSpPr/>
        <p:nvPr/>
      </p:nvGrpSpPr>
      <p:grpSpPr>
        <a:xfrm>
          <a:off x="0" y="0"/>
          <a:ext cx="0" cy="0"/>
          <a:chOff x="0" y="0"/>
          <a:chExt cx="0" cy="0"/>
        </a:xfrm>
      </p:grpSpPr>
      <p:pic>
        <p:nvPicPr>
          <p:cNvPr id="14" name="Picture 13" descr="A map of the world&#10;&#10;Description automatically generated">
            <a:extLst>
              <a:ext uri="{FF2B5EF4-FFF2-40B4-BE49-F238E27FC236}">
                <a16:creationId xmlns:a16="http://schemas.microsoft.com/office/drawing/2014/main" id="{1D08EBCC-8D1B-B3C1-2218-06A802858FA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588" r="588" b="32581"/>
          <a:stretch/>
        </p:blipFill>
        <p:spPr>
          <a:xfrm>
            <a:off x="0" y="34310322"/>
            <a:ext cx="51206400" cy="4094478"/>
          </a:xfrm>
          <a:prstGeom prst="rect">
            <a:avLst/>
          </a:prstGeom>
        </p:spPr>
      </p:pic>
      <p:sp>
        <p:nvSpPr>
          <p:cNvPr id="3" name="Subtitle 2"/>
          <p:cNvSpPr>
            <a:spLocks noGrp="1"/>
          </p:cNvSpPr>
          <p:nvPr>
            <p:ph type="subTitle" idx="1"/>
          </p:nvPr>
        </p:nvSpPr>
        <p:spPr>
          <a:xfrm>
            <a:off x="1786027" y="6212349"/>
            <a:ext cx="34404294" cy="1955076"/>
          </a:xfrm>
          <a:prstGeom prst="rect">
            <a:avLst/>
          </a:prstGeom>
        </p:spPr>
        <p:txBody>
          <a:bodyPr/>
          <a:lstStyle>
            <a:lvl1pPr marL="0" indent="0" algn="l">
              <a:buNone/>
              <a:defRPr sz="7000"/>
            </a:lvl1pPr>
            <a:lvl2pPr marL="2560393" indent="0" algn="ctr">
              <a:buNone/>
              <a:defRPr sz="11200"/>
            </a:lvl2pPr>
            <a:lvl3pPr marL="5120786" indent="0" algn="ctr">
              <a:buNone/>
              <a:defRPr sz="10080"/>
            </a:lvl3pPr>
            <a:lvl4pPr marL="7681179" indent="0" algn="ctr">
              <a:buNone/>
              <a:defRPr sz="8960"/>
            </a:lvl4pPr>
            <a:lvl5pPr marL="10241573" indent="0" algn="ctr">
              <a:buNone/>
              <a:defRPr sz="8960"/>
            </a:lvl5pPr>
            <a:lvl6pPr marL="12801966" indent="0" algn="ctr">
              <a:buNone/>
              <a:defRPr sz="8960"/>
            </a:lvl6pPr>
            <a:lvl7pPr marL="15362359" indent="0" algn="ctr">
              <a:buNone/>
              <a:defRPr sz="8960"/>
            </a:lvl7pPr>
            <a:lvl8pPr marL="17922752" indent="0" algn="ctr">
              <a:buNone/>
              <a:defRPr sz="8960"/>
            </a:lvl8pPr>
            <a:lvl9pPr marL="20483145" indent="0" algn="ctr">
              <a:buNone/>
              <a:defRPr sz="8960"/>
            </a:lvl9pPr>
          </a:lstStyle>
          <a:p>
            <a:r>
              <a:rPr lang="en-US" dirty="0"/>
              <a:t>Click to edit Master subtitle style</a:t>
            </a:r>
          </a:p>
        </p:txBody>
      </p:sp>
      <p:sp>
        <p:nvSpPr>
          <p:cNvPr id="7" name="Rectangle 6">
            <a:extLst>
              <a:ext uri="{FF2B5EF4-FFF2-40B4-BE49-F238E27FC236}">
                <a16:creationId xmlns:a16="http://schemas.microsoft.com/office/drawing/2014/main" id="{F559FE1D-CFEC-FC27-184B-3FF1709A2F2B}"/>
              </a:ext>
            </a:extLst>
          </p:cNvPr>
          <p:cNvSpPr/>
          <p:nvPr userDrawn="1"/>
        </p:nvSpPr>
        <p:spPr>
          <a:xfrm>
            <a:off x="-164122" y="34310321"/>
            <a:ext cx="51534646" cy="4202291"/>
          </a:xfrm>
          <a:prstGeom prst="rect">
            <a:avLst/>
          </a:prstGeom>
          <a:solidFill>
            <a:srgbClr val="0B3C91">
              <a:alpha val="7188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50" dirty="0"/>
          </a:p>
        </p:txBody>
      </p:sp>
      <p:sp>
        <p:nvSpPr>
          <p:cNvPr id="15" name="Picture Placeholder 2">
            <a:extLst>
              <a:ext uri="{FF2B5EF4-FFF2-40B4-BE49-F238E27FC236}">
                <a16:creationId xmlns:a16="http://schemas.microsoft.com/office/drawing/2014/main" id="{709C73C3-C9F6-B302-D912-B0E6F5C48664}"/>
              </a:ext>
            </a:extLst>
          </p:cNvPr>
          <p:cNvSpPr>
            <a:spLocks noGrp="1" noChangeAspect="1"/>
          </p:cNvSpPr>
          <p:nvPr>
            <p:ph type="pic" idx="10" hasCustomPrompt="1"/>
          </p:nvPr>
        </p:nvSpPr>
        <p:spPr>
          <a:xfrm>
            <a:off x="1785408" y="34800065"/>
            <a:ext cx="2735792" cy="2670664"/>
          </a:xfrm>
          <a:prstGeom prst="rect">
            <a:avLst/>
          </a:prstGeom>
        </p:spPr>
        <p:txBody>
          <a:bodyPr anchor="ctr"/>
          <a:lstStyle>
            <a:lvl1pPr marL="0" indent="0">
              <a:buNone/>
              <a:defRPr sz="4200">
                <a:solidFill>
                  <a:schemeClr val="bg1"/>
                </a:solidFill>
              </a:defRPr>
            </a:lvl1pPr>
            <a:lvl2pPr marL="2560393" indent="0">
              <a:buNone/>
              <a:defRPr sz="15680"/>
            </a:lvl2pPr>
            <a:lvl3pPr marL="5120786" indent="0">
              <a:buNone/>
              <a:defRPr sz="13440"/>
            </a:lvl3pPr>
            <a:lvl4pPr marL="7681179" indent="0">
              <a:buNone/>
              <a:defRPr sz="11200"/>
            </a:lvl4pPr>
            <a:lvl5pPr marL="10241573" indent="0">
              <a:buNone/>
              <a:defRPr sz="11200"/>
            </a:lvl5pPr>
            <a:lvl6pPr marL="12801966" indent="0">
              <a:buNone/>
              <a:defRPr sz="11200"/>
            </a:lvl6pPr>
            <a:lvl7pPr marL="15362359" indent="0">
              <a:buNone/>
              <a:defRPr sz="11200"/>
            </a:lvl7pPr>
            <a:lvl8pPr marL="17922752" indent="0">
              <a:buNone/>
              <a:defRPr sz="11200"/>
            </a:lvl8pPr>
            <a:lvl9pPr marL="20483145" indent="0">
              <a:buNone/>
              <a:defRPr sz="11200"/>
            </a:lvl9pPr>
          </a:lstStyle>
          <a:p>
            <a:r>
              <a:rPr lang="en-US" dirty="0"/>
              <a:t>Click icon to add QR code image</a:t>
            </a:r>
          </a:p>
        </p:txBody>
      </p:sp>
      <p:sp>
        <p:nvSpPr>
          <p:cNvPr id="17" name="Text Placeholder 16">
            <a:extLst>
              <a:ext uri="{FF2B5EF4-FFF2-40B4-BE49-F238E27FC236}">
                <a16:creationId xmlns:a16="http://schemas.microsoft.com/office/drawing/2014/main" id="{DB4D4E7E-8F05-6BF4-84FD-4F10BEEF5D17}"/>
              </a:ext>
            </a:extLst>
          </p:cNvPr>
          <p:cNvSpPr>
            <a:spLocks noGrp="1"/>
          </p:cNvSpPr>
          <p:nvPr>
            <p:ph type="body" sz="quarter" idx="11"/>
          </p:nvPr>
        </p:nvSpPr>
        <p:spPr>
          <a:xfrm>
            <a:off x="1786027" y="8672393"/>
            <a:ext cx="34404294" cy="1355528"/>
          </a:xfrm>
          <a:prstGeom prst="rect">
            <a:avLst/>
          </a:prstGeom>
        </p:spPr>
        <p:txBody>
          <a:bodyPr/>
          <a:lstStyle>
            <a:lvl1pPr marL="0" indent="0">
              <a:buNone/>
              <a:defRPr sz="5600" b="1"/>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33" name="Text Placeholder 19">
            <a:extLst>
              <a:ext uri="{FF2B5EF4-FFF2-40B4-BE49-F238E27FC236}">
                <a16:creationId xmlns:a16="http://schemas.microsoft.com/office/drawing/2014/main" id="{6ADC8D83-D60C-6F57-BE4F-0F43E6550451}"/>
              </a:ext>
            </a:extLst>
          </p:cNvPr>
          <p:cNvSpPr>
            <a:spLocks noGrp="1"/>
          </p:cNvSpPr>
          <p:nvPr>
            <p:ph type="body" sz="quarter" idx="25"/>
          </p:nvPr>
        </p:nvSpPr>
        <p:spPr>
          <a:xfrm>
            <a:off x="5105713" y="34835486"/>
            <a:ext cx="14536633" cy="2670664"/>
          </a:xfrm>
          <a:prstGeom prst="rect">
            <a:avLst/>
          </a:prstGeom>
        </p:spPr>
        <p:txBody>
          <a:bodyPr>
            <a:norm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65" name="TextBox 64">
            <a:extLst>
              <a:ext uri="{FF2B5EF4-FFF2-40B4-BE49-F238E27FC236}">
                <a16:creationId xmlns:a16="http://schemas.microsoft.com/office/drawing/2014/main" id="{A2809904-14CB-6D15-528F-9FC2ECF2445E}"/>
              </a:ext>
            </a:extLst>
          </p:cNvPr>
          <p:cNvSpPr txBox="1"/>
          <p:nvPr userDrawn="1"/>
        </p:nvSpPr>
        <p:spPr>
          <a:xfrm>
            <a:off x="19100800" y="3098800"/>
            <a:ext cx="184731" cy="469359"/>
          </a:xfrm>
          <a:prstGeom prst="rect">
            <a:avLst/>
          </a:prstGeom>
          <a:noFill/>
        </p:spPr>
        <p:txBody>
          <a:bodyPr wrap="none" rtlCol="0">
            <a:spAutoFit/>
          </a:bodyPr>
          <a:lstStyle/>
          <a:p>
            <a:endParaRPr lang="en-US" sz="2450" dirty="0"/>
          </a:p>
        </p:txBody>
      </p:sp>
      <p:sp>
        <p:nvSpPr>
          <p:cNvPr id="67" name="Text Placeholder 66">
            <a:extLst>
              <a:ext uri="{FF2B5EF4-FFF2-40B4-BE49-F238E27FC236}">
                <a16:creationId xmlns:a16="http://schemas.microsoft.com/office/drawing/2014/main" id="{A9A1F663-3BD5-83EE-F8A6-4E97B758DF45}"/>
              </a:ext>
            </a:extLst>
          </p:cNvPr>
          <p:cNvSpPr>
            <a:spLocks noGrp="1"/>
          </p:cNvSpPr>
          <p:nvPr>
            <p:ph type="body" sz="quarter" idx="26" hasCustomPrompt="1"/>
          </p:nvPr>
        </p:nvSpPr>
        <p:spPr>
          <a:xfrm>
            <a:off x="1785408" y="1952096"/>
            <a:ext cx="34404300" cy="3787511"/>
          </a:xfrm>
          <a:prstGeom prst="rect">
            <a:avLst/>
          </a:prstGeom>
        </p:spPr>
        <p:txBody>
          <a:bodyPr/>
          <a:lstStyle>
            <a:lvl1pPr marL="0" indent="0">
              <a:buNone/>
              <a:defRPr sz="11200">
                <a:solidFill>
                  <a:schemeClr val="accent1"/>
                </a:solidFill>
              </a:defRPr>
            </a:lvl1pPr>
            <a:lvl2pPr marL="2560393" indent="0">
              <a:buNone/>
              <a:defRPr sz="11200">
                <a:solidFill>
                  <a:schemeClr val="accent1"/>
                </a:solidFill>
              </a:defRPr>
            </a:lvl2pPr>
            <a:lvl3pPr marL="5120786" indent="0">
              <a:buNone/>
              <a:defRPr sz="11200">
                <a:solidFill>
                  <a:schemeClr val="accent1"/>
                </a:solidFill>
              </a:defRPr>
            </a:lvl3pPr>
            <a:lvl4pPr marL="7681179" indent="0">
              <a:buNone/>
              <a:defRPr sz="11200">
                <a:solidFill>
                  <a:schemeClr val="accent1"/>
                </a:solidFill>
              </a:defRPr>
            </a:lvl4pPr>
            <a:lvl5pPr marL="10241573" indent="0">
              <a:buNone/>
              <a:defRPr sz="11200">
                <a:solidFill>
                  <a:schemeClr val="accent1"/>
                </a:solidFill>
              </a:defRPr>
            </a:lvl5pPr>
          </a:lstStyle>
          <a:p>
            <a:pPr lvl="0"/>
            <a:r>
              <a:rPr lang="en-US" dirty="0"/>
              <a:t>Click to edit Master title style</a:t>
            </a:r>
          </a:p>
        </p:txBody>
      </p:sp>
      <p:pic>
        <p:nvPicPr>
          <p:cNvPr id="6" name="Picture 5">
            <a:extLst>
              <a:ext uri="{FF2B5EF4-FFF2-40B4-BE49-F238E27FC236}">
                <a16:creationId xmlns:a16="http://schemas.microsoft.com/office/drawing/2014/main" id="{0AAB0094-088E-58AA-B725-B0DA85D6C66E}"/>
              </a:ext>
            </a:extLst>
          </p:cNvPr>
          <p:cNvPicPr>
            <a:picLocks noChangeAspect="1"/>
          </p:cNvPicPr>
          <p:nvPr userDrawn="1"/>
        </p:nvPicPr>
        <p:blipFill>
          <a:blip r:embed="rId3"/>
          <a:stretch>
            <a:fillRect/>
          </a:stretch>
        </p:blipFill>
        <p:spPr>
          <a:xfrm>
            <a:off x="41914657" y="2050474"/>
            <a:ext cx="7772400" cy="2140071"/>
          </a:xfrm>
          <a:prstGeom prst="rect">
            <a:avLst/>
          </a:prstGeom>
        </p:spPr>
      </p:pic>
      <p:pic>
        <p:nvPicPr>
          <p:cNvPr id="8" name="Picture 7">
            <a:extLst>
              <a:ext uri="{FF2B5EF4-FFF2-40B4-BE49-F238E27FC236}">
                <a16:creationId xmlns:a16="http://schemas.microsoft.com/office/drawing/2014/main" id="{E0B1D082-903B-DF31-6E43-460D5F6A0EDD}"/>
              </a:ext>
            </a:extLst>
          </p:cNvPr>
          <p:cNvPicPr>
            <a:picLocks noChangeAspect="1"/>
          </p:cNvPicPr>
          <p:nvPr userDrawn="1"/>
        </p:nvPicPr>
        <p:blipFill>
          <a:blip r:embed="rId4"/>
          <a:srcRect/>
          <a:stretch/>
        </p:blipFill>
        <p:spPr>
          <a:xfrm>
            <a:off x="39988520" y="33077897"/>
            <a:ext cx="10840901" cy="6552857"/>
          </a:xfrm>
          <a:prstGeom prst="rect">
            <a:avLst/>
          </a:prstGeom>
        </p:spPr>
      </p:pic>
    </p:spTree>
    <p:extLst>
      <p:ext uri="{BB962C8B-B14F-4D97-AF65-F5344CB8AC3E}">
        <p14:creationId xmlns:p14="http://schemas.microsoft.com/office/powerpoint/2010/main" val="1647786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80544E-CC30-88CC-76D4-8B87981A6489}"/>
              </a:ext>
            </a:extLst>
          </p:cNvPr>
          <p:cNvSpPr/>
          <p:nvPr userDrawn="1"/>
        </p:nvSpPr>
        <p:spPr>
          <a:xfrm rot="10800000" flipH="1">
            <a:off x="0" y="0"/>
            <a:ext cx="51206400" cy="32331633"/>
          </a:xfrm>
          <a:prstGeom prst="rect">
            <a:avLst/>
          </a:prstGeom>
          <a:gradFill flip="none" rotWithShape="1">
            <a:gsLst>
              <a:gs pos="0">
                <a:srgbClr val="245898">
                  <a:alpha val="80874"/>
                </a:srgbClr>
              </a:gs>
              <a:gs pos="60000">
                <a:srgbClr val="00102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0"/>
          </a:p>
        </p:txBody>
      </p:sp>
      <p:sp>
        <p:nvSpPr>
          <p:cNvPr id="3" name="Subtitle 2"/>
          <p:cNvSpPr>
            <a:spLocks noGrp="1"/>
          </p:cNvSpPr>
          <p:nvPr>
            <p:ph type="subTitle" idx="1"/>
          </p:nvPr>
        </p:nvSpPr>
        <p:spPr>
          <a:xfrm>
            <a:off x="1786027" y="6212349"/>
            <a:ext cx="34404294" cy="1955076"/>
          </a:xfrm>
          <a:prstGeom prst="rect">
            <a:avLst/>
          </a:prstGeom>
        </p:spPr>
        <p:txBody>
          <a:bodyPr/>
          <a:lstStyle>
            <a:lvl1pPr marL="0" indent="0" algn="l">
              <a:buNone/>
              <a:defRPr sz="7000">
                <a:solidFill>
                  <a:schemeClr val="bg1"/>
                </a:solidFill>
              </a:defRPr>
            </a:lvl1pPr>
            <a:lvl2pPr marL="2560393" indent="0" algn="ctr">
              <a:buNone/>
              <a:defRPr sz="11200"/>
            </a:lvl2pPr>
            <a:lvl3pPr marL="5120786" indent="0" algn="ctr">
              <a:buNone/>
              <a:defRPr sz="10080"/>
            </a:lvl3pPr>
            <a:lvl4pPr marL="7681179" indent="0" algn="ctr">
              <a:buNone/>
              <a:defRPr sz="8960"/>
            </a:lvl4pPr>
            <a:lvl5pPr marL="10241573" indent="0" algn="ctr">
              <a:buNone/>
              <a:defRPr sz="8960"/>
            </a:lvl5pPr>
            <a:lvl6pPr marL="12801966" indent="0" algn="ctr">
              <a:buNone/>
              <a:defRPr sz="8960"/>
            </a:lvl6pPr>
            <a:lvl7pPr marL="15362359" indent="0" algn="ctr">
              <a:buNone/>
              <a:defRPr sz="8960"/>
            </a:lvl7pPr>
            <a:lvl8pPr marL="17922752" indent="0" algn="ctr">
              <a:buNone/>
              <a:defRPr sz="8960"/>
            </a:lvl8pPr>
            <a:lvl9pPr marL="20483145" indent="0" algn="ctr">
              <a:buNone/>
              <a:defRPr sz="8960"/>
            </a:lvl9pPr>
          </a:lstStyle>
          <a:p>
            <a:r>
              <a:rPr lang="en-US" dirty="0"/>
              <a:t>Click to edit Master subtitle style</a:t>
            </a:r>
          </a:p>
        </p:txBody>
      </p:sp>
      <p:grpSp>
        <p:nvGrpSpPr>
          <p:cNvPr id="8" name="Group 7">
            <a:extLst>
              <a:ext uri="{FF2B5EF4-FFF2-40B4-BE49-F238E27FC236}">
                <a16:creationId xmlns:a16="http://schemas.microsoft.com/office/drawing/2014/main" id="{D8D7A6B8-827E-93FD-DA26-3B4F345A2F91}"/>
              </a:ext>
            </a:extLst>
          </p:cNvPr>
          <p:cNvGrpSpPr/>
          <p:nvPr userDrawn="1"/>
        </p:nvGrpSpPr>
        <p:grpSpPr>
          <a:xfrm>
            <a:off x="38615999" y="1952812"/>
            <a:ext cx="10804374" cy="2975641"/>
            <a:chOff x="33444564" y="1138907"/>
            <a:chExt cx="8965678" cy="2469244"/>
          </a:xfrm>
        </p:grpSpPr>
        <p:pic>
          <p:nvPicPr>
            <p:cNvPr id="9" name="Picture 8">
              <a:extLst>
                <a:ext uri="{FF2B5EF4-FFF2-40B4-BE49-F238E27FC236}">
                  <a16:creationId xmlns:a16="http://schemas.microsoft.com/office/drawing/2014/main" id="{3C8F7178-A057-CD1E-8179-53AAE7E4B2C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39425998" y="1138907"/>
              <a:ext cx="2984244" cy="2469244"/>
            </a:xfrm>
            <a:prstGeom prst="rect">
              <a:avLst/>
            </a:prstGeom>
          </p:spPr>
        </p:pic>
        <p:sp>
          <p:nvSpPr>
            <p:cNvPr id="10" name="TextBox 9">
              <a:extLst>
                <a:ext uri="{FF2B5EF4-FFF2-40B4-BE49-F238E27FC236}">
                  <a16:creationId xmlns:a16="http://schemas.microsoft.com/office/drawing/2014/main" id="{9DA6B646-35D1-FB11-2518-A0B96B802255}"/>
                </a:ext>
              </a:extLst>
            </p:cNvPr>
            <p:cNvSpPr txBox="1"/>
            <p:nvPr/>
          </p:nvSpPr>
          <p:spPr>
            <a:xfrm>
              <a:off x="33444564" y="2078571"/>
              <a:ext cx="4947655" cy="720225"/>
            </a:xfrm>
            <a:prstGeom prst="rect">
              <a:avLst/>
            </a:prstGeom>
            <a:noFill/>
          </p:spPr>
          <p:txBody>
            <a:bodyPr wrap="square" rtlCol="0">
              <a:spAutoFit/>
            </a:bodyPr>
            <a:lstStyle/>
            <a:p>
              <a:pPr algn="r">
                <a:lnSpc>
                  <a:spcPct val="90000"/>
                </a:lnSpc>
              </a:pPr>
              <a:r>
                <a:rPr lang="en-US" sz="2800" b="0" i="0" dirty="0">
                  <a:solidFill>
                    <a:schemeClr val="bg1"/>
                  </a:solidFill>
                  <a:latin typeface="Arial" panose="020B0604020202020204" pitchFamily="34" charset="0"/>
                  <a:cs typeface="Arial" panose="020B0604020202020204" pitchFamily="34" charset="0"/>
                </a:rPr>
                <a:t>National Aeronautics and</a:t>
              </a:r>
            </a:p>
            <a:p>
              <a:pPr algn="r">
                <a:lnSpc>
                  <a:spcPct val="90000"/>
                </a:lnSpc>
              </a:pPr>
              <a:r>
                <a:rPr lang="en-US" sz="2800" b="0" i="0" dirty="0">
                  <a:solidFill>
                    <a:schemeClr val="bg1"/>
                  </a:solidFill>
                  <a:latin typeface="Arial" panose="020B0604020202020204" pitchFamily="34" charset="0"/>
                  <a:cs typeface="Arial" panose="020B0604020202020204" pitchFamily="34" charset="0"/>
                </a:rPr>
                <a:t>Space Administration</a:t>
              </a:r>
            </a:p>
          </p:txBody>
        </p:sp>
        <p:cxnSp>
          <p:nvCxnSpPr>
            <p:cNvPr id="11" name="Straight Connector 10">
              <a:extLst>
                <a:ext uri="{FF2B5EF4-FFF2-40B4-BE49-F238E27FC236}">
                  <a16:creationId xmlns:a16="http://schemas.microsoft.com/office/drawing/2014/main" id="{84818EED-25EF-66FE-42A6-913235DE9609}"/>
                </a:ext>
              </a:extLst>
            </p:cNvPr>
            <p:cNvCxnSpPr>
              <a:cxnSpLocks/>
            </p:cNvCxnSpPr>
            <p:nvPr/>
          </p:nvCxnSpPr>
          <p:spPr>
            <a:xfrm>
              <a:off x="38909109" y="1138907"/>
              <a:ext cx="0" cy="2438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Picture Placeholder 2">
            <a:extLst>
              <a:ext uri="{FF2B5EF4-FFF2-40B4-BE49-F238E27FC236}">
                <a16:creationId xmlns:a16="http://schemas.microsoft.com/office/drawing/2014/main" id="{709C73C3-C9F6-B302-D912-B0E6F5C48664}"/>
              </a:ext>
            </a:extLst>
          </p:cNvPr>
          <p:cNvSpPr>
            <a:spLocks noGrp="1" noChangeAspect="1"/>
          </p:cNvSpPr>
          <p:nvPr>
            <p:ph type="pic" idx="10" hasCustomPrompt="1"/>
          </p:nvPr>
        </p:nvSpPr>
        <p:spPr>
          <a:xfrm>
            <a:off x="1786027" y="33205809"/>
            <a:ext cx="4134713" cy="4036282"/>
          </a:xfrm>
          <a:prstGeom prst="rect">
            <a:avLst/>
          </a:prstGeom>
        </p:spPr>
        <p:txBody>
          <a:bodyPr anchor="ctr"/>
          <a:lstStyle>
            <a:lvl1pPr marL="0" indent="0">
              <a:buNone/>
              <a:defRPr sz="4200">
                <a:solidFill>
                  <a:schemeClr val="bg1"/>
                </a:solidFill>
              </a:defRPr>
            </a:lvl1pPr>
            <a:lvl2pPr marL="2560393" indent="0">
              <a:buNone/>
              <a:defRPr sz="15680"/>
            </a:lvl2pPr>
            <a:lvl3pPr marL="5120786" indent="0">
              <a:buNone/>
              <a:defRPr sz="13440"/>
            </a:lvl3pPr>
            <a:lvl4pPr marL="7681179" indent="0">
              <a:buNone/>
              <a:defRPr sz="11200"/>
            </a:lvl4pPr>
            <a:lvl5pPr marL="10241573" indent="0">
              <a:buNone/>
              <a:defRPr sz="11200"/>
            </a:lvl5pPr>
            <a:lvl6pPr marL="12801966" indent="0">
              <a:buNone/>
              <a:defRPr sz="11200"/>
            </a:lvl6pPr>
            <a:lvl7pPr marL="15362359" indent="0">
              <a:buNone/>
              <a:defRPr sz="11200"/>
            </a:lvl7pPr>
            <a:lvl8pPr marL="17922752" indent="0">
              <a:buNone/>
              <a:defRPr sz="11200"/>
            </a:lvl8pPr>
            <a:lvl9pPr marL="20483145" indent="0">
              <a:buNone/>
              <a:defRPr sz="11200"/>
            </a:lvl9pPr>
          </a:lstStyle>
          <a:p>
            <a:r>
              <a:rPr lang="en-US" dirty="0"/>
              <a:t>Click icon to add QR code image</a:t>
            </a:r>
          </a:p>
        </p:txBody>
      </p:sp>
      <p:sp>
        <p:nvSpPr>
          <p:cNvPr id="17" name="Text Placeholder 16">
            <a:extLst>
              <a:ext uri="{FF2B5EF4-FFF2-40B4-BE49-F238E27FC236}">
                <a16:creationId xmlns:a16="http://schemas.microsoft.com/office/drawing/2014/main" id="{DB4D4E7E-8F05-6BF4-84FD-4F10BEEF5D17}"/>
              </a:ext>
            </a:extLst>
          </p:cNvPr>
          <p:cNvSpPr>
            <a:spLocks noGrp="1"/>
          </p:cNvSpPr>
          <p:nvPr>
            <p:ph type="body" sz="quarter" idx="11"/>
          </p:nvPr>
        </p:nvSpPr>
        <p:spPr>
          <a:xfrm>
            <a:off x="1786027" y="8672393"/>
            <a:ext cx="34404294" cy="1355528"/>
          </a:xfrm>
          <a:prstGeom prst="rect">
            <a:avLst/>
          </a:prstGeom>
        </p:spPr>
        <p:txBody>
          <a:bodyPr/>
          <a:lstStyle>
            <a:lvl1pPr marL="0" indent="0">
              <a:buNone/>
              <a:defRPr sz="5600" b="1">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20" name="Text Placeholder 19">
            <a:extLst>
              <a:ext uri="{FF2B5EF4-FFF2-40B4-BE49-F238E27FC236}">
                <a16:creationId xmlns:a16="http://schemas.microsoft.com/office/drawing/2014/main" id="{2BC70BCB-80E2-79B4-B2F7-C3B863863D31}"/>
              </a:ext>
            </a:extLst>
          </p:cNvPr>
          <p:cNvSpPr>
            <a:spLocks noGrp="1"/>
          </p:cNvSpPr>
          <p:nvPr>
            <p:ph type="body" sz="quarter" idx="12"/>
          </p:nvPr>
        </p:nvSpPr>
        <p:spPr>
          <a:xfrm>
            <a:off x="1785408" y="12055211"/>
            <a:ext cx="14536633" cy="1955076"/>
          </a:xfrm>
          <a:prstGeom prst="rect">
            <a:avLst/>
          </a:prstGeom>
        </p:spPr>
        <p:txBody>
          <a:bodyPr/>
          <a:lstStyle>
            <a:lvl1pPr marL="0" indent="0">
              <a:buNone/>
              <a:defRPr sz="5600" b="1">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21" name="Text Placeholder 19">
            <a:extLst>
              <a:ext uri="{FF2B5EF4-FFF2-40B4-BE49-F238E27FC236}">
                <a16:creationId xmlns:a16="http://schemas.microsoft.com/office/drawing/2014/main" id="{64A8F7EF-F268-2AF3-918A-CCC759A780B1}"/>
              </a:ext>
            </a:extLst>
          </p:cNvPr>
          <p:cNvSpPr>
            <a:spLocks noGrp="1"/>
          </p:cNvSpPr>
          <p:nvPr>
            <p:ph type="body" sz="quarter" idx="13"/>
          </p:nvPr>
        </p:nvSpPr>
        <p:spPr>
          <a:xfrm>
            <a:off x="1785407" y="14515626"/>
            <a:ext cx="14536633" cy="1955076"/>
          </a:xfrm>
          <a:prstGeom prst="rect">
            <a:avLst/>
          </a:prstGeom>
        </p:spPr>
        <p:txBody>
          <a:bodyPr/>
          <a:lstStyle>
            <a:lvl1pPr marL="0" indent="0">
              <a:buNone/>
              <a:defRPr sz="2800" b="0">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22" name="Text Placeholder 19">
            <a:extLst>
              <a:ext uri="{FF2B5EF4-FFF2-40B4-BE49-F238E27FC236}">
                <a16:creationId xmlns:a16="http://schemas.microsoft.com/office/drawing/2014/main" id="{FCE29259-0FFC-F1C3-7E47-A0AC91DA11E9}"/>
              </a:ext>
            </a:extLst>
          </p:cNvPr>
          <p:cNvSpPr>
            <a:spLocks noGrp="1"/>
          </p:cNvSpPr>
          <p:nvPr>
            <p:ph type="body" sz="quarter" idx="14"/>
          </p:nvPr>
        </p:nvSpPr>
        <p:spPr>
          <a:xfrm>
            <a:off x="18334884" y="12055211"/>
            <a:ext cx="14536633" cy="1955076"/>
          </a:xfrm>
          <a:prstGeom prst="rect">
            <a:avLst/>
          </a:prstGeom>
        </p:spPr>
        <p:txBody>
          <a:bodyPr/>
          <a:lstStyle>
            <a:lvl1pPr marL="0" indent="0">
              <a:buNone/>
              <a:defRPr sz="5600" b="1">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23" name="Text Placeholder 19">
            <a:extLst>
              <a:ext uri="{FF2B5EF4-FFF2-40B4-BE49-F238E27FC236}">
                <a16:creationId xmlns:a16="http://schemas.microsoft.com/office/drawing/2014/main" id="{89CAACA6-9C5E-24D3-EB8A-8AA7E3CA2F33}"/>
              </a:ext>
            </a:extLst>
          </p:cNvPr>
          <p:cNvSpPr>
            <a:spLocks noGrp="1"/>
          </p:cNvSpPr>
          <p:nvPr>
            <p:ph type="body" sz="quarter" idx="15"/>
          </p:nvPr>
        </p:nvSpPr>
        <p:spPr>
          <a:xfrm>
            <a:off x="18334882" y="14515626"/>
            <a:ext cx="14536633" cy="1955076"/>
          </a:xfrm>
          <a:prstGeom prst="rect">
            <a:avLst/>
          </a:prstGeom>
        </p:spPr>
        <p:txBody>
          <a:bodyPr/>
          <a:lstStyle>
            <a:lvl1pPr marL="0" indent="0">
              <a:buNone/>
              <a:defRPr sz="2800" b="0">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24" name="Text Placeholder 19">
            <a:extLst>
              <a:ext uri="{FF2B5EF4-FFF2-40B4-BE49-F238E27FC236}">
                <a16:creationId xmlns:a16="http://schemas.microsoft.com/office/drawing/2014/main" id="{634D4296-29AD-CB94-1F90-2F566E44B207}"/>
              </a:ext>
            </a:extLst>
          </p:cNvPr>
          <p:cNvSpPr>
            <a:spLocks noGrp="1"/>
          </p:cNvSpPr>
          <p:nvPr>
            <p:ph type="body" sz="quarter" idx="16"/>
          </p:nvPr>
        </p:nvSpPr>
        <p:spPr>
          <a:xfrm>
            <a:off x="34883741" y="12055211"/>
            <a:ext cx="14536633" cy="1955076"/>
          </a:xfrm>
          <a:prstGeom prst="rect">
            <a:avLst/>
          </a:prstGeom>
        </p:spPr>
        <p:txBody>
          <a:bodyPr/>
          <a:lstStyle>
            <a:lvl1pPr marL="0" indent="0">
              <a:buNone/>
              <a:defRPr sz="5600" b="1">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25" name="Text Placeholder 19">
            <a:extLst>
              <a:ext uri="{FF2B5EF4-FFF2-40B4-BE49-F238E27FC236}">
                <a16:creationId xmlns:a16="http://schemas.microsoft.com/office/drawing/2014/main" id="{0A02CA60-FBC8-F4D3-55F5-33B03A259D5D}"/>
              </a:ext>
            </a:extLst>
          </p:cNvPr>
          <p:cNvSpPr>
            <a:spLocks noGrp="1"/>
          </p:cNvSpPr>
          <p:nvPr>
            <p:ph type="body" sz="quarter" idx="17"/>
          </p:nvPr>
        </p:nvSpPr>
        <p:spPr>
          <a:xfrm>
            <a:off x="34883740" y="14515626"/>
            <a:ext cx="14536633" cy="1955076"/>
          </a:xfrm>
          <a:prstGeom prst="rect">
            <a:avLst/>
          </a:prstGeom>
        </p:spPr>
        <p:txBody>
          <a:bodyPr/>
          <a:lstStyle>
            <a:lvl1pPr marL="0" indent="0">
              <a:buNone/>
              <a:defRPr sz="2800" b="0">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26" name="Picture Placeholder 2">
            <a:extLst>
              <a:ext uri="{FF2B5EF4-FFF2-40B4-BE49-F238E27FC236}">
                <a16:creationId xmlns:a16="http://schemas.microsoft.com/office/drawing/2014/main" id="{AB4FFE9E-3814-8B3B-235B-338A66EEE3DC}"/>
              </a:ext>
            </a:extLst>
          </p:cNvPr>
          <p:cNvSpPr>
            <a:spLocks noGrp="1" noChangeAspect="1"/>
          </p:cNvSpPr>
          <p:nvPr>
            <p:ph type="pic" idx="18" hasCustomPrompt="1"/>
          </p:nvPr>
        </p:nvSpPr>
        <p:spPr>
          <a:xfrm>
            <a:off x="18334881" y="17276839"/>
            <a:ext cx="14536633" cy="6702915"/>
          </a:xfrm>
          <a:prstGeom prst="rect">
            <a:avLst/>
          </a:prstGeom>
        </p:spPr>
        <p:txBody>
          <a:bodyPr anchor="ctr"/>
          <a:lstStyle>
            <a:lvl1pPr marL="0" indent="0">
              <a:buNone/>
              <a:defRPr sz="4200">
                <a:solidFill>
                  <a:schemeClr val="tx1"/>
                </a:solidFill>
              </a:defRPr>
            </a:lvl1pPr>
            <a:lvl2pPr marL="2560393" indent="0">
              <a:buNone/>
              <a:defRPr sz="15680"/>
            </a:lvl2pPr>
            <a:lvl3pPr marL="5120786" indent="0">
              <a:buNone/>
              <a:defRPr sz="13440"/>
            </a:lvl3pPr>
            <a:lvl4pPr marL="7681179" indent="0">
              <a:buNone/>
              <a:defRPr sz="11200"/>
            </a:lvl4pPr>
            <a:lvl5pPr marL="10241573" indent="0">
              <a:buNone/>
              <a:defRPr sz="11200"/>
            </a:lvl5pPr>
            <a:lvl6pPr marL="12801966" indent="0">
              <a:buNone/>
              <a:defRPr sz="11200"/>
            </a:lvl6pPr>
            <a:lvl7pPr marL="15362359" indent="0">
              <a:buNone/>
              <a:defRPr sz="11200"/>
            </a:lvl7pPr>
            <a:lvl8pPr marL="17922752" indent="0">
              <a:buNone/>
              <a:defRPr sz="11200"/>
            </a:lvl8pPr>
            <a:lvl9pPr marL="20483145" indent="0">
              <a:buNone/>
              <a:defRPr sz="11200"/>
            </a:lvl9pPr>
          </a:lstStyle>
          <a:p>
            <a:r>
              <a:rPr lang="en-US" dirty="0"/>
              <a:t>Click icon to add image</a:t>
            </a:r>
          </a:p>
        </p:txBody>
      </p:sp>
      <p:sp>
        <p:nvSpPr>
          <p:cNvPr id="27" name="Text Placeholder 19">
            <a:extLst>
              <a:ext uri="{FF2B5EF4-FFF2-40B4-BE49-F238E27FC236}">
                <a16:creationId xmlns:a16="http://schemas.microsoft.com/office/drawing/2014/main" id="{E9B59332-8020-CCF2-6B59-0ADBBA342586}"/>
              </a:ext>
            </a:extLst>
          </p:cNvPr>
          <p:cNvSpPr>
            <a:spLocks noGrp="1"/>
          </p:cNvSpPr>
          <p:nvPr>
            <p:ph type="body" sz="quarter" idx="19"/>
          </p:nvPr>
        </p:nvSpPr>
        <p:spPr>
          <a:xfrm>
            <a:off x="18334880" y="24485094"/>
            <a:ext cx="14536633" cy="1955076"/>
          </a:xfrm>
          <a:prstGeom prst="rect">
            <a:avLst/>
          </a:prstGeom>
        </p:spPr>
        <p:txBody>
          <a:bodyPr/>
          <a:lstStyle>
            <a:lvl1pPr marL="0" indent="0">
              <a:buNone/>
              <a:defRPr sz="2800" b="0" i="1">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28" name="Text Placeholder 19">
            <a:extLst>
              <a:ext uri="{FF2B5EF4-FFF2-40B4-BE49-F238E27FC236}">
                <a16:creationId xmlns:a16="http://schemas.microsoft.com/office/drawing/2014/main" id="{0F3FAFF8-D3D5-7471-10BE-0B494E9C855D}"/>
              </a:ext>
            </a:extLst>
          </p:cNvPr>
          <p:cNvSpPr>
            <a:spLocks noGrp="1"/>
          </p:cNvSpPr>
          <p:nvPr>
            <p:ph type="body" sz="quarter" idx="20"/>
          </p:nvPr>
        </p:nvSpPr>
        <p:spPr>
          <a:xfrm>
            <a:off x="18334879" y="27253453"/>
            <a:ext cx="14536633" cy="1955076"/>
          </a:xfrm>
          <a:prstGeom prst="rect">
            <a:avLst/>
          </a:prstGeom>
        </p:spPr>
        <p:txBody>
          <a:bodyPr/>
          <a:lstStyle>
            <a:lvl1pPr marL="0" indent="0">
              <a:buNone/>
              <a:defRPr sz="2800" b="0">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29" name="Text Placeholder 19">
            <a:extLst>
              <a:ext uri="{FF2B5EF4-FFF2-40B4-BE49-F238E27FC236}">
                <a16:creationId xmlns:a16="http://schemas.microsoft.com/office/drawing/2014/main" id="{D3950C47-6A61-0C57-B49B-F78CBB5ECE9C}"/>
              </a:ext>
            </a:extLst>
          </p:cNvPr>
          <p:cNvSpPr>
            <a:spLocks noGrp="1"/>
          </p:cNvSpPr>
          <p:nvPr>
            <p:ph type="body" sz="quarter" idx="21"/>
          </p:nvPr>
        </p:nvSpPr>
        <p:spPr>
          <a:xfrm>
            <a:off x="1785407" y="18118182"/>
            <a:ext cx="14536633" cy="1955076"/>
          </a:xfrm>
          <a:prstGeom prst="rect">
            <a:avLst/>
          </a:prstGeom>
        </p:spPr>
        <p:txBody>
          <a:bodyPr/>
          <a:lstStyle>
            <a:lvl1pPr marL="0" indent="0">
              <a:buNone/>
              <a:defRPr sz="5600" b="1">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30" name="Text Placeholder 19">
            <a:extLst>
              <a:ext uri="{FF2B5EF4-FFF2-40B4-BE49-F238E27FC236}">
                <a16:creationId xmlns:a16="http://schemas.microsoft.com/office/drawing/2014/main" id="{59F82159-38B3-0112-555D-9FA1E1973EBB}"/>
              </a:ext>
            </a:extLst>
          </p:cNvPr>
          <p:cNvSpPr>
            <a:spLocks noGrp="1"/>
          </p:cNvSpPr>
          <p:nvPr>
            <p:ph type="body" sz="quarter" idx="22"/>
          </p:nvPr>
        </p:nvSpPr>
        <p:spPr>
          <a:xfrm>
            <a:off x="1785405" y="20578597"/>
            <a:ext cx="14536633" cy="1955076"/>
          </a:xfrm>
          <a:prstGeom prst="rect">
            <a:avLst/>
          </a:prstGeom>
        </p:spPr>
        <p:txBody>
          <a:bodyPr/>
          <a:lstStyle>
            <a:lvl1pPr marL="0" indent="0">
              <a:buNone/>
              <a:defRPr sz="2800" b="0">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31" name="Text Placeholder 19">
            <a:extLst>
              <a:ext uri="{FF2B5EF4-FFF2-40B4-BE49-F238E27FC236}">
                <a16:creationId xmlns:a16="http://schemas.microsoft.com/office/drawing/2014/main" id="{3F81C6B8-5B02-7488-EB3D-FAA2EFF4E401}"/>
              </a:ext>
            </a:extLst>
          </p:cNvPr>
          <p:cNvSpPr>
            <a:spLocks noGrp="1"/>
          </p:cNvSpPr>
          <p:nvPr>
            <p:ph type="body" sz="quarter" idx="23"/>
          </p:nvPr>
        </p:nvSpPr>
        <p:spPr>
          <a:xfrm>
            <a:off x="34883740" y="17898074"/>
            <a:ext cx="14536633" cy="1955076"/>
          </a:xfrm>
          <a:prstGeom prst="rect">
            <a:avLst/>
          </a:prstGeom>
        </p:spPr>
        <p:txBody>
          <a:bodyPr/>
          <a:lstStyle>
            <a:lvl1pPr marL="0" indent="0">
              <a:buNone/>
              <a:defRPr sz="5600" b="1">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32" name="Text Placeholder 19">
            <a:extLst>
              <a:ext uri="{FF2B5EF4-FFF2-40B4-BE49-F238E27FC236}">
                <a16:creationId xmlns:a16="http://schemas.microsoft.com/office/drawing/2014/main" id="{886E8DC3-7BA8-C201-7C26-F1BFF5066F39}"/>
              </a:ext>
            </a:extLst>
          </p:cNvPr>
          <p:cNvSpPr>
            <a:spLocks noGrp="1"/>
          </p:cNvSpPr>
          <p:nvPr>
            <p:ph type="body" sz="quarter" idx="24"/>
          </p:nvPr>
        </p:nvSpPr>
        <p:spPr>
          <a:xfrm>
            <a:off x="34883739" y="20358489"/>
            <a:ext cx="14536633" cy="1955076"/>
          </a:xfrm>
          <a:prstGeom prst="rect">
            <a:avLst/>
          </a:prstGeom>
        </p:spPr>
        <p:txBody>
          <a:bodyPr/>
          <a:lstStyle>
            <a:lvl1pPr marL="0" indent="0">
              <a:buNone/>
              <a:defRPr sz="2800" b="0">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sp>
        <p:nvSpPr>
          <p:cNvPr id="33" name="Text Placeholder 19">
            <a:extLst>
              <a:ext uri="{FF2B5EF4-FFF2-40B4-BE49-F238E27FC236}">
                <a16:creationId xmlns:a16="http://schemas.microsoft.com/office/drawing/2014/main" id="{6ADC8D83-D60C-6F57-BE4F-0F43E6550451}"/>
              </a:ext>
            </a:extLst>
          </p:cNvPr>
          <p:cNvSpPr>
            <a:spLocks noGrp="1"/>
          </p:cNvSpPr>
          <p:nvPr>
            <p:ph type="body" sz="quarter" idx="25"/>
          </p:nvPr>
        </p:nvSpPr>
        <p:spPr>
          <a:xfrm>
            <a:off x="6777879" y="33525780"/>
            <a:ext cx="14536633" cy="3465065"/>
          </a:xfrm>
          <a:prstGeom prst="rect">
            <a:avLst/>
          </a:prstGeom>
        </p:spPr>
        <p:txBody>
          <a:bodyPr/>
          <a:lstStyle>
            <a:lvl1pPr marL="0" indent="0">
              <a:buNone/>
              <a:defRPr sz="4200" b="1">
                <a:solidFill>
                  <a:schemeClr val="bg1"/>
                </a:solidFill>
              </a:defRPr>
            </a:lvl1pPr>
            <a:lvl2pPr marL="2560393" indent="0">
              <a:buNone/>
              <a:defRPr/>
            </a:lvl2pPr>
            <a:lvl3pPr marL="5120786" indent="0">
              <a:buNone/>
              <a:defRPr/>
            </a:lvl3pPr>
            <a:lvl4pPr marL="7681179" indent="0">
              <a:buNone/>
              <a:defRPr/>
            </a:lvl4pPr>
            <a:lvl5pPr marL="10241573" indent="0">
              <a:buNone/>
              <a:defRPr/>
            </a:lvl5pPr>
          </a:lstStyle>
          <a:p>
            <a:pPr lvl="0"/>
            <a:r>
              <a:rPr lang="en-US" dirty="0"/>
              <a:t>Click to edit Master text styles</a:t>
            </a:r>
          </a:p>
        </p:txBody>
      </p:sp>
      <p:cxnSp>
        <p:nvCxnSpPr>
          <p:cNvPr id="41" name="Straight Connector 40">
            <a:extLst>
              <a:ext uri="{FF2B5EF4-FFF2-40B4-BE49-F238E27FC236}">
                <a16:creationId xmlns:a16="http://schemas.microsoft.com/office/drawing/2014/main" id="{5A9FAB4D-9696-84B4-CD50-9CAD45661C3D}"/>
              </a:ext>
            </a:extLst>
          </p:cNvPr>
          <p:cNvCxnSpPr>
            <a:cxnSpLocks/>
          </p:cNvCxnSpPr>
          <p:nvPr userDrawn="1"/>
        </p:nvCxnSpPr>
        <p:spPr>
          <a:xfrm>
            <a:off x="1629819" y="-4741333"/>
            <a:ext cx="0" cy="426720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044808B-D2AB-3DE2-2C11-986CFA72DD2B}"/>
              </a:ext>
            </a:extLst>
          </p:cNvPr>
          <p:cNvCxnSpPr>
            <a:cxnSpLocks/>
          </p:cNvCxnSpPr>
          <p:nvPr userDrawn="1"/>
        </p:nvCxnSpPr>
        <p:spPr>
          <a:xfrm>
            <a:off x="1696491" y="38878933"/>
            <a:ext cx="0" cy="426720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9A1F86D-0A35-C794-10FD-94BF243A4139}"/>
              </a:ext>
            </a:extLst>
          </p:cNvPr>
          <p:cNvCxnSpPr>
            <a:cxnSpLocks/>
          </p:cNvCxnSpPr>
          <p:nvPr userDrawn="1"/>
        </p:nvCxnSpPr>
        <p:spPr>
          <a:xfrm flipH="1">
            <a:off x="-4741333" y="2169160"/>
            <a:ext cx="4267200" cy="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E332EBF-E94F-1057-1D0C-8BCF564D039B}"/>
              </a:ext>
            </a:extLst>
          </p:cNvPr>
          <p:cNvCxnSpPr>
            <a:cxnSpLocks/>
          </p:cNvCxnSpPr>
          <p:nvPr userDrawn="1"/>
        </p:nvCxnSpPr>
        <p:spPr>
          <a:xfrm flipH="1">
            <a:off x="-4741333" y="30310888"/>
            <a:ext cx="4267200" cy="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B7A371F-43DD-3DE1-2787-5C48AB61DFED}"/>
              </a:ext>
            </a:extLst>
          </p:cNvPr>
          <p:cNvCxnSpPr>
            <a:cxnSpLocks/>
          </p:cNvCxnSpPr>
          <p:nvPr userDrawn="1"/>
        </p:nvCxnSpPr>
        <p:spPr>
          <a:xfrm flipH="1">
            <a:off x="51680533" y="30310888"/>
            <a:ext cx="4267200" cy="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AC53267-974A-81DA-E3F0-D9A8228EC576}"/>
              </a:ext>
            </a:extLst>
          </p:cNvPr>
          <p:cNvCxnSpPr>
            <a:cxnSpLocks/>
          </p:cNvCxnSpPr>
          <p:nvPr userDrawn="1"/>
        </p:nvCxnSpPr>
        <p:spPr>
          <a:xfrm>
            <a:off x="49605576" y="38878933"/>
            <a:ext cx="0" cy="426720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6A77181-696B-44E0-28CC-5ADA8ECA50F3}"/>
              </a:ext>
            </a:extLst>
          </p:cNvPr>
          <p:cNvCxnSpPr>
            <a:cxnSpLocks/>
          </p:cNvCxnSpPr>
          <p:nvPr userDrawn="1"/>
        </p:nvCxnSpPr>
        <p:spPr>
          <a:xfrm flipH="1">
            <a:off x="51680533" y="2062480"/>
            <a:ext cx="4267200" cy="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6879A34-A329-24E7-7C34-2F91B8C0FCDC}"/>
              </a:ext>
            </a:extLst>
          </p:cNvPr>
          <p:cNvCxnSpPr>
            <a:cxnSpLocks/>
          </p:cNvCxnSpPr>
          <p:nvPr userDrawn="1"/>
        </p:nvCxnSpPr>
        <p:spPr>
          <a:xfrm>
            <a:off x="49687057" y="-4741333"/>
            <a:ext cx="0" cy="426720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CC30B7E0-EE95-C88A-048C-2FBC87FD4FCF}"/>
              </a:ext>
            </a:extLst>
          </p:cNvPr>
          <p:cNvSpPr txBox="1"/>
          <p:nvPr userDrawn="1"/>
        </p:nvSpPr>
        <p:spPr>
          <a:xfrm>
            <a:off x="2348578" y="-1205772"/>
            <a:ext cx="7144325" cy="738664"/>
          </a:xfrm>
          <a:prstGeom prst="rect">
            <a:avLst/>
          </a:prstGeom>
          <a:noFill/>
        </p:spPr>
        <p:txBody>
          <a:bodyPr wrap="square" rtlCol="0">
            <a:spAutoFit/>
          </a:bodyPr>
          <a:lstStyle/>
          <a:p>
            <a:r>
              <a:rPr lang="en-US" sz="4200" dirty="0">
                <a:solidFill>
                  <a:schemeClr val="accent3"/>
                </a:solidFill>
              </a:rPr>
              <a:t>Keep content inside margin</a:t>
            </a:r>
          </a:p>
        </p:txBody>
      </p:sp>
      <p:sp>
        <p:nvSpPr>
          <p:cNvPr id="57" name="TextBox 56">
            <a:extLst>
              <a:ext uri="{FF2B5EF4-FFF2-40B4-BE49-F238E27FC236}">
                <a16:creationId xmlns:a16="http://schemas.microsoft.com/office/drawing/2014/main" id="{8F850044-1257-7382-39BC-AE66A0B7077E}"/>
              </a:ext>
            </a:extLst>
          </p:cNvPr>
          <p:cNvSpPr txBox="1"/>
          <p:nvPr userDrawn="1"/>
        </p:nvSpPr>
        <p:spPr>
          <a:xfrm>
            <a:off x="42428698" y="-1045094"/>
            <a:ext cx="7144325" cy="738664"/>
          </a:xfrm>
          <a:prstGeom prst="rect">
            <a:avLst/>
          </a:prstGeom>
          <a:noFill/>
        </p:spPr>
        <p:txBody>
          <a:bodyPr wrap="square" rtlCol="0">
            <a:spAutoFit/>
          </a:bodyPr>
          <a:lstStyle/>
          <a:p>
            <a:r>
              <a:rPr lang="en-US" sz="4200" dirty="0">
                <a:solidFill>
                  <a:schemeClr val="accent3"/>
                </a:solidFill>
              </a:rPr>
              <a:t>Keep content inside margin</a:t>
            </a:r>
          </a:p>
        </p:txBody>
      </p:sp>
      <p:sp>
        <p:nvSpPr>
          <p:cNvPr id="58" name="TextBox 57">
            <a:extLst>
              <a:ext uri="{FF2B5EF4-FFF2-40B4-BE49-F238E27FC236}">
                <a16:creationId xmlns:a16="http://schemas.microsoft.com/office/drawing/2014/main" id="{174F6703-81DF-2888-5862-8EB10153C170}"/>
              </a:ext>
            </a:extLst>
          </p:cNvPr>
          <p:cNvSpPr txBox="1"/>
          <p:nvPr userDrawn="1"/>
        </p:nvSpPr>
        <p:spPr>
          <a:xfrm>
            <a:off x="-7618457" y="2632258"/>
            <a:ext cx="6978806" cy="738664"/>
          </a:xfrm>
          <a:prstGeom prst="rect">
            <a:avLst/>
          </a:prstGeom>
          <a:noFill/>
        </p:spPr>
        <p:txBody>
          <a:bodyPr wrap="square" rtlCol="0">
            <a:spAutoFit/>
          </a:bodyPr>
          <a:lstStyle/>
          <a:p>
            <a:pPr algn="r"/>
            <a:r>
              <a:rPr lang="en-US" sz="4200" dirty="0">
                <a:solidFill>
                  <a:schemeClr val="accent3"/>
                </a:solidFill>
              </a:rPr>
              <a:t>Keep content inside margin</a:t>
            </a:r>
          </a:p>
        </p:txBody>
      </p:sp>
      <p:sp>
        <p:nvSpPr>
          <p:cNvPr id="59" name="TextBox 58">
            <a:extLst>
              <a:ext uri="{FF2B5EF4-FFF2-40B4-BE49-F238E27FC236}">
                <a16:creationId xmlns:a16="http://schemas.microsoft.com/office/drawing/2014/main" id="{CA4AC0FC-6E43-76E1-9543-978B4A1AD166}"/>
              </a:ext>
            </a:extLst>
          </p:cNvPr>
          <p:cNvSpPr txBox="1"/>
          <p:nvPr userDrawn="1"/>
        </p:nvSpPr>
        <p:spPr>
          <a:xfrm>
            <a:off x="-7618457" y="29208528"/>
            <a:ext cx="6978806" cy="738664"/>
          </a:xfrm>
          <a:prstGeom prst="rect">
            <a:avLst/>
          </a:prstGeom>
          <a:noFill/>
        </p:spPr>
        <p:txBody>
          <a:bodyPr wrap="square" rtlCol="0">
            <a:spAutoFit/>
          </a:bodyPr>
          <a:lstStyle/>
          <a:p>
            <a:pPr algn="r"/>
            <a:r>
              <a:rPr lang="en-US" sz="4200" dirty="0">
                <a:solidFill>
                  <a:schemeClr val="accent3"/>
                </a:solidFill>
              </a:rPr>
              <a:t>Keep content inside margin</a:t>
            </a:r>
          </a:p>
        </p:txBody>
      </p:sp>
      <p:sp>
        <p:nvSpPr>
          <p:cNvPr id="60" name="TextBox 59">
            <a:extLst>
              <a:ext uri="{FF2B5EF4-FFF2-40B4-BE49-F238E27FC236}">
                <a16:creationId xmlns:a16="http://schemas.microsoft.com/office/drawing/2014/main" id="{3978D7D0-565C-0C7A-3FA8-F1758DD8BB8C}"/>
              </a:ext>
            </a:extLst>
          </p:cNvPr>
          <p:cNvSpPr txBox="1"/>
          <p:nvPr userDrawn="1"/>
        </p:nvSpPr>
        <p:spPr>
          <a:xfrm>
            <a:off x="51345615" y="2632258"/>
            <a:ext cx="6978806" cy="738664"/>
          </a:xfrm>
          <a:prstGeom prst="rect">
            <a:avLst/>
          </a:prstGeom>
          <a:noFill/>
        </p:spPr>
        <p:txBody>
          <a:bodyPr wrap="square" rtlCol="0">
            <a:spAutoFit/>
          </a:bodyPr>
          <a:lstStyle/>
          <a:p>
            <a:pPr algn="r"/>
            <a:r>
              <a:rPr lang="en-US" sz="4200" dirty="0">
                <a:solidFill>
                  <a:schemeClr val="accent3"/>
                </a:solidFill>
              </a:rPr>
              <a:t>Keep content inside margin</a:t>
            </a:r>
          </a:p>
        </p:txBody>
      </p:sp>
      <p:sp>
        <p:nvSpPr>
          <p:cNvPr id="61" name="TextBox 60">
            <a:extLst>
              <a:ext uri="{FF2B5EF4-FFF2-40B4-BE49-F238E27FC236}">
                <a16:creationId xmlns:a16="http://schemas.microsoft.com/office/drawing/2014/main" id="{9151B464-518F-287D-C793-ABB99BC1CAAF}"/>
              </a:ext>
            </a:extLst>
          </p:cNvPr>
          <p:cNvSpPr txBox="1"/>
          <p:nvPr userDrawn="1"/>
        </p:nvSpPr>
        <p:spPr>
          <a:xfrm>
            <a:off x="51345615" y="29208528"/>
            <a:ext cx="6978806" cy="738664"/>
          </a:xfrm>
          <a:prstGeom prst="rect">
            <a:avLst/>
          </a:prstGeom>
          <a:noFill/>
        </p:spPr>
        <p:txBody>
          <a:bodyPr wrap="square" rtlCol="0">
            <a:spAutoFit/>
          </a:bodyPr>
          <a:lstStyle/>
          <a:p>
            <a:pPr algn="r"/>
            <a:r>
              <a:rPr lang="en-US" sz="4200" dirty="0">
                <a:solidFill>
                  <a:schemeClr val="accent3"/>
                </a:solidFill>
              </a:rPr>
              <a:t>Keep content inside margin</a:t>
            </a:r>
          </a:p>
        </p:txBody>
      </p:sp>
      <p:sp>
        <p:nvSpPr>
          <p:cNvPr id="65" name="TextBox 64">
            <a:extLst>
              <a:ext uri="{FF2B5EF4-FFF2-40B4-BE49-F238E27FC236}">
                <a16:creationId xmlns:a16="http://schemas.microsoft.com/office/drawing/2014/main" id="{A2809904-14CB-6D15-528F-9FC2ECF2445E}"/>
              </a:ext>
            </a:extLst>
          </p:cNvPr>
          <p:cNvSpPr txBox="1"/>
          <p:nvPr userDrawn="1"/>
        </p:nvSpPr>
        <p:spPr>
          <a:xfrm>
            <a:off x="19100800" y="3098800"/>
            <a:ext cx="184731" cy="469359"/>
          </a:xfrm>
          <a:prstGeom prst="rect">
            <a:avLst/>
          </a:prstGeom>
          <a:noFill/>
        </p:spPr>
        <p:txBody>
          <a:bodyPr wrap="none" rtlCol="0">
            <a:spAutoFit/>
          </a:bodyPr>
          <a:lstStyle/>
          <a:p>
            <a:endParaRPr lang="en-US" sz="2450" dirty="0"/>
          </a:p>
        </p:txBody>
      </p:sp>
      <p:sp>
        <p:nvSpPr>
          <p:cNvPr id="67" name="Text Placeholder 66">
            <a:extLst>
              <a:ext uri="{FF2B5EF4-FFF2-40B4-BE49-F238E27FC236}">
                <a16:creationId xmlns:a16="http://schemas.microsoft.com/office/drawing/2014/main" id="{A9A1F663-3BD5-83EE-F8A6-4E97B758DF45}"/>
              </a:ext>
            </a:extLst>
          </p:cNvPr>
          <p:cNvSpPr>
            <a:spLocks noGrp="1"/>
          </p:cNvSpPr>
          <p:nvPr>
            <p:ph type="body" sz="quarter" idx="26" hasCustomPrompt="1"/>
          </p:nvPr>
        </p:nvSpPr>
        <p:spPr>
          <a:xfrm>
            <a:off x="1785408" y="1952096"/>
            <a:ext cx="34404300" cy="3787511"/>
          </a:xfrm>
          <a:prstGeom prst="rect">
            <a:avLst/>
          </a:prstGeom>
        </p:spPr>
        <p:txBody>
          <a:bodyPr/>
          <a:lstStyle>
            <a:lvl1pPr marL="0" indent="0">
              <a:buNone/>
              <a:defRPr sz="11200">
                <a:solidFill>
                  <a:schemeClr val="bg1"/>
                </a:solidFill>
              </a:defRPr>
            </a:lvl1pPr>
            <a:lvl2pPr marL="2560393" indent="0">
              <a:buNone/>
              <a:defRPr sz="11200">
                <a:solidFill>
                  <a:schemeClr val="accent1"/>
                </a:solidFill>
              </a:defRPr>
            </a:lvl2pPr>
            <a:lvl3pPr marL="5120786" indent="0">
              <a:buNone/>
              <a:defRPr sz="11200">
                <a:solidFill>
                  <a:schemeClr val="accent1"/>
                </a:solidFill>
              </a:defRPr>
            </a:lvl3pPr>
            <a:lvl4pPr marL="7681179" indent="0">
              <a:buNone/>
              <a:defRPr sz="11200">
                <a:solidFill>
                  <a:schemeClr val="accent1"/>
                </a:solidFill>
              </a:defRPr>
            </a:lvl4pPr>
            <a:lvl5pPr marL="10241573" indent="0">
              <a:buNone/>
              <a:defRPr sz="11200">
                <a:solidFill>
                  <a:schemeClr val="accent1"/>
                </a:solidFill>
              </a:defRPr>
            </a:lvl5pPr>
          </a:lstStyle>
          <a:p>
            <a:pPr lvl="0"/>
            <a:r>
              <a:rPr lang="en-US" dirty="0"/>
              <a:t>Click to edit Master title style</a:t>
            </a:r>
          </a:p>
        </p:txBody>
      </p:sp>
      <p:pic>
        <p:nvPicPr>
          <p:cNvPr id="4" name="Picture 3">
            <a:extLst>
              <a:ext uri="{FF2B5EF4-FFF2-40B4-BE49-F238E27FC236}">
                <a16:creationId xmlns:a16="http://schemas.microsoft.com/office/drawing/2014/main" id="{4A17EABE-3AAD-F7C9-2BF4-CE52D6DCA0CC}"/>
              </a:ext>
            </a:extLst>
          </p:cNvPr>
          <p:cNvPicPr>
            <a:picLocks noChangeAspect="1"/>
          </p:cNvPicPr>
          <p:nvPr userDrawn="1"/>
        </p:nvPicPr>
        <p:blipFill>
          <a:blip r:embed="rId3"/>
          <a:srcRect/>
          <a:stretch/>
        </p:blipFill>
        <p:spPr>
          <a:xfrm>
            <a:off x="39735128" y="33999625"/>
            <a:ext cx="9685246" cy="2268207"/>
          </a:xfrm>
          <a:prstGeom prst="rect">
            <a:avLst/>
          </a:prstGeom>
        </p:spPr>
      </p:pic>
      <p:sp>
        <p:nvSpPr>
          <p:cNvPr id="5" name="TextBox 4">
            <a:extLst>
              <a:ext uri="{FF2B5EF4-FFF2-40B4-BE49-F238E27FC236}">
                <a16:creationId xmlns:a16="http://schemas.microsoft.com/office/drawing/2014/main" id="{8E388406-C306-99AC-51C3-0677E5EB0A7B}"/>
              </a:ext>
            </a:extLst>
          </p:cNvPr>
          <p:cNvSpPr txBox="1"/>
          <p:nvPr userDrawn="1"/>
        </p:nvSpPr>
        <p:spPr>
          <a:xfrm>
            <a:off x="2348578" y="39050682"/>
            <a:ext cx="7144325" cy="738664"/>
          </a:xfrm>
          <a:prstGeom prst="rect">
            <a:avLst/>
          </a:prstGeom>
          <a:noFill/>
        </p:spPr>
        <p:txBody>
          <a:bodyPr wrap="square" rtlCol="0">
            <a:spAutoFit/>
          </a:bodyPr>
          <a:lstStyle/>
          <a:p>
            <a:r>
              <a:rPr lang="en-US" sz="4200" dirty="0">
                <a:solidFill>
                  <a:schemeClr val="accent3"/>
                </a:solidFill>
              </a:rPr>
              <a:t>Keep content inside margin</a:t>
            </a:r>
          </a:p>
        </p:txBody>
      </p:sp>
      <p:sp>
        <p:nvSpPr>
          <p:cNvPr id="6" name="TextBox 5">
            <a:extLst>
              <a:ext uri="{FF2B5EF4-FFF2-40B4-BE49-F238E27FC236}">
                <a16:creationId xmlns:a16="http://schemas.microsoft.com/office/drawing/2014/main" id="{478F7125-C247-E066-15E8-3B40C92FC972}"/>
              </a:ext>
            </a:extLst>
          </p:cNvPr>
          <p:cNvSpPr txBox="1"/>
          <p:nvPr userDrawn="1"/>
        </p:nvSpPr>
        <p:spPr>
          <a:xfrm>
            <a:off x="42428698" y="39211360"/>
            <a:ext cx="7144325" cy="738664"/>
          </a:xfrm>
          <a:prstGeom prst="rect">
            <a:avLst/>
          </a:prstGeom>
          <a:noFill/>
        </p:spPr>
        <p:txBody>
          <a:bodyPr wrap="square" rtlCol="0">
            <a:spAutoFit/>
          </a:bodyPr>
          <a:lstStyle/>
          <a:p>
            <a:r>
              <a:rPr lang="en-US" sz="4200" dirty="0">
                <a:solidFill>
                  <a:schemeClr val="accent3"/>
                </a:solidFill>
              </a:rPr>
              <a:t>Keep content inside margin</a:t>
            </a:r>
          </a:p>
        </p:txBody>
      </p:sp>
    </p:spTree>
    <p:extLst>
      <p:ext uri="{BB962C8B-B14F-4D97-AF65-F5344CB8AC3E}">
        <p14:creationId xmlns:p14="http://schemas.microsoft.com/office/powerpoint/2010/main" val="162681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272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574541"/>
            <a:ext cx="44165520" cy="15975327"/>
          </a:xfrm>
        </p:spPr>
        <p:txBody>
          <a:bodyPr anchor="b"/>
          <a:lstStyle>
            <a:lvl1pPr>
              <a:defRPr sz="33600"/>
            </a:lvl1pPr>
          </a:lstStyle>
          <a:p>
            <a:r>
              <a:rPr lang="en-US" dirty="0"/>
              <a:t>Click to edit Master title style</a:t>
            </a:r>
          </a:p>
        </p:txBody>
      </p:sp>
      <p:sp>
        <p:nvSpPr>
          <p:cNvPr id="3" name="Text Placeholder 2"/>
          <p:cNvSpPr>
            <a:spLocks noGrp="1"/>
          </p:cNvSpPr>
          <p:nvPr>
            <p:ph type="body" idx="1"/>
          </p:nvPr>
        </p:nvSpPr>
        <p:spPr>
          <a:xfrm>
            <a:off x="3493773" y="25701001"/>
            <a:ext cx="44165520" cy="8401047"/>
          </a:xfrm>
        </p:spPr>
        <p:txBody>
          <a:bodyPr/>
          <a:lstStyle>
            <a:lvl1pPr marL="0" indent="0">
              <a:buNone/>
              <a:defRPr sz="13440">
                <a:solidFill>
                  <a:schemeClr val="tx1">
                    <a:tint val="82000"/>
                  </a:schemeClr>
                </a:solidFill>
              </a:defRPr>
            </a:lvl1pPr>
            <a:lvl2pPr marL="2560320" indent="0">
              <a:buNone/>
              <a:defRPr sz="11200">
                <a:solidFill>
                  <a:schemeClr val="tx1">
                    <a:tint val="82000"/>
                  </a:schemeClr>
                </a:solidFill>
              </a:defRPr>
            </a:lvl2pPr>
            <a:lvl3pPr marL="5120640" indent="0">
              <a:buNone/>
              <a:defRPr sz="10080">
                <a:solidFill>
                  <a:schemeClr val="tx1">
                    <a:tint val="82000"/>
                  </a:schemeClr>
                </a:solidFill>
              </a:defRPr>
            </a:lvl3pPr>
            <a:lvl4pPr marL="7680960" indent="0">
              <a:buNone/>
              <a:defRPr sz="8960">
                <a:solidFill>
                  <a:schemeClr val="tx1">
                    <a:tint val="82000"/>
                  </a:schemeClr>
                </a:solidFill>
              </a:defRPr>
            </a:lvl4pPr>
            <a:lvl5pPr marL="10241280" indent="0">
              <a:buNone/>
              <a:defRPr sz="8960">
                <a:solidFill>
                  <a:schemeClr val="tx1">
                    <a:tint val="82000"/>
                  </a:schemeClr>
                </a:solidFill>
              </a:defRPr>
            </a:lvl5pPr>
            <a:lvl6pPr marL="12801600" indent="0">
              <a:buNone/>
              <a:defRPr sz="8960">
                <a:solidFill>
                  <a:schemeClr val="tx1">
                    <a:tint val="82000"/>
                  </a:schemeClr>
                </a:solidFill>
              </a:defRPr>
            </a:lvl6pPr>
            <a:lvl7pPr marL="15361920" indent="0">
              <a:buNone/>
              <a:defRPr sz="8960">
                <a:solidFill>
                  <a:schemeClr val="tx1">
                    <a:tint val="82000"/>
                  </a:schemeClr>
                </a:solidFill>
              </a:defRPr>
            </a:lvl7pPr>
            <a:lvl8pPr marL="17922240" indent="0">
              <a:buNone/>
              <a:defRPr sz="8960">
                <a:solidFill>
                  <a:schemeClr val="tx1">
                    <a:tint val="82000"/>
                  </a:schemeClr>
                </a:solidFill>
              </a:defRPr>
            </a:lvl8pPr>
            <a:lvl9pPr marL="20482560" indent="0">
              <a:buNone/>
              <a:defRPr sz="896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7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520440" y="10223500"/>
            <a:ext cx="21762720" cy="24367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5923240" y="10223500"/>
            <a:ext cx="21762720" cy="24367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687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8"/>
            <a:ext cx="44165520" cy="7423153"/>
          </a:xfrm>
        </p:spPr>
        <p:txBody>
          <a:bodyPr/>
          <a:lstStyle/>
          <a:p>
            <a:r>
              <a:rPr lang="en-US" dirty="0"/>
              <a:t>Click to edit Master title style</a:t>
            </a:r>
          </a:p>
        </p:txBody>
      </p:sp>
      <p:sp>
        <p:nvSpPr>
          <p:cNvPr id="3" name="Text Placeholder 2"/>
          <p:cNvSpPr>
            <a:spLocks noGrp="1"/>
          </p:cNvSpPr>
          <p:nvPr>
            <p:ph type="body" idx="1"/>
          </p:nvPr>
        </p:nvSpPr>
        <p:spPr>
          <a:xfrm>
            <a:off x="3527115" y="9414513"/>
            <a:ext cx="21662704"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dirty="0"/>
              <a:t>Click to edit Master text styles</a:t>
            </a:r>
          </a:p>
        </p:txBody>
      </p:sp>
      <p:sp>
        <p:nvSpPr>
          <p:cNvPr id="4" name="Content Placeholder 3"/>
          <p:cNvSpPr>
            <a:spLocks noGrp="1"/>
          </p:cNvSpPr>
          <p:nvPr>
            <p:ph sz="half" idx="2"/>
          </p:nvPr>
        </p:nvSpPr>
        <p:spPr>
          <a:xfrm>
            <a:off x="3527115" y="14028420"/>
            <a:ext cx="21662704" cy="206336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5923243" y="9414513"/>
            <a:ext cx="21769390"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dirty="0"/>
              <a:t>Click to edit Master text styles</a:t>
            </a:r>
          </a:p>
        </p:txBody>
      </p:sp>
      <p:sp>
        <p:nvSpPr>
          <p:cNvPr id="6" name="Content Placeholder 5"/>
          <p:cNvSpPr>
            <a:spLocks noGrp="1"/>
          </p:cNvSpPr>
          <p:nvPr>
            <p:ph sz="quarter" idx="4"/>
          </p:nvPr>
        </p:nvSpPr>
        <p:spPr>
          <a:xfrm>
            <a:off x="25923243" y="14028420"/>
            <a:ext cx="21769390" cy="206336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618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1365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495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dirty="0"/>
              <a:t>Click to edit Master title style</a:t>
            </a:r>
          </a:p>
        </p:txBody>
      </p:sp>
      <p:sp>
        <p:nvSpPr>
          <p:cNvPr id="3" name="Content Placeholder 2"/>
          <p:cNvSpPr>
            <a:spLocks noGrp="1"/>
          </p:cNvSpPr>
          <p:nvPr>
            <p:ph idx="1"/>
          </p:nvPr>
        </p:nvSpPr>
        <p:spPr>
          <a:xfrm>
            <a:off x="21769390" y="5529588"/>
            <a:ext cx="25923240" cy="27292300"/>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880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dirty="0"/>
              <a:t>Click to edit Master title style</a:t>
            </a:r>
          </a:p>
        </p:txBody>
      </p:sp>
      <p:sp>
        <p:nvSpPr>
          <p:cNvPr id="3" name="Picture Placeholder 2"/>
          <p:cNvSpPr>
            <a:spLocks noGrp="1" noChangeAspect="1"/>
          </p:cNvSpPr>
          <p:nvPr>
            <p:ph type="pic" idx="1"/>
          </p:nvPr>
        </p:nvSpPr>
        <p:spPr>
          <a:xfrm>
            <a:off x="21769390" y="5529588"/>
            <a:ext cx="25923240" cy="27292300"/>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en-US" dirty="0"/>
              <a:t>Click icon to add picture</a:t>
            </a:r>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052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8"/>
            <a:ext cx="44165520" cy="7423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520440" y="10223500"/>
            <a:ext cx="44165520" cy="24367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20440" y="35595568"/>
            <a:ext cx="11521440" cy="2044700"/>
          </a:xfrm>
          <a:prstGeom prst="rect">
            <a:avLst/>
          </a:prstGeom>
        </p:spPr>
        <p:txBody>
          <a:bodyPr vert="horz" lIns="91440" tIns="45720" rIns="91440" bIns="45720" rtlCol="0" anchor="ctr"/>
          <a:lstStyle>
            <a:lvl1pPr algn="l">
              <a:defRPr sz="6720">
                <a:solidFill>
                  <a:schemeClr val="tx1">
                    <a:tint val="82000"/>
                  </a:schemeClr>
                </a:solidFill>
              </a:defRPr>
            </a:lvl1pPr>
          </a:lstStyle>
          <a:p>
            <a:fld id="{C764DE79-268F-4C1A-8933-263129D2AF90}" type="datetimeFigureOut">
              <a:rPr lang="en-US" dirty="0"/>
              <a:t>10/25/2024</a:t>
            </a:fld>
            <a:endParaRPr lang="en-US" dirty="0"/>
          </a:p>
        </p:txBody>
      </p:sp>
      <p:sp>
        <p:nvSpPr>
          <p:cNvPr id="5" name="Footer Placeholder 4"/>
          <p:cNvSpPr>
            <a:spLocks noGrp="1"/>
          </p:cNvSpPr>
          <p:nvPr>
            <p:ph type="ftr" sz="quarter" idx="3"/>
          </p:nvPr>
        </p:nvSpPr>
        <p:spPr>
          <a:xfrm>
            <a:off x="16962120" y="35595568"/>
            <a:ext cx="17282160" cy="2044700"/>
          </a:xfrm>
          <a:prstGeom prst="rect">
            <a:avLst/>
          </a:prstGeom>
        </p:spPr>
        <p:txBody>
          <a:bodyPr vert="horz" lIns="91440" tIns="45720" rIns="91440" bIns="45720" rtlCol="0" anchor="ctr"/>
          <a:lstStyle>
            <a:lvl1pPr algn="ctr">
              <a:defRPr sz="672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36164520" y="35595568"/>
            <a:ext cx="11521440" cy="2044700"/>
          </a:xfrm>
          <a:prstGeom prst="rect">
            <a:avLst/>
          </a:prstGeom>
        </p:spPr>
        <p:txBody>
          <a:bodyPr vert="horz" lIns="91440" tIns="45720" rIns="91440" bIns="45720" rtlCol="0" anchor="ctr"/>
          <a:lstStyle>
            <a:lvl1pPr algn="r">
              <a:defRPr sz="672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420091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68" r:id="rId13"/>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5" name="Picture 974">
            <a:extLst>
              <a:ext uri="{FF2B5EF4-FFF2-40B4-BE49-F238E27FC236}">
                <a16:creationId xmlns:a16="http://schemas.microsoft.com/office/drawing/2014/main" id="{BA677273-F22A-068E-7382-64F2C246145E}"/>
              </a:ext>
            </a:extLst>
          </p:cNvPr>
          <p:cNvPicPr>
            <a:picLocks noChangeAspect="1"/>
          </p:cNvPicPr>
          <p:nvPr/>
        </p:nvPicPr>
        <p:blipFill>
          <a:blip r:embed="rId2"/>
          <a:stretch>
            <a:fillRect/>
          </a:stretch>
        </p:blipFill>
        <p:spPr>
          <a:xfrm>
            <a:off x="37312583" y="8222464"/>
            <a:ext cx="12120436" cy="6072628"/>
          </a:xfrm>
          <a:prstGeom prst="rect">
            <a:avLst/>
          </a:prstGeom>
        </p:spPr>
      </p:pic>
      <p:cxnSp>
        <p:nvCxnSpPr>
          <p:cNvPr id="997" name="Elbow Connector 996">
            <a:extLst>
              <a:ext uri="{FF2B5EF4-FFF2-40B4-BE49-F238E27FC236}">
                <a16:creationId xmlns:a16="http://schemas.microsoft.com/office/drawing/2014/main" id="{547E7477-EF7C-9CFD-DB43-6C00083EE1A1}"/>
              </a:ext>
            </a:extLst>
          </p:cNvPr>
          <p:cNvCxnSpPr>
            <a:cxnSpLocks/>
            <a:stCxn id="1063" idx="3"/>
            <a:endCxn id="1057" idx="1"/>
          </p:cNvCxnSpPr>
          <p:nvPr/>
        </p:nvCxnSpPr>
        <p:spPr>
          <a:xfrm flipV="1">
            <a:off x="35818699" y="14823587"/>
            <a:ext cx="6600339" cy="14023083"/>
          </a:xfrm>
          <a:prstGeom prst="bentConnector3">
            <a:avLst>
              <a:gd name="adj1" fmla="val 57257"/>
            </a:avLst>
          </a:prstGeom>
          <a:ln w="812800">
            <a:solidFill>
              <a:srgbClr val="2F95DA"/>
            </a:solidFill>
            <a:round/>
            <a:headEnd type="none" w="lg" len="lg"/>
            <a:tailEnd type="triangle" w="sm" len="sm"/>
          </a:ln>
        </p:spPr>
        <p:style>
          <a:lnRef idx="1">
            <a:schemeClr val="accent1"/>
          </a:lnRef>
          <a:fillRef idx="0">
            <a:schemeClr val="accent1"/>
          </a:fillRef>
          <a:effectRef idx="0">
            <a:schemeClr val="accent1"/>
          </a:effectRef>
          <a:fontRef idx="minor">
            <a:schemeClr val="tx1"/>
          </a:fontRef>
        </p:style>
      </p:cxnSp>
      <p:cxnSp>
        <p:nvCxnSpPr>
          <p:cNvPr id="1197" name="Elbow Connector 1196">
            <a:extLst>
              <a:ext uri="{FF2B5EF4-FFF2-40B4-BE49-F238E27FC236}">
                <a16:creationId xmlns:a16="http://schemas.microsoft.com/office/drawing/2014/main" id="{124166D4-BE35-57C5-4317-0679E8B96ABA}"/>
              </a:ext>
            </a:extLst>
          </p:cNvPr>
          <p:cNvCxnSpPr>
            <a:cxnSpLocks/>
            <a:stCxn id="1055" idx="3"/>
            <a:endCxn id="1059" idx="1"/>
          </p:cNvCxnSpPr>
          <p:nvPr/>
        </p:nvCxnSpPr>
        <p:spPr>
          <a:xfrm flipV="1">
            <a:off x="14312749" y="16333623"/>
            <a:ext cx="9333804" cy="11530525"/>
          </a:xfrm>
          <a:prstGeom prst="bentConnector3">
            <a:avLst>
              <a:gd name="adj1" fmla="val 39154"/>
            </a:avLst>
          </a:prstGeom>
          <a:ln w="812800">
            <a:solidFill>
              <a:srgbClr val="2F95DA"/>
            </a:solidFill>
            <a:round/>
            <a:headEnd type="none" w="lg" len="lg"/>
            <a:tailEnd type="triangle" w="sm" len="sm"/>
          </a:ln>
        </p:spPr>
        <p:style>
          <a:lnRef idx="1">
            <a:schemeClr val="accent1"/>
          </a:lnRef>
          <a:fillRef idx="0">
            <a:schemeClr val="accent1"/>
          </a:fillRef>
          <a:effectRef idx="0">
            <a:schemeClr val="accent1"/>
          </a:effectRef>
          <a:fontRef idx="minor">
            <a:schemeClr val="tx1"/>
          </a:fontRef>
        </p:style>
      </p:cxnSp>
      <p:pic>
        <p:nvPicPr>
          <p:cNvPr id="998" name="Picture 997">
            <a:extLst>
              <a:ext uri="{FF2B5EF4-FFF2-40B4-BE49-F238E27FC236}">
                <a16:creationId xmlns:a16="http://schemas.microsoft.com/office/drawing/2014/main" id="{A097B213-B500-EAE1-08A2-A3436FAD9040}"/>
              </a:ext>
            </a:extLst>
          </p:cNvPr>
          <p:cNvPicPr>
            <a:picLocks noChangeAspect="1"/>
          </p:cNvPicPr>
          <p:nvPr/>
        </p:nvPicPr>
        <p:blipFill>
          <a:blip r:embed="rId3"/>
          <a:stretch>
            <a:fillRect/>
          </a:stretch>
        </p:blipFill>
        <p:spPr>
          <a:xfrm>
            <a:off x="9636679" y="19380837"/>
            <a:ext cx="7414324" cy="5567845"/>
          </a:xfrm>
          <a:prstGeom prst="rect">
            <a:avLst/>
          </a:prstGeom>
        </p:spPr>
      </p:pic>
      <p:sp>
        <p:nvSpPr>
          <p:cNvPr id="2" name="Subtitle 1">
            <a:extLst>
              <a:ext uri="{FF2B5EF4-FFF2-40B4-BE49-F238E27FC236}">
                <a16:creationId xmlns:a16="http://schemas.microsoft.com/office/drawing/2014/main" id="{46C2DF8D-7F9E-B076-9C0B-E060708B3E28}"/>
              </a:ext>
            </a:extLst>
          </p:cNvPr>
          <p:cNvSpPr>
            <a:spLocks noGrp="1"/>
          </p:cNvSpPr>
          <p:nvPr>
            <p:ph type="subTitle" idx="1"/>
          </p:nvPr>
        </p:nvSpPr>
        <p:spPr>
          <a:xfrm>
            <a:off x="1814834" y="5147561"/>
            <a:ext cx="48291084" cy="1320942"/>
          </a:xfrm>
        </p:spPr>
        <p:txBody>
          <a:bodyPr>
            <a:noAutofit/>
          </a:bodyPr>
          <a:lstStyle/>
          <a:p>
            <a:r>
              <a:rPr lang="en-US" sz="6000" dirty="0"/>
              <a:t>James Norton, Christopher Durbin, Yonggang Liu, Emmanuel Babalola, Vincent Inverso</a:t>
            </a:r>
          </a:p>
          <a:p>
            <a:endParaRPr lang="en-US" sz="6000" dirty="0"/>
          </a:p>
          <a:p>
            <a:endParaRPr lang="en-US" sz="6000" dirty="0"/>
          </a:p>
        </p:txBody>
      </p:sp>
      <p:pic>
        <p:nvPicPr>
          <p:cNvPr id="1202" name="Picture Placeholder 1201">
            <a:extLst>
              <a:ext uri="{FF2B5EF4-FFF2-40B4-BE49-F238E27FC236}">
                <a16:creationId xmlns:a16="http://schemas.microsoft.com/office/drawing/2014/main" id="{4EA469EF-DCF6-EB33-9B20-6A16BFFC6E47}"/>
              </a:ext>
            </a:extLst>
          </p:cNvPr>
          <p:cNvPicPr>
            <a:picLocks noGrp="1" noChangeAspect="1"/>
          </p:cNvPicPr>
          <p:nvPr>
            <p:ph type="pic" idx="10"/>
          </p:nvPr>
        </p:nvPicPr>
        <p:blipFill>
          <a:blip r:embed="rId4"/>
          <a:srcRect t="1166" b="1166"/>
          <a:stretch>
            <a:fillRect/>
          </a:stretch>
        </p:blipFill>
        <p:spPr>
          <a:xfrm>
            <a:off x="1785938" y="34799588"/>
            <a:ext cx="3062287" cy="2990850"/>
          </a:xfrm>
        </p:spPr>
      </p:pic>
      <p:sp>
        <p:nvSpPr>
          <p:cNvPr id="4" name="Text Placeholder 3">
            <a:extLst>
              <a:ext uri="{FF2B5EF4-FFF2-40B4-BE49-F238E27FC236}">
                <a16:creationId xmlns:a16="http://schemas.microsoft.com/office/drawing/2014/main" id="{6D139AF3-71A2-A2E2-132F-1E8A86205CDE}"/>
              </a:ext>
            </a:extLst>
          </p:cNvPr>
          <p:cNvSpPr>
            <a:spLocks noGrp="1"/>
          </p:cNvSpPr>
          <p:nvPr>
            <p:ph type="body" sz="quarter" idx="11"/>
          </p:nvPr>
        </p:nvSpPr>
        <p:spPr>
          <a:xfrm>
            <a:off x="1787531" y="6338313"/>
            <a:ext cx="34404294" cy="1355528"/>
          </a:xfrm>
        </p:spPr>
        <p:txBody>
          <a:bodyPr anchor="t">
            <a:normAutofit fontScale="25000" lnSpcReduction="20000"/>
          </a:bodyPr>
          <a:lstStyle/>
          <a:p>
            <a:pPr>
              <a:lnSpc>
                <a:spcPts val="5760"/>
              </a:lnSpc>
              <a:spcBef>
                <a:spcPts val="0"/>
              </a:spcBef>
            </a:pPr>
            <a:r>
              <a:rPr lang="en-US" sz="19200" b="1" dirty="0"/>
              <a:t>Fall AGU 2024 | December 12, 2024</a:t>
            </a:r>
          </a:p>
          <a:p>
            <a:pPr>
              <a:lnSpc>
                <a:spcPts val="5760"/>
              </a:lnSpc>
              <a:spcBef>
                <a:spcPts val="0"/>
              </a:spcBef>
            </a:pPr>
            <a:r>
              <a:rPr lang="en-US" sz="19200" b="1" i="0">
                <a:solidFill>
                  <a:srgbClr val="000000"/>
                </a:solidFill>
                <a:effectLst/>
              </a:rPr>
              <a:t>Abstract ID</a:t>
            </a:r>
            <a:r>
              <a:rPr lang="en-US" sz="12000" b="1" i="0">
                <a:solidFill>
                  <a:srgbClr val="000000"/>
                </a:solidFill>
                <a:effectLst/>
              </a:rPr>
              <a:t>:</a:t>
            </a:r>
            <a:r>
              <a:rPr lang="en-US" sz="12000" b="0" i="0">
                <a:solidFill>
                  <a:srgbClr val="000000"/>
                </a:solidFill>
                <a:effectLst/>
              </a:rPr>
              <a:t> </a:t>
            </a:r>
            <a:r>
              <a:rPr lang="en-US" sz="19200" i="0">
                <a:solidFill>
                  <a:srgbClr val="000000"/>
                </a:solidFill>
                <a:effectLst/>
              </a:rPr>
              <a:t>1620922</a:t>
            </a:r>
          </a:p>
          <a:p>
            <a:pPr>
              <a:lnSpc>
                <a:spcPts val="5760"/>
              </a:lnSpc>
              <a:spcBef>
                <a:spcPts val="0"/>
              </a:spcBef>
            </a:pPr>
            <a:endParaRPr lang="en-US" sz="4800" b="1" dirty="0"/>
          </a:p>
        </p:txBody>
      </p:sp>
      <p:sp>
        <p:nvSpPr>
          <p:cNvPr id="18" name="Text Placeholder 17">
            <a:extLst>
              <a:ext uri="{FF2B5EF4-FFF2-40B4-BE49-F238E27FC236}">
                <a16:creationId xmlns:a16="http://schemas.microsoft.com/office/drawing/2014/main" id="{FD957384-E76E-9D1F-BEBB-2CE5B093B428}"/>
              </a:ext>
            </a:extLst>
          </p:cNvPr>
          <p:cNvSpPr>
            <a:spLocks noGrp="1"/>
          </p:cNvSpPr>
          <p:nvPr>
            <p:ph type="body" sz="quarter" idx="25"/>
          </p:nvPr>
        </p:nvSpPr>
        <p:spPr>
          <a:xfrm>
            <a:off x="5521996" y="34831617"/>
            <a:ext cx="14536633" cy="3100756"/>
          </a:xfrm>
        </p:spPr>
        <p:txBody>
          <a:bodyPr/>
          <a:lstStyle/>
          <a:p>
            <a:pPr>
              <a:lnSpc>
                <a:spcPct val="100000"/>
              </a:lnSpc>
              <a:spcBef>
                <a:spcPts val="0"/>
              </a:spcBef>
            </a:pPr>
            <a:r>
              <a:rPr lang="en-US" sz="3600" dirty="0">
                <a:latin typeface="Arial" panose="020B0604020202020204" pitchFamily="34" charset="0"/>
                <a:cs typeface="Arial" panose="020B0604020202020204" pitchFamily="34" charset="0"/>
              </a:rPr>
              <a:t>Stephen Berrick</a:t>
            </a:r>
          </a:p>
          <a:p>
            <a:pPr>
              <a:lnSpc>
                <a:spcPct val="100000"/>
              </a:lnSpc>
              <a:spcBef>
                <a:spcPts val="0"/>
              </a:spcBef>
            </a:pPr>
            <a:r>
              <a:rPr lang="en-US" sz="3600" dirty="0">
                <a:latin typeface="Arial" panose="020B0604020202020204" pitchFamily="34" charset="0"/>
                <a:cs typeface="Arial" panose="020B0604020202020204" pitchFamily="34" charset="0"/>
              </a:rPr>
              <a:t>ESDIS Science Data Systems</a:t>
            </a:r>
          </a:p>
          <a:p>
            <a:pPr>
              <a:lnSpc>
                <a:spcPct val="100000"/>
              </a:lnSpc>
              <a:spcBef>
                <a:spcPts val="0"/>
              </a:spcBef>
            </a:pPr>
            <a:endParaRPr lang="en-US" sz="3600" dirty="0">
              <a:latin typeface="Arial" panose="020B0604020202020204" pitchFamily="34" charset="0"/>
              <a:cs typeface="Arial" panose="020B0604020202020204" pitchFamily="34" charset="0"/>
            </a:endParaRPr>
          </a:p>
          <a:p>
            <a:pPr>
              <a:lnSpc>
                <a:spcPct val="100000"/>
              </a:lnSpc>
              <a:spcBef>
                <a:spcPts val="0"/>
              </a:spcBef>
            </a:pPr>
            <a:r>
              <a:rPr lang="en-US" sz="3600" dirty="0">
                <a:latin typeface="Arial" panose="020B0604020202020204" pitchFamily="34" charset="0"/>
                <a:cs typeface="Arial" panose="020B0604020202020204" pitchFamily="34" charset="0"/>
              </a:rPr>
              <a:t>Scan the QR code to learn more or go to: </a:t>
            </a:r>
          </a:p>
          <a:p>
            <a:pPr>
              <a:lnSpc>
                <a:spcPct val="100000"/>
              </a:lnSpc>
              <a:spcBef>
                <a:spcPts val="0"/>
              </a:spcBef>
            </a:pPr>
            <a:r>
              <a:rPr lang="en-US" sz="3600" dirty="0" err="1">
                <a:latin typeface="Arial" panose="020B0604020202020204" pitchFamily="34" charset="0"/>
                <a:cs typeface="Arial" panose="020B0604020202020204" pitchFamily="34" charset="0"/>
              </a:rPr>
              <a:t>https://harmony.earthdata.nasa.gov</a:t>
            </a:r>
            <a:endParaRPr lang="en-US" sz="3600" dirty="0">
              <a:latin typeface="Arial" panose="020B0604020202020204" pitchFamily="34" charset="0"/>
              <a:cs typeface="Arial" panose="020B0604020202020204" pitchFamily="34" charset="0"/>
            </a:endParaRPr>
          </a:p>
          <a:p>
            <a:endParaRPr lang="en-US" dirty="0"/>
          </a:p>
        </p:txBody>
      </p:sp>
      <p:sp>
        <p:nvSpPr>
          <p:cNvPr id="19" name="Text Placeholder 18">
            <a:extLst>
              <a:ext uri="{FF2B5EF4-FFF2-40B4-BE49-F238E27FC236}">
                <a16:creationId xmlns:a16="http://schemas.microsoft.com/office/drawing/2014/main" id="{1AA5636A-5543-E08E-F302-67C494E02832}"/>
              </a:ext>
            </a:extLst>
          </p:cNvPr>
          <p:cNvSpPr>
            <a:spLocks noGrp="1"/>
          </p:cNvSpPr>
          <p:nvPr>
            <p:ph type="body" sz="quarter" idx="26"/>
          </p:nvPr>
        </p:nvSpPr>
        <p:spPr>
          <a:xfrm>
            <a:off x="1785407" y="1952096"/>
            <a:ext cx="39414207" cy="2719197"/>
          </a:xfrm>
        </p:spPr>
        <p:txBody>
          <a:bodyPr>
            <a:normAutofit/>
          </a:bodyPr>
          <a:lstStyle/>
          <a:p>
            <a:r>
              <a:rPr lang="en-US" sz="11300">
                <a:latin typeface="Arial" panose="020B0604020202020204" pitchFamily="34" charset="0"/>
                <a:cs typeface="Arial" panose="020B0604020202020204" pitchFamily="34" charset="0"/>
              </a:rPr>
              <a:t>Harmony</a:t>
            </a:r>
            <a:br>
              <a:rPr lang="en-US" sz="15400">
                <a:latin typeface="Arial" panose="020B0604020202020204" pitchFamily="34" charset="0"/>
                <a:cs typeface="Arial" panose="020B0604020202020204" pitchFamily="34" charset="0"/>
              </a:rPr>
            </a:br>
            <a:r>
              <a:rPr lang="en-US" sz="7800">
                <a:latin typeface="Arial" panose="020B0604020202020204" pitchFamily="34" charset="0"/>
                <a:cs typeface="Arial" panose="020B0604020202020204" pitchFamily="34" charset="0"/>
              </a:rPr>
              <a:t>NASA’s System for Managing Data Transformation Service Workflows at Scale</a:t>
            </a:r>
            <a:endParaRPr lang="en-US" sz="7800" dirty="0">
              <a:latin typeface="Arial" panose="020B0604020202020204" pitchFamily="34" charset="0"/>
              <a:cs typeface="Arial" panose="020B0604020202020204" pitchFamily="34" charset="0"/>
            </a:endParaRPr>
          </a:p>
        </p:txBody>
      </p:sp>
      <p:cxnSp>
        <p:nvCxnSpPr>
          <p:cNvPr id="963" name="Elbow Connector 962">
            <a:extLst>
              <a:ext uri="{FF2B5EF4-FFF2-40B4-BE49-F238E27FC236}">
                <a16:creationId xmlns:a16="http://schemas.microsoft.com/office/drawing/2014/main" id="{1131DA4D-31F4-CBD7-98C2-9DD1AA0CF669}"/>
              </a:ext>
            </a:extLst>
          </p:cNvPr>
          <p:cNvCxnSpPr>
            <a:cxnSpLocks/>
          </p:cNvCxnSpPr>
          <p:nvPr/>
        </p:nvCxnSpPr>
        <p:spPr>
          <a:xfrm rot="16200000" flipH="1">
            <a:off x="6031687" y="22357691"/>
            <a:ext cx="6143915" cy="19458"/>
          </a:xfrm>
          <a:prstGeom prst="bentConnector3">
            <a:avLst/>
          </a:prstGeom>
          <a:ln w="812800">
            <a:solidFill>
              <a:srgbClr val="2F95DA"/>
            </a:solidFill>
            <a:headEnd type="none" w="lg" len="lg"/>
            <a:tailEnd type="triangle" w="sm" len="sm"/>
          </a:ln>
        </p:spPr>
        <p:style>
          <a:lnRef idx="1">
            <a:schemeClr val="accent1"/>
          </a:lnRef>
          <a:fillRef idx="0">
            <a:schemeClr val="accent1"/>
          </a:fillRef>
          <a:effectRef idx="0">
            <a:schemeClr val="accent1"/>
          </a:effectRef>
          <a:fontRef idx="minor">
            <a:schemeClr val="tx1"/>
          </a:fontRef>
        </p:style>
      </p:cxnSp>
      <p:cxnSp>
        <p:nvCxnSpPr>
          <p:cNvPr id="964" name="Elbow Connector 963">
            <a:extLst>
              <a:ext uri="{FF2B5EF4-FFF2-40B4-BE49-F238E27FC236}">
                <a16:creationId xmlns:a16="http://schemas.microsoft.com/office/drawing/2014/main" id="{08CA7D5C-9738-43A2-8783-1102825EF5DB}"/>
              </a:ext>
            </a:extLst>
          </p:cNvPr>
          <p:cNvCxnSpPr>
            <a:cxnSpLocks/>
            <a:stCxn id="1057" idx="2"/>
          </p:cNvCxnSpPr>
          <p:nvPr/>
        </p:nvCxnSpPr>
        <p:spPr>
          <a:xfrm rot="5400000">
            <a:off x="42019444" y="20779864"/>
            <a:ext cx="7755049" cy="1"/>
          </a:xfrm>
          <a:prstGeom prst="bentConnector3">
            <a:avLst>
              <a:gd name="adj1" fmla="val 50000"/>
            </a:avLst>
          </a:prstGeom>
          <a:ln w="812800">
            <a:solidFill>
              <a:srgbClr val="2F95DA"/>
            </a:solidFill>
            <a:headEnd type="none" w="lg" len="lg"/>
            <a:tailEnd type="triangle" w="sm" len="sm"/>
          </a:ln>
        </p:spPr>
        <p:style>
          <a:lnRef idx="1">
            <a:schemeClr val="accent1"/>
          </a:lnRef>
          <a:fillRef idx="0">
            <a:schemeClr val="accent1"/>
          </a:fillRef>
          <a:effectRef idx="0">
            <a:schemeClr val="accent1"/>
          </a:effectRef>
          <a:fontRef idx="minor">
            <a:schemeClr val="tx1"/>
          </a:fontRef>
        </p:style>
      </p:cxnSp>
      <p:cxnSp>
        <p:nvCxnSpPr>
          <p:cNvPr id="965" name="Elbow Connector 964">
            <a:extLst>
              <a:ext uri="{FF2B5EF4-FFF2-40B4-BE49-F238E27FC236}">
                <a16:creationId xmlns:a16="http://schemas.microsoft.com/office/drawing/2014/main" id="{4ABEFA14-8971-62FC-E898-F815A9B318F2}"/>
              </a:ext>
            </a:extLst>
          </p:cNvPr>
          <p:cNvCxnSpPr>
            <a:cxnSpLocks/>
          </p:cNvCxnSpPr>
          <p:nvPr/>
        </p:nvCxnSpPr>
        <p:spPr>
          <a:xfrm rot="5400000">
            <a:off x="24663944" y="22558015"/>
            <a:ext cx="8556050" cy="98"/>
          </a:xfrm>
          <a:prstGeom prst="bentConnector3">
            <a:avLst>
              <a:gd name="adj1" fmla="val 50000"/>
            </a:avLst>
          </a:prstGeom>
          <a:ln w="812800">
            <a:solidFill>
              <a:srgbClr val="2F95DA"/>
            </a:solidFill>
            <a:headEnd type="none" w="lg" len="lg"/>
            <a:tailEnd type="triangle" w="sm" len="sm"/>
          </a:ln>
        </p:spPr>
        <p:style>
          <a:lnRef idx="1">
            <a:schemeClr val="accent1"/>
          </a:lnRef>
          <a:fillRef idx="0">
            <a:schemeClr val="accent1"/>
          </a:fillRef>
          <a:effectRef idx="0">
            <a:schemeClr val="accent1"/>
          </a:effectRef>
          <a:fontRef idx="minor">
            <a:schemeClr val="tx1"/>
          </a:fontRef>
        </p:style>
      </p:cxnSp>
      <p:sp>
        <p:nvSpPr>
          <p:cNvPr id="967" name="Content Placeholder 5">
            <a:extLst>
              <a:ext uri="{FF2B5EF4-FFF2-40B4-BE49-F238E27FC236}">
                <a16:creationId xmlns:a16="http://schemas.microsoft.com/office/drawing/2014/main" id="{EE857528-67C5-A1C8-3066-F5C37803548D}"/>
              </a:ext>
            </a:extLst>
          </p:cNvPr>
          <p:cNvSpPr>
            <a:spLocks noGrp="1"/>
          </p:cNvSpPr>
          <p:nvPr/>
        </p:nvSpPr>
        <p:spPr>
          <a:xfrm>
            <a:off x="1781134" y="8507906"/>
            <a:ext cx="11705211" cy="24119093"/>
          </a:xfrm>
          <a:prstGeom prst="rect">
            <a:avLst/>
          </a:prstGeom>
        </p:spPr>
        <p:txBody>
          <a:bodyPr vert="horz" lIns="182880" tIns="91440" rIns="182880" bIns="91440"/>
          <a:lstStyle>
            <a:lvl1pPr marL="0" indent="0" algn="l" defTabSz="2507390" rtl="0" eaLnBrk="1" latinLnBrk="0" hangingPunct="1">
              <a:spcBef>
                <a:spcPct val="20000"/>
              </a:spcBef>
              <a:buFont typeface="Arial"/>
              <a:buNone/>
              <a:defRPr sz="8000" b="0" i="0" kern="1200">
                <a:solidFill>
                  <a:srgbClr val="515151"/>
                </a:solidFill>
                <a:latin typeface="Helvetica Neue"/>
                <a:ea typeface="+mn-ea"/>
                <a:cs typeface="Helvetica Neue"/>
              </a:defRPr>
            </a:lvl1pPr>
            <a:lvl2pPr marL="2507392" indent="0" algn="l" defTabSz="2507390" rtl="0" eaLnBrk="1" latinLnBrk="0" hangingPunct="1">
              <a:spcBef>
                <a:spcPct val="20000"/>
              </a:spcBef>
              <a:buFont typeface="Arial"/>
              <a:buNone/>
              <a:defRPr sz="8800" b="0" i="0" kern="1200">
                <a:solidFill>
                  <a:srgbClr val="515151"/>
                </a:solidFill>
                <a:latin typeface="Helvetica Neue"/>
                <a:ea typeface="+mn-ea"/>
                <a:cs typeface="Helvetica Neue"/>
              </a:defRPr>
            </a:lvl2pPr>
            <a:lvl3pPr marL="5014782" indent="0" algn="l" defTabSz="2507390" rtl="0" eaLnBrk="1" latinLnBrk="0" hangingPunct="1">
              <a:spcBef>
                <a:spcPct val="20000"/>
              </a:spcBef>
              <a:buFont typeface="Arial"/>
              <a:buNone/>
              <a:defRPr sz="8000" b="0" i="0" kern="1200">
                <a:solidFill>
                  <a:srgbClr val="515151"/>
                </a:solidFill>
                <a:latin typeface="Helvetica Neue"/>
                <a:ea typeface="+mn-ea"/>
                <a:cs typeface="Helvetica Neue"/>
              </a:defRPr>
            </a:lvl3pPr>
            <a:lvl4pPr marL="7522172" indent="0" algn="l" defTabSz="2507390" rtl="0" eaLnBrk="1" latinLnBrk="0" hangingPunct="1">
              <a:spcBef>
                <a:spcPct val="20000"/>
              </a:spcBef>
              <a:buFont typeface="Arial"/>
              <a:buNone/>
              <a:defRPr sz="6400" b="0" i="0" kern="1200">
                <a:solidFill>
                  <a:srgbClr val="515151"/>
                </a:solidFill>
                <a:latin typeface="Helvetica Neue"/>
                <a:ea typeface="+mn-ea"/>
                <a:cs typeface="Helvetica Neue"/>
              </a:defRPr>
            </a:lvl4pPr>
            <a:lvl5pPr marL="10029564" indent="0" algn="l" defTabSz="2507390" rtl="0" eaLnBrk="1" latinLnBrk="0" hangingPunct="1">
              <a:spcBef>
                <a:spcPct val="20000"/>
              </a:spcBef>
              <a:buFont typeface="Arial"/>
              <a:buNone/>
              <a:defRPr sz="6400" b="0" i="0" kern="1200">
                <a:solidFill>
                  <a:srgbClr val="515151"/>
                </a:solidFill>
                <a:latin typeface="Helvetica Neue"/>
                <a:ea typeface="+mn-ea"/>
                <a:cs typeface="Helvetica Neue"/>
              </a:defRPr>
            </a:lvl5pPr>
            <a:lvl6pPr marL="13790650" indent="-1253696" algn="l" defTabSz="2507390" rtl="0" eaLnBrk="1" latinLnBrk="0" hangingPunct="1">
              <a:spcBef>
                <a:spcPct val="20000"/>
              </a:spcBef>
              <a:buFont typeface="Arial"/>
              <a:buChar char="•"/>
              <a:defRPr sz="11000" kern="1200">
                <a:solidFill>
                  <a:schemeClr val="tx1"/>
                </a:solidFill>
                <a:latin typeface="+mn-lt"/>
                <a:ea typeface="+mn-ea"/>
                <a:cs typeface="+mn-cs"/>
              </a:defRPr>
            </a:lvl6pPr>
            <a:lvl7pPr marL="16298042" indent="-1253696" algn="l" defTabSz="2507390" rtl="0" eaLnBrk="1" latinLnBrk="0" hangingPunct="1">
              <a:spcBef>
                <a:spcPct val="20000"/>
              </a:spcBef>
              <a:buFont typeface="Arial"/>
              <a:buChar char="•"/>
              <a:defRPr sz="11000" kern="1200">
                <a:solidFill>
                  <a:schemeClr val="tx1"/>
                </a:solidFill>
                <a:latin typeface="+mn-lt"/>
                <a:ea typeface="+mn-ea"/>
                <a:cs typeface="+mn-cs"/>
              </a:defRPr>
            </a:lvl7pPr>
            <a:lvl8pPr marL="18805432" indent="-1253696" algn="l" defTabSz="2507390" rtl="0" eaLnBrk="1" latinLnBrk="0" hangingPunct="1">
              <a:spcBef>
                <a:spcPct val="20000"/>
              </a:spcBef>
              <a:buFont typeface="Arial"/>
              <a:buChar char="•"/>
              <a:defRPr sz="11000" kern="1200">
                <a:solidFill>
                  <a:schemeClr val="tx1"/>
                </a:solidFill>
                <a:latin typeface="+mn-lt"/>
                <a:ea typeface="+mn-ea"/>
                <a:cs typeface="+mn-cs"/>
              </a:defRPr>
            </a:lvl8pPr>
            <a:lvl9pPr marL="21312824" indent="-1253696" algn="l" defTabSz="2507390" rtl="0" eaLnBrk="1" latinLnBrk="0" hangingPunct="1">
              <a:spcBef>
                <a:spcPct val="20000"/>
              </a:spcBef>
              <a:buFont typeface="Arial"/>
              <a:buChar char="•"/>
              <a:defRPr sz="11000" kern="1200">
                <a:solidFill>
                  <a:schemeClr val="tx1"/>
                </a:solidFill>
                <a:latin typeface="+mn-lt"/>
                <a:ea typeface="+mn-ea"/>
                <a:cs typeface="+mn-cs"/>
              </a:defRPr>
            </a:lvl9pPr>
          </a:lstStyle>
          <a:p>
            <a:r>
              <a:rPr lang="en-US" sz="6600">
                <a:latin typeface="Arial" panose="020B0604020202020204" pitchFamily="34" charset="0"/>
                <a:cs typeface="Arial" panose="020B0604020202020204" pitchFamily="34" charset="0"/>
              </a:rPr>
              <a:t>H</a:t>
            </a:r>
            <a:r>
              <a:rPr lang="en-US" sz="3600">
                <a:latin typeface="Arial" panose="020B0604020202020204" pitchFamily="34" charset="0"/>
                <a:cs typeface="Arial" panose="020B0604020202020204" pitchFamily="34" charset="0"/>
              </a:rPr>
              <a:t>armony allows users to easily access and transform Earth science data. It employs services from providers across the NASA Earth Science Data and Information System (ESDIS) community, supporting jobs from a single granule to millions of granules, at no cost to users.</a:t>
            </a:r>
          </a:p>
        </p:txBody>
      </p:sp>
      <p:sp>
        <p:nvSpPr>
          <p:cNvPr id="1170" name="!!ServicePod">
            <a:extLst>
              <a:ext uri="{FF2B5EF4-FFF2-40B4-BE49-F238E27FC236}">
                <a16:creationId xmlns:a16="http://schemas.microsoft.com/office/drawing/2014/main" id="{630D6E27-E148-C73C-C9B9-F6A7E9F5C218}"/>
              </a:ext>
            </a:extLst>
          </p:cNvPr>
          <p:cNvSpPr/>
          <p:nvPr/>
        </p:nvSpPr>
        <p:spPr>
          <a:xfrm>
            <a:off x="32783453" y="12835736"/>
            <a:ext cx="389884" cy="3503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71" name="Rectangle 1170">
            <a:extLst>
              <a:ext uri="{FF2B5EF4-FFF2-40B4-BE49-F238E27FC236}">
                <a16:creationId xmlns:a16="http://schemas.microsoft.com/office/drawing/2014/main" id="{980B271C-6258-6543-3A10-75C1D806D132}"/>
              </a:ext>
            </a:extLst>
          </p:cNvPr>
          <p:cNvSpPr/>
          <p:nvPr/>
        </p:nvSpPr>
        <p:spPr>
          <a:xfrm>
            <a:off x="20411389" y="7084752"/>
            <a:ext cx="7889318" cy="7936397"/>
          </a:xfrm>
          <a:prstGeom prst="rect">
            <a:avLst/>
          </a:prstGeom>
          <a:solidFill>
            <a:srgbClr val="3398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dirty="0"/>
          </a:p>
        </p:txBody>
      </p:sp>
      <p:sp>
        <p:nvSpPr>
          <p:cNvPr id="1172" name="Rectangle 1171">
            <a:extLst>
              <a:ext uri="{FF2B5EF4-FFF2-40B4-BE49-F238E27FC236}">
                <a16:creationId xmlns:a16="http://schemas.microsoft.com/office/drawing/2014/main" id="{7305ABF7-B3AA-5E5B-6E5A-3F5A7666F1E4}"/>
              </a:ext>
            </a:extLst>
          </p:cNvPr>
          <p:cNvSpPr/>
          <p:nvPr/>
        </p:nvSpPr>
        <p:spPr>
          <a:xfrm>
            <a:off x="29247518" y="7084752"/>
            <a:ext cx="5805269" cy="7936395"/>
          </a:xfrm>
          <a:prstGeom prst="rect">
            <a:avLst/>
          </a:prstGeom>
          <a:solidFill>
            <a:srgbClr val="3398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73" name="Rectangle 1172">
            <a:extLst>
              <a:ext uri="{FF2B5EF4-FFF2-40B4-BE49-F238E27FC236}">
                <a16:creationId xmlns:a16="http://schemas.microsoft.com/office/drawing/2014/main" id="{53D48ABC-B287-922E-AF2E-023F1CBEA8EF}"/>
              </a:ext>
            </a:extLst>
          </p:cNvPr>
          <p:cNvSpPr/>
          <p:nvPr/>
        </p:nvSpPr>
        <p:spPr>
          <a:xfrm>
            <a:off x="25037163" y="7900754"/>
            <a:ext cx="9444423" cy="6775983"/>
          </a:xfrm>
          <a:prstGeom prst="rect">
            <a:avLst/>
          </a:prstGeom>
          <a:solidFill>
            <a:srgbClr val="2ECB76">
              <a:alpha val="78862"/>
            </a:srgbClr>
          </a:solidFill>
          <a:ln>
            <a:noFill/>
          </a:ln>
        </p:spPr>
        <p:style>
          <a:lnRef idx="3">
            <a:schemeClr val="lt1"/>
          </a:lnRef>
          <a:fillRef idx="1">
            <a:schemeClr val="accent3"/>
          </a:fillRef>
          <a:effectRef idx="1">
            <a:schemeClr val="accent3"/>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74" name="Rounded Rectangle 1173">
            <a:extLst>
              <a:ext uri="{FF2B5EF4-FFF2-40B4-BE49-F238E27FC236}">
                <a16:creationId xmlns:a16="http://schemas.microsoft.com/office/drawing/2014/main" id="{9822377A-B76A-3068-E675-856094FCD0CE}"/>
              </a:ext>
            </a:extLst>
          </p:cNvPr>
          <p:cNvSpPr/>
          <p:nvPr/>
        </p:nvSpPr>
        <p:spPr>
          <a:xfrm>
            <a:off x="19873092" y="8275579"/>
            <a:ext cx="955228" cy="4674513"/>
          </a:xfrm>
          <a:prstGeom prst="roundRect">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dirty="0"/>
          </a:p>
        </p:txBody>
      </p:sp>
      <p:sp>
        <p:nvSpPr>
          <p:cNvPr id="1175" name="Rounded Rectangle 1174">
            <a:extLst>
              <a:ext uri="{FF2B5EF4-FFF2-40B4-BE49-F238E27FC236}">
                <a16:creationId xmlns:a16="http://schemas.microsoft.com/office/drawing/2014/main" id="{B0E5B651-BC24-171B-F44F-BC127BFFAD81}"/>
              </a:ext>
            </a:extLst>
          </p:cNvPr>
          <p:cNvSpPr/>
          <p:nvPr/>
        </p:nvSpPr>
        <p:spPr>
          <a:xfrm>
            <a:off x="21523073" y="8499481"/>
            <a:ext cx="1613351" cy="1601127"/>
          </a:xfrm>
          <a:prstGeom prst="roundRect">
            <a:avLst/>
          </a:prstGeom>
          <a:solidFill>
            <a:srgbClr val="9B59B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t>Harmony</a:t>
            </a:r>
          </a:p>
          <a:p>
            <a:pPr algn="ctr"/>
            <a:r>
              <a:rPr lang="en-US" sz="2400" dirty="0"/>
              <a:t>Core</a:t>
            </a:r>
          </a:p>
        </p:txBody>
      </p:sp>
      <p:sp>
        <p:nvSpPr>
          <p:cNvPr id="1176" name="Rounded Rectangle 1175">
            <a:extLst>
              <a:ext uri="{FF2B5EF4-FFF2-40B4-BE49-F238E27FC236}">
                <a16:creationId xmlns:a16="http://schemas.microsoft.com/office/drawing/2014/main" id="{DF85F35C-93DB-3C1F-51A8-B79DD292A30F}"/>
              </a:ext>
            </a:extLst>
          </p:cNvPr>
          <p:cNvSpPr/>
          <p:nvPr/>
        </p:nvSpPr>
        <p:spPr>
          <a:xfrm>
            <a:off x="21484054" y="11174804"/>
            <a:ext cx="1681041" cy="1668304"/>
          </a:xfrm>
          <a:prstGeom prst="roundRect">
            <a:avLst/>
          </a:prstGeom>
          <a:solidFill>
            <a:srgbClr val="9B59B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t>Harmony</a:t>
            </a:r>
          </a:p>
          <a:p>
            <a:pPr algn="ctr"/>
            <a:r>
              <a:rPr lang="en-US" sz="2400" dirty="0"/>
              <a:t>Core</a:t>
            </a:r>
          </a:p>
        </p:txBody>
      </p:sp>
      <p:sp>
        <p:nvSpPr>
          <p:cNvPr id="1177" name="Rounded Rectangle 1176">
            <a:extLst>
              <a:ext uri="{FF2B5EF4-FFF2-40B4-BE49-F238E27FC236}">
                <a16:creationId xmlns:a16="http://schemas.microsoft.com/office/drawing/2014/main" id="{25453188-7D8A-8DDE-FBF6-9A87D1DE3AB1}"/>
              </a:ext>
            </a:extLst>
          </p:cNvPr>
          <p:cNvSpPr/>
          <p:nvPr/>
        </p:nvSpPr>
        <p:spPr>
          <a:xfrm>
            <a:off x="25400401" y="12033101"/>
            <a:ext cx="1224006" cy="654411"/>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dirty="0"/>
          </a:p>
        </p:txBody>
      </p:sp>
      <p:sp>
        <p:nvSpPr>
          <p:cNvPr id="1178" name="TextBox 16">
            <a:extLst>
              <a:ext uri="{FF2B5EF4-FFF2-40B4-BE49-F238E27FC236}">
                <a16:creationId xmlns:a16="http://schemas.microsoft.com/office/drawing/2014/main" id="{CEF5FC4C-F144-F6AD-95AD-5635DEF8C341}"/>
              </a:ext>
            </a:extLst>
          </p:cNvPr>
          <p:cNvSpPr txBox="1"/>
          <p:nvPr/>
        </p:nvSpPr>
        <p:spPr>
          <a:xfrm rot="16200000">
            <a:off x="18506426" y="10369854"/>
            <a:ext cx="3642600" cy="461665"/>
          </a:xfrm>
          <a:prstGeom prst="rect">
            <a:avLst/>
          </a:prstGeom>
          <a:noFill/>
        </p:spPr>
        <p:txBody>
          <a:bodyPr wrap="squar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r>
              <a:rPr lang="en-US" sz="2400" dirty="0"/>
              <a:t>Public API Load Balancer</a:t>
            </a:r>
          </a:p>
        </p:txBody>
      </p:sp>
      <p:sp>
        <p:nvSpPr>
          <p:cNvPr id="1179" name="Rounded Rectangle 1178">
            <a:extLst>
              <a:ext uri="{FF2B5EF4-FFF2-40B4-BE49-F238E27FC236}">
                <a16:creationId xmlns:a16="http://schemas.microsoft.com/office/drawing/2014/main" id="{7CA6E842-245D-DE6C-295F-C3DB64997130}"/>
              </a:ext>
            </a:extLst>
          </p:cNvPr>
          <p:cNvSpPr/>
          <p:nvPr/>
        </p:nvSpPr>
        <p:spPr>
          <a:xfrm>
            <a:off x="26744822" y="12953798"/>
            <a:ext cx="1224006" cy="654411"/>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80" name="Rounded Rectangle 1179">
            <a:extLst>
              <a:ext uri="{FF2B5EF4-FFF2-40B4-BE49-F238E27FC236}">
                <a16:creationId xmlns:a16="http://schemas.microsoft.com/office/drawing/2014/main" id="{78A17A4C-B7B4-24DA-B2DC-1AA0F6161FA5}"/>
              </a:ext>
            </a:extLst>
          </p:cNvPr>
          <p:cNvSpPr/>
          <p:nvPr/>
        </p:nvSpPr>
        <p:spPr>
          <a:xfrm>
            <a:off x="25404561" y="12953798"/>
            <a:ext cx="1224006" cy="654411"/>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81" name="Rounded Rectangle 1180">
            <a:extLst>
              <a:ext uri="{FF2B5EF4-FFF2-40B4-BE49-F238E27FC236}">
                <a16:creationId xmlns:a16="http://schemas.microsoft.com/office/drawing/2014/main" id="{81227299-0645-2C58-5F02-63F3B6876EEA}"/>
              </a:ext>
            </a:extLst>
          </p:cNvPr>
          <p:cNvSpPr/>
          <p:nvPr/>
        </p:nvSpPr>
        <p:spPr>
          <a:xfrm>
            <a:off x="26121990" y="13749971"/>
            <a:ext cx="1224006" cy="654411"/>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82" name="Rounded Rectangle 1181">
            <a:extLst>
              <a:ext uri="{FF2B5EF4-FFF2-40B4-BE49-F238E27FC236}">
                <a16:creationId xmlns:a16="http://schemas.microsoft.com/office/drawing/2014/main" id="{60E0C237-1BEE-B5FA-151F-5E8EF69332E8}"/>
              </a:ext>
            </a:extLst>
          </p:cNvPr>
          <p:cNvSpPr/>
          <p:nvPr/>
        </p:nvSpPr>
        <p:spPr>
          <a:xfrm>
            <a:off x="26739657" y="12033101"/>
            <a:ext cx="1224006" cy="654411"/>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dirty="0"/>
          </a:p>
        </p:txBody>
      </p:sp>
      <p:sp>
        <p:nvSpPr>
          <p:cNvPr id="1183" name="TextBox 21">
            <a:extLst>
              <a:ext uri="{FF2B5EF4-FFF2-40B4-BE49-F238E27FC236}">
                <a16:creationId xmlns:a16="http://schemas.microsoft.com/office/drawing/2014/main" id="{94438955-54B8-E812-5F83-2A540514DFDA}"/>
              </a:ext>
            </a:extLst>
          </p:cNvPr>
          <p:cNvSpPr txBox="1"/>
          <p:nvPr/>
        </p:nvSpPr>
        <p:spPr>
          <a:xfrm>
            <a:off x="25789396" y="8278067"/>
            <a:ext cx="3692036" cy="584775"/>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r>
              <a:rPr lang="en-US" sz="3200" dirty="0"/>
              <a:t>Kubernetes Cluster</a:t>
            </a:r>
          </a:p>
        </p:txBody>
      </p:sp>
      <p:sp>
        <p:nvSpPr>
          <p:cNvPr id="1184" name="Oval 1183">
            <a:extLst>
              <a:ext uri="{FF2B5EF4-FFF2-40B4-BE49-F238E27FC236}">
                <a16:creationId xmlns:a16="http://schemas.microsoft.com/office/drawing/2014/main" id="{1EC637E6-4A06-3AB7-8810-373B5B8A2636}"/>
              </a:ext>
            </a:extLst>
          </p:cNvPr>
          <p:cNvSpPr/>
          <p:nvPr/>
        </p:nvSpPr>
        <p:spPr>
          <a:xfrm rot="2602291">
            <a:off x="22291222" y="10258266"/>
            <a:ext cx="114157" cy="11415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85" name="Oval 1184">
            <a:extLst>
              <a:ext uri="{FF2B5EF4-FFF2-40B4-BE49-F238E27FC236}">
                <a16:creationId xmlns:a16="http://schemas.microsoft.com/office/drawing/2014/main" id="{F5A42132-B750-700A-A887-9378587577F2}"/>
              </a:ext>
            </a:extLst>
          </p:cNvPr>
          <p:cNvSpPr/>
          <p:nvPr/>
        </p:nvSpPr>
        <p:spPr>
          <a:xfrm rot="2602291">
            <a:off x="22301052" y="10543608"/>
            <a:ext cx="114157" cy="11415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86" name="Oval 1185">
            <a:extLst>
              <a:ext uri="{FF2B5EF4-FFF2-40B4-BE49-F238E27FC236}">
                <a16:creationId xmlns:a16="http://schemas.microsoft.com/office/drawing/2014/main" id="{2C53F50B-C376-FD1A-C3FA-1D960DF4943F}"/>
              </a:ext>
            </a:extLst>
          </p:cNvPr>
          <p:cNvSpPr/>
          <p:nvPr/>
        </p:nvSpPr>
        <p:spPr>
          <a:xfrm rot="2602291">
            <a:off x="22304990" y="10839033"/>
            <a:ext cx="114157" cy="11415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87" name="Oval 1186">
            <a:extLst>
              <a:ext uri="{FF2B5EF4-FFF2-40B4-BE49-F238E27FC236}">
                <a16:creationId xmlns:a16="http://schemas.microsoft.com/office/drawing/2014/main" id="{79D09ED2-BB3F-E7DC-0EA8-58A709163447}"/>
              </a:ext>
            </a:extLst>
          </p:cNvPr>
          <p:cNvSpPr/>
          <p:nvPr/>
        </p:nvSpPr>
        <p:spPr>
          <a:xfrm rot="2602291">
            <a:off x="31680240" y="11255358"/>
            <a:ext cx="114157" cy="11415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88" name="Oval 1187">
            <a:extLst>
              <a:ext uri="{FF2B5EF4-FFF2-40B4-BE49-F238E27FC236}">
                <a16:creationId xmlns:a16="http://schemas.microsoft.com/office/drawing/2014/main" id="{F23A92B7-4032-336A-28C5-554F83F449DF}"/>
              </a:ext>
            </a:extLst>
          </p:cNvPr>
          <p:cNvSpPr/>
          <p:nvPr/>
        </p:nvSpPr>
        <p:spPr>
          <a:xfrm rot="2602291">
            <a:off x="31690070" y="11540699"/>
            <a:ext cx="114157" cy="11415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89" name="Oval 1188">
            <a:extLst>
              <a:ext uri="{FF2B5EF4-FFF2-40B4-BE49-F238E27FC236}">
                <a16:creationId xmlns:a16="http://schemas.microsoft.com/office/drawing/2014/main" id="{BDB7C9FB-E5BB-01C7-AA45-6A7849EB32DB}"/>
              </a:ext>
            </a:extLst>
          </p:cNvPr>
          <p:cNvSpPr/>
          <p:nvPr/>
        </p:nvSpPr>
        <p:spPr>
          <a:xfrm rot="2602291">
            <a:off x="31694008" y="11836125"/>
            <a:ext cx="114157" cy="11415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61" name="TextBox 57">
            <a:extLst>
              <a:ext uri="{FF2B5EF4-FFF2-40B4-BE49-F238E27FC236}">
                <a16:creationId xmlns:a16="http://schemas.microsoft.com/office/drawing/2014/main" id="{3D3659B4-1E38-D996-4486-FEE2B2351260}"/>
              </a:ext>
            </a:extLst>
          </p:cNvPr>
          <p:cNvSpPr txBox="1"/>
          <p:nvPr/>
        </p:nvSpPr>
        <p:spPr>
          <a:xfrm>
            <a:off x="22560226" y="7114176"/>
            <a:ext cx="3689694" cy="646331"/>
          </a:xfrm>
          <a:prstGeom prst="rect">
            <a:avLst/>
          </a:prstGeom>
          <a:noFill/>
        </p:spPr>
        <p:txBody>
          <a:bodyPr wrap="squar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r>
              <a:rPr lang="en-US" sz="3600" dirty="0"/>
              <a:t>Harmony Main</a:t>
            </a:r>
          </a:p>
        </p:txBody>
      </p:sp>
      <p:sp>
        <p:nvSpPr>
          <p:cNvPr id="1162" name="TextBox 58">
            <a:extLst>
              <a:ext uri="{FF2B5EF4-FFF2-40B4-BE49-F238E27FC236}">
                <a16:creationId xmlns:a16="http://schemas.microsoft.com/office/drawing/2014/main" id="{2CE54D4C-E06F-8604-AA69-1B13DC90653C}"/>
              </a:ext>
            </a:extLst>
          </p:cNvPr>
          <p:cNvSpPr txBox="1"/>
          <p:nvPr/>
        </p:nvSpPr>
        <p:spPr>
          <a:xfrm>
            <a:off x="30308308" y="7115922"/>
            <a:ext cx="4327025" cy="646331"/>
          </a:xfrm>
          <a:prstGeom prst="rect">
            <a:avLst/>
          </a:prstGeom>
          <a:noFill/>
        </p:spPr>
        <p:txBody>
          <a:bodyPr wrap="squar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r>
              <a:rPr lang="en-US" sz="3600" dirty="0"/>
              <a:t>Harmony Services</a:t>
            </a:r>
          </a:p>
        </p:txBody>
      </p:sp>
      <p:sp>
        <p:nvSpPr>
          <p:cNvPr id="1163" name="Rounded Rectangle 1162">
            <a:extLst>
              <a:ext uri="{FF2B5EF4-FFF2-40B4-BE49-F238E27FC236}">
                <a16:creationId xmlns:a16="http://schemas.microsoft.com/office/drawing/2014/main" id="{8DC26613-FE5F-0C54-CBEC-38A57596554B}"/>
              </a:ext>
            </a:extLst>
          </p:cNvPr>
          <p:cNvSpPr/>
          <p:nvPr/>
        </p:nvSpPr>
        <p:spPr>
          <a:xfrm>
            <a:off x="23796971" y="8264745"/>
            <a:ext cx="955227" cy="4674513"/>
          </a:xfrm>
          <a:prstGeom prst="roundRect">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64" name="TextBox 60">
            <a:extLst>
              <a:ext uri="{FF2B5EF4-FFF2-40B4-BE49-F238E27FC236}">
                <a16:creationId xmlns:a16="http://schemas.microsoft.com/office/drawing/2014/main" id="{4FF68469-B568-0BF0-3240-6DF5977C0B83}"/>
              </a:ext>
            </a:extLst>
          </p:cNvPr>
          <p:cNvSpPr txBox="1"/>
          <p:nvPr/>
        </p:nvSpPr>
        <p:spPr>
          <a:xfrm rot="16200000">
            <a:off x="22344551" y="10382002"/>
            <a:ext cx="3814117" cy="461666"/>
          </a:xfrm>
          <a:prstGeom prst="rect">
            <a:avLst/>
          </a:prstGeom>
          <a:noFill/>
        </p:spPr>
        <p:txBody>
          <a:bodyPr wrap="squar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r>
              <a:rPr lang="en-US" sz="2400" dirty="0"/>
              <a:t>Private API Load Balancer</a:t>
            </a:r>
          </a:p>
        </p:txBody>
      </p:sp>
      <p:sp>
        <p:nvSpPr>
          <p:cNvPr id="1165" name="Rectangle 1164">
            <a:extLst>
              <a:ext uri="{FF2B5EF4-FFF2-40B4-BE49-F238E27FC236}">
                <a16:creationId xmlns:a16="http://schemas.microsoft.com/office/drawing/2014/main" id="{49BFE36D-0293-91AA-F578-D46964D7B377}"/>
              </a:ext>
            </a:extLst>
          </p:cNvPr>
          <p:cNvSpPr/>
          <p:nvPr/>
        </p:nvSpPr>
        <p:spPr>
          <a:xfrm>
            <a:off x="25232498" y="11174806"/>
            <a:ext cx="2902457" cy="339171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66" name="TextBox 62">
            <a:extLst>
              <a:ext uri="{FF2B5EF4-FFF2-40B4-BE49-F238E27FC236}">
                <a16:creationId xmlns:a16="http://schemas.microsoft.com/office/drawing/2014/main" id="{7F91ECDC-31D5-5730-FD17-779C67052CC7}"/>
              </a:ext>
            </a:extLst>
          </p:cNvPr>
          <p:cNvSpPr txBox="1"/>
          <p:nvPr/>
        </p:nvSpPr>
        <p:spPr>
          <a:xfrm>
            <a:off x="25295184" y="11305389"/>
            <a:ext cx="3005523" cy="584775"/>
          </a:xfrm>
          <a:prstGeom prst="rect">
            <a:avLst/>
          </a:prstGeom>
          <a:noFill/>
        </p:spPr>
        <p:txBody>
          <a:bodyPr wrap="squar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r>
              <a:rPr lang="en-US" sz="3200" dirty="0"/>
              <a:t>Microservices</a:t>
            </a:r>
          </a:p>
        </p:txBody>
      </p:sp>
      <p:sp>
        <p:nvSpPr>
          <p:cNvPr id="1167" name="!!Can33">
            <a:extLst>
              <a:ext uri="{FF2B5EF4-FFF2-40B4-BE49-F238E27FC236}">
                <a16:creationId xmlns:a16="http://schemas.microsoft.com/office/drawing/2014/main" id="{C5D3C257-B1AE-A9A1-14B2-8CAD7E2E18F7}"/>
              </a:ext>
            </a:extLst>
          </p:cNvPr>
          <p:cNvSpPr/>
          <p:nvPr/>
        </p:nvSpPr>
        <p:spPr>
          <a:xfrm>
            <a:off x="23425875" y="13323610"/>
            <a:ext cx="979200" cy="1328914"/>
          </a:xfrm>
          <a:prstGeom prst="can">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t>dB</a:t>
            </a:r>
          </a:p>
        </p:txBody>
      </p:sp>
      <p:sp>
        <p:nvSpPr>
          <p:cNvPr id="1168" name="CoreHighlightRectanle">
            <a:extLst>
              <a:ext uri="{FF2B5EF4-FFF2-40B4-BE49-F238E27FC236}">
                <a16:creationId xmlns:a16="http://schemas.microsoft.com/office/drawing/2014/main" id="{C5300AF3-7265-A09B-098F-B9EF3EDA40A1}"/>
              </a:ext>
            </a:extLst>
          </p:cNvPr>
          <p:cNvSpPr/>
          <p:nvPr/>
        </p:nvSpPr>
        <p:spPr>
          <a:xfrm>
            <a:off x="21201963" y="8236032"/>
            <a:ext cx="2350264" cy="4731969"/>
          </a:xfrm>
          <a:prstGeom prst="rect">
            <a:avLst/>
          </a:pr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69" name="MicroServicesHightlightRectanle">
            <a:extLst>
              <a:ext uri="{FF2B5EF4-FFF2-40B4-BE49-F238E27FC236}">
                <a16:creationId xmlns:a16="http://schemas.microsoft.com/office/drawing/2014/main" id="{85DF2551-936A-49AC-8230-CD48E3C0EC8B}"/>
              </a:ext>
            </a:extLst>
          </p:cNvPr>
          <p:cNvSpPr/>
          <p:nvPr/>
        </p:nvSpPr>
        <p:spPr>
          <a:xfrm>
            <a:off x="25232497" y="11174802"/>
            <a:ext cx="2902457" cy="3391715"/>
          </a:xfrm>
          <a:prstGeom prst="rect">
            <a:avLst/>
          </a:pr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58" name="Rectangle 1157">
            <a:extLst>
              <a:ext uri="{FF2B5EF4-FFF2-40B4-BE49-F238E27FC236}">
                <a16:creationId xmlns:a16="http://schemas.microsoft.com/office/drawing/2014/main" id="{EC9965B4-3052-6CC5-5E4C-7A4346ECBA2A}"/>
              </a:ext>
            </a:extLst>
          </p:cNvPr>
          <p:cNvSpPr/>
          <p:nvPr/>
        </p:nvSpPr>
        <p:spPr>
          <a:xfrm>
            <a:off x="19248696" y="17698528"/>
            <a:ext cx="8740731" cy="6541034"/>
          </a:xfrm>
          <a:prstGeom prst="rect">
            <a:avLst/>
          </a:prstGeom>
          <a:solidFill>
            <a:srgbClr val="2ECB76"/>
          </a:solidFill>
          <a:ln>
            <a:noFill/>
          </a:ln>
        </p:spPr>
        <p:style>
          <a:lnRef idx="3">
            <a:schemeClr val="lt1"/>
          </a:lnRef>
          <a:fillRef idx="1">
            <a:schemeClr val="accent3"/>
          </a:fillRef>
          <a:effectRef idx="1">
            <a:schemeClr val="accent3"/>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1680" dirty="0"/>
              <a:t>                        </a:t>
            </a:r>
          </a:p>
        </p:txBody>
      </p:sp>
      <p:sp>
        <p:nvSpPr>
          <p:cNvPr id="1159" name="TextBox 72">
            <a:extLst>
              <a:ext uri="{FF2B5EF4-FFF2-40B4-BE49-F238E27FC236}">
                <a16:creationId xmlns:a16="http://schemas.microsoft.com/office/drawing/2014/main" id="{76711343-3E92-28B6-ABA2-559D7259963B}"/>
              </a:ext>
            </a:extLst>
          </p:cNvPr>
          <p:cNvSpPr txBox="1"/>
          <p:nvPr/>
        </p:nvSpPr>
        <p:spPr>
          <a:xfrm>
            <a:off x="19982710" y="18107216"/>
            <a:ext cx="3692036" cy="584775"/>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r>
              <a:rPr lang="en-US" sz="3200" dirty="0"/>
              <a:t>Kubernetes Cluster</a:t>
            </a:r>
          </a:p>
        </p:txBody>
      </p:sp>
      <p:sp>
        <p:nvSpPr>
          <p:cNvPr id="1146" name="ClusterAutoscaler">
            <a:extLst>
              <a:ext uri="{FF2B5EF4-FFF2-40B4-BE49-F238E27FC236}">
                <a16:creationId xmlns:a16="http://schemas.microsoft.com/office/drawing/2014/main" id="{EAE638AE-FCC2-4AA6-639F-83DC8760C8CD}"/>
              </a:ext>
            </a:extLst>
          </p:cNvPr>
          <p:cNvSpPr/>
          <p:nvPr/>
        </p:nvSpPr>
        <p:spPr>
          <a:xfrm rot="5400000">
            <a:off x="22987503" y="18231843"/>
            <a:ext cx="777265" cy="3203062"/>
          </a:xfrm>
          <a:prstGeom prst="roundRect">
            <a:avLst/>
          </a:prstGeom>
          <a:solidFill>
            <a:srgbClr val="E67E2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dirty="0"/>
          </a:p>
        </p:txBody>
      </p:sp>
      <p:sp>
        <p:nvSpPr>
          <p:cNvPr id="1147" name="TextBox 74">
            <a:extLst>
              <a:ext uri="{FF2B5EF4-FFF2-40B4-BE49-F238E27FC236}">
                <a16:creationId xmlns:a16="http://schemas.microsoft.com/office/drawing/2014/main" id="{DD0C0533-3ABB-A08B-F004-13950C46A840}"/>
              </a:ext>
            </a:extLst>
          </p:cNvPr>
          <p:cNvSpPr txBox="1"/>
          <p:nvPr/>
        </p:nvSpPr>
        <p:spPr>
          <a:xfrm>
            <a:off x="21774604" y="19530005"/>
            <a:ext cx="3151294" cy="461665"/>
          </a:xfrm>
          <a:prstGeom prst="rect">
            <a:avLst/>
          </a:prstGeom>
          <a:noFill/>
        </p:spPr>
        <p:txBody>
          <a:bodyPr wrap="squar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ctr"/>
            <a:r>
              <a:rPr lang="en-US" sz="2400" dirty="0">
                <a:solidFill>
                  <a:schemeClr val="bg1"/>
                </a:solidFill>
              </a:rPr>
              <a:t>Cluster </a:t>
            </a:r>
            <a:r>
              <a:rPr lang="en-US" sz="2400" dirty="0" err="1">
                <a:solidFill>
                  <a:schemeClr val="bg1"/>
                </a:solidFill>
              </a:rPr>
              <a:t>Autoscaler</a:t>
            </a:r>
            <a:endParaRPr lang="en-US" sz="2400" dirty="0">
              <a:solidFill>
                <a:schemeClr val="bg1"/>
              </a:solidFill>
            </a:endParaRPr>
          </a:p>
        </p:txBody>
      </p:sp>
      <p:sp>
        <p:nvSpPr>
          <p:cNvPr id="1148" name="Rounded Rectangle 1147">
            <a:extLst>
              <a:ext uri="{FF2B5EF4-FFF2-40B4-BE49-F238E27FC236}">
                <a16:creationId xmlns:a16="http://schemas.microsoft.com/office/drawing/2014/main" id="{23E95FC2-DAE2-54D3-A127-651E2975163C}"/>
              </a:ext>
            </a:extLst>
          </p:cNvPr>
          <p:cNvSpPr/>
          <p:nvPr/>
        </p:nvSpPr>
        <p:spPr>
          <a:xfrm>
            <a:off x="20127229" y="22316637"/>
            <a:ext cx="1293018" cy="2471390"/>
          </a:xfrm>
          <a:prstGeom prst="roundRect">
            <a:avLst/>
          </a:prstGeom>
          <a:solidFill>
            <a:srgbClr val="C0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Node 1</a:t>
            </a:r>
          </a:p>
        </p:txBody>
      </p:sp>
      <p:sp>
        <p:nvSpPr>
          <p:cNvPr id="1149" name="Rounded Rectangle 1148">
            <a:extLst>
              <a:ext uri="{FF2B5EF4-FFF2-40B4-BE49-F238E27FC236}">
                <a16:creationId xmlns:a16="http://schemas.microsoft.com/office/drawing/2014/main" id="{B6867EBA-4C03-2E11-1DB2-80D019E6D994}"/>
              </a:ext>
            </a:extLst>
          </p:cNvPr>
          <p:cNvSpPr/>
          <p:nvPr/>
        </p:nvSpPr>
        <p:spPr>
          <a:xfrm>
            <a:off x="21774604" y="22316637"/>
            <a:ext cx="1293018" cy="2471390"/>
          </a:xfrm>
          <a:prstGeom prst="roundRect">
            <a:avLst/>
          </a:prstGeom>
          <a:solidFill>
            <a:srgbClr val="C0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Node 2</a:t>
            </a:r>
          </a:p>
        </p:txBody>
      </p:sp>
      <p:sp>
        <p:nvSpPr>
          <p:cNvPr id="1150" name="Rounded Rectangle 1149">
            <a:extLst>
              <a:ext uri="{FF2B5EF4-FFF2-40B4-BE49-F238E27FC236}">
                <a16:creationId xmlns:a16="http://schemas.microsoft.com/office/drawing/2014/main" id="{17CC5C72-C694-642C-7F94-57DE762B0EA0}"/>
              </a:ext>
            </a:extLst>
          </p:cNvPr>
          <p:cNvSpPr/>
          <p:nvPr/>
        </p:nvSpPr>
        <p:spPr>
          <a:xfrm>
            <a:off x="26023824" y="22316635"/>
            <a:ext cx="1293018" cy="2471390"/>
          </a:xfrm>
          <a:prstGeom prst="roundRect">
            <a:avLst/>
          </a:prstGeom>
          <a:solidFill>
            <a:srgbClr val="C0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Node N</a:t>
            </a:r>
          </a:p>
        </p:txBody>
      </p:sp>
      <p:grpSp>
        <p:nvGrpSpPr>
          <p:cNvPr id="1151" name="Group 1150">
            <a:extLst>
              <a:ext uri="{FF2B5EF4-FFF2-40B4-BE49-F238E27FC236}">
                <a16:creationId xmlns:a16="http://schemas.microsoft.com/office/drawing/2014/main" id="{F3DB30FF-5C16-62CA-E18A-01308398F134}"/>
              </a:ext>
            </a:extLst>
          </p:cNvPr>
          <p:cNvGrpSpPr/>
          <p:nvPr/>
        </p:nvGrpSpPr>
        <p:grpSpPr>
          <a:xfrm rot="16200000">
            <a:off x="24419741" y="23008208"/>
            <a:ext cx="104128" cy="565466"/>
            <a:chOff x="6193473" y="3180733"/>
            <a:chExt cx="55153" cy="299514"/>
          </a:xfrm>
        </p:grpSpPr>
        <p:sp>
          <p:nvSpPr>
            <p:cNvPr id="1155" name="Oval 1154">
              <a:extLst>
                <a:ext uri="{FF2B5EF4-FFF2-40B4-BE49-F238E27FC236}">
                  <a16:creationId xmlns:a16="http://schemas.microsoft.com/office/drawing/2014/main" id="{BE5C8C29-58DF-3782-8577-EA3F7EE2F520}"/>
                </a:ext>
              </a:extLst>
            </p:cNvPr>
            <p:cNvSpPr/>
            <p:nvPr/>
          </p:nvSpPr>
          <p:spPr>
            <a:xfrm rot="2602291">
              <a:off x="6193473" y="3180733"/>
              <a:ext cx="49201" cy="4920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56" name="Oval 1155">
              <a:extLst>
                <a:ext uri="{FF2B5EF4-FFF2-40B4-BE49-F238E27FC236}">
                  <a16:creationId xmlns:a16="http://schemas.microsoft.com/office/drawing/2014/main" id="{4C9624BE-088E-092E-ED4F-D23790C83499}"/>
                </a:ext>
              </a:extLst>
            </p:cNvPr>
            <p:cNvSpPr/>
            <p:nvPr/>
          </p:nvSpPr>
          <p:spPr>
            <a:xfrm rot="2602291">
              <a:off x="6197726" y="3303718"/>
              <a:ext cx="49201" cy="4920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57" name="Oval 1156">
              <a:extLst>
                <a:ext uri="{FF2B5EF4-FFF2-40B4-BE49-F238E27FC236}">
                  <a16:creationId xmlns:a16="http://schemas.microsoft.com/office/drawing/2014/main" id="{AE30AD3E-9231-424A-0786-3EA01ADE9A1B}"/>
                </a:ext>
              </a:extLst>
            </p:cNvPr>
            <p:cNvSpPr/>
            <p:nvPr/>
          </p:nvSpPr>
          <p:spPr>
            <a:xfrm rot="2602291">
              <a:off x="6199425" y="3431046"/>
              <a:ext cx="49201" cy="4920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grpSp>
      <p:cxnSp>
        <p:nvCxnSpPr>
          <p:cNvPr id="1152" name="Straight Connector 1151">
            <a:extLst>
              <a:ext uri="{FF2B5EF4-FFF2-40B4-BE49-F238E27FC236}">
                <a16:creationId xmlns:a16="http://schemas.microsoft.com/office/drawing/2014/main" id="{82AD1042-64E7-7D4D-922F-D733BD296047}"/>
              </a:ext>
            </a:extLst>
          </p:cNvPr>
          <p:cNvCxnSpPr>
            <a:endCxn id="1148" idx="0"/>
          </p:cNvCxnSpPr>
          <p:nvPr/>
        </p:nvCxnSpPr>
        <p:spPr>
          <a:xfrm flipH="1">
            <a:off x="20773738" y="20222007"/>
            <a:ext cx="2215817" cy="2094630"/>
          </a:xfrm>
          <a:prstGeom prst="line">
            <a:avLst/>
          </a:prstGeom>
          <a:ln w="38100"/>
        </p:spPr>
        <p:style>
          <a:lnRef idx="1">
            <a:schemeClr val="dk1"/>
          </a:lnRef>
          <a:fillRef idx="0">
            <a:schemeClr val="dk1"/>
          </a:fillRef>
          <a:effectRef idx="0">
            <a:schemeClr val="dk1"/>
          </a:effectRef>
          <a:fontRef idx="minor">
            <a:schemeClr val="tx1"/>
          </a:fontRef>
        </p:style>
      </p:cxnSp>
      <p:cxnSp>
        <p:nvCxnSpPr>
          <p:cNvPr id="1153" name="Straight Connector 1152">
            <a:extLst>
              <a:ext uri="{FF2B5EF4-FFF2-40B4-BE49-F238E27FC236}">
                <a16:creationId xmlns:a16="http://schemas.microsoft.com/office/drawing/2014/main" id="{07E73474-1C09-2E9E-A2DD-7C4165477228}"/>
              </a:ext>
            </a:extLst>
          </p:cNvPr>
          <p:cNvCxnSpPr>
            <a:cxnSpLocks/>
            <a:endCxn id="1149" idx="0"/>
          </p:cNvCxnSpPr>
          <p:nvPr/>
        </p:nvCxnSpPr>
        <p:spPr>
          <a:xfrm flipH="1">
            <a:off x="22421113" y="20222007"/>
            <a:ext cx="800624" cy="2094630"/>
          </a:xfrm>
          <a:prstGeom prst="line">
            <a:avLst/>
          </a:prstGeom>
          <a:ln w="38100"/>
        </p:spPr>
        <p:style>
          <a:lnRef idx="1">
            <a:schemeClr val="dk1"/>
          </a:lnRef>
          <a:fillRef idx="0">
            <a:schemeClr val="dk1"/>
          </a:fillRef>
          <a:effectRef idx="0">
            <a:schemeClr val="dk1"/>
          </a:effectRef>
          <a:fontRef idx="minor">
            <a:schemeClr val="tx1"/>
          </a:fontRef>
        </p:style>
      </p:cxnSp>
      <p:cxnSp>
        <p:nvCxnSpPr>
          <p:cNvPr id="1154" name="Straight Connector 1153">
            <a:extLst>
              <a:ext uri="{FF2B5EF4-FFF2-40B4-BE49-F238E27FC236}">
                <a16:creationId xmlns:a16="http://schemas.microsoft.com/office/drawing/2014/main" id="{AEF536CA-A49A-C69C-511B-349B2D2B931B}"/>
              </a:ext>
            </a:extLst>
          </p:cNvPr>
          <p:cNvCxnSpPr>
            <a:cxnSpLocks/>
            <a:endCxn id="1150" idx="0"/>
          </p:cNvCxnSpPr>
          <p:nvPr/>
        </p:nvCxnSpPr>
        <p:spPr>
          <a:xfrm>
            <a:off x="23791695" y="20222007"/>
            <a:ext cx="2878638" cy="2094628"/>
          </a:xfrm>
          <a:prstGeom prst="line">
            <a:avLst/>
          </a:prstGeom>
          <a:ln w="38100"/>
        </p:spPr>
        <p:style>
          <a:lnRef idx="1">
            <a:schemeClr val="dk1"/>
          </a:lnRef>
          <a:fillRef idx="0">
            <a:schemeClr val="dk1"/>
          </a:fillRef>
          <a:effectRef idx="0">
            <a:schemeClr val="dk1"/>
          </a:effectRef>
          <a:fontRef idx="minor">
            <a:schemeClr val="tx1"/>
          </a:fontRef>
        </p:style>
      </p:cxnSp>
      <p:sp>
        <p:nvSpPr>
          <p:cNvPr id="1143" name="Rectangle 1142">
            <a:extLst>
              <a:ext uri="{FF2B5EF4-FFF2-40B4-BE49-F238E27FC236}">
                <a16:creationId xmlns:a16="http://schemas.microsoft.com/office/drawing/2014/main" id="{5B639A07-8642-772B-A93E-DBBCF99E21C2}"/>
              </a:ext>
            </a:extLst>
          </p:cNvPr>
          <p:cNvSpPr/>
          <p:nvPr/>
        </p:nvSpPr>
        <p:spPr>
          <a:xfrm>
            <a:off x="29863897" y="17712497"/>
            <a:ext cx="8709926" cy="6517982"/>
          </a:xfrm>
          <a:prstGeom prst="rect">
            <a:avLst/>
          </a:prstGeom>
          <a:solidFill>
            <a:srgbClr val="2ECB76"/>
          </a:solidFill>
          <a:ln>
            <a:noFill/>
          </a:ln>
        </p:spPr>
        <p:style>
          <a:lnRef idx="3">
            <a:schemeClr val="lt1"/>
          </a:lnRef>
          <a:fillRef idx="1">
            <a:schemeClr val="accent3"/>
          </a:fillRef>
          <a:effectRef idx="1">
            <a:schemeClr val="accent3"/>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1680" dirty="0"/>
              <a:t>                        </a:t>
            </a:r>
          </a:p>
        </p:txBody>
      </p:sp>
      <p:sp>
        <p:nvSpPr>
          <p:cNvPr id="1144" name="TextBox 88">
            <a:extLst>
              <a:ext uri="{FF2B5EF4-FFF2-40B4-BE49-F238E27FC236}">
                <a16:creationId xmlns:a16="http://schemas.microsoft.com/office/drawing/2014/main" id="{7792D680-9985-F5C4-DAF9-02B5E3BD8359}"/>
              </a:ext>
            </a:extLst>
          </p:cNvPr>
          <p:cNvSpPr txBox="1"/>
          <p:nvPr/>
        </p:nvSpPr>
        <p:spPr>
          <a:xfrm>
            <a:off x="31941684" y="18017306"/>
            <a:ext cx="3692035" cy="584774"/>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r>
              <a:rPr lang="en-US" sz="3200" dirty="0"/>
              <a:t>Kubernetes Cluster</a:t>
            </a:r>
          </a:p>
        </p:txBody>
      </p:sp>
      <p:sp>
        <p:nvSpPr>
          <p:cNvPr id="1104" name="Rounded Rectangle 1103">
            <a:extLst>
              <a:ext uri="{FF2B5EF4-FFF2-40B4-BE49-F238E27FC236}">
                <a16:creationId xmlns:a16="http://schemas.microsoft.com/office/drawing/2014/main" id="{F764419A-FED7-AC75-1060-87B336E0AC51}"/>
              </a:ext>
            </a:extLst>
          </p:cNvPr>
          <p:cNvSpPr/>
          <p:nvPr/>
        </p:nvSpPr>
        <p:spPr>
          <a:xfrm>
            <a:off x="30739334" y="22314330"/>
            <a:ext cx="1288461" cy="2462681"/>
          </a:xfrm>
          <a:prstGeom prst="roundRect">
            <a:avLst/>
          </a:prstGeom>
          <a:solidFill>
            <a:srgbClr val="C0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Node 1</a:t>
            </a:r>
          </a:p>
        </p:txBody>
      </p:sp>
      <p:sp>
        <p:nvSpPr>
          <p:cNvPr id="1105" name="Rounded Rectangle 1104">
            <a:extLst>
              <a:ext uri="{FF2B5EF4-FFF2-40B4-BE49-F238E27FC236}">
                <a16:creationId xmlns:a16="http://schemas.microsoft.com/office/drawing/2014/main" id="{06A01F42-91B6-D6DD-CEA5-D3950EAA872A}"/>
              </a:ext>
            </a:extLst>
          </p:cNvPr>
          <p:cNvSpPr/>
          <p:nvPr/>
        </p:nvSpPr>
        <p:spPr>
          <a:xfrm>
            <a:off x="32380903" y="22314330"/>
            <a:ext cx="1288461" cy="2462681"/>
          </a:xfrm>
          <a:prstGeom prst="roundRect">
            <a:avLst/>
          </a:prstGeom>
          <a:solidFill>
            <a:srgbClr val="C0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Node 2</a:t>
            </a:r>
          </a:p>
        </p:txBody>
      </p:sp>
      <p:grpSp>
        <p:nvGrpSpPr>
          <p:cNvPr id="1106" name="Group 1105">
            <a:extLst>
              <a:ext uri="{FF2B5EF4-FFF2-40B4-BE49-F238E27FC236}">
                <a16:creationId xmlns:a16="http://schemas.microsoft.com/office/drawing/2014/main" id="{22E4136D-AB0A-6AAF-4C0F-13B08339A01D}"/>
              </a:ext>
            </a:extLst>
          </p:cNvPr>
          <p:cNvGrpSpPr/>
          <p:nvPr/>
        </p:nvGrpSpPr>
        <p:grpSpPr>
          <a:xfrm>
            <a:off x="30247120" y="20123727"/>
            <a:ext cx="7808850" cy="3454634"/>
            <a:chOff x="2335698" y="2430624"/>
            <a:chExt cx="4150785" cy="1836306"/>
          </a:xfrm>
        </p:grpSpPr>
        <p:sp>
          <p:nvSpPr>
            <p:cNvPr id="1114" name="Rectangle 1113">
              <a:extLst>
                <a:ext uri="{FF2B5EF4-FFF2-40B4-BE49-F238E27FC236}">
                  <a16:creationId xmlns:a16="http://schemas.microsoft.com/office/drawing/2014/main" id="{848BAAD4-3B30-F4F1-F067-19AFDFD7B786}"/>
                </a:ext>
              </a:extLst>
            </p:cNvPr>
            <p:cNvSpPr/>
            <p:nvPr/>
          </p:nvSpPr>
          <p:spPr>
            <a:xfrm>
              <a:off x="2335698" y="2430624"/>
              <a:ext cx="1939331" cy="600563"/>
            </a:xfrm>
            <a:prstGeom prst="rect">
              <a:avLst/>
            </a:prstGeom>
            <a:solidFill>
              <a:srgbClr val="FFC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15" name="Rounded Rectangle 1114">
              <a:extLst>
                <a:ext uri="{FF2B5EF4-FFF2-40B4-BE49-F238E27FC236}">
                  <a16:creationId xmlns:a16="http://schemas.microsoft.com/office/drawing/2014/main" id="{C564F3D6-C0C6-7B4E-9368-CA0AA3DFDD67}"/>
                </a:ext>
              </a:extLst>
            </p:cNvPr>
            <p:cNvSpPr/>
            <p:nvPr/>
          </p:nvSpPr>
          <p:spPr>
            <a:xfrm>
              <a:off x="2448817" y="2515506"/>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16" name="Rounded Rectangle 1115">
              <a:extLst>
                <a:ext uri="{FF2B5EF4-FFF2-40B4-BE49-F238E27FC236}">
                  <a16:creationId xmlns:a16="http://schemas.microsoft.com/office/drawing/2014/main" id="{84D258C0-760E-9AE7-937C-B85E5C3691D0}"/>
                </a:ext>
              </a:extLst>
            </p:cNvPr>
            <p:cNvSpPr/>
            <p:nvPr/>
          </p:nvSpPr>
          <p:spPr>
            <a:xfrm>
              <a:off x="2448817" y="27867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17" name="Rounded Rectangle 1116">
              <a:extLst>
                <a:ext uri="{FF2B5EF4-FFF2-40B4-BE49-F238E27FC236}">
                  <a16:creationId xmlns:a16="http://schemas.microsoft.com/office/drawing/2014/main" id="{6A9E3497-5215-CEA2-477D-4A63D2881759}"/>
                </a:ext>
              </a:extLst>
            </p:cNvPr>
            <p:cNvSpPr/>
            <p:nvPr/>
          </p:nvSpPr>
          <p:spPr>
            <a:xfrm>
              <a:off x="2703659" y="2515506"/>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18" name="Rounded Rectangle 1117">
              <a:extLst>
                <a:ext uri="{FF2B5EF4-FFF2-40B4-BE49-F238E27FC236}">
                  <a16:creationId xmlns:a16="http://schemas.microsoft.com/office/drawing/2014/main" id="{E776A02C-144C-2B81-C88D-2E3D7E6D20AA}"/>
                </a:ext>
              </a:extLst>
            </p:cNvPr>
            <p:cNvSpPr/>
            <p:nvPr/>
          </p:nvSpPr>
          <p:spPr>
            <a:xfrm>
              <a:off x="2703659" y="27867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19" name="Rounded Rectangle 1118">
              <a:extLst>
                <a:ext uri="{FF2B5EF4-FFF2-40B4-BE49-F238E27FC236}">
                  <a16:creationId xmlns:a16="http://schemas.microsoft.com/office/drawing/2014/main" id="{A30ECF7C-8B0B-7E12-662B-3A8A989021EB}"/>
                </a:ext>
              </a:extLst>
            </p:cNvPr>
            <p:cNvSpPr/>
            <p:nvPr/>
          </p:nvSpPr>
          <p:spPr>
            <a:xfrm>
              <a:off x="2936431" y="2515506"/>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20" name="Rounded Rectangle 1119">
              <a:extLst>
                <a:ext uri="{FF2B5EF4-FFF2-40B4-BE49-F238E27FC236}">
                  <a16:creationId xmlns:a16="http://schemas.microsoft.com/office/drawing/2014/main" id="{FF3CF786-2855-5D5C-044A-DCC8525A0AA6}"/>
                </a:ext>
              </a:extLst>
            </p:cNvPr>
            <p:cNvSpPr/>
            <p:nvPr/>
          </p:nvSpPr>
          <p:spPr>
            <a:xfrm>
              <a:off x="2936431" y="27867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21" name="Rounded Rectangle 1120">
              <a:extLst>
                <a:ext uri="{FF2B5EF4-FFF2-40B4-BE49-F238E27FC236}">
                  <a16:creationId xmlns:a16="http://schemas.microsoft.com/office/drawing/2014/main" id="{3A20EE9C-84DB-87C6-11AE-76D1954AD72F}"/>
                </a:ext>
              </a:extLst>
            </p:cNvPr>
            <p:cNvSpPr/>
            <p:nvPr/>
          </p:nvSpPr>
          <p:spPr>
            <a:xfrm>
              <a:off x="3191272" y="2515506"/>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22" name="Rectangle 1121">
              <a:extLst>
                <a:ext uri="{FF2B5EF4-FFF2-40B4-BE49-F238E27FC236}">
                  <a16:creationId xmlns:a16="http://schemas.microsoft.com/office/drawing/2014/main" id="{518D0277-CB70-837A-2636-237459C38423}"/>
                </a:ext>
              </a:extLst>
            </p:cNvPr>
            <p:cNvSpPr/>
            <p:nvPr/>
          </p:nvSpPr>
          <p:spPr>
            <a:xfrm>
              <a:off x="4547152" y="2430624"/>
              <a:ext cx="1939331" cy="600563"/>
            </a:xfrm>
            <a:prstGeom prst="rect">
              <a:avLst/>
            </a:prstGeom>
            <a:solidFill>
              <a:srgbClr val="00B0F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23" name="Rounded Rectangle 1122">
              <a:extLst>
                <a:ext uri="{FF2B5EF4-FFF2-40B4-BE49-F238E27FC236}">
                  <a16:creationId xmlns:a16="http://schemas.microsoft.com/office/drawing/2014/main" id="{73DF8356-781F-9C46-ADCF-84454294A883}"/>
                </a:ext>
              </a:extLst>
            </p:cNvPr>
            <p:cNvSpPr/>
            <p:nvPr/>
          </p:nvSpPr>
          <p:spPr>
            <a:xfrm>
              <a:off x="4668215" y="2515506"/>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24" name="Rounded Rectangle 1123">
              <a:extLst>
                <a:ext uri="{FF2B5EF4-FFF2-40B4-BE49-F238E27FC236}">
                  <a16:creationId xmlns:a16="http://schemas.microsoft.com/office/drawing/2014/main" id="{0A9BD082-FE85-CDE4-CA59-586EC47F46AC}"/>
                </a:ext>
              </a:extLst>
            </p:cNvPr>
            <p:cNvSpPr/>
            <p:nvPr/>
          </p:nvSpPr>
          <p:spPr>
            <a:xfrm>
              <a:off x="4668215" y="27867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25" name="Rounded Rectangle 1124">
              <a:extLst>
                <a:ext uri="{FF2B5EF4-FFF2-40B4-BE49-F238E27FC236}">
                  <a16:creationId xmlns:a16="http://schemas.microsoft.com/office/drawing/2014/main" id="{F1809E99-D3CA-5B49-D0A8-773F086AE7C5}"/>
                </a:ext>
              </a:extLst>
            </p:cNvPr>
            <p:cNvSpPr/>
            <p:nvPr/>
          </p:nvSpPr>
          <p:spPr>
            <a:xfrm>
              <a:off x="4923057" y="2515506"/>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26" name="Rounded Rectangle 1125">
              <a:extLst>
                <a:ext uri="{FF2B5EF4-FFF2-40B4-BE49-F238E27FC236}">
                  <a16:creationId xmlns:a16="http://schemas.microsoft.com/office/drawing/2014/main" id="{FB5BA8D1-B12E-C5DE-4CAB-42D4F0043EBA}"/>
                </a:ext>
              </a:extLst>
            </p:cNvPr>
            <p:cNvSpPr/>
            <p:nvPr/>
          </p:nvSpPr>
          <p:spPr>
            <a:xfrm>
              <a:off x="4923057" y="27867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27" name="Rounded Rectangle 1126">
              <a:extLst>
                <a:ext uri="{FF2B5EF4-FFF2-40B4-BE49-F238E27FC236}">
                  <a16:creationId xmlns:a16="http://schemas.microsoft.com/office/drawing/2014/main" id="{7F0A04CE-CA82-1BE9-DD83-C3A14261927B}"/>
                </a:ext>
              </a:extLst>
            </p:cNvPr>
            <p:cNvSpPr/>
            <p:nvPr/>
          </p:nvSpPr>
          <p:spPr>
            <a:xfrm>
              <a:off x="5155828" y="2515506"/>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28" name="Rounded Rectangle 1127">
              <a:extLst>
                <a:ext uri="{FF2B5EF4-FFF2-40B4-BE49-F238E27FC236}">
                  <a16:creationId xmlns:a16="http://schemas.microsoft.com/office/drawing/2014/main" id="{08A2E085-E6C2-9E61-4789-768141A11EC9}"/>
                </a:ext>
              </a:extLst>
            </p:cNvPr>
            <p:cNvSpPr/>
            <p:nvPr/>
          </p:nvSpPr>
          <p:spPr>
            <a:xfrm>
              <a:off x="5410670" y="2515506"/>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29" name="Rectangle 1128">
              <a:extLst>
                <a:ext uri="{FF2B5EF4-FFF2-40B4-BE49-F238E27FC236}">
                  <a16:creationId xmlns:a16="http://schemas.microsoft.com/office/drawing/2014/main" id="{65091D06-6E97-9F37-0224-30BC128B90CC}"/>
                </a:ext>
              </a:extLst>
            </p:cNvPr>
            <p:cNvSpPr/>
            <p:nvPr/>
          </p:nvSpPr>
          <p:spPr>
            <a:xfrm>
              <a:off x="4547152" y="3666367"/>
              <a:ext cx="1939331" cy="600563"/>
            </a:xfrm>
            <a:prstGeom prst="rect">
              <a:avLst/>
            </a:prstGeom>
            <a:solidFill>
              <a:srgbClr val="BA91CA"/>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30" name="Rounded Rectangle 1129">
              <a:extLst>
                <a:ext uri="{FF2B5EF4-FFF2-40B4-BE49-F238E27FC236}">
                  <a16:creationId xmlns:a16="http://schemas.microsoft.com/office/drawing/2014/main" id="{446A17D7-E173-C96C-7032-9260EAE4ECFC}"/>
                </a:ext>
              </a:extLst>
            </p:cNvPr>
            <p:cNvSpPr/>
            <p:nvPr/>
          </p:nvSpPr>
          <p:spPr>
            <a:xfrm>
              <a:off x="4666330" y="3779810"/>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31" name="Rounded Rectangle 1130">
              <a:extLst>
                <a:ext uri="{FF2B5EF4-FFF2-40B4-BE49-F238E27FC236}">
                  <a16:creationId xmlns:a16="http://schemas.microsoft.com/office/drawing/2014/main" id="{3B4DF00F-0A91-44DF-2865-3D74014A9714}"/>
                </a:ext>
              </a:extLst>
            </p:cNvPr>
            <p:cNvSpPr/>
            <p:nvPr/>
          </p:nvSpPr>
          <p:spPr>
            <a:xfrm>
              <a:off x="4666330" y="40250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32" name="Rounded Rectangle 1131">
              <a:extLst>
                <a:ext uri="{FF2B5EF4-FFF2-40B4-BE49-F238E27FC236}">
                  <a16:creationId xmlns:a16="http://schemas.microsoft.com/office/drawing/2014/main" id="{09F07690-1649-7BDE-4E90-5A3CE76FD136}"/>
                </a:ext>
              </a:extLst>
            </p:cNvPr>
            <p:cNvSpPr/>
            <p:nvPr/>
          </p:nvSpPr>
          <p:spPr>
            <a:xfrm>
              <a:off x="4921172" y="3779810"/>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33" name="Rounded Rectangle 1132">
              <a:extLst>
                <a:ext uri="{FF2B5EF4-FFF2-40B4-BE49-F238E27FC236}">
                  <a16:creationId xmlns:a16="http://schemas.microsoft.com/office/drawing/2014/main" id="{2688D611-F302-0F4D-ECC8-3B017F6CAEE0}"/>
                </a:ext>
              </a:extLst>
            </p:cNvPr>
            <p:cNvSpPr/>
            <p:nvPr/>
          </p:nvSpPr>
          <p:spPr>
            <a:xfrm>
              <a:off x="4921172" y="40250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34" name="Rounded Rectangle 1133">
              <a:extLst>
                <a:ext uri="{FF2B5EF4-FFF2-40B4-BE49-F238E27FC236}">
                  <a16:creationId xmlns:a16="http://schemas.microsoft.com/office/drawing/2014/main" id="{9C647EB2-4507-6D44-C786-A61C3318F932}"/>
                </a:ext>
              </a:extLst>
            </p:cNvPr>
            <p:cNvSpPr/>
            <p:nvPr/>
          </p:nvSpPr>
          <p:spPr>
            <a:xfrm>
              <a:off x="5153943" y="3779810"/>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35" name="Rounded Rectangle 1134">
              <a:extLst>
                <a:ext uri="{FF2B5EF4-FFF2-40B4-BE49-F238E27FC236}">
                  <a16:creationId xmlns:a16="http://schemas.microsoft.com/office/drawing/2014/main" id="{4BD7993C-C220-6A86-DEE1-C898EA90342E}"/>
                </a:ext>
              </a:extLst>
            </p:cNvPr>
            <p:cNvSpPr/>
            <p:nvPr/>
          </p:nvSpPr>
          <p:spPr>
            <a:xfrm>
              <a:off x="5411580" y="3779810"/>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36" name="Rounded Rectangle 1135">
              <a:extLst>
                <a:ext uri="{FF2B5EF4-FFF2-40B4-BE49-F238E27FC236}">
                  <a16:creationId xmlns:a16="http://schemas.microsoft.com/office/drawing/2014/main" id="{129BAE34-ACD0-0E8E-7A4B-2022282D38D7}"/>
                </a:ext>
              </a:extLst>
            </p:cNvPr>
            <p:cNvSpPr/>
            <p:nvPr/>
          </p:nvSpPr>
          <p:spPr>
            <a:xfrm>
              <a:off x="5165958" y="40250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37" name="Rounded Rectangle 1136">
              <a:extLst>
                <a:ext uri="{FF2B5EF4-FFF2-40B4-BE49-F238E27FC236}">
                  <a16:creationId xmlns:a16="http://schemas.microsoft.com/office/drawing/2014/main" id="{D0FAE91C-2BA9-D873-7147-E8F7914C286F}"/>
                </a:ext>
              </a:extLst>
            </p:cNvPr>
            <p:cNvSpPr/>
            <p:nvPr/>
          </p:nvSpPr>
          <p:spPr>
            <a:xfrm>
              <a:off x="5420800" y="40250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38" name="Rounded Rectangle 1137">
              <a:extLst>
                <a:ext uri="{FF2B5EF4-FFF2-40B4-BE49-F238E27FC236}">
                  <a16:creationId xmlns:a16="http://schemas.microsoft.com/office/drawing/2014/main" id="{F53C52F3-EB56-6DA6-5319-7150FA899301}"/>
                </a:ext>
              </a:extLst>
            </p:cNvPr>
            <p:cNvSpPr/>
            <p:nvPr/>
          </p:nvSpPr>
          <p:spPr>
            <a:xfrm>
              <a:off x="5683153" y="3779810"/>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39" name="Rounded Rectangle 1138">
              <a:extLst>
                <a:ext uri="{FF2B5EF4-FFF2-40B4-BE49-F238E27FC236}">
                  <a16:creationId xmlns:a16="http://schemas.microsoft.com/office/drawing/2014/main" id="{1AE4E1A4-8D85-12EC-81F6-756145A5D94C}"/>
                </a:ext>
              </a:extLst>
            </p:cNvPr>
            <p:cNvSpPr/>
            <p:nvPr/>
          </p:nvSpPr>
          <p:spPr>
            <a:xfrm>
              <a:off x="5683153" y="40250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40" name="Rounded Rectangle 1139">
              <a:extLst>
                <a:ext uri="{FF2B5EF4-FFF2-40B4-BE49-F238E27FC236}">
                  <a16:creationId xmlns:a16="http://schemas.microsoft.com/office/drawing/2014/main" id="{DC4E22EE-A3D9-A6AD-8A1D-79D0BA707798}"/>
                </a:ext>
              </a:extLst>
            </p:cNvPr>
            <p:cNvSpPr/>
            <p:nvPr/>
          </p:nvSpPr>
          <p:spPr>
            <a:xfrm>
              <a:off x="5938406" y="3779810"/>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41" name="Rounded Rectangle 1140">
              <a:extLst>
                <a:ext uri="{FF2B5EF4-FFF2-40B4-BE49-F238E27FC236}">
                  <a16:creationId xmlns:a16="http://schemas.microsoft.com/office/drawing/2014/main" id="{FFFF6FFF-4BC7-6D9E-F36A-290AC3FBCCD2}"/>
                </a:ext>
              </a:extLst>
            </p:cNvPr>
            <p:cNvSpPr/>
            <p:nvPr/>
          </p:nvSpPr>
          <p:spPr>
            <a:xfrm>
              <a:off x="3191272" y="27867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142" name="!!Rounded Rectangle 127">
              <a:extLst>
                <a:ext uri="{FF2B5EF4-FFF2-40B4-BE49-F238E27FC236}">
                  <a16:creationId xmlns:a16="http://schemas.microsoft.com/office/drawing/2014/main" id="{4F11D495-69A1-201C-4AF5-71C470482A73}"/>
                </a:ext>
              </a:extLst>
            </p:cNvPr>
            <p:cNvSpPr/>
            <p:nvPr/>
          </p:nvSpPr>
          <p:spPr>
            <a:xfrm>
              <a:off x="5937995" y="4025069"/>
              <a:ext cx="168038" cy="150980"/>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grpSp>
      <p:sp>
        <p:nvSpPr>
          <p:cNvPr id="1107" name="Rounded Rectangle 1106">
            <a:extLst>
              <a:ext uri="{FF2B5EF4-FFF2-40B4-BE49-F238E27FC236}">
                <a16:creationId xmlns:a16="http://schemas.microsoft.com/office/drawing/2014/main" id="{A4C013F8-A6DE-84B8-FBEB-560E2F59B2B6}"/>
              </a:ext>
            </a:extLst>
          </p:cNvPr>
          <p:cNvSpPr/>
          <p:nvPr/>
        </p:nvSpPr>
        <p:spPr>
          <a:xfrm>
            <a:off x="31265321" y="19380837"/>
            <a:ext cx="1468686" cy="5432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HPA</a:t>
            </a:r>
            <a:endParaRPr lang="en-US" sz="2400" dirty="0">
              <a:solidFill>
                <a:schemeClr val="bg1"/>
              </a:solidFill>
              <a:latin typeface="Arial" panose="020B0604020202020204" pitchFamily="34" charset="0"/>
              <a:cs typeface="Arial" panose="020B0604020202020204" pitchFamily="34" charset="0"/>
            </a:endParaRPr>
          </a:p>
        </p:txBody>
      </p:sp>
      <p:sp>
        <p:nvSpPr>
          <p:cNvPr id="1108" name="Rounded Rectangle 1107">
            <a:extLst>
              <a:ext uri="{FF2B5EF4-FFF2-40B4-BE49-F238E27FC236}">
                <a16:creationId xmlns:a16="http://schemas.microsoft.com/office/drawing/2014/main" id="{7641FD6D-7E9F-94E8-7A84-BE4D3C94F44A}"/>
              </a:ext>
            </a:extLst>
          </p:cNvPr>
          <p:cNvSpPr/>
          <p:nvPr/>
        </p:nvSpPr>
        <p:spPr>
          <a:xfrm>
            <a:off x="35403115" y="19362338"/>
            <a:ext cx="1468686" cy="5432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HPA</a:t>
            </a:r>
            <a:endParaRPr lang="en-US" sz="2400" dirty="0">
              <a:solidFill>
                <a:schemeClr val="bg1"/>
              </a:solidFill>
              <a:latin typeface="Arial" panose="020B0604020202020204" pitchFamily="34" charset="0"/>
              <a:cs typeface="Arial" panose="020B0604020202020204" pitchFamily="34" charset="0"/>
            </a:endParaRPr>
          </a:p>
        </p:txBody>
      </p:sp>
      <p:sp>
        <p:nvSpPr>
          <p:cNvPr id="1109" name="Rounded Rectangle 1108">
            <a:extLst>
              <a:ext uri="{FF2B5EF4-FFF2-40B4-BE49-F238E27FC236}">
                <a16:creationId xmlns:a16="http://schemas.microsoft.com/office/drawing/2014/main" id="{C47903A3-87DF-679D-1092-75FF73E738D2}"/>
              </a:ext>
            </a:extLst>
          </p:cNvPr>
          <p:cNvSpPr/>
          <p:nvPr/>
        </p:nvSpPr>
        <p:spPr>
          <a:xfrm>
            <a:off x="35411134" y="21664944"/>
            <a:ext cx="1468686" cy="5432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HPA</a:t>
            </a:r>
            <a:endParaRPr lang="en-US" sz="2400" dirty="0">
              <a:solidFill>
                <a:schemeClr val="bg1"/>
              </a:solidFill>
              <a:latin typeface="Arial" panose="020B0604020202020204" pitchFamily="34" charset="0"/>
              <a:cs typeface="Arial" panose="020B0604020202020204" pitchFamily="34" charset="0"/>
            </a:endParaRPr>
          </a:p>
        </p:txBody>
      </p:sp>
      <p:sp>
        <p:nvSpPr>
          <p:cNvPr id="1110" name="Oval 1109">
            <a:extLst>
              <a:ext uri="{FF2B5EF4-FFF2-40B4-BE49-F238E27FC236}">
                <a16:creationId xmlns:a16="http://schemas.microsoft.com/office/drawing/2014/main" id="{E8EA39EF-5056-2BB8-04BE-2CE9E3D60388}"/>
              </a:ext>
            </a:extLst>
          </p:cNvPr>
          <p:cNvSpPr/>
          <p:nvPr/>
        </p:nvSpPr>
        <p:spPr>
          <a:xfrm>
            <a:off x="35841029" y="18002345"/>
            <a:ext cx="2585907" cy="9546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Prometheus</a:t>
            </a:r>
          </a:p>
        </p:txBody>
      </p:sp>
      <p:cxnSp>
        <p:nvCxnSpPr>
          <p:cNvPr id="1111" name="Elbow Connector 1110">
            <a:extLst>
              <a:ext uri="{FF2B5EF4-FFF2-40B4-BE49-F238E27FC236}">
                <a16:creationId xmlns:a16="http://schemas.microsoft.com/office/drawing/2014/main" id="{D7F90675-A103-19FF-A56B-D6193DA370A4}"/>
              </a:ext>
            </a:extLst>
          </p:cNvPr>
          <p:cNvCxnSpPr>
            <a:cxnSpLocks/>
          </p:cNvCxnSpPr>
          <p:nvPr/>
        </p:nvCxnSpPr>
        <p:spPr>
          <a:xfrm flipV="1">
            <a:off x="32734007" y="18829404"/>
            <a:ext cx="3450994" cy="804553"/>
          </a:xfrm>
          <a:prstGeom prst="bentConnector3">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1112" name="Elbow Connector 1111">
            <a:extLst>
              <a:ext uri="{FF2B5EF4-FFF2-40B4-BE49-F238E27FC236}">
                <a16:creationId xmlns:a16="http://schemas.microsoft.com/office/drawing/2014/main" id="{60E10A6A-922A-CB25-E219-639695D93451}"/>
              </a:ext>
            </a:extLst>
          </p:cNvPr>
          <p:cNvCxnSpPr>
            <a:cxnSpLocks/>
            <a:stCxn id="1108" idx="3"/>
            <a:endCxn id="1110" idx="4"/>
          </p:cNvCxnSpPr>
          <p:nvPr/>
        </p:nvCxnSpPr>
        <p:spPr>
          <a:xfrm flipV="1">
            <a:off x="36871802" y="18956966"/>
            <a:ext cx="262182" cy="676992"/>
          </a:xfrm>
          <a:prstGeom prst="bentConnector2">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1113" name="Elbow Connector 1112">
            <a:extLst>
              <a:ext uri="{FF2B5EF4-FFF2-40B4-BE49-F238E27FC236}">
                <a16:creationId xmlns:a16="http://schemas.microsoft.com/office/drawing/2014/main" id="{5CFBC0A0-6570-F8E2-7B2D-F9530E009986}"/>
              </a:ext>
            </a:extLst>
          </p:cNvPr>
          <p:cNvCxnSpPr>
            <a:cxnSpLocks/>
            <a:stCxn id="1109" idx="3"/>
          </p:cNvCxnSpPr>
          <p:nvPr/>
        </p:nvCxnSpPr>
        <p:spPr>
          <a:xfrm flipV="1">
            <a:off x="36879821" y="18744547"/>
            <a:ext cx="1398826" cy="3192016"/>
          </a:xfrm>
          <a:prstGeom prst="bentConnector2">
            <a:avLst/>
          </a:prstGeom>
          <a:ln w="38100">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1065" name="Rectangle 1064">
            <a:extLst>
              <a:ext uri="{FF2B5EF4-FFF2-40B4-BE49-F238E27FC236}">
                <a16:creationId xmlns:a16="http://schemas.microsoft.com/office/drawing/2014/main" id="{3A475351-2D7D-75A1-B6A6-602027DED724}"/>
              </a:ext>
            </a:extLst>
          </p:cNvPr>
          <p:cNvSpPr/>
          <p:nvPr/>
        </p:nvSpPr>
        <p:spPr>
          <a:xfrm>
            <a:off x="21074843" y="26516713"/>
            <a:ext cx="2612189" cy="6387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query-</a:t>
            </a:r>
            <a:r>
              <a:rPr lang="en-US" sz="2400" dirty="0" err="1">
                <a:latin typeface="Arial" panose="020B0604020202020204" pitchFamily="34" charset="0"/>
                <a:cs typeface="Arial" panose="020B0604020202020204" pitchFamily="34" charset="0"/>
              </a:rPr>
              <a:t>cmr</a:t>
            </a:r>
            <a:endParaRPr lang="en-US" sz="2400" dirty="0">
              <a:latin typeface="Arial" panose="020B0604020202020204" pitchFamily="34" charset="0"/>
              <a:cs typeface="Arial" panose="020B0604020202020204" pitchFamily="34" charset="0"/>
            </a:endParaRPr>
          </a:p>
        </p:txBody>
      </p:sp>
      <p:grpSp>
        <p:nvGrpSpPr>
          <p:cNvPr id="1066" name="Group 1065">
            <a:extLst>
              <a:ext uri="{FF2B5EF4-FFF2-40B4-BE49-F238E27FC236}">
                <a16:creationId xmlns:a16="http://schemas.microsoft.com/office/drawing/2014/main" id="{25A8DC2A-6550-6EA8-D618-49DD7941F158}"/>
              </a:ext>
            </a:extLst>
          </p:cNvPr>
          <p:cNvGrpSpPr/>
          <p:nvPr/>
        </p:nvGrpSpPr>
        <p:grpSpPr>
          <a:xfrm>
            <a:off x="18092434" y="28678548"/>
            <a:ext cx="9408014" cy="1143443"/>
            <a:chOff x="1596357" y="2626662"/>
            <a:chExt cx="5687146" cy="691212"/>
          </a:xfrm>
          <a:solidFill>
            <a:srgbClr val="9B59B6"/>
          </a:solidFill>
        </p:grpSpPr>
        <p:sp>
          <p:nvSpPr>
            <p:cNvPr id="1097" name="Rectangle 1096">
              <a:extLst>
                <a:ext uri="{FF2B5EF4-FFF2-40B4-BE49-F238E27FC236}">
                  <a16:creationId xmlns:a16="http://schemas.microsoft.com/office/drawing/2014/main" id="{0A083AA1-D147-FA3E-C210-970C26FDE62B}"/>
                </a:ext>
              </a:extLst>
            </p:cNvPr>
            <p:cNvSpPr/>
            <p:nvPr/>
          </p:nvSpPr>
          <p:spPr>
            <a:xfrm>
              <a:off x="1596357" y="2931751"/>
              <a:ext cx="1579069" cy="38612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l2-subsetter</a:t>
              </a:r>
            </a:p>
          </p:txBody>
        </p:sp>
        <p:sp>
          <p:nvSpPr>
            <p:cNvPr id="1098" name="Rectangle 1097">
              <a:extLst>
                <a:ext uri="{FF2B5EF4-FFF2-40B4-BE49-F238E27FC236}">
                  <a16:creationId xmlns:a16="http://schemas.microsoft.com/office/drawing/2014/main" id="{00E27070-698B-DC58-428F-893B914EA7AD}"/>
                </a:ext>
              </a:extLst>
            </p:cNvPr>
            <p:cNvSpPr/>
            <p:nvPr/>
          </p:nvSpPr>
          <p:spPr>
            <a:xfrm>
              <a:off x="3399224" y="2931751"/>
              <a:ext cx="1579069" cy="38612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l2-subsetter</a:t>
              </a:r>
            </a:p>
          </p:txBody>
        </p:sp>
        <p:sp>
          <p:nvSpPr>
            <p:cNvPr id="1099" name="Rectangle 1098">
              <a:extLst>
                <a:ext uri="{FF2B5EF4-FFF2-40B4-BE49-F238E27FC236}">
                  <a16:creationId xmlns:a16="http://schemas.microsoft.com/office/drawing/2014/main" id="{BD8F5166-D725-C0E4-6AE1-90B614CAFF52}"/>
                </a:ext>
              </a:extLst>
            </p:cNvPr>
            <p:cNvSpPr/>
            <p:nvPr/>
          </p:nvSpPr>
          <p:spPr>
            <a:xfrm>
              <a:off x="5704434" y="2916759"/>
              <a:ext cx="1579069" cy="38612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l2-subsetter</a:t>
              </a:r>
            </a:p>
          </p:txBody>
        </p:sp>
        <p:cxnSp>
          <p:nvCxnSpPr>
            <p:cNvPr id="1100" name="Straight Arrow Connector 1099">
              <a:extLst>
                <a:ext uri="{FF2B5EF4-FFF2-40B4-BE49-F238E27FC236}">
                  <a16:creationId xmlns:a16="http://schemas.microsoft.com/office/drawing/2014/main" id="{947C5104-E5F9-005C-D7D7-23F4C35E940B}"/>
                </a:ext>
              </a:extLst>
            </p:cNvPr>
            <p:cNvCxnSpPr>
              <a:cxnSpLocks/>
            </p:cNvCxnSpPr>
            <p:nvPr/>
          </p:nvCxnSpPr>
          <p:spPr>
            <a:xfrm flipH="1">
              <a:off x="4184044" y="2634584"/>
              <a:ext cx="1347" cy="225938"/>
            </a:xfrm>
            <a:prstGeom prst="straightConnector1">
              <a:avLst/>
            </a:prstGeom>
            <a:grpFill/>
            <a:ln w="38100">
              <a:tailEnd type="triangle" w="lg" len="lg"/>
            </a:ln>
          </p:spPr>
          <p:style>
            <a:lnRef idx="1">
              <a:schemeClr val="dk1"/>
            </a:lnRef>
            <a:fillRef idx="0">
              <a:schemeClr val="dk1"/>
            </a:fillRef>
            <a:effectRef idx="0">
              <a:schemeClr val="dk1"/>
            </a:effectRef>
            <a:fontRef idx="minor">
              <a:schemeClr val="tx1"/>
            </a:fontRef>
          </p:style>
        </p:cxnSp>
        <p:cxnSp>
          <p:nvCxnSpPr>
            <p:cNvPr id="1101" name="Straight Arrow Connector 1100">
              <a:extLst>
                <a:ext uri="{FF2B5EF4-FFF2-40B4-BE49-F238E27FC236}">
                  <a16:creationId xmlns:a16="http://schemas.microsoft.com/office/drawing/2014/main" id="{377C8FAB-A3F3-8EAD-FCDF-BD61045E09B5}"/>
                </a:ext>
              </a:extLst>
            </p:cNvPr>
            <p:cNvCxnSpPr>
              <a:cxnSpLocks/>
            </p:cNvCxnSpPr>
            <p:nvPr/>
          </p:nvCxnSpPr>
          <p:spPr>
            <a:xfrm flipH="1">
              <a:off x="2381852" y="2626662"/>
              <a:ext cx="1347" cy="225938"/>
            </a:xfrm>
            <a:prstGeom prst="straightConnector1">
              <a:avLst/>
            </a:prstGeom>
            <a:grp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2" name="Straight Arrow Connector 1101">
              <a:extLst>
                <a:ext uri="{FF2B5EF4-FFF2-40B4-BE49-F238E27FC236}">
                  <a16:creationId xmlns:a16="http://schemas.microsoft.com/office/drawing/2014/main" id="{98C2FF6C-27C4-7BFF-0D00-A9110364E986}"/>
                </a:ext>
              </a:extLst>
            </p:cNvPr>
            <p:cNvCxnSpPr>
              <a:cxnSpLocks/>
            </p:cNvCxnSpPr>
            <p:nvPr/>
          </p:nvCxnSpPr>
          <p:spPr>
            <a:xfrm flipH="1">
              <a:off x="6492666" y="2626662"/>
              <a:ext cx="1347" cy="225938"/>
            </a:xfrm>
            <a:prstGeom prst="straightConnector1">
              <a:avLst/>
            </a:prstGeom>
            <a:grp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67" name="Group 1066">
            <a:extLst>
              <a:ext uri="{FF2B5EF4-FFF2-40B4-BE49-F238E27FC236}">
                <a16:creationId xmlns:a16="http://schemas.microsoft.com/office/drawing/2014/main" id="{A9FADA19-7C09-86A0-E843-7B401A33F34A}"/>
              </a:ext>
            </a:extLst>
          </p:cNvPr>
          <p:cNvGrpSpPr/>
          <p:nvPr/>
        </p:nvGrpSpPr>
        <p:grpSpPr>
          <a:xfrm>
            <a:off x="18891375" y="29887620"/>
            <a:ext cx="7792943" cy="1484058"/>
            <a:chOff x="2079316" y="3357547"/>
            <a:chExt cx="4710837" cy="897114"/>
          </a:xfrm>
        </p:grpSpPr>
        <p:pic>
          <p:nvPicPr>
            <p:cNvPr id="1088" name="Graphic 16">
              <a:extLst>
                <a:ext uri="{FF2B5EF4-FFF2-40B4-BE49-F238E27FC236}">
                  <a16:creationId xmlns:a16="http://schemas.microsoft.com/office/drawing/2014/main" id="{27BB9DF4-5EFF-8A75-37A8-05AC7F94BFE7}"/>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2208332" y="3623159"/>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9" name="Graphic 16">
              <a:extLst>
                <a:ext uri="{FF2B5EF4-FFF2-40B4-BE49-F238E27FC236}">
                  <a16:creationId xmlns:a16="http://schemas.microsoft.com/office/drawing/2014/main" id="{A5238333-09E1-5DD1-15BA-37225D3CB1AB}"/>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4011198" y="3623159"/>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0" name="Graphic 16">
              <a:extLst>
                <a:ext uri="{FF2B5EF4-FFF2-40B4-BE49-F238E27FC236}">
                  <a16:creationId xmlns:a16="http://schemas.microsoft.com/office/drawing/2014/main" id="{84D48D07-13FD-4A69-125A-0552D6D4E8F5}"/>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6316408" y="3608168"/>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 name="TextBox 169">
              <a:extLst>
                <a:ext uri="{FF2B5EF4-FFF2-40B4-BE49-F238E27FC236}">
                  <a16:creationId xmlns:a16="http://schemas.microsoft.com/office/drawing/2014/main" id="{90B6648B-08B5-A752-6C86-737AB92D6995}"/>
                </a:ext>
              </a:extLst>
            </p:cNvPr>
            <p:cNvSpPr txBox="1"/>
            <p:nvPr/>
          </p:nvSpPr>
          <p:spPr>
            <a:xfrm>
              <a:off x="2079316" y="3964635"/>
              <a:ext cx="607766" cy="279077"/>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ctr"/>
              <a:r>
                <a:rPr lang="en-US" sz="2400" dirty="0"/>
                <a:t>STAC</a:t>
              </a:r>
            </a:p>
          </p:txBody>
        </p:sp>
        <p:sp>
          <p:nvSpPr>
            <p:cNvPr id="1092" name="TextBox 170">
              <a:extLst>
                <a:ext uri="{FF2B5EF4-FFF2-40B4-BE49-F238E27FC236}">
                  <a16:creationId xmlns:a16="http://schemas.microsoft.com/office/drawing/2014/main" id="{CF34099A-F189-487E-98F4-345216C175B3}"/>
                </a:ext>
              </a:extLst>
            </p:cNvPr>
            <p:cNvSpPr txBox="1"/>
            <p:nvPr/>
          </p:nvSpPr>
          <p:spPr>
            <a:xfrm>
              <a:off x="3883528" y="3975584"/>
              <a:ext cx="607766" cy="279077"/>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ctr"/>
              <a:r>
                <a:rPr lang="en-US" sz="2400" dirty="0"/>
                <a:t>STAC</a:t>
              </a:r>
            </a:p>
          </p:txBody>
        </p:sp>
        <p:sp>
          <p:nvSpPr>
            <p:cNvPr id="1093" name="TextBox 171">
              <a:extLst>
                <a:ext uri="{FF2B5EF4-FFF2-40B4-BE49-F238E27FC236}">
                  <a16:creationId xmlns:a16="http://schemas.microsoft.com/office/drawing/2014/main" id="{B9F59417-3EA7-4849-E583-FF3C31BD1A01}"/>
                </a:ext>
              </a:extLst>
            </p:cNvPr>
            <p:cNvSpPr txBox="1"/>
            <p:nvPr/>
          </p:nvSpPr>
          <p:spPr>
            <a:xfrm>
              <a:off x="6182387" y="3959474"/>
              <a:ext cx="607766" cy="279076"/>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ctr"/>
              <a:r>
                <a:rPr lang="en-US" sz="2400" dirty="0"/>
                <a:t>STAC</a:t>
              </a:r>
            </a:p>
          </p:txBody>
        </p:sp>
        <p:cxnSp>
          <p:nvCxnSpPr>
            <p:cNvPr id="1094" name="Straight Arrow Connector 1093">
              <a:extLst>
                <a:ext uri="{FF2B5EF4-FFF2-40B4-BE49-F238E27FC236}">
                  <a16:creationId xmlns:a16="http://schemas.microsoft.com/office/drawing/2014/main" id="{C3D892E3-CE1D-2DF9-BCB2-1A4B56C82825}"/>
                </a:ext>
              </a:extLst>
            </p:cNvPr>
            <p:cNvCxnSpPr>
              <a:cxnSpLocks/>
            </p:cNvCxnSpPr>
            <p:nvPr/>
          </p:nvCxnSpPr>
          <p:spPr>
            <a:xfrm flipH="1">
              <a:off x="2381851" y="3357547"/>
              <a:ext cx="1347" cy="22593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1095" name="Straight Arrow Connector 1094">
              <a:extLst>
                <a:ext uri="{FF2B5EF4-FFF2-40B4-BE49-F238E27FC236}">
                  <a16:creationId xmlns:a16="http://schemas.microsoft.com/office/drawing/2014/main" id="{E233C32A-1F28-FCA2-AC4B-9E17FE104256}"/>
                </a:ext>
              </a:extLst>
            </p:cNvPr>
            <p:cNvCxnSpPr>
              <a:cxnSpLocks/>
            </p:cNvCxnSpPr>
            <p:nvPr/>
          </p:nvCxnSpPr>
          <p:spPr>
            <a:xfrm flipH="1">
              <a:off x="4176857" y="3372650"/>
              <a:ext cx="1347" cy="22593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1096" name="Straight Arrow Connector 1095">
              <a:extLst>
                <a:ext uri="{FF2B5EF4-FFF2-40B4-BE49-F238E27FC236}">
                  <a16:creationId xmlns:a16="http://schemas.microsoft.com/office/drawing/2014/main" id="{B615EE0E-5A1D-DDC6-ED50-0ABC019BFC30}"/>
                </a:ext>
              </a:extLst>
            </p:cNvPr>
            <p:cNvCxnSpPr>
              <a:cxnSpLocks/>
            </p:cNvCxnSpPr>
            <p:nvPr/>
          </p:nvCxnSpPr>
          <p:spPr>
            <a:xfrm flipH="1">
              <a:off x="6486269" y="3357547"/>
              <a:ext cx="1347" cy="22593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grpSp>
      <p:grpSp>
        <p:nvGrpSpPr>
          <p:cNvPr id="1068" name="Group 1067">
            <a:extLst>
              <a:ext uri="{FF2B5EF4-FFF2-40B4-BE49-F238E27FC236}">
                <a16:creationId xmlns:a16="http://schemas.microsoft.com/office/drawing/2014/main" id="{381B8344-BB2D-16D1-6B99-F390ED1B0E11}"/>
              </a:ext>
            </a:extLst>
          </p:cNvPr>
          <p:cNvGrpSpPr/>
          <p:nvPr/>
        </p:nvGrpSpPr>
        <p:grpSpPr>
          <a:xfrm>
            <a:off x="19687801" y="31265224"/>
            <a:ext cx="6212820" cy="1129401"/>
            <a:chOff x="-660944" y="4113562"/>
            <a:chExt cx="11184711" cy="682723"/>
          </a:xfrm>
          <a:solidFill>
            <a:srgbClr val="00B1F0"/>
          </a:solidFill>
        </p:grpSpPr>
        <p:sp>
          <p:nvSpPr>
            <p:cNvPr id="1084" name="Rectangle 1083">
              <a:extLst>
                <a:ext uri="{FF2B5EF4-FFF2-40B4-BE49-F238E27FC236}">
                  <a16:creationId xmlns:a16="http://schemas.microsoft.com/office/drawing/2014/main" id="{43824A95-1015-7421-5270-1D93C095B6EB}"/>
                </a:ext>
              </a:extLst>
            </p:cNvPr>
            <p:cNvSpPr/>
            <p:nvPr/>
          </p:nvSpPr>
          <p:spPr>
            <a:xfrm>
              <a:off x="2034146" y="4410162"/>
              <a:ext cx="4702628" cy="38612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concise</a:t>
              </a:r>
            </a:p>
          </p:txBody>
        </p:sp>
        <p:cxnSp>
          <p:nvCxnSpPr>
            <p:cNvPr id="1085" name="Straight Arrow Connector 1084">
              <a:extLst>
                <a:ext uri="{FF2B5EF4-FFF2-40B4-BE49-F238E27FC236}">
                  <a16:creationId xmlns:a16="http://schemas.microsoft.com/office/drawing/2014/main" id="{E1AD8C66-6EB6-AE35-0524-B181E241AF5D}"/>
                </a:ext>
              </a:extLst>
            </p:cNvPr>
            <p:cNvCxnSpPr>
              <a:cxnSpLocks/>
            </p:cNvCxnSpPr>
            <p:nvPr/>
          </p:nvCxnSpPr>
          <p:spPr>
            <a:xfrm>
              <a:off x="-660944" y="4129672"/>
              <a:ext cx="3042795" cy="237125"/>
            </a:xfrm>
            <a:prstGeom prst="straightConnector1">
              <a:avLst/>
            </a:prstGeom>
            <a:grpFill/>
            <a:ln w="38100">
              <a:tailEnd type="triangle" w="lg" len="lg"/>
            </a:ln>
          </p:spPr>
          <p:style>
            <a:lnRef idx="1">
              <a:schemeClr val="dk1"/>
            </a:lnRef>
            <a:fillRef idx="0">
              <a:schemeClr val="dk1"/>
            </a:fillRef>
            <a:effectRef idx="0">
              <a:schemeClr val="dk1"/>
            </a:effectRef>
            <a:fontRef idx="minor">
              <a:schemeClr val="tx1"/>
            </a:fontRef>
          </p:style>
        </p:cxnSp>
        <p:cxnSp>
          <p:nvCxnSpPr>
            <p:cNvPr id="1086" name="Straight Arrow Connector 1085">
              <a:extLst>
                <a:ext uri="{FF2B5EF4-FFF2-40B4-BE49-F238E27FC236}">
                  <a16:creationId xmlns:a16="http://schemas.microsoft.com/office/drawing/2014/main" id="{4E62CADE-8553-D055-67BF-6429D04DB0FA}"/>
                </a:ext>
              </a:extLst>
            </p:cNvPr>
            <p:cNvCxnSpPr>
              <a:cxnSpLocks/>
            </p:cNvCxnSpPr>
            <p:nvPr/>
          </p:nvCxnSpPr>
          <p:spPr>
            <a:xfrm flipH="1">
              <a:off x="4187411" y="4137570"/>
              <a:ext cx="1347" cy="225938"/>
            </a:xfrm>
            <a:prstGeom prst="straightConnector1">
              <a:avLst/>
            </a:prstGeom>
            <a:grpFill/>
            <a:ln w="38100">
              <a:tailEnd type="triangle" w="lg" len="lg"/>
            </a:ln>
          </p:spPr>
          <p:style>
            <a:lnRef idx="1">
              <a:schemeClr val="dk1"/>
            </a:lnRef>
            <a:fillRef idx="0">
              <a:schemeClr val="dk1"/>
            </a:fillRef>
            <a:effectRef idx="0">
              <a:schemeClr val="dk1"/>
            </a:effectRef>
            <a:fontRef idx="minor">
              <a:schemeClr val="tx1"/>
            </a:fontRef>
          </p:style>
        </p:cxnSp>
        <p:cxnSp>
          <p:nvCxnSpPr>
            <p:cNvPr id="1087" name="Straight Arrow Connector 1086">
              <a:extLst>
                <a:ext uri="{FF2B5EF4-FFF2-40B4-BE49-F238E27FC236}">
                  <a16:creationId xmlns:a16="http://schemas.microsoft.com/office/drawing/2014/main" id="{C65580E1-B283-2C5D-240C-DB931D970F8C}"/>
                </a:ext>
              </a:extLst>
            </p:cNvPr>
            <p:cNvCxnSpPr>
              <a:cxnSpLocks/>
            </p:cNvCxnSpPr>
            <p:nvPr/>
          </p:nvCxnSpPr>
          <p:spPr>
            <a:xfrm flipH="1">
              <a:off x="6492620" y="4113562"/>
              <a:ext cx="4031147" cy="253235"/>
            </a:xfrm>
            <a:prstGeom prst="straightConnector1">
              <a:avLst/>
            </a:prstGeom>
            <a:grpFill/>
            <a:ln w="38100">
              <a:tailEnd type="triangle" w="lg" len="lg"/>
            </a:ln>
          </p:spPr>
          <p:style>
            <a:lnRef idx="1">
              <a:schemeClr val="dk1"/>
            </a:lnRef>
            <a:fillRef idx="0">
              <a:schemeClr val="dk1"/>
            </a:fillRef>
            <a:effectRef idx="0">
              <a:schemeClr val="dk1"/>
            </a:effectRef>
            <a:fontRef idx="minor">
              <a:schemeClr val="tx1"/>
            </a:fontRef>
          </p:style>
        </p:cxnSp>
      </p:grpSp>
      <p:grpSp>
        <p:nvGrpSpPr>
          <p:cNvPr id="1069" name="Group 1068">
            <a:extLst>
              <a:ext uri="{FF2B5EF4-FFF2-40B4-BE49-F238E27FC236}">
                <a16:creationId xmlns:a16="http://schemas.microsoft.com/office/drawing/2014/main" id="{F21FA08C-6397-21FD-09A0-6DE1911D0AFF}"/>
              </a:ext>
            </a:extLst>
          </p:cNvPr>
          <p:cNvGrpSpPr/>
          <p:nvPr/>
        </p:nvGrpSpPr>
        <p:grpSpPr>
          <a:xfrm>
            <a:off x="22052151" y="32474481"/>
            <a:ext cx="1005403" cy="1370851"/>
            <a:chOff x="4052455" y="4826541"/>
            <a:chExt cx="607767" cy="828682"/>
          </a:xfrm>
        </p:grpSpPr>
        <p:pic>
          <p:nvPicPr>
            <p:cNvPr id="1081" name="Graphic 16">
              <a:extLst>
                <a:ext uri="{FF2B5EF4-FFF2-40B4-BE49-F238E27FC236}">
                  <a16:creationId xmlns:a16="http://schemas.microsoft.com/office/drawing/2014/main" id="{A88E7AC4-5148-334F-AFA4-40DB385F8331}"/>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4173402" y="5068583"/>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 name="TextBox 182">
              <a:extLst>
                <a:ext uri="{FF2B5EF4-FFF2-40B4-BE49-F238E27FC236}">
                  <a16:creationId xmlns:a16="http://schemas.microsoft.com/office/drawing/2014/main" id="{37AEB0C7-4CB7-5474-7214-85C8C20F09B3}"/>
                </a:ext>
              </a:extLst>
            </p:cNvPr>
            <p:cNvSpPr txBox="1"/>
            <p:nvPr/>
          </p:nvSpPr>
          <p:spPr>
            <a:xfrm>
              <a:off x="4052455" y="5376146"/>
              <a:ext cx="607767" cy="279077"/>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ctr"/>
              <a:r>
                <a:rPr lang="en-US" sz="2400" dirty="0"/>
                <a:t>STAC</a:t>
              </a:r>
            </a:p>
          </p:txBody>
        </p:sp>
        <p:cxnSp>
          <p:nvCxnSpPr>
            <p:cNvPr id="1083" name="Straight Arrow Connector 1082">
              <a:extLst>
                <a:ext uri="{FF2B5EF4-FFF2-40B4-BE49-F238E27FC236}">
                  <a16:creationId xmlns:a16="http://schemas.microsoft.com/office/drawing/2014/main" id="{11B01276-60CD-85E7-F18E-892073B31120}"/>
                </a:ext>
              </a:extLst>
            </p:cNvPr>
            <p:cNvCxnSpPr>
              <a:cxnSpLocks/>
            </p:cNvCxnSpPr>
            <p:nvPr/>
          </p:nvCxnSpPr>
          <p:spPr>
            <a:xfrm flipH="1">
              <a:off x="4317707" y="4826541"/>
              <a:ext cx="1347" cy="22593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grpSp>
      <p:grpSp>
        <p:nvGrpSpPr>
          <p:cNvPr id="1070" name="Group 1069">
            <a:extLst>
              <a:ext uri="{FF2B5EF4-FFF2-40B4-BE49-F238E27FC236}">
                <a16:creationId xmlns:a16="http://schemas.microsoft.com/office/drawing/2014/main" id="{2537D8D0-07C2-64F3-752C-011D2D480108}"/>
              </a:ext>
            </a:extLst>
          </p:cNvPr>
          <p:cNvGrpSpPr/>
          <p:nvPr/>
        </p:nvGrpSpPr>
        <p:grpSpPr>
          <a:xfrm>
            <a:off x="18891373" y="27219543"/>
            <a:ext cx="7786807" cy="1510660"/>
            <a:chOff x="2079316" y="1744691"/>
            <a:chExt cx="4707128" cy="913195"/>
          </a:xfrm>
        </p:grpSpPr>
        <p:pic>
          <p:nvPicPr>
            <p:cNvPr id="1071" name="Graphic 16">
              <a:extLst>
                <a:ext uri="{FF2B5EF4-FFF2-40B4-BE49-F238E27FC236}">
                  <a16:creationId xmlns:a16="http://schemas.microsoft.com/office/drawing/2014/main" id="{A3013B25-F036-B025-4FAC-9EE204D3A5D5}"/>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2208332" y="2053309"/>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Graphic 16">
              <a:extLst>
                <a:ext uri="{FF2B5EF4-FFF2-40B4-BE49-F238E27FC236}">
                  <a16:creationId xmlns:a16="http://schemas.microsoft.com/office/drawing/2014/main" id="{4B7DA546-F3F1-9D09-33A7-91F0C9E37EB7}"/>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4011198" y="2052356"/>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3" name="Graphic 187">
              <a:extLst>
                <a:ext uri="{FF2B5EF4-FFF2-40B4-BE49-F238E27FC236}">
                  <a16:creationId xmlns:a16="http://schemas.microsoft.com/office/drawing/2014/main" id="{F445B17E-9C61-F935-CEFF-DA7DD073055D}"/>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6329635" y="2031639"/>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4" name="TextBox 188">
              <a:extLst>
                <a:ext uri="{FF2B5EF4-FFF2-40B4-BE49-F238E27FC236}">
                  <a16:creationId xmlns:a16="http://schemas.microsoft.com/office/drawing/2014/main" id="{9A82A8C2-F7C5-CD8E-FB0C-C2CF8C73E5D1}"/>
                </a:ext>
              </a:extLst>
            </p:cNvPr>
            <p:cNvSpPr txBox="1"/>
            <p:nvPr/>
          </p:nvSpPr>
          <p:spPr>
            <a:xfrm>
              <a:off x="2079316" y="2378808"/>
              <a:ext cx="607766" cy="279076"/>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ctr"/>
              <a:r>
                <a:rPr lang="en-US" sz="2400" dirty="0"/>
                <a:t>STAC</a:t>
              </a:r>
            </a:p>
          </p:txBody>
        </p:sp>
        <p:sp>
          <p:nvSpPr>
            <p:cNvPr id="1075" name="TextBox 189">
              <a:extLst>
                <a:ext uri="{FF2B5EF4-FFF2-40B4-BE49-F238E27FC236}">
                  <a16:creationId xmlns:a16="http://schemas.microsoft.com/office/drawing/2014/main" id="{EAA98B89-463D-90A8-CD3A-F6B75409DA1E}"/>
                </a:ext>
              </a:extLst>
            </p:cNvPr>
            <p:cNvSpPr txBox="1"/>
            <p:nvPr/>
          </p:nvSpPr>
          <p:spPr>
            <a:xfrm>
              <a:off x="3870867" y="2378810"/>
              <a:ext cx="607766" cy="279076"/>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ctr"/>
              <a:r>
                <a:rPr lang="en-US" sz="2400" dirty="0"/>
                <a:t>STAC</a:t>
              </a:r>
            </a:p>
          </p:txBody>
        </p:sp>
        <p:sp>
          <p:nvSpPr>
            <p:cNvPr id="1076" name="TextBox 190">
              <a:extLst>
                <a:ext uri="{FF2B5EF4-FFF2-40B4-BE49-F238E27FC236}">
                  <a16:creationId xmlns:a16="http://schemas.microsoft.com/office/drawing/2014/main" id="{51A8F7A6-24F3-AA50-ABC5-44D98B362DD7}"/>
                </a:ext>
              </a:extLst>
            </p:cNvPr>
            <p:cNvSpPr txBox="1"/>
            <p:nvPr/>
          </p:nvSpPr>
          <p:spPr>
            <a:xfrm>
              <a:off x="6178678" y="2378002"/>
              <a:ext cx="607766" cy="279077"/>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ctr"/>
              <a:r>
                <a:rPr lang="en-US" sz="2400" dirty="0"/>
                <a:t>STAC</a:t>
              </a:r>
            </a:p>
          </p:txBody>
        </p:sp>
        <p:cxnSp>
          <p:nvCxnSpPr>
            <p:cNvPr id="1077" name="Straight Arrow Connector 1076">
              <a:extLst>
                <a:ext uri="{FF2B5EF4-FFF2-40B4-BE49-F238E27FC236}">
                  <a16:creationId xmlns:a16="http://schemas.microsoft.com/office/drawing/2014/main" id="{1E4C0643-1463-DE5D-25D8-C395DC459EA2}"/>
                </a:ext>
              </a:extLst>
            </p:cNvPr>
            <p:cNvCxnSpPr>
              <a:cxnSpLocks/>
            </p:cNvCxnSpPr>
            <p:nvPr/>
          </p:nvCxnSpPr>
          <p:spPr>
            <a:xfrm flipH="1">
              <a:off x="4173402" y="1781093"/>
              <a:ext cx="1347" cy="22593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1078" name="Straight Arrow Connector 1077">
              <a:extLst>
                <a:ext uri="{FF2B5EF4-FFF2-40B4-BE49-F238E27FC236}">
                  <a16:creationId xmlns:a16="http://schemas.microsoft.com/office/drawing/2014/main" id="{6605A42B-2C1E-BBE5-B487-96A68F7F028B}"/>
                </a:ext>
              </a:extLst>
            </p:cNvPr>
            <p:cNvCxnSpPr>
              <a:cxnSpLocks/>
            </p:cNvCxnSpPr>
            <p:nvPr/>
          </p:nvCxnSpPr>
          <p:spPr>
            <a:xfrm flipH="1">
              <a:off x="2490366" y="1744691"/>
              <a:ext cx="1307468" cy="26234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1079" name="Straight Arrow Connector 1078">
              <a:extLst>
                <a:ext uri="{FF2B5EF4-FFF2-40B4-BE49-F238E27FC236}">
                  <a16:creationId xmlns:a16="http://schemas.microsoft.com/office/drawing/2014/main" id="{3CA6F67E-AAE0-6E56-947F-56BB5486E235}"/>
                </a:ext>
              </a:extLst>
            </p:cNvPr>
            <p:cNvCxnSpPr>
              <a:cxnSpLocks/>
            </p:cNvCxnSpPr>
            <p:nvPr/>
          </p:nvCxnSpPr>
          <p:spPr>
            <a:xfrm>
              <a:off x="4737207" y="1744691"/>
              <a:ext cx="1671277" cy="243711"/>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1080" name="TextBox 194">
              <a:extLst>
                <a:ext uri="{FF2B5EF4-FFF2-40B4-BE49-F238E27FC236}">
                  <a16:creationId xmlns:a16="http://schemas.microsoft.com/office/drawing/2014/main" id="{EFF51401-44AE-3B1B-46D6-C4183823D396}"/>
                </a:ext>
              </a:extLst>
            </p:cNvPr>
            <p:cNvSpPr txBox="1"/>
            <p:nvPr/>
          </p:nvSpPr>
          <p:spPr>
            <a:xfrm>
              <a:off x="4952607" y="1938232"/>
              <a:ext cx="111670" cy="357218"/>
            </a:xfrm>
            <a:prstGeom prst="rect">
              <a:avLst/>
            </a:prstGeom>
            <a:noFill/>
          </p:spPr>
          <p:txBody>
            <a:bodyPr wrap="non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endParaRPr lang="en-US" sz="3240" dirty="0"/>
            </a:p>
          </p:txBody>
        </p:sp>
      </p:grpSp>
      <p:pic>
        <p:nvPicPr>
          <p:cNvPr id="972" name="Picture 971">
            <a:extLst>
              <a:ext uri="{FF2B5EF4-FFF2-40B4-BE49-F238E27FC236}">
                <a16:creationId xmlns:a16="http://schemas.microsoft.com/office/drawing/2014/main" id="{FB056D71-884B-EE75-FBD5-401E515138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9368" y="20579690"/>
            <a:ext cx="4715578" cy="3797903"/>
          </a:xfrm>
          <a:prstGeom prst="rect">
            <a:avLst/>
          </a:prstGeom>
          <a:noFill/>
          <a:extLst>
            <a:ext uri="{909E8E84-426E-40DD-AFC4-6F175D3DCCD1}">
              <a14:hiddenFill xmlns:a14="http://schemas.microsoft.com/office/drawing/2010/main">
                <a:solidFill>
                  <a:srgbClr val="FFFFFF"/>
                </a:solidFill>
              </a14:hiddenFill>
            </a:ext>
          </a:extLst>
        </p:spPr>
      </p:pic>
      <p:pic>
        <p:nvPicPr>
          <p:cNvPr id="973" name="Picture 972">
            <a:extLst>
              <a:ext uri="{FF2B5EF4-FFF2-40B4-BE49-F238E27FC236}">
                <a16:creationId xmlns:a16="http://schemas.microsoft.com/office/drawing/2014/main" id="{13A98F9D-A21F-127E-18EC-E5858510CA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76851" y="13923080"/>
            <a:ext cx="3924300" cy="5308600"/>
          </a:xfrm>
          <a:prstGeom prst="rect">
            <a:avLst/>
          </a:prstGeom>
          <a:noFill/>
          <a:extLst>
            <a:ext uri="{909E8E84-426E-40DD-AFC4-6F175D3DCCD1}">
              <a14:hiddenFill xmlns:a14="http://schemas.microsoft.com/office/drawing/2010/main">
                <a:solidFill>
                  <a:srgbClr val="FFFFFF"/>
                </a:solidFill>
              </a14:hiddenFill>
            </a:ext>
          </a:extLst>
        </p:spPr>
      </p:pic>
      <p:grpSp>
        <p:nvGrpSpPr>
          <p:cNvPr id="974" name="Group 973">
            <a:extLst>
              <a:ext uri="{FF2B5EF4-FFF2-40B4-BE49-F238E27FC236}">
                <a16:creationId xmlns:a16="http://schemas.microsoft.com/office/drawing/2014/main" id="{218A52A3-023B-3223-9DC6-224A2A5840D0}"/>
              </a:ext>
            </a:extLst>
          </p:cNvPr>
          <p:cNvGrpSpPr/>
          <p:nvPr/>
        </p:nvGrpSpPr>
        <p:grpSpPr>
          <a:xfrm>
            <a:off x="26564056" y="26809968"/>
            <a:ext cx="9254643" cy="4073403"/>
            <a:chOff x="34512141" y="7233056"/>
            <a:chExt cx="8448663" cy="3492358"/>
          </a:xfrm>
        </p:grpSpPr>
        <p:sp>
          <p:nvSpPr>
            <p:cNvPr id="1063" name="Rounded Rectangle 1062">
              <a:extLst>
                <a:ext uri="{FF2B5EF4-FFF2-40B4-BE49-F238E27FC236}">
                  <a16:creationId xmlns:a16="http://schemas.microsoft.com/office/drawing/2014/main" id="{4E925E2E-78B7-FA77-CF01-E65F41D1F639}"/>
                </a:ext>
              </a:extLst>
            </p:cNvPr>
            <p:cNvSpPr/>
            <p:nvPr/>
          </p:nvSpPr>
          <p:spPr>
            <a:xfrm>
              <a:off x="34512141" y="7233056"/>
              <a:ext cx="8448663" cy="3492358"/>
            </a:xfrm>
            <a:prstGeom prst="roundRect">
              <a:avLst/>
            </a:prstGeom>
            <a:solidFill>
              <a:srgbClr val="FFED95"/>
            </a:solidFill>
            <a:ln w="889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64" name="TextBox 288">
              <a:extLst>
                <a:ext uri="{FF2B5EF4-FFF2-40B4-BE49-F238E27FC236}">
                  <a16:creationId xmlns:a16="http://schemas.microsoft.com/office/drawing/2014/main" id="{428D4806-23FB-9E70-B4F1-EBB6218C1AA8}"/>
                </a:ext>
              </a:extLst>
            </p:cNvPr>
            <p:cNvSpPr txBox="1"/>
            <p:nvPr/>
          </p:nvSpPr>
          <p:spPr>
            <a:xfrm>
              <a:off x="35061281" y="7773155"/>
              <a:ext cx="7592103" cy="2591942"/>
            </a:xfrm>
            <a:prstGeom prst="rect">
              <a:avLst/>
            </a:prstGeom>
          </p:spPr>
          <p:txBody>
            <a:bodyPr wrap="square" lIns="250739" tIns="125371" rIns="250739" bIns="125371"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l"/>
              <a:r>
                <a:rPr lang="en-US" sz="3600" dirty="0">
                  <a:solidFill>
                    <a:schemeClr val="tx1"/>
                  </a:solidFill>
                  <a:latin typeface="Arial" panose="020B0604020202020204" pitchFamily="34" charset="0"/>
                  <a:cs typeface="Arial" panose="020B0604020202020204" pitchFamily="34" charset="0"/>
                </a:rPr>
                <a:t>Harmony STACs Up</a:t>
              </a: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Each service in a chain produces a STAC catalog linking to its result</a:t>
              </a: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These catalogs are the input to the next step in the chain</a:t>
              </a: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Services don’t need to know anything about other services in the chain</a:t>
              </a:r>
            </a:p>
          </p:txBody>
        </p:sp>
      </p:grpSp>
      <p:grpSp>
        <p:nvGrpSpPr>
          <p:cNvPr id="976" name="Group 975">
            <a:extLst>
              <a:ext uri="{FF2B5EF4-FFF2-40B4-BE49-F238E27FC236}">
                <a16:creationId xmlns:a16="http://schemas.microsoft.com/office/drawing/2014/main" id="{2398F620-1735-B78A-8F58-EC3BCE02A5FF}"/>
              </a:ext>
            </a:extLst>
          </p:cNvPr>
          <p:cNvGrpSpPr/>
          <p:nvPr/>
        </p:nvGrpSpPr>
        <p:grpSpPr>
          <a:xfrm>
            <a:off x="1854631" y="13512131"/>
            <a:ext cx="9969599" cy="6796309"/>
            <a:chOff x="2262678" y="11320751"/>
            <a:chExt cx="9969599" cy="6796309"/>
          </a:xfrm>
        </p:grpSpPr>
        <p:sp>
          <p:nvSpPr>
            <p:cNvPr id="1061" name="Rounded Rectangle 1060">
              <a:extLst>
                <a:ext uri="{FF2B5EF4-FFF2-40B4-BE49-F238E27FC236}">
                  <a16:creationId xmlns:a16="http://schemas.microsoft.com/office/drawing/2014/main" id="{6C6B50FE-6837-ABEB-8A94-B287161BF906}"/>
                </a:ext>
              </a:extLst>
            </p:cNvPr>
            <p:cNvSpPr/>
            <p:nvPr/>
          </p:nvSpPr>
          <p:spPr>
            <a:xfrm>
              <a:off x="2262678" y="11320751"/>
              <a:ext cx="9969599" cy="6796309"/>
            </a:xfrm>
            <a:prstGeom prst="roundRect">
              <a:avLst/>
            </a:prstGeom>
            <a:solidFill>
              <a:srgbClr val="FFED95"/>
            </a:solidFill>
            <a:ln w="889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62" name="TextBox 297">
              <a:extLst>
                <a:ext uri="{FF2B5EF4-FFF2-40B4-BE49-F238E27FC236}">
                  <a16:creationId xmlns:a16="http://schemas.microsoft.com/office/drawing/2014/main" id="{DA9DA38E-36A8-ED52-BE8E-48B8E4EF5A49}"/>
                </a:ext>
              </a:extLst>
            </p:cNvPr>
            <p:cNvSpPr txBox="1"/>
            <p:nvPr/>
          </p:nvSpPr>
          <p:spPr>
            <a:xfrm>
              <a:off x="2983227" y="11834968"/>
              <a:ext cx="8740731" cy="5608503"/>
            </a:xfrm>
            <a:prstGeom prst="rect">
              <a:avLst/>
            </a:prstGeom>
          </p:spPr>
          <p:txBody>
            <a:bodyPr wrap="square" lIns="250739" tIns="125371" rIns="250739" bIns="125371"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l"/>
              <a:r>
                <a:rPr lang="en-US" sz="3600" dirty="0">
                  <a:solidFill>
                    <a:schemeClr val="tx1"/>
                  </a:solidFill>
                </a:rPr>
                <a:t>Harmony Services</a:t>
              </a:r>
            </a:p>
            <a:p>
              <a:pPr algn="l"/>
              <a:r>
                <a:rPr lang="en-US" sz="2400" dirty="0">
                  <a:solidFill>
                    <a:schemeClr val="tx1"/>
                  </a:solidFill>
                </a:rPr>
                <a:t>Harmony provides 20 (and counting!) core transformation services, allowing transformations such as</a:t>
              </a:r>
            </a:p>
            <a:p>
              <a:pPr marL="571500" indent="-571500">
                <a:buFont typeface="Arial" panose="020B0604020202020204" pitchFamily="34" charset="0"/>
                <a:buChar char="•"/>
              </a:pPr>
              <a:r>
                <a:rPr lang="en-US" sz="2400" dirty="0">
                  <a:solidFill>
                    <a:schemeClr val="tx1"/>
                  </a:solidFill>
                </a:rPr>
                <a:t>Subsetting</a:t>
              </a:r>
            </a:p>
            <a:p>
              <a:pPr marL="917575" lvl="1" indent="-762000">
                <a:buFont typeface="Wingdings" pitchFamily="2" charset="2"/>
                <a:buChar char="q"/>
              </a:pPr>
              <a:r>
                <a:rPr lang="en-US" sz="2400" dirty="0">
                  <a:solidFill>
                    <a:schemeClr val="tx1"/>
                  </a:solidFill>
                </a:rPr>
                <a:t>Spatial</a:t>
              </a:r>
            </a:p>
            <a:p>
              <a:pPr marL="917575" lvl="1" indent="-762000">
                <a:buFont typeface="Wingdings" pitchFamily="2" charset="2"/>
                <a:buChar char="q"/>
              </a:pPr>
              <a:r>
                <a:rPr lang="en-US" sz="2400" dirty="0">
                  <a:solidFill>
                    <a:schemeClr val="tx1"/>
                  </a:solidFill>
                </a:rPr>
                <a:t>Temporal</a:t>
              </a:r>
            </a:p>
            <a:p>
              <a:pPr marL="917575" lvl="1" indent="-762000">
                <a:buFont typeface="Wingdings" pitchFamily="2" charset="2"/>
                <a:buChar char="q"/>
              </a:pPr>
              <a:r>
                <a:rPr lang="en-US" sz="2400" dirty="0">
                  <a:solidFill>
                    <a:schemeClr val="tx1"/>
                  </a:solidFill>
                </a:rPr>
                <a:t>Variable</a:t>
              </a:r>
            </a:p>
            <a:p>
              <a:pPr marL="917575" lvl="1" indent="-762000">
                <a:buFont typeface="Wingdings" pitchFamily="2" charset="2"/>
                <a:buChar char="q"/>
              </a:pPr>
              <a:r>
                <a:rPr lang="en-US" sz="2400" dirty="0">
                  <a:solidFill>
                    <a:schemeClr val="tx1"/>
                  </a:solidFill>
                </a:rPr>
                <a:t>Dimension</a:t>
              </a:r>
            </a:p>
            <a:p>
              <a:pPr marL="571500" indent="-571500">
                <a:buFont typeface="Arial" panose="020B0604020202020204" pitchFamily="34" charset="0"/>
                <a:buChar char="•"/>
              </a:pPr>
              <a:r>
                <a:rPr lang="en-US" sz="2400" dirty="0">
                  <a:solidFill>
                    <a:schemeClr val="tx1"/>
                  </a:solidFill>
                </a:rPr>
                <a:t>Reformatting</a:t>
              </a:r>
            </a:p>
            <a:p>
              <a:pPr marL="571500" indent="-571500">
                <a:buFont typeface="Arial" panose="020B0604020202020204" pitchFamily="34" charset="0"/>
                <a:buChar char="•"/>
              </a:pPr>
              <a:r>
                <a:rPr lang="en-US" sz="2400" dirty="0">
                  <a:solidFill>
                    <a:schemeClr val="tx1"/>
                  </a:solidFill>
                </a:rPr>
                <a:t>Reprojection</a:t>
              </a:r>
            </a:p>
            <a:p>
              <a:pPr marL="571500" indent="-571500">
                <a:buFont typeface="Arial" panose="020B0604020202020204" pitchFamily="34" charset="0"/>
                <a:buChar char="•"/>
              </a:pPr>
              <a:r>
                <a:rPr lang="en-US" sz="2400" dirty="0">
                  <a:solidFill>
                    <a:schemeClr val="tx1"/>
                  </a:solidFill>
                </a:rPr>
                <a:t>Concatenation</a:t>
              </a:r>
            </a:p>
            <a:p>
              <a:pPr algn="l"/>
              <a:r>
                <a:rPr lang="en-US" sz="2400" dirty="0">
                  <a:solidFill>
                    <a:schemeClr val="tx1"/>
                  </a:solidFill>
                </a:rPr>
                <a:t>Additionally, many of the core services can be chained together to allow multiple transformations, such as subsetting followed by reformatting.</a:t>
              </a:r>
            </a:p>
          </p:txBody>
        </p:sp>
      </p:grpSp>
      <p:pic>
        <p:nvPicPr>
          <p:cNvPr id="977" name="Picture 976">
            <a:extLst>
              <a:ext uri="{FF2B5EF4-FFF2-40B4-BE49-F238E27FC236}">
                <a16:creationId xmlns:a16="http://schemas.microsoft.com/office/drawing/2014/main" id="{DD57155B-123B-C3CF-516C-2AE2A2B0E332}"/>
              </a:ext>
            </a:extLst>
          </p:cNvPr>
          <p:cNvPicPr>
            <a:picLocks noChangeAspect="1"/>
          </p:cNvPicPr>
          <p:nvPr/>
        </p:nvPicPr>
        <p:blipFill>
          <a:blip r:embed="rId9"/>
          <a:stretch>
            <a:fillRect/>
          </a:stretch>
        </p:blipFill>
        <p:spPr>
          <a:xfrm>
            <a:off x="1781133" y="25439378"/>
            <a:ext cx="11104587" cy="8405954"/>
          </a:xfrm>
          <a:prstGeom prst="rect">
            <a:avLst/>
          </a:prstGeom>
        </p:spPr>
      </p:pic>
      <p:grpSp>
        <p:nvGrpSpPr>
          <p:cNvPr id="979" name="Group 978">
            <a:extLst>
              <a:ext uri="{FF2B5EF4-FFF2-40B4-BE49-F238E27FC236}">
                <a16:creationId xmlns:a16="http://schemas.microsoft.com/office/drawing/2014/main" id="{F6B8855A-E14B-A0F9-A8CD-4B423028C989}"/>
              </a:ext>
            </a:extLst>
          </p:cNvPr>
          <p:cNvGrpSpPr/>
          <p:nvPr/>
        </p:nvGrpSpPr>
        <p:grpSpPr>
          <a:xfrm>
            <a:off x="23646553" y="14255561"/>
            <a:ext cx="7995423" cy="4156124"/>
            <a:chOff x="15735284" y="20812119"/>
            <a:chExt cx="6955860" cy="3905147"/>
          </a:xfrm>
        </p:grpSpPr>
        <p:sp>
          <p:nvSpPr>
            <p:cNvPr id="1059" name="Rounded Rectangle 1058">
              <a:extLst>
                <a:ext uri="{FF2B5EF4-FFF2-40B4-BE49-F238E27FC236}">
                  <a16:creationId xmlns:a16="http://schemas.microsoft.com/office/drawing/2014/main" id="{70294307-54CC-4C56-C37A-E66D5B33CEE9}"/>
                </a:ext>
              </a:extLst>
            </p:cNvPr>
            <p:cNvSpPr/>
            <p:nvPr/>
          </p:nvSpPr>
          <p:spPr>
            <a:xfrm>
              <a:off x="15735284" y="20812119"/>
              <a:ext cx="6955860" cy="3905147"/>
            </a:xfrm>
            <a:prstGeom prst="roundRect">
              <a:avLst/>
            </a:prstGeom>
            <a:solidFill>
              <a:srgbClr val="FFED95"/>
            </a:solidFill>
            <a:ln w="889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60" name="TextBox 301">
              <a:extLst>
                <a:ext uri="{FF2B5EF4-FFF2-40B4-BE49-F238E27FC236}">
                  <a16:creationId xmlns:a16="http://schemas.microsoft.com/office/drawing/2014/main" id="{BE0DCAFD-2BC4-247F-9149-7A0EFDD98AAA}"/>
                </a:ext>
              </a:extLst>
            </p:cNvPr>
            <p:cNvSpPr txBox="1"/>
            <p:nvPr/>
          </p:nvSpPr>
          <p:spPr>
            <a:xfrm>
              <a:off x="16225635" y="21428314"/>
              <a:ext cx="6187732" cy="2840619"/>
            </a:xfrm>
            <a:prstGeom prst="rect">
              <a:avLst/>
            </a:prstGeom>
          </p:spPr>
          <p:txBody>
            <a:bodyPr wrap="square" lIns="250739" tIns="125371" rIns="250739" bIns="125371"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l"/>
              <a:r>
                <a:rPr lang="en-US" sz="3600" dirty="0">
                  <a:solidFill>
                    <a:schemeClr val="tx1"/>
                  </a:solidFill>
                </a:rPr>
                <a:t>How Does Harmony Scale?</a:t>
              </a:r>
            </a:p>
            <a:p>
              <a:pPr algn="l"/>
              <a:r>
                <a:rPr lang="en-US" sz="2400" dirty="0">
                  <a:solidFill>
                    <a:schemeClr val="tx1"/>
                  </a:solidFill>
                </a:rPr>
                <a:t>Harmony is built on top of a Kubernetes cluster deployed in the cloud. It leverages proven technologies like the Cluster Autoscaler and the Horizontal Pod Autoscaler (HPA) to quickly spin up or down service workers as demand changes.</a:t>
              </a:r>
            </a:p>
          </p:txBody>
        </p:sp>
      </p:grpSp>
      <p:grpSp>
        <p:nvGrpSpPr>
          <p:cNvPr id="980" name="Group 979">
            <a:extLst>
              <a:ext uri="{FF2B5EF4-FFF2-40B4-BE49-F238E27FC236}">
                <a16:creationId xmlns:a16="http://schemas.microsoft.com/office/drawing/2014/main" id="{366F84F4-7CBB-6950-D5E5-745C1D1DBA76}"/>
              </a:ext>
            </a:extLst>
          </p:cNvPr>
          <p:cNvGrpSpPr/>
          <p:nvPr/>
        </p:nvGrpSpPr>
        <p:grpSpPr>
          <a:xfrm>
            <a:off x="42419038" y="12744833"/>
            <a:ext cx="6955860" cy="4157507"/>
            <a:chOff x="15734697" y="21998791"/>
            <a:chExt cx="6955860" cy="3905147"/>
          </a:xfrm>
        </p:grpSpPr>
        <p:sp>
          <p:nvSpPr>
            <p:cNvPr id="1057" name="Rounded Rectangle 1056">
              <a:extLst>
                <a:ext uri="{FF2B5EF4-FFF2-40B4-BE49-F238E27FC236}">
                  <a16:creationId xmlns:a16="http://schemas.microsoft.com/office/drawing/2014/main" id="{F642E1A0-C1BA-70FA-F7F0-B7AD87BE0428}"/>
                </a:ext>
              </a:extLst>
            </p:cNvPr>
            <p:cNvSpPr/>
            <p:nvPr/>
          </p:nvSpPr>
          <p:spPr>
            <a:xfrm>
              <a:off x="15734697" y="21998791"/>
              <a:ext cx="6955860" cy="3905147"/>
            </a:xfrm>
            <a:prstGeom prst="roundRect">
              <a:avLst/>
            </a:prstGeom>
            <a:solidFill>
              <a:srgbClr val="FFED95"/>
            </a:solidFill>
            <a:ln w="889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58" name="TextBox 305">
              <a:extLst>
                <a:ext uri="{FF2B5EF4-FFF2-40B4-BE49-F238E27FC236}">
                  <a16:creationId xmlns:a16="http://schemas.microsoft.com/office/drawing/2014/main" id="{222756B5-EAA2-25F6-6678-B3182C4BBC0D}"/>
                </a:ext>
              </a:extLst>
            </p:cNvPr>
            <p:cNvSpPr txBox="1"/>
            <p:nvPr/>
          </p:nvSpPr>
          <p:spPr>
            <a:xfrm>
              <a:off x="16226501" y="22452889"/>
              <a:ext cx="6187732" cy="3186587"/>
            </a:xfrm>
            <a:prstGeom prst="rect">
              <a:avLst/>
            </a:prstGeom>
          </p:spPr>
          <p:txBody>
            <a:bodyPr wrap="square" lIns="250739" tIns="125371" rIns="250739" bIns="125371"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l"/>
              <a:r>
                <a:rPr lang="en-US" sz="3600" dirty="0">
                  <a:solidFill>
                    <a:schemeClr val="tx1"/>
                  </a:solidFill>
                </a:rPr>
                <a:t>Workflow Management</a:t>
              </a:r>
            </a:p>
            <a:p>
              <a:r>
                <a:rPr lang="en-US" sz="2400" dirty="0">
                  <a:solidFill>
                    <a:schemeClr val="tx1"/>
                  </a:solidFill>
                </a:rPr>
                <a:t>Harmony can accommodate users with long running workflows. It provides a comprehensive workflow-management user interface that allows users to monintor and control the state of their workflows. Users can easily pause, resume, or cancel jobs.</a:t>
              </a:r>
            </a:p>
          </p:txBody>
        </p:sp>
      </p:grpSp>
      <p:grpSp>
        <p:nvGrpSpPr>
          <p:cNvPr id="981" name="Group 980">
            <a:extLst>
              <a:ext uri="{FF2B5EF4-FFF2-40B4-BE49-F238E27FC236}">
                <a16:creationId xmlns:a16="http://schemas.microsoft.com/office/drawing/2014/main" id="{F5ABF380-847A-9909-4EAC-F8B515C20461}"/>
              </a:ext>
            </a:extLst>
          </p:cNvPr>
          <p:cNvGrpSpPr/>
          <p:nvPr/>
        </p:nvGrpSpPr>
        <p:grpSpPr>
          <a:xfrm>
            <a:off x="7356889" y="25414910"/>
            <a:ext cx="6955860" cy="4898476"/>
            <a:chOff x="15080581" y="22069447"/>
            <a:chExt cx="6955860" cy="4601141"/>
          </a:xfrm>
        </p:grpSpPr>
        <p:sp>
          <p:nvSpPr>
            <p:cNvPr id="1055" name="Rounded Rectangle 1054">
              <a:extLst>
                <a:ext uri="{FF2B5EF4-FFF2-40B4-BE49-F238E27FC236}">
                  <a16:creationId xmlns:a16="http://schemas.microsoft.com/office/drawing/2014/main" id="{2DC6D032-0E04-83F4-14DC-C3932B3F59BA}"/>
                </a:ext>
              </a:extLst>
            </p:cNvPr>
            <p:cNvSpPr/>
            <p:nvPr/>
          </p:nvSpPr>
          <p:spPr>
            <a:xfrm>
              <a:off x="15080581" y="22069447"/>
              <a:ext cx="6955860" cy="4601141"/>
            </a:xfrm>
            <a:prstGeom prst="roundRect">
              <a:avLst/>
            </a:prstGeom>
            <a:solidFill>
              <a:srgbClr val="FFED95"/>
            </a:solidFill>
            <a:ln w="889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56" name="TextBox 308">
              <a:extLst>
                <a:ext uri="{FF2B5EF4-FFF2-40B4-BE49-F238E27FC236}">
                  <a16:creationId xmlns:a16="http://schemas.microsoft.com/office/drawing/2014/main" id="{7210016D-2E49-D0C3-61D5-B286D3FD0EEC}"/>
                </a:ext>
              </a:extLst>
            </p:cNvPr>
            <p:cNvSpPr txBox="1"/>
            <p:nvPr/>
          </p:nvSpPr>
          <p:spPr>
            <a:xfrm>
              <a:off x="15572385" y="22523548"/>
              <a:ext cx="6187732" cy="3880415"/>
            </a:xfrm>
            <a:prstGeom prst="rect">
              <a:avLst/>
            </a:prstGeom>
          </p:spPr>
          <p:txBody>
            <a:bodyPr wrap="square" lIns="250739" tIns="125371" rIns="250739" bIns="125371"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l"/>
              <a:r>
                <a:rPr lang="en-US" sz="3600" dirty="0">
                  <a:solidFill>
                    <a:schemeClr val="tx1"/>
                  </a:solidFill>
                </a:rPr>
                <a:t>Standards Based</a:t>
              </a:r>
            </a:p>
            <a:p>
              <a:pPr algn="l"/>
              <a:r>
                <a:rPr lang="en-US" sz="2400" dirty="0">
                  <a:solidFill>
                    <a:schemeClr val="tx1"/>
                  </a:solidFill>
                </a:rPr>
                <a:t>Harmony provides Open Geospatial Consortium (</a:t>
              </a:r>
              <a:r>
                <a:rPr lang="en-US" sz="2400">
                  <a:latin typeface="Arial" panose="020B0604020202020204" pitchFamily="34" charset="0"/>
                  <a:cs typeface="Arial" panose="020B0604020202020204" pitchFamily="34" charset="0"/>
                </a:rPr>
                <a:t>OGC) standards based APIs backed by OpenAPI schemas. Harmony generates SpatioTemporal Asset Catalog (STAC)</a:t>
              </a:r>
              <a:r>
                <a:rPr lang="en-US" sz="2400" dirty="0">
                  <a:solidFill>
                    <a:schemeClr val="tx1"/>
                  </a:solidFill>
                  <a:latin typeface="Arial" panose="020B0604020202020204" pitchFamily="34" charset="0"/>
                  <a:cs typeface="Arial" panose="020B0604020202020204" pitchFamily="34" charset="0"/>
                </a:rPr>
                <a:t> outputs to allow interoperability with STAC based clients. Additionally, Harmony provides a Python API to allow users to work with their familiar tools, like Jupyter notebooks.</a:t>
              </a:r>
              <a:endParaRPr lang="en-US" sz="2400">
                <a:latin typeface="Arial" panose="020B0604020202020204" pitchFamily="34" charset="0"/>
                <a:cs typeface="Arial" panose="020B0604020202020204" pitchFamily="34" charset="0"/>
              </a:endParaRPr>
            </a:p>
          </p:txBody>
        </p:sp>
      </p:grpSp>
      <p:sp>
        <p:nvSpPr>
          <p:cNvPr id="982" name="Rectangle 981">
            <a:extLst>
              <a:ext uri="{FF2B5EF4-FFF2-40B4-BE49-F238E27FC236}">
                <a16:creationId xmlns:a16="http://schemas.microsoft.com/office/drawing/2014/main" id="{CFEF4080-AB54-A640-9A30-F78B8558A795}"/>
              </a:ext>
            </a:extLst>
          </p:cNvPr>
          <p:cNvSpPr/>
          <p:nvPr/>
        </p:nvSpPr>
        <p:spPr>
          <a:xfrm>
            <a:off x="42749000" y="28554845"/>
            <a:ext cx="1819373" cy="3816522"/>
          </a:xfrm>
          <a:prstGeom prst="rect">
            <a:avLst/>
          </a:prstGeom>
          <a:solidFill>
            <a:srgbClr val="2ECB76"/>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grpSp>
        <p:nvGrpSpPr>
          <p:cNvPr id="983" name="Group 982">
            <a:extLst>
              <a:ext uri="{FF2B5EF4-FFF2-40B4-BE49-F238E27FC236}">
                <a16:creationId xmlns:a16="http://schemas.microsoft.com/office/drawing/2014/main" id="{17BD0459-ED0C-ABCA-E5DE-BAACAF9EED40}"/>
              </a:ext>
            </a:extLst>
          </p:cNvPr>
          <p:cNvGrpSpPr/>
          <p:nvPr/>
        </p:nvGrpSpPr>
        <p:grpSpPr>
          <a:xfrm>
            <a:off x="43107086" y="28998749"/>
            <a:ext cx="1022226" cy="363332"/>
            <a:chOff x="42083163" y="23374488"/>
            <a:chExt cx="1437900" cy="474413"/>
          </a:xfrm>
          <a:solidFill>
            <a:srgbClr val="E67E22"/>
          </a:solidFill>
        </p:grpSpPr>
        <p:sp>
          <p:nvSpPr>
            <p:cNvPr id="1052" name="Rectangle 1051">
              <a:extLst>
                <a:ext uri="{FF2B5EF4-FFF2-40B4-BE49-F238E27FC236}">
                  <a16:creationId xmlns:a16="http://schemas.microsoft.com/office/drawing/2014/main" id="{D8BAC3AD-098F-BB94-EF40-C569B4331C5E}"/>
                </a:ext>
              </a:extLst>
            </p:cNvPr>
            <p:cNvSpPr/>
            <p:nvPr/>
          </p:nvSpPr>
          <p:spPr>
            <a:xfrm>
              <a:off x="42083163" y="23377414"/>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53" name="Rectangle 1052">
              <a:extLst>
                <a:ext uri="{FF2B5EF4-FFF2-40B4-BE49-F238E27FC236}">
                  <a16:creationId xmlns:a16="http://schemas.microsoft.com/office/drawing/2014/main" id="{13F7284C-600C-0686-F6EB-E36987708155}"/>
                </a:ext>
              </a:extLst>
            </p:cNvPr>
            <p:cNvSpPr/>
            <p:nvPr/>
          </p:nvSpPr>
          <p:spPr>
            <a:xfrm>
              <a:off x="42562463" y="23374489"/>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54" name="Rectangle 1053">
              <a:extLst>
                <a:ext uri="{FF2B5EF4-FFF2-40B4-BE49-F238E27FC236}">
                  <a16:creationId xmlns:a16="http://schemas.microsoft.com/office/drawing/2014/main" id="{694B886A-28FB-3E9A-900B-5230EA53BC07}"/>
                </a:ext>
              </a:extLst>
            </p:cNvPr>
            <p:cNvSpPr/>
            <p:nvPr/>
          </p:nvSpPr>
          <p:spPr>
            <a:xfrm>
              <a:off x="43041763" y="23374488"/>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grpSp>
      <p:grpSp>
        <p:nvGrpSpPr>
          <p:cNvPr id="984" name="Group 983">
            <a:extLst>
              <a:ext uri="{FF2B5EF4-FFF2-40B4-BE49-F238E27FC236}">
                <a16:creationId xmlns:a16="http://schemas.microsoft.com/office/drawing/2014/main" id="{B9459396-4850-0F31-A4B1-F48577D2E8E9}"/>
              </a:ext>
            </a:extLst>
          </p:cNvPr>
          <p:cNvGrpSpPr/>
          <p:nvPr/>
        </p:nvGrpSpPr>
        <p:grpSpPr>
          <a:xfrm>
            <a:off x="43107086" y="29747356"/>
            <a:ext cx="1022226" cy="363332"/>
            <a:chOff x="42083163" y="23374488"/>
            <a:chExt cx="1437900" cy="474413"/>
          </a:xfrm>
          <a:solidFill>
            <a:srgbClr val="E67E22"/>
          </a:solidFill>
        </p:grpSpPr>
        <p:sp>
          <p:nvSpPr>
            <p:cNvPr id="1049" name="Rectangle 1048">
              <a:extLst>
                <a:ext uri="{FF2B5EF4-FFF2-40B4-BE49-F238E27FC236}">
                  <a16:creationId xmlns:a16="http://schemas.microsoft.com/office/drawing/2014/main" id="{1CB31820-A579-2260-EE13-5F178E180C30}"/>
                </a:ext>
              </a:extLst>
            </p:cNvPr>
            <p:cNvSpPr/>
            <p:nvPr/>
          </p:nvSpPr>
          <p:spPr>
            <a:xfrm>
              <a:off x="42083163" y="23377414"/>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50" name="Rectangle 1049">
              <a:extLst>
                <a:ext uri="{FF2B5EF4-FFF2-40B4-BE49-F238E27FC236}">
                  <a16:creationId xmlns:a16="http://schemas.microsoft.com/office/drawing/2014/main" id="{95B87CCC-0E5C-23D4-223E-FEF0D7FB5EE8}"/>
                </a:ext>
              </a:extLst>
            </p:cNvPr>
            <p:cNvSpPr/>
            <p:nvPr/>
          </p:nvSpPr>
          <p:spPr>
            <a:xfrm>
              <a:off x="42562463" y="23374489"/>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51" name="Rectangle 1050">
              <a:extLst>
                <a:ext uri="{FF2B5EF4-FFF2-40B4-BE49-F238E27FC236}">
                  <a16:creationId xmlns:a16="http://schemas.microsoft.com/office/drawing/2014/main" id="{D399B5DD-81EF-8FAD-F5C1-EC3C30056E27}"/>
                </a:ext>
              </a:extLst>
            </p:cNvPr>
            <p:cNvSpPr/>
            <p:nvPr/>
          </p:nvSpPr>
          <p:spPr>
            <a:xfrm>
              <a:off x="43041763" y="23374488"/>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grpSp>
      <p:grpSp>
        <p:nvGrpSpPr>
          <p:cNvPr id="985" name="Group 984">
            <a:extLst>
              <a:ext uri="{FF2B5EF4-FFF2-40B4-BE49-F238E27FC236}">
                <a16:creationId xmlns:a16="http://schemas.microsoft.com/office/drawing/2014/main" id="{03FCECFB-3E05-A3EE-FA23-2FE6B3C5036C}"/>
              </a:ext>
            </a:extLst>
          </p:cNvPr>
          <p:cNvGrpSpPr/>
          <p:nvPr/>
        </p:nvGrpSpPr>
        <p:grpSpPr>
          <a:xfrm>
            <a:off x="43109483" y="30932482"/>
            <a:ext cx="1022226" cy="363332"/>
            <a:chOff x="42083163" y="23374488"/>
            <a:chExt cx="1437900" cy="474413"/>
          </a:xfrm>
          <a:solidFill>
            <a:srgbClr val="E67E22"/>
          </a:solidFill>
        </p:grpSpPr>
        <p:sp>
          <p:nvSpPr>
            <p:cNvPr id="1046" name="Rectangle 1045">
              <a:extLst>
                <a:ext uri="{FF2B5EF4-FFF2-40B4-BE49-F238E27FC236}">
                  <a16:creationId xmlns:a16="http://schemas.microsoft.com/office/drawing/2014/main" id="{C375D175-94D2-AF6D-9DE6-71B8F5C8DAB4}"/>
                </a:ext>
              </a:extLst>
            </p:cNvPr>
            <p:cNvSpPr/>
            <p:nvPr/>
          </p:nvSpPr>
          <p:spPr>
            <a:xfrm>
              <a:off x="42083163" y="23377414"/>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47" name="Rectangle 1046">
              <a:extLst>
                <a:ext uri="{FF2B5EF4-FFF2-40B4-BE49-F238E27FC236}">
                  <a16:creationId xmlns:a16="http://schemas.microsoft.com/office/drawing/2014/main" id="{01EF39FD-8FA1-F0DA-AD75-C630544C77B6}"/>
                </a:ext>
              </a:extLst>
            </p:cNvPr>
            <p:cNvSpPr/>
            <p:nvPr/>
          </p:nvSpPr>
          <p:spPr>
            <a:xfrm>
              <a:off x="42562463" y="23374489"/>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48" name="Rectangle 1047">
              <a:extLst>
                <a:ext uri="{FF2B5EF4-FFF2-40B4-BE49-F238E27FC236}">
                  <a16:creationId xmlns:a16="http://schemas.microsoft.com/office/drawing/2014/main" id="{B395AA18-4A6D-814F-9D9A-7384D050645B}"/>
                </a:ext>
              </a:extLst>
            </p:cNvPr>
            <p:cNvSpPr/>
            <p:nvPr/>
          </p:nvSpPr>
          <p:spPr>
            <a:xfrm>
              <a:off x="43041763" y="23374488"/>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grpSp>
      <p:sp>
        <p:nvSpPr>
          <p:cNvPr id="986" name="!!Can33">
            <a:extLst>
              <a:ext uri="{FF2B5EF4-FFF2-40B4-BE49-F238E27FC236}">
                <a16:creationId xmlns:a16="http://schemas.microsoft.com/office/drawing/2014/main" id="{2988D20E-A4F7-AB52-BD42-3F0BF0611945}"/>
              </a:ext>
            </a:extLst>
          </p:cNvPr>
          <p:cNvSpPr/>
          <p:nvPr/>
        </p:nvSpPr>
        <p:spPr>
          <a:xfrm>
            <a:off x="40220415" y="31939067"/>
            <a:ext cx="979200" cy="1328914"/>
          </a:xfrm>
          <a:prstGeom prst="can">
            <a:avLst>
              <a:gd name="adj" fmla="val 23132"/>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dirty="0">
                <a:latin typeface="Arial" panose="020B0604020202020204" pitchFamily="34" charset="0"/>
                <a:cs typeface="Arial" panose="020B0604020202020204" pitchFamily="34" charset="0"/>
              </a:rPr>
              <a:t>Work</a:t>
            </a:r>
          </a:p>
          <a:p>
            <a:pPr algn="ctr"/>
            <a:r>
              <a:rPr lang="en-US" sz="2400" dirty="0">
                <a:latin typeface="Arial" panose="020B0604020202020204" pitchFamily="34" charset="0"/>
                <a:cs typeface="Arial" panose="020B0604020202020204" pitchFamily="34" charset="0"/>
              </a:rPr>
              <a:t>dB</a:t>
            </a:r>
          </a:p>
        </p:txBody>
      </p:sp>
      <p:cxnSp>
        <p:nvCxnSpPr>
          <p:cNvPr id="987" name="Elbow Connector 986">
            <a:extLst>
              <a:ext uri="{FF2B5EF4-FFF2-40B4-BE49-F238E27FC236}">
                <a16:creationId xmlns:a16="http://schemas.microsoft.com/office/drawing/2014/main" id="{916D1C74-FA2F-990E-1C64-D771FD408BF5}"/>
              </a:ext>
            </a:extLst>
          </p:cNvPr>
          <p:cNvCxnSpPr>
            <a:cxnSpLocks/>
            <a:stCxn id="992" idx="3"/>
            <a:endCxn id="1046" idx="1"/>
          </p:cNvCxnSpPr>
          <p:nvPr/>
        </p:nvCxnSpPr>
        <p:spPr>
          <a:xfrm>
            <a:off x="41905995" y="30647354"/>
            <a:ext cx="1203488" cy="467915"/>
          </a:xfrm>
          <a:prstGeom prst="bentConnector3">
            <a:avLst>
              <a:gd name="adj1" fmla="val 50000"/>
            </a:avLst>
          </a:prstGeom>
          <a:noFill/>
          <a:ln w="38100" cap="flat">
            <a:solidFill>
              <a:srgbClr val="000000"/>
            </a:solidFill>
            <a:prstDash val="solid"/>
            <a:round/>
            <a:headEnd type="none" w="lg" len="lg"/>
            <a:tailEnd type="triangle" w="lg" len="lg"/>
          </a:ln>
        </p:spPr>
      </p:cxnSp>
      <p:sp>
        <p:nvSpPr>
          <p:cNvPr id="988" name="Rounded Rectangle 987">
            <a:extLst>
              <a:ext uri="{FF2B5EF4-FFF2-40B4-BE49-F238E27FC236}">
                <a16:creationId xmlns:a16="http://schemas.microsoft.com/office/drawing/2014/main" id="{91BC99C9-21AB-FC93-EC23-BB1294FCF8B2}"/>
              </a:ext>
            </a:extLst>
          </p:cNvPr>
          <p:cNvSpPr/>
          <p:nvPr/>
        </p:nvSpPr>
        <p:spPr>
          <a:xfrm>
            <a:off x="47599778" y="29337179"/>
            <a:ext cx="1819372" cy="1183089"/>
          </a:xfrm>
          <a:prstGeom prst="roundRect">
            <a:avLst/>
          </a:prstGeom>
          <a:solidFill>
            <a:srgbClr val="8F4FA9"/>
          </a:solidFill>
          <a:ln w="28575">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a:latin typeface="Arial" panose="020B0604020202020204" pitchFamily="34" charset="0"/>
                <a:cs typeface="Arial" panose="020B0604020202020204" pitchFamily="34" charset="0"/>
              </a:rPr>
              <a:t>Service Worker</a:t>
            </a:r>
          </a:p>
          <a:p>
            <a:pPr algn="ctr"/>
            <a:r>
              <a:rPr lang="en-US" sz="2400">
                <a:latin typeface="Arial" panose="020B0604020202020204" pitchFamily="34" charset="0"/>
                <a:cs typeface="Arial" panose="020B0604020202020204" pitchFamily="34" charset="0"/>
              </a:rPr>
              <a:t>Pod</a:t>
            </a:r>
          </a:p>
        </p:txBody>
      </p:sp>
      <p:cxnSp>
        <p:nvCxnSpPr>
          <p:cNvPr id="989" name="Straight Arrow Connector 988">
            <a:extLst>
              <a:ext uri="{FF2B5EF4-FFF2-40B4-BE49-F238E27FC236}">
                <a16:creationId xmlns:a16="http://schemas.microsoft.com/office/drawing/2014/main" id="{3A721ADB-B16F-EE6A-43AD-70419781C06C}"/>
              </a:ext>
            </a:extLst>
          </p:cNvPr>
          <p:cNvCxnSpPr>
            <a:cxnSpLocks/>
            <a:stCxn id="986" idx="1"/>
          </p:cNvCxnSpPr>
          <p:nvPr/>
        </p:nvCxnSpPr>
        <p:spPr>
          <a:xfrm flipV="1">
            <a:off x="40710015" y="31225299"/>
            <a:ext cx="0" cy="713768"/>
          </a:xfrm>
          <a:prstGeom prst="straightConnector1">
            <a:avLst/>
          </a:prstGeom>
          <a:noFill/>
          <a:ln w="38100" cap="flat">
            <a:solidFill>
              <a:srgbClr val="000000"/>
            </a:solidFill>
            <a:prstDash val="solid"/>
            <a:round/>
            <a:headEnd type="triangle" w="lg" len="lg"/>
            <a:tailEnd type="triangle" w="lg" len="lg"/>
          </a:ln>
        </p:spPr>
      </p:cxnSp>
      <p:cxnSp>
        <p:nvCxnSpPr>
          <p:cNvPr id="990" name="Straight Arrow Connector 989">
            <a:extLst>
              <a:ext uri="{FF2B5EF4-FFF2-40B4-BE49-F238E27FC236}">
                <a16:creationId xmlns:a16="http://schemas.microsoft.com/office/drawing/2014/main" id="{C5F64256-2602-DA02-9173-D62DC8239825}"/>
              </a:ext>
            </a:extLst>
          </p:cNvPr>
          <p:cNvCxnSpPr>
            <a:cxnSpLocks/>
            <a:stCxn id="993" idx="3"/>
            <a:endCxn id="988" idx="1"/>
          </p:cNvCxnSpPr>
          <p:nvPr/>
        </p:nvCxnSpPr>
        <p:spPr>
          <a:xfrm>
            <a:off x="47034836" y="29922745"/>
            <a:ext cx="564942" cy="5979"/>
          </a:xfrm>
          <a:prstGeom prst="straightConnector1">
            <a:avLst/>
          </a:prstGeom>
          <a:noFill/>
          <a:ln w="38100" cap="flat">
            <a:solidFill>
              <a:srgbClr val="000000"/>
            </a:solidFill>
            <a:prstDash val="solid"/>
            <a:round/>
            <a:headEnd type="none" w="lg" len="lg"/>
            <a:tailEnd type="triangle" w="lg" len="lg"/>
          </a:ln>
        </p:spPr>
      </p:cxnSp>
      <p:sp>
        <p:nvSpPr>
          <p:cNvPr id="991" name="TextBox 211">
            <a:extLst>
              <a:ext uri="{FF2B5EF4-FFF2-40B4-BE49-F238E27FC236}">
                <a16:creationId xmlns:a16="http://schemas.microsoft.com/office/drawing/2014/main" id="{50F46EC9-3804-41C1-DC02-C19CBC9606B2}"/>
              </a:ext>
            </a:extLst>
          </p:cNvPr>
          <p:cNvSpPr txBox="1"/>
          <p:nvPr/>
        </p:nvSpPr>
        <p:spPr>
          <a:xfrm>
            <a:off x="42892386" y="31379513"/>
            <a:ext cx="1585197" cy="991854"/>
          </a:xfrm>
          <a:prstGeom prst="rect">
            <a:avLst/>
          </a:prstGeom>
        </p:spPr>
        <p:txBody>
          <a:bodyPr wrap="none" lIns="250739" tIns="125371" rIns="250739" bIns="125371"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l"/>
            <a:r>
              <a:rPr lang="en-US" sz="2400" dirty="0">
                <a:solidFill>
                  <a:schemeClr val="tx1"/>
                </a:solidFill>
              </a:rPr>
              <a:t>Service</a:t>
            </a:r>
          </a:p>
          <a:p>
            <a:pPr algn="l"/>
            <a:r>
              <a:rPr lang="en-US" sz="2400" dirty="0">
                <a:solidFill>
                  <a:schemeClr val="tx1"/>
                </a:solidFill>
              </a:rPr>
              <a:t>Queues</a:t>
            </a:r>
          </a:p>
        </p:txBody>
      </p:sp>
      <p:sp>
        <p:nvSpPr>
          <p:cNvPr id="992" name="Rounded Rectangle 991">
            <a:extLst>
              <a:ext uri="{FF2B5EF4-FFF2-40B4-BE49-F238E27FC236}">
                <a16:creationId xmlns:a16="http://schemas.microsoft.com/office/drawing/2014/main" id="{AD43637F-50C6-EA86-5AFC-EC7D2D373A22}"/>
              </a:ext>
            </a:extLst>
          </p:cNvPr>
          <p:cNvSpPr/>
          <p:nvPr/>
        </p:nvSpPr>
        <p:spPr>
          <a:xfrm>
            <a:off x="40150903" y="30100169"/>
            <a:ext cx="1755092" cy="1094369"/>
          </a:xfrm>
          <a:prstGeom prst="roundRect">
            <a:avLst/>
          </a:prstGeom>
          <a:solidFill>
            <a:srgbClr val="2F95DA"/>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a:latin typeface="Arial" panose="020B0604020202020204" pitchFamily="34" charset="0"/>
                <a:cs typeface="Arial" panose="020B0604020202020204" pitchFamily="34" charset="0"/>
              </a:rPr>
              <a:t>Work</a:t>
            </a:r>
          </a:p>
          <a:p>
            <a:pPr algn="ctr"/>
            <a:r>
              <a:rPr lang="en-US" sz="2400">
                <a:latin typeface="Arial" panose="020B0604020202020204" pitchFamily="34" charset="0"/>
                <a:cs typeface="Arial" panose="020B0604020202020204" pitchFamily="34" charset="0"/>
              </a:rPr>
              <a:t>Scheduler</a:t>
            </a:r>
          </a:p>
        </p:txBody>
      </p:sp>
      <p:sp>
        <p:nvSpPr>
          <p:cNvPr id="993" name="Rounded Rectangle 992">
            <a:extLst>
              <a:ext uri="{FF2B5EF4-FFF2-40B4-BE49-F238E27FC236}">
                <a16:creationId xmlns:a16="http://schemas.microsoft.com/office/drawing/2014/main" id="{11121456-F640-0636-9292-49C98F87C945}"/>
              </a:ext>
            </a:extLst>
          </p:cNvPr>
          <p:cNvSpPr/>
          <p:nvPr/>
        </p:nvSpPr>
        <p:spPr>
          <a:xfrm>
            <a:off x="45215464" y="29201042"/>
            <a:ext cx="1819373" cy="1443405"/>
          </a:xfrm>
          <a:prstGeom prst="roundRect">
            <a:avLst/>
          </a:prstGeom>
          <a:solidFill>
            <a:srgbClr val="FFC000"/>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r>
              <a:rPr lang="en-US" sz="2400">
                <a:latin typeface="Arial" panose="020B0604020202020204" pitchFamily="34" charset="0"/>
                <a:cs typeface="Arial" panose="020B0604020202020204" pitchFamily="34" charset="0"/>
              </a:rPr>
              <a:t>Harmony</a:t>
            </a:r>
          </a:p>
          <a:p>
            <a:pPr algn="ctr"/>
            <a:r>
              <a:rPr lang="en-US" sz="2400">
                <a:latin typeface="Arial" panose="020B0604020202020204" pitchFamily="34" charset="0"/>
                <a:cs typeface="Arial" panose="020B0604020202020204" pitchFamily="34" charset="0"/>
              </a:rPr>
              <a:t>Back-end</a:t>
            </a:r>
          </a:p>
        </p:txBody>
      </p:sp>
      <p:grpSp>
        <p:nvGrpSpPr>
          <p:cNvPr id="994" name="Group 993">
            <a:extLst>
              <a:ext uri="{FF2B5EF4-FFF2-40B4-BE49-F238E27FC236}">
                <a16:creationId xmlns:a16="http://schemas.microsoft.com/office/drawing/2014/main" id="{C0F9EA74-518E-0DA2-7F93-531E0E0357C8}"/>
              </a:ext>
            </a:extLst>
          </p:cNvPr>
          <p:cNvGrpSpPr/>
          <p:nvPr/>
        </p:nvGrpSpPr>
        <p:grpSpPr>
          <a:xfrm>
            <a:off x="41913662" y="24657390"/>
            <a:ext cx="6955860" cy="4157507"/>
            <a:chOff x="15734697" y="21998792"/>
            <a:chExt cx="6955860" cy="3905147"/>
          </a:xfrm>
        </p:grpSpPr>
        <p:sp>
          <p:nvSpPr>
            <p:cNvPr id="1044" name="Rounded Rectangle 1043">
              <a:extLst>
                <a:ext uri="{FF2B5EF4-FFF2-40B4-BE49-F238E27FC236}">
                  <a16:creationId xmlns:a16="http://schemas.microsoft.com/office/drawing/2014/main" id="{FFB86C89-D749-404C-76C8-6AC229E3FF50}"/>
                </a:ext>
              </a:extLst>
            </p:cNvPr>
            <p:cNvSpPr/>
            <p:nvPr/>
          </p:nvSpPr>
          <p:spPr>
            <a:xfrm>
              <a:off x="15734697" y="21998792"/>
              <a:ext cx="6955860" cy="3905147"/>
            </a:xfrm>
            <a:prstGeom prst="roundRect">
              <a:avLst/>
            </a:prstGeom>
            <a:solidFill>
              <a:srgbClr val="FFED95"/>
            </a:solidFill>
            <a:ln w="889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45" name="TextBox 311">
              <a:extLst>
                <a:ext uri="{FF2B5EF4-FFF2-40B4-BE49-F238E27FC236}">
                  <a16:creationId xmlns:a16="http://schemas.microsoft.com/office/drawing/2014/main" id="{20AD254D-8CDF-70E4-1AB3-508655DE5660}"/>
                </a:ext>
              </a:extLst>
            </p:cNvPr>
            <p:cNvSpPr txBox="1"/>
            <p:nvPr/>
          </p:nvSpPr>
          <p:spPr>
            <a:xfrm>
              <a:off x="16226501" y="22452889"/>
              <a:ext cx="6187732" cy="3186587"/>
            </a:xfrm>
            <a:prstGeom prst="rect">
              <a:avLst/>
            </a:prstGeom>
          </p:spPr>
          <p:txBody>
            <a:bodyPr wrap="square" lIns="250739" tIns="125371" rIns="250739" bIns="125371"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l"/>
              <a:r>
                <a:rPr lang="en-US" sz="3600" dirty="0">
                  <a:solidFill>
                    <a:schemeClr val="tx1"/>
                  </a:solidFill>
                </a:rPr>
                <a:t>Fair Queueing</a:t>
              </a:r>
            </a:p>
            <a:p>
              <a:r>
                <a:rPr lang="en-US" sz="2400" dirty="0">
                  <a:solidFill>
                    <a:schemeClr val="tx1"/>
                  </a:solidFill>
                </a:rPr>
                <a:t>Harmony employs a sophisticated fair queueing algorithm to distribute compute resources. This means big jobs can take advantage of all the resources until new jobs arrive, at which point the resources are shared evenly, so small jobs finish quickly.</a:t>
              </a:r>
            </a:p>
          </p:txBody>
        </p:sp>
      </p:grpSp>
      <p:cxnSp>
        <p:nvCxnSpPr>
          <p:cNvPr id="995" name="Straight Arrow Connector 994">
            <a:extLst>
              <a:ext uri="{FF2B5EF4-FFF2-40B4-BE49-F238E27FC236}">
                <a16:creationId xmlns:a16="http://schemas.microsoft.com/office/drawing/2014/main" id="{648ED41A-3EFB-7C9E-6CC1-E83C7CB75316}"/>
              </a:ext>
            </a:extLst>
          </p:cNvPr>
          <p:cNvCxnSpPr>
            <a:stCxn id="1051" idx="3"/>
            <a:endCxn id="993" idx="1"/>
          </p:cNvCxnSpPr>
          <p:nvPr/>
        </p:nvCxnSpPr>
        <p:spPr>
          <a:xfrm flipV="1">
            <a:off x="44129281" y="29922745"/>
            <a:ext cx="1086182" cy="5157"/>
          </a:xfrm>
          <a:prstGeom prst="straightConnector1">
            <a:avLst/>
          </a:prstGeom>
          <a:noFill/>
          <a:ln w="38100" cap="flat">
            <a:solidFill>
              <a:srgbClr val="000000"/>
            </a:solidFill>
            <a:prstDash val="solid"/>
            <a:round/>
            <a:headEnd type="none" w="lg" len="lg"/>
            <a:tailEnd type="triangle" w="lg" len="lg"/>
          </a:ln>
        </p:spPr>
      </p:cxnSp>
      <p:grpSp>
        <p:nvGrpSpPr>
          <p:cNvPr id="999" name="Group 998">
            <a:extLst>
              <a:ext uri="{FF2B5EF4-FFF2-40B4-BE49-F238E27FC236}">
                <a16:creationId xmlns:a16="http://schemas.microsoft.com/office/drawing/2014/main" id="{3592B74A-B933-8E9B-4A07-986C6FEFEE26}"/>
              </a:ext>
            </a:extLst>
          </p:cNvPr>
          <p:cNvGrpSpPr/>
          <p:nvPr/>
        </p:nvGrpSpPr>
        <p:grpSpPr>
          <a:xfrm>
            <a:off x="23991859" y="29425776"/>
            <a:ext cx="565458" cy="104092"/>
            <a:chOff x="25062920" y="24610433"/>
            <a:chExt cx="565458" cy="104092"/>
          </a:xfrm>
        </p:grpSpPr>
        <p:sp>
          <p:nvSpPr>
            <p:cNvPr id="1041" name="Oval 1040">
              <a:extLst>
                <a:ext uri="{FF2B5EF4-FFF2-40B4-BE49-F238E27FC236}">
                  <a16:creationId xmlns:a16="http://schemas.microsoft.com/office/drawing/2014/main" id="{DB7C774A-802D-D951-6909-9731B15358E7}"/>
                </a:ext>
              </a:extLst>
            </p:cNvPr>
            <p:cNvSpPr/>
            <p:nvPr/>
          </p:nvSpPr>
          <p:spPr>
            <a:xfrm rot="18802291">
              <a:off x="25062920" y="24621636"/>
              <a:ext cx="92889" cy="928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42" name="Oval 1041">
              <a:extLst>
                <a:ext uri="{FF2B5EF4-FFF2-40B4-BE49-F238E27FC236}">
                  <a16:creationId xmlns:a16="http://schemas.microsoft.com/office/drawing/2014/main" id="{453E9B2E-70DF-C7BE-255C-8336F7B6C613}"/>
                </a:ext>
              </a:extLst>
            </p:cNvPr>
            <p:cNvSpPr/>
            <p:nvPr/>
          </p:nvSpPr>
          <p:spPr>
            <a:xfrm rot="18802291">
              <a:off x="25295102" y="24613637"/>
              <a:ext cx="92889" cy="928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43" name="Oval 1042">
              <a:extLst>
                <a:ext uri="{FF2B5EF4-FFF2-40B4-BE49-F238E27FC236}">
                  <a16:creationId xmlns:a16="http://schemas.microsoft.com/office/drawing/2014/main" id="{751B7CB1-0F73-11C0-25A9-F0DB7E4B4232}"/>
                </a:ext>
              </a:extLst>
            </p:cNvPr>
            <p:cNvSpPr/>
            <p:nvPr/>
          </p:nvSpPr>
          <p:spPr>
            <a:xfrm rot="18802291">
              <a:off x="25535489" y="24610433"/>
              <a:ext cx="92889" cy="928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grpSp>
      <p:grpSp>
        <p:nvGrpSpPr>
          <p:cNvPr id="1000" name="Group 999">
            <a:extLst>
              <a:ext uri="{FF2B5EF4-FFF2-40B4-BE49-F238E27FC236}">
                <a16:creationId xmlns:a16="http://schemas.microsoft.com/office/drawing/2014/main" id="{C4AA60E4-5AEC-0ACB-4A71-2DD70BE015D1}"/>
              </a:ext>
            </a:extLst>
          </p:cNvPr>
          <p:cNvGrpSpPr/>
          <p:nvPr/>
        </p:nvGrpSpPr>
        <p:grpSpPr>
          <a:xfrm rot="5400000">
            <a:off x="43335441" y="30461054"/>
            <a:ext cx="565458" cy="104092"/>
            <a:chOff x="25062920" y="24610433"/>
            <a:chExt cx="565458" cy="104092"/>
          </a:xfrm>
        </p:grpSpPr>
        <p:sp>
          <p:nvSpPr>
            <p:cNvPr id="1038" name="Oval 1037">
              <a:extLst>
                <a:ext uri="{FF2B5EF4-FFF2-40B4-BE49-F238E27FC236}">
                  <a16:creationId xmlns:a16="http://schemas.microsoft.com/office/drawing/2014/main" id="{EE5EFE95-B67C-DE0E-8FB6-FB4D0076636E}"/>
                </a:ext>
              </a:extLst>
            </p:cNvPr>
            <p:cNvSpPr/>
            <p:nvPr/>
          </p:nvSpPr>
          <p:spPr>
            <a:xfrm rot="18802291">
              <a:off x="25062920" y="24621636"/>
              <a:ext cx="92889" cy="928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39" name="Oval 1038">
              <a:extLst>
                <a:ext uri="{FF2B5EF4-FFF2-40B4-BE49-F238E27FC236}">
                  <a16:creationId xmlns:a16="http://schemas.microsoft.com/office/drawing/2014/main" id="{2EE597A0-F85D-8B5F-7475-60437B0CF4A0}"/>
                </a:ext>
              </a:extLst>
            </p:cNvPr>
            <p:cNvSpPr/>
            <p:nvPr/>
          </p:nvSpPr>
          <p:spPr>
            <a:xfrm rot="18802291">
              <a:off x="25295102" y="24613637"/>
              <a:ext cx="92889" cy="928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40" name="Oval 1039">
              <a:extLst>
                <a:ext uri="{FF2B5EF4-FFF2-40B4-BE49-F238E27FC236}">
                  <a16:creationId xmlns:a16="http://schemas.microsoft.com/office/drawing/2014/main" id="{D8C04D02-58DB-4EDC-BDAD-F4CF10357C29}"/>
                </a:ext>
              </a:extLst>
            </p:cNvPr>
            <p:cNvSpPr/>
            <p:nvPr/>
          </p:nvSpPr>
          <p:spPr>
            <a:xfrm rot="18802291">
              <a:off x="25535489" y="24610433"/>
              <a:ext cx="92889" cy="928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grpSp>
      <p:sp>
        <p:nvSpPr>
          <p:cNvPr id="1001" name="Rectangle 1000">
            <a:extLst>
              <a:ext uri="{FF2B5EF4-FFF2-40B4-BE49-F238E27FC236}">
                <a16:creationId xmlns:a16="http://schemas.microsoft.com/office/drawing/2014/main" id="{E13BD1FB-3802-7385-A77C-4719DD580F66}"/>
              </a:ext>
            </a:extLst>
          </p:cNvPr>
          <p:cNvSpPr/>
          <p:nvPr/>
        </p:nvSpPr>
        <p:spPr>
          <a:xfrm>
            <a:off x="42761794" y="32515550"/>
            <a:ext cx="1819373" cy="1362442"/>
          </a:xfrm>
          <a:prstGeom prst="rect">
            <a:avLst/>
          </a:prstGeom>
          <a:solidFill>
            <a:srgbClr val="2ECB76"/>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02" name="TextBox 2075">
            <a:extLst>
              <a:ext uri="{FF2B5EF4-FFF2-40B4-BE49-F238E27FC236}">
                <a16:creationId xmlns:a16="http://schemas.microsoft.com/office/drawing/2014/main" id="{D7EC50D8-3AE6-4E4C-4997-4B9366BCBE59}"/>
              </a:ext>
            </a:extLst>
          </p:cNvPr>
          <p:cNvSpPr txBox="1"/>
          <p:nvPr/>
        </p:nvSpPr>
        <p:spPr>
          <a:xfrm>
            <a:off x="42756462" y="32959162"/>
            <a:ext cx="1894576" cy="991854"/>
          </a:xfrm>
          <a:prstGeom prst="rect">
            <a:avLst/>
          </a:prstGeom>
        </p:spPr>
        <p:txBody>
          <a:bodyPr wrap="none" lIns="250739" tIns="125371" rIns="250739" bIns="125371"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a:lstStyle>
          <a:p>
            <a:pPr algn="ctr"/>
            <a:r>
              <a:rPr lang="en-US" sz="2400" dirty="0">
                <a:solidFill>
                  <a:schemeClr val="tx1"/>
                </a:solidFill>
              </a:rPr>
              <a:t>Scheduler</a:t>
            </a:r>
          </a:p>
          <a:p>
            <a:pPr algn="ctr"/>
            <a:r>
              <a:rPr lang="en-US" sz="2400" dirty="0">
                <a:solidFill>
                  <a:schemeClr val="tx1"/>
                </a:solidFill>
              </a:rPr>
              <a:t>Queue</a:t>
            </a:r>
          </a:p>
        </p:txBody>
      </p:sp>
      <p:grpSp>
        <p:nvGrpSpPr>
          <p:cNvPr id="1003" name="Group 1002">
            <a:extLst>
              <a:ext uri="{FF2B5EF4-FFF2-40B4-BE49-F238E27FC236}">
                <a16:creationId xmlns:a16="http://schemas.microsoft.com/office/drawing/2014/main" id="{F855F403-9ABE-1133-E802-B2A57F218355}"/>
              </a:ext>
            </a:extLst>
          </p:cNvPr>
          <p:cNvGrpSpPr/>
          <p:nvPr/>
        </p:nvGrpSpPr>
        <p:grpSpPr>
          <a:xfrm>
            <a:off x="43192667" y="32705555"/>
            <a:ext cx="1022226" cy="363332"/>
            <a:chOff x="42083163" y="23374488"/>
            <a:chExt cx="1437900" cy="474413"/>
          </a:xfrm>
          <a:solidFill>
            <a:srgbClr val="E67E22"/>
          </a:solidFill>
        </p:grpSpPr>
        <p:sp>
          <p:nvSpPr>
            <p:cNvPr id="1035" name="Rectangle 1034">
              <a:extLst>
                <a:ext uri="{FF2B5EF4-FFF2-40B4-BE49-F238E27FC236}">
                  <a16:creationId xmlns:a16="http://schemas.microsoft.com/office/drawing/2014/main" id="{A4918CB0-4E31-E668-A1E2-973898A5B203}"/>
                </a:ext>
              </a:extLst>
            </p:cNvPr>
            <p:cNvSpPr/>
            <p:nvPr/>
          </p:nvSpPr>
          <p:spPr>
            <a:xfrm>
              <a:off x="42083163" y="23377414"/>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36" name="Rectangle 1035">
              <a:extLst>
                <a:ext uri="{FF2B5EF4-FFF2-40B4-BE49-F238E27FC236}">
                  <a16:creationId xmlns:a16="http://schemas.microsoft.com/office/drawing/2014/main" id="{36134A19-4F47-F99A-776F-2788C4C4B4AF}"/>
                </a:ext>
              </a:extLst>
            </p:cNvPr>
            <p:cNvSpPr/>
            <p:nvPr/>
          </p:nvSpPr>
          <p:spPr>
            <a:xfrm>
              <a:off x="42562463" y="23374489"/>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sp>
          <p:nvSpPr>
            <p:cNvPr id="1037" name="Rectangle 1036">
              <a:extLst>
                <a:ext uri="{FF2B5EF4-FFF2-40B4-BE49-F238E27FC236}">
                  <a16:creationId xmlns:a16="http://schemas.microsoft.com/office/drawing/2014/main" id="{87419B45-FBF1-B4B0-D6F0-3D0BF617AD31}"/>
                </a:ext>
              </a:extLst>
            </p:cNvPr>
            <p:cNvSpPr/>
            <p:nvPr/>
          </p:nvSpPr>
          <p:spPr>
            <a:xfrm>
              <a:off x="43041763" y="23374488"/>
              <a:ext cx="479300" cy="471487"/>
            </a:xfrm>
            <a:prstGeom prst="rect">
              <a:avLst/>
            </a:prstGeom>
            <a:grp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a:p>
          </p:txBody>
        </p:sp>
      </p:grpSp>
      <p:cxnSp>
        <p:nvCxnSpPr>
          <p:cNvPr id="1004" name="Elbow Connector 1003">
            <a:extLst>
              <a:ext uri="{FF2B5EF4-FFF2-40B4-BE49-F238E27FC236}">
                <a16:creationId xmlns:a16="http://schemas.microsoft.com/office/drawing/2014/main" id="{9081AA21-2B45-7283-7878-24802EBE8413}"/>
              </a:ext>
            </a:extLst>
          </p:cNvPr>
          <p:cNvCxnSpPr>
            <a:cxnSpLocks/>
            <a:stCxn id="993" idx="2"/>
            <a:endCxn id="1037" idx="3"/>
          </p:cNvCxnSpPr>
          <p:nvPr/>
        </p:nvCxnSpPr>
        <p:spPr>
          <a:xfrm rot="5400000">
            <a:off x="44049179" y="30810129"/>
            <a:ext cx="2241654" cy="1910288"/>
          </a:xfrm>
          <a:prstGeom prst="bentConnector2">
            <a:avLst/>
          </a:prstGeom>
          <a:noFill/>
          <a:ln w="38100" cap="flat">
            <a:solidFill>
              <a:srgbClr val="000000"/>
            </a:solidFill>
            <a:prstDash val="solid"/>
            <a:round/>
            <a:headEnd type="none" w="lg" len="lg"/>
            <a:tailEnd type="triangle" w="lg" len="lg"/>
          </a:ln>
        </p:spPr>
      </p:cxnSp>
      <p:cxnSp>
        <p:nvCxnSpPr>
          <p:cNvPr id="1005" name="Elbow Connector 1004">
            <a:extLst>
              <a:ext uri="{FF2B5EF4-FFF2-40B4-BE49-F238E27FC236}">
                <a16:creationId xmlns:a16="http://schemas.microsoft.com/office/drawing/2014/main" id="{5DCF3240-1902-83F0-E8B8-D1812370A36F}"/>
              </a:ext>
            </a:extLst>
          </p:cNvPr>
          <p:cNvCxnSpPr>
            <a:cxnSpLocks/>
            <a:endCxn id="1035" idx="1"/>
          </p:cNvCxnSpPr>
          <p:nvPr/>
        </p:nvCxnSpPr>
        <p:spPr>
          <a:xfrm rot="16200000" flipH="1">
            <a:off x="41478774" y="31174449"/>
            <a:ext cx="1739250" cy="1688535"/>
          </a:xfrm>
          <a:prstGeom prst="bentConnector2">
            <a:avLst/>
          </a:prstGeom>
          <a:noFill/>
          <a:ln w="38100" cap="flat">
            <a:solidFill>
              <a:srgbClr val="000000"/>
            </a:solidFill>
            <a:prstDash val="solid"/>
            <a:round/>
            <a:headEnd type="triangle" w="lg" len="lg"/>
            <a:tailEnd type="none"/>
          </a:ln>
        </p:spPr>
      </p:cxnSp>
      <p:sp>
        <p:nvSpPr>
          <p:cNvPr id="1006" name="Rectangle 1005">
            <a:extLst>
              <a:ext uri="{FF2B5EF4-FFF2-40B4-BE49-F238E27FC236}">
                <a16:creationId xmlns:a16="http://schemas.microsoft.com/office/drawing/2014/main" id="{04D07DDA-0470-C3E5-D760-16E059391772}"/>
              </a:ext>
            </a:extLst>
          </p:cNvPr>
          <p:cNvSpPr/>
          <p:nvPr/>
        </p:nvSpPr>
        <p:spPr>
          <a:xfrm>
            <a:off x="29948301" y="8430979"/>
            <a:ext cx="3648453" cy="1129836"/>
          </a:xfrm>
          <a:prstGeom prst="rect">
            <a:avLst/>
          </a:prstGeom>
          <a:solidFill>
            <a:srgbClr val="FFC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07" name="Rounded Rectangle 1006">
            <a:extLst>
              <a:ext uri="{FF2B5EF4-FFF2-40B4-BE49-F238E27FC236}">
                <a16:creationId xmlns:a16="http://schemas.microsoft.com/office/drawing/2014/main" id="{4A8E05B9-8B32-8E2C-A52B-2E43336384CA}"/>
              </a:ext>
            </a:extLst>
          </p:cNvPr>
          <p:cNvSpPr/>
          <p:nvPr/>
        </p:nvSpPr>
        <p:spPr>
          <a:xfrm>
            <a:off x="30161111" y="8590667"/>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08" name="Rounded Rectangle 1007">
            <a:extLst>
              <a:ext uri="{FF2B5EF4-FFF2-40B4-BE49-F238E27FC236}">
                <a16:creationId xmlns:a16="http://schemas.microsoft.com/office/drawing/2014/main" id="{8B556C20-9986-E9BD-F12B-ADF44578A47A}"/>
              </a:ext>
            </a:extLst>
          </p:cNvPr>
          <p:cNvSpPr/>
          <p:nvPr/>
        </p:nvSpPr>
        <p:spPr>
          <a:xfrm>
            <a:off x="30161111" y="9100993"/>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09" name="Rounded Rectangle 1008">
            <a:extLst>
              <a:ext uri="{FF2B5EF4-FFF2-40B4-BE49-F238E27FC236}">
                <a16:creationId xmlns:a16="http://schemas.microsoft.com/office/drawing/2014/main" id="{A7B54007-D97B-A627-7DD9-F83E78EE90A1}"/>
              </a:ext>
            </a:extLst>
          </p:cNvPr>
          <p:cNvSpPr/>
          <p:nvPr/>
        </p:nvSpPr>
        <p:spPr>
          <a:xfrm>
            <a:off x="30640544" y="8590667"/>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10" name="Rounded Rectangle 1009">
            <a:extLst>
              <a:ext uri="{FF2B5EF4-FFF2-40B4-BE49-F238E27FC236}">
                <a16:creationId xmlns:a16="http://schemas.microsoft.com/office/drawing/2014/main" id="{519C639A-8871-8C04-5831-F42B0F869D56}"/>
              </a:ext>
            </a:extLst>
          </p:cNvPr>
          <p:cNvSpPr/>
          <p:nvPr/>
        </p:nvSpPr>
        <p:spPr>
          <a:xfrm>
            <a:off x="30640544" y="9100993"/>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11" name="Rounded Rectangle 1010">
            <a:extLst>
              <a:ext uri="{FF2B5EF4-FFF2-40B4-BE49-F238E27FC236}">
                <a16:creationId xmlns:a16="http://schemas.microsoft.com/office/drawing/2014/main" id="{3BD2373A-DAB7-8A56-437A-B10F99D67EC3}"/>
              </a:ext>
            </a:extLst>
          </p:cNvPr>
          <p:cNvSpPr/>
          <p:nvPr/>
        </p:nvSpPr>
        <p:spPr>
          <a:xfrm>
            <a:off x="31078457" y="8590667"/>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12" name="Rounded Rectangle 1011">
            <a:extLst>
              <a:ext uri="{FF2B5EF4-FFF2-40B4-BE49-F238E27FC236}">
                <a16:creationId xmlns:a16="http://schemas.microsoft.com/office/drawing/2014/main" id="{767CB10A-56A1-BFE9-3C49-8325A3485DD2}"/>
              </a:ext>
            </a:extLst>
          </p:cNvPr>
          <p:cNvSpPr/>
          <p:nvPr/>
        </p:nvSpPr>
        <p:spPr>
          <a:xfrm>
            <a:off x="31078457" y="9100993"/>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13" name="Rounded Rectangle 1012">
            <a:extLst>
              <a:ext uri="{FF2B5EF4-FFF2-40B4-BE49-F238E27FC236}">
                <a16:creationId xmlns:a16="http://schemas.microsoft.com/office/drawing/2014/main" id="{DD691BDE-446C-540A-22E0-7A296C957061}"/>
              </a:ext>
            </a:extLst>
          </p:cNvPr>
          <p:cNvSpPr/>
          <p:nvPr/>
        </p:nvSpPr>
        <p:spPr>
          <a:xfrm>
            <a:off x="31557888" y="8590667"/>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14" name="Rounded Rectangle 1013">
            <a:extLst>
              <a:ext uri="{FF2B5EF4-FFF2-40B4-BE49-F238E27FC236}">
                <a16:creationId xmlns:a16="http://schemas.microsoft.com/office/drawing/2014/main" id="{1D05FB3A-3823-0EE0-3538-B7470B8BB590}"/>
              </a:ext>
            </a:extLst>
          </p:cNvPr>
          <p:cNvSpPr/>
          <p:nvPr/>
        </p:nvSpPr>
        <p:spPr>
          <a:xfrm>
            <a:off x="31557888" y="9100993"/>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15" name="Rectangle 1014">
            <a:extLst>
              <a:ext uri="{FF2B5EF4-FFF2-40B4-BE49-F238E27FC236}">
                <a16:creationId xmlns:a16="http://schemas.microsoft.com/office/drawing/2014/main" id="{B1C8CD40-8075-FE3C-2083-75F2D86A4B12}"/>
              </a:ext>
            </a:extLst>
          </p:cNvPr>
          <p:cNvSpPr/>
          <p:nvPr/>
        </p:nvSpPr>
        <p:spPr>
          <a:xfrm>
            <a:off x="29951497" y="9830290"/>
            <a:ext cx="3648453" cy="1129836"/>
          </a:xfrm>
          <a:prstGeom prst="rect">
            <a:avLst/>
          </a:prstGeom>
          <a:solidFill>
            <a:srgbClr val="00B0F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16" name="Rounded Rectangle 1015">
            <a:extLst>
              <a:ext uri="{FF2B5EF4-FFF2-40B4-BE49-F238E27FC236}">
                <a16:creationId xmlns:a16="http://schemas.microsoft.com/office/drawing/2014/main" id="{389BFAD0-05B9-7C8B-FD07-9D826A6F36BC}"/>
              </a:ext>
            </a:extLst>
          </p:cNvPr>
          <p:cNvSpPr/>
          <p:nvPr/>
        </p:nvSpPr>
        <p:spPr>
          <a:xfrm>
            <a:off x="30179252" y="9989978"/>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17" name="Rounded Rectangle 1016">
            <a:extLst>
              <a:ext uri="{FF2B5EF4-FFF2-40B4-BE49-F238E27FC236}">
                <a16:creationId xmlns:a16="http://schemas.microsoft.com/office/drawing/2014/main" id="{56630893-4C6C-AEDB-67C7-22715BFD5CCC}"/>
              </a:ext>
            </a:extLst>
          </p:cNvPr>
          <p:cNvSpPr/>
          <p:nvPr/>
        </p:nvSpPr>
        <p:spPr>
          <a:xfrm>
            <a:off x="30179252" y="10500304"/>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18" name="Rounded Rectangle 1017">
            <a:extLst>
              <a:ext uri="{FF2B5EF4-FFF2-40B4-BE49-F238E27FC236}">
                <a16:creationId xmlns:a16="http://schemas.microsoft.com/office/drawing/2014/main" id="{27D4B9A8-7A03-0A44-A71A-37D953A8763E}"/>
              </a:ext>
            </a:extLst>
          </p:cNvPr>
          <p:cNvSpPr/>
          <p:nvPr/>
        </p:nvSpPr>
        <p:spPr>
          <a:xfrm>
            <a:off x="30658685" y="9989978"/>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19" name="Rounded Rectangle 1018">
            <a:extLst>
              <a:ext uri="{FF2B5EF4-FFF2-40B4-BE49-F238E27FC236}">
                <a16:creationId xmlns:a16="http://schemas.microsoft.com/office/drawing/2014/main" id="{6926B713-76AE-7E30-FAD6-D8B50DB77D61}"/>
              </a:ext>
            </a:extLst>
          </p:cNvPr>
          <p:cNvSpPr/>
          <p:nvPr/>
        </p:nvSpPr>
        <p:spPr>
          <a:xfrm>
            <a:off x="30658685" y="10500304"/>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20" name="Rounded Rectangle 1019">
            <a:extLst>
              <a:ext uri="{FF2B5EF4-FFF2-40B4-BE49-F238E27FC236}">
                <a16:creationId xmlns:a16="http://schemas.microsoft.com/office/drawing/2014/main" id="{B5EEB498-ABE7-C041-5730-C6D0DDF25EFC}"/>
              </a:ext>
            </a:extLst>
          </p:cNvPr>
          <p:cNvSpPr/>
          <p:nvPr/>
        </p:nvSpPr>
        <p:spPr>
          <a:xfrm>
            <a:off x="31096596" y="9989978"/>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21" name="Rounded Rectangle 1020">
            <a:extLst>
              <a:ext uri="{FF2B5EF4-FFF2-40B4-BE49-F238E27FC236}">
                <a16:creationId xmlns:a16="http://schemas.microsoft.com/office/drawing/2014/main" id="{3D1B6D07-910A-78DD-FD08-3AFC2EA47E98}"/>
              </a:ext>
            </a:extLst>
          </p:cNvPr>
          <p:cNvSpPr/>
          <p:nvPr/>
        </p:nvSpPr>
        <p:spPr>
          <a:xfrm>
            <a:off x="31576029" y="9989978"/>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22" name="Rectangle 1021">
            <a:extLst>
              <a:ext uri="{FF2B5EF4-FFF2-40B4-BE49-F238E27FC236}">
                <a16:creationId xmlns:a16="http://schemas.microsoft.com/office/drawing/2014/main" id="{6CFD277B-99AB-462D-62E0-EB3CCD1592CE}"/>
              </a:ext>
            </a:extLst>
          </p:cNvPr>
          <p:cNvSpPr/>
          <p:nvPr/>
        </p:nvSpPr>
        <p:spPr>
          <a:xfrm>
            <a:off x="29948301" y="12246593"/>
            <a:ext cx="3648453" cy="1129836"/>
          </a:xfrm>
          <a:prstGeom prst="rect">
            <a:avLst/>
          </a:prstGeom>
          <a:solidFill>
            <a:srgbClr val="BA91CA"/>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23" name="Rounded Rectangle 1022">
            <a:extLst>
              <a:ext uri="{FF2B5EF4-FFF2-40B4-BE49-F238E27FC236}">
                <a16:creationId xmlns:a16="http://schemas.microsoft.com/office/drawing/2014/main" id="{308553E2-B17E-163E-083C-CBD775ED39C3}"/>
              </a:ext>
            </a:extLst>
          </p:cNvPr>
          <p:cNvSpPr/>
          <p:nvPr/>
        </p:nvSpPr>
        <p:spPr>
          <a:xfrm>
            <a:off x="30172510" y="12460013"/>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24" name="Rounded Rectangle 1023">
            <a:extLst>
              <a:ext uri="{FF2B5EF4-FFF2-40B4-BE49-F238E27FC236}">
                <a16:creationId xmlns:a16="http://schemas.microsoft.com/office/drawing/2014/main" id="{8D70F749-C7DB-C5B7-624C-192E134CCD01}"/>
              </a:ext>
            </a:extLst>
          </p:cNvPr>
          <p:cNvSpPr/>
          <p:nvPr/>
        </p:nvSpPr>
        <p:spPr>
          <a:xfrm>
            <a:off x="30172510" y="12921417"/>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25" name="Rounded Rectangle 1024">
            <a:extLst>
              <a:ext uri="{FF2B5EF4-FFF2-40B4-BE49-F238E27FC236}">
                <a16:creationId xmlns:a16="http://schemas.microsoft.com/office/drawing/2014/main" id="{6E0C19FE-5FCA-6898-2EE2-71F2E2F4816C}"/>
              </a:ext>
            </a:extLst>
          </p:cNvPr>
          <p:cNvSpPr/>
          <p:nvPr/>
        </p:nvSpPr>
        <p:spPr>
          <a:xfrm>
            <a:off x="30651943" y="12460013"/>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26" name="Rounded Rectangle 1025">
            <a:extLst>
              <a:ext uri="{FF2B5EF4-FFF2-40B4-BE49-F238E27FC236}">
                <a16:creationId xmlns:a16="http://schemas.microsoft.com/office/drawing/2014/main" id="{643A2E64-7C8A-6663-678F-BFE98B249F78}"/>
              </a:ext>
            </a:extLst>
          </p:cNvPr>
          <p:cNvSpPr/>
          <p:nvPr/>
        </p:nvSpPr>
        <p:spPr>
          <a:xfrm>
            <a:off x="30651943" y="12921417"/>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27" name="Rounded Rectangle 1026">
            <a:extLst>
              <a:ext uri="{FF2B5EF4-FFF2-40B4-BE49-F238E27FC236}">
                <a16:creationId xmlns:a16="http://schemas.microsoft.com/office/drawing/2014/main" id="{DB7B51BD-21FF-9F86-5D7F-1F729B8815BB}"/>
              </a:ext>
            </a:extLst>
          </p:cNvPr>
          <p:cNvSpPr/>
          <p:nvPr/>
        </p:nvSpPr>
        <p:spPr>
          <a:xfrm>
            <a:off x="31089854" y="12460013"/>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28" name="Rounded Rectangle 1027">
            <a:extLst>
              <a:ext uri="{FF2B5EF4-FFF2-40B4-BE49-F238E27FC236}">
                <a16:creationId xmlns:a16="http://schemas.microsoft.com/office/drawing/2014/main" id="{1233F339-7265-B447-20D1-A9FF5F2166F7}"/>
              </a:ext>
            </a:extLst>
          </p:cNvPr>
          <p:cNvSpPr/>
          <p:nvPr/>
        </p:nvSpPr>
        <p:spPr>
          <a:xfrm>
            <a:off x="31574545" y="12460013"/>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29" name="Rounded Rectangle 1028">
            <a:extLst>
              <a:ext uri="{FF2B5EF4-FFF2-40B4-BE49-F238E27FC236}">
                <a16:creationId xmlns:a16="http://schemas.microsoft.com/office/drawing/2014/main" id="{B896DAC0-ED40-CDF8-2D7C-D07C3C579716}"/>
              </a:ext>
            </a:extLst>
          </p:cNvPr>
          <p:cNvSpPr/>
          <p:nvPr/>
        </p:nvSpPr>
        <p:spPr>
          <a:xfrm>
            <a:off x="31112457" y="12921417"/>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30" name="Rounded Rectangle 1029">
            <a:extLst>
              <a:ext uri="{FF2B5EF4-FFF2-40B4-BE49-F238E27FC236}">
                <a16:creationId xmlns:a16="http://schemas.microsoft.com/office/drawing/2014/main" id="{ADCCB784-A147-69E0-EDA4-7C5DAF66AB5A}"/>
              </a:ext>
            </a:extLst>
          </p:cNvPr>
          <p:cNvSpPr/>
          <p:nvPr/>
        </p:nvSpPr>
        <p:spPr>
          <a:xfrm>
            <a:off x="31591890" y="12921417"/>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31" name="Rounded Rectangle 1030">
            <a:extLst>
              <a:ext uri="{FF2B5EF4-FFF2-40B4-BE49-F238E27FC236}">
                <a16:creationId xmlns:a16="http://schemas.microsoft.com/office/drawing/2014/main" id="{B499A72D-8437-0185-D817-BCC991CBA875}"/>
              </a:ext>
            </a:extLst>
          </p:cNvPr>
          <p:cNvSpPr/>
          <p:nvPr/>
        </p:nvSpPr>
        <p:spPr>
          <a:xfrm>
            <a:off x="32085453" y="12460013"/>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32" name="Rounded Rectangle 1031">
            <a:extLst>
              <a:ext uri="{FF2B5EF4-FFF2-40B4-BE49-F238E27FC236}">
                <a16:creationId xmlns:a16="http://schemas.microsoft.com/office/drawing/2014/main" id="{7881E067-07FA-87A5-2514-E4E4FAD18937}"/>
              </a:ext>
            </a:extLst>
          </p:cNvPr>
          <p:cNvSpPr/>
          <p:nvPr/>
        </p:nvSpPr>
        <p:spPr>
          <a:xfrm>
            <a:off x="32085453" y="12921417"/>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33" name="Rounded Rectangle 1032">
            <a:extLst>
              <a:ext uri="{FF2B5EF4-FFF2-40B4-BE49-F238E27FC236}">
                <a16:creationId xmlns:a16="http://schemas.microsoft.com/office/drawing/2014/main" id="{82463AC8-4249-2A26-9064-974F3B8B42FF}"/>
              </a:ext>
            </a:extLst>
          </p:cNvPr>
          <p:cNvSpPr/>
          <p:nvPr/>
        </p:nvSpPr>
        <p:spPr>
          <a:xfrm>
            <a:off x="32565660" y="12460013"/>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034" name="!!Rounded Rectangle 127">
            <a:extLst>
              <a:ext uri="{FF2B5EF4-FFF2-40B4-BE49-F238E27FC236}">
                <a16:creationId xmlns:a16="http://schemas.microsoft.com/office/drawing/2014/main" id="{97CB100B-A02B-AA2F-D825-258CB0116420}"/>
              </a:ext>
            </a:extLst>
          </p:cNvPr>
          <p:cNvSpPr/>
          <p:nvPr/>
        </p:nvSpPr>
        <p:spPr>
          <a:xfrm>
            <a:off x="32564886" y="12921417"/>
            <a:ext cx="316129" cy="284038"/>
          </a:xfrm>
          <a:prstGeom prst="roundRect">
            <a:avLst/>
          </a:prstGeom>
          <a:solidFill>
            <a:srgbClr val="8F4FA9"/>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7600" b="0" i="0" u="none" strike="noStrike" cap="none" baseline="0">
                <a:solidFill>
                  <a:schemeClr val="lt1"/>
                </a:solidFill>
                <a:latin typeface="+mn-lt"/>
                <a:ea typeface="+mn-ea"/>
                <a:cs typeface="+mn-cs"/>
                <a:sym typeface="Arial"/>
              </a:defRPr>
            </a:lvl9pPr>
          </a:lstStyle>
          <a:p>
            <a:pPr algn="ctr"/>
            <a:endParaRPr lang="en-US" sz="1680"/>
          </a:p>
        </p:txBody>
      </p:sp>
      <p:sp>
        <p:nvSpPr>
          <p:cNvPr id="1204" name="TextBox 1203">
            <a:extLst>
              <a:ext uri="{FF2B5EF4-FFF2-40B4-BE49-F238E27FC236}">
                <a16:creationId xmlns:a16="http://schemas.microsoft.com/office/drawing/2014/main" id="{93BC12B0-FB70-455A-41E6-4D935BFBA243}"/>
              </a:ext>
            </a:extLst>
          </p:cNvPr>
          <p:cNvSpPr txBox="1"/>
          <p:nvPr/>
        </p:nvSpPr>
        <p:spPr>
          <a:xfrm>
            <a:off x="15907706" y="35304682"/>
            <a:ext cx="25766486" cy="892552"/>
          </a:xfrm>
          <a:prstGeom prst="rect">
            <a:avLst/>
          </a:prstGeom>
          <a:noFill/>
        </p:spPr>
        <p:txBody>
          <a:bodyPr wrap="square">
            <a:spAutoFit/>
          </a:bodyPr>
          <a:lstStyle/>
          <a:p>
            <a:r>
              <a:rPr lang="en-US" sz="2800">
                <a:solidFill>
                  <a:schemeClr val="bg1"/>
                </a:solidFill>
              </a:rPr>
              <a:t>This material is based upon work supported by NASA/GSFC under Raytheon Technologies contract number 80GSFC21CA001</a:t>
            </a:r>
          </a:p>
          <a:p>
            <a:endParaRPr lang="en-US" sz="2400">
              <a:solidFill>
                <a:schemeClr val="bg1"/>
              </a:solidFill>
            </a:endParaRPr>
          </a:p>
        </p:txBody>
      </p:sp>
    </p:spTree>
    <p:extLst>
      <p:ext uri="{BB962C8B-B14F-4D97-AF65-F5344CB8AC3E}">
        <p14:creationId xmlns:p14="http://schemas.microsoft.com/office/powerpoint/2010/main" val="36316569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13161</TotalTime>
  <Words>474</Words>
  <Application>Microsoft Office PowerPoint</Application>
  <PresentationFormat>Custom</PresentationFormat>
  <Paragraphs>83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Kathleen M. (GSFC-613.0)[SCIENCE SYSTEMS AND APPLICATIONS INC]</dc:creator>
  <cp:lastModifiedBy>Trakas, Diane E. (GSFC-423.0)[ASRC FEDERAL SYSTEM SOLUTIONS]</cp:lastModifiedBy>
  <cp:revision>71</cp:revision>
  <dcterms:created xsi:type="dcterms:W3CDTF">2024-09-13T00:00:41Z</dcterms:created>
  <dcterms:modified xsi:type="dcterms:W3CDTF">2024-10-25T11:57:07Z</dcterms:modified>
</cp:coreProperties>
</file>