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5" r:id="rId4"/>
  </p:sldMasterIdLst>
  <p:notesMasterIdLst>
    <p:notesMasterId r:id="rId21"/>
  </p:notesMasterIdLst>
  <p:sldIdLst>
    <p:sldId id="263" r:id="rId5"/>
    <p:sldId id="37138" r:id="rId6"/>
    <p:sldId id="37139" r:id="rId7"/>
    <p:sldId id="412" r:id="rId8"/>
    <p:sldId id="37148" r:id="rId9"/>
    <p:sldId id="37144" r:id="rId10"/>
    <p:sldId id="37145" r:id="rId11"/>
    <p:sldId id="37142" r:id="rId12"/>
    <p:sldId id="37143" r:id="rId13"/>
    <p:sldId id="37146" r:id="rId14"/>
    <p:sldId id="271" r:id="rId15"/>
    <p:sldId id="37141" r:id="rId16"/>
    <p:sldId id="37147" r:id="rId17"/>
    <p:sldId id="37108" r:id="rId18"/>
    <p:sldId id="272" r:id="rId19"/>
    <p:sldId id="3706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BB2B3B-E56C-ACFA-D783-1B939178C878}" name="Dudley, Jordyn-Marie {She, her} (JSC-XI3)[Jacobs Technology, Inc.]" initials="DI" userId="S::jdudley3@ndc.nasa.gov::ed10b6d8-d451-465f-b091-54a932ea0b0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FFFF00"/>
    <a:srgbClr val="F5F500"/>
    <a:srgbClr val="FA0000"/>
    <a:srgbClr val="00AF50"/>
    <a:srgbClr val="003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18790-E5A7-4E82-BF1C-296E87339D90}" v="159" dt="2024-11-01T02:37:36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ngton, Andrea D. (JSC-XI211)" userId="2226b088-d2a9-416b-8986-2f8f04a97374" providerId="ADAL" clId="{38D18790-E5A7-4E82-BF1C-296E87339D90}"/>
    <pc:docChg chg="undo redo custSel addSld delSld modSld sldOrd modMainMaster">
      <pc:chgData name="Harrington, Andrea D. (JSC-XI211)" userId="2226b088-d2a9-416b-8986-2f8f04a97374" providerId="ADAL" clId="{38D18790-E5A7-4E82-BF1C-296E87339D90}" dt="2024-11-01T02:50:52.264" v="3913" actId="208"/>
      <pc:docMkLst>
        <pc:docMk/>
      </pc:docMkLst>
      <pc:sldChg chg="modSp mod">
        <pc:chgData name="Harrington, Andrea D. (JSC-XI211)" userId="2226b088-d2a9-416b-8986-2f8f04a97374" providerId="ADAL" clId="{38D18790-E5A7-4E82-BF1C-296E87339D90}" dt="2024-11-01T02:43:55.744" v="3882" actId="1035"/>
        <pc:sldMkLst>
          <pc:docMk/>
          <pc:sldMk cId="231579180" sldId="263"/>
        </pc:sldMkLst>
        <pc:spChg chg="mod">
          <ac:chgData name="Harrington, Andrea D. (JSC-XI211)" userId="2226b088-d2a9-416b-8986-2f8f04a97374" providerId="ADAL" clId="{38D18790-E5A7-4E82-BF1C-296E87339D90}" dt="2024-11-01T02:43:55.744" v="3882" actId="1035"/>
          <ac:spMkLst>
            <pc:docMk/>
            <pc:sldMk cId="231579180" sldId="263"/>
            <ac:spMk id="2" creationId="{0101E828-82C2-4FA7-BE16-087EAE950C7D}"/>
          </ac:spMkLst>
        </pc:spChg>
        <pc:spChg chg="mod">
          <ac:chgData name="Harrington, Andrea D. (JSC-XI211)" userId="2226b088-d2a9-416b-8986-2f8f04a97374" providerId="ADAL" clId="{38D18790-E5A7-4E82-BF1C-296E87339D90}" dt="2024-11-01T02:43:39.113" v="3869" actId="1035"/>
          <ac:spMkLst>
            <pc:docMk/>
            <pc:sldMk cId="231579180" sldId="263"/>
            <ac:spMk id="3" creationId="{708D21B3-034C-41AD-A68F-6388F933177F}"/>
          </ac:spMkLst>
        </pc:spChg>
      </pc:sldChg>
      <pc:sldChg chg="del">
        <pc:chgData name="Harrington, Andrea D. (JSC-XI211)" userId="2226b088-d2a9-416b-8986-2f8f04a97374" providerId="ADAL" clId="{38D18790-E5A7-4E82-BF1C-296E87339D90}" dt="2024-11-01T02:20:44.568" v="2996" actId="47"/>
        <pc:sldMkLst>
          <pc:docMk/>
          <pc:sldMk cId="3413761404" sldId="264"/>
        </pc:sldMkLst>
      </pc:sldChg>
      <pc:sldChg chg="del">
        <pc:chgData name="Harrington, Andrea D. (JSC-XI211)" userId="2226b088-d2a9-416b-8986-2f8f04a97374" providerId="ADAL" clId="{38D18790-E5A7-4E82-BF1C-296E87339D90}" dt="2024-11-01T02:20:55.192" v="2997" actId="47"/>
        <pc:sldMkLst>
          <pc:docMk/>
          <pc:sldMk cId="2040659941" sldId="266"/>
        </pc:sldMkLst>
      </pc:sldChg>
      <pc:sldChg chg="del">
        <pc:chgData name="Harrington, Andrea D. (JSC-XI211)" userId="2226b088-d2a9-416b-8986-2f8f04a97374" providerId="ADAL" clId="{38D18790-E5A7-4E82-BF1C-296E87339D90}" dt="2024-10-31T18:16:01.985" v="0" actId="47"/>
        <pc:sldMkLst>
          <pc:docMk/>
          <pc:sldMk cId="475709755" sldId="270"/>
        </pc:sldMkLst>
      </pc:sldChg>
      <pc:sldChg chg="addSp delSp modSp add del mod ord">
        <pc:chgData name="Harrington, Andrea D. (JSC-XI211)" userId="2226b088-d2a9-416b-8986-2f8f04a97374" providerId="ADAL" clId="{38D18790-E5A7-4E82-BF1C-296E87339D90}" dt="2024-11-01T02:28:57.829" v="3226" actId="478"/>
        <pc:sldMkLst>
          <pc:docMk/>
          <pc:sldMk cId="1096471350" sldId="271"/>
        </pc:sldMkLst>
        <pc:spChg chg="add del mod">
          <ac:chgData name="Harrington, Andrea D. (JSC-XI211)" userId="2226b088-d2a9-416b-8986-2f8f04a97374" providerId="ADAL" clId="{38D18790-E5A7-4E82-BF1C-296E87339D90}" dt="2024-10-31T18:33:18.755" v="1075" actId="478"/>
          <ac:spMkLst>
            <pc:docMk/>
            <pc:sldMk cId="1096471350" sldId="271"/>
            <ac:spMk id="2" creationId="{DD19E761-7592-92E5-ADAA-8CF212902C9C}"/>
          </ac:spMkLst>
        </pc:spChg>
        <pc:spChg chg="del">
          <ac:chgData name="Harrington, Andrea D. (JSC-XI211)" userId="2226b088-d2a9-416b-8986-2f8f04a97374" providerId="ADAL" clId="{38D18790-E5A7-4E82-BF1C-296E87339D90}" dt="2024-11-01T02:28:57.829" v="3226" actId="478"/>
          <ac:spMkLst>
            <pc:docMk/>
            <pc:sldMk cId="1096471350" sldId="271"/>
            <ac:spMk id="4" creationId="{FCB1C6C7-C96B-246F-255E-35BAA211F35C}"/>
          </ac:spMkLst>
        </pc:spChg>
        <pc:spChg chg="add mod">
          <ac:chgData name="Harrington, Andrea D. (JSC-XI211)" userId="2226b088-d2a9-416b-8986-2f8f04a97374" providerId="ADAL" clId="{38D18790-E5A7-4E82-BF1C-296E87339D90}" dt="2024-11-01T02:28:53.757" v="3225"/>
          <ac:spMkLst>
            <pc:docMk/>
            <pc:sldMk cId="1096471350" sldId="271"/>
            <ac:spMk id="20" creationId="{B229DB7F-0134-798F-D007-995F12698023}"/>
          </ac:spMkLst>
        </pc:spChg>
      </pc:sldChg>
      <pc:sldChg chg="addSp delSp modSp mod ord">
        <pc:chgData name="Harrington, Andrea D. (JSC-XI211)" userId="2226b088-d2a9-416b-8986-2f8f04a97374" providerId="ADAL" clId="{38D18790-E5A7-4E82-BF1C-296E87339D90}" dt="2024-11-01T02:36:31.942" v="3313" actId="14100"/>
        <pc:sldMkLst>
          <pc:docMk/>
          <pc:sldMk cId="3285769983" sldId="272"/>
        </pc:sldMkLst>
        <pc:spChg chg="add mod">
          <ac:chgData name="Harrington, Andrea D. (JSC-XI211)" userId="2226b088-d2a9-416b-8986-2f8f04a97374" providerId="ADAL" clId="{38D18790-E5A7-4E82-BF1C-296E87339D90}" dt="2024-11-01T02:29:18.859" v="3234"/>
          <ac:spMkLst>
            <pc:docMk/>
            <pc:sldMk cId="3285769983" sldId="272"/>
            <ac:spMk id="2" creationId="{1C4EDF6A-D097-4476-481F-7CAA7335DC14}"/>
          </ac:spMkLst>
        </pc:spChg>
        <pc:spChg chg="del">
          <ac:chgData name="Harrington, Andrea D. (JSC-XI211)" userId="2226b088-d2a9-416b-8986-2f8f04a97374" providerId="ADAL" clId="{38D18790-E5A7-4E82-BF1C-296E87339D90}" dt="2024-11-01T02:29:18.458" v="3233" actId="478"/>
          <ac:spMkLst>
            <pc:docMk/>
            <pc:sldMk cId="3285769983" sldId="272"/>
            <ac:spMk id="4" creationId="{8220DCC8-55F6-28A4-6E2C-252801B5567A}"/>
          </ac:spMkLst>
        </pc:spChg>
        <pc:spChg chg="add del mod">
          <ac:chgData name="Harrington, Andrea D. (JSC-XI211)" userId="2226b088-d2a9-416b-8986-2f8f04a97374" providerId="ADAL" clId="{38D18790-E5A7-4E82-BF1C-296E87339D90}" dt="2024-11-01T02:36:06.742" v="3310" actId="478"/>
          <ac:spMkLst>
            <pc:docMk/>
            <pc:sldMk cId="3285769983" sldId="272"/>
            <ac:spMk id="7" creationId="{62D3EEC4-7435-257D-7537-A4C3ABC83414}"/>
          </ac:spMkLst>
        </pc:spChg>
        <pc:spChg chg="add mod">
          <ac:chgData name="Harrington, Andrea D. (JSC-XI211)" userId="2226b088-d2a9-416b-8986-2f8f04a97374" providerId="ADAL" clId="{38D18790-E5A7-4E82-BF1C-296E87339D90}" dt="2024-11-01T02:36:31.942" v="3313" actId="14100"/>
          <ac:spMkLst>
            <pc:docMk/>
            <pc:sldMk cId="3285769983" sldId="272"/>
            <ac:spMk id="14" creationId="{4150F511-50A7-5ED9-A7ED-B30567C09F16}"/>
          </ac:spMkLst>
        </pc:spChg>
        <pc:spChg chg="add mod">
          <ac:chgData name="Harrington, Andrea D. (JSC-XI211)" userId="2226b088-d2a9-416b-8986-2f8f04a97374" providerId="ADAL" clId="{38D18790-E5A7-4E82-BF1C-296E87339D90}" dt="2024-11-01T02:36:31.942" v="3313" actId="14100"/>
          <ac:spMkLst>
            <pc:docMk/>
            <pc:sldMk cId="3285769983" sldId="272"/>
            <ac:spMk id="15" creationId="{64D3E455-7251-1D30-21F9-A0F33D378358}"/>
          </ac:spMkLst>
        </pc:spChg>
      </pc:sldChg>
      <pc:sldChg chg="addSp delSp modSp add mod ord modTransition">
        <pc:chgData name="Harrington, Andrea D. (JSC-XI211)" userId="2226b088-d2a9-416b-8986-2f8f04a97374" providerId="ADAL" clId="{38D18790-E5A7-4E82-BF1C-296E87339D90}" dt="2024-11-01T02:37:35.245" v="3316"/>
        <pc:sldMkLst>
          <pc:docMk/>
          <pc:sldMk cId="334752042" sldId="412"/>
        </pc:sldMkLst>
        <pc:spChg chg="mod">
          <ac:chgData name="Harrington, Andrea D. (JSC-XI211)" userId="2226b088-d2a9-416b-8986-2f8f04a97374" providerId="ADAL" clId="{38D18790-E5A7-4E82-BF1C-296E87339D90}" dt="2024-11-01T02:24:30.003" v="3189" actId="2085"/>
          <ac:spMkLst>
            <pc:docMk/>
            <pc:sldMk cId="334752042" sldId="412"/>
            <ac:spMk id="3" creationId="{8A5DA2E6-96E8-4691-9F16-9F0DCA988BD1}"/>
          </ac:spMkLst>
        </pc:spChg>
        <pc:spChg chg="add mod">
          <ac:chgData name="Harrington, Andrea D. (JSC-XI211)" userId="2226b088-d2a9-416b-8986-2f8f04a97374" providerId="ADAL" clId="{38D18790-E5A7-4E82-BF1C-296E87339D90}" dt="2024-11-01T02:37:35.245" v="3316"/>
          <ac:spMkLst>
            <pc:docMk/>
            <pc:sldMk cId="334752042" sldId="412"/>
            <ac:spMk id="4" creationId="{6B21B6B5-4A55-5337-1F60-F022D1553CC7}"/>
          </ac:spMkLst>
        </pc:spChg>
        <pc:spChg chg="del">
          <ac:chgData name="Harrington, Andrea D. (JSC-XI211)" userId="2226b088-d2a9-416b-8986-2f8f04a97374" providerId="ADAL" clId="{38D18790-E5A7-4E82-BF1C-296E87339D90}" dt="2024-11-01T02:28:35.553" v="3223" actId="478"/>
          <ac:spMkLst>
            <pc:docMk/>
            <pc:sldMk cId="334752042" sldId="412"/>
            <ac:spMk id="5" creationId="{D3ACF8C4-74A5-4DA2-A972-E86503565C18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7" creationId="{D973AC20-559B-4A20-8BB7-49A811075140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8" creationId="{30E6E2F6-AA26-48A4-9169-41D9D031762B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9" creationId="{39AC57DC-9820-4A2B-828E-0EADA2673083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10" creationId="{1AB0C769-DF53-41FE-B967-0A1A42F7B338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11" creationId="{53EED967-5651-4FEB-8CBC-5BF21F6A0BB6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12" creationId="{6B2CAF3F-F21F-4E96-9F4A-4B3437326746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13" creationId="{5BD0B6BC-370F-4011-950D-23B2BDB15908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22" creationId="{CF19B620-100B-40DB-A744-110B287DBEF4}"/>
          </ac:spMkLst>
        </pc:spChg>
        <pc:spChg chg="mod">
          <ac:chgData name="Harrington, Andrea D. (JSC-XI211)" userId="2226b088-d2a9-416b-8986-2f8f04a97374" providerId="ADAL" clId="{38D18790-E5A7-4E82-BF1C-296E87339D90}" dt="2024-10-31T18:30:25.219" v="989" actId="1037"/>
          <ac:spMkLst>
            <pc:docMk/>
            <pc:sldMk cId="334752042" sldId="412"/>
            <ac:spMk id="23" creationId="{6E833DBD-A0DB-483B-AF60-72FFC8048D2A}"/>
          </ac:spMkLst>
        </pc:spChg>
        <pc:spChg chg="mod">
          <ac:chgData name="Harrington, Andrea D. (JSC-XI211)" userId="2226b088-d2a9-416b-8986-2f8f04a97374" providerId="ADAL" clId="{38D18790-E5A7-4E82-BF1C-296E87339D90}" dt="2024-11-01T02:24:47.240" v="3197" actId="1037"/>
          <ac:spMkLst>
            <pc:docMk/>
            <pc:sldMk cId="334752042" sldId="412"/>
            <ac:spMk id="27" creationId="{AAD55FE3-1044-4FFE-8C43-C16271FEC3C8}"/>
          </ac:spMkLst>
        </pc:spChg>
        <pc:spChg chg="mod">
          <ac:chgData name="Harrington, Andrea D. (JSC-XI211)" userId="2226b088-d2a9-416b-8986-2f8f04a97374" providerId="ADAL" clId="{38D18790-E5A7-4E82-BF1C-296E87339D90}" dt="2024-11-01T02:24:44.455" v="3193" actId="1037"/>
          <ac:spMkLst>
            <pc:docMk/>
            <pc:sldMk cId="334752042" sldId="412"/>
            <ac:spMk id="28" creationId="{60CD0CD0-71D6-4E01-83D4-38D5CEC9109B}"/>
          </ac:spMkLst>
        </pc:spChg>
        <pc:spChg chg="mod">
          <ac:chgData name="Harrington, Andrea D. (JSC-XI211)" userId="2226b088-d2a9-416b-8986-2f8f04a97374" providerId="ADAL" clId="{38D18790-E5A7-4E82-BF1C-296E87339D90}" dt="2024-10-31T18:31:03.211" v="1067" actId="14100"/>
          <ac:spMkLst>
            <pc:docMk/>
            <pc:sldMk cId="334752042" sldId="412"/>
            <ac:spMk id="30" creationId="{B7E5BDD9-2314-4F3B-A107-2D10B76B5180}"/>
          </ac:spMkLst>
        </pc:spChg>
        <pc:spChg chg="mod">
          <ac:chgData name="Harrington, Andrea D. (JSC-XI211)" userId="2226b088-d2a9-416b-8986-2f8f04a97374" providerId="ADAL" clId="{38D18790-E5A7-4E82-BF1C-296E87339D90}" dt="2024-11-01T02:24:35.795" v="3192" actId="1038"/>
          <ac:spMkLst>
            <pc:docMk/>
            <pc:sldMk cId="334752042" sldId="412"/>
            <ac:spMk id="31" creationId="{D91AB96A-3594-4FE5-81DA-152110CFA9FC}"/>
          </ac:spMkLst>
        </pc:spChg>
        <pc:spChg chg="mod">
          <ac:chgData name="Harrington, Andrea D. (JSC-XI211)" userId="2226b088-d2a9-416b-8986-2f8f04a97374" providerId="ADAL" clId="{38D18790-E5A7-4E82-BF1C-296E87339D90}" dt="2024-11-01T02:24:49.508" v="3202" actId="1037"/>
          <ac:spMkLst>
            <pc:docMk/>
            <pc:sldMk cId="334752042" sldId="412"/>
            <ac:spMk id="32" creationId="{54890453-15FA-47FF-BE33-16978DB9C900}"/>
          </ac:spMkLst>
        </pc:spChg>
        <pc:spChg chg="mod">
          <ac:chgData name="Harrington, Andrea D. (JSC-XI211)" userId="2226b088-d2a9-416b-8986-2f8f04a97374" providerId="ADAL" clId="{38D18790-E5A7-4E82-BF1C-296E87339D90}" dt="2024-10-31T18:30:58.574" v="1066" actId="1037"/>
          <ac:spMkLst>
            <pc:docMk/>
            <pc:sldMk cId="334752042" sldId="412"/>
            <ac:spMk id="34" creationId="{A9F53EF3-801B-48C5-87F0-E2F743478D6B}"/>
          </ac:spMkLst>
        </pc:spChg>
        <pc:spChg chg="mod">
          <ac:chgData name="Harrington, Andrea D. (JSC-XI211)" userId="2226b088-d2a9-416b-8986-2f8f04a97374" providerId="ADAL" clId="{38D18790-E5A7-4E82-BF1C-296E87339D90}" dt="2024-11-01T02:24:26.541" v="3188" actId="2085"/>
          <ac:spMkLst>
            <pc:docMk/>
            <pc:sldMk cId="334752042" sldId="412"/>
            <ac:spMk id="35" creationId="{7711CA0D-A897-4AB0-9B18-3B4944B5925F}"/>
          </ac:spMkLst>
        </pc:spChg>
        <pc:grpChg chg="mod">
          <ac:chgData name="Harrington, Andrea D. (JSC-XI211)" userId="2226b088-d2a9-416b-8986-2f8f04a97374" providerId="ADAL" clId="{38D18790-E5A7-4E82-BF1C-296E87339D90}" dt="2024-10-31T18:30:25.219" v="989" actId="1037"/>
          <ac:grpSpMkLst>
            <pc:docMk/>
            <pc:sldMk cId="334752042" sldId="412"/>
            <ac:grpSpMk id="6" creationId="{237CD415-6A37-4186-B40A-27A498F110F2}"/>
          </ac:grpSpMkLst>
        </pc:grp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14" creationId="{02C8B5BA-6A2E-4D78-9730-4F030A1EC23F}"/>
          </ac:picMkLst>
        </pc:pic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15" creationId="{6E6072B1-03AD-4085-B28A-BF9AB74F3B7B}"/>
          </ac:picMkLst>
        </pc:pic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16" creationId="{7BBEED65-64E8-4695-99C3-0E0B2CAD5A05}"/>
          </ac:picMkLst>
        </pc:pic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17" creationId="{C9A977B0-4532-4218-9BE5-2C8F01A62291}"/>
          </ac:picMkLst>
        </pc:pic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18" creationId="{B3FCF05C-DC52-48A9-903B-F8CF9422E658}"/>
          </ac:picMkLst>
        </pc:pic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19" creationId="{F4B17F0C-8716-4773-8065-9EE473BAD91B}"/>
          </ac:picMkLst>
        </pc:pic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20" creationId="{EC34C2E5-26B0-4831-9072-FC4F4690DE17}"/>
          </ac:picMkLst>
        </pc:pic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25" creationId="{E179A60D-B2B4-4340-BC5C-A3FDE7852F59}"/>
          </ac:picMkLst>
        </pc:picChg>
        <pc:picChg chg="mod">
          <ac:chgData name="Harrington, Andrea D. (JSC-XI211)" userId="2226b088-d2a9-416b-8986-2f8f04a97374" providerId="ADAL" clId="{38D18790-E5A7-4E82-BF1C-296E87339D90}" dt="2024-10-31T18:30:25.219" v="989" actId="1037"/>
          <ac:picMkLst>
            <pc:docMk/>
            <pc:sldMk cId="334752042" sldId="412"/>
            <ac:picMk id="26" creationId="{EF805D84-9E48-4C69-B31D-853E3B3A3B54}"/>
          </ac:picMkLst>
        </pc:picChg>
        <pc:picChg chg="mod">
          <ac:chgData name="Harrington, Andrea D. (JSC-XI211)" userId="2226b088-d2a9-416b-8986-2f8f04a97374" providerId="ADAL" clId="{38D18790-E5A7-4E82-BF1C-296E87339D90}" dt="2024-10-31T18:30:58.574" v="1066" actId="1037"/>
          <ac:picMkLst>
            <pc:docMk/>
            <pc:sldMk cId="334752042" sldId="412"/>
            <ac:picMk id="16386" creationId="{8F8CE49B-5DAB-4702-AE8B-CC9B0ABAC865}"/>
          </ac:picMkLst>
        </pc:picChg>
      </pc:sldChg>
      <pc:sldChg chg="del">
        <pc:chgData name="Harrington, Andrea D. (JSC-XI211)" userId="2226b088-d2a9-416b-8986-2f8f04a97374" providerId="ADAL" clId="{38D18790-E5A7-4E82-BF1C-296E87339D90}" dt="2024-11-01T02:20:43.350" v="2995" actId="47"/>
        <pc:sldMkLst>
          <pc:docMk/>
          <pc:sldMk cId="1263521036" sldId="4823"/>
        </pc:sldMkLst>
      </pc:sldChg>
      <pc:sldChg chg="del">
        <pc:chgData name="Harrington, Andrea D. (JSC-XI211)" userId="2226b088-d2a9-416b-8986-2f8f04a97374" providerId="ADAL" clId="{38D18790-E5A7-4E82-BF1C-296E87339D90}" dt="2024-11-01T02:20:35.046" v="2994" actId="47"/>
        <pc:sldMkLst>
          <pc:docMk/>
          <pc:sldMk cId="1148380266" sldId="4889"/>
        </pc:sldMkLst>
      </pc:sldChg>
      <pc:sldChg chg="addSp delSp modSp mod">
        <pc:chgData name="Harrington, Andrea D. (JSC-XI211)" userId="2226b088-d2a9-416b-8986-2f8f04a97374" providerId="ADAL" clId="{38D18790-E5A7-4E82-BF1C-296E87339D90}" dt="2024-11-01T02:29:26.123" v="3236"/>
        <pc:sldMkLst>
          <pc:docMk/>
          <pc:sldMk cId="1870117644" sldId="37063"/>
        </pc:sldMkLst>
        <pc:spChg chg="add mod">
          <ac:chgData name="Harrington, Andrea D. (JSC-XI211)" userId="2226b088-d2a9-416b-8986-2f8f04a97374" providerId="ADAL" clId="{38D18790-E5A7-4E82-BF1C-296E87339D90}" dt="2024-11-01T02:29:26.123" v="3236"/>
          <ac:spMkLst>
            <pc:docMk/>
            <pc:sldMk cId="1870117644" sldId="37063"/>
            <ac:spMk id="4" creationId="{55EC0952-A3B9-81E3-5B1C-997833573E7F}"/>
          </ac:spMkLst>
        </pc:spChg>
        <pc:spChg chg="del">
          <ac:chgData name="Harrington, Andrea D. (JSC-XI211)" userId="2226b088-d2a9-416b-8986-2f8f04a97374" providerId="ADAL" clId="{38D18790-E5A7-4E82-BF1C-296E87339D90}" dt="2024-11-01T02:29:25.687" v="3235" actId="478"/>
          <ac:spMkLst>
            <pc:docMk/>
            <pc:sldMk cId="1870117644" sldId="37063"/>
            <ac:spMk id="5" creationId="{81757412-0E0C-4BFA-8F1F-F77B27DCF992}"/>
          </ac:spMkLst>
        </pc:spChg>
      </pc:sldChg>
      <pc:sldChg chg="add del">
        <pc:chgData name="Harrington, Andrea D. (JSC-XI211)" userId="2226b088-d2a9-416b-8986-2f8f04a97374" providerId="ADAL" clId="{38D18790-E5A7-4E82-BF1C-296E87339D90}" dt="2024-11-01T02:21:00.721" v="3001" actId="47"/>
        <pc:sldMkLst>
          <pc:docMk/>
          <pc:sldMk cId="138919145" sldId="37089"/>
        </pc:sldMkLst>
      </pc:sldChg>
      <pc:sldChg chg="add del">
        <pc:chgData name="Harrington, Andrea D. (JSC-XI211)" userId="2226b088-d2a9-416b-8986-2f8f04a97374" providerId="ADAL" clId="{38D18790-E5A7-4E82-BF1C-296E87339D90}" dt="2024-11-01T02:20:59.580" v="3000" actId="47"/>
        <pc:sldMkLst>
          <pc:docMk/>
          <pc:sldMk cId="1297231546" sldId="37102"/>
        </pc:sldMkLst>
      </pc:sldChg>
      <pc:sldChg chg="add del">
        <pc:chgData name="Harrington, Andrea D. (JSC-XI211)" userId="2226b088-d2a9-416b-8986-2f8f04a97374" providerId="ADAL" clId="{38D18790-E5A7-4E82-BF1C-296E87339D90}" dt="2024-11-01T02:21:01.914" v="3002" actId="47"/>
        <pc:sldMkLst>
          <pc:docMk/>
          <pc:sldMk cId="1215032473" sldId="37104"/>
        </pc:sldMkLst>
      </pc:sldChg>
      <pc:sldChg chg="add del">
        <pc:chgData name="Harrington, Andrea D. (JSC-XI211)" userId="2226b088-d2a9-416b-8986-2f8f04a97374" providerId="ADAL" clId="{38D18790-E5A7-4E82-BF1C-296E87339D90}" dt="2024-11-01T02:20:58.254" v="2999" actId="47"/>
        <pc:sldMkLst>
          <pc:docMk/>
          <pc:sldMk cId="1915477144" sldId="37105"/>
        </pc:sldMkLst>
      </pc:sldChg>
      <pc:sldChg chg="add del">
        <pc:chgData name="Harrington, Andrea D. (JSC-XI211)" userId="2226b088-d2a9-416b-8986-2f8f04a97374" providerId="ADAL" clId="{38D18790-E5A7-4E82-BF1C-296E87339D90}" dt="2024-11-01T02:21:03.187" v="3003" actId="47"/>
        <pc:sldMkLst>
          <pc:docMk/>
          <pc:sldMk cId="2146984305" sldId="37106"/>
        </pc:sldMkLst>
      </pc:sldChg>
      <pc:sldChg chg="addSp delSp modSp mod ord">
        <pc:chgData name="Harrington, Andrea D. (JSC-XI211)" userId="2226b088-d2a9-416b-8986-2f8f04a97374" providerId="ADAL" clId="{38D18790-E5A7-4E82-BF1C-296E87339D90}" dt="2024-11-01T02:29:14.736" v="3232"/>
        <pc:sldMkLst>
          <pc:docMk/>
          <pc:sldMk cId="800417738" sldId="37108"/>
        </pc:sldMkLst>
        <pc:spChg chg="del">
          <ac:chgData name="Harrington, Andrea D. (JSC-XI211)" userId="2226b088-d2a9-416b-8986-2f8f04a97374" providerId="ADAL" clId="{38D18790-E5A7-4E82-BF1C-296E87339D90}" dt="2024-11-01T02:29:14.405" v="3231" actId="478"/>
          <ac:spMkLst>
            <pc:docMk/>
            <pc:sldMk cId="800417738" sldId="37108"/>
            <ac:spMk id="5" creationId="{838385F9-413E-CE21-74D7-A2527D9CF568}"/>
          </ac:spMkLst>
        </pc:spChg>
        <pc:spChg chg="add mod">
          <ac:chgData name="Harrington, Andrea D. (JSC-XI211)" userId="2226b088-d2a9-416b-8986-2f8f04a97374" providerId="ADAL" clId="{38D18790-E5A7-4E82-BF1C-296E87339D90}" dt="2024-11-01T02:29:14.736" v="3232"/>
          <ac:spMkLst>
            <pc:docMk/>
            <pc:sldMk cId="800417738" sldId="37108"/>
            <ac:spMk id="15" creationId="{82C86DF5-B4AC-4717-038F-2985A1376A6A}"/>
          </ac:spMkLst>
        </pc:spChg>
      </pc:sldChg>
      <pc:sldChg chg="add del">
        <pc:chgData name="Harrington, Andrea D. (JSC-XI211)" userId="2226b088-d2a9-416b-8986-2f8f04a97374" providerId="ADAL" clId="{38D18790-E5A7-4E82-BF1C-296E87339D90}" dt="2024-11-01T02:20:56.667" v="2998" actId="47"/>
        <pc:sldMkLst>
          <pc:docMk/>
          <pc:sldMk cId="3524730426" sldId="37137"/>
        </pc:sldMkLst>
      </pc:sldChg>
      <pc:sldChg chg="addSp delSp modSp new mod">
        <pc:chgData name="Harrington, Andrea D. (JSC-XI211)" userId="2226b088-d2a9-416b-8986-2f8f04a97374" providerId="ADAL" clId="{38D18790-E5A7-4E82-BF1C-296E87339D90}" dt="2024-11-01T02:45:33.093" v="3888" actId="207"/>
        <pc:sldMkLst>
          <pc:docMk/>
          <pc:sldMk cId="3249399575" sldId="37138"/>
        </pc:sldMkLst>
        <pc:spChg chg="mod">
          <ac:chgData name="Harrington, Andrea D. (JSC-XI211)" userId="2226b088-d2a9-416b-8986-2f8f04a97374" providerId="ADAL" clId="{38D18790-E5A7-4E82-BF1C-296E87339D90}" dt="2024-11-01T02:45:33.093" v="3888" actId="207"/>
          <ac:spMkLst>
            <pc:docMk/>
            <pc:sldMk cId="3249399575" sldId="37138"/>
            <ac:spMk id="2" creationId="{96449076-FB53-EFBE-AE81-381C3CAC02A8}"/>
          </ac:spMkLst>
        </pc:spChg>
        <pc:spChg chg="mod">
          <ac:chgData name="Harrington, Andrea D. (JSC-XI211)" userId="2226b088-d2a9-416b-8986-2f8f04a97374" providerId="ADAL" clId="{38D18790-E5A7-4E82-BF1C-296E87339D90}" dt="2024-10-31T18:22:29.999" v="9" actId="113"/>
          <ac:spMkLst>
            <pc:docMk/>
            <pc:sldMk cId="3249399575" sldId="37138"/>
            <ac:spMk id="3" creationId="{AC17FE51-46AA-3363-6106-09981485C4B5}"/>
          </ac:spMkLst>
        </pc:spChg>
        <pc:spChg chg="del">
          <ac:chgData name="Harrington, Andrea D. (JSC-XI211)" userId="2226b088-d2a9-416b-8986-2f8f04a97374" providerId="ADAL" clId="{38D18790-E5A7-4E82-BF1C-296E87339D90}" dt="2024-11-01T02:28:29.122" v="3221" actId="478"/>
          <ac:spMkLst>
            <pc:docMk/>
            <pc:sldMk cId="3249399575" sldId="37138"/>
            <ac:spMk id="4" creationId="{F362A586-C22D-7D0B-03DB-BC740D7BB8C0}"/>
          </ac:spMkLst>
        </pc:spChg>
        <pc:spChg chg="add mod">
          <ac:chgData name="Harrington, Andrea D. (JSC-XI211)" userId="2226b088-d2a9-416b-8986-2f8f04a97374" providerId="ADAL" clId="{38D18790-E5A7-4E82-BF1C-296E87339D90}" dt="2024-11-01T02:37:31.971" v="3314"/>
          <ac:spMkLst>
            <pc:docMk/>
            <pc:sldMk cId="3249399575" sldId="37138"/>
            <ac:spMk id="6" creationId="{51514605-A810-30FA-FE53-2C0CAF20D88E}"/>
          </ac:spMkLst>
        </pc:spChg>
      </pc:sldChg>
      <pc:sldChg chg="addSp delSp modSp new mod">
        <pc:chgData name="Harrington, Andrea D. (JSC-XI211)" userId="2226b088-d2a9-416b-8986-2f8f04a97374" providerId="ADAL" clId="{38D18790-E5A7-4E82-BF1C-296E87339D90}" dt="2024-11-01T02:47:00.104" v="3895" actId="113"/>
        <pc:sldMkLst>
          <pc:docMk/>
          <pc:sldMk cId="1581020597" sldId="37139"/>
        </pc:sldMkLst>
        <pc:spChg chg="mod">
          <ac:chgData name="Harrington, Andrea D. (JSC-XI211)" userId="2226b088-d2a9-416b-8986-2f8f04a97374" providerId="ADAL" clId="{38D18790-E5A7-4E82-BF1C-296E87339D90}" dt="2024-11-01T02:47:00.104" v="3895" actId="113"/>
          <ac:spMkLst>
            <pc:docMk/>
            <pc:sldMk cId="1581020597" sldId="37139"/>
            <ac:spMk id="2" creationId="{E03D5C0A-360A-0033-B767-401C14C2E427}"/>
          </ac:spMkLst>
        </pc:spChg>
        <pc:spChg chg="mod">
          <ac:chgData name="Harrington, Andrea D. (JSC-XI211)" userId="2226b088-d2a9-416b-8986-2f8f04a97374" providerId="ADAL" clId="{38D18790-E5A7-4E82-BF1C-296E87339D90}" dt="2024-10-31T18:28:21.062" v="927"/>
          <ac:spMkLst>
            <pc:docMk/>
            <pc:sldMk cId="1581020597" sldId="37139"/>
            <ac:spMk id="3" creationId="{3ED367CD-1773-6FFB-F57D-ABC02E35637B}"/>
          </ac:spMkLst>
        </pc:spChg>
        <pc:spChg chg="del">
          <ac:chgData name="Harrington, Andrea D. (JSC-XI211)" userId="2226b088-d2a9-416b-8986-2f8f04a97374" providerId="ADAL" clId="{38D18790-E5A7-4E82-BF1C-296E87339D90}" dt="2024-11-01T02:28:32.324" v="3222" actId="478"/>
          <ac:spMkLst>
            <pc:docMk/>
            <pc:sldMk cId="1581020597" sldId="37139"/>
            <ac:spMk id="4" creationId="{C5D570A6-72E9-FF8E-3F1F-40D6BB7CB1B4}"/>
          </ac:spMkLst>
        </pc:spChg>
        <pc:spChg chg="add mod">
          <ac:chgData name="Harrington, Andrea D. (JSC-XI211)" userId="2226b088-d2a9-416b-8986-2f8f04a97374" providerId="ADAL" clId="{38D18790-E5A7-4E82-BF1C-296E87339D90}" dt="2024-11-01T02:37:33.623" v="3315"/>
          <ac:spMkLst>
            <pc:docMk/>
            <pc:sldMk cId="1581020597" sldId="37139"/>
            <ac:spMk id="6" creationId="{8936BB28-33FE-B9FD-4FBD-C888F9055BB1}"/>
          </ac:spMkLst>
        </pc:spChg>
      </pc:sldChg>
      <pc:sldChg chg="new del">
        <pc:chgData name="Harrington, Andrea D. (JSC-XI211)" userId="2226b088-d2a9-416b-8986-2f8f04a97374" providerId="ADAL" clId="{38D18790-E5A7-4E82-BF1C-296E87339D90}" dt="2024-11-01T02:20:34.206" v="2993" actId="47"/>
        <pc:sldMkLst>
          <pc:docMk/>
          <pc:sldMk cId="3101954352" sldId="37140"/>
        </pc:sldMkLst>
      </pc:sldChg>
      <pc:sldChg chg="addSp delSp modSp add mod ord">
        <pc:chgData name="Harrington, Andrea D. (JSC-XI211)" userId="2226b088-d2a9-416b-8986-2f8f04a97374" providerId="ADAL" clId="{38D18790-E5A7-4E82-BF1C-296E87339D90}" dt="2024-11-01T02:49:11.132" v="3908" actId="2085"/>
        <pc:sldMkLst>
          <pc:docMk/>
          <pc:sldMk cId="2674981819" sldId="37141"/>
        </pc:sldMkLst>
        <pc:spChg chg="mod">
          <ac:chgData name="Harrington, Andrea D. (JSC-XI211)" userId="2226b088-d2a9-416b-8986-2f8f04a97374" providerId="ADAL" clId="{38D18790-E5A7-4E82-BF1C-296E87339D90}" dt="2024-10-31T18:35:09.124" v="1150" actId="14100"/>
          <ac:spMkLst>
            <pc:docMk/>
            <pc:sldMk cId="2674981819" sldId="37141"/>
            <ac:spMk id="2" creationId="{DD19E761-7592-92E5-ADAA-8CF212902C9C}"/>
          </ac:spMkLst>
        </pc:spChg>
        <pc:spChg chg="del">
          <ac:chgData name="Harrington, Andrea D. (JSC-XI211)" userId="2226b088-d2a9-416b-8986-2f8f04a97374" providerId="ADAL" clId="{38D18790-E5A7-4E82-BF1C-296E87339D90}" dt="2024-11-01T02:29:05.722" v="3227" actId="478"/>
          <ac:spMkLst>
            <pc:docMk/>
            <pc:sldMk cId="2674981819" sldId="37141"/>
            <ac:spMk id="4" creationId="{FCB1C6C7-C96B-246F-255E-35BAA211F35C}"/>
          </ac:spMkLst>
        </pc:spChg>
        <pc:spChg chg="add mod">
          <ac:chgData name="Harrington, Andrea D. (JSC-XI211)" userId="2226b088-d2a9-416b-8986-2f8f04a97374" providerId="ADAL" clId="{38D18790-E5A7-4E82-BF1C-296E87339D90}" dt="2024-11-01T02:48:04.156" v="3902" actId="403"/>
          <ac:spMkLst>
            <pc:docMk/>
            <pc:sldMk cId="2674981819" sldId="37141"/>
            <ac:spMk id="20" creationId="{93937382-E85F-6BD6-FBCE-5006E9138DF9}"/>
          </ac:spMkLst>
        </pc:spChg>
        <pc:spChg chg="add mod">
          <ac:chgData name="Harrington, Andrea D. (JSC-XI211)" userId="2226b088-d2a9-416b-8986-2f8f04a97374" providerId="ADAL" clId="{38D18790-E5A7-4E82-BF1C-296E87339D90}" dt="2024-10-31T18:36:01.816" v="1154" actId="14100"/>
          <ac:spMkLst>
            <pc:docMk/>
            <pc:sldMk cId="2674981819" sldId="37141"/>
            <ac:spMk id="22" creationId="{2B2EAA70-74C0-CFCE-F48E-0E6B3D676E8F}"/>
          </ac:spMkLst>
        </pc:spChg>
        <pc:spChg chg="add mod">
          <ac:chgData name="Harrington, Andrea D. (JSC-XI211)" userId="2226b088-d2a9-416b-8986-2f8f04a97374" providerId="ADAL" clId="{38D18790-E5A7-4E82-BF1C-296E87339D90}" dt="2024-11-01T02:29:06.308" v="3228"/>
          <ac:spMkLst>
            <pc:docMk/>
            <pc:sldMk cId="2674981819" sldId="37141"/>
            <ac:spMk id="23" creationId="{1A93F039-5C8F-D8AB-289B-5506F0355C03}"/>
          </ac:spMkLst>
        </pc:spChg>
        <pc:spChg chg="mod">
          <ac:chgData name="Harrington, Andrea D. (JSC-XI211)" userId="2226b088-d2a9-416b-8986-2f8f04a97374" providerId="ADAL" clId="{38D18790-E5A7-4E82-BF1C-296E87339D90}" dt="2024-11-01T02:49:11.132" v="3908" actId="2085"/>
          <ac:spMkLst>
            <pc:docMk/>
            <pc:sldMk cId="2674981819" sldId="37141"/>
            <ac:spMk id="38" creationId="{E87547E1-0459-0301-F86A-BA236B961C60}"/>
          </ac:spMkLst>
        </pc:spChg>
      </pc:sldChg>
      <pc:sldChg chg="add">
        <pc:chgData name="Harrington, Andrea D. (JSC-XI211)" userId="2226b088-d2a9-416b-8986-2f8f04a97374" providerId="ADAL" clId="{38D18790-E5A7-4E82-BF1C-296E87339D90}" dt="2024-10-31T18:37:29.227" v="1157"/>
        <pc:sldMkLst>
          <pc:docMk/>
          <pc:sldMk cId="780497601" sldId="37142"/>
        </pc:sldMkLst>
      </pc:sldChg>
      <pc:sldChg chg="add">
        <pc:chgData name="Harrington, Andrea D. (JSC-XI211)" userId="2226b088-d2a9-416b-8986-2f8f04a97374" providerId="ADAL" clId="{38D18790-E5A7-4E82-BF1C-296E87339D90}" dt="2024-10-31T18:37:29.227" v="1157"/>
        <pc:sldMkLst>
          <pc:docMk/>
          <pc:sldMk cId="320587869" sldId="37143"/>
        </pc:sldMkLst>
      </pc:sldChg>
      <pc:sldChg chg="add ord">
        <pc:chgData name="Harrington, Andrea D. (JSC-XI211)" userId="2226b088-d2a9-416b-8986-2f8f04a97374" providerId="ADAL" clId="{38D18790-E5A7-4E82-BF1C-296E87339D90}" dt="2024-11-01T02:25:22.251" v="3204"/>
        <pc:sldMkLst>
          <pc:docMk/>
          <pc:sldMk cId="3447407121" sldId="37144"/>
        </pc:sldMkLst>
      </pc:sldChg>
      <pc:sldChg chg="add ord">
        <pc:chgData name="Harrington, Andrea D. (JSC-XI211)" userId="2226b088-d2a9-416b-8986-2f8f04a97374" providerId="ADAL" clId="{38D18790-E5A7-4E82-BF1C-296E87339D90}" dt="2024-11-01T02:25:22.251" v="3204"/>
        <pc:sldMkLst>
          <pc:docMk/>
          <pc:sldMk cId="4132562625" sldId="37145"/>
        </pc:sldMkLst>
      </pc:sldChg>
      <pc:sldChg chg="add">
        <pc:chgData name="Harrington, Andrea D. (JSC-XI211)" userId="2226b088-d2a9-416b-8986-2f8f04a97374" providerId="ADAL" clId="{38D18790-E5A7-4E82-BF1C-296E87339D90}" dt="2024-10-31T18:37:29.227" v="1157"/>
        <pc:sldMkLst>
          <pc:docMk/>
          <pc:sldMk cId="4118449756" sldId="37146"/>
        </pc:sldMkLst>
      </pc:sldChg>
      <pc:sldChg chg="addSp delSp modSp new mod">
        <pc:chgData name="Harrington, Andrea D. (JSC-XI211)" userId="2226b088-d2a9-416b-8986-2f8f04a97374" providerId="ADAL" clId="{38D18790-E5A7-4E82-BF1C-296E87339D90}" dt="2024-11-01T02:50:52.264" v="3913" actId="208"/>
        <pc:sldMkLst>
          <pc:docMk/>
          <pc:sldMk cId="831660764" sldId="37147"/>
        </pc:sldMkLst>
        <pc:spChg chg="del">
          <ac:chgData name="Harrington, Andrea D. (JSC-XI211)" userId="2226b088-d2a9-416b-8986-2f8f04a97374" providerId="ADAL" clId="{38D18790-E5A7-4E82-BF1C-296E87339D90}" dt="2024-10-31T18:40:19.050" v="1252" actId="478"/>
          <ac:spMkLst>
            <pc:docMk/>
            <pc:sldMk cId="831660764" sldId="37147"/>
            <ac:spMk id="2" creationId="{68088BD2-C9E5-25FF-DDE2-B62D5C65CDAE}"/>
          </ac:spMkLst>
        </pc:spChg>
        <pc:spChg chg="mod">
          <ac:chgData name="Harrington, Andrea D. (JSC-XI211)" userId="2226b088-d2a9-416b-8986-2f8f04a97374" providerId="ADAL" clId="{38D18790-E5A7-4E82-BF1C-296E87339D90}" dt="2024-10-31T18:40:09.944" v="1251" actId="20577"/>
          <ac:spMkLst>
            <pc:docMk/>
            <pc:sldMk cId="831660764" sldId="37147"/>
            <ac:spMk id="3" creationId="{70A7BA36-01FA-1070-B451-9023D574F712}"/>
          </ac:spMkLst>
        </pc:spChg>
        <pc:spChg chg="del">
          <ac:chgData name="Harrington, Andrea D. (JSC-XI211)" userId="2226b088-d2a9-416b-8986-2f8f04a97374" providerId="ADAL" clId="{38D18790-E5A7-4E82-BF1C-296E87339D90}" dt="2024-11-01T02:29:09.887" v="3229" actId="478"/>
          <ac:spMkLst>
            <pc:docMk/>
            <pc:sldMk cId="831660764" sldId="37147"/>
            <ac:spMk id="4" creationId="{29D9F727-CAB6-C2EC-CFBD-155FAEFB1054}"/>
          </ac:spMkLst>
        </pc:spChg>
        <pc:spChg chg="add del mod">
          <ac:chgData name="Harrington, Andrea D. (JSC-XI211)" userId="2226b088-d2a9-416b-8986-2f8f04a97374" providerId="ADAL" clId="{38D18790-E5A7-4E82-BF1C-296E87339D90}" dt="2024-10-31T18:53:12.279" v="2048" actId="1076"/>
          <ac:spMkLst>
            <pc:docMk/>
            <pc:sldMk cId="831660764" sldId="37147"/>
            <ac:spMk id="6" creationId="{75F87B7A-20CC-3F0D-9D9D-AB4FDCAD3218}"/>
          </ac:spMkLst>
        </pc:spChg>
        <pc:spChg chg="add del mod">
          <ac:chgData name="Harrington, Andrea D. (JSC-XI211)" userId="2226b088-d2a9-416b-8986-2f8f04a97374" providerId="ADAL" clId="{38D18790-E5A7-4E82-BF1C-296E87339D90}" dt="2024-10-31T21:19:07.158" v="2689" actId="1076"/>
          <ac:spMkLst>
            <pc:docMk/>
            <pc:sldMk cId="831660764" sldId="37147"/>
            <ac:spMk id="7" creationId="{A719A211-3313-279E-2B45-72F9CFCFCCFA}"/>
          </ac:spMkLst>
        </pc:spChg>
        <pc:spChg chg="add mod">
          <ac:chgData name="Harrington, Andrea D. (JSC-XI211)" userId="2226b088-d2a9-416b-8986-2f8f04a97374" providerId="ADAL" clId="{38D18790-E5A7-4E82-BF1C-296E87339D90}" dt="2024-10-31T21:19:01.693" v="2688" actId="1076"/>
          <ac:spMkLst>
            <pc:docMk/>
            <pc:sldMk cId="831660764" sldId="37147"/>
            <ac:spMk id="8" creationId="{DFF5D1CE-87F7-66DB-7731-63D7AE179937}"/>
          </ac:spMkLst>
        </pc:spChg>
        <pc:spChg chg="add mod">
          <ac:chgData name="Harrington, Andrea D. (JSC-XI211)" userId="2226b088-d2a9-416b-8986-2f8f04a97374" providerId="ADAL" clId="{38D18790-E5A7-4E82-BF1C-296E87339D90}" dt="2024-10-31T18:53:51.697" v="2069" actId="1076"/>
          <ac:spMkLst>
            <pc:docMk/>
            <pc:sldMk cId="831660764" sldId="37147"/>
            <ac:spMk id="9" creationId="{D220C2DF-5D43-AC18-E5F5-D358A4CCD773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10" creationId="{F8F80534-01D7-079A-FE1D-ECD255120F3F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11" creationId="{2B5A94CA-424D-0EAF-15AD-2FCFD4CC11FC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12" creationId="{93345F66-E1DB-38BD-AC29-CD1B8CCA9CA3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13" creationId="{25AAD708-CEB0-0CF2-E31E-98AA1ACC2AD5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14" creationId="{CACD684A-1C20-6236-629A-81FAAA9CBF13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15" creationId="{CF2E5AB2-C6C8-B533-A7A3-AD426F7C52C7}"/>
          </ac:spMkLst>
        </pc:spChg>
        <pc:spChg chg="add del mod">
          <ac:chgData name="Harrington, Andrea D. (JSC-XI211)" userId="2226b088-d2a9-416b-8986-2f8f04a97374" providerId="ADAL" clId="{38D18790-E5A7-4E82-BF1C-296E87339D90}" dt="2024-10-31T18:49:58.359" v="1926" actId="478"/>
          <ac:spMkLst>
            <pc:docMk/>
            <pc:sldMk cId="831660764" sldId="37147"/>
            <ac:spMk id="16" creationId="{356447B7-E3A5-1728-215A-F8E071A4699A}"/>
          </ac:spMkLst>
        </pc:spChg>
        <pc:spChg chg="add mod">
          <ac:chgData name="Harrington, Andrea D. (JSC-XI211)" userId="2226b088-d2a9-416b-8986-2f8f04a97374" providerId="ADAL" clId="{38D18790-E5A7-4E82-BF1C-296E87339D90}" dt="2024-11-01T02:50:25.701" v="3910" actId="208"/>
          <ac:spMkLst>
            <pc:docMk/>
            <pc:sldMk cId="831660764" sldId="37147"/>
            <ac:spMk id="17" creationId="{75E90A4B-F32A-8A4B-E3C3-1A3DD38C0DF0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18" creationId="{DCDEE1A5-1DBB-0CB3-469B-E1DF08CAE307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19" creationId="{3525202A-B98F-44D9-840B-41F568AE6BDB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20" creationId="{B9FBE921-660F-4657-1396-2F6FC81063B3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21" creationId="{EE089EB0-5E02-4BEC-EC72-4A15D6897FC1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22" creationId="{25E272D8-1BF7-5027-EBEB-09CF6FFB6B86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23" creationId="{998CF213-11F2-E8D7-FA6D-B0B90A443607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24" creationId="{7BD6096D-6113-D789-1A7F-625575D4F000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25" creationId="{CC92574D-2ECB-849B-1631-750136ED5793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26" creationId="{B50EC6D5-9C2C-5FAE-6B0B-ABDB8B89CBEB}"/>
          </ac:spMkLst>
        </pc:spChg>
        <pc:spChg chg="add mod">
          <ac:chgData name="Harrington, Andrea D. (JSC-XI211)" userId="2226b088-d2a9-416b-8986-2f8f04a97374" providerId="ADAL" clId="{38D18790-E5A7-4E82-BF1C-296E87339D90}" dt="2024-11-01T02:49:58.005" v="3909" actId="208"/>
          <ac:spMkLst>
            <pc:docMk/>
            <pc:sldMk cId="831660764" sldId="37147"/>
            <ac:spMk id="27" creationId="{AAA83D89-69A2-F03B-3D77-BBFB9E9F9397}"/>
          </ac:spMkLst>
        </pc:spChg>
        <pc:spChg chg="add mod">
          <ac:chgData name="Harrington, Andrea D. (JSC-XI211)" userId="2226b088-d2a9-416b-8986-2f8f04a97374" providerId="ADAL" clId="{38D18790-E5A7-4E82-BF1C-296E87339D90}" dt="2024-11-01T02:50:25.701" v="3910" actId="208"/>
          <ac:spMkLst>
            <pc:docMk/>
            <pc:sldMk cId="831660764" sldId="37147"/>
            <ac:spMk id="28" creationId="{8F26909C-A1AC-5CFD-B01C-143EB1BC76F7}"/>
          </ac:spMkLst>
        </pc:spChg>
        <pc:spChg chg="add mod">
          <ac:chgData name="Harrington, Andrea D. (JSC-XI211)" userId="2226b088-d2a9-416b-8986-2f8f04a97374" providerId="ADAL" clId="{38D18790-E5A7-4E82-BF1C-296E87339D90}" dt="2024-11-01T02:50:25.701" v="3910" actId="208"/>
          <ac:spMkLst>
            <pc:docMk/>
            <pc:sldMk cId="831660764" sldId="37147"/>
            <ac:spMk id="89" creationId="{4A5DC7C5-39FF-644D-00D2-ED236578A2CD}"/>
          </ac:spMkLst>
        </pc:spChg>
        <pc:spChg chg="add mod">
          <ac:chgData name="Harrington, Andrea D. (JSC-XI211)" userId="2226b088-d2a9-416b-8986-2f8f04a97374" providerId="ADAL" clId="{38D18790-E5A7-4E82-BF1C-296E87339D90}" dt="2024-11-01T02:50:25.701" v="3910" actId="208"/>
          <ac:spMkLst>
            <pc:docMk/>
            <pc:sldMk cId="831660764" sldId="37147"/>
            <ac:spMk id="90" creationId="{0C80B49C-B929-C51B-3C17-2D27F00786EE}"/>
          </ac:spMkLst>
        </pc:spChg>
        <pc:spChg chg="add mod ord">
          <ac:chgData name="Harrington, Andrea D. (JSC-XI211)" userId="2226b088-d2a9-416b-8986-2f8f04a97374" providerId="ADAL" clId="{38D18790-E5A7-4E82-BF1C-296E87339D90}" dt="2024-10-31T21:17:47.044" v="2684" actId="14100"/>
          <ac:spMkLst>
            <pc:docMk/>
            <pc:sldMk cId="831660764" sldId="37147"/>
            <ac:spMk id="107" creationId="{C12E8DF5-5EEC-1CC2-9067-8828599010FF}"/>
          </ac:spMkLst>
        </pc:spChg>
        <pc:spChg chg="add mod ord">
          <ac:chgData name="Harrington, Andrea D. (JSC-XI211)" userId="2226b088-d2a9-416b-8986-2f8f04a97374" providerId="ADAL" clId="{38D18790-E5A7-4E82-BF1C-296E87339D90}" dt="2024-10-31T21:18:05.819" v="2686" actId="14100"/>
          <ac:spMkLst>
            <pc:docMk/>
            <pc:sldMk cId="831660764" sldId="37147"/>
            <ac:spMk id="108" creationId="{395FCFD1-5E7D-CE62-63D6-5005FD42F5BB}"/>
          </ac:spMkLst>
        </pc:spChg>
        <pc:spChg chg="add mod ord">
          <ac:chgData name="Harrington, Andrea D. (JSC-XI211)" userId="2226b088-d2a9-416b-8986-2f8f04a97374" providerId="ADAL" clId="{38D18790-E5A7-4E82-BF1C-296E87339D90}" dt="2024-10-31T21:18:11.775" v="2687" actId="14100"/>
          <ac:spMkLst>
            <pc:docMk/>
            <pc:sldMk cId="831660764" sldId="37147"/>
            <ac:spMk id="109" creationId="{B32F644C-395C-B831-0337-292866D5DB35}"/>
          </ac:spMkLst>
        </pc:spChg>
        <pc:spChg chg="add mod ord">
          <ac:chgData name="Harrington, Andrea D. (JSC-XI211)" userId="2226b088-d2a9-416b-8986-2f8f04a97374" providerId="ADAL" clId="{38D18790-E5A7-4E82-BF1C-296E87339D90}" dt="2024-11-01T02:11:22.483" v="2950" actId="1076"/>
          <ac:spMkLst>
            <pc:docMk/>
            <pc:sldMk cId="831660764" sldId="37147"/>
            <ac:spMk id="148" creationId="{2140ECC0-7E9C-DAF6-CAFF-0E63BF8F01A0}"/>
          </ac:spMkLst>
        </pc:spChg>
        <pc:spChg chg="add mod">
          <ac:chgData name="Harrington, Andrea D. (JSC-XI211)" userId="2226b088-d2a9-416b-8986-2f8f04a97374" providerId="ADAL" clId="{38D18790-E5A7-4E82-BF1C-296E87339D90}" dt="2024-11-01T02:18:08.522" v="2969" actId="1076"/>
          <ac:spMkLst>
            <pc:docMk/>
            <pc:sldMk cId="831660764" sldId="37147"/>
            <ac:spMk id="149" creationId="{0C453296-13B1-A00F-2BD1-A59DFA63F2B8}"/>
          </ac:spMkLst>
        </pc:spChg>
        <pc:spChg chg="add mod">
          <ac:chgData name="Harrington, Andrea D. (JSC-XI211)" userId="2226b088-d2a9-416b-8986-2f8f04a97374" providerId="ADAL" clId="{38D18790-E5A7-4E82-BF1C-296E87339D90}" dt="2024-11-01T02:50:25.701" v="3910" actId="208"/>
          <ac:spMkLst>
            <pc:docMk/>
            <pc:sldMk cId="831660764" sldId="37147"/>
            <ac:spMk id="151" creationId="{E3EC4DF7-5B42-6B34-5E66-BEC42AEA7838}"/>
          </ac:spMkLst>
        </pc:spChg>
        <pc:spChg chg="add del mod">
          <ac:chgData name="Harrington, Andrea D. (JSC-XI211)" userId="2226b088-d2a9-416b-8986-2f8f04a97374" providerId="ADAL" clId="{38D18790-E5A7-4E82-BF1C-296E87339D90}" dt="2024-11-01T02:09:24.293" v="2809" actId="478"/>
          <ac:spMkLst>
            <pc:docMk/>
            <pc:sldMk cId="831660764" sldId="37147"/>
            <ac:spMk id="155" creationId="{31D6201A-70DF-F6C2-8BC2-6EBAEE558BFB}"/>
          </ac:spMkLst>
        </pc:spChg>
        <pc:spChg chg="add del mod">
          <ac:chgData name="Harrington, Andrea D. (JSC-XI211)" userId="2226b088-d2a9-416b-8986-2f8f04a97374" providerId="ADAL" clId="{38D18790-E5A7-4E82-BF1C-296E87339D90}" dt="2024-11-01T02:09:24.293" v="2809" actId="478"/>
          <ac:spMkLst>
            <pc:docMk/>
            <pc:sldMk cId="831660764" sldId="37147"/>
            <ac:spMk id="156" creationId="{06D2AAB0-5D00-C2C2-D08E-F8B98CA35648}"/>
          </ac:spMkLst>
        </pc:spChg>
        <pc:spChg chg="add del mod">
          <ac:chgData name="Harrington, Andrea D. (JSC-XI211)" userId="2226b088-d2a9-416b-8986-2f8f04a97374" providerId="ADAL" clId="{38D18790-E5A7-4E82-BF1C-296E87339D90}" dt="2024-11-01T02:09:24.293" v="2809" actId="478"/>
          <ac:spMkLst>
            <pc:docMk/>
            <pc:sldMk cId="831660764" sldId="37147"/>
            <ac:spMk id="157" creationId="{CF960A25-9E81-9600-104B-234FAA433772}"/>
          </ac:spMkLst>
        </pc:spChg>
        <pc:spChg chg="add del mod">
          <ac:chgData name="Harrington, Andrea D. (JSC-XI211)" userId="2226b088-d2a9-416b-8986-2f8f04a97374" providerId="ADAL" clId="{38D18790-E5A7-4E82-BF1C-296E87339D90}" dt="2024-11-01T02:09:24.293" v="2809" actId="478"/>
          <ac:spMkLst>
            <pc:docMk/>
            <pc:sldMk cId="831660764" sldId="37147"/>
            <ac:spMk id="158" creationId="{FFBFBB41-1400-0B2D-DE1E-060C88E4ABB3}"/>
          </ac:spMkLst>
        </pc:spChg>
        <pc:spChg chg="add mod">
          <ac:chgData name="Harrington, Andrea D. (JSC-XI211)" userId="2226b088-d2a9-416b-8986-2f8f04a97374" providerId="ADAL" clId="{38D18790-E5A7-4E82-BF1C-296E87339D90}" dt="2024-11-01T02:50:52.264" v="3913" actId="208"/>
          <ac:spMkLst>
            <pc:docMk/>
            <pc:sldMk cId="831660764" sldId="37147"/>
            <ac:spMk id="172" creationId="{58A01C4D-2725-7DF7-0366-FDD42F2BA810}"/>
          </ac:spMkLst>
        </pc:spChg>
        <pc:spChg chg="add mod">
          <ac:chgData name="Harrington, Andrea D. (JSC-XI211)" userId="2226b088-d2a9-416b-8986-2f8f04a97374" providerId="ADAL" clId="{38D18790-E5A7-4E82-BF1C-296E87339D90}" dt="2024-11-01T02:29:10.214" v="3230"/>
          <ac:spMkLst>
            <pc:docMk/>
            <pc:sldMk cId="831660764" sldId="37147"/>
            <ac:spMk id="176" creationId="{240B302C-DD5B-07BD-AE0A-A0B91063D256}"/>
          </ac:spMkLst>
        </pc:spChg>
        <pc:cxnChg chg="add del mod">
          <ac:chgData name="Harrington, Andrea D. (JSC-XI211)" userId="2226b088-d2a9-416b-8986-2f8f04a97374" providerId="ADAL" clId="{38D18790-E5A7-4E82-BF1C-296E87339D90}" dt="2024-10-31T20:57:10.339" v="2172" actId="478"/>
          <ac:cxnSpMkLst>
            <pc:docMk/>
            <pc:sldMk cId="831660764" sldId="37147"/>
            <ac:cxnSpMk id="30" creationId="{8B831748-A485-A68A-3183-29C23D6A7EFF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32" creationId="{8FD2DE96-2DA4-2B31-BC90-EC04D62417F7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33" creationId="{6AD111AB-A75C-1345-88D3-F8AA537C5407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36" creationId="{409A7CA1-1A3E-802D-67C0-974F5EF561C7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39" creationId="{9D0DFE57-FC83-FB4D-FCF0-C7C46812A2A7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42" creationId="{09B9AEA1-297D-B4C4-11B3-461E47946AB7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46" creationId="{A2D5289D-0DE7-811F-3808-5269B1DCF469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50" creationId="{AA8C0F93-5FE7-71C2-D9F7-3D600C16103F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54" creationId="{CDF06344-3B9F-2F4C-B006-3D1D1651D3E5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57" creationId="{406C0138-1195-CF50-4009-D17820C8D653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61" creationId="{A04826ED-16D5-587B-E07E-3844FD8F5276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64" creationId="{5227984D-B45D-9B54-0A92-211BB414C34E}"/>
          </ac:cxnSpMkLst>
        </pc:cxnChg>
        <pc:cxnChg chg="add mod ord">
          <ac:chgData name="Harrington, Andrea D. (JSC-XI211)" userId="2226b088-d2a9-416b-8986-2f8f04a97374" providerId="ADAL" clId="{38D18790-E5A7-4E82-BF1C-296E87339D90}" dt="2024-11-01T02:50:32.256" v="3911" actId="166"/>
          <ac:cxnSpMkLst>
            <pc:docMk/>
            <pc:sldMk cId="831660764" sldId="37147"/>
            <ac:cxnSpMk id="67" creationId="{D41021CF-B31E-7A9B-5846-BBCF3C942D77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71" creationId="{C990CDC3-4F98-0251-A037-903DC20A3E35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75" creationId="{847D8233-31C8-4ABE-D446-9DD81EF8CF1C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79" creationId="{9117C3ED-F88E-154F-5568-6F1108021162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83" creationId="{DAD16D59-EA91-67B0-BB2B-D13D214D818F}"/>
          </ac:cxnSpMkLst>
        </pc:cxnChg>
        <pc:cxnChg chg="add mod">
          <ac:chgData name="Harrington, Andrea D. (JSC-XI211)" userId="2226b088-d2a9-416b-8986-2f8f04a97374" providerId="ADAL" clId="{38D18790-E5A7-4E82-BF1C-296E87339D90}" dt="2024-11-01T02:49:58.005" v="3909" actId="208"/>
          <ac:cxnSpMkLst>
            <pc:docMk/>
            <pc:sldMk cId="831660764" sldId="37147"/>
            <ac:cxnSpMk id="86" creationId="{C6303BDD-2A1A-59EB-2790-2CD793445D67}"/>
          </ac:cxnSpMkLst>
        </pc:cxnChg>
        <pc:cxnChg chg="add mod">
          <ac:chgData name="Harrington, Andrea D. (JSC-XI211)" userId="2226b088-d2a9-416b-8986-2f8f04a97374" providerId="ADAL" clId="{38D18790-E5A7-4E82-BF1C-296E87339D90}" dt="2024-11-01T02:50:39.621" v="3912" actId="208"/>
          <ac:cxnSpMkLst>
            <pc:docMk/>
            <pc:sldMk cId="831660764" sldId="37147"/>
            <ac:cxnSpMk id="99" creationId="{01C95156-090D-8EA4-30CF-2213E69574FF}"/>
          </ac:cxnSpMkLst>
        </pc:cxnChg>
        <pc:cxnChg chg="add mod">
          <ac:chgData name="Harrington, Andrea D. (JSC-XI211)" userId="2226b088-d2a9-416b-8986-2f8f04a97374" providerId="ADAL" clId="{38D18790-E5A7-4E82-BF1C-296E87339D90}" dt="2024-11-01T02:50:25.701" v="3910" actId="208"/>
          <ac:cxnSpMkLst>
            <pc:docMk/>
            <pc:sldMk cId="831660764" sldId="37147"/>
            <ac:cxnSpMk id="103" creationId="{59E34C0C-D032-BE9F-177E-5EE5065D31A1}"/>
          </ac:cxnSpMkLst>
        </pc:cxnChg>
        <pc:cxnChg chg="add mod">
          <ac:chgData name="Harrington, Andrea D. (JSC-XI211)" userId="2226b088-d2a9-416b-8986-2f8f04a97374" providerId="ADAL" clId="{38D18790-E5A7-4E82-BF1C-296E87339D90}" dt="2024-11-01T02:50:25.701" v="3910" actId="208"/>
          <ac:cxnSpMkLst>
            <pc:docMk/>
            <pc:sldMk cId="831660764" sldId="37147"/>
            <ac:cxnSpMk id="162" creationId="{EED8A1F8-5EB2-684B-2C1A-363449655193}"/>
          </ac:cxnSpMkLst>
        </pc:cxnChg>
      </pc:sldChg>
      <pc:sldChg chg="addSp delSp modSp add del mod">
        <pc:chgData name="Harrington, Andrea D. (JSC-XI211)" userId="2226b088-d2a9-416b-8986-2f8f04a97374" providerId="ADAL" clId="{38D18790-E5A7-4E82-BF1C-296E87339D90}" dt="2024-11-01T02:47:14.668" v="3896" actId="47"/>
        <pc:sldMkLst>
          <pc:docMk/>
          <pc:sldMk cId="713244934" sldId="37148"/>
        </pc:sldMkLst>
        <pc:spChg chg="add mod">
          <ac:chgData name="Harrington, Andrea D. (JSC-XI211)" userId="2226b088-d2a9-416b-8986-2f8f04a97374" providerId="ADAL" clId="{38D18790-E5A7-4E82-BF1C-296E87339D90}" dt="2024-11-01T02:37:36.834" v="3317"/>
          <ac:spMkLst>
            <pc:docMk/>
            <pc:sldMk cId="713244934" sldId="37148"/>
            <ac:spMk id="4" creationId="{B3394961-148D-D100-56A0-45C3D687B8E6}"/>
          </ac:spMkLst>
        </pc:spChg>
        <pc:spChg chg="del">
          <ac:chgData name="Harrington, Andrea D. (JSC-XI211)" userId="2226b088-d2a9-416b-8986-2f8f04a97374" providerId="ADAL" clId="{38D18790-E5A7-4E82-BF1C-296E87339D90}" dt="2024-11-01T02:28:38.020" v="3224" actId="478"/>
          <ac:spMkLst>
            <pc:docMk/>
            <pc:sldMk cId="713244934" sldId="37148"/>
            <ac:spMk id="5" creationId="{D3ACF8C4-74A5-4DA2-A972-E86503565C18}"/>
          </ac:spMkLst>
        </pc:spChg>
      </pc:sldChg>
      <pc:sldChg chg="modSp add mod">
        <pc:chgData name="Harrington, Andrea D. (JSC-XI211)" userId="2226b088-d2a9-416b-8986-2f8f04a97374" providerId="ADAL" clId="{38D18790-E5A7-4E82-BF1C-296E87339D90}" dt="2024-11-01T02:47:37.928" v="3901" actId="1582"/>
        <pc:sldMkLst>
          <pc:docMk/>
          <pc:sldMk cId="2034165411" sldId="37148"/>
        </pc:sldMkLst>
        <pc:spChg chg="mod">
          <ac:chgData name="Harrington, Andrea D. (JSC-XI211)" userId="2226b088-d2a9-416b-8986-2f8f04a97374" providerId="ADAL" clId="{38D18790-E5A7-4E82-BF1C-296E87339D90}" dt="2024-11-01T02:47:30.161" v="3899" actId="1582"/>
          <ac:spMkLst>
            <pc:docMk/>
            <pc:sldMk cId="2034165411" sldId="37148"/>
            <ac:spMk id="7" creationId="{D973AC20-559B-4A20-8BB7-49A811075140}"/>
          </ac:spMkLst>
        </pc:spChg>
        <pc:spChg chg="mod">
          <ac:chgData name="Harrington, Andrea D. (JSC-XI211)" userId="2226b088-d2a9-416b-8986-2f8f04a97374" providerId="ADAL" clId="{38D18790-E5A7-4E82-BF1C-296E87339D90}" dt="2024-11-01T02:47:37.928" v="3901" actId="1582"/>
          <ac:spMkLst>
            <pc:docMk/>
            <pc:sldMk cId="2034165411" sldId="37148"/>
            <ac:spMk id="31" creationId="{D91AB96A-3594-4FE5-81DA-152110CFA9FC}"/>
          </ac:spMkLst>
        </pc:spChg>
      </pc:sldChg>
      <pc:sldChg chg="del">
        <pc:chgData name="Harrington, Andrea D. (JSC-XI211)" userId="2226b088-d2a9-416b-8986-2f8f04a97374" providerId="ADAL" clId="{38D18790-E5A7-4E82-BF1C-296E87339D90}" dt="2024-10-31T18:16:03.315" v="1" actId="47"/>
        <pc:sldMkLst>
          <pc:docMk/>
          <pc:sldMk cId="2125406765" sldId="2126987646"/>
        </pc:sldMkLst>
      </pc:sldChg>
      <pc:sldChg chg="del">
        <pc:chgData name="Harrington, Andrea D. (JSC-XI211)" userId="2226b088-d2a9-416b-8986-2f8f04a97374" providerId="ADAL" clId="{38D18790-E5A7-4E82-BF1C-296E87339D90}" dt="2024-10-31T18:16:12.091" v="2" actId="47"/>
        <pc:sldMkLst>
          <pc:docMk/>
          <pc:sldMk cId="3694342451" sldId="2126987647"/>
        </pc:sldMkLst>
      </pc:sldChg>
      <pc:sldMasterChg chg="addSp delSp modSp mod modSldLayout">
        <pc:chgData name="Harrington, Andrea D. (JSC-XI211)" userId="2226b088-d2a9-416b-8986-2f8f04a97374" providerId="ADAL" clId="{38D18790-E5A7-4E82-BF1C-296E87339D90}" dt="2024-11-01T02:28:12.761" v="3220"/>
        <pc:sldMasterMkLst>
          <pc:docMk/>
          <pc:sldMasterMk cId="591044297" sldId="2147483725"/>
        </pc:sldMasterMkLst>
        <pc:spChg chg="add del mod">
          <ac:chgData name="Harrington, Andrea D. (JSC-XI211)" userId="2226b088-d2a9-416b-8986-2f8f04a97374" providerId="ADAL" clId="{38D18790-E5A7-4E82-BF1C-296E87339D90}" dt="2024-11-01T02:27:59.544" v="3218" actId="6549"/>
          <ac:spMkLst>
            <pc:docMk/>
            <pc:sldMasterMk cId="591044297" sldId="2147483725"/>
            <ac:spMk id="5" creationId="{00000000-0000-0000-0000-000000000000}"/>
          </ac:spMkLst>
        </pc:spChg>
        <pc:spChg chg="add del">
          <ac:chgData name="Harrington, Andrea D. (JSC-XI211)" userId="2226b088-d2a9-416b-8986-2f8f04a97374" providerId="ADAL" clId="{38D18790-E5A7-4E82-BF1C-296E87339D90}" dt="2024-11-01T02:27:21.373" v="3211" actId="22"/>
          <ac:spMkLst>
            <pc:docMk/>
            <pc:sldMasterMk cId="591044297" sldId="2147483725"/>
            <ac:spMk id="9" creationId="{0AE82F62-F965-FA5E-7F79-5C4BE79F041F}"/>
          </ac:spMkLst>
        </pc:spChg>
        <pc:sldLayoutChg chg="modSp mod">
          <pc:chgData name="Harrington, Andrea D. (JSC-XI211)" userId="2226b088-d2a9-416b-8986-2f8f04a97374" providerId="ADAL" clId="{38D18790-E5A7-4E82-BF1C-296E87339D90}" dt="2024-11-01T02:27:40.324" v="3214" actId="14100"/>
          <pc:sldLayoutMkLst>
            <pc:docMk/>
            <pc:sldMasterMk cId="591044297" sldId="2147483725"/>
            <pc:sldLayoutMk cId="2765049166" sldId="2147483727"/>
          </pc:sldLayoutMkLst>
          <pc:spChg chg="mod">
            <ac:chgData name="Harrington, Andrea D. (JSC-XI211)" userId="2226b088-d2a9-416b-8986-2f8f04a97374" providerId="ADAL" clId="{38D18790-E5A7-4E82-BF1C-296E87339D90}" dt="2024-11-01T02:27:40.324" v="3214" actId="14100"/>
            <ac:spMkLst>
              <pc:docMk/>
              <pc:sldMasterMk cId="591044297" sldId="2147483725"/>
              <pc:sldLayoutMk cId="2765049166" sldId="2147483727"/>
              <ac:spMk id="8" creationId="{00000000-0000-0000-0000-000000000000}"/>
            </ac:spMkLst>
          </pc:spChg>
        </pc:sldLayoutChg>
        <pc:sldLayoutChg chg="addSp delSp modSp">
          <pc:chgData name="Harrington, Andrea D. (JSC-XI211)" userId="2226b088-d2a9-416b-8986-2f8f04a97374" providerId="ADAL" clId="{38D18790-E5A7-4E82-BF1C-296E87339D90}" dt="2024-11-01T02:28:12.761" v="3220"/>
          <pc:sldLayoutMkLst>
            <pc:docMk/>
            <pc:sldMasterMk cId="591044297" sldId="2147483725"/>
            <pc:sldLayoutMk cId="3146873446" sldId="2147483728"/>
          </pc:sldLayoutMkLst>
          <pc:spChg chg="add del mod">
            <ac:chgData name="Harrington, Andrea D. (JSC-XI211)" userId="2226b088-d2a9-416b-8986-2f8f04a97374" providerId="ADAL" clId="{38D18790-E5A7-4E82-BF1C-296E87339D90}" dt="2024-11-01T02:28:12.761" v="3220"/>
            <ac:spMkLst>
              <pc:docMk/>
              <pc:sldMasterMk cId="591044297" sldId="2147483725"/>
              <pc:sldLayoutMk cId="3146873446" sldId="2147483728"/>
              <ac:spMk id="4" creationId="{7207B2BE-4529-6CDF-227A-1382869A5F4D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6C78A-E800-4F7F-A310-F0A5BF463308}" type="datetimeFigureOut">
              <a:rPr lang="en-US" smtClean="0"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8232A-7F6C-4199-AF67-81C7D8020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15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232A-7F6C-4199-AF67-81C7D80200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73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232A-7F6C-4199-AF67-81C7D80200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34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D8232A-7F6C-4199-AF67-81C7D80200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88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10DA371-1F17-4008-9458-EAC5792948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"/>
          <a:stretch/>
        </p:blipFill>
        <p:spPr>
          <a:xfrm>
            <a:off x="-1289411" y="3395211"/>
            <a:ext cx="15267216" cy="613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79" y="1554480"/>
            <a:ext cx="10972800" cy="18288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6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758D43-CA66-4BE3-808B-1293ADC998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0079" y="365760"/>
            <a:ext cx="1105232" cy="9144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11D1E9-946E-427B-9E7B-89BE8F4922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0079" y="3383280"/>
            <a:ext cx="10972800" cy="27432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lvl1pPr>
            <a:lvl2pPr marL="227006" indent="0" algn="ctr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458777" indent="0" algn="ctr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685783" indent="0" algn="ctr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685783" indent="0" algn="ctr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688D75-D52B-46E2-9C04-CD435B6FDA42}"/>
              </a:ext>
            </a:extLst>
          </p:cNvPr>
          <p:cNvSpPr txBox="1"/>
          <p:nvPr userDrawn="1"/>
        </p:nvSpPr>
        <p:spPr>
          <a:xfrm>
            <a:off x="1745310" y="274320"/>
            <a:ext cx="7494411" cy="1097280"/>
          </a:xfrm>
          <a:prstGeom prst="rect">
            <a:avLst/>
          </a:prstGeom>
          <a:noFill/>
        </p:spPr>
        <p:txBody>
          <a:bodyPr vert="horz" lIns="45720" tIns="45720" rIns="45720" bIns="45720" rtlCol="0" anchor="ctr"/>
          <a:lstStyle>
            <a:defPPr>
              <a:defRPr lang="en-US"/>
            </a:defPPr>
            <a:lvl1pPr>
              <a:defRPr sz="900" i="1">
                <a:solidFill>
                  <a:schemeClr val="bg2">
                    <a:lumMod val="20000"/>
                    <a:lumOff val="80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 lvl="0" algn="l"/>
            <a:r>
              <a:rPr lang="en-US" sz="3600" b="1" i="1" dirty="0">
                <a:solidFill>
                  <a:schemeClr val="tx1"/>
                </a:solidFill>
              </a:rPr>
              <a:t>Mars Sample Receiving Project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616D6A58-1303-4ECA-A217-85BE298FB0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4" t="31172" r="19776" b="32132"/>
          <a:stretch/>
        </p:blipFill>
        <p:spPr>
          <a:xfrm>
            <a:off x="9477038" y="411480"/>
            <a:ext cx="2135841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4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97279" y="6583680"/>
            <a:ext cx="4868092" cy="182880"/>
          </a:xfrm>
          <a:prstGeom prst="rect">
            <a:avLst/>
          </a:prstGeom>
        </p:spPr>
        <p:txBody>
          <a:bodyPr/>
          <a:lstStyle/>
          <a:p>
            <a:r>
              <a:rPr lang="en-US" i="1" dirty="0"/>
              <a:t>This document has been reviewed and determined not to contain export controlled technical data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4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11365992" cy="18288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23360"/>
            <a:ext cx="11365992" cy="18288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7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8720"/>
            <a:ext cx="566928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3912" y="1188720"/>
            <a:ext cx="566928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2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88720"/>
            <a:ext cx="566928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1645920"/>
            <a:ext cx="5669280" cy="49377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3912" y="1188720"/>
            <a:ext cx="5669280" cy="457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3912" y="1645920"/>
            <a:ext cx="5669280" cy="49377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6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74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11480" y="1051560"/>
            <a:ext cx="10424160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85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88720"/>
            <a:ext cx="7251192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88720"/>
            <a:ext cx="4114800" cy="5486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67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1Top"/>
          <p:cNvSpPr>
            <a:spLocks noGrp="1"/>
          </p:cNvSpPr>
          <p:nvPr>
            <p:ph sz="quarter" idx="12"/>
          </p:nvPr>
        </p:nvSpPr>
        <p:spPr>
          <a:xfrm>
            <a:off x="457200" y="1188720"/>
            <a:ext cx="11363325" cy="914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2Left"/>
          <p:cNvSpPr>
            <a:spLocks noGrp="1"/>
          </p:cNvSpPr>
          <p:nvPr>
            <p:ph sz="half" idx="2"/>
          </p:nvPr>
        </p:nvSpPr>
        <p:spPr>
          <a:xfrm>
            <a:off x="457200" y="2103120"/>
            <a:ext cx="6373368" cy="45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3Right"/>
          <p:cNvSpPr>
            <a:spLocks noGrp="1"/>
          </p:cNvSpPr>
          <p:nvPr>
            <p:ph sz="quarter" idx="4"/>
          </p:nvPr>
        </p:nvSpPr>
        <p:spPr>
          <a:xfrm>
            <a:off x="6858000" y="2103120"/>
            <a:ext cx="4962525" cy="4572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4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1TopLeft"/>
          <p:cNvSpPr>
            <a:spLocks noGrp="1"/>
          </p:cNvSpPr>
          <p:nvPr>
            <p:ph sz="half" idx="1"/>
          </p:nvPr>
        </p:nvSpPr>
        <p:spPr>
          <a:xfrm>
            <a:off x="457200" y="1188720"/>
            <a:ext cx="5669280" cy="2651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2TopRight"/>
          <p:cNvSpPr>
            <a:spLocks noGrp="1"/>
          </p:cNvSpPr>
          <p:nvPr>
            <p:ph sz="half" idx="2"/>
          </p:nvPr>
        </p:nvSpPr>
        <p:spPr>
          <a:xfrm>
            <a:off x="6153912" y="1188720"/>
            <a:ext cx="5669280" cy="2651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3BottomLeft"/>
          <p:cNvSpPr>
            <a:spLocks noGrp="1"/>
          </p:cNvSpPr>
          <p:nvPr>
            <p:ph sz="quarter" idx="13"/>
          </p:nvPr>
        </p:nvSpPr>
        <p:spPr>
          <a:xfrm>
            <a:off x="457200" y="3840480"/>
            <a:ext cx="5669280" cy="2743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4BottomRight"/>
          <p:cNvSpPr>
            <a:spLocks noGrp="1"/>
          </p:cNvSpPr>
          <p:nvPr>
            <p:ph sz="quarter" idx="14"/>
          </p:nvPr>
        </p:nvSpPr>
        <p:spPr>
          <a:xfrm>
            <a:off x="6153912" y="3840480"/>
            <a:ext cx="5669280" cy="2743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4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82880"/>
            <a:ext cx="11274552" cy="7315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97280" y="6583680"/>
            <a:ext cx="4114800" cy="182880"/>
          </a:xfrm>
          <a:prstGeom prst="rect">
            <a:avLst/>
          </a:prstGeom>
        </p:spPr>
        <p:txBody>
          <a:bodyPr/>
          <a:lstStyle/>
          <a:p>
            <a:r>
              <a:rPr lang="en-US" i="1"/>
              <a:t>Footer</a:t>
            </a:r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DB3721-9A7F-4773-BDC5-740A6F5BCD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3443" y="1648522"/>
            <a:ext cx="4734433" cy="391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0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A04A546-A9C4-482C-B2B3-79C507F333EA}"/>
              </a:ext>
            </a:extLst>
          </p:cNvPr>
          <p:cNvSpPr txBox="1"/>
          <p:nvPr userDrawn="1"/>
        </p:nvSpPr>
        <p:spPr>
          <a:xfrm>
            <a:off x="9509760" y="6379938"/>
            <a:ext cx="2286000" cy="230832"/>
          </a:xfrm>
          <a:prstGeom prst="rect">
            <a:avLst/>
          </a:prstGeom>
          <a:solidFill>
            <a:schemeClr val="bg1"/>
          </a:solidFill>
        </p:spPr>
        <p:txBody>
          <a:bodyPr vert="horz" lIns="45720" tIns="45720" rIns="45720" bIns="45720" rtlCol="0" anchor="ctr"/>
          <a:lstStyle>
            <a:defPPr>
              <a:defRPr lang="en-US"/>
            </a:defPPr>
            <a:lvl1pPr>
              <a:defRPr sz="900" i="1">
                <a:solidFill>
                  <a:schemeClr val="bg2">
                    <a:lumMod val="20000"/>
                    <a:lumOff val="80000"/>
                  </a:schemeClr>
                </a:solidFill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sz="1200" i="1" dirty="0">
                <a:solidFill>
                  <a:schemeClr val="tx1"/>
                </a:solidFill>
              </a:rPr>
              <a:t>Mars Sample Receiving Project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182880"/>
            <a:ext cx="987552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88720"/>
            <a:ext cx="11338560" cy="5159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583680"/>
            <a:ext cx="4850675" cy="181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i="1" dirty="0"/>
              <a:t>This document has been reviewed and determined not to contain export controlled technical data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17152" y="658368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328C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C3F5E514-38EB-4262-A95F-03E9BD4E668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457200" y="1051560"/>
            <a:ext cx="10332720" cy="0"/>
          </a:xfrm>
          <a:prstGeom prst="line">
            <a:avLst/>
          </a:prstGeom>
          <a:ln>
            <a:solidFill>
              <a:srgbClr val="00328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1097280" y="6492240"/>
            <a:ext cx="8686800" cy="0"/>
          </a:xfrm>
          <a:prstGeom prst="line">
            <a:avLst/>
          </a:prstGeom>
          <a:ln cap="rnd">
            <a:solidFill>
              <a:srgbClr val="FA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0775322-4764-42BA-8B4E-AA626397A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3" t="7303" r="8728" b="5357"/>
          <a:stretch/>
        </p:blipFill>
        <p:spPr>
          <a:xfrm>
            <a:off x="91440" y="5852160"/>
            <a:ext cx="914400" cy="912742"/>
          </a:xfrm>
          <a:prstGeom prst="ellipse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4AE961BF-E816-4398-BB10-75F7E05F8B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4" t="31172" r="19776" b="32132"/>
          <a:stretch/>
        </p:blipFill>
        <p:spPr>
          <a:xfrm>
            <a:off x="10456736" y="228600"/>
            <a:ext cx="1661209" cy="6400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3F5FB7-619F-439F-A5E6-826692FF25D0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1440" y="228600"/>
            <a:ext cx="773662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4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kern="1200" cap="small" baseline="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-228600" algn="l" defTabSz="914377" rtl="0" eaLnBrk="1" latinLnBrk="0" hangingPunct="1">
        <a:lnSpc>
          <a:spcPct val="100000"/>
        </a:lnSpc>
        <a:spcBef>
          <a:spcPts val="300"/>
        </a:spcBef>
        <a:buFont typeface="Calibri" panose="020F050202020403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687371" indent="-228594" algn="l" defTabSz="914377" rtl="0" eaLnBrk="1" latinLnBrk="0" hangingPunct="1">
        <a:lnSpc>
          <a:spcPct val="100000"/>
        </a:lnSpc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914377" indent="-228594" algn="l" defTabSz="914377" rtl="0" eaLnBrk="1" latinLnBrk="0" hangingPunct="1">
        <a:lnSpc>
          <a:spcPct val="100000"/>
        </a:lnSpc>
        <a:spcBef>
          <a:spcPts val="300"/>
        </a:spcBef>
        <a:buFont typeface="Calibri" panose="020F050202020403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914377" indent="-228594" algn="l" defTabSz="914377" rtl="0" eaLnBrk="1" latinLnBrk="0" hangingPunct="1">
        <a:lnSpc>
          <a:spcPct val="100000"/>
        </a:lnSpc>
        <a:spcBef>
          <a:spcPts val="300"/>
        </a:spcBef>
        <a:buFont typeface="Calibri" panose="020F050202020403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8.jp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E828-82C2-4FA7-BE16-087EAE950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79" y="1493501"/>
            <a:ext cx="10972800" cy="1828800"/>
          </a:xfrm>
        </p:spPr>
        <p:txBody>
          <a:bodyPr>
            <a:normAutofit/>
          </a:bodyPr>
          <a:lstStyle/>
          <a:p>
            <a:r>
              <a:rPr lang="en-US" sz="3600" b="1" dirty="0"/>
              <a:t>“How </a:t>
            </a:r>
            <a:r>
              <a:rPr lang="en-US" b="1" dirty="0"/>
              <a:t>We Will Curate Astromaterials </a:t>
            </a:r>
            <a:br>
              <a:rPr lang="en-US" b="1" dirty="0"/>
            </a:br>
            <a:r>
              <a:rPr lang="en-US" b="1" dirty="0"/>
              <a:t>from a Restricted Planet”</a:t>
            </a:r>
            <a:endParaRPr lang="en-US" b="1" dirty="0">
              <a:cs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8D21B3-034C-41AD-A68F-6388F93317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0079" y="3313592"/>
            <a:ext cx="10972800" cy="2743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Andrea D. Harrington, Ph.D.</a:t>
            </a:r>
          </a:p>
          <a:p>
            <a:r>
              <a:rPr lang="en-US" sz="2000" dirty="0">
                <a:cs typeface="Arial"/>
              </a:rPr>
              <a:t>NASA MSR Curation Lead</a:t>
            </a:r>
          </a:p>
          <a:p>
            <a:endParaRPr lang="en-US" sz="2000" dirty="0">
              <a:cs typeface="Arial"/>
            </a:endParaRPr>
          </a:p>
          <a:p>
            <a:r>
              <a:rPr lang="en-US" sz="2000" dirty="0">
                <a:cs typeface="Arial"/>
              </a:rPr>
              <a:t>November 14, 2024</a:t>
            </a:r>
          </a:p>
          <a:p>
            <a:endParaRPr lang="en-US" sz="2000" dirty="0">
              <a:cs typeface="Arial"/>
            </a:endParaRPr>
          </a:p>
          <a:p>
            <a:r>
              <a:rPr lang="en-US" sz="2000" dirty="0">
                <a:solidFill>
                  <a:schemeClr val="bg1"/>
                </a:solidFill>
                <a:cs typeface="Arial"/>
              </a:rPr>
              <a:t>Astromaterials Research &amp; Exploration Science</a:t>
            </a:r>
          </a:p>
          <a:p>
            <a:r>
              <a:rPr lang="en-US" sz="2000" dirty="0">
                <a:solidFill>
                  <a:schemeClr val="bg1"/>
                </a:solidFill>
                <a:cs typeface="Arial"/>
              </a:rPr>
              <a:t>NASA Johnson Space Center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57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449076-FB53-EFBE-AE81-381C3CAC0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n-US" altLang="en-US" dirty="0">
                <a:cs typeface="Times New Roman" pitchFamily="18" charset="0"/>
              </a:rPr>
              <a:t>The </a:t>
            </a:r>
            <a:r>
              <a:rPr lang="en-US" altLang="en-US" dirty="0">
                <a:solidFill>
                  <a:srgbClr val="0000CC"/>
                </a:solidFill>
                <a:cs typeface="Times New Roman" pitchFamily="18" charset="0"/>
              </a:rPr>
              <a:t>Astromaterials Acquisition and Curation Office </a:t>
            </a:r>
            <a:r>
              <a:rPr lang="en-US" altLang="en-US" dirty="0">
                <a:cs typeface="Times New Roman" pitchFamily="18" charset="0"/>
              </a:rPr>
              <a:t>at NASA Johnson Space Center (JSC) is charged with “</a:t>
            </a:r>
            <a:r>
              <a:rPr lang="en-US" altLang="en-US" dirty="0">
                <a:solidFill>
                  <a:srgbClr val="0000CC"/>
                </a:solidFill>
                <a:cs typeface="Times New Roman" pitchFamily="18" charset="0"/>
              </a:rPr>
              <a:t>the curation of all extraterrestrial materials under NASA control, including future NASA missions</a:t>
            </a:r>
            <a:r>
              <a:rPr lang="en-US" altLang="en-US" dirty="0">
                <a:cs typeface="Times New Roman" pitchFamily="18" charset="0"/>
              </a:rPr>
              <a:t>” as per NASA Policy Directive (NPD) 7100.10F +  derivative NPR  “Curation of Extraterrestrial Materials.”</a:t>
            </a:r>
          </a:p>
          <a:p>
            <a:pPr algn="just"/>
            <a:endParaRPr lang="en-US" altLang="en-US" dirty="0">
              <a:cs typeface="Times New Roman" pitchFamily="18" charset="0"/>
            </a:endParaRPr>
          </a:p>
          <a:p>
            <a:pPr algn="just"/>
            <a:r>
              <a:rPr lang="en-US" altLang="en-US" dirty="0">
                <a:cs typeface="Times New Roman" pitchFamily="18" charset="0"/>
              </a:rPr>
              <a:t>The Directive goes on to define Curation as including “…documentation, preservation, preparation, and distribution of samples for research, education, and public outreach.”</a:t>
            </a:r>
          </a:p>
          <a:p>
            <a:pPr lvl="1" algn="just"/>
            <a:r>
              <a:rPr lang="en-US" altLang="en-US" dirty="0">
                <a:cs typeface="Times New Roman" pitchFamily="18" charset="0"/>
              </a:rPr>
              <a:t>As a part of </a:t>
            </a:r>
            <a:r>
              <a:rPr lang="en-US" altLang="en-US" dirty="0">
                <a:solidFill>
                  <a:srgbClr val="0000CC"/>
                </a:solidFill>
                <a:cs typeface="Times New Roman" pitchFamily="18" charset="0"/>
              </a:rPr>
              <a:t>documentation and preservation, the Curation Office also coordinates sample capture, containment, and transportation to the curation facility.</a:t>
            </a:r>
          </a:p>
          <a:p>
            <a:pPr algn="just"/>
            <a:endParaRPr lang="en-US" altLang="en-US" dirty="0">
              <a:cs typeface="Times New Roman" pitchFamily="18" charset="0"/>
            </a:endParaRPr>
          </a:p>
          <a:p>
            <a:pPr algn="just"/>
            <a:r>
              <a:rPr lang="en-US" altLang="en-US" dirty="0"/>
              <a:t>A major part of the Curation Office’s charge is to </a:t>
            </a:r>
            <a:r>
              <a:rPr lang="en-US" altLang="en-US" dirty="0">
                <a:solidFill>
                  <a:srgbClr val="0000CC"/>
                </a:solidFill>
              </a:rPr>
              <a:t>integrate requirements, develop implementation strategies, and deliver a facility capable of meeting Mission goals</a:t>
            </a:r>
            <a:r>
              <a:rPr lang="en-US" altLang="en-US" dirty="0"/>
              <a:t> while satisfying requirements levied by the Project, Planetary Protection, the Agency, and Regulatory Authorities.</a:t>
            </a:r>
          </a:p>
          <a:p>
            <a:pPr algn="just"/>
            <a:endParaRPr lang="en-US" altLang="en-US" dirty="0"/>
          </a:p>
          <a:p>
            <a:pPr algn="just"/>
            <a:r>
              <a:rPr lang="en-US" altLang="en-US" dirty="0"/>
              <a:t>The MSR Collection is unique in many ways.</a:t>
            </a:r>
          </a:p>
          <a:p>
            <a:pPr lvl="1" algn="just"/>
            <a:r>
              <a:rPr lang="en-US" altLang="en-US" dirty="0"/>
              <a:t>Mission infrastructure – Sample returned in multiple layer of containment and in individual tubes not designed to be easily opened. </a:t>
            </a:r>
          </a:p>
          <a:p>
            <a:pPr lvl="1" algn="just"/>
            <a:r>
              <a:rPr lang="en-US" altLang="en-US" dirty="0"/>
              <a:t>Geological diversity – Collection will be made up of gas and varied solid samples (e.g., cores and regolith comprised on igneous, sedimentary, carbonaceous, and potentially biological materials. </a:t>
            </a:r>
          </a:p>
          <a:p>
            <a:pPr lvl="1" algn="just"/>
            <a:r>
              <a:rPr lang="en-US" altLang="en-US" dirty="0"/>
              <a:t>Management of the Collection – The Collection will be jointly managed by both NASA and ESA Curation during the project and potentially beyond.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17FE51-46AA-3363-6106-09981485C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Astromaterials Acquisition &amp; Curation Office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AFF1F6-6655-C117-D355-320C1BD3E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1514605-A810-30FA-FE53-2C0CAF20D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324939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3D5C0A-360A-0033-B767-401C14C2E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solidFill>
                  <a:srgbClr val="0000CC"/>
                </a:solidFill>
              </a:rPr>
              <a:t>Curation begins with the initial planning and design of the sample return mission</a:t>
            </a:r>
            <a:r>
              <a:rPr lang="en-US" altLang="en-US" sz="2400" dirty="0"/>
              <a:t>, and is carried through every aspect of the mission due to: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/>
              <a:t>Heritage Knowledge – By carrying over information from past missions, lessons learned can be put in place to try to ensure a more successful mission. Two prime examples:</a:t>
            </a:r>
          </a:p>
          <a:p>
            <a:pPr lvl="2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1600" dirty="0"/>
              <a:t>Material Compatibility with Contamination Control Requirements</a:t>
            </a:r>
          </a:p>
          <a:p>
            <a:pPr lvl="2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1600" dirty="0"/>
              <a:t>Proper budgeting (time and financial) for manufacturing of scientific blanks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/>
              <a:t>Sufficient Contingencies and </a:t>
            </a:r>
            <a:r>
              <a:rPr lang="en-US" altLang="en-US" sz="2000" dirty="0">
                <a:solidFill>
                  <a:srgbClr val="0000CC"/>
                </a:solidFill>
              </a:rPr>
              <a:t>Contamination Knowledge (CK) Samples </a:t>
            </a:r>
            <a:r>
              <a:rPr lang="en-US" altLang="en-US" sz="2000" dirty="0"/>
              <a:t>– This is the only way to ensure that the science return on samples, particularly if something unexpected happens.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/>
              <a:t>Enable Objective-Driven &amp; Opportunity Science – Characterize and allocate samples to </a:t>
            </a:r>
            <a:r>
              <a:rPr lang="en-US" altLang="en-US" sz="2000" dirty="0">
                <a:solidFill>
                  <a:srgbClr val="0000CC"/>
                </a:solidFill>
              </a:rPr>
              <a:t>accomplish Project science goals and early science</a:t>
            </a:r>
            <a:r>
              <a:rPr lang="en-US" altLang="en-US" sz="2000" dirty="0"/>
              <a:t>. 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/>
              <a:t>Enable Future Science – </a:t>
            </a:r>
            <a:r>
              <a:rPr lang="en-US" altLang="en-US" sz="2000" dirty="0">
                <a:solidFill>
                  <a:srgbClr val="0000CC"/>
                </a:solidFill>
              </a:rPr>
              <a:t>Conserve a representative quantity of pristine samples for future generations </a:t>
            </a:r>
            <a:r>
              <a:rPr lang="en-US" altLang="en-US" sz="2000" dirty="0"/>
              <a:t>of scientists with innovative ideas and more advanced analytical equipment.</a:t>
            </a:r>
          </a:p>
          <a:p>
            <a:pPr marL="0" indent="0">
              <a:buNone/>
            </a:pPr>
            <a:endParaRPr lang="en-US" altLang="en-US" sz="8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altLang="en-US" b="1" dirty="0">
                <a:solidFill>
                  <a:srgbClr val="0000CC"/>
                </a:solidFill>
              </a:rPr>
              <a:t>Proper curation ensures short and long-term science objectives are achieved</a:t>
            </a:r>
            <a:r>
              <a:rPr lang="en-US" altLang="en-US" dirty="0">
                <a:solidFill>
                  <a:srgbClr val="0000CC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D367CD-1773-6FFB-F57D-ABC02E356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Curation of Astromaterials is More than Storage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6C6962-0F8D-BF3C-D839-DD94490F5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936BB28-33FE-B9FD-4FBD-C888F9055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158102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7633-D7F3-4FDE-9D90-D86919A0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/>
              </a:rPr>
              <a:t>JSC’s Astromaterials Acquisition &amp; Curation Office</a:t>
            </a:r>
            <a:endParaRPr lang="en-US" dirty="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237CD415-6A37-4186-B40A-27A498F110F2}"/>
              </a:ext>
            </a:extLst>
          </p:cNvPr>
          <p:cNvGrpSpPr>
            <a:grpSpLocks/>
          </p:cNvGrpSpPr>
          <p:nvPr/>
        </p:nvGrpSpPr>
        <p:grpSpPr bwMode="auto">
          <a:xfrm>
            <a:off x="311984" y="1176287"/>
            <a:ext cx="8885238" cy="2297113"/>
            <a:chOff x="168662" y="1332439"/>
            <a:chExt cx="11848300" cy="229720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ounded Rectangle 1">
              <a:extLst>
                <a:ext uri="{FF2B5EF4-FFF2-40B4-BE49-F238E27FC236}">
                  <a16:creationId xmlns:a16="http://schemas.microsoft.com/office/drawing/2014/main" id="{D973AC20-559B-4A20-8BB7-49A811075140}"/>
                </a:ext>
              </a:extLst>
            </p:cNvPr>
            <p:cNvSpPr/>
            <p:nvPr/>
          </p:nvSpPr>
          <p:spPr>
            <a:xfrm>
              <a:off x="168662" y="1332439"/>
              <a:ext cx="1553806" cy="2286094"/>
            </a:xfrm>
            <a:prstGeom prst="roundRect">
              <a:avLst>
                <a:gd name="adj" fmla="val 8313"/>
              </a:avLst>
            </a:prstGeom>
            <a:grpFill/>
            <a:ln w="28575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70C0"/>
                  </a:solidFill>
                </a:rPr>
                <a:t>Lunar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(1969) 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Apollo program lunar rocks and soils; Luna samples</a:t>
              </a: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30E6E2F6-AA26-48A4-9169-41D9D031762B}"/>
                </a:ext>
              </a:extLst>
            </p:cNvPr>
            <p:cNvSpPr/>
            <p:nvPr/>
          </p:nvSpPr>
          <p:spPr>
            <a:xfrm>
              <a:off x="1883352" y="1332439"/>
              <a:ext cx="1555923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70C0"/>
                  </a:solidFill>
                </a:rPr>
                <a:t>Meteorite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(1977)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Antarctic Search for Meteorites (ANSMET) program</a:t>
              </a:r>
            </a:p>
          </p:txBody>
        </p:sp>
        <p:sp>
          <p:nvSpPr>
            <p:cNvPr id="9" name="Rounded Rectangle 20">
              <a:extLst>
                <a:ext uri="{FF2B5EF4-FFF2-40B4-BE49-F238E27FC236}">
                  <a16:creationId xmlns:a16="http://schemas.microsoft.com/office/drawing/2014/main" id="{39AC57DC-9820-4A2B-828E-0EADA2673083}"/>
                </a:ext>
              </a:extLst>
            </p:cNvPr>
            <p:cNvSpPr/>
            <p:nvPr/>
          </p:nvSpPr>
          <p:spPr>
            <a:xfrm>
              <a:off x="3600160" y="1343552"/>
              <a:ext cx="1553806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1600" b="1" dirty="0">
                  <a:solidFill>
                    <a:srgbClr val="0070C0"/>
                  </a:solidFill>
                </a:rPr>
                <a:t>Cosmic Dust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(1981) 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Cosmic dust grains from Earth’s stratosphere from high altitude aircraft</a:t>
              </a:r>
            </a:p>
          </p:txBody>
        </p:sp>
        <p:sp>
          <p:nvSpPr>
            <p:cNvPr id="10" name="Rounded Rectangle 21">
              <a:extLst>
                <a:ext uri="{FF2B5EF4-FFF2-40B4-BE49-F238E27FC236}">
                  <a16:creationId xmlns:a16="http://schemas.microsoft.com/office/drawing/2014/main" id="{1AB0C769-DF53-41FE-B967-0A1A42F7B338}"/>
                </a:ext>
              </a:extLst>
            </p:cNvPr>
            <p:cNvSpPr/>
            <p:nvPr/>
          </p:nvSpPr>
          <p:spPr>
            <a:xfrm>
              <a:off x="5314851" y="1332439"/>
              <a:ext cx="1555922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720" rIns="45720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1350" b="1" dirty="0" err="1">
                  <a:solidFill>
                    <a:srgbClr val="0070C0"/>
                  </a:solidFill>
                </a:rPr>
                <a:t>Microparticle</a:t>
              </a:r>
              <a:r>
                <a:rPr lang="en-US" sz="1350" b="1" dirty="0">
                  <a:solidFill>
                    <a:srgbClr val="0070C0"/>
                  </a:solidFill>
                </a:rPr>
                <a:t> Impact Col.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(1985)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Space exposed hardware from spacecraft </a:t>
              </a:r>
            </a:p>
          </p:txBody>
        </p:sp>
        <p:sp>
          <p:nvSpPr>
            <p:cNvPr id="11" name="Rounded Rectangle 31">
              <a:extLst>
                <a:ext uri="{FF2B5EF4-FFF2-40B4-BE49-F238E27FC236}">
                  <a16:creationId xmlns:a16="http://schemas.microsoft.com/office/drawing/2014/main" id="{53EED967-5651-4FEB-8CBC-5BF21F6A0BB6}"/>
                </a:ext>
              </a:extLst>
            </p:cNvPr>
            <p:cNvSpPr/>
            <p:nvPr/>
          </p:nvSpPr>
          <p:spPr>
            <a:xfrm>
              <a:off x="7031658" y="1332439"/>
              <a:ext cx="1553806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70C0"/>
                  </a:solidFill>
                </a:rPr>
                <a:t>Genesis</a:t>
              </a:r>
              <a:r>
                <a:rPr lang="en-US" b="1" dirty="0">
                  <a:solidFill>
                    <a:srgbClr val="0070C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(2004)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Genesis solar wind samples at Earth-Sun L1 point</a:t>
              </a:r>
            </a:p>
          </p:txBody>
        </p:sp>
        <p:sp>
          <p:nvSpPr>
            <p:cNvPr id="12" name="Rounded Rectangle 32">
              <a:extLst>
                <a:ext uri="{FF2B5EF4-FFF2-40B4-BE49-F238E27FC236}">
                  <a16:creationId xmlns:a16="http://schemas.microsoft.com/office/drawing/2014/main" id="{6B2CAF3F-F21F-4E96-9F4A-4B3437326746}"/>
                </a:ext>
              </a:extLst>
            </p:cNvPr>
            <p:cNvSpPr/>
            <p:nvPr/>
          </p:nvSpPr>
          <p:spPr>
            <a:xfrm>
              <a:off x="8746348" y="1343552"/>
              <a:ext cx="1555923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sv-SE" sz="1600" b="1" dirty="0">
                  <a:solidFill>
                    <a:srgbClr val="0070C0"/>
                  </a:solidFill>
                </a:rPr>
                <a:t>Stardust 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(2006)</a:t>
              </a:r>
            </a:p>
            <a:p>
              <a:pPr algn="ctr">
                <a:defRPr/>
              </a:pPr>
              <a:r>
                <a:rPr lang="sv-SE" sz="1100" dirty="0">
                  <a:solidFill>
                    <a:prstClr val="black"/>
                  </a:solidFill>
                </a:rPr>
                <a:t>Cometary and interstellar samples from Comet Wild 2</a:t>
              </a:r>
            </a:p>
          </p:txBody>
        </p:sp>
        <p:sp>
          <p:nvSpPr>
            <p:cNvPr id="13" name="Rounded Rectangle 33">
              <a:extLst>
                <a:ext uri="{FF2B5EF4-FFF2-40B4-BE49-F238E27FC236}">
                  <a16:creationId xmlns:a16="http://schemas.microsoft.com/office/drawing/2014/main" id="{5BD0B6BC-370F-4011-950D-23B2BDB15908}"/>
                </a:ext>
              </a:extLst>
            </p:cNvPr>
            <p:cNvSpPr/>
            <p:nvPr/>
          </p:nvSpPr>
          <p:spPr>
            <a:xfrm>
              <a:off x="10463156" y="1332439"/>
              <a:ext cx="1553806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 err="1">
                  <a:solidFill>
                    <a:srgbClr val="0070C0"/>
                  </a:solidFill>
                </a:rPr>
                <a:t>Hayabusa</a:t>
              </a:r>
              <a:endParaRPr lang="en-US" sz="1600" b="1" dirty="0">
                <a:solidFill>
                  <a:srgbClr val="0070C0"/>
                </a:solidFill>
              </a:endParaRP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(2012) 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Samples collected from JAXA asteroid mission to </a:t>
              </a:r>
              <a:r>
                <a:rPr lang="en-US" sz="1100" dirty="0" err="1">
                  <a:solidFill>
                    <a:prstClr val="black"/>
                  </a:solidFill>
                </a:rPr>
                <a:t>Itokawa</a:t>
              </a:r>
              <a:r>
                <a:rPr lang="en-US" sz="1100" dirty="0">
                  <a:solidFill>
                    <a:prstClr val="black"/>
                  </a:solidFill>
                </a:rPr>
                <a:t> </a:t>
              </a:r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02C8B5BA-6A2E-4D78-9730-4F030A1EC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5745" y="2745278"/>
              <a:ext cx="1419121" cy="7805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6E6072B1-03AD-4085-B28A-BF9AB74F3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6161" y="2720278"/>
              <a:ext cx="1372190" cy="8465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2">
              <a:extLst>
                <a:ext uri="{FF2B5EF4-FFF2-40B4-BE49-F238E27FC236}">
                  <a16:creationId xmlns:a16="http://schemas.microsoft.com/office/drawing/2014/main" id="{7BBEED65-64E8-4695-99C3-0E0B2CAD5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3973283" y="2518635"/>
              <a:ext cx="871099" cy="11874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4">
              <a:extLst>
                <a:ext uri="{FF2B5EF4-FFF2-40B4-BE49-F238E27FC236}">
                  <a16:creationId xmlns:a16="http://schemas.microsoft.com/office/drawing/2014/main" id="{C9A977B0-4532-4218-9BE5-2C8F01A62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399157" y="2547501"/>
              <a:ext cx="859573" cy="11289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B3FCF05C-DC52-48A9-903B-F8CF9422E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0843" y="2687594"/>
              <a:ext cx="1237404" cy="8328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F4B17F0C-8716-4773-8065-9EE473BAD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93"/>
            <a:stretch>
              <a:fillRect/>
            </a:stretch>
          </p:blipFill>
          <p:spPr bwMode="auto">
            <a:xfrm>
              <a:off x="2127499" y="2651803"/>
              <a:ext cx="1130159" cy="8739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7">
              <a:extLst>
                <a:ext uri="{FF2B5EF4-FFF2-40B4-BE49-F238E27FC236}">
                  <a16:creationId xmlns:a16="http://schemas.microsoft.com/office/drawing/2014/main" id="{EC34C2E5-26B0-4831-9072-FC4F4690D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661" y="2687594"/>
              <a:ext cx="738483" cy="80494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B405DA2-87F3-43C1-BF50-4539B81B0EA9}"/>
              </a:ext>
            </a:extLst>
          </p:cNvPr>
          <p:cNvSpPr txBox="1"/>
          <p:nvPr/>
        </p:nvSpPr>
        <p:spPr>
          <a:xfrm>
            <a:off x="1538288" y="3571824"/>
            <a:ext cx="2703512" cy="461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prstClr val="black"/>
                </a:solidFill>
                <a:latin typeface="Calibri"/>
              </a:rPr>
              <a:t>Our Near Future . . .</a:t>
            </a:r>
          </a:p>
        </p:txBody>
      </p:sp>
      <p:sp>
        <p:nvSpPr>
          <p:cNvPr id="22" name="Rounded Rectangle 36">
            <a:extLst>
              <a:ext uri="{FF2B5EF4-FFF2-40B4-BE49-F238E27FC236}">
                <a16:creationId xmlns:a16="http://schemas.microsoft.com/office/drawing/2014/main" id="{CF19B620-100B-40DB-A744-110B287DBEF4}"/>
              </a:ext>
            </a:extLst>
          </p:cNvPr>
          <p:cNvSpPr/>
          <p:nvPr/>
        </p:nvSpPr>
        <p:spPr>
          <a:xfrm>
            <a:off x="10716457" y="1163586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OSIRIS-</a:t>
            </a:r>
            <a:r>
              <a:rPr lang="en-US" sz="1600" b="1" dirty="0" err="1">
                <a:solidFill>
                  <a:srgbClr val="0070C0"/>
                </a:solidFill>
              </a:rPr>
              <a:t>REx</a:t>
            </a:r>
            <a:endParaRPr lang="en-US" sz="1600" b="1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(2023)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Asteroid sample return from 101955 </a:t>
            </a:r>
            <a:r>
              <a:rPr lang="en-US" sz="1100" dirty="0" err="1">
                <a:solidFill>
                  <a:prstClr val="black"/>
                </a:solidFill>
              </a:rPr>
              <a:t>Bennu</a:t>
            </a:r>
            <a:r>
              <a:rPr lang="en-US" sz="1100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23" name="Rounded Rectangle 37">
            <a:extLst>
              <a:ext uri="{FF2B5EF4-FFF2-40B4-BE49-F238E27FC236}">
                <a16:creationId xmlns:a16="http://schemas.microsoft.com/office/drawing/2014/main" id="{6E833DBD-A0DB-483B-AF60-72FFC8048D2A}"/>
              </a:ext>
            </a:extLst>
          </p:cNvPr>
          <p:cNvSpPr/>
          <p:nvPr/>
        </p:nvSpPr>
        <p:spPr>
          <a:xfrm>
            <a:off x="9317871" y="1176287"/>
            <a:ext cx="1277937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 err="1">
                <a:solidFill>
                  <a:srgbClr val="0070C0"/>
                </a:solidFill>
              </a:rPr>
              <a:t>Hayabusa</a:t>
            </a:r>
            <a:r>
              <a:rPr lang="en-US" sz="1600" b="1" dirty="0">
                <a:solidFill>
                  <a:srgbClr val="0070C0"/>
                </a:solidFill>
              </a:rPr>
              <a:t> II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(2020) 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Subset of samples collected from JAXA asteroid mission to (162173) 1999 JU</a:t>
            </a:r>
            <a:r>
              <a:rPr lang="en-US" sz="1100" baseline="-25000" dirty="0">
                <a:solidFill>
                  <a:prstClr val="black"/>
                </a:solidFill>
              </a:rPr>
              <a:t>3</a:t>
            </a:r>
            <a:r>
              <a:rPr lang="en-US" sz="1100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24" name="Rounded Rectangle 38">
            <a:extLst>
              <a:ext uri="{FF2B5EF4-FFF2-40B4-BE49-F238E27FC236}">
                <a16:creationId xmlns:a16="http://schemas.microsoft.com/office/drawing/2014/main" id="{F53DCF0B-91CE-4F76-BD87-6C8E37162C78}"/>
              </a:ext>
            </a:extLst>
          </p:cNvPr>
          <p:cNvSpPr/>
          <p:nvPr/>
        </p:nvSpPr>
        <p:spPr>
          <a:xfrm>
            <a:off x="7905750" y="4122686"/>
            <a:ext cx="1220788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 err="1">
                <a:solidFill>
                  <a:srgbClr val="0070C0"/>
                </a:solidFill>
              </a:rPr>
              <a:t>Phobos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(late 2020s) 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10% of a JAXA mission to bring back </a:t>
            </a:r>
            <a:r>
              <a:rPr lang="en-US" sz="1100" dirty="0" err="1">
                <a:solidFill>
                  <a:prstClr val="black"/>
                </a:solidFill>
              </a:rPr>
              <a:t>Phobos</a:t>
            </a:r>
            <a:r>
              <a:rPr lang="en-US" sz="1100" dirty="0">
                <a:solidFill>
                  <a:prstClr val="black"/>
                </a:solidFill>
              </a:rPr>
              <a:t> material</a:t>
            </a:r>
          </a:p>
          <a:p>
            <a:pPr algn="ctr">
              <a:defRPr/>
            </a:pP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100" dirty="0">
                <a:solidFill>
                  <a:prstClr val="black"/>
                </a:solidFill>
              </a:rPr>
              <a:t>JAXA sample return mission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70C0"/>
                </a:solidFill>
              </a:rPr>
              <a:t>MMX</a:t>
            </a:r>
            <a:endParaRPr lang="en-US" sz="1100" b="1" dirty="0">
              <a:solidFill>
                <a:srgbClr val="0070C0"/>
              </a:solidFill>
            </a:endParaRPr>
          </a:p>
        </p:txBody>
      </p:sp>
      <p:pic>
        <p:nvPicPr>
          <p:cNvPr id="25" name="Picture 43">
            <a:extLst>
              <a:ext uri="{FF2B5EF4-FFF2-40B4-BE49-F238E27FC236}">
                <a16:creationId xmlns:a16="http://schemas.microsoft.com/office/drawing/2014/main" id="{E179A60D-B2B4-4340-BC5C-A3FDE7852F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569" y="2282774"/>
            <a:ext cx="936625" cy="1073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26" name="Picture 44">
            <a:extLst>
              <a:ext uri="{FF2B5EF4-FFF2-40B4-BE49-F238E27FC236}">
                <a16:creationId xmlns:a16="http://schemas.microsoft.com/office/drawing/2014/main" id="{EF805D84-9E48-4C69-B31D-853E3B3A3B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95" y="2595512"/>
            <a:ext cx="849312" cy="800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pic>
      <p:sp>
        <p:nvSpPr>
          <p:cNvPr id="27" name="Striped Right Arrow 48">
            <a:extLst>
              <a:ext uri="{FF2B5EF4-FFF2-40B4-BE49-F238E27FC236}">
                <a16:creationId xmlns:a16="http://schemas.microsoft.com/office/drawing/2014/main" id="{AAD55FE3-1044-4FFE-8C43-C16271FEC3C8}"/>
              </a:ext>
            </a:extLst>
          </p:cNvPr>
          <p:cNvSpPr/>
          <p:nvPr/>
        </p:nvSpPr>
        <p:spPr>
          <a:xfrm>
            <a:off x="4341902" y="4184599"/>
            <a:ext cx="793750" cy="779462"/>
          </a:xfrm>
          <a:prstGeom prst="stripedRightArrow">
            <a:avLst>
              <a:gd name="adj1" fmla="val 43666"/>
              <a:gd name="adj2" fmla="val 5739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60CD0CD0-71D6-4E01-83D4-38D5CEC9109B}"/>
              </a:ext>
            </a:extLst>
          </p:cNvPr>
          <p:cNvSpPr/>
          <p:nvPr/>
        </p:nvSpPr>
        <p:spPr>
          <a:xfrm>
            <a:off x="5455467" y="4122686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Moon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(2020s)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Non-volatile-rich </a:t>
            </a:r>
            <a:r>
              <a:rPr lang="en-US" sz="1100" dirty="0" err="1">
                <a:solidFill>
                  <a:prstClr val="black"/>
                </a:solidFill>
              </a:rPr>
              <a:t>farside</a:t>
            </a:r>
            <a:r>
              <a:rPr lang="en-US" sz="1100" dirty="0">
                <a:solidFill>
                  <a:prstClr val="black"/>
                </a:solidFill>
              </a:rPr>
              <a:t>/polar sample return</a:t>
            </a:r>
          </a:p>
          <a:p>
            <a:pPr algn="ctr">
              <a:defRPr/>
            </a:pP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100" dirty="0">
                <a:solidFill>
                  <a:prstClr val="black"/>
                </a:solidFill>
              </a:rPr>
              <a:t>Next New Frontiers Call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9" name="Rounded Rectangle 40">
            <a:extLst>
              <a:ext uri="{FF2B5EF4-FFF2-40B4-BE49-F238E27FC236}">
                <a16:creationId xmlns:a16="http://schemas.microsoft.com/office/drawing/2014/main" id="{A0C8307A-B8F9-4734-AD63-9F786581EFC6}"/>
              </a:ext>
            </a:extLst>
          </p:cNvPr>
          <p:cNvSpPr/>
          <p:nvPr/>
        </p:nvSpPr>
        <p:spPr>
          <a:xfrm>
            <a:off x="6681789" y="4122686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Comet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(2020s)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Cold curated (?) surface sample return from a comet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Next New Frontiers Call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E5BDD9-2314-4F3B-A107-2D10B76B5180}"/>
              </a:ext>
            </a:extLst>
          </p:cNvPr>
          <p:cNvSpPr txBox="1"/>
          <p:nvPr/>
        </p:nvSpPr>
        <p:spPr>
          <a:xfrm>
            <a:off x="5413375" y="3571824"/>
            <a:ext cx="4926014" cy="461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prstClr val="black"/>
                </a:solidFill>
                <a:latin typeface="Calibri"/>
              </a:rPr>
              <a:t>Our More Distant Future . . .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91AB96A-3594-4FE5-81DA-152110CFA9FC}"/>
              </a:ext>
            </a:extLst>
          </p:cNvPr>
          <p:cNvSpPr/>
          <p:nvPr/>
        </p:nvSpPr>
        <p:spPr>
          <a:xfrm>
            <a:off x="9200291" y="4119511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Mars 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1600" dirty="0">
                <a:solidFill>
                  <a:prstClr val="black"/>
                </a:solidFill>
              </a:rPr>
              <a:t>2030+) 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Various Mars Sample Return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Over 50 years in the planning (est. 1964)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890453-15FA-47FF-BE33-16978DB9C900}"/>
              </a:ext>
            </a:extLst>
          </p:cNvPr>
          <p:cNvSpPr txBox="1"/>
          <p:nvPr/>
        </p:nvSpPr>
        <p:spPr>
          <a:xfrm>
            <a:off x="4082369" y="5116461"/>
            <a:ext cx="1279525" cy="13223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i="1" dirty="0">
                <a:solidFill>
                  <a:prstClr val="black"/>
                </a:solidFill>
                <a:latin typeface="Calibri"/>
              </a:rPr>
              <a:t>Authority from NPD 7100.10F +  derivative NPR</a:t>
            </a:r>
          </a:p>
        </p:txBody>
      </p:sp>
      <p:sp>
        <p:nvSpPr>
          <p:cNvPr id="34" name="Rounded Rectangle 28">
            <a:extLst>
              <a:ext uri="{FF2B5EF4-FFF2-40B4-BE49-F238E27FC236}">
                <a16:creationId xmlns:a16="http://schemas.microsoft.com/office/drawing/2014/main" id="{A9F53EF3-801B-48C5-87F0-E2F743478D6B}"/>
              </a:ext>
            </a:extLst>
          </p:cNvPr>
          <p:cNvSpPr/>
          <p:nvPr/>
        </p:nvSpPr>
        <p:spPr>
          <a:xfrm>
            <a:off x="2158118" y="4103636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Artemis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(~2026)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Lunar polar region;</a:t>
            </a: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100" dirty="0">
                <a:solidFill>
                  <a:prstClr val="black"/>
                </a:solidFill>
              </a:rPr>
              <a:t> Lunar rocks, soils, and volatiles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6386" name="Picture 2" descr="Image result for nasa artemis">
            <a:extLst>
              <a:ext uri="{FF2B5EF4-FFF2-40B4-BE49-F238E27FC236}">
                <a16:creationId xmlns:a16="http://schemas.microsoft.com/office/drawing/2014/main" id="{8F8CE49B-5DAB-4702-AE8B-CC9B0ABAC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363" y="5495110"/>
            <a:ext cx="866497" cy="80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5DA2E6-96E8-4691-9F16-9F0DCA988BD1}"/>
              </a:ext>
            </a:extLst>
          </p:cNvPr>
          <p:cNvSpPr/>
          <p:nvPr/>
        </p:nvSpPr>
        <p:spPr>
          <a:xfrm>
            <a:off x="9174164" y="4119511"/>
            <a:ext cx="1165225" cy="2270125"/>
          </a:xfrm>
          <a:prstGeom prst="roundRect">
            <a:avLst>
              <a:gd name="adj" fmla="val 9193"/>
            </a:avLst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711CA0D-A897-4AB0-9B18-3B4944B5925F}"/>
              </a:ext>
            </a:extLst>
          </p:cNvPr>
          <p:cNvSpPr/>
          <p:nvPr/>
        </p:nvSpPr>
        <p:spPr>
          <a:xfrm>
            <a:off x="332622" y="1158875"/>
            <a:ext cx="1165225" cy="2270125"/>
          </a:xfrm>
          <a:prstGeom prst="roundRect">
            <a:avLst>
              <a:gd name="adj" fmla="val 9193"/>
            </a:avLst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1B6B5-4A55-5337-1F60-F022D155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3347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7633-D7F3-4FDE-9D90-D86919A0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/>
              </a:rPr>
              <a:t>JSC’s Astromaterials Acquisition &amp; Curation Office</a:t>
            </a:r>
            <a:endParaRPr lang="en-US" dirty="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237CD415-6A37-4186-B40A-27A498F110F2}"/>
              </a:ext>
            </a:extLst>
          </p:cNvPr>
          <p:cNvGrpSpPr>
            <a:grpSpLocks/>
          </p:cNvGrpSpPr>
          <p:nvPr/>
        </p:nvGrpSpPr>
        <p:grpSpPr bwMode="auto">
          <a:xfrm>
            <a:off x="311984" y="1176287"/>
            <a:ext cx="8885238" cy="2297113"/>
            <a:chOff x="168662" y="1332439"/>
            <a:chExt cx="11848300" cy="229720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ounded Rectangle 1">
              <a:extLst>
                <a:ext uri="{FF2B5EF4-FFF2-40B4-BE49-F238E27FC236}">
                  <a16:creationId xmlns:a16="http://schemas.microsoft.com/office/drawing/2014/main" id="{D973AC20-559B-4A20-8BB7-49A811075140}"/>
                </a:ext>
              </a:extLst>
            </p:cNvPr>
            <p:cNvSpPr/>
            <p:nvPr/>
          </p:nvSpPr>
          <p:spPr>
            <a:xfrm>
              <a:off x="168662" y="1332439"/>
              <a:ext cx="1553806" cy="2286094"/>
            </a:xfrm>
            <a:prstGeom prst="roundRect">
              <a:avLst>
                <a:gd name="adj" fmla="val 8313"/>
              </a:avLst>
            </a:prstGeom>
            <a:grpFill/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70C0"/>
                  </a:solidFill>
                </a:rPr>
                <a:t>Lunar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(1969) 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Apollo program lunar rocks and soils; Luna samples</a:t>
              </a: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30E6E2F6-AA26-48A4-9169-41D9D031762B}"/>
                </a:ext>
              </a:extLst>
            </p:cNvPr>
            <p:cNvSpPr/>
            <p:nvPr/>
          </p:nvSpPr>
          <p:spPr>
            <a:xfrm>
              <a:off x="1883352" y="1332439"/>
              <a:ext cx="1555923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70C0"/>
                  </a:solidFill>
                </a:rPr>
                <a:t>Meteorite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(1977)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Antarctic Search for Meteorites (ANSMET) program</a:t>
              </a:r>
            </a:p>
          </p:txBody>
        </p:sp>
        <p:sp>
          <p:nvSpPr>
            <p:cNvPr id="9" name="Rounded Rectangle 20">
              <a:extLst>
                <a:ext uri="{FF2B5EF4-FFF2-40B4-BE49-F238E27FC236}">
                  <a16:creationId xmlns:a16="http://schemas.microsoft.com/office/drawing/2014/main" id="{39AC57DC-9820-4A2B-828E-0EADA2673083}"/>
                </a:ext>
              </a:extLst>
            </p:cNvPr>
            <p:cNvSpPr/>
            <p:nvPr/>
          </p:nvSpPr>
          <p:spPr>
            <a:xfrm>
              <a:off x="3600160" y="1343552"/>
              <a:ext cx="1553806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1600" b="1" dirty="0">
                  <a:solidFill>
                    <a:srgbClr val="0070C0"/>
                  </a:solidFill>
                </a:rPr>
                <a:t>Cosmic Dust</a:t>
              </a:r>
            </a:p>
            <a:p>
              <a:pPr algn="ctr">
                <a:lnSpc>
                  <a:spcPct val="80000"/>
                </a:lnSpc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(1981) 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Cosmic dust grains from Earth’s stratosphere from high altitude aircraft</a:t>
              </a:r>
            </a:p>
          </p:txBody>
        </p:sp>
        <p:sp>
          <p:nvSpPr>
            <p:cNvPr id="10" name="Rounded Rectangle 21">
              <a:extLst>
                <a:ext uri="{FF2B5EF4-FFF2-40B4-BE49-F238E27FC236}">
                  <a16:creationId xmlns:a16="http://schemas.microsoft.com/office/drawing/2014/main" id="{1AB0C769-DF53-41FE-B967-0A1A42F7B338}"/>
                </a:ext>
              </a:extLst>
            </p:cNvPr>
            <p:cNvSpPr/>
            <p:nvPr/>
          </p:nvSpPr>
          <p:spPr>
            <a:xfrm>
              <a:off x="5314851" y="1332439"/>
              <a:ext cx="1555922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5720" rIns="45720"/>
            <a:lstStyle/>
            <a:p>
              <a:pPr algn="ctr">
                <a:lnSpc>
                  <a:spcPct val="80000"/>
                </a:lnSpc>
                <a:defRPr/>
              </a:pPr>
              <a:r>
                <a:rPr lang="en-US" sz="1350" b="1" dirty="0" err="1">
                  <a:solidFill>
                    <a:srgbClr val="0070C0"/>
                  </a:solidFill>
                </a:rPr>
                <a:t>Microparticle</a:t>
              </a:r>
              <a:r>
                <a:rPr lang="en-US" sz="1350" b="1" dirty="0">
                  <a:solidFill>
                    <a:srgbClr val="0070C0"/>
                  </a:solidFill>
                </a:rPr>
                <a:t> Impact Col.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(1985)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Space exposed hardware from spacecraft </a:t>
              </a:r>
            </a:p>
          </p:txBody>
        </p:sp>
        <p:sp>
          <p:nvSpPr>
            <p:cNvPr id="11" name="Rounded Rectangle 31">
              <a:extLst>
                <a:ext uri="{FF2B5EF4-FFF2-40B4-BE49-F238E27FC236}">
                  <a16:creationId xmlns:a16="http://schemas.microsoft.com/office/drawing/2014/main" id="{53EED967-5651-4FEB-8CBC-5BF21F6A0BB6}"/>
                </a:ext>
              </a:extLst>
            </p:cNvPr>
            <p:cNvSpPr/>
            <p:nvPr/>
          </p:nvSpPr>
          <p:spPr>
            <a:xfrm>
              <a:off x="7031658" y="1332439"/>
              <a:ext cx="1553806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70C0"/>
                  </a:solidFill>
                </a:rPr>
                <a:t>Genesis</a:t>
              </a:r>
              <a:r>
                <a:rPr lang="en-US" b="1" dirty="0">
                  <a:solidFill>
                    <a:srgbClr val="0070C0"/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(2004)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Genesis solar wind samples at Earth-Sun L1 point</a:t>
              </a:r>
            </a:p>
          </p:txBody>
        </p:sp>
        <p:sp>
          <p:nvSpPr>
            <p:cNvPr id="12" name="Rounded Rectangle 32">
              <a:extLst>
                <a:ext uri="{FF2B5EF4-FFF2-40B4-BE49-F238E27FC236}">
                  <a16:creationId xmlns:a16="http://schemas.microsoft.com/office/drawing/2014/main" id="{6B2CAF3F-F21F-4E96-9F4A-4B3437326746}"/>
                </a:ext>
              </a:extLst>
            </p:cNvPr>
            <p:cNvSpPr/>
            <p:nvPr/>
          </p:nvSpPr>
          <p:spPr>
            <a:xfrm>
              <a:off x="8746348" y="1343552"/>
              <a:ext cx="1555923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sv-SE" sz="1600" b="1" dirty="0">
                  <a:solidFill>
                    <a:srgbClr val="0070C0"/>
                  </a:solidFill>
                </a:rPr>
                <a:t>Stardust </a:t>
              </a: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(2006)</a:t>
              </a:r>
            </a:p>
            <a:p>
              <a:pPr algn="ctr">
                <a:defRPr/>
              </a:pPr>
              <a:r>
                <a:rPr lang="sv-SE" sz="1100" dirty="0">
                  <a:solidFill>
                    <a:prstClr val="black"/>
                  </a:solidFill>
                </a:rPr>
                <a:t>Cometary and interstellar samples from Comet Wild 2</a:t>
              </a:r>
            </a:p>
          </p:txBody>
        </p:sp>
        <p:sp>
          <p:nvSpPr>
            <p:cNvPr id="13" name="Rounded Rectangle 33">
              <a:extLst>
                <a:ext uri="{FF2B5EF4-FFF2-40B4-BE49-F238E27FC236}">
                  <a16:creationId xmlns:a16="http://schemas.microsoft.com/office/drawing/2014/main" id="{5BD0B6BC-370F-4011-950D-23B2BDB15908}"/>
                </a:ext>
              </a:extLst>
            </p:cNvPr>
            <p:cNvSpPr/>
            <p:nvPr/>
          </p:nvSpPr>
          <p:spPr>
            <a:xfrm>
              <a:off x="10463156" y="1332439"/>
              <a:ext cx="1553806" cy="2286094"/>
            </a:xfrm>
            <a:prstGeom prst="roundRect">
              <a:avLst>
                <a:gd name="adj" fmla="val 8313"/>
              </a:avLst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 err="1">
                  <a:solidFill>
                    <a:srgbClr val="0070C0"/>
                  </a:solidFill>
                </a:rPr>
                <a:t>Hayabusa</a:t>
              </a:r>
              <a:endParaRPr lang="en-US" sz="1600" b="1" dirty="0">
                <a:solidFill>
                  <a:srgbClr val="0070C0"/>
                </a:solidFill>
              </a:endParaRPr>
            </a:p>
            <a:p>
              <a:pPr algn="ctr">
                <a:defRPr/>
              </a:pPr>
              <a:r>
                <a:rPr lang="en-US" sz="1600" dirty="0">
                  <a:solidFill>
                    <a:prstClr val="black"/>
                  </a:solidFill>
                </a:rPr>
                <a:t>(2012) </a:t>
              </a:r>
            </a:p>
            <a:p>
              <a:pPr algn="ctr">
                <a:defRPr/>
              </a:pPr>
              <a:r>
                <a:rPr lang="en-US" sz="1100" dirty="0">
                  <a:solidFill>
                    <a:prstClr val="black"/>
                  </a:solidFill>
                </a:rPr>
                <a:t>Samples collected from JAXA asteroid mission to </a:t>
              </a:r>
              <a:r>
                <a:rPr lang="en-US" sz="1100" dirty="0" err="1">
                  <a:solidFill>
                    <a:prstClr val="black"/>
                  </a:solidFill>
                </a:rPr>
                <a:t>Itokawa</a:t>
              </a:r>
              <a:r>
                <a:rPr lang="en-US" sz="1100" dirty="0">
                  <a:solidFill>
                    <a:prstClr val="black"/>
                  </a:solidFill>
                </a:rPr>
                <a:t> </a:t>
              </a:r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02C8B5BA-6A2E-4D78-9730-4F030A1EC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5745" y="2745278"/>
              <a:ext cx="1419121" cy="7805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6E6072B1-03AD-4085-B28A-BF9AB74F3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6161" y="2720278"/>
              <a:ext cx="1372190" cy="8465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2">
              <a:extLst>
                <a:ext uri="{FF2B5EF4-FFF2-40B4-BE49-F238E27FC236}">
                  <a16:creationId xmlns:a16="http://schemas.microsoft.com/office/drawing/2014/main" id="{7BBEED65-64E8-4695-99C3-0E0B2CAD5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3973283" y="2518635"/>
              <a:ext cx="871099" cy="11874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4">
              <a:extLst>
                <a:ext uri="{FF2B5EF4-FFF2-40B4-BE49-F238E27FC236}">
                  <a16:creationId xmlns:a16="http://schemas.microsoft.com/office/drawing/2014/main" id="{C9A977B0-4532-4218-9BE5-2C8F01A62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399157" y="2547501"/>
              <a:ext cx="859573" cy="11289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5">
              <a:extLst>
                <a:ext uri="{FF2B5EF4-FFF2-40B4-BE49-F238E27FC236}">
                  <a16:creationId xmlns:a16="http://schemas.microsoft.com/office/drawing/2014/main" id="{B3FCF05C-DC52-48A9-903B-F8CF9422E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0843" y="2687594"/>
              <a:ext cx="1237404" cy="8328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6">
              <a:extLst>
                <a:ext uri="{FF2B5EF4-FFF2-40B4-BE49-F238E27FC236}">
                  <a16:creationId xmlns:a16="http://schemas.microsoft.com/office/drawing/2014/main" id="{F4B17F0C-8716-4773-8065-9EE473BAD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93"/>
            <a:stretch>
              <a:fillRect/>
            </a:stretch>
          </p:blipFill>
          <p:spPr bwMode="auto">
            <a:xfrm>
              <a:off x="2127499" y="2651803"/>
              <a:ext cx="1130159" cy="8739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7">
              <a:extLst>
                <a:ext uri="{FF2B5EF4-FFF2-40B4-BE49-F238E27FC236}">
                  <a16:creationId xmlns:a16="http://schemas.microsoft.com/office/drawing/2014/main" id="{EC34C2E5-26B0-4831-9072-FC4F4690D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661" y="2687594"/>
              <a:ext cx="738483" cy="80494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B405DA2-87F3-43C1-BF50-4539B81B0EA9}"/>
              </a:ext>
            </a:extLst>
          </p:cNvPr>
          <p:cNvSpPr txBox="1"/>
          <p:nvPr/>
        </p:nvSpPr>
        <p:spPr>
          <a:xfrm>
            <a:off x="1538288" y="3571824"/>
            <a:ext cx="2703512" cy="461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prstClr val="black"/>
                </a:solidFill>
                <a:latin typeface="Calibri"/>
              </a:rPr>
              <a:t>Our Near Future . . .</a:t>
            </a:r>
          </a:p>
        </p:txBody>
      </p:sp>
      <p:sp>
        <p:nvSpPr>
          <p:cNvPr id="22" name="Rounded Rectangle 36">
            <a:extLst>
              <a:ext uri="{FF2B5EF4-FFF2-40B4-BE49-F238E27FC236}">
                <a16:creationId xmlns:a16="http://schemas.microsoft.com/office/drawing/2014/main" id="{CF19B620-100B-40DB-A744-110B287DBEF4}"/>
              </a:ext>
            </a:extLst>
          </p:cNvPr>
          <p:cNvSpPr/>
          <p:nvPr/>
        </p:nvSpPr>
        <p:spPr>
          <a:xfrm>
            <a:off x="10716457" y="1163586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OSIRIS-</a:t>
            </a:r>
            <a:r>
              <a:rPr lang="en-US" sz="1600" b="1" dirty="0" err="1">
                <a:solidFill>
                  <a:srgbClr val="0070C0"/>
                </a:solidFill>
              </a:rPr>
              <a:t>REx</a:t>
            </a:r>
            <a:endParaRPr lang="en-US" sz="1600" b="1" dirty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(2023)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Asteroid sample return from 101955 </a:t>
            </a:r>
            <a:r>
              <a:rPr lang="en-US" sz="1100" dirty="0" err="1">
                <a:solidFill>
                  <a:prstClr val="black"/>
                </a:solidFill>
              </a:rPr>
              <a:t>Bennu</a:t>
            </a:r>
            <a:r>
              <a:rPr lang="en-US" sz="1100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23" name="Rounded Rectangle 37">
            <a:extLst>
              <a:ext uri="{FF2B5EF4-FFF2-40B4-BE49-F238E27FC236}">
                <a16:creationId xmlns:a16="http://schemas.microsoft.com/office/drawing/2014/main" id="{6E833DBD-A0DB-483B-AF60-72FFC8048D2A}"/>
              </a:ext>
            </a:extLst>
          </p:cNvPr>
          <p:cNvSpPr/>
          <p:nvPr/>
        </p:nvSpPr>
        <p:spPr>
          <a:xfrm>
            <a:off x="9317871" y="1176287"/>
            <a:ext cx="1277937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 err="1">
                <a:solidFill>
                  <a:srgbClr val="0070C0"/>
                </a:solidFill>
              </a:rPr>
              <a:t>Hayabusa</a:t>
            </a:r>
            <a:r>
              <a:rPr lang="en-US" sz="1600" b="1" dirty="0">
                <a:solidFill>
                  <a:srgbClr val="0070C0"/>
                </a:solidFill>
              </a:rPr>
              <a:t> II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(2020) 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Subset of samples collected from JAXA asteroid mission to (162173) 1999 JU</a:t>
            </a:r>
            <a:r>
              <a:rPr lang="en-US" sz="1100" baseline="-25000" dirty="0">
                <a:solidFill>
                  <a:prstClr val="black"/>
                </a:solidFill>
              </a:rPr>
              <a:t>3</a:t>
            </a:r>
            <a:r>
              <a:rPr lang="en-US" sz="1100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24" name="Rounded Rectangle 38">
            <a:extLst>
              <a:ext uri="{FF2B5EF4-FFF2-40B4-BE49-F238E27FC236}">
                <a16:creationId xmlns:a16="http://schemas.microsoft.com/office/drawing/2014/main" id="{F53DCF0B-91CE-4F76-BD87-6C8E37162C78}"/>
              </a:ext>
            </a:extLst>
          </p:cNvPr>
          <p:cNvSpPr/>
          <p:nvPr/>
        </p:nvSpPr>
        <p:spPr>
          <a:xfrm>
            <a:off x="7905750" y="4122686"/>
            <a:ext cx="1220788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 err="1">
                <a:solidFill>
                  <a:srgbClr val="0070C0"/>
                </a:solidFill>
              </a:rPr>
              <a:t>Phobos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(late 2020s) 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10% of a JAXA mission to bring back </a:t>
            </a:r>
            <a:r>
              <a:rPr lang="en-US" sz="1100" dirty="0" err="1">
                <a:solidFill>
                  <a:prstClr val="black"/>
                </a:solidFill>
              </a:rPr>
              <a:t>Phobos</a:t>
            </a:r>
            <a:r>
              <a:rPr lang="en-US" sz="1100" dirty="0">
                <a:solidFill>
                  <a:prstClr val="black"/>
                </a:solidFill>
              </a:rPr>
              <a:t> material</a:t>
            </a:r>
          </a:p>
          <a:p>
            <a:pPr algn="ctr">
              <a:defRPr/>
            </a:pP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100" dirty="0">
                <a:solidFill>
                  <a:prstClr val="black"/>
                </a:solidFill>
              </a:rPr>
              <a:t>JAXA sample return mission</a:t>
            </a:r>
          </a:p>
          <a:p>
            <a:pPr algn="ctr">
              <a:defRPr/>
            </a:pPr>
            <a:r>
              <a:rPr lang="en-US" sz="1400" b="1" dirty="0">
                <a:solidFill>
                  <a:srgbClr val="0070C0"/>
                </a:solidFill>
              </a:rPr>
              <a:t>MMX</a:t>
            </a:r>
            <a:endParaRPr lang="en-US" sz="1100" b="1" dirty="0">
              <a:solidFill>
                <a:srgbClr val="0070C0"/>
              </a:solidFill>
            </a:endParaRPr>
          </a:p>
        </p:txBody>
      </p:sp>
      <p:pic>
        <p:nvPicPr>
          <p:cNvPr id="25" name="Picture 43">
            <a:extLst>
              <a:ext uri="{FF2B5EF4-FFF2-40B4-BE49-F238E27FC236}">
                <a16:creationId xmlns:a16="http://schemas.microsoft.com/office/drawing/2014/main" id="{E179A60D-B2B4-4340-BC5C-A3FDE7852F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569" y="2282774"/>
            <a:ext cx="936625" cy="1073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26" name="Picture 44">
            <a:extLst>
              <a:ext uri="{FF2B5EF4-FFF2-40B4-BE49-F238E27FC236}">
                <a16:creationId xmlns:a16="http://schemas.microsoft.com/office/drawing/2014/main" id="{EF805D84-9E48-4C69-B31D-853E3B3A3B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95" y="2595512"/>
            <a:ext cx="849312" cy="800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pic>
      <p:sp>
        <p:nvSpPr>
          <p:cNvPr id="27" name="Striped Right Arrow 48">
            <a:extLst>
              <a:ext uri="{FF2B5EF4-FFF2-40B4-BE49-F238E27FC236}">
                <a16:creationId xmlns:a16="http://schemas.microsoft.com/office/drawing/2014/main" id="{AAD55FE3-1044-4FFE-8C43-C16271FEC3C8}"/>
              </a:ext>
            </a:extLst>
          </p:cNvPr>
          <p:cNvSpPr/>
          <p:nvPr/>
        </p:nvSpPr>
        <p:spPr>
          <a:xfrm>
            <a:off x="4341902" y="4184599"/>
            <a:ext cx="793750" cy="779462"/>
          </a:xfrm>
          <a:prstGeom prst="stripedRightArrow">
            <a:avLst>
              <a:gd name="adj1" fmla="val 43666"/>
              <a:gd name="adj2" fmla="val 5739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Rounded Rectangle 28">
            <a:extLst>
              <a:ext uri="{FF2B5EF4-FFF2-40B4-BE49-F238E27FC236}">
                <a16:creationId xmlns:a16="http://schemas.microsoft.com/office/drawing/2014/main" id="{60CD0CD0-71D6-4E01-83D4-38D5CEC9109B}"/>
              </a:ext>
            </a:extLst>
          </p:cNvPr>
          <p:cNvSpPr/>
          <p:nvPr/>
        </p:nvSpPr>
        <p:spPr>
          <a:xfrm>
            <a:off x="5455467" y="4122686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Moon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(2020s)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Non-volatile-rich </a:t>
            </a:r>
            <a:r>
              <a:rPr lang="en-US" sz="1100" dirty="0" err="1">
                <a:solidFill>
                  <a:prstClr val="black"/>
                </a:solidFill>
              </a:rPr>
              <a:t>farside</a:t>
            </a:r>
            <a:r>
              <a:rPr lang="en-US" sz="1100" dirty="0">
                <a:solidFill>
                  <a:prstClr val="black"/>
                </a:solidFill>
              </a:rPr>
              <a:t>/polar sample return</a:t>
            </a:r>
          </a:p>
          <a:p>
            <a:pPr algn="ctr">
              <a:defRPr/>
            </a:pP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100" dirty="0">
                <a:solidFill>
                  <a:prstClr val="black"/>
                </a:solidFill>
              </a:rPr>
              <a:t>Next New Frontiers Call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9" name="Rounded Rectangle 40">
            <a:extLst>
              <a:ext uri="{FF2B5EF4-FFF2-40B4-BE49-F238E27FC236}">
                <a16:creationId xmlns:a16="http://schemas.microsoft.com/office/drawing/2014/main" id="{A0C8307A-B8F9-4734-AD63-9F786581EFC6}"/>
              </a:ext>
            </a:extLst>
          </p:cNvPr>
          <p:cNvSpPr/>
          <p:nvPr/>
        </p:nvSpPr>
        <p:spPr>
          <a:xfrm>
            <a:off x="6681789" y="4122686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Comet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(2020s)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Cold curated (?) surface sample return from a comet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Next New Frontiers Call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E5BDD9-2314-4F3B-A107-2D10B76B5180}"/>
              </a:ext>
            </a:extLst>
          </p:cNvPr>
          <p:cNvSpPr txBox="1"/>
          <p:nvPr/>
        </p:nvSpPr>
        <p:spPr>
          <a:xfrm>
            <a:off x="5413375" y="3571824"/>
            <a:ext cx="4926014" cy="461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prstClr val="black"/>
                </a:solidFill>
                <a:latin typeface="Calibri"/>
              </a:rPr>
              <a:t>Our More Distant Future . . .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91AB96A-3594-4FE5-81DA-152110CFA9FC}"/>
              </a:ext>
            </a:extLst>
          </p:cNvPr>
          <p:cNvSpPr/>
          <p:nvPr/>
        </p:nvSpPr>
        <p:spPr>
          <a:xfrm>
            <a:off x="9200291" y="4119511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Mars 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1600" dirty="0">
                <a:solidFill>
                  <a:prstClr val="black"/>
                </a:solidFill>
              </a:rPr>
              <a:t>2030+) 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Various Mars Sample Return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Over 50 years in the planning (est. 1964)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4890453-15FA-47FF-BE33-16978DB9C900}"/>
              </a:ext>
            </a:extLst>
          </p:cNvPr>
          <p:cNvSpPr txBox="1"/>
          <p:nvPr/>
        </p:nvSpPr>
        <p:spPr>
          <a:xfrm>
            <a:off x="4082369" y="5116461"/>
            <a:ext cx="1279525" cy="13223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i="1" dirty="0">
                <a:solidFill>
                  <a:prstClr val="black"/>
                </a:solidFill>
                <a:latin typeface="Calibri"/>
              </a:rPr>
              <a:t>Authority from NPD 7100.10F +  derivative NPR</a:t>
            </a:r>
          </a:p>
        </p:txBody>
      </p:sp>
      <p:sp>
        <p:nvSpPr>
          <p:cNvPr id="34" name="Rounded Rectangle 28">
            <a:extLst>
              <a:ext uri="{FF2B5EF4-FFF2-40B4-BE49-F238E27FC236}">
                <a16:creationId xmlns:a16="http://schemas.microsoft.com/office/drawing/2014/main" id="{A9F53EF3-801B-48C5-87F0-E2F743478D6B}"/>
              </a:ext>
            </a:extLst>
          </p:cNvPr>
          <p:cNvSpPr/>
          <p:nvPr/>
        </p:nvSpPr>
        <p:spPr>
          <a:xfrm>
            <a:off x="2158118" y="4103636"/>
            <a:ext cx="1165225" cy="2286000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rgbClr val="0070C0"/>
                </a:solidFill>
              </a:rPr>
              <a:t>Artemis</a:t>
            </a:r>
          </a:p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</a:rPr>
              <a:t>(~2026)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Lunar polar region;</a:t>
            </a:r>
            <a:br>
              <a:rPr lang="en-US" sz="1100" dirty="0">
                <a:solidFill>
                  <a:prstClr val="black"/>
                </a:solidFill>
              </a:rPr>
            </a:br>
            <a:r>
              <a:rPr lang="en-US" sz="1100" dirty="0">
                <a:solidFill>
                  <a:prstClr val="black"/>
                </a:solidFill>
              </a:rPr>
              <a:t> Lunar rocks, soils, and volatiles</a:t>
            </a: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6386" name="Picture 2" descr="Image result for nasa artemis">
            <a:extLst>
              <a:ext uri="{FF2B5EF4-FFF2-40B4-BE49-F238E27FC236}">
                <a16:creationId xmlns:a16="http://schemas.microsoft.com/office/drawing/2014/main" id="{8F8CE49B-5DAB-4702-AE8B-CC9B0ABAC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363" y="5495110"/>
            <a:ext cx="866497" cy="80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A5DA2E6-96E8-4691-9F16-9F0DCA988BD1}"/>
              </a:ext>
            </a:extLst>
          </p:cNvPr>
          <p:cNvSpPr/>
          <p:nvPr/>
        </p:nvSpPr>
        <p:spPr>
          <a:xfrm>
            <a:off x="9174164" y="4119511"/>
            <a:ext cx="1165225" cy="2270125"/>
          </a:xfrm>
          <a:prstGeom prst="roundRect">
            <a:avLst>
              <a:gd name="adj" fmla="val 9193"/>
            </a:avLst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711CA0D-A897-4AB0-9B18-3B4944B5925F}"/>
              </a:ext>
            </a:extLst>
          </p:cNvPr>
          <p:cNvSpPr/>
          <p:nvPr/>
        </p:nvSpPr>
        <p:spPr>
          <a:xfrm>
            <a:off x="332622" y="1158875"/>
            <a:ext cx="1165225" cy="2270125"/>
          </a:xfrm>
          <a:prstGeom prst="roundRect">
            <a:avLst>
              <a:gd name="adj" fmla="val 9193"/>
            </a:avLst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1B6B5-4A55-5337-1F60-F022D1553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2034165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6FF2-1B4F-4BF6-A404-1F89F627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Pristine Facility Implementation Strategies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C036B73-4C4D-40D4-9AC6-E15F6C12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048" y="1170851"/>
            <a:ext cx="5938391" cy="10345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Properly handling, examining, and curating Martian samples also requires that the samples be protected from terrestrial contamination so Planetary Protection (PP) and Science investigations are not impeded. </a:t>
            </a:r>
          </a:p>
          <a:p>
            <a:pPr marL="0" indent="0" algn="ctr">
              <a:buNone/>
            </a:pPr>
            <a:endParaRPr lang="en-US" sz="20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endParaRPr lang="en-US" sz="20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74F78E9-FF26-434E-844D-8E9E5B1D2BAA}"/>
              </a:ext>
            </a:extLst>
          </p:cNvPr>
          <p:cNvSpPr txBox="1">
            <a:spLocks/>
          </p:cNvSpPr>
          <p:nvPr/>
        </p:nvSpPr>
        <p:spPr>
          <a:xfrm>
            <a:off x="5902516" y="5853174"/>
            <a:ext cx="5291456" cy="83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Positive Pressure Environment(s)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98B2C9-0A3A-4CF1-B8E2-31C55AC87547}"/>
              </a:ext>
            </a:extLst>
          </p:cNvPr>
          <p:cNvSpPr txBox="1"/>
          <p:nvPr/>
        </p:nvSpPr>
        <p:spPr>
          <a:xfrm>
            <a:off x="8216262" y="3415109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BSC-III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6C2E1C0-3C3F-4C63-86F2-1EA3F94C3F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39" t="558" r="2237" b="2429"/>
          <a:stretch/>
        </p:blipFill>
        <p:spPr>
          <a:xfrm>
            <a:off x="6640405" y="2418513"/>
            <a:ext cx="3940387" cy="3239348"/>
          </a:xfrm>
          <a:prstGeom prst="rect">
            <a:avLst/>
          </a:prstGeom>
          <a:effectLst>
            <a:softEdge rad="101600"/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7DA265F-CA0C-4F5C-808A-E10E132E8A78}"/>
              </a:ext>
            </a:extLst>
          </p:cNvPr>
          <p:cNvGrpSpPr/>
          <p:nvPr/>
        </p:nvGrpSpPr>
        <p:grpSpPr>
          <a:xfrm>
            <a:off x="1113392" y="1055160"/>
            <a:ext cx="3349250" cy="2827742"/>
            <a:chOff x="1113392" y="1257750"/>
            <a:chExt cx="3349250" cy="2827742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08566F3-AAE1-4DB0-A37F-82D07D09BAD3}"/>
                </a:ext>
              </a:extLst>
            </p:cNvPr>
            <p:cNvGrpSpPr/>
            <p:nvPr/>
          </p:nvGrpSpPr>
          <p:grpSpPr>
            <a:xfrm>
              <a:off x="1113392" y="1257750"/>
              <a:ext cx="3349250" cy="2827742"/>
              <a:chOff x="1113392" y="1515206"/>
              <a:chExt cx="3349250" cy="282774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27F703B-2259-41F0-8FD2-BDF5C0286942}"/>
                  </a:ext>
                </a:extLst>
              </p:cNvPr>
              <p:cNvSpPr txBox="1"/>
              <p:nvPr/>
            </p:nvSpPr>
            <p:spPr>
              <a:xfrm>
                <a:off x="1459954" y="4004394"/>
                <a:ext cx="26561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Cosmic Dust Laboratory JSC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4060198-2A79-4461-9297-0E1A982D06BF}"/>
                  </a:ext>
                </a:extLst>
              </p:cNvPr>
              <p:cNvSpPr/>
              <p:nvPr/>
            </p:nvSpPr>
            <p:spPr>
              <a:xfrm>
                <a:off x="1113392" y="1515206"/>
                <a:ext cx="334925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/>
                  <a:t>Cleanroom in Full Bunny Suits</a:t>
                </a:r>
              </a:p>
            </p:txBody>
          </p:sp>
        </p:grpSp>
        <p:pic>
          <p:nvPicPr>
            <p:cNvPr id="26" name="Content Placeholder 4">
              <a:extLst>
                <a:ext uri="{FF2B5EF4-FFF2-40B4-BE49-F238E27FC236}">
                  <a16:creationId xmlns:a16="http://schemas.microsoft.com/office/drawing/2014/main" id="{858BB76E-E69B-4FEA-9C72-F1C3839164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62" b="5833"/>
            <a:stretch/>
          </p:blipFill>
          <p:spPr>
            <a:xfrm>
              <a:off x="1658235" y="1664051"/>
              <a:ext cx="2191271" cy="2090259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B4B72DD-DC46-4BC3-A2CF-F599FEB23810}"/>
              </a:ext>
            </a:extLst>
          </p:cNvPr>
          <p:cNvGrpSpPr/>
          <p:nvPr/>
        </p:nvGrpSpPr>
        <p:grpSpPr>
          <a:xfrm>
            <a:off x="962324" y="3891265"/>
            <a:ext cx="3651386" cy="2629415"/>
            <a:chOff x="962324" y="3955273"/>
            <a:chExt cx="3651386" cy="262941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F593BD1-FC00-4541-8066-C90701B575A4}"/>
                </a:ext>
              </a:extLst>
            </p:cNvPr>
            <p:cNvGrpSpPr/>
            <p:nvPr/>
          </p:nvGrpSpPr>
          <p:grpSpPr>
            <a:xfrm>
              <a:off x="962324" y="3955273"/>
              <a:ext cx="3651386" cy="2629415"/>
              <a:chOff x="962324" y="4008541"/>
              <a:chExt cx="3651386" cy="2629415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6D6119C4-DCA3-4D07-A9A0-6338CCFCCC92}"/>
                  </a:ext>
                </a:extLst>
              </p:cNvPr>
              <p:cNvGrpSpPr/>
              <p:nvPr/>
            </p:nvGrpSpPr>
            <p:grpSpPr>
              <a:xfrm>
                <a:off x="1747920" y="4008541"/>
                <a:ext cx="2080194" cy="2629415"/>
                <a:chOff x="1747920" y="4008541"/>
                <a:chExt cx="2080194" cy="2629415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B94A7CC8-1AE5-4381-8BA1-397E9D7CA921}"/>
                    </a:ext>
                  </a:extLst>
                </p:cNvPr>
                <p:cNvSpPr txBox="1"/>
                <p:nvPr/>
              </p:nvSpPr>
              <p:spPr>
                <a:xfrm>
                  <a:off x="1747920" y="6299402"/>
                  <a:ext cx="208019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/>
                    <a:t>Apollo Laboratory JSC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1793F21-1165-4E7D-9263-C52516041B73}"/>
                    </a:ext>
                  </a:extLst>
                </p:cNvPr>
                <p:cNvSpPr/>
                <p:nvPr/>
              </p:nvSpPr>
              <p:spPr>
                <a:xfrm>
                  <a:off x="2071223" y="4008541"/>
                  <a:ext cx="141256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Aft>
                      <a:spcPts val="300"/>
                    </a:spcAft>
                  </a:pPr>
                  <a:r>
                    <a:rPr lang="en-US" sz="2000" b="1" dirty="0"/>
                    <a:t>Gloveboxes</a:t>
                  </a:r>
                </a:p>
              </p:txBody>
            </p:sp>
          </p:grpSp>
          <p:pic>
            <p:nvPicPr>
              <p:cNvPr id="33" name="Picture 32" descr="A group of people in a room&#10;&#10;Description automatically generated">
                <a:extLst>
                  <a:ext uri="{FF2B5EF4-FFF2-40B4-BE49-F238E27FC236}">
                    <a16:creationId xmlns:a16="http://schemas.microsoft.com/office/drawing/2014/main" id="{6653CA30-1E96-4D62-96D8-ADD678B4F1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031"/>
              <a:stretch/>
            </p:blipFill>
            <p:spPr>
              <a:xfrm>
                <a:off x="962324" y="4408651"/>
                <a:ext cx="3651386" cy="1785376"/>
              </a:xfrm>
              <a:prstGeom prst="rect">
                <a:avLst/>
              </a:prstGeom>
            </p:spPr>
          </p:pic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B2E654F-24E2-4F75-8432-B0E92F935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40895" y="5327115"/>
              <a:ext cx="1425950" cy="93875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AF9DCE8D-2712-9738-E3D9-6CF0F05A3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344740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6FF2-1B4F-4BF6-A404-1F89F627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Pristine Facility Implementation Strategies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98B2C9-0A3A-4CF1-B8E2-31C55AC87547}"/>
              </a:ext>
            </a:extLst>
          </p:cNvPr>
          <p:cNvSpPr txBox="1"/>
          <p:nvPr/>
        </p:nvSpPr>
        <p:spPr>
          <a:xfrm>
            <a:off x="8216262" y="3415109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BSC-III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AB4CE4-B83B-4825-B4FB-E8C3C79D4867}"/>
              </a:ext>
            </a:extLst>
          </p:cNvPr>
          <p:cNvGrpSpPr/>
          <p:nvPr/>
        </p:nvGrpSpPr>
        <p:grpSpPr>
          <a:xfrm>
            <a:off x="1113392" y="1055160"/>
            <a:ext cx="3349250" cy="2827742"/>
            <a:chOff x="1113392" y="1257750"/>
            <a:chExt cx="3349250" cy="282774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5AEAE5-DBB8-4D94-8CC2-26361D738644}"/>
                </a:ext>
              </a:extLst>
            </p:cNvPr>
            <p:cNvGrpSpPr/>
            <p:nvPr/>
          </p:nvGrpSpPr>
          <p:grpSpPr>
            <a:xfrm>
              <a:off x="1113392" y="1257750"/>
              <a:ext cx="3349250" cy="2827742"/>
              <a:chOff x="1113392" y="1515206"/>
              <a:chExt cx="3349250" cy="2827742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C71B79-F6BC-42FB-814C-EFDA32153DF7}"/>
                  </a:ext>
                </a:extLst>
              </p:cNvPr>
              <p:cNvSpPr txBox="1"/>
              <p:nvPr/>
            </p:nvSpPr>
            <p:spPr>
              <a:xfrm>
                <a:off x="1459954" y="4004394"/>
                <a:ext cx="26561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Cosmic Dust Laboratory JSC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8C306EF-27AB-4C4C-8D62-164C1507113A}"/>
                  </a:ext>
                </a:extLst>
              </p:cNvPr>
              <p:cNvSpPr/>
              <p:nvPr/>
            </p:nvSpPr>
            <p:spPr>
              <a:xfrm>
                <a:off x="1113392" y="1515206"/>
                <a:ext cx="334925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/>
                  <a:t>Cleanroom in Full Bunny Suits</a:t>
                </a:r>
              </a:p>
            </p:txBody>
          </p:sp>
        </p:grpSp>
        <p:pic>
          <p:nvPicPr>
            <p:cNvPr id="18" name="Content Placeholder 4">
              <a:extLst>
                <a:ext uri="{FF2B5EF4-FFF2-40B4-BE49-F238E27FC236}">
                  <a16:creationId xmlns:a16="http://schemas.microsoft.com/office/drawing/2014/main" id="{41DECDE2-3C52-4ED3-B41E-5C00040F40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62" b="5833"/>
            <a:stretch/>
          </p:blipFill>
          <p:spPr>
            <a:xfrm>
              <a:off x="1658235" y="1664051"/>
              <a:ext cx="2191271" cy="2090259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6A0C91-90CE-445F-A9A8-BB7507DE1DC4}"/>
              </a:ext>
            </a:extLst>
          </p:cNvPr>
          <p:cNvGrpSpPr/>
          <p:nvPr/>
        </p:nvGrpSpPr>
        <p:grpSpPr>
          <a:xfrm>
            <a:off x="962324" y="3891265"/>
            <a:ext cx="3651386" cy="2629415"/>
            <a:chOff x="962324" y="3955273"/>
            <a:chExt cx="3651386" cy="262941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CC5AD64-C6D7-41C9-888B-405B1377F686}"/>
                </a:ext>
              </a:extLst>
            </p:cNvPr>
            <p:cNvGrpSpPr/>
            <p:nvPr/>
          </p:nvGrpSpPr>
          <p:grpSpPr>
            <a:xfrm>
              <a:off x="962324" y="3955273"/>
              <a:ext cx="3651386" cy="2629415"/>
              <a:chOff x="962324" y="4008541"/>
              <a:chExt cx="3651386" cy="262941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D1FF666-621D-4DFB-82F7-A6C7BA39C5D3}"/>
                  </a:ext>
                </a:extLst>
              </p:cNvPr>
              <p:cNvGrpSpPr/>
              <p:nvPr/>
            </p:nvGrpSpPr>
            <p:grpSpPr>
              <a:xfrm>
                <a:off x="1747920" y="4008541"/>
                <a:ext cx="2080194" cy="2629415"/>
                <a:chOff x="1747920" y="4008541"/>
                <a:chExt cx="2080194" cy="2629415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7BA72B9A-CC51-4B86-8291-68BC80F5F90D}"/>
                    </a:ext>
                  </a:extLst>
                </p:cNvPr>
                <p:cNvSpPr txBox="1"/>
                <p:nvPr/>
              </p:nvSpPr>
              <p:spPr>
                <a:xfrm>
                  <a:off x="1747920" y="6299402"/>
                  <a:ext cx="208019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/>
                    <a:t>Apollo Laboratory JSC</a:t>
                  </a: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7BDBA8C0-949B-461C-B343-F551B4AD225E}"/>
                    </a:ext>
                  </a:extLst>
                </p:cNvPr>
                <p:cNvSpPr/>
                <p:nvPr/>
              </p:nvSpPr>
              <p:spPr>
                <a:xfrm>
                  <a:off x="2071223" y="4008541"/>
                  <a:ext cx="141256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Aft>
                      <a:spcPts val="300"/>
                    </a:spcAft>
                  </a:pPr>
                  <a:r>
                    <a:rPr lang="en-US" sz="2000" b="1" dirty="0"/>
                    <a:t>Gloveboxes</a:t>
                  </a:r>
                </a:p>
              </p:txBody>
            </p:sp>
          </p:grpSp>
          <p:pic>
            <p:nvPicPr>
              <p:cNvPr id="19" name="Picture 18" descr="A group of people in a room&#10;&#10;Description automatically generated">
                <a:extLst>
                  <a:ext uri="{FF2B5EF4-FFF2-40B4-BE49-F238E27FC236}">
                    <a16:creationId xmlns:a16="http://schemas.microsoft.com/office/drawing/2014/main" id="{8D838822-288C-4399-8404-1ED596FA25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031"/>
              <a:stretch/>
            </p:blipFill>
            <p:spPr>
              <a:xfrm>
                <a:off x="962324" y="4408651"/>
                <a:ext cx="3651386" cy="1785376"/>
              </a:xfrm>
              <a:prstGeom prst="rect">
                <a:avLst/>
              </a:prstGeom>
            </p:spPr>
          </p:pic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89A0579-145F-4F24-B58B-1F2A7326E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40895" y="5327115"/>
              <a:ext cx="1425950" cy="93875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pic>
        <p:nvPicPr>
          <p:cNvPr id="24" name="Picture 23" descr="Diagram, engineering drawing&#10;&#10;Description automatically generated">
            <a:extLst>
              <a:ext uri="{FF2B5EF4-FFF2-40B4-BE49-F238E27FC236}">
                <a16:creationId xmlns:a16="http://schemas.microsoft.com/office/drawing/2014/main" id="{896C7C3E-A3D4-4678-B378-7CD3BB334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465" y="4795176"/>
            <a:ext cx="4523519" cy="1594540"/>
          </a:xfrm>
          <a:prstGeom prst="rect">
            <a:avLst/>
          </a:prstGeom>
        </p:spPr>
      </p:pic>
      <p:pic>
        <p:nvPicPr>
          <p:cNvPr id="25" name="Picture 24" descr="Diagram, engineering drawing&#10;&#10;Description automatically generated">
            <a:extLst>
              <a:ext uri="{FF2B5EF4-FFF2-40B4-BE49-F238E27FC236}">
                <a16:creationId xmlns:a16="http://schemas.microsoft.com/office/drawing/2014/main" id="{A2B5D816-6CC2-47E2-9A1A-05DF4CA163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465" y="1154407"/>
            <a:ext cx="4523519" cy="353965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EE1E19-7483-A497-F4FD-4A8BF8279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413256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6FF2-1B4F-4BF6-A404-1F89F627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High-Containment Facility Implementation Strategies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5AEAE5-DBB8-4D94-8CC2-26361D738644}"/>
              </a:ext>
            </a:extLst>
          </p:cNvPr>
          <p:cNvGrpSpPr/>
          <p:nvPr/>
        </p:nvGrpSpPr>
        <p:grpSpPr>
          <a:xfrm>
            <a:off x="813821" y="1142180"/>
            <a:ext cx="3927370" cy="2450073"/>
            <a:chOff x="813821" y="1530269"/>
            <a:chExt cx="3927370" cy="245007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EED6E3E-5E68-4E6A-AB5F-B54025FD882C}"/>
                </a:ext>
              </a:extLst>
            </p:cNvPr>
            <p:cNvGrpSpPr/>
            <p:nvPr/>
          </p:nvGrpSpPr>
          <p:grpSpPr>
            <a:xfrm>
              <a:off x="813821" y="1882419"/>
              <a:ext cx="3927370" cy="2097923"/>
              <a:chOff x="813821" y="1882419"/>
              <a:chExt cx="3927370" cy="2097923"/>
            </a:xfrm>
          </p:grpSpPr>
          <p:pic>
            <p:nvPicPr>
              <p:cNvPr id="4" name="Picture 3" descr="img-shope-laboratory">
                <a:extLst>
                  <a:ext uri="{FF2B5EF4-FFF2-40B4-BE49-F238E27FC236}">
                    <a16:creationId xmlns:a16="http://schemas.microsoft.com/office/drawing/2014/main" id="{3516D5A4-E5D6-4C00-8B85-F94D94ACFC1C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821" y="1882419"/>
                <a:ext cx="3927370" cy="17931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C71B79-F6BC-42FB-814C-EFDA32153DF7}"/>
                  </a:ext>
                </a:extLst>
              </p:cNvPr>
              <p:cNvSpPr txBox="1"/>
              <p:nvPr/>
            </p:nvSpPr>
            <p:spPr>
              <a:xfrm>
                <a:off x="1907854" y="3641788"/>
                <a:ext cx="17603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err="1"/>
                  <a:t>Shope</a:t>
                </a:r>
                <a:r>
                  <a:rPr lang="en-US" sz="1600" dirty="0"/>
                  <a:t> (USA) 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C306EF-27AB-4C4C-8D62-164C1507113A}"/>
                </a:ext>
              </a:extLst>
            </p:cNvPr>
            <p:cNvSpPr/>
            <p:nvPr/>
          </p:nvSpPr>
          <p:spPr>
            <a:xfrm>
              <a:off x="1263405" y="1530269"/>
              <a:ext cx="302820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/>
                <a:t>Personnel in Pressure Suits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1FF666-621D-4DFB-82F7-A6C7BA39C5D3}"/>
              </a:ext>
            </a:extLst>
          </p:cNvPr>
          <p:cNvGrpSpPr/>
          <p:nvPr/>
        </p:nvGrpSpPr>
        <p:grpSpPr>
          <a:xfrm>
            <a:off x="614444" y="3775130"/>
            <a:ext cx="4326121" cy="2579212"/>
            <a:chOff x="614444" y="4027689"/>
            <a:chExt cx="4326121" cy="257921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603E57-CAF9-4D51-BE82-7CC3D6208F18}"/>
                </a:ext>
              </a:extLst>
            </p:cNvPr>
            <p:cNvGrpSpPr/>
            <p:nvPr/>
          </p:nvGrpSpPr>
          <p:grpSpPr>
            <a:xfrm>
              <a:off x="857326" y="4382949"/>
              <a:ext cx="3861382" cy="2223952"/>
              <a:chOff x="857326" y="4382949"/>
              <a:chExt cx="3861382" cy="222395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510E0AB6-DBEF-4800-A0E9-41C5C45A3F13}"/>
                  </a:ext>
                </a:extLst>
              </p:cNvPr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57326" y="4382949"/>
                <a:ext cx="3861382" cy="1925293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BA72B9A-CC51-4B86-8291-68BC80F5F90D}"/>
                  </a:ext>
                </a:extLst>
              </p:cNvPr>
              <p:cNvSpPr txBox="1"/>
              <p:nvPr/>
            </p:nvSpPr>
            <p:spPr>
              <a:xfrm>
                <a:off x="1837605" y="6268347"/>
                <a:ext cx="19008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Porton Down (UK) </a:t>
                </a: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BDBA8C0-949B-461C-B343-F551B4AD225E}"/>
                </a:ext>
              </a:extLst>
            </p:cNvPr>
            <p:cNvSpPr/>
            <p:nvPr/>
          </p:nvSpPr>
          <p:spPr>
            <a:xfrm>
              <a:off x="614444" y="4027689"/>
              <a:ext cx="43261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2000" b="1" dirty="0"/>
                <a:t>Biosafety Cabinet (BSC)-III Cabinet Line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34B6C03-B44E-47FE-97A7-875A7E9D6A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977" t="425" r="3373" b="1855"/>
          <a:stretch/>
        </p:blipFill>
        <p:spPr>
          <a:xfrm>
            <a:off x="6562724" y="2220026"/>
            <a:ext cx="3971041" cy="3258126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C036B73-4C4D-40D4-9AC6-E15F6C12E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516" y="1444707"/>
            <a:ext cx="5291456" cy="83034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Traditional high-containment facilities are designed to protect scientists and the community from exposure to known hazard(s). </a:t>
            </a:r>
          </a:p>
          <a:p>
            <a:pPr marL="0" indent="0" algn="ctr">
              <a:buNone/>
            </a:pPr>
            <a:endParaRPr lang="en-US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74F78E9-FF26-434E-844D-8E9E5B1D2BAA}"/>
              </a:ext>
            </a:extLst>
          </p:cNvPr>
          <p:cNvSpPr txBox="1">
            <a:spLocks/>
          </p:cNvSpPr>
          <p:nvPr/>
        </p:nvSpPr>
        <p:spPr>
          <a:xfrm>
            <a:off x="5902516" y="5687706"/>
            <a:ext cx="5291456" cy="83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Negative Pressure Environment(s)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98B2C9-0A3A-4CF1-B8E2-31C55AC87547}"/>
              </a:ext>
            </a:extLst>
          </p:cNvPr>
          <p:cNvSpPr txBox="1"/>
          <p:nvPr/>
        </p:nvSpPr>
        <p:spPr>
          <a:xfrm>
            <a:off x="8216262" y="3249641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BSC-III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6783501C-5E64-DE3E-E648-C4E8CDFB1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78049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6FF2-1B4F-4BF6-A404-1F89F627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High-Containment Facility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5AEAE5-DBB8-4D94-8CC2-26361D738644}"/>
              </a:ext>
            </a:extLst>
          </p:cNvPr>
          <p:cNvGrpSpPr/>
          <p:nvPr/>
        </p:nvGrpSpPr>
        <p:grpSpPr>
          <a:xfrm>
            <a:off x="813821" y="1142180"/>
            <a:ext cx="3927370" cy="2450073"/>
            <a:chOff x="813821" y="1530269"/>
            <a:chExt cx="3927370" cy="245007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EED6E3E-5E68-4E6A-AB5F-B54025FD882C}"/>
                </a:ext>
              </a:extLst>
            </p:cNvPr>
            <p:cNvGrpSpPr/>
            <p:nvPr/>
          </p:nvGrpSpPr>
          <p:grpSpPr>
            <a:xfrm>
              <a:off x="813821" y="1882419"/>
              <a:ext cx="3927370" cy="2097923"/>
              <a:chOff x="813821" y="1882419"/>
              <a:chExt cx="3927370" cy="2097923"/>
            </a:xfrm>
          </p:grpSpPr>
          <p:pic>
            <p:nvPicPr>
              <p:cNvPr id="4" name="Picture 3" descr="img-shope-laboratory">
                <a:extLst>
                  <a:ext uri="{FF2B5EF4-FFF2-40B4-BE49-F238E27FC236}">
                    <a16:creationId xmlns:a16="http://schemas.microsoft.com/office/drawing/2014/main" id="{3516D5A4-E5D6-4C00-8B85-F94D94ACFC1C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821" y="1882419"/>
                <a:ext cx="3927370" cy="179312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C71B79-F6BC-42FB-814C-EFDA32153DF7}"/>
                  </a:ext>
                </a:extLst>
              </p:cNvPr>
              <p:cNvSpPr txBox="1"/>
              <p:nvPr/>
            </p:nvSpPr>
            <p:spPr>
              <a:xfrm>
                <a:off x="1907854" y="3641788"/>
                <a:ext cx="17603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err="1"/>
                  <a:t>Shope</a:t>
                </a:r>
                <a:r>
                  <a:rPr lang="en-US" sz="1600" dirty="0"/>
                  <a:t> (USA) 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C306EF-27AB-4C4C-8D62-164C1507113A}"/>
                </a:ext>
              </a:extLst>
            </p:cNvPr>
            <p:cNvSpPr/>
            <p:nvPr/>
          </p:nvSpPr>
          <p:spPr>
            <a:xfrm>
              <a:off x="1263405" y="1530269"/>
              <a:ext cx="302820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/>
                <a:t>Personnel in Pressure Suits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598B2C9-0A3A-4CF1-B8E2-31C55AC87547}"/>
              </a:ext>
            </a:extLst>
          </p:cNvPr>
          <p:cNvSpPr txBox="1"/>
          <p:nvPr/>
        </p:nvSpPr>
        <p:spPr>
          <a:xfrm>
            <a:off x="8216262" y="3415109"/>
            <a:ext cx="663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BSC-III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04347307-C807-4185-AA47-2E7FECA01A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"/>
          <a:stretch/>
        </p:blipFill>
        <p:spPr bwMode="auto">
          <a:xfrm>
            <a:off x="6340648" y="0"/>
            <a:ext cx="4715336" cy="644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38B3DA6-C5DE-432C-B592-5268D99AEA60}"/>
              </a:ext>
            </a:extLst>
          </p:cNvPr>
          <p:cNvGrpSpPr/>
          <p:nvPr/>
        </p:nvGrpSpPr>
        <p:grpSpPr>
          <a:xfrm>
            <a:off x="614444" y="3775130"/>
            <a:ext cx="4326121" cy="2579212"/>
            <a:chOff x="614444" y="4027689"/>
            <a:chExt cx="4326121" cy="257921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195A372-8CFD-4E6C-B64F-F22870020686}"/>
                </a:ext>
              </a:extLst>
            </p:cNvPr>
            <p:cNvGrpSpPr/>
            <p:nvPr/>
          </p:nvGrpSpPr>
          <p:grpSpPr>
            <a:xfrm>
              <a:off x="857326" y="4382949"/>
              <a:ext cx="3861382" cy="2223952"/>
              <a:chOff x="857326" y="4382949"/>
              <a:chExt cx="3861382" cy="222395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AB406686-35B0-4A49-8F35-67DABBD6929F}"/>
                  </a:ext>
                </a:extLst>
              </p:cNvPr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57326" y="4382949"/>
                <a:ext cx="3861382" cy="1925293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3B92536-DA74-425D-AB7B-CBDC0B195F89}"/>
                  </a:ext>
                </a:extLst>
              </p:cNvPr>
              <p:cNvSpPr txBox="1"/>
              <p:nvPr/>
            </p:nvSpPr>
            <p:spPr>
              <a:xfrm>
                <a:off x="1837605" y="6268347"/>
                <a:ext cx="19008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Porton Down (UK) 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1F22B2B-9B8B-4C1E-B77E-171EBBEE39FC}"/>
                </a:ext>
              </a:extLst>
            </p:cNvPr>
            <p:cNvSpPr/>
            <p:nvPr/>
          </p:nvSpPr>
          <p:spPr>
            <a:xfrm>
              <a:off x="614444" y="4027689"/>
              <a:ext cx="43261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2000" b="1" dirty="0"/>
                <a:t>Biosafety Cabinet (BSC)-III Cabinet Line</a:t>
              </a:r>
            </a:p>
          </p:txBody>
        </p:sp>
      </p:grp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0B771A2C-873A-CC43-28E1-6BB3095D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32058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8A99C-9987-4BA9-93B3-97238FD4F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08" y="199960"/>
            <a:ext cx="10972797" cy="1325068"/>
          </a:xfrm>
          <a:solidFill>
            <a:schemeClr val="bg1"/>
          </a:solidFill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combined effort requires the integration of both negative and positive pressure environments to meet the needs of PP and contamination control (CC). </a:t>
            </a:r>
          </a:p>
          <a:p>
            <a:pPr marL="0" indent="0" algn="ctr">
              <a:buNone/>
            </a:pPr>
            <a:endParaRPr lang="en-US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US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7BB0376-7979-471F-9C54-6BAEE352CD0F}"/>
              </a:ext>
            </a:extLst>
          </p:cNvPr>
          <p:cNvGrpSpPr/>
          <p:nvPr/>
        </p:nvGrpSpPr>
        <p:grpSpPr>
          <a:xfrm>
            <a:off x="122809" y="1520279"/>
            <a:ext cx="3705224" cy="3741956"/>
            <a:chOff x="3352464" y="964806"/>
            <a:chExt cx="5571943" cy="580464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CB2F2AE-F5CE-4FAE-82AB-61EA46C1E3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616" t="291" r="-149" b="1112"/>
            <a:stretch/>
          </p:blipFill>
          <p:spPr>
            <a:xfrm>
              <a:off x="3352464" y="1967415"/>
              <a:ext cx="5571943" cy="4802033"/>
            </a:xfrm>
            <a:prstGeom prst="rect">
              <a:avLst/>
            </a:prstGeom>
            <a:effectLst>
              <a:softEdge rad="101600"/>
            </a:effec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3CDB514-B3A1-4ED2-BBE1-B58512EEE9D1}"/>
                </a:ext>
              </a:extLst>
            </p:cNvPr>
            <p:cNvSpPr/>
            <p:nvPr/>
          </p:nvSpPr>
          <p:spPr>
            <a:xfrm>
              <a:off x="4483223" y="2940612"/>
              <a:ext cx="3444535" cy="28497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4E0EE6-DF28-4E6F-A43E-D8AA31E66F4F}"/>
                </a:ext>
              </a:extLst>
            </p:cNvPr>
            <p:cNvSpPr txBox="1"/>
            <p:nvPr/>
          </p:nvSpPr>
          <p:spPr>
            <a:xfrm>
              <a:off x="3495583" y="964806"/>
              <a:ext cx="5285704" cy="1002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Pristine Cleanroom Facilities within High-Containment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EDB0A4E-0B7A-473E-BBA1-AE63F9D1B81F}"/>
              </a:ext>
            </a:extLst>
          </p:cNvPr>
          <p:cNvGrpSpPr/>
          <p:nvPr/>
        </p:nvGrpSpPr>
        <p:grpSpPr>
          <a:xfrm>
            <a:off x="8725916" y="1552951"/>
            <a:ext cx="3343275" cy="3457680"/>
            <a:chOff x="4561330" y="2155202"/>
            <a:chExt cx="3343275" cy="345768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87407D4-7356-4B34-ADA6-243FAF5853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1219" t="21841" r="16338" b="29853"/>
            <a:stretch/>
          </p:blipFill>
          <p:spPr>
            <a:xfrm>
              <a:off x="4561330" y="2717975"/>
              <a:ext cx="3343275" cy="2894907"/>
            </a:xfrm>
            <a:prstGeom prst="rect">
              <a:avLst/>
            </a:prstGeom>
            <a:effectLst>
              <a:softEdge rad="101600"/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44BFF3C-8262-40ED-BC16-081516033BA5}"/>
                </a:ext>
              </a:extLst>
            </p:cNvPr>
            <p:cNvSpPr txBox="1"/>
            <p:nvPr/>
          </p:nvSpPr>
          <p:spPr>
            <a:xfrm>
              <a:off x="5046343" y="2155202"/>
              <a:ext cx="24138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BSC-III Cabinet within a Pristine Glovebox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1A3092B-AA7A-4D04-9DBF-AE64FF4E1ADC}"/>
              </a:ext>
            </a:extLst>
          </p:cNvPr>
          <p:cNvGrpSpPr/>
          <p:nvPr/>
        </p:nvGrpSpPr>
        <p:grpSpPr>
          <a:xfrm>
            <a:off x="4394669" y="1552951"/>
            <a:ext cx="3734492" cy="3752098"/>
            <a:chOff x="7942924" y="643681"/>
            <a:chExt cx="3734492" cy="375209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70F1311-EC4E-4CAE-B5B4-B911DD904A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506" t="947" r="22" b="1439"/>
            <a:stretch/>
          </p:blipFill>
          <p:spPr>
            <a:xfrm>
              <a:off x="7942924" y="1206454"/>
              <a:ext cx="3734492" cy="3189325"/>
            </a:xfrm>
            <a:prstGeom prst="rect">
              <a:avLst/>
            </a:prstGeom>
            <a:effectLst>
              <a:softEdge rad="101600"/>
            </a:effectLst>
          </p:spPr>
        </p:pic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4BCFFD23-6D94-4FD4-81B9-3B78450C3B7E}"/>
                </a:ext>
              </a:extLst>
            </p:cNvPr>
            <p:cNvSpPr txBox="1">
              <a:spLocks/>
            </p:cNvSpPr>
            <p:nvPr/>
          </p:nvSpPr>
          <p:spPr>
            <a:xfrm>
              <a:off x="8348434" y="643681"/>
              <a:ext cx="3024387" cy="910703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800" b="1" dirty="0"/>
                <a:t>Combined facility and specialized isolator approach 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6E1B1BE-D2E8-4C05-BA1B-E1480C7614B6}"/>
              </a:ext>
            </a:extLst>
          </p:cNvPr>
          <p:cNvSpPr/>
          <p:nvPr/>
        </p:nvSpPr>
        <p:spPr>
          <a:xfrm>
            <a:off x="4486531" y="5328827"/>
            <a:ext cx="3684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measure may be necessary to ensure sample pristinity is not lost to sterilization in an off-nominal event.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334D6E-C657-4BC4-99A8-2144D564B71D}"/>
              </a:ext>
            </a:extLst>
          </p:cNvPr>
          <p:cNvSpPr/>
          <p:nvPr/>
        </p:nvSpPr>
        <p:spPr>
          <a:xfrm>
            <a:off x="90230" y="5328827"/>
            <a:ext cx="3684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Outermost layer is negative pressure/containment to offer the greatest protection.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3800E1-B7DD-442A-8E6C-F3699B2114EC}"/>
              </a:ext>
            </a:extLst>
          </p:cNvPr>
          <p:cNvSpPr/>
          <p:nvPr/>
        </p:nvSpPr>
        <p:spPr>
          <a:xfrm>
            <a:off x="8495899" y="5328827"/>
            <a:ext cx="3684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Innermost layer is negative pressure/containment to offer the greatest protection. </a:t>
            </a: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216088C5-2CF3-B3C2-94F2-7BD17505C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411844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85BF4A-F19F-E4F7-7ACC-2B888C222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MSR SRF Capabilities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BBC001-BEC6-D3BB-DFF3-DB7C223B9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F3DA76C-73DC-A400-6934-DF4795DCD568}"/>
              </a:ext>
            </a:extLst>
          </p:cNvPr>
          <p:cNvGrpSpPr/>
          <p:nvPr/>
        </p:nvGrpSpPr>
        <p:grpSpPr>
          <a:xfrm>
            <a:off x="921969" y="1151429"/>
            <a:ext cx="2640146" cy="5165089"/>
            <a:chOff x="1400287" y="1402053"/>
            <a:chExt cx="2640146" cy="51650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E052DF2-219F-17BA-E51C-DD5561682454}"/>
                </a:ext>
              </a:extLst>
            </p:cNvPr>
            <p:cNvSpPr txBox="1"/>
            <p:nvPr/>
          </p:nvSpPr>
          <p:spPr>
            <a:xfrm>
              <a:off x="1750962" y="1402053"/>
              <a:ext cx="1938800" cy="369332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Receive Spacecraft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6ACFDB0-7B16-B5EE-9E76-5E9E48DB12B5}"/>
                </a:ext>
              </a:extLst>
            </p:cNvPr>
            <p:cNvSpPr txBox="1"/>
            <p:nvPr/>
          </p:nvSpPr>
          <p:spPr>
            <a:xfrm>
              <a:off x="1400287" y="2102615"/>
              <a:ext cx="2640146" cy="369332"/>
            </a:xfrm>
            <a:prstGeom prst="rect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72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0200000" scaled="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Hardware Disassembly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85D019-D4F1-34B3-A7AF-1A99ED9B22C8}"/>
                </a:ext>
              </a:extLst>
            </p:cNvPr>
            <p:cNvSpPr txBox="1"/>
            <p:nvPr/>
          </p:nvSpPr>
          <p:spPr>
            <a:xfrm>
              <a:off x="1406635" y="2801972"/>
              <a:ext cx="2627451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Sample Tube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Pre-Basic Characterization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93DFFE-4E3F-33D1-F932-93A8FDBA0A29}"/>
                </a:ext>
              </a:extLst>
            </p:cNvPr>
            <p:cNvSpPr txBox="1"/>
            <p:nvPr/>
          </p:nvSpPr>
          <p:spPr>
            <a:xfrm>
              <a:off x="1400288" y="3768174"/>
              <a:ext cx="2640145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Samples Opened and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Basic Characterization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6C5182-D731-4DA5-909B-E813B43724C7}"/>
                </a:ext>
              </a:extLst>
            </p:cNvPr>
            <p:cNvSpPr txBox="1"/>
            <p:nvPr/>
          </p:nvSpPr>
          <p:spPr>
            <a:xfrm>
              <a:off x="1701802" y="4721507"/>
              <a:ext cx="2090615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Samples Picked and/or subdivided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A9B1F1-6763-F24E-6538-84D300A05FF8}"/>
                </a:ext>
              </a:extLst>
            </p:cNvPr>
            <p:cNvSpPr txBox="1"/>
            <p:nvPr/>
          </p:nvSpPr>
          <p:spPr>
            <a:xfrm>
              <a:off x="1499062" y="5643812"/>
              <a:ext cx="2398367" cy="92333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Allocated Sample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Sterilization Process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(Irradiation or Heat)</a:t>
              </a:r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65664C62-5507-D5E7-9254-97291BEC998B}"/>
                </a:ext>
              </a:extLst>
            </p:cNvPr>
            <p:cNvSpPr/>
            <p:nvPr/>
          </p:nvSpPr>
          <p:spPr>
            <a:xfrm>
              <a:off x="2625785" y="1876175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66ADED44-5743-DCCE-14E3-020DB6AE67D3}"/>
                </a:ext>
              </a:extLst>
            </p:cNvPr>
            <p:cNvSpPr/>
            <p:nvPr/>
          </p:nvSpPr>
          <p:spPr>
            <a:xfrm>
              <a:off x="2625785" y="2569516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E7826E70-DE90-89A7-8517-5D4FD0B7AB91}"/>
                </a:ext>
              </a:extLst>
            </p:cNvPr>
            <p:cNvSpPr/>
            <p:nvPr/>
          </p:nvSpPr>
          <p:spPr>
            <a:xfrm>
              <a:off x="2625785" y="3541847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7CDD60B4-F9AC-9550-8476-091DF40C6222}"/>
                </a:ext>
              </a:extLst>
            </p:cNvPr>
            <p:cNvSpPr/>
            <p:nvPr/>
          </p:nvSpPr>
          <p:spPr>
            <a:xfrm>
              <a:off x="2625785" y="4503715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7C4486AF-DEE0-5AEC-8C85-89FF383DD307}"/>
                </a:ext>
              </a:extLst>
            </p:cNvPr>
            <p:cNvSpPr/>
            <p:nvPr/>
          </p:nvSpPr>
          <p:spPr>
            <a:xfrm>
              <a:off x="2625785" y="5444041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Arrow: Down 17">
            <a:extLst>
              <a:ext uri="{FF2B5EF4-FFF2-40B4-BE49-F238E27FC236}">
                <a16:creationId xmlns:a16="http://schemas.microsoft.com/office/drawing/2014/main" id="{EE85A901-57B5-651F-AC7B-9064AA52D5DE}"/>
              </a:ext>
            </a:extLst>
          </p:cNvPr>
          <p:cNvSpPr/>
          <p:nvPr/>
        </p:nvSpPr>
        <p:spPr>
          <a:xfrm rot="16200000">
            <a:off x="5594581" y="3608657"/>
            <a:ext cx="529971" cy="448488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85B65C89-BE57-A9CC-24A6-E8070DD97AEA}"/>
              </a:ext>
            </a:extLst>
          </p:cNvPr>
          <p:cNvSpPr/>
          <p:nvPr/>
        </p:nvSpPr>
        <p:spPr>
          <a:xfrm rot="16200000">
            <a:off x="3506640" y="4687815"/>
            <a:ext cx="254726" cy="23707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A38DF6AB-9436-BC4C-EE4D-6CEABA927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992" y="3268087"/>
            <a:ext cx="4112749" cy="208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F02FBD08-5185-AB2C-D508-77E1DB8FF109}"/>
              </a:ext>
            </a:extLst>
          </p:cNvPr>
          <p:cNvSpPr/>
          <p:nvPr/>
        </p:nvSpPr>
        <p:spPr>
          <a:xfrm>
            <a:off x="7761615" y="3032478"/>
            <a:ext cx="4225258" cy="2580510"/>
          </a:xfrm>
          <a:prstGeom prst="ellipse">
            <a:avLst/>
          </a:prstGeom>
          <a:noFill/>
          <a:ln w="142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FA0F625-FD15-F4C4-36C3-841A235E8FD4}"/>
              </a:ext>
            </a:extLst>
          </p:cNvPr>
          <p:cNvSpPr txBox="1"/>
          <p:nvPr/>
        </p:nvSpPr>
        <p:spPr>
          <a:xfrm>
            <a:off x="8211772" y="5484825"/>
            <a:ext cx="3465885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Global Safe Sample Distribution for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Earth-based Science Investigations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7C6AC37-F7B7-ACD9-2A01-F29D708B2D4A}"/>
              </a:ext>
            </a:extLst>
          </p:cNvPr>
          <p:cNvSpPr txBox="1"/>
          <p:nvPr/>
        </p:nvSpPr>
        <p:spPr>
          <a:xfrm>
            <a:off x="4024244" y="4332383"/>
            <a:ext cx="2719885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Sample Safety Assessment, Preliminary Examination, and/or Select Early Science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87547E1-0459-0301-F86A-BA236B961C60}"/>
              </a:ext>
            </a:extLst>
          </p:cNvPr>
          <p:cNvSpPr txBox="1">
            <a:spLocks/>
          </p:cNvSpPr>
          <p:nvPr/>
        </p:nvSpPr>
        <p:spPr>
          <a:xfrm>
            <a:off x="4024244" y="1306686"/>
            <a:ext cx="6314800" cy="15944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51" indent="-23494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73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7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37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Provide High-Containment &amp; Contamination Control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Accommodate highest priority instrumentation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Fully operational by sample arrival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Enable rapid of release of samples</a:t>
            </a:r>
            <a:endParaRPr lang="en-US" sz="2400" dirty="0">
              <a:cs typeface="Calibri"/>
            </a:endParaRP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B229DB7F-0134-798F-D007-995F12698023}"/>
              </a:ext>
            </a:extLst>
          </p:cNvPr>
          <p:cNvSpPr txBox="1">
            <a:spLocks/>
          </p:cNvSpPr>
          <p:nvPr/>
        </p:nvSpPr>
        <p:spPr>
          <a:xfrm>
            <a:off x="3911526" y="6583680"/>
            <a:ext cx="4368949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47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85BF4A-F19F-E4F7-7ACC-2B888C222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MSR SRF Capabilities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BBC001-BEC6-D3BB-DFF3-DB7C223B9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F3DA76C-73DC-A400-6934-DF4795DCD568}"/>
              </a:ext>
            </a:extLst>
          </p:cNvPr>
          <p:cNvGrpSpPr/>
          <p:nvPr/>
        </p:nvGrpSpPr>
        <p:grpSpPr>
          <a:xfrm>
            <a:off x="921969" y="1151429"/>
            <a:ext cx="2640146" cy="5165089"/>
            <a:chOff x="1400287" y="1402053"/>
            <a:chExt cx="2640146" cy="51650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E052DF2-219F-17BA-E51C-DD5561682454}"/>
                </a:ext>
              </a:extLst>
            </p:cNvPr>
            <p:cNvSpPr txBox="1"/>
            <p:nvPr/>
          </p:nvSpPr>
          <p:spPr>
            <a:xfrm>
              <a:off x="1750962" y="1402053"/>
              <a:ext cx="1938800" cy="369332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Receive Spacecraft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6ACFDB0-7B16-B5EE-9E76-5E9E48DB12B5}"/>
                </a:ext>
              </a:extLst>
            </p:cNvPr>
            <p:cNvSpPr txBox="1"/>
            <p:nvPr/>
          </p:nvSpPr>
          <p:spPr>
            <a:xfrm>
              <a:off x="1400287" y="2102615"/>
              <a:ext cx="2640146" cy="369332"/>
            </a:xfrm>
            <a:prstGeom prst="rect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72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0200000" scaled="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Hardware Disassembly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85D019-D4F1-34B3-A7AF-1A99ED9B22C8}"/>
                </a:ext>
              </a:extLst>
            </p:cNvPr>
            <p:cNvSpPr txBox="1"/>
            <p:nvPr/>
          </p:nvSpPr>
          <p:spPr>
            <a:xfrm>
              <a:off x="1406635" y="2801972"/>
              <a:ext cx="2627451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Sample Tube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Pre-Basic Characterization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93DFFE-4E3F-33D1-F932-93A8FDBA0A29}"/>
                </a:ext>
              </a:extLst>
            </p:cNvPr>
            <p:cNvSpPr txBox="1"/>
            <p:nvPr/>
          </p:nvSpPr>
          <p:spPr>
            <a:xfrm>
              <a:off x="1400288" y="3768174"/>
              <a:ext cx="2640145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Samples Opened and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Basic Characterization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6C5182-D731-4DA5-909B-E813B43724C7}"/>
                </a:ext>
              </a:extLst>
            </p:cNvPr>
            <p:cNvSpPr txBox="1"/>
            <p:nvPr/>
          </p:nvSpPr>
          <p:spPr>
            <a:xfrm>
              <a:off x="1701802" y="4721507"/>
              <a:ext cx="2090615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Samples Picked and/or subdivided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A9B1F1-6763-F24E-6538-84D300A05FF8}"/>
                </a:ext>
              </a:extLst>
            </p:cNvPr>
            <p:cNvSpPr txBox="1"/>
            <p:nvPr/>
          </p:nvSpPr>
          <p:spPr>
            <a:xfrm>
              <a:off x="1499062" y="5643812"/>
              <a:ext cx="2398367" cy="92333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Allocated Sample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Sterilization Process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(Irradiation or Heat)</a:t>
              </a:r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65664C62-5507-D5E7-9254-97291BEC998B}"/>
                </a:ext>
              </a:extLst>
            </p:cNvPr>
            <p:cNvSpPr/>
            <p:nvPr/>
          </p:nvSpPr>
          <p:spPr>
            <a:xfrm>
              <a:off x="2625785" y="1876175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66ADED44-5743-DCCE-14E3-020DB6AE67D3}"/>
                </a:ext>
              </a:extLst>
            </p:cNvPr>
            <p:cNvSpPr/>
            <p:nvPr/>
          </p:nvSpPr>
          <p:spPr>
            <a:xfrm>
              <a:off x="2625785" y="2569516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E7826E70-DE90-89A7-8517-5D4FD0B7AB91}"/>
                </a:ext>
              </a:extLst>
            </p:cNvPr>
            <p:cNvSpPr/>
            <p:nvPr/>
          </p:nvSpPr>
          <p:spPr>
            <a:xfrm>
              <a:off x="2625785" y="3541847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7CDD60B4-F9AC-9550-8476-091DF40C6222}"/>
                </a:ext>
              </a:extLst>
            </p:cNvPr>
            <p:cNvSpPr/>
            <p:nvPr/>
          </p:nvSpPr>
          <p:spPr>
            <a:xfrm>
              <a:off x="2625785" y="4503715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7C4486AF-DEE0-5AEC-8C85-89FF383DD307}"/>
                </a:ext>
              </a:extLst>
            </p:cNvPr>
            <p:cNvSpPr/>
            <p:nvPr/>
          </p:nvSpPr>
          <p:spPr>
            <a:xfrm>
              <a:off x="2625785" y="5444041"/>
              <a:ext cx="192625" cy="13928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Arrow: Down 17">
            <a:extLst>
              <a:ext uri="{FF2B5EF4-FFF2-40B4-BE49-F238E27FC236}">
                <a16:creationId xmlns:a16="http://schemas.microsoft.com/office/drawing/2014/main" id="{EE85A901-57B5-651F-AC7B-9064AA52D5DE}"/>
              </a:ext>
            </a:extLst>
          </p:cNvPr>
          <p:cNvSpPr/>
          <p:nvPr/>
        </p:nvSpPr>
        <p:spPr>
          <a:xfrm rot="16200000">
            <a:off x="5594581" y="3608657"/>
            <a:ext cx="529971" cy="448488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85B65C89-BE57-A9CC-24A6-E8070DD97AEA}"/>
              </a:ext>
            </a:extLst>
          </p:cNvPr>
          <p:cNvSpPr/>
          <p:nvPr/>
        </p:nvSpPr>
        <p:spPr>
          <a:xfrm rot="16200000">
            <a:off x="3506640" y="4687815"/>
            <a:ext cx="254726" cy="23707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A38DF6AB-9436-BC4C-EE4D-6CEABA927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992" y="3268087"/>
            <a:ext cx="4112749" cy="208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F02FBD08-5185-AB2C-D508-77E1DB8FF109}"/>
              </a:ext>
            </a:extLst>
          </p:cNvPr>
          <p:cNvSpPr/>
          <p:nvPr/>
        </p:nvSpPr>
        <p:spPr>
          <a:xfrm>
            <a:off x="7761615" y="3032478"/>
            <a:ext cx="4225258" cy="2580510"/>
          </a:xfrm>
          <a:prstGeom prst="ellipse">
            <a:avLst/>
          </a:prstGeom>
          <a:noFill/>
          <a:ln w="142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FA0F625-FD15-F4C4-36C3-841A235E8FD4}"/>
              </a:ext>
            </a:extLst>
          </p:cNvPr>
          <p:cNvSpPr txBox="1"/>
          <p:nvPr/>
        </p:nvSpPr>
        <p:spPr>
          <a:xfrm>
            <a:off x="8211772" y="5484825"/>
            <a:ext cx="3465885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Global Safe Sample Distribution for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Earth-based Science Investigations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7C6AC37-F7B7-ACD9-2A01-F29D708B2D4A}"/>
              </a:ext>
            </a:extLst>
          </p:cNvPr>
          <p:cNvSpPr txBox="1"/>
          <p:nvPr/>
        </p:nvSpPr>
        <p:spPr>
          <a:xfrm>
            <a:off x="4024244" y="4332383"/>
            <a:ext cx="2719885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Sample Safety Assessment, Preliminary Examination, and/or Select Early Science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87547E1-0459-0301-F86A-BA236B961C60}"/>
              </a:ext>
            </a:extLst>
          </p:cNvPr>
          <p:cNvSpPr txBox="1">
            <a:spLocks/>
          </p:cNvSpPr>
          <p:nvPr/>
        </p:nvSpPr>
        <p:spPr>
          <a:xfrm>
            <a:off x="4024244" y="1306686"/>
            <a:ext cx="6314800" cy="15944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0000CC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51" indent="-234945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73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7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37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Provide High-Containment &amp; Contamination Control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Accommodate highest priority instrumentation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Fully operational by sample arrival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400" dirty="0"/>
              <a:t>Enable rapid of release of samples</a:t>
            </a:r>
            <a:endParaRPr lang="en-US" sz="2400" dirty="0">
              <a:cs typeface="Calibri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19E761-7592-92E5-ADAA-8CF212902C9C}"/>
              </a:ext>
            </a:extLst>
          </p:cNvPr>
          <p:cNvSpPr/>
          <p:nvPr/>
        </p:nvSpPr>
        <p:spPr>
          <a:xfrm>
            <a:off x="559468" y="1028701"/>
            <a:ext cx="3320716" cy="4364488"/>
          </a:xfrm>
          <a:prstGeom prst="roundRect">
            <a:avLst/>
          </a:prstGeom>
          <a:noFill/>
          <a:ln w="57150"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937382-E85F-6BD6-FBCE-5006E9138DF9}"/>
              </a:ext>
            </a:extLst>
          </p:cNvPr>
          <p:cNvSpPr txBox="1"/>
          <p:nvPr/>
        </p:nvSpPr>
        <p:spPr>
          <a:xfrm>
            <a:off x="3973365" y="3013013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CC"/>
                </a:solidFill>
              </a:rPr>
              <a:t>Curation led activities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B2EAA70-74C0-CFCE-F48E-0E6B3D676E8F}"/>
              </a:ext>
            </a:extLst>
          </p:cNvPr>
          <p:cNvSpPr/>
          <p:nvPr/>
        </p:nvSpPr>
        <p:spPr>
          <a:xfrm>
            <a:off x="3515467" y="5393188"/>
            <a:ext cx="8317591" cy="964230"/>
          </a:xfrm>
          <a:prstGeom prst="roundRect">
            <a:avLst/>
          </a:prstGeom>
          <a:noFill/>
          <a:ln w="57150">
            <a:solidFill>
              <a:srgbClr val="0000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1A93F039-5C8F-D8AB-289B-5506F0355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2674981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147">
            <a:extLst>
              <a:ext uri="{FF2B5EF4-FFF2-40B4-BE49-F238E27FC236}">
                <a16:creationId xmlns:a16="http://schemas.microsoft.com/office/drawing/2014/main" id="{2140ECC0-7E9C-DAF6-CAFF-0E63BF8F01A0}"/>
              </a:ext>
            </a:extLst>
          </p:cNvPr>
          <p:cNvSpPr/>
          <p:nvPr/>
        </p:nvSpPr>
        <p:spPr>
          <a:xfrm>
            <a:off x="81219" y="4313785"/>
            <a:ext cx="12029562" cy="14408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B32F644C-395C-B831-0337-292866D5DB35}"/>
              </a:ext>
            </a:extLst>
          </p:cNvPr>
          <p:cNvSpPr/>
          <p:nvPr/>
        </p:nvSpPr>
        <p:spPr>
          <a:xfrm>
            <a:off x="81219" y="3101050"/>
            <a:ext cx="12029562" cy="12139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95FCFD1-5E7D-CE62-63D6-5005FD42F5BB}"/>
              </a:ext>
            </a:extLst>
          </p:cNvPr>
          <p:cNvSpPr/>
          <p:nvPr/>
        </p:nvSpPr>
        <p:spPr>
          <a:xfrm>
            <a:off x="81219" y="2261728"/>
            <a:ext cx="12029562" cy="8393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12E8DF5-5EEC-1CC2-9067-8828599010FF}"/>
              </a:ext>
            </a:extLst>
          </p:cNvPr>
          <p:cNvSpPr/>
          <p:nvPr/>
        </p:nvSpPr>
        <p:spPr>
          <a:xfrm>
            <a:off x="81220" y="1584830"/>
            <a:ext cx="12029562" cy="67443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A7BA36-01FA-1070-B451-9023D574F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Handling Technology Product Breakdown Structure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5B4BA3-DFFF-072B-377E-B21C0760F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F87B7A-20CC-3F0D-9D9D-AB4FDCAD3218}"/>
              </a:ext>
            </a:extLst>
          </p:cNvPr>
          <p:cNvSpPr txBox="1"/>
          <p:nvPr/>
        </p:nvSpPr>
        <p:spPr>
          <a:xfrm>
            <a:off x="218102" y="1587293"/>
            <a:ext cx="872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Level 2</a:t>
            </a:r>
          </a:p>
          <a:p>
            <a:pPr algn="ctr"/>
            <a:r>
              <a:rPr lang="en-US" sz="1400" b="1" dirty="0"/>
              <a:t>Elements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19A211-3313-279E-2B45-72F9CFCFCCFA}"/>
              </a:ext>
            </a:extLst>
          </p:cNvPr>
          <p:cNvSpPr txBox="1"/>
          <p:nvPr/>
        </p:nvSpPr>
        <p:spPr>
          <a:xfrm>
            <a:off x="221594" y="2368794"/>
            <a:ext cx="789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Level 3</a:t>
            </a:r>
          </a:p>
          <a:p>
            <a:pPr algn="ctr"/>
            <a:r>
              <a:rPr lang="en-US" sz="1400" b="1" dirty="0"/>
              <a:t>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F5D1CE-87F7-66DB-7731-63D7AE179937}"/>
              </a:ext>
            </a:extLst>
          </p:cNvPr>
          <p:cNvSpPr txBox="1"/>
          <p:nvPr/>
        </p:nvSpPr>
        <p:spPr>
          <a:xfrm>
            <a:off x="89860" y="3455651"/>
            <a:ext cx="1052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Level 4</a:t>
            </a:r>
          </a:p>
          <a:p>
            <a:pPr algn="ctr"/>
            <a:r>
              <a:rPr lang="en-US" sz="1400" b="1" dirty="0"/>
              <a:t>Subsystems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20C2DF-5D43-AC18-E5F5-D358A4CCD773}"/>
              </a:ext>
            </a:extLst>
          </p:cNvPr>
          <p:cNvSpPr txBox="1"/>
          <p:nvPr/>
        </p:nvSpPr>
        <p:spPr>
          <a:xfrm>
            <a:off x="51773" y="4638689"/>
            <a:ext cx="1128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Level 5</a:t>
            </a:r>
          </a:p>
          <a:p>
            <a:pPr algn="ctr"/>
            <a:r>
              <a:rPr lang="en-US" sz="1400" b="1" dirty="0"/>
              <a:t>Components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F80534-01D7-079A-FE1D-ECD255120F3F}"/>
              </a:ext>
            </a:extLst>
          </p:cNvPr>
          <p:cNvSpPr txBox="1"/>
          <p:nvPr/>
        </p:nvSpPr>
        <p:spPr>
          <a:xfrm>
            <a:off x="5935440" y="1679626"/>
            <a:ext cx="2021903" cy="340519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Sample Receiving Facility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A94CA-424D-0EAF-15AD-2FCFD4CC11FC}"/>
              </a:ext>
            </a:extLst>
          </p:cNvPr>
          <p:cNvSpPr txBox="1"/>
          <p:nvPr/>
        </p:nvSpPr>
        <p:spPr>
          <a:xfrm>
            <a:off x="4687975" y="2514751"/>
            <a:ext cx="1439889" cy="340519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Sample Handling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345F66-E1DB-38BD-AC29-CD1B8CCA9CA3}"/>
              </a:ext>
            </a:extLst>
          </p:cNvPr>
          <p:cNvSpPr txBox="1"/>
          <p:nvPr/>
        </p:nvSpPr>
        <p:spPr>
          <a:xfrm>
            <a:off x="2553693" y="3330473"/>
            <a:ext cx="1188720" cy="715089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/>
              <a:t>Earth Entry System (EES) Deintegration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AAD708-CEB0-0CF2-E31E-98AA1ACC2AD5}"/>
              </a:ext>
            </a:extLst>
          </p:cNvPr>
          <p:cNvSpPr txBox="1"/>
          <p:nvPr/>
        </p:nvSpPr>
        <p:spPr>
          <a:xfrm>
            <a:off x="3848915" y="3330473"/>
            <a:ext cx="1188720" cy="715089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/>
              <a:t>Orbiting Sample (OS) Deintegration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CD684A-1C20-6236-629A-81FAAA9CBF13}"/>
              </a:ext>
            </a:extLst>
          </p:cNvPr>
          <p:cNvSpPr txBox="1"/>
          <p:nvPr/>
        </p:nvSpPr>
        <p:spPr>
          <a:xfrm>
            <a:off x="5144137" y="3432628"/>
            <a:ext cx="1188720" cy="510778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/>
              <a:t>Secondary Seal System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2E5AB2-C6C8-B533-A7A3-AD426F7C52C7}"/>
              </a:ext>
            </a:extLst>
          </p:cNvPr>
          <p:cNvSpPr txBox="1"/>
          <p:nvPr/>
        </p:nvSpPr>
        <p:spPr>
          <a:xfrm>
            <a:off x="6439359" y="3441041"/>
            <a:ext cx="1188720" cy="510778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/>
              <a:t>Gas Extract System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E90A4B-F32A-8A4B-E3C3-1A3DD38C0DF0}"/>
              </a:ext>
            </a:extLst>
          </p:cNvPr>
          <p:cNvSpPr txBox="1"/>
          <p:nvPr/>
        </p:nvSpPr>
        <p:spPr>
          <a:xfrm>
            <a:off x="9029803" y="3338885"/>
            <a:ext cx="1188720" cy="71508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/>
              <a:t>Remote Manipulation System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DEE1A5-1DBB-0CB3-469B-E1DF08CAE307}"/>
              </a:ext>
            </a:extLst>
          </p:cNvPr>
          <p:cNvSpPr txBox="1"/>
          <p:nvPr/>
        </p:nvSpPr>
        <p:spPr>
          <a:xfrm>
            <a:off x="1262418" y="4787801"/>
            <a:ext cx="1005840" cy="731520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Secondary Outer Containment Case (SOCC)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25202A-B98F-44D9-840B-41F568AE6BDB}"/>
              </a:ext>
            </a:extLst>
          </p:cNvPr>
          <p:cNvSpPr txBox="1"/>
          <p:nvPr/>
        </p:nvSpPr>
        <p:spPr>
          <a:xfrm>
            <a:off x="2345459" y="4692989"/>
            <a:ext cx="822960" cy="914400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Sample Tube Isolation Container (STIC)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BE921-660F-4657-1396-2F6FC81063B3}"/>
              </a:ext>
            </a:extLst>
          </p:cNvPr>
          <p:cNvSpPr txBox="1"/>
          <p:nvPr/>
        </p:nvSpPr>
        <p:spPr>
          <a:xfrm>
            <a:off x="3343597" y="4771494"/>
            <a:ext cx="914400" cy="731520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Mechanized Puncture Assembly (MPA)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089EB0-5E02-4BEC-EC72-4A15D6897FC1}"/>
              </a:ext>
            </a:extLst>
          </p:cNvPr>
          <p:cNvSpPr txBox="1"/>
          <p:nvPr/>
        </p:nvSpPr>
        <p:spPr>
          <a:xfrm>
            <a:off x="5430613" y="4841869"/>
            <a:ext cx="822960" cy="640080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Tube Machining System (TMS)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E272D8-1BF7-5027-EBEB-09CF6FFB6B86}"/>
              </a:ext>
            </a:extLst>
          </p:cNvPr>
          <p:cNvSpPr txBox="1"/>
          <p:nvPr/>
        </p:nvSpPr>
        <p:spPr>
          <a:xfrm>
            <a:off x="6334248" y="4796149"/>
            <a:ext cx="731520" cy="731520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 err="1"/>
              <a:t>Chipless</a:t>
            </a:r>
            <a:r>
              <a:rPr lang="en-US" sz="1000" dirty="0"/>
              <a:t> Rotary Inline Severer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8CF213-11F2-E8D7-FA6D-B0B90A443607}"/>
              </a:ext>
            </a:extLst>
          </p:cNvPr>
          <p:cNvSpPr txBox="1"/>
          <p:nvPr/>
        </p:nvSpPr>
        <p:spPr>
          <a:xfrm>
            <a:off x="7146443" y="4657404"/>
            <a:ext cx="914400" cy="1005840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Linear Actuation Sample Transfer (LAST) Mechanism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D6096D-6113-D789-1A7F-625575D4F000}"/>
              </a:ext>
            </a:extLst>
          </p:cNvPr>
          <p:cNvSpPr txBox="1"/>
          <p:nvPr/>
        </p:nvSpPr>
        <p:spPr>
          <a:xfrm>
            <a:off x="10325025" y="3432627"/>
            <a:ext cx="1188720" cy="510778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/>
              <a:t>Sample Containers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92574D-2ECB-849B-1631-750136ED5793}"/>
              </a:ext>
            </a:extLst>
          </p:cNvPr>
          <p:cNvSpPr txBox="1"/>
          <p:nvPr/>
        </p:nvSpPr>
        <p:spPr>
          <a:xfrm>
            <a:off x="7734581" y="3359717"/>
            <a:ext cx="1188720" cy="715089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/>
              <a:t>Solid Core Removal System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0EC6D5-9C2C-5FAE-6B0B-ABDB8B89CBEB}"/>
              </a:ext>
            </a:extLst>
          </p:cNvPr>
          <p:cNvSpPr txBox="1"/>
          <p:nvPr/>
        </p:nvSpPr>
        <p:spPr>
          <a:xfrm>
            <a:off x="10340455" y="4883876"/>
            <a:ext cx="822960" cy="548640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Core Dissection Tray (CDT)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A83D89-69A2-F03B-3D77-BBFB9E9F9397}"/>
              </a:ext>
            </a:extLst>
          </p:cNvPr>
          <p:cNvSpPr txBox="1"/>
          <p:nvPr/>
        </p:nvSpPr>
        <p:spPr>
          <a:xfrm>
            <a:off x="11249981" y="4870992"/>
            <a:ext cx="822960" cy="548640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Sample Storage Containers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26909C-A1AC-5CFD-B01C-143EB1BC76F7}"/>
              </a:ext>
            </a:extLst>
          </p:cNvPr>
          <p:cNvSpPr txBox="1"/>
          <p:nvPr/>
        </p:nvSpPr>
        <p:spPr>
          <a:xfrm>
            <a:off x="7594374" y="2512290"/>
            <a:ext cx="1884265" cy="34051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Double-Walled Isolator</a:t>
            </a:r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8FD2DE96-2DA4-2B31-BC90-EC04D62417F7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 rot="5400000">
            <a:off x="5929853" y="1498212"/>
            <a:ext cx="494606" cy="1538472"/>
          </a:xfrm>
          <a:prstGeom prst="bentConnector3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6AD111AB-A75C-1345-88D3-F8AA537C5407}"/>
              </a:ext>
            </a:extLst>
          </p:cNvPr>
          <p:cNvCxnSpPr>
            <a:cxnSpLocks/>
            <a:stCxn id="10" idx="2"/>
            <a:endCxn id="28" idx="0"/>
          </p:cNvCxnSpPr>
          <p:nvPr/>
        </p:nvCxnSpPr>
        <p:spPr>
          <a:xfrm rot="16200000" flipH="1">
            <a:off x="7495377" y="1471159"/>
            <a:ext cx="492145" cy="1590115"/>
          </a:xfrm>
          <a:prstGeom prst="bentConnector3">
            <a:avLst>
              <a:gd name="adj1" fmla="val 50000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409A7CA1-1A3E-802D-67C0-974F5EF561C7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rot="5400000">
            <a:off x="4040386" y="1962938"/>
            <a:ext cx="475203" cy="2259867"/>
          </a:xfrm>
          <a:prstGeom prst="bentConnector3">
            <a:avLst>
              <a:gd name="adj1" fmla="val 50000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9D0DFE57-FC83-FB4D-FCF0-C7C46812A2A7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 rot="5400000">
            <a:off x="4687997" y="2610549"/>
            <a:ext cx="475203" cy="964645"/>
          </a:xfrm>
          <a:prstGeom prst="bentConnector3">
            <a:avLst>
              <a:gd name="adj1" fmla="val 50000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09B9AEA1-297D-B4C4-11B3-461E47946AB7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 rot="16200000" flipH="1">
            <a:off x="5284529" y="2978660"/>
            <a:ext cx="577358" cy="330577"/>
          </a:xfrm>
          <a:prstGeom prst="bentConnector3">
            <a:avLst>
              <a:gd name="adj1" fmla="val 41664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A2D5289D-0DE7-811F-3808-5269B1DCF469}"/>
              </a:ext>
            </a:extLst>
          </p:cNvPr>
          <p:cNvCxnSpPr>
            <a:cxnSpLocks/>
            <a:stCxn id="11" idx="2"/>
            <a:endCxn id="15" idx="0"/>
          </p:cNvCxnSpPr>
          <p:nvPr/>
        </p:nvCxnSpPr>
        <p:spPr>
          <a:xfrm rot="16200000" flipH="1">
            <a:off x="5927934" y="2335255"/>
            <a:ext cx="585771" cy="1625799"/>
          </a:xfrm>
          <a:prstGeom prst="bentConnector3">
            <a:avLst>
              <a:gd name="adj1" fmla="val 41784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AA8C0F93-5FE7-71C2-D9F7-3D600C16103F}"/>
              </a:ext>
            </a:extLst>
          </p:cNvPr>
          <p:cNvCxnSpPr>
            <a:cxnSpLocks/>
            <a:stCxn id="11" idx="2"/>
            <a:endCxn id="25" idx="0"/>
          </p:cNvCxnSpPr>
          <p:nvPr/>
        </p:nvCxnSpPr>
        <p:spPr>
          <a:xfrm rot="16200000" flipH="1">
            <a:off x="6616207" y="1646982"/>
            <a:ext cx="504447" cy="2921021"/>
          </a:xfrm>
          <a:prstGeom prst="bentConnector3">
            <a:avLst>
              <a:gd name="adj1" fmla="val 48808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CDF06344-3B9F-2F4C-B006-3D1D1651D3E5}"/>
              </a:ext>
            </a:extLst>
          </p:cNvPr>
          <p:cNvCxnSpPr>
            <a:cxnSpLocks/>
            <a:stCxn id="11" idx="2"/>
            <a:endCxn id="17" idx="0"/>
          </p:cNvCxnSpPr>
          <p:nvPr/>
        </p:nvCxnSpPr>
        <p:spPr>
          <a:xfrm rot="16200000" flipH="1">
            <a:off x="7274234" y="988955"/>
            <a:ext cx="483615" cy="4216243"/>
          </a:xfrm>
          <a:prstGeom prst="bentConnector3">
            <a:avLst>
              <a:gd name="adj1" fmla="val 50000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406C0138-1195-CF50-4009-D17820C8D653}"/>
              </a:ext>
            </a:extLst>
          </p:cNvPr>
          <p:cNvCxnSpPr>
            <a:cxnSpLocks/>
            <a:stCxn id="11" idx="2"/>
            <a:endCxn id="24" idx="0"/>
          </p:cNvCxnSpPr>
          <p:nvPr/>
        </p:nvCxnSpPr>
        <p:spPr>
          <a:xfrm rot="16200000" flipH="1">
            <a:off x="7874974" y="388215"/>
            <a:ext cx="577357" cy="5511465"/>
          </a:xfrm>
          <a:prstGeom prst="bentConnector3">
            <a:avLst>
              <a:gd name="adj1" fmla="val 41665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A04826ED-16D5-587B-E07E-3844FD8F5276}"/>
              </a:ext>
            </a:extLst>
          </p:cNvPr>
          <p:cNvCxnSpPr>
            <a:cxnSpLocks/>
            <a:stCxn id="14" idx="2"/>
            <a:endCxn id="18" idx="0"/>
          </p:cNvCxnSpPr>
          <p:nvPr/>
        </p:nvCxnSpPr>
        <p:spPr>
          <a:xfrm rot="5400000">
            <a:off x="3329721" y="2379024"/>
            <a:ext cx="844395" cy="3973159"/>
          </a:xfrm>
          <a:prstGeom prst="bentConnector3">
            <a:avLst>
              <a:gd name="adj1" fmla="val 42781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5227984D-B45D-9B54-0A92-211BB414C34E}"/>
              </a:ext>
            </a:extLst>
          </p:cNvPr>
          <p:cNvCxnSpPr>
            <a:cxnSpLocks/>
            <a:stCxn id="14" idx="2"/>
            <a:endCxn id="19" idx="0"/>
          </p:cNvCxnSpPr>
          <p:nvPr/>
        </p:nvCxnSpPr>
        <p:spPr>
          <a:xfrm rot="5400000">
            <a:off x="3872927" y="2827418"/>
            <a:ext cx="749583" cy="2981558"/>
          </a:xfrm>
          <a:prstGeom prst="bentConnector3">
            <a:avLst>
              <a:gd name="adj1" fmla="val 47677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C990CDC3-4F98-0251-A037-903DC20A3E35}"/>
              </a:ext>
            </a:extLst>
          </p:cNvPr>
          <p:cNvCxnSpPr>
            <a:cxnSpLocks/>
            <a:stCxn id="25" idx="2"/>
            <a:endCxn id="21" idx="0"/>
          </p:cNvCxnSpPr>
          <p:nvPr/>
        </p:nvCxnSpPr>
        <p:spPr>
          <a:xfrm rot="5400000">
            <a:off x="6701986" y="3214913"/>
            <a:ext cx="767063" cy="2486848"/>
          </a:xfrm>
          <a:prstGeom prst="bentConnector3">
            <a:avLst>
              <a:gd name="adj1" fmla="val 52271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847D8233-31C8-4ABE-D446-9DD81EF8CF1C}"/>
              </a:ext>
            </a:extLst>
          </p:cNvPr>
          <p:cNvCxnSpPr>
            <a:cxnSpLocks/>
            <a:stCxn id="25" idx="2"/>
            <a:endCxn id="22" idx="0"/>
          </p:cNvCxnSpPr>
          <p:nvPr/>
        </p:nvCxnSpPr>
        <p:spPr>
          <a:xfrm rot="5400000">
            <a:off x="7153804" y="3621011"/>
            <a:ext cx="721343" cy="1628933"/>
          </a:xfrm>
          <a:prstGeom prst="bentConnector3">
            <a:avLst>
              <a:gd name="adj1" fmla="val 54830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9117C3ED-F88E-154F-5568-6F1108021162}"/>
              </a:ext>
            </a:extLst>
          </p:cNvPr>
          <p:cNvCxnSpPr>
            <a:cxnSpLocks/>
            <a:stCxn id="25" idx="2"/>
            <a:endCxn id="23" idx="0"/>
          </p:cNvCxnSpPr>
          <p:nvPr/>
        </p:nvCxnSpPr>
        <p:spPr>
          <a:xfrm rot="5400000">
            <a:off x="7674993" y="4003456"/>
            <a:ext cx="582598" cy="725298"/>
          </a:xfrm>
          <a:prstGeom prst="bentConnector3">
            <a:avLst>
              <a:gd name="adj1" fmla="val 69432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82">
            <a:extLst>
              <a:ext uri="{FF2B5EF4-FFF2-40B4-BE49-F238E27FC236}">
                <a16:creationId xmlns:a16="http://schemas.microsoft.com/office/drawing/2014/main" id="{DAD16D59-EA91-67B0-BB2B-D13D214D818F}"/>
              </a:ext>
            </a:extLst>
          </p:cNvPr>
          <p:cNvCxnSpPr>
            <a:cxnSpLocks/>
            <a:stCxn id="24" idx="2"/>
            <a:endCxn id="26" idx="0"/>
          </p:cNvCxnSpPr>
          <p:nvPr/>
        </p:nvCxnSpPr>
        <p:spPr>
          <a:xfrm rot="5400000">
            <a:off x="10365425" y="4329915"/>
            <a:ext cx="940471" cy="167450"/>
          </a:xfrm>
          <a:prstGeom prst="bentConnector3">
            <a:avLst>
              <a:gd name="adj1" fmla="val 50000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85">
            <a:extLst>
              <a:ext uri="{FF2B5EF4-FFF2-40B4-BE49-F238E27FC236}">
                <a16:creationId xmlns:a16="http://schemas.microsoft.com/office/drawing/2014/main" id="{C6303BDD-2A1A-59EB-2790-2CD793445D67}"/>
              </a:ext>
            </a:extLst>
          </p:cNvPr>
          <p:cNvCxnSpPr>
            <a:cxnSpLocks/>
            <a:stCxn id="24" idx="2"/>
            <a:endCxn id="27" idx="0"/>
          </p:cNvCxnSpPr>
          <p:nvPr/>
        </p:nvCxnSpPr>
        <p:spPr>
          <a:xfrm rot="16200000" flipH="1">
            <a:off x="10826630" y="4036160"/>
            <a:ext cx="927587" cy="742076"/>
          </a:xfrm>
          <a:prstGeom prst="bentConnector3">
            <a:avLst>
              <a:gd name="adj1" fmla="val 50000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A5DC7C5-39FF-644D-00D2-ED236578A2CD}"/>
              </a:ext>
            </a:extLst>
          </p:cNvPr>
          <p:cNvSpPr txBox="1"/>
          <p:nvPr/>
        </p:nvSpPr>
        <p:spPr>
          <a:xfrm>
            <a:off x="8262149" y="4920093"/>
            <a:ext cx="914400" cy="44267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Gross Movements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C80B49C-B929-C51B-3C17-2D27F00786EE}"/>
              </a:ext>
            </a:extLst>
          </p:cNvPr>
          <p:cNvSpPr txBox="1"/>
          <p:nvPr/>
        </p:nvSpPr>
        <p:spPr>
          <a:xfrm>
            <a:off x="9252074" y="4913013"/>
            <a:ext cx="914400" cy="44267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Fine Movements</a:t>
            </a:r>
          </a:p>
        </p:txBody>
      </p:sp>
      <p:cxnSp>
        <p:nvCxnSpPr>
          <p:cNvPr id="99" name="Connector: Elbow 98">
            <a:extLst>
              <a:ext uri="{FF2B5EF4-FFF2-40B4-BE49-F238E27FC236}">
                <a16:creationId xmlns:a16="http://schemas.microsoft.com/office/drawing/2014/main" id="{01C95156-090D-8EA4-30CF-2213E69574FF}"/>
              </a:ext>
            </a:extLst>
          </p:cNvPr>
          <p:cNvCxnSpPr>
            <a:cxnSpLocks/>
            <a:stCxn id="17" idx="2"/>
            <a:endCxn id="89" idx="0"/>
          </p:cNvCxnSpPr>
          <p:nvPr/>
        </p:nvCxnSpPr>
        <p:spPr>
          <a:xfrm rot="5400000">
            <a:off x="8738697" y="4034626"/>
            <a:ext cx="866119" cy="904814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: Elbow 102">
            <a:extLst>
              <a:ext uri="{FF2B5EF4-FFF2-40B4-BE49-F238E27FC236}">
                <a16:creationId xmlns:a16="http://schemas.microsoft.com/office/drawing/2014/main" id="{59E34C0C-D032-BE9F-177E-5EE5065D31A1}"/>
              </a:ext>
            </a:extLst>
          </p:cNvPr>
          <p:cNvCxnSpPr>
            <a:cxnSpLocks/>
            <a:stCxn id="17" idx="2"/>
            <a:endCxn id="90" idx="0"/>
          </p:cNvCxnSpPr>
          <p:nvPr/>
        </p:nvCxnSpPr>
        <p:spPr>
          <a:xfrm rot="16200000" flipH="1">
            <a:off x="9237199" y="4440937"/>
            <a:ext cx="859039" cy="85111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0C453296-13B1-A00F-2BD1-A59DFA63F2B8}"/>
              </a:ext>
            </a:extLst>
          </p:cNvPr>
          <p:cNvSpPr txBox="1"/>
          <p:nvPr/>
        </p:nvSpPr>
        <p:spPr>
          <a:xfrm>
            <a:off x="6700008" y="5881376"/>
            <a:ext cx="1860744" cy="40862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ESA Led Activities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3EC4DF7-5B42-6B34-5E66-BEC42AEA7838}"/>
              </a:ext>
            </a:extLst>
          </p:cNvPr>
          <p:cNvSpPr txBox="1"/>
          <p:nvPr/>
        </p:nvSpPr>
        <p:spPr>
          <a:xfrm>
            <a:off x="4341034" y="4843212"/>
            <a:ext cx="914400" cy="612934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/>
              <a:t>Headspace Gas Capture System</a:t>
            </a:r>
          </a:p>
        </p:txBody>
      </p:sp>
      <p:cxnSp>
        <p:nvCxnSpPr>
          <p:cNvPr id="162" name="Connector: Elbow 161">
            <a:extLst>
              <a:ext uri="{FF2B5EF4-FFF2-40B4-BE49-F238E27FC236}">
                <a16:creationId xmlns:a16="http://schemas.microsoft.com/office/drawing/2014/main" id="{EED8A1F8-5EB2-684B-2C1A-363449655193}"/>
              </a:ext>
            </a:extLst>
          </p:cNvPr>
          <p:cNvCxnSpPr>
            <a:cxnSpLocks/>
            <a:stCxn id="15" idx="2"/>
            <a:endCxn id="151" idx="0"/>
          </p:cNvCxnSpPr>
          <p:nvPr/>
        </p:nvCxnSpPr>
        <p:spPr>
          <a:xfrm rot="5400000">
            <a:off x="5470281" y="3279773"/>
            <a:ext cx="891393" cy="2235485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58A01C4D-2725-7DF7-0366-FDD42F2BA810}"/>
              </a:ext>
            </a:extLst>
          </p:cNvPr>
          <p:cNvSpPr txBox="1"/>
          <p:nvPr/>
        </p:nvSpPr>
        <p:spPr>
          <a:xfrm>
            <a:off x="4316412" y="5885197"/>
            <a:ext cx="2036236" cy="408623"/>
          </a:xfrm>
          <a:prstGeom prst="roundRect">
            <a:avLst/>
          </a:prstGeom>
          <a:noFill/>
          <a:ln w="28575">
            <a:solidFill>
              <a:srgbClr val="0000CC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NASA Led Activities</a:t>
            </a:r>
          </a:p>
        </p:txBody>
      </p:sp>
      <p:sp>
        <p:nvSpPr>
          <p:cNvPr id="176" name="Footer Placeholder 3">
            <a:extLst>
              <a:ext uri="{FF2B5EF4-FFF2-40B4-BE49-F238E27FC236}">
                <a16:creationId xmlns:a16="http://schemas.microsoft.com/office/drawing/2014/main" id="{240B302C-DD5B-07BD-AE0A-A0B91063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D41021CF-B31E-7A9B-5846-BBCF3C942D77}"/>
              </a:ext>
            </a:extLst>
          </p:cNvPr>
          <p:cNvCxnSpPr>
            <a:cxnSpLocks/>
            <a:stCxn id="15" idx="2"/>
            <a:endCxn id="20" idx="0"/>
          </p:cNvCxnSpPr>
          <p:nvPr/>
        </p:nvCxnSpPr>
        <p:spPr>
          <a:xfrm rot="5400000">
            <a:off x="5007421" y="2745195"/>
            <a:ext cx="819675" cy="3232922"/>
          </a:xfrm>
          <a:prstGeom prst="bentConnector3">
            <a:avLst>
              <a:gd name="adj1" fmla="val 54250"/>
            </a:avLst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66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D9FB0-1EE6-F7A8-21C3-FF048A62C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 Enabling Technology Development in Curation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99A2B4-B223-FB40-4C33-B67863C9A5C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658368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bg2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/>
              <a:t>Unify</a:t>
            </a:r>
            <a:r>
              <a:rPr lang="en-US"/>
              <a:t>  |  </a:t>
            </a:r>
            <a:r>
              <a:rPr lang="en-US" i="1"/>
              <a:t>Explore</a:t>
            </a:r>
            <a:r>
              <a:rPr lang="en-US"/>
              <a:t>  |  </a:t>
            </a:r>
            <a:r>
              <a:rPr lang="en-US" i="1"/>
              <a:t>Discover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71602C9-6032-FF92-BE2E-4440D6E173D9}"/>
              </a:ext>
            </a:extLst>
          </p:cNvPr>
          <p:cNvGrpSpPr/>
          <p:nvPr/>
        </p:nvGrpSpPr>
        <p:grpSpPr>
          <a:xfrm>
            <a:off x="501807" y="3987442"/>
            <a:ext cx="2715258" cy="2179876"/>
            <a:chOff x="962324" y="3955273"/>
            <a:chExt cx="3651386" cy="29314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309B02A-0E82-57EB-E9C6-54D8BFBE4672}"/>
                </a:ext>
              </a:extLst>
            </p:cNvPr>
            <p:cNvGrpSpPr/>
            <p:nvPr/>
          </p:nvGrpSpPr>
          <p:grpSpPr>
            <a:xfrm>
              <a:off x="962324" y="3955273"/>
              <a:ext cx="3651386" cy="2931423"/>
              <a:chOff x="962324" y="4008541"/>
              <a:chExt cx="3651386" cy="2931423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EDD4FDD-A5B9-5FA5-809D-B1805915FFC1}"/>
                  </a:ext>
                </a:extLst>
              </p:cNvPr>
              <p:cNvGrpSpPr/>
              <p:nvPr/>
            </p:nvGrpSpPr>
            <p:grpSpPr>
              <a:xfrm>
                <a:off x="1684730" y="4008541"/>
                <a:ext cx="2138280" cy="2931423"/>
                <a:chOff x="1684730" y="4008541"/>
                <a:chExt cx="2138280" cy="2931423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13E31F8-A8B3-A2FE-56B0-83EB1CC4B027}"/>
                    </a:ext>
                  </a:extLst>
                </p:cNvPr>
                <p:cNvSpPr txBox="1"/>
                <p:nvPr/>
              </p:nvSpPr>
              <p:spPr>
                <a:xfrm>
                  <a:off x="1684730" y="6319133"/>
                  <a:ext cx="2138280" cy="620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Apollo Laboratory (JSC)</a:t>
                  </a: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AB6F7BA4-77CE-C8D1-6861-AC37FDA3E466}"/>
                    </a:ext>
                  </a:extLst>
                </p:cNvPr>
                <p:cNvSpPr/>
                <p:nvPr/>
              </p:nvSpPr>
              <p:spPr>
                <a:xfrm>
                  <a:off x="2071222" y="4008541"/>
                  <a:ext cx="1567169" cy="4552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Aft>
                      <a:spcPts val="300"/>
                    </a:spcAft>
                  </a:pPr>
                  <a:r>
                    <a:rPr lang="en-US" sz="1600" b="1" dirty="0"/>
                    <a:t>Gloveboxes</a:t>
                  </a:r>
                </a:p>
              </p:txBody>
            </p:sp>
          </p:grpSp>
          <p:pic>
            <p:nvPicPr>
              <p:cNvPr id="10" name="Picture 9" descr="A group of people in a room&#10;&#10;Description automatically generated">
                <a:extLst>
                  <a:ext uri="{FF2B5EF4-FFF2-40B4-BE49-F238E27FC236}">
                    <a16:creationId xmlns:a16="http://schemas.microsoft.com/office/drawing/2014/main" id="{3261B439-CC82-D425-B295-E763517164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031"/>
              <a:stretch/>
            </p:blipFill>
            <p:spPr>
              <a:xfrm>
                <a:off x="962324" y="4408651"/>
                <a:ext cx="3651386" cy="1785376"/>
              </a:xfrm>
              <a:prstGeom prst="rect">
                <a:avLst/>
              </a:prstGeom>
            </p:spPr>
          </p:pic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70364FA-AF37-0283-781B-BECF59C50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40895" y="5327115"/>
              <a:ext cx="1425950" cy="93875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68B7ED6-14BD-5D9A-D4FE-D2E4F6BC09C2}"/>
              </a:ext>
            </a:extLst>
          </p:cNvPr>
          <p:cNvGrpSpPr/>
          <p:nvPr/>
        </p:nvGrpSpPr>
        <p:grpSpPr>
          <a:xfrm>
            <a:off x="600486" y="1959780"/>
            <a:ext cx="2517899" cy="1856458"/>
            <a:chOff x="4584654" y="1348401"/>
            <a:chExt cx="3385983" cy="249650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788A323-4C15-3B2E-67FB-0C2A128D1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84654" y="1736008"/>
              <a:ext cx="3385983" cy="1692992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07F1299-089B-C6B9-910C-E7027BC80D8F}"/>
                </a:ext>
              </a:extLst>
            </p:cNvPr>
            <p:cNvSpPr/>
            <p:nvPr/>
          </p:nvSpPr>
          <p:spPr>
            <a:xfrm>
              <a:off x="4939746" y="1348401"/>
              <a:ext cx="2868411" cy="455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1600" b="1" dirty="0"/>
                <a:t>Microparticle Handling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4D38C4-EFE8-9DAD-F546-B99F45B37167}"/>
                </a:ext>
              </a:extLst>
            </p:cNvPr>
            <p:cNvSpPr txBox="1"/>
            <p:nvPr/>
          </p:nvSpPr>
          <p:spPr>
            <a:xfrm>
              <a:off x="5237548" y="3472403"/>
              <a:ext cx="2080193" cy="37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OSIRIS REx (JSC)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2BB837D-49E2-1E84-E2BA-D2C117617F71}"/>
              </a:ext>
            </a:extLst>
          </p:cNvPr>
          <p:cNvGrpSpPr/>
          <p:nvPr/>
        </p:nvGrpSpPr>
        <p:grpSpPr>
          <a:xfrm>
            <a:off x="7915359" y="2302924"/>
            <a:ext cx="1702582" cy="3028004"/>
            <a:chOff x="9456343" y="1562429"/>
            <a:chExt cx="2289573" cy="407195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DC6D887-A0D1-A146-5D12-AE8450915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84727" y="1960703"/>
              <a:ext cx="2017014" cy="3265639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9084BAC-2244-1348-0A20-5E2E7874ED08}"/>
                </a:ext>
              </a:extLst>
            </p:cNvPr>
            <p:cNvSpPr/>
            <p:nvPr/>
          </p:nvSpPr>
          <p:spPr>
            <a:xfrm>
              <a:off x="9456343" y="1562429"/>
              <a:ext cx="2289573" cy="455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1600" b="1" dirty="0"/>
                <a:t>Isolation Cabinets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C31232F-DF27-AE94-5AC4-109E2096CB31}"/>
                </a:ext>
              </a:extLst>
            </p:cNvPr>
            <p:cNvSpPr txBox="1"/>
            <p:nvPr/>
          </p:nvSpPr>
          <p:spPr>
            <a:xfrm>
              <a:off x="9599352" y="5261887"/>
              <a:ext cx="2080194" cy="37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MSR CK (JSC)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1A0CCCD-F1A5-64FC-711B-7004BC884842}"/>
              </a:ext>
            </a:extLst>
          </p:cNvPr>
          <p:cNvGrpSpPr/>
          <p:nvPr/>
        </p:nvGrpSpPr>
        <p:grpSpPr>
          <a:xfrm>
            <a:off x="9510729" y="4156719"/>
            <a:ext cx="2246991" cy="2028756"/>
            <a:chOff x="5131724" y="3716705"/>
            <a:chExt cx="3021676" cy="2728202"/>
          </a:xfrm>
        </p:grpSpPr>
        <p:pic>
          <p:nvPicPr>
            <p:cNvPr id="1026" name="Picture 2" descr="Description of European Space Agency (ESA) Double Walled Isolator (DWI)  Breadboard currently under development for Demonstration">
              <a:extLst>
                <a:ext uri="{FF2B5EF4-FFF2-40B4-BE49-F238E27FC236}">
                  <a16:creationId xmlns:a16="http://schemas.microsoft.com/office/drawing/2014/main" id="{A4CF409E-B3BB-C029-5A36-2C9EA342FC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1890" y="4167527"/>
              <a:ext cx="2428875" cy="1876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F0CB095-5782-EE53-BD60-90C92ADD6044}"/>
                </a:ext>
              </a:extLst>
            </p:cNvPr>
            <p:cNvSpPr/>
            <p:nvPr/>
          </p:nvSpPr>
          <p:spPr>
            <a:xfrm>
              <a:off x="5149394" y="3716705"/>
              <a:ext cx="2973867" cy="455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1600" b="1" dirty="0"/>
                <a:t>Double Walled Isolators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41E861-8AC8-B979-B9A8-9F8876BA4CEA}"/>
                </a:ext>
              </a:extLst>
            </p:cNvPr>
            <p:cNvSpPr txBox="1"/>
            <p:nvPr/>
          </p:nvSpPr>
          <p:spPr>
            <a:xfrm>
              <a:off x="5131724" y="6072408"/>
              <a:ext cx="3021676" cy="37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MSR Sample (ESA/Thales </a:t>
              </a:r>
              <a:r>
                <a:rPr lang="en-US" sz="1200" dirty="0" err="1"/>
                <a:t>Alenia</a:t>
              </a:r>
              <a:r>
                <a:rPr lang="en-US" sz="1200" dirty="0"/>
                <a:t>)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DCC2B8A-AFD4-9DA7-077D-8FAB1B528BC3}"/>
              </a:ext>
            </a:extLst>
          </p:cNvPr>
          <p:cNvGrpSpPr/>
          <p:nvPr/>
        </p:nvGrpSpPr>
        <p:grpSpPr>
          <a:xfrm>
            <a:off x="9656463" y="1392586"/>
            <a:ext cx="2023355" cy="2036414"/>
            <a:chOff x="5538507" y="1014892"/>
            <a:chExt cx="2720938" cy="273850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A5A1870-90DC-2842-4A2F-856CBC714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9231" t="10947" r="10014"/>
            <a:stretch/>
          </p:blipFill>
          <p:spPr>
            <a:xfrm>
              <a:off x="5538507" y="1445192"/>
              <a:ext cx="2720938" cy="193570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F889EAD-69C7-B901-161E-29D5E3F67D7F}"/>
                </a:ext>
              </a:extLst>
            </p:cNvPr>
            <p:cNvSpPr/>
            <p:nvPr/>
          </p:nvSpPr>
          <p:spPr>
            <a:xfrm>
              <a:off x="5833395" y="1014892"/>
              <a:ext cx="2353034" cy="4552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n-US" sz="1600" b="1" dirty="0"/>
                <a:t>Bag Spring Clamps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DAC9C8-0242-D228-65A4-67DF09482332}"/>
                </a:ext>
              </a:extLst>
            </p:cNvPr>
            <p:cNvSpPr txBox="1"/>
            <p:nvPr/>
          </p:nvSpPr>
          <p:spPr>
            <a:xfrm>
              <a:off x="5891197" y="3380893"/>
              <a:ext cx="2080195" cy="37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MSR CK (JSC)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DFE673D-E161-87F5-0076-DBCB73872248}"/>
              </a:ext>
            </a:extLst>
          </p:cNvPr>
          <p:cNvSpPr/>
          <p:nvPr/>
        </p:nvSpPr>
        <p:spPr>
          <a:xfrm>
            <a:off x="342900" y="1340427"/>
            <a:ext cx="3096491" cy="4987637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4F7CB5-50A3-7D35-4439-7BEFA52F5F2D}"/>
              </a:ext>
            </a:extLst>
          </p:cNvPr>
          <p:cNvSpPr/>
          <p:nvPr/>
        </p:nvSpPr>
        <p:spPr>
          <a:xfrm>
            <a:off x="7756452" y="1340426"/>
            <a:ext cx="4210412" cy="49876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AC8F87-F5BB-D191-4A3F-7196EBC04E23}"/>
              </a:ext>
            </a:extLst>
          </p:cNvPr>
          <p:cNvSpPr txBox="1"/>
          <p:nvPr/>
        </p:nvSpPr>
        <p:spPr>
          <a:xfrm>
            <a:off x="290738" y="1386905"/>
            <a:ext cx="3200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Other Astromaterial Collections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A72F3F7-63F1-272E-9EA2-81A195C976C5}"/>
              </a:ext>
            </a:extLst>
          </p:cNvPr>
          <p:cNvSpPr txBox="1"/>
          <p:nvPr/>
        </p:nvSpPr>
        <p:spPr>
          <a:xfrm>
            <a:off x="7903832" y="1614209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MSR Collection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31D2A579-4F03-956E-F895-C97AFC9F6494}"/>
              </a:ext>
            </a:extLst>
          </p:cNvPr>
          <p:cNvSpPr/>
          <p:nvPr/>
        </p:nvSpPr>
        <p:spPr>
          <a:xfrm flipH="1">
            <a:off x="4304028" y="1639939"/>
            <a:ext cx="3418216" cy="2644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4E1DE3D5-5E3A-24AD-A438-81A1F66D1DFD}"/>
              </a:ext>
            </a:extLst>
          </p:cNvPr>
          <p:cNvSpPr/>
          <p:nvPr/>
        </p:nvSpPr>
        <p:spPr>
          <a:xfrm flipH="1">
            <a:off x="3707291" y="3631655"/>
            <a:ext cx="4014952" cy="2644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15AFF0CD-64BF-664B-0BD7-926CB9C04988}"/>
              </a:ext>
            </a:extLst>
          </p:cNvPr>
          <p:cNvSpPr/>
          <p:nvPr/>
        </p:nvSpPr>
        <p:spPr>
          <a:xfrm flipH="1">
            <a:off x="4727863" y="6097942"/>
            <a:ext cx="2980853" cy="2644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6E3DCC-CD95-BB1A-D005-6F0420977EFB}"/>
              </a:ext>
            </a:extLst>
          </p:cNvPr>
          <p:cNvSpPr txBox="1"/>
          <p:nvPr/>
        </p:nvSpPr>
        <p:spPr>
          <a:xfrm>
            <a:off x="4426084" y="1282121"/>
            <a:ext cx="336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Bag Spring Clamps vital for ANGSA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2D5652C-58E0-1EDF-DF17-CA430AC39779}"/>
              </a:ext>
            </a:extLst>
          </p:cNvPr>
          <p:cNvSpPr txBox="1"/>
          <p:nvPr/>
        </p:nvSpPr>
        <p:spPr>
          <a:xfrm>
            <a:off x="3693767" y="3290310"/>
            <a:ext cx="4014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Isolation cabinets to be utilized by </a:t>
            </a:r>
            <a:r>
              <a:rPr lang="en-US" dirty="0" err="1"/>
              <a:t>OREx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BF6F34-6D5D-D59D-F9B8-4FFACAFAF660}"/>
              </a:ext>
            </a:extLst>
          </p:cNvPr>
          <p:cNvSpPr txBox="1"/>
          <p:nvPr/>
        </p:nvSpPr>
        <p:spPr>
          <a:xfrm>
            <a:off x="3465566" y="5229955"/>
            <a:ext cx="4256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DWI and SRF could enable future Restricted Earth Return missions and/or handle samples with potential chemical hazards</a:t>
            </a:r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2495CAB4-FB27-297C-3E6F-D427BAEBFFD7}"/>
              </a:ext>
            </a:extLst>
          </p:cNvPr>
          <p:cNvSpPr/>
          <p:nvPr/>
        </p:nvSpPr>
        <p:spPr>
          <a:xfrm>
            <a:off x="3473599" y="2562850"/>
            <a:ext cx="3418216" cy="264473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0825747-4EF7-CFEF-BC4E-9DF3684E591C}"/>
              </a:ext>
            </a:extLst>
          </p:cNvPr>
          <p:cNvSpPr txBox="1"/>
          <p:nvPr/>
        </p:nvSpPr>
        <p:spPr>
          <a:xfrm>
            <a:off x="3439391" y="2226163"/>
            <a:ext cx="4014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Inform Mars sample manipulation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FA20929-DF4A-56B8-52EE-B334FBDB2EA3}"/>
              </a:ext>
            </a:extLst>
          </p:cNvPr>
          <p:cNvSpPr txBox="1"/>
          <p:nvPr/>
        </p:nvSpPr>
        <p:spPr>
          <a:xfrm>
            <a:off x="3422485" y="4171853"/>
            <a:ext cx="4014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Inform Mars core dissection and best practices in contamination control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BC7839F1-5EE1-B606-B9FF-EDDAF0DD248A}"/>
              </a:ext>
            </a:extLst>
          </p:cNvPr>
          <p:cNvSpPr/>
          <p:nvPr/>
        </p:nvSpPr>
        <p:spPr>
          <a:xfrm>
            <a:off x="3455886" y="4743114"/>
            <a:ext cx="3418216" cy="264473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B2633E7-EE98-ACE9-F0A5-D32316A9D9E1}"/>
              </a:ext>
            </a:extLst>
          </p:cNvPr>
          <p:cNvSpPr/>
          <p:nvPr/>
        </p:nvSpPr>
        <p:spPr>
          <a:xfrm>
            <a:off x="3474513" y="2562839"/>
            <a:ext cx="3418216" cy="264473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5F0A662-9E28-F39F-8E71-556E12C09C1D}"/>
              </a:ext>
            </a:extLst>
          </p:cNvPr>
          <p:cNvSpPr/>
          <p:nvPr/>
        </p:nvSpPr>
        <p:spPr>
          <a:xfrm>
            <a:off x="3456800" y="4743103"/>
            <a:ext cx="3418216" cy="264473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82C86DF5-B4AC-4717-038F-2985A137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8004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2A11C1-2D30-BA58-D39A-5F3BE5DCD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 of Overarching SRF Considerations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25BA1-EF34-B7CD-DB21-746671DF2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5E514-38EB-4262-A95F-03E9BD4E668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DAC10-59F9-DDC4-79DC-2C5BE4FF39EB}"/>
              </a:ext>
            </a:extLst>
          </p:cNvPr>
          <p:cNvSpPr txBox="1">
            <a:spLocks/>
          </p:cNvSpPr>
          <p:nvPr/>
        </p:nvSpPr>
        <p:spPr>
          <a:xfrm>
            <a:off x="1184366" y="1188720"/>
            <a:ext cx="9840685" cy="5394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-228600" algn="l" defTabSz="914377" rtl="0" eaLnBrk="1" latinLnBrk="0" hangingPunct="1">
              <a:lnSpc>
                <a:spcPct val="100000"/>
              </a:lnSpc>
              <a:spcBef>
                <a:spcPts val="300"/>
              </a:spcBef>
              <a:buFont typeface="Calibri" panose="020F0502020204030204" pitchFamily="34" charset="0"/>
              <a:buChar char="‒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687371" indent="-228594" algn="l" defTabSz="914377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14377" indent="-228594" algn="l" defTabSz="914377" rtl="0" eaLnBrk="1" latinLnBrk="0" hangingPunct="1">
              <a:lnSpc>
                <a:spcPct val="100000"/>
              </a:lnSpc>
              <a:spcBef>
                <a:spcPts val="300"/>
              </a:spcBef>
              <a:buFont typeface="Calibri" panose="020F050202020403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377" indent="-228594" algn="l" defTabSz="914377" rtl="0" eaLnBrk="1" latinLnBrk="0" hangingPunct="1">
              <a:lnSpc>
                <a:spcPct val="100000"/>
              </a:lnSpc>
              <a:spcBef>
                <a:spcPts val="300"/>
              </a:spcBef>
              <a:buFont typeface="Calibri" panose="020F050202020403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Structural Constraints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Personnel Safety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PP Requirements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CC Requirements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Preliminary Examination Requirements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Science Requirements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Construction Timeline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Operational Timeline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Adaptability to Changing Needs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Facility Fair Use/Access to Samples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Partnership/Reutilization Opportunities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Cost Effectiveness (short and long-term)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Pristine Sample Conservation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9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Upon completion of the assessment studies, the preferred modality and refined requirements would be utilized for site-specific design but will not be finalized until NASA’s completion of the National Environmental Policy Act (NEPA) process.</a:t>
            </a:r>
            <a:endParaRPr lang="en-US" sz="29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8E34FA2-A79E-B955-F772-AD97142CAFBE}"/>
              </a:ext>
            </a:extLst>
          </p:cNvPr>
          <p:cNvGrpSpPr/>
          <p:nvPr/>
        </p:nvGrpSpPr>
        <p:grpSpPr>
          <a:xfrm>
            <a:off x="8757407" y="2152361"/>
            <a:ext cx="2546628" cy="1669107"/>
            <a:chOff x="8739990" y="2129225"/>
            <a:chExt cx="2546628" cy="1669107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CCF968E8-10AF-279E-BCCF-5A0886AF7A36}"/>
                </a:ext>
              </a:extLst>
            </p:cNvPr>
            <p:cNvSpPr/>
            <p:nvPr/>
          </p:nvSpPr>
          <p:spPr>
            <a:xfrm>
              <a:off x="9243264" y="2129225"/>
              <a:ext cx="1574074" cy="129977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F8D1662-6156-8A23-95D3-C7FA059B6DDF}"/>
                </a:ext>
              </a:extLst>
            </p:cNvPr>
            <p:cNvSpPr txBox="1"/>
            <p:nvPr/>
          </p:nvSpPr>
          <p:spPr>
            <a:xfrm>
              <a:off x="8739990" y="2584556"/>
              <a:ext cx="657551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/>
                <a:t>Time</a:t>
              </a:r>
              <a:endParaRPr lang="en-US" sz="1400" i="1" dirty="0">
                <a:cs typeface="Calibri" panose="020F050202020403020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FE7DB1-BB6C-E752-F874-082B6B33E3BA}"/>
                </a:ext>
              </a:extLst>
            </p:cNvPr>
            <p:cNvSpPr txBox="1"/>
            <p:nvPr/>
          </p:nvSpPr>
          <p:spPr>
            <a:xfrm>
              <a:off x="9502247" y="3429000"/>
              <a:ext cx="1138453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/>
                <a:t>Capability</a:t>
              </a:r>
              <a:endParaRPr lang="en-US" sz="1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E6F00E-07AB-A7C8-5057-CDE99FCD5801}"/>
                </a:ext>
              </a:extLst>
            </p:cNvPr>
            <p:cNvSpPr txBox="1"/>
            <p:nvPr/>
          </p:nvSpPr>
          <p:spPr>
            <a:xfrm>
              <a:off x="10687736" y="2594446"/>
              <a:ext cx="598882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en-US" b="1" dirty="0"/>
                <a:t>Cost</a:t>
              </a:r>
              <a:endParaRPr lang="en-US" dirty="0">
                <a:cs typeface="Calibri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3891D9-1E29-DCC4-FC5D-AE684B6F7480}"/>
                </a:ext>
              </a:extLst>
            </p:cNvPr>
            <p:cNvSpPr txBox="1"/>
            <p:nvPr/>
          </p:nvSpPr>
          <p:spPr>
            <a:xfrm>
              <a:off x="9413103" y="2856442"/>
              <a:ext cx="12407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/>
                <a:t>Balancing</a:t>
              </a:r>
            </a:p>
            <a:p>
              <a:pPr algn="ctr"/>
              <a:r>
                <a:rPr lang="en-US" sz="1400" b="1" i="1"/>
                <a:t>Risks/Benefits</a:t>
              </a:r>
              <a:endParaRPr lang="en-US" sz="1400" i="1"/>
            </a:p>
          </p:txBody>
        </p:sp>
      </p:grp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1C4EDF6A-D097-4476-481F-7CAA7335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50F511-50A7-5ED9-A7ED-B30567C09F16}"/>
              </a:ext>
            </a:extLst>
          </p:cNvPr>
          <p:cNvSpPr txBox="1"/>
          <p:nvPr/>
        </p:nvSpPr>
        <p:spPr>
          <a:xfrm>
            <a:off x="469082" y="2032807"/>
            <a:ext cx="29533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>
                <a:solidFill>
                  <a:schemeClr val="accent6">
                    <a:lumMod val="75000"/>
                  </a:schemeClr>
                </a:solidFill>
              </a:rPr>
              <a:t>Mars Sample Receiving Facility (SRF) Assessment Study (MSAS) – </a:t>
            </a:r>
          </a:p>
          <a:p>
            <a:pPr algn="ctr"/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Assess the utilization of 4 modality options and accommodation potentialities</a:t>
            </a:r>
            <a:endParaRPr lang="en-US" sz="1400" dirty="0">
              <a:solidFill>
                <a:schemeClr val="accent6">
                  <a:lumMod val="75000"/>
                </a:schemeClr>
              </a:solidFill>
              <a:cs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D3E455-7251-1D30-21F9-A0F33D378358}"/>
              </a:ext>
            </a:extLst>
          </p:cNvPr>
          <p:cNvSpPr txBox="1"/>
          <p:nvPr/>
        </p:nvSpPr>
        <p:spPr>
          <a:xfrm>
            <a:off x="469081" y="3538970"/>
            <a:ext cx="29533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>
                <a:solidFill>
                  <a:schemeClr val="accent6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European Extraterrestrial Sample Infrastructure (EETSI) System Study –</a:t>
            </a:r>
          </a:p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Delivers preliminary designs, costs, and schedules for a new traditional fixed SRF and SCF</a:t>
            </a:r>
            <a:endParaRPr lang="en-US" sz="1400" dirty="0">
              <a:solidFill>
                <a:schemeClr val="accent6">
                  <a:lumMod val="75000"/>
                </a:schemeClr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8576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145AB-6F32-4B04-81C6-A65DA072F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2DD0A-2822-4BD5-8292-644FF9244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ea typeface="Times New Roman" panose="02020603050405020304" pitchFamily="18" charset="0"/>
                <a:cs typeface="Calibri" panose="020F0502020204030204" pitchFamily="34" charset="0"/>
              </a:rPr>
              <a:t>NASA and ESA are taking a “safety first” approach to designing and engineering every step of Sample Receiving Project (SRP).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dirty="0"/>
              <a:t>Complementary NASA/ESA SRF studies will inform site-specific design.</a:t>
            </a:r>
          </a:p>
          <a:p>
            <a:pPr lvl="1"/>
            <a:r>
              <a:rPr lang="en-US" dirty="0"/>
              <a:t>Conducting R&amp;D activities (e.g., DWI) to comply with Planetary Protection and Contamination Control objectives.</a:t>
            </a:r>
          </a:p>
          <a:p>
            <a:endParaRPr lang="en-US" dirty="0"/>
          </a:p>
          <a:p>
            <a:r>
              <a:rPr lang="en-US" dirty="0"/>
              <a:t>MSR should be seen as a mission enabling endeavor</a:t>
            </a:r>
          </a:p>
          <a:p>
            <a:pPr lvl="1"/>
            <a:r>
              <a:rPr lang="en-US" dirty="0"/>
              <a:t>Future technology development will lay the foundation for other, even more complex sample return missions</a:t>
            </a:r>
          </a:p>
          <a:p>
            <a:pPr lvl="2"/>
            <a:r>
              <a:rPr lang="en-US" dirty="0"/>
              <a:t>Restricted Earth Return Facilities</a:t>
            </a:r>
          </a:p>
          <a:p>
            <a:pPr lvl="2"/>
            <a:r>
              <a:rPr lang="en-US" dirty="0"/>
              <a:t>Clean and contained processing and storage technology</a:t>
            </a:r>
          </a:p>
          <a:p>
            <a:pPr lvl="1"/>
            <a:r>
              <a:rPr lang="en-US" dirty="0"/>
              <a:t>Technology developed for the Mars2020 Contamination Knowledge collection has become curation standards at JSC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3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EC0952-A3B9-81E3-5B1C-997833573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26" y="6583680"/>
            <a:ext cx="4368949" cy="18288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document has been reviewed and determined not to contain export-controlled data</a:t>
            </a:r>
          </a:p>
        </p:txBody>
      </p:sp>
    </p:spTree>
    <p:extLst>
      <p:ext uri="{BB962C8B-B14F-4D97-AF65-F5344CB8AC3E}">
        <p14:creationId xmlns:p14="http://schemas.microsoft.com/office/powerpoint/2010/main" val="187011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Light_noWatermark_Theme">
  <a:themeElements>
    <a:clrScheme name="EISDcolors">
      <a:dk1>
        <a:sysClr val="windowText" lastClr="000000"/>
      </a:dk1>
      <a:lt1>
        <a:sysClr val="window" lastClr="FFFFFF"/>
      </a:lt1>
      <a:dk2>
        <a:srgbClr val="1E4B7D"/>
      </a:dk2>
      <a:lt2>
        <a:srgbClr val="C0C0C0"/>
      </a:lt2>
      <a:accent1>
        <a:srgbClr val="5082BE"/>
      </a:accent1>
      <a:accent2>
        <a:srgbClr val="BE0000"/>
      </a:accent2>
      <a:accent3>
        <a:srgbClr val="00AF50"/>
      </a:accent3>
      <a:accent4>
        <a:srgbClr val="8264A0"/>
      </a:accent4>
      <a:accent5>
        <a:srgbClr val="FFFF00"/>
      </a:accent5>
      <a:accent6>
        <a:srgbClr val="FA9646"/>
      </a:accent6>
      <a:hlink>
        <a:srgbClr val="0000FF"/>
      </a:hlink>
      <a:folHlink>
        <a:srgbClr val="82008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XA-XI_Widescreen_INTERNAL_2022Template.potx" id="{1D95EF7A-4654-4D70-90DD-6E699970EE9C}" vid="{DCC63A06-349E-41C7-AF13-E68E7CA4E8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198527F099C543B8365BD5DB53DBF9" ma:contentTypeVersion="8" ma:contentTypeDescription="Create a new document." ma:contentTypeScope="" ma:versionID="7f35355c8406be6108b1e131897ffd3c">
  <xsd:schema xmlns:xsd="http://www.w3.org/2001/XMLSchema" xmlns:xs="http://www.w3.org/2001/XMLSchema" xmlns:p="http://schemas.microsoft.com/office/2006/metadata/properties" xmlns:ns3="dfe1ac97-793b-4b9c-ad8b-26051246cce8" targetNamespace="http://schemas.microsoft.com/office/2006/metadata/properties" ma:root="true" ma:fieldsID="70b73ee2341610230b66b95bd4293440" ns3:_="">
    <xsd:import namespace="dfe1ac97-793b-4b9c-ad8b-26051246cce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e1ac97-793b-4b9c-ad8b-26051246cc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265302-1ED0-47A6-8F6D-182C7361B1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3481BF-F6A0-44FB-A601-28D9EEA2CB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e1ac97-793b-4b9c-ad8b-26051246cc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69E3C1-AFD4-4641-A8BF-C6F99EAEB5F4}">
  <ds:schemaRefs>
    <ds:schemaRef ds:uri="http://schemas.microsoft.com/office/2006/documentManagement/types"/>
    <ds:schemaRef ds:uri="http://purl.org/dc/elements/1.1/"/>
    <ds:schemaRef ds:uri="dfe1ac97-793b-4b9c-ad8b-26051246cce8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removed="0"/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XA-XI_Widescreen_INTERNAL_2022Template</Template>
  <TotalTime>14330</TotalTime>
  <Words>1952</Words>
  <Application>Microsoft Office PowerPoint</Application>
  <PresentationFormat>Widescreen</PresentationFormat>
  <Paragraphs>322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1_Light_noWatermark_Theme</vt:lpstr>
      <vt:lpstr>“How We Will Curate Astromaterials  from a Restricted Planet”</vt:lpstr>
      <vt:lpstr>NASA Astromaterials Acquisition &amp; Curation Office</vt:lpstr>
      <vt:lpstr>Curation of Astromaterials is More than Storage</vt:lpstr>
      <vt:lpstr>JSC’s Astromaterials Acquisition &amp; Curation Office</vt:lpstr>
      <vt:lpstr>JSC’s Astromaterials Acquisition &amp; Curation Office</vt:lpstr>
      <vt:lpstr>Pristine Facility Implementation Strategies</vt:lpstr>
      <vt:lpstr>Pristine Facility Implementation Strategies</vt:lpstr>
      <vt:lpstr>High-Containment Facility Implementation Strategies</vt:lpstr>
      <vt:lpstr>High-Containment Facility</vt:lpstr>
      <vt:lpstr>PowerPoint Presentation</vt:lpstr>
      <vt:lpstr>MSR SRF Capabilities</vt:lpstr>
      <vt:lpstr>MSR SRF Capabilities</vt:lpstr>
      <vt:lpstr>Sample Handling Technology Product Breakdown Structure</vt:lpstr>
      <vt:lpstr>Mission Enabling Technology Development in Curation</vt:lpstr>
      <vt:lpstr>Highlight of Overarching SRF Considerations</vt:lpstr>
      <vt:lpstr>Closing Highlights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Stansbery, Eileen K. (JSC-XA111)</dc:creator>
  <cp:lastModifiedBy>Andrea Harrington</cp:lastModifiedBy>
  <cp:revision>234</cp:revision>
  <dcterms:created xsi:type="dcterms:W3CDTF">2022-08-16T20:56:23Z</dcterms:created>
  <dcterms:modified xsi:type="dcterms:W3CDTF">2024-11-01T02:50:52Z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Purpose">
    <vt:lpwstr>188;#Informational|60d934ef-6393-47a7-b9be-d97426c0767a</vt:lpwstr>
  </property>
  <property fmtid="{D5CDD505-2E9C-101B-9397-08002B2CF9AE}" pid="3" name="TaxKeyword">
    <vt:lpwstr/>
  </property>
  <property fmtid="{D5CDD505-2E9C-101B-9397-08002B2CF9AE}" pid="4" name="Functional">
    <vt:lpwstr>171;#Activity Reports|2365c403-7907-4a53-82d2-f48d0525b361;#63;#Training|1d62b121-6f24-4d45-9c1e-9b167a50b695;#55;#Travel|2f698c51-71f8-4949-a0dc-a58c29b6241f</vt:lpwstr>
  </property>
  <property fmtid="{D5CDD505-2E9C-101B-9397-08002B2CF9AE}" pid="5" name="ContentTypeId">
    <vt:lpwstr>0x010100A0198527F099C543B8365BD5DB53DBF9</vt:lpwstr>
  </property>
  <property fmtid="{D5CDD505-2E9C-101B-9397-08002B2CF9AE}" pid="6" name="Location">
    <vt:lpwstr/>
  </property>
  <property fmtid="{D5CDD505-2E9C-101B-9397-08002B2CF9AE}" pid="7" name="Boards &amp; Meetings">
    <vt:lpwstr/>
  </property>
  <property fmtid="{D5CDD505-2E9C-101B-9397-08002B2CF9AE}" pid="8" name="TCSR">
    <vt:lpwstr/>
  </property>
  <property fmtid="{D5CDD505-2E9C-101B-9397-08002B2CF9AE}" pid="9" name="Job Title">
    <vt:lpwstr/>
  </property>
  <property fmtid="{D5CDD505-2E9C-101B-9397-08002B2CF9AE}" pid="10" name="_dlc_DocIdItemGuid">
    <vt:lpwstr>be01a80d-df25-4c98-847f-ee5e427d1132</vt:lpwstr>
  </property>
  <property fmtid="{D5CDD505-2E9C-101B-9397-08002B2CF9AE}" pid="11" name="FunctionalRole">
    <vt:lpwstr/>
  </property>
  <property fmtid="{D5CDD505-2E9C-101B-9397-08002B2CF9AE}" pid="12" name="Division">
    <vt:lpwstr/>
  </property>
</Properties>
</file>