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4"/>
    <p:sldMasterId id="2147483725" r:id="rId5"/>
    <p:sldMasterId id="2147483738" r:id="rId6"/>
    <p:sldMasterId id="2147483751" r:id="rId7"/>
  </p:sldMasterIdLst>
  <p:notesMasterIdLst>
    <p:notesMasterId r:id="rId51"/>
  </p:notesMasterIdLst>
  <p:sldIdLst>
    <p:sldId id="256" r:id="rId8"/>
    <p:sldId id="37157" r:id="rId9"/>
    <p:sldId id="37134" r:id="rId10"/>
    <p:sldId id="37124" r:id="rId11"/>
    <p:sldId id="4816" r:id="rId12"/>
    <p:sldId id="37101" r:id="rId13"/>
    <p:sldId id="37113" r:id="rId14"/>
    <p:sldId id="37102" r:id="rId15"/>
    <p:sldId id="37089" r:id="rId16"/>
    <p:sldId id="37103" r:id="rId17"/>
    <p:sldId id="37056" r:id="rId18"/>
    <p:sldId id="37104" r:id="rId19"/>
    <p:sldId id="37105" r:id="rId20"/>
    <p:sldId id="37106" r:id="rId21"/>
    <p:sldId id="37137" r:id="rId22"/>
    <p:sldId id="37093" r:id="rId23"/>
    <p:sldId id="37108" r:id="rId24"/>
    <p:sldId id="37109" r:id="rId25"/>
    <p:sldId id="37110" r:id="rId26"/>
    <p:sldId id="37095" r:id="rId27"/>
    <p:sldId id="37139" r:id="rId28"/>
    <p:sldId id="412" r:id="rId29"/>
    <p:sldId id="37140" r:id="rId30"/>
    <p:sldId id="37141" r:id="rId31"/>
    <p:sldId id="37142" r:id="rId32"/>
    <p:sldId id="362" r:id="rId33"/>
    <p:sldId id="37143" r:id="rId34"/>
    <p:sldId id="37144" r:id="rId35"/>
    <p:sldId id="4819" r:id="rId36"/>
    <p:sldId id="37145" r:id="rId37"/>
    <p:sldId id="37155" r:id="rId38"/>
    <p:sldId id="37156" r:id="rId39"/>
    <p:sldId id="37146" r:id="rId40"/>
    <p:sldId id="37147" r:id="rId41"/>
    <p:sldId id="37149" r:id="rId42"/>
    <p:sldId id="37150" r:id="rId43"/>
    <p:sldId id="37151" r:id="rId44"/>
    <p:sldId id="37152" r:id="rId45"/>
    <p:sldId id="37153" r:id="rId46"/>
    <p:sldId id="37154" r:id="rId47"/>
    <p:sldId id="37148" r:id="rId48"/>
    <p:sldId id="4823" r:id="rId49"/>
    <p:sldId id="37063"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3F7EF3-019B-B2CE-220B-1487AB944860}" name="Villarreal, Jennifer D. (JSC-XI211)" initials="VJD(X" userId="S::jvillarr@ndc.nasa.gov::a8e5e0df-6502-463a-9291-8f17c5d91518" providerId="AD"/>
  <p188:author id="{F29DD6F5-5246-4CB2-34E4-0F5C3DCC9510}" name="Glaze, Lori S. (HQ-DG000)" initials="GLS(D" userId="S::lglaze@ndc.nasa.gov::db0a8e1a-4dbb-494f-886c-e25ea87ca7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0000"/>
    <a:srgbClr val="FA0000"/>
    <a:srgbClr val="0000FF"/>
    <a:srgbClr val="0032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EECF6D-F15B-4242-8CB4-4CF366DE35E3}" v="101" dt="2024-11-01T18:13:23.4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65"/>
    <p:restoredTop sz="96357" autoAdjust="0"/>
  </p:normalViewPr>
  <p:slideViewPr>
    <p:cSldViewPr snapToGrid="0">
      <p:cViewPr varScale="1">
        <p:scale>
          <a:sx n="110" d="100"/>
          <a:sy n="110" d="100"/>
        </p:scale>
        <p:origin x="68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microsoft.com/office/2016/11/relationships/changesInfo" Target="changesInfos/changesInfo1.xml"/><Relationship Id="rId8" Type="http://schemas.openxmlformats.org/officeDocument/2006/relationships/slide" Target="slides/slide1.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microsoft.com/office/2015/10/relationships/revisionInfo" Target="revisionInfo.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Harrington" userId="2226b088-d2a9-416b-8986-2f8f04a97374" providerId="ADAL" clId="{77EECF6D-F15B-4242-8CB4-4CF366DE35E3}"/>
    <pc:docChg chg="custSel modSld">
      <pc:chgData name="Andrea Harrington" userId="2226b088-d2a9-416b-8986-2f8f04a97374" providerId="ADAL" clId="{77EECF6D-F15B-4242-8CB4-4CF366DE35E3}" dt="2024-11-01T18:13:23.485" v="1"/>
      <pc:docMkLst>
        <pc:docMk/>
      </pc:docMkLst>
      <pc:sldChg chg="addSp delSp modSp mod">
        <pc:chgData name="Andrea Harrington" userId="2226b088-d2a9-416b-8986-2f8f04a97374" providerId="ADAL" clId="{77EECF6D-F15B-4242-8CB4-4CF366DE35E3}" dt="2024-11-01T18:13:23.485" v="1"/>
        <pc:sldMkLst>
          <pc:docMk/>
          <pc:sldMk cId="740863305" sldId="37157"/>
        </pc:sldMkLst>
        <pc:spChg chg="del">
          <ac:chgData name="Andrea Harrington" userId="2226b088-d2a9-416b-8986-2f8f04a97374" providerId="ADAL" clId="{77EECF6D-F15B-4242-8CB4-4CF366DE35E3}" dt="2024-11-01T18:13:18.405" v="0" actId="478"/>
          <ac:spMkLst>
            <pc:docMk/>
            <pc:sldMk cId="740863305" sldId="37157"/>
            <ac:spMk id="5" creationId="{E4214794-DC71-B2BB-3BB3-759FC4F592F3}"/>
          </ac:spMkLst>
        </pc:spChg>
        <pc:spChg chg="add mod">
          <ac:chgData name="Andrea Harrington" userId="2226b088-d2a9-416b-8986-2f8f04a97374" providerId="ADAL" clId="{77EECF6D-F15B-4242-8CB4-4CF366DE35E3}" dt="2024-11-01T18:13:23.485" v="1"/>
          <ac:spMkLst>
            <pc:docMk/>
            <pc:sldMk cId="740863305" sldId="37157"/>
            <ac:spMk id="6" creationId="{138717A4-00AD-2F01-28A0-F7CA4866078A}"/>
          </ac:spMkLst>
        </pc:spChg>
      </pc:sldChg>
    </pc:docChg>
  </pc:docChgLst>
  <pc:docChgLst>
    <pc:chgData name="Harrington, Andrea D. (JSC-XI211)" userId="2226b088-d2a9-416b-8986-2f8f04a97374" providerId="ADAL" clId="{77EECF6D-F15B-4242-8CB4-4CF366DE35E3}"/>
    <pc:docChg chg="undo redo custSel addSld delSld modSld sldOrd">
      <pc:chgData name="Harrington, Andrea D. (JSC-XI211)" userId="2226b088-d2a9-416b-8986-2f8f04a97374" providerId="ADAL" clId="{77EECF6D-F15B-4242-8CB4-4CF366DE35E3}" dt="2024-11-01T04:48:03.715" v="1257" actId="6549"/>
      <pc:docMkLst>
        <pc:docMk/>
      </pc:docMkLst>
      <pc:sldChg chg="delSp modSp mod">
        <pc:chgData name="Harrington, Andrea D. (JSC-XI211)" userId="2226b088-d2a9-416b-8986-2f8f04a97374" providerId="ADAL" clId="{77EECF6D-F15B-4242-8CB4-4CF366DE35E3}" dt="2024-11-01T04:48:03.715" v="1257" actId="6549"/>
        <pc:sldMkLst>
          <pc:docMk/>
          <pc:sldMk cId="2710138160" sldId="256"/>
        </pc:sldMkLst>
        <pc:spChg chg="mod">
          <ac:chgData name="Harrington, Andrea D. (JSC-XI211)" userId="2226b088-d2a9-416b-8986-2f8f04a97374" providerId="ADAL" clId="{77EECF6D-F15B-4242-8CB4-4CF366DE35E3}" dt="2024-11-01T04:48:03.715" v="1257" actId="6549"/>
          <ac:spMkLst>
            <pc:docMk/>
            <pc:sldMk cId="2710138160" sldId="256"/>
            <ac:spMk id="4" creationId="{00000000-0000-0000-0000-000000000000}"/>
          </ac:spMkLst>
        </pc:spChg>
        <pc:spChg chg="del">
          <ac:chgData name="Harrington, Andrea D. (JSC-XI211)" userId="2226b088-d2a9-416b-8986-2f8f04a97374" providerId="ADAL" clId="{77EECF6D-F15B-4242-8CB4-4CF366DE35E3}" dt="2024-11-01T04:33:14.267" v="655" actId="478"/>
          <ac:spMkLst>
            <pc:docMk/>
            <pc:sldMk cId="2710138160" sldId="256"/>
            <ac:spMk id="10" creationId="{9198D7C6-1CB4-4190-95B3-C2AA63E4CAD0}"/>
          </ac:spMkLst>
        </pc:spChg>
      </pc:sldChg>
      <pc:sldChg chg="del">
        <pc:chgData name="Harrington, Andrea D. (JSC-XI211)" userId="2226b088-d2a9-416b-8986-2f8f04a97374" providerId="ADAL" clId="{77EECF6D-F15B-4242-8CB4-4CF366DE35E3}" dt="2024-11-01T04:04:18.221" v="309" actId="47"/>
        <pc:sldMkLst>
          <pc:docMk/>
          <pc:sldMk cId="3049025764" sldId="348"/>
        </pc:sldMkLst>
      </pc:sldChg>
      <pc:sldChg chg="del">
        <pc:chgData name="Harrington, Andrea D. (JSC-XI211)" userId="2226b088-d2a9-416b-8986-2f8f04a97374" providerId="ADAL" clId="{77EECF6D-F15B-4242-8CB4-4CF366DE35E3}" dt="2024-11-01T04:05:20.616" v="320" actId="47"/>
        <pc:sldMkLst>
          <pc:docMk/>
          <pc:sldMk cId="1844422774" sldId="354"/>
        </pc:sldMkLst>
      </pc:sldChg>
      <pc:sldChg chg="addSp modSp del">
        <pc:chgData name="Harrington, Andrea D. (JSC-XI211)" userId="2226b088-d2a9-416b-8986-2f8f04a97374" providerId="ADAL" clId="{77EECF6D-F15B-4242-8CB4-4CF366DE35E3}" dt="2024-11-01T04:06:10.615" v="332" actId="47"/>
        <pc:sldMkLst>
          <pc:docMk/>
          <pc:sldMk cId="1105042196" sldId="355"/>
        </pc:sldMkLst>
        <pc:picChg chg="add mod">
          <ac:chgData name="Harrington, Andrea D. (JSC-XI211)" userId="2226b088-d2a9-416b-8986-2f8f04a97374" providerId="ADAL" clId="{77EECF6D-F15B-4242-8CB4-4CF366DE35E3}" dt="2024-11-01T04:05:54.864" v="326" actId="571"/>
          <ac:picMkLst>
            <pc:docMk/>
            <pc:sldMk cId="1105042196" sldId="355"/>
            <ac:picMk id="8" creationId="{D7245786-4A2C-9110-D89E-F510C661FD74}"/>
          </ac:picMkLst>
        </pc:picChg>
        <pc:picChg chg="add mod">
          <ac:chgData name="Harrington, Andrea D. (JSC-XI211)" userId="2226b088-d2a9-416b-8986-2f8f04a97374" providerId="ADAL" clId="{77EECF6D-F15B-4242-8CB4-4CF366DE35E3}" dt="2024-11-01T04:05:54.864" v="326" actId="571"/>
          <ac:picMkLst>
            <pc:docMk/>
            <pc:sldMk cId="1105042196" sldId="355"/>
            <ac:picMk id="12" creationId="{C6EBAB3C-7DDA-D91F-E196-5BD48DCFB995}"/>
          </ac:picMkLst>
        </pc:picChg>
        <pc:picChg chg="add mod">
          <ac:chgData name="Harrington, Andrea D. (JSC-XI211)" userId="2226b088-d2a9-416b-8986-2f8f04a97374" providerId="ADAL" clId="{77EECF6D-F15B-4242-8CB4-4CF366DE35E3}" dt="2024-11-01T04:05:54.864" v="326" actId="571"/>
          <ac:picMkLst>
            <pc:docMk/>
            <pc:sldMk cId="1105042196" sldId="355"/>
            <ac:picMk id="13" creationId="{3FBD7592-ACA5-A8AD-5A17-B2204DD20124}"/>
          </ac:picMkLst>
        </pc:picChg>
      </pc:sldChg>
      <pc:sldChg chg="del">
        <pc:chgData name="Harrington, Andrea D. (JSC-XI211)" userId="2226b088-d2a9-416b-8986-2f8f04a97374" providerId="ADAL" clId="{77EECF6D-F15B-4242-8CB4-4CF366DE35E3}" dt="2024-11-01T04:07:44.254" v="353" actId="47"/>
        <pc:sldMkLst>
          <pc:docMk/>
          <pc:sldMk cId="1133615839" sldId="356"/>
        </pc:sldMkLst>
      </pc:sldChg>
      <pc:sldChg chg="del">
        <pc:chgData name="Harrington, Andrea D. (JSC-XI211)" userId="2226b088-d2a9-416b-8986-2f8f04a97374" providerId="ADAL" clId="{77EECF6D-F15B-4242-8CB4-4CF366DE35E3}" dt="2024-11-01T04:08:23.888" v="362" actId="47"/>
        <pc:sldMkLst>
          <pc:docMk/>
          <pc:sldMk cId="874990650" sldId="357"/>
        </pc:sldMkLst>
      </pc:sldChg>
      <pc:sldChg chg="del">
        <pc:chgData name="Harrington, Andrea D. (JSC-XI211)" userId="2226b088-d2a9-416b-8986-2f8f04a97374" providerId="ADAL" clId="{77EECF6D-F15B-4242-8CB4-4CF366DE35E3}" dt="2024-11-01T04:12:26.507" v="427" actId="47"/>
        <pc:sldMkLst>
          <pc:docMk/>
          <pc:sldMk cId="2723369509" sldId="358"/>
        </pc:sldMkLst>
      </pc:sldChg>
      <pc:sldChg chg="del">
        <pc:chgData name="Harrington, Andrea D. (JSC-XI211)" userId="2226b088-d2a9-416b-8986-2f8f04a97374" providerId="ADAL" clId="{77EECF6D-F15B-4242-8CB4-4CF366DE35E3}" dt="2024-11-01T04:10:47.725" v="406" actId="47"/>
        <pc:sldMkLst>
          <pc:docMk/>
          <pc:sldMk cId="2549926355" sldId="359"/>
        </pc:sldMkLst>
      </pc:sldChg>
      <pc:sldChg chg="del">
        <pc:chgData name="Harrington, Andrea D. (JSC-XI211)" userId="2226b088-d2a9-416b-8986-2f8f04a97374" providerId="ADAL" clId="{77EECF6D-F15B-4242-8CB4-4CF366DE35E3}" dt="2024-11-01T04:21:09.329" v="482" actId="47"/>
        <pc:sldMkLst>
          <pc:docMk/>
          <pc:sldMk cId="138390859" sldId="360"/>
        </pc:sldMkLst>
      </pc:sldChg>
      <pc:sldChg chg="del">
        <pc:chgData name="Harrington, Andrea D. (JSC-XI211)" userId="2226b088-d2a9-416b-8986-2f8f04a97374" providerId="ADAL" clId="{77EECF6D-F15B-4242-8CB4-4CF366DE35E3}" dt="2024-11-01T04:21:49.249" v="485" actId="47"/>
        <pc:sldMkLst>
          <pc:docMk/>
          <pc:sldMk cId="2034718331" sldId="361"/>
        </pc:sldMkLst>
      </pc:sldChg>
      <pc:sldChg chg="addSp delSp modSp mod ord">
        <pc:chgData name="Harrington, Andrea D. (JSC-XI211)" userId="2226b088-d2a9-416b-8986-2f8f04a97374" providerId="ADAL" clId="{77EECF6D-F15B-4242-8CB4-4CF366DE35E3}" dt="2024-11-01T04:44:33.997" v="1163" actId="207"/>
        <pc:sldMkLst>
          <pc:docMk/>
          <pc:sldMk cId="319296624" sldId="362"/>
        </pc:sldMkLst>
        <pc:spChg chg="mod">
          <ac:chgData name="Harrington, Andrea D. (JSC-XI211)" userId="2226b088-d2a9-416b-8986-2f8f04a97374" providerId="ADAL" clId="{77EECF6D-F15B-4242-8CB4-4CF366DE35E3}" dt="2024-11-01T04:44:33.997" v="1163" actId="207"/>
          <ac:spMkLst>
            <pc:docMk/>
            <pc:sldMk cId="319296624" sldId="362"/>
            <ac:spMk id="2" creationId="{E845531A-F94F-4B87-D095-C1FE272F088E}"/>
          </ac:spMkLst>
        </pc:spChg>
        <pc:spChg chg="add mod">
          <ac:chgData name="Harrington, Andrea D. (JSC-XI211)" userId="2226b088-d2a9-416b-8986-2f8f04a97374" providerId="ADAL" clId="{77EECF6D-F15B-4242-8CB4-4CF366DE35E3}" dt="2024-11-01T04:36:24.906" v="725" actId="14100"/>
          <ac:spMkLst>
            <pc:docMk/>
            <pc:sldMk cId="319296624" sldId="362"/>
            <ac:spMk id="3" creationId="{A1524810-AAA5-E9B3-7D13-12BEE4CC3C51}"/>
          </ac:spMkLst>
        </pc:spChg>
        <pc:spChg chg="del">
          <ac:chgData name="Harrington, Andrea D. (JSC-XI211)" userId="2226b088-d2a9-416b-8986-2f8f04a97374" providerId="ADAL" clId="{77EECF6D-F15B-4242-8CB4-4CF366DE35E3}" dt="2024-11-01T04:34:40.890" v="683" actId="478"/>
          <ac:spMkLst>
            <pc:docMk/>
            <pc:sldMk cId="319296624" sldId="362"/>
            <ac:spMk id="11" creationId="{0286096F-B652-7037-1C9C-04BE8A339B96}"/>
          </ac:spMkLst>
        </pc:spChg>
        <pc:picChg chg="del">
          <ac:chgData name="Harrington, Andrea D. (JSC-XI211)" userId="2226b088-d2a9-416b-8986-2f8f04a97374" providerId="ADAL" clId="{77EECF6D-F15B-4242-8CB4-4CF366DE35E3}" dt="2024-11-01T04:07:16.865" v="346" actId="478"/>
          <ac:picMkLst>
            <pc:docMk/>
            <pc:sldMk cId="319296624" sldId="362"/>
            <ac:picMk id="10" creationId="{868727AD-B022-C5B9-D5D1-684B38B95CDC}"/>
          </ac:picMkLst>
        </pc:picChg>
      </pc:sldChg>
      <pc:sldChg chg="add del ord">
        <pc:chgData name="Harrington, Andrea D. (JSC-XI211)" userId="2226b088-d2a9-416b-8986-2f8f04a97374" providerId="ADAL" clId="{77EECF6D-F15B-4242-8CB4-4CF366DE35E3}" dt="2024-11-01T04:31:19.540" v="625" actId="47"/>
        <pc:sldMkLst>
          <pc:docMk/>
          <pc:sldMk cId="3121565490" sldId="363"/>
        </pc:sldMkLst>
      </pc:sldChg>
      <pc:sldChg chg="add del ord">
        <pc:chgData name="Harrington, Andrea D. (JSC-XI211)" userId="2226b088-d2a9-416b-8986-2f8f04a97374" providerId="ADAL" clId="{77EECF6D-F15B-4242-8CB4-4CF366DE35E3}" dt="2024-11-01T04:31:54.294" v="633" actId="47"/>
        <pc:sldMkLst>
          <pc:docMk/>
          <pc:sldMk cId="459120247" sldId="364"/>
        </pc:sldMkLst>
      </pc:sldChg>
      <pc:sldChg chg="del">
        <pc:chgData name="Harrington, Andrea D. (JSC-XI211)" userId="2226b088-d2a9-416b-8986-2f8f04a97374" providerId="ADAL" clId="{77EECF6D-F15B-4242-8CB4-4CF366DE35E3}" dt="2024-11-01T04:23:33.315" v="499" actId="47"/>
        <pc:sldMkLst>
          <pc:docMk/>
          <pc:sldMk cId="979368261" sldId="365"/>
        </pc:sldMkLst>
      </pc:sldChg>
      <pc:sldChg chg="del">
        <pc:chgData name="Harrington, Andrea D. (JSC-XI211)" userId="2226b088-d2a9-416b-8986-2f8f04a97374" providerId="ADAL" clId="{77EECF6D-F15B-4242-8CB4-4CF366DE35E3}" dt="2024-11-01T04:27:09.074" v="569" actId="47"/>
        <pc:sldMkLst>
          <pc:docMk/>
          <pc:sldMk cId="3558480011" sldId="366"/>
        </pc:sldMkLst>
      </pc:sldChg>
      <pc:sldChg chg="del">
        <pc:chgData name="Harrington, Andrea D. (JSC-XI211)" userId="2226b088-d2a9-416b-8986-2f8f04a97374" providerId="ADAL" clId="{77EECF6D-F15B-4242-8CB4-4CF366DE35E3}" dt="2024-11-01T04:27:56.092" v="582" actId="47"/>
        <pc:sldMkLst>
          <pc:docMk/>
          <pc:sldMk cId="483209038" sldId="367"/>
        </pc:sldMkLst>
      </pc:sldChg>
      <pc:sldChg chg="del">
        <pc:chgData name="Harrington, Andrea D. (JSC-XI211)" userId="2226b088-d2a9-416b-8986-2f8f04a97374" providerId="ADAL" clId="{77EECF6D-F15B-4242-8CB4-4CF366DE35E3}" dt="2024-11-01T04:29:35.208" v="606" actId="47"/>
        <pc:sldMkLst>
          <pc:docMk/>
          <pc:sldMk cId="1790988503" sldId="368"/>
        </pc:sldMkLst>
      </pc:sldChg>
      <pc:sldChg chg="del">
        <pc:chgData name="Harrington, Andrea D. (JSC-XI211)" userId="2226b088-d2a9-416b-8986-2f8f04a97374" providerId="ADAL" clId="{77EECF6D-F15B-4242-8CB4-4CF366DE35E3}" dt="2024-11-01T04:30:03.431" v="610" actId="47"/>
        <pc:sldMkLst>
          <pc:docMk/>
          <pc:sldMk cId="2189164149" sldId="369"/>
        </pc:sldMkLst>
      </pc:sldChg>
      <pc:sldChg chg="del">
        <pc:chgData name="Harrington, Andrea D. (JSC-XI211)" userId="2226b088-d2a9-416b-8986-2f8f04a97374" providerId="ADAL" clId="{77EECF6D-F15B-4242-8CB4-4CF366DE35E3}" dt="2024-11-01T04:17:37.268" v="449" actId="47"/>
        <pc:sldMkLst>
          <pc:docMk/>
          <pc:sldMk cId="2831345202" sldId="370"/>
        </pc:sldMkLst>
      </pc:sldChg>
      <pc:sldChg chg="del">
        <pc:chgData name="Harrington, Andrea D. (JSC-XI211)" userId="2226b088-d2a9-416b-8986-2f8f04a97374" providerId="ADAL" clId="{77EECF6D-F15B-4242-8CB4-4CF366DE35E3}" dt="2024-11-01T04:18:27.081" v="460" actId="47"/>
        <pc:sldMkLst>
          <pc:docMk/>
          <pc:sldMk cId="3295219378" sldId="371"/>
        </pc:sldMkLst>
      </pc:sldChg>
      <pc:sldChg chg="del">
        <pc:chgData name="Harrington, Andrea D. (JSC-XI211)" userId="2226b088-d2a9-416b-8986-2f8f04a97374" providerId="ADAL" clId="{77EECF6D-F15B-4242-8CB4-4CF366DE35E3}" dt="2024-11-01T04:30:26.106" v="615" actId="47"/>
        <pc:sldMkLst>
          <pc:docMk/>
          <pc:sldMk cId="2436642906" sldId="373"/>
        </pc:sldMkLst>
      </pc:sldChg>
      <pc:sldChg chg="addSp modSp">
        <pc:chgData name="Harrington, Andrea D. (JSC-XI211)" userId="2226b088-d2a9-416b-8986-2f8f04a97374" providerId="ADAL" clId="{77EECF6D-F15B-4242-8CB4-4CF366DE35E3}" dt="2024-11-01T04:36:12.793" v="720"/>
        <pc:sldMkLst>
          <pc:docMk/>
          <pc:sldMk cId="334752042" sldId="412"/>
        </pc:sldMkLst>
        <pc:spChg chg="add mod">
          <ac:chgData name="Harrington, Andrea D. (JSC-XI211)" userId="2226b088-d2a9-416b-8986-2f8f04a97374" providerId="ADAL" clId="{77EECF6D-F15B-4242-8CB4-4CF366DE35E3}" dt="2024-11-01T04:36:12.793" v="720"/>
          <ac:spMkLst>
            <pc:docMk/>
            <pc:sldMk cId="334752042" sldId="412"/>
            <ac:spMk id="3" creationId="{22F29C41-1E8A-4C8F-2EC3-1C99073407CD}"/>
          </ac:spMkLst>
        </pc:spChg>
      </pc:sldChg>
      <pc:sldChg chg="addSp delSp modSp mod ord">
        <pc:chgData name="Harrington, Andrea D. (JSC-XI211)" userId="2226b088-d2a9-416b-8986-2f8f04a97374" providerId="ADAL" clId="{77EECF6D-F15B-4242-8CB4-4CF366DE35E3}" dt="2024-11-01T04:35:53.868" v="702"/>
        <pc:sldMkLst>
          <pc:docMk/>
          <pc:sldMk cId="1461206573" sldId="4816"/>
        </pc:sldMkLst>
        <pc:spChg chg="add mod">
          <ac:chgData name="Harrington, Andrea D. (JSC-XI211)" userId="2226b088-d2a9-416b-8986-2f8f04a97374" providerId="ADAL" clId="{77EECF6D-F15B-4242-8CB4-4CF366DE35E3}" dt="2024-11-01T04:35:53.868" v="702"/>
          <ac:spMkLst>
            <pc:docMk/>
            <pc:sldMk cId="1461206573" sldId="4816"/>
            <ac:spMk id="3" creationId="{B67FC186-009B-A445-E8F8-329044835393}"/>
          </ac:spMkLst>
        </pc:spChg>
        <pc:spChg chg="del mod topLvl">
          <ac:chgData name="Harrington, Andrea D. (JSC-XI211)" userId="2226b088-d2a9-416b-8986-2f8f04a97374" providerId="ADAL" clId="{77EECF6D-F15B-4242-8CB4-4CF366DE35E3}" dt="2024-11-01T03:42:06.973" v="60" actId="478"/>
          <ac:spMkLst>
            <pc:docMk/>
            <pc:sldMk cId="1461206573" sldId="4816"/>
            <ac:spMk id="7" creationId="{E323447A-80A6-4BF9-AAFF-6D09809EAB17}"/>
          </ac:spMkLst>
        </pc:spChg>
        <pc:spChg chg="del mod topLvl">
          <ac:chgData name="Harrington, Andrea D. (JSC-XI211)" userId="2226b088-d2a9-416b-8986-2f8f04a97374" providerId="ADAL" clId="{77EECF6D-F15B-4242-8CB4-4CF366DE35E3}" dt="2024-11-01T03:42:06.973" v="60" actId="478"/>
          <ac:spMkLst>
            <pc:docMk/>
            <pc:sldMk cId="1461206573" sldId="4816"/>
            <ac:spMk id="8" creationId="{8FE66888-A143-4F9A-9179-224CC23551FD}"/>
          </ac:spMkLst>
        </pc:spChg>
        <pc:spChg chg="del mod topLvl">
          <ac:chgData name="Harrington, Andrea D. (JSC-XI211)" userId="2226b088-d2a9-416b-8986-2f8f04a97374" providerId="ADAL" clId="{77EECF6D-F15B-4242-8CB4-4CF366DE35E3}" dt="2024-11-01T03:42:06.973" v="60" actId="478"/>
          <ac:spMkLst>
            <pc:docMk/>
            <pc:sldMk cId="1461206573" sldId="4816"/>
            <ac:spMk id="9" creationId="{18FAC27E-1512-4FB3-B81B-089540D531AE}"/>
          </ac:spMkLst>
        </pc:spChg>
        <pc:spChg chg="del mod topLvl">
          <ac:chgData name="Harrington, Andrea D. (JSC-XI211)" userId="2226b088-d2a9-416b-8986-2f8f04a97374" providerId="ADAL" clId="{77EECF6D-F15B-4242-8CB4-4CF366DE35E3}" dt="2024-11-01T03:42:06.973" v="60" actId="478"/>
          <ac:spMkLst>
            <pc:docMk/>
            <pc:sldMk cId="1461206573" sldId="4816"/>
            <ac:spMk id="10" creationId="{077837AA-DFF1-4A0B-AFA2-9EBD5272EDCA}"/>
          </ac:spMkLst>
        </pc:spChg>
        <pc:spChg chg="del mod topLvl">
          <ac:chgData name="Harrington, Andrea D. (JSC-XI211)" userId="2226b088-d2a9-416b-8986-2f8f04a97374" providerId="ADAL" clId="{77EECF6D-F15B-4242-8CB4-4CF366DE35E3}" dt="2024-11-01T03:42:06.973" v="60" actId="478"/>
          <ac:spMkLst>
            <pc:docMk/>
            <pc:sldMk cId="1461206573" sldId="4816"/>
            <ac:spMk id="11" creationId="{0878F6E0-A7D6-48E1-BCA2-5F6BF2EA86F6}"/>
          </ac:spMkLst>
        </pc:spChg>
        <pc:spChg chg="del mod topLvl">
          <ac:chgData name="Harrington, Andrea D. (JSC-XI211)" userId="2226b088-d2a9-416b-8986-2f8f04a97374" providerId="ADAL" clId="{77EECF6D-F15B-4242-8CB4-4CF366DE35E3}" dt="2024-11-01T03:42:06.973" v="60" actId="478"/>
          <ac:spMkLst>
            <pc:docMk/>
            <pc:sldMk cId="1461206573" sldId="4816"/>
            <ac:spMk id="12" creationId="{57B9B2BD-891F-4101-AD6F-D4A2C591AD4F}"/>
          </ac:spMkLst>
        </pc:spChg>
        <pc:spChg chg="del mod topLvl">
          <ac:chgData name="Harrington, Andrea D. (JSC-XI211)" userId="2226b088-d2a9-416b-8986-2f8f04a97374" providerId="ADAL" clId="{77EECF6D-F15B-4242-8CB4-4CF366DE35E3}" dt="2024-11-01T03:42:06.973" v="60" actId="478"/>
          <ac:spMkLst>
            <pc:docMk/>
            <pc:sldMk cId="1461206573" sldId="4816"/>
            <ac:spMk id="13" creationId="{D13AB710-FAE2-491B-A7BB-6093EEFFF83C}"/>
          </ac:spMkLst>
        </pc:spChg>
        <pc:spChg chg="del mod topLvl">
          <ac:chgData name="Harrington, Andrea D. (JSC-XI211)" userId="2226b088-d2a9-416b-8986-2f8f04a97374" providerId="ADAL" clId="{77EECF6D-F15B-4242-8CB4-4CF366DE35E3}" dt="2024-11-01T03:42:06.973" v="60" actId="478"/>
          <ac:spMkLst>
            <pc:docMk/>
            <pc:sldMk cId="1461206573" sldId="4816"/>
            <ac:spMk id="14" creationId="{4A246063-C913-4B43-80C3-C041631C0227}"/>
          </ac:spMkLst>
        </pc:spChg>
        <pc:spChg chg="del mod topLvl">
          <ac:chgData name="Harrington, Andrea D. (JSC-XI211)" userId="2226b088-d2a9-416b-8986-2f8f04a97374" providerId="ADAL" clId="{77EECF6D-F15B-4242-8CB4-4CF366DE35E3}" dt="2024-11-01T03:42:06.973" v="60" actId="478"/>
          <ac:spMkLst>
            <pc:docMk/>
            <pc:sldMk cId="1461206573" sldId="4816"/>
            <ac:spMk id="15" creationId="{E008D135-A602-4836-B500-91A62F55908D}"/>
          </ac:spMkLst>
        </pc:spChg>
        <pc:spChg chg="del mod topLvl">
          <ac:chgData name="Harrington, Andrea D. (JSC-XI211)" userId="2226b088-d2a9-416b-8986-2f8f04a97374" providerId="ADAL" clId="{77EECF6D-F15B-4242-8CB4-4CF366DE35E3}" dt="2024-11-01T03:42:06.973" v="60" actId="478"/>
          <ac:spMkLst>
            <pc:docMk/>
            <pc:sldMk cId="1461206573" sldId="4816"/>
            <ac:spMk id="16" creationId="{74DACF91-21DE-4DDF-B23D-F9BC75BA611E}"/>
          </ac:spMkLst>
        </pc:spChg>
        <pc:spChg chg="del mod topLvl">
          <ac:chgData name="Harrington, Andrea D. (JSC-XI211)" userId="2226b088-d2a9-416b-8986-2f8f04a97374" providerId="ADAL" clId="{77EECF6D-F15B-4242-8CB4-4CF366DE35E3}" dt="2024-11-01T03:42:06.973" v="60" actId="478"/>
          <ac:spMkLst>
            <pc:docMk/>
            <pc:sldMk cId="1461206573" sldId="4816"/>
            <ac:spMk id="17" creationId="{44210366-DB0F-4BC8-B8DE-4EE31AC5F697}"/>
          </ac:spMkLst>
        </pc:spChg>
        <pc:spChg chg="del mod topLvl">
          <ac:chgData name="Harrington, Andrea D. (JSC-XI211)" userId="2226b088-d2a9-416b-8986-2f8f04a97374" providerId="ADAL" clId="{77EECF6D-F15B-4242-8CB4-4CF366DE35E3}" dt="2024-11-01T03:42:06.973" v="60" actId="478"/>
          <ac:spMkLst>
            <pc:docMk/>
            <pc:sldMk cId="1461206573" sldId="4816"/>
            <ac:spMk id="18" creationId="{4AA8ED95-AD23-46EF-A8F7-CDC28352C4E8}"/>
          </ac:spMkLst>
        </pc:spChg>
        <pc:spChg chg="del mod topLvl">
          <ac:chgData name="Harrington, Andrea D. (JSC-XI211)" userId="2226b088-d2a9-416b-8986-2f8f04a97374" providerId="ADAL" clId="{77EECF6D-F15B-4242-8CB4-4CF366DE35E3}" dt="2024-11-01T03:42:06.973" v="60" actId="478"/>
          <ac:spMkLst>
            <pc:docMk/>
            <pc:sldMk cId="1461206573" sldId="4816"/>
            <ac:spMk id="19" creationId="{8203A59C-9A47-4417-9515-ABD7D211D358}"/>
          </ac:spMkLst>
        </pc:spChg>
        <pc:spChg chg="mod topLvl">
          <ac:chgData name="Harrington, Andrea D. (JSC-XI211)" userId="2226b088-d2a9-416b-8986-2f8f04a97374" providerId="ADAL" clId="{77EECF6D-F15B-4242-8CB4-4CF366DE35E3}" dt="2024-11-01T03:42:02.533" v="59" actId="165"/>
          <ac:spMkLst>
            <pc:docMk/>
            <pc:sldMk cId="1461206573" sldId="4816"/>
            <ac:spMk id="39" creationId="{3D3B7CE8-4B25-48E6-B62D-1B217F9229D6}"/>
          </ac:spMkLst>
        </pc:spChg>
        <pc:spChg chg="del">
          <ac:chgData name="Harrington, Andrea D. (JSC-XI211)" userId="2226b088-d2a9-416b-8986-2f8f04a97374" providerId="ADAL" clId="{77EECF6D-F15B-4242-8CB4-4CF366DE35E3}" dt="2024-11-01T04:33:24.030" v="658" actId="478"/>
          <ac:spMkLst>
            <pc:docMk/>
            <pc:sldMk cId="1461206573" sldId="4816"/>
            <ac:spMk id="42" creationId="{0606672B-17EE-48FC-BF1D-AF43977D3D7A}"/>
          </ac:spMkLst>
        </pc:spChg>
        <pc:grpChg chg="del">
          <ac:chgData name="Harrington, Andrea D. (JSC-XI211)" userId="2226b088-d2a9-416b-8986-2f8f04a97374" providerId="ADAL" clId="{77EECF6D-F15B-4242-8CB4-4CF366DE35E3}" dt="2024-11-01T03:42:02.533" v="59" actId="165"/>
          <ac:grpSpMkLst>
            <pc:docMk/>
            <pc:sldMk cId="1461206573" sldId="4816"/>
            <ac:grpSpMk id="40" creationId="{684B43A1-9B34-4609-A8BA-B9E0F6B824DB}"/>
          </ac:grpSpMkLst>
        </pc:grpChg>
        <pc:picChg chg="mod topLvl">
          <ac:chgData name="Harrington, Andrea D. (JSC-XI211)" userId="2226b088-d2a9-416b-8986-2f8f04a97374" providerId="ADAL" clId="{77EECF6D-F15B-4242-8CB4-4CF366DE35E3}" dt="2024-11-01T03:42:02.533" v="59" actId="165"/>
          <ac:picMkLst>
            <pc:docMk/>
            <pc:sldMk cId="1461206573" sldId="4816"/>
            <ac:picMk id="6" creationId="{D94587D9-AF8F-4738-9471-2F0FD1BDB103}"/>
          </ac:picMkLst>
        </pc:picChg>
      </pc:sldChg>
      <pc:sldChg chg="addSp delSp modSp add mod">
        <pc:chgData name="Harrington, Andrea D. (JSC-XI211)" userId="2226b088-d2a9-416b-8986-2f8f04a97374" providerId="ADAL" clId="{77EECF6D-F15B-4242-8CB4-4CF366DE35E3}" dt="2024-11-01T04:36:30.755" v="728"/>
        <pc:sldMkLst>
          <pc:docMk/>
          <pc:sldMk cId="795928918" sldId="4819"/>
        </pc:sldMkLst>
        <pc:spChg chg="add mod">
          <ac:chgData name="Harrington, Andrea D. (JSC-XI211)" userId="2226b088-d2a9-416b-8986-2f8f04a97374" providerId="ADAL" clId="{77EECF6D-F15B-4242-8CB4-4CF366DE35E3}" dt="2024-11-01T04:36:30.755" v="728"/>
          <ac:spMkLst>
            <pc:docMk/>
            <pc:sldMk cId="795928918" sldId="4819"/>
            <ac:spMk id="12" creationId="{C9601D44-7619-E9CE-92A0-A59D91E40BB5}"/>
          </ac:spMkLst>
        </pc:spChg>
        <pc:picChg chg="add mod">
          <ac:chgData name="Harrington, Andrea D. (JSC-XI211)" userId="2226b088-d2a9-416b-8986-2f8f04a97374" providerId="ADAL" clId="{77EECF6D-F15B-4242-8CB4-4CF366DE35E3}" dt="2024-11-01T04:11:31.791" v="412" actId="1076"/>
          <ac:picMkLst>
            <pc:docMk/>
            <pc:sldMk cId="795928918" sldId="4819"/>
            <ac:picMk id="3" creationId="{2108DF67-9F8B-57E8-0B3C-F625DE5F7F69}"/>
          </ac:picMkLst>
        </pc:picChg>
        <pc:picChg chg="add mod">
          <ac:chgData name="Harrington, Andrea D. (JSC-XI211)" userId="2226b088-d2a9-416b-8986-2f8f04a97374" providerId="ADAL" clId="{77EECF6D-F15B-4242-8CB4-4CF366DE35E3}" dt="2024-11-01T04:12:20.943" v="426" actId="1076"/>
          <ac:picMkLst>
            <pc:docMk/>
            <pc:sldMk cId="795928918" sldId="4819"/>
            <ac:picMk id="4" creationId="{12EBE434-7091-625C-7580-704AD736F71B}"/>
          </ac:picMkLst>
        </pc:picChg>
        <pc:picChg chg="mod">
          <ac:chgData name="Harrington, Andrea D. (JSC-XI211)" userId="2226b088-d2a9-416b-8986-2f8f04a97374" providerId="ADAL" clId="{77EECF6D-F15B-4242-8CB4-4CF366DE35E3}" dt="2024-11-01T04:11:43.472" v="416" actId="1076"/>
          <ac:picMkLst>
            <pc:docMk/>
            <pc:sldMk cId="795928918" sldId="4819"/>
            <ac:picMk id="7" creationId="{C199F100-0E74-4CA4-8AA6-F0A3E05C507D}"/>
          </ac:picMkLst>
        </pc:picChg>
        <pc:picChg chg="mod">
          <ac:chgData name="Harrington, Andrea D. (JSC-XI211)" userId="2226b088-d2a9-416b-8986-2f8f04a97374" providerId="ADAL" clId="{77EECF6D-F15B-4242-8CB4-4CF366DE35E3}" dt="2024-11-01T04:12:19.696" v="425" actId="1076"/>
          <ac:picMkLst>
            <pc:docMk/>
            <pc:sldMk cId="795928918" sldId="4819"/>
            <ac:picMk id="8" creationId="{0FB7D698-FEF3-4418-9B9D-BA32E809E5C7}"/>
          </ac:picMkLst>
        </pc:picChg>
        <pc:picChg chg="del">
          <ac:chgData name="Harrington, Andrea D. (JSC-XI211)" userId="2226b088-d2a9-416b-8986-2f8f04a97374" providerId="ADAL" clId="{77EECF6D-F15B-4242-8CB4-4CF366DE35E3}" dt="2024-11-01T04:11:21.858" v="410" actId="478"/>
          <ac:picMkLst>
            <pc:docMk/>
            <pc:sldMk cId="795928918" sldId="4819"/>
            <ac:picMk id="9" creationId="{D48A5DA0-C5BD-4DFC-A3DD-DB1511020626}"/>
          </ac:picMkLst>
        </pc:picChg>
        <pc:picChg chg="mod">
          <ac:chgData name="Harrington, Andrea D. (JSC-XI211)" userId="2226b088-d2a9-416b-8986-2f8f04a97374" providerId="ADAL" clId="{77EECF6D-F15B-4242-8CB4-4CF366DE35E3}" dt="2024-11-01T04:11:40.589" v="415" actId="1076"/>
          <ac:picMkLst>
            <pc:docMk/>
            <pc:sldMk cId="795928918" sldId="4819"/>
            <ac:picMk id="10" creationId="{47626F98-4B63-4834-94CA-640F212A0BC7}"/>
          </ac:picMkLst>
        </pc:picChg>
        <pc:picChg chg="add mod">
          <ac:chgData name="Harrington, Andrea D. (JSC-XI211)" userId="2226b088-d2a9-416b-8986-2f8f04a97374" providerId="ADAL" clId="{77EECF6D-F15B-4242-8CB4-4CF366DE35E3}" dt="2024-11-01T04:12:09.235" v="421" actId="1076"/>
          <ac:picMkLst>
            <pc:docMk/>
            <pc:sldMk cId="795928918" sldId="4819"/>
            <ac:picMk id="11" creationId="{A870C06B-215C-2F56-8315-883BA0A5C0F5}"/>
          </ac:picMkLst>
        </pc:picChg>
      </pc:sldChg>
      <pc:sldChg chg="addSp modSp">
        <pc:chgData name="Harrington, Andrea D. (JSC-XI211)" userId="2226b088-d2a9-416b-8986-2f8f04a97374" providerId="ADAL" clId="{77EECF6D-F15B-4242-8CB4-4CF366DE35E3}" dt="2024-11-01T04:36:42.317" v="741"/>
        <pc:sldMkLst>
          <pc:docMk/>
          <pc:sldMk cId="1263521036" sldId="4823"/>
        </pc:sldMkLst>
        <pc:spChg chg="add mod">
          <ac:chgData name="Harrington, Andrea D. (JSC-XI211)" userId="2226b088-d2a9-416b-8986-2f8f04a97374" providerId="ADAL" clId="{77EECF6D-F15B-4242-8CB4-4CF366DE35E3}" dt="2024-11-01T04:36:42.317" v="741"/>
          <ac:spMkLst>
            <pc:docMk/>
            <pc:sldMk cId="1263521036" sldId="4823"/>
            <ac:spMk id="6" creationId="{B8A9B475-6F19-6196-120F-177E3C2BCB91}"/>
          </ac:spMkLst>
        </pc:spChg>
      </pc:sldChg>
      <pc:sldChg chg="del">
        <pc:chgData name="Harrington, Andrea D. (JSC-XI211)" userId="2226b088-d2a9-416b-8986-2f8f04a97374" providerId="ADAL" clId="{77EECF6D-F15B-4242-8CB4-4CF366DE35E3}" dt="2024-11-01T03:52:22.468" v="183" actId="47"/>
        <pc:sldMkLst>
          <pc:docMk/>
          <pc:sldMk cId="3630439880" sldId="4846"/>
        </pc:sldMkLst>
      </pc:sldChg>
      <pc:sldChg chg="addSp delSp modSp mod ord">
        <pc:chgData name="Harrington, Andrea D. (JSC-XI211)" userId="2226b088-d2a9-416b-8986-2f8f04a97374" providerId="ADAL" clId="{77EECF6D-F15B-4242-8CB4-4CF366DE35E3}" dt="2024-11-01T04:35:59.281" v="708"/>
        <pc:sldMkLst>
          <pc:docMk/>
          <pc:sldMk cId="3168978657" sldId="37056"/>
        </pc:sldMkLst>
        <pc:spChg chg="add mod">
          <ac:chgData name="Harrington, Andrea D. (JSC-XI211)" userId="2226b088-d2a9-416b-8986-2f8f04a97374" providerId="ADAL" clId="{77EECF6D-F15B-4242-8CB4-4CF366DE35E3}" dt="2024-11-01T04:35:59.281" v="708"/>
          <ac:spMkLst>
            <pc:docMk/>
            <pc:sldMk cId="3168978657" sldId="37056"/>
            <ac:spMk id="7" creationId="{E1CBD911-A8F7-5878-82F6-F79B9F93C68F}"/>
          </ac:spMkLst>
        </pc:spChg>
        <pc:spChg chg="del">
          <ac:chgData name="Harrington, Andrea D. (JSC-XI211)" userId="2226b088-d2a9-416b-8986-2f8f04a97374" providerId="ADAL" clId="{77EECF6D-F15B-4242-8CB4-4CF366DE35E3}" dt="2024-11-01T04:33:32.779" v="664" actId="478"/>
          <ac:spMkLst>
            <pc:docMk/>
            <pc:sldMk cId="3168978657" sldId="37056"/>
            <ac:spMk id="8" creationId="{7243CC90-B47D-401F-AC80-0E3C4199356A}"/>
          </ac:spMkLst>
        </pc:spChg>
      </pc:sldChg>
      <pc:sldChg chg="addSp delSp modSp mod">
        <pc:chgData name="Harrington, Andrea D. (JSC-XI211)" userId="2226b088-d2a9-416b-8986-2f8f04a97374" providerId="ADAL" clId="{77EECF6D-F15B-4242-8CB4-4CF366DE35E3}" dt="2024-11-01T04:36:47.332" v="744"/>
        <pc:sldMkLst>
          <pc:docMk/>
          <pc:sldMk cId="1870117644" sldId="37063"/>
        </pc:sldMkLst>
        <pc:spChg chg="del">
          <ac:chgData name="Harrington, Andrea D. (JSC-XI211)" userId="2226b088-d2a9-416b-8986-2f8f04a97374" providerId="ADAL" clId="{77EECF6D-F15B-4242-8CB4-4CF366DE35E3}" dt="2024-11-01T04:35:24.476" v="699" actId="478"/>
          <ac:spMkLst>
            <pc:docMk/>
            <pc:sldMk cId="1870117644" sldId="37063"/>
            <ac:spMk id="5" creationId="{81757412-0E0C-4BFA-8F1F-F77B27DCF992}"/>
          </ac:spMkLst>
        </pc:spChg>
        <pc:spChg chg="add mod">
          <ac:chgData name="Harrington, Andrea D. (JSC-XI211)" userId="2226b088-d2a9-416b-8986-2f8f04a97374" providerId="ADAL" clId="{77EECF6D-F15B-4242-8CB4-4CF366DE35E3}" dt="2024-11-01T04:36:43.167" v="742"/>
          <ac:spMkLst>
            <pc:docMk/>
            <pc:sldMk cId="1870117644" sldId="37063"/>
            <ac:spMk id="6" creationId="{129DA19B-7447-2F56-AE18-0BCE7DF559C4}"/>
          </ac:spMkLst>
        </pc:spChg>
        <pc:spChg chg="add del mod">
          <ac:chgData name="Harrington, Andrea D. (JSC-XI211)" userId="2226b088-d2a9-416b-8986-2f8f04a97374" providerId="ADAL" clId="{77EECF6D-F15B-4242-8CB4-4CF366DE35E3}" dt="2024-11-01T04:36:47.332" v="744"/>
          <ac:spMkLst>
            <pc:docMk/>
            <pc:sldMk cId="1870117644" sldId="37063"/>
            <ac:spMk id="7" creationId="{CD8E32B4-6D41-6696-221E-654C03F519A1}"/>
          </ac:spMkLst>
        </pc:spChg>
      </pc:sldChg>
      <pc:sldChg chg="del">
        <pc:chgData name="Harrington, Andrea D. (JSC-XI211)" userId="2226b088-d2a9-416b-8986-2f8f04a97374" providerId="ADAL" clId="{77EECF6D-F15B-4242-8CB4-4CF366DE35E3}" dt="2024-11-01T03:46:43.377" v="68" actId="47"/>
        <pc:sldMkLst>
          <pc:docMk/>
          <pc:sldMk cId="3992516881" sldId="37069"/>
        </pc:sldMkLst>
      </pc:sldChg>
      <pc:sldChg chg="addSp delSp modSp mod ord">
        <pc:chgData name="Harrington, Andrea D. (JSC-XI211)" userId="2226b088-d2a9-416b-8986-2f8f04a97374" providerId="ADAL" clId="{77EECF6D-F15B-4242-8CB4-4CF366DE35E3}" dt="2024-11-01T04:43:19.306" v="1160" actId="113"/>
        <pc:sldMkLst>
          <pc:docMk/>
          <pc:sldMk cId="138919145" sldId="37089"/>
        </pc:sldMkLst>
        <pc:spChg chg="mod">
          <ac:chgData name="Harrington, Andrea D. (JSC-XI211)" userId="2226b088-d2a9-416b-8986-2f8f04a97374" providerId="ADAL" clId="{77EECF6D-F15B-4242-8CB4-4CF366DE35E3}" dt="2024-11-01T04:43:19.306" v="1160" actId="113"/>
          <ac:spMkLst>
            <pc:docMk/>
            <pc:sldMk cId="138919145" sldId="37089"/>
            <ac:spMk id="2" creationId="{00FD6FF2-1B4F-4BF6-A404-1F89F627D3DE}"/>
          </ac:spMkLst>
        </pc:spChg>
        <pc:spChg chg="add mod">
          <ac:chgData name="Harrington, Andrea D. (JSC-XI211)" userId="2226b088-d2a9-416b-8986-2f8f04a97374" providerId="ADAL" clId="{77EECF6D-F15B-4242-8CB4-4CF366DE35E3}" dt="2024-11-01T04:35:57.181" v="706"/>
          <ac:spMkLst>
            <pc:docMk/>
            <pc:sldMk cId="138919145" sldId="37089"/>
            <ac:spMk id="3" creationId="{B078D736-3A83-7A3A-21D4-462487D657A7}"/>
          </ac:spMkLst>
        </pc:spChg>
        <pc:spChg chg="del">
          <ac:chgData name="Harrington, Andrea D. (JSC-XI211)" userId="2226b088-d2a9-416b-8986-2f8f04a97374" providerId="ADAL" clId="{77EECF6D-F15B-4242-8CB4-4CF366DE35E3}" dt="2024-11-01T04:33:30.079" v="662" actId="478"/>
          <ac:spMkLst>
            <pc:docMk/>
            <pc:sldMk cId="138919145" sldId="37089"/>
            <ac:spMk id="15" creationId="{6136AFCF-3FAB-454E-925D-56E5CF4A9A88}"/>
          </ac:spMkLst>
        </pc:spChg>
      </pc:sldChg>
      <pc:sldChg chg="addSp delSp modSp mod ord">
        <pc:chgData name="Harrington, Andrea D. (JSC-XI211)" userId="2226b088-d2a9-416b-8986-2f8f04a97374" providerId="ADAL" clId="{77EECF6D-F15B-4242-8CB4-4CF366DE35E3}" dt="2024-11-01T04:36:03.779" v="713"/>
        <pc:sldMkLst>
          <pc:docMk/>
          <pc:sldMk cId="2194993280" sldId="37093"/>
        </pc:sldMkLst>
        <pc:spChg chg="mod">
          <ac:chgData name="Harrington, Andrea D. (JSC-XI211)" userId="2226b088-d2a9-416b-8986-2f8f04a97374" providerId="ADAL" clId="{77EECF6D-F15B-4242-8CB4-4CF366DE35E3}" dt="2024-11-01T03:54:23.478" v="201" actId="20577"/>
          <ac:spMkLst>
            <pc:docMk/>
            <pc:sldMk cId="2194993280" sldId="37093"/>
            <ac:spMk id="2" creationId="{5EE97598-CDAA-4BBD-B6F1-22BA2008B02C}"/>
          </ac:spMkLst>
        </pc:spChg>
        <pc:spChg chg="del">
          <ac:chgData name="Harrington, Andrea D. (JSC-XI211)" userId="2226b088-d2a9-416b-8986-2f8f04a97374" providerId="ADAL" clId="{77EECF6D-F15B-4242-8CB4-4CF366DE35E3}" dt="2024-11-01T04:33:40.475" v="669" actId="478"/>
          <ac:spMkLst>
            <pc:docMk/>
            <pc:sldMk cId="2194993280" sldId="37093"/>
            <ac:spMk id="7" creationId="{C3664EF5-7124-4905-AC41-ACC011F27C54}"/>
          </ac:spMkLst>
        </pc:spChg>
        <pc:spChg chg="add mod">
          <ac:chgData name="Harrington, Andrea D. (JSC-XI211)" userId="2226b088-d2a9-416b-8986-2f8f04a97374" providerId="ADAL" clId="{77EECF6D-F15B-4242-8CB4-4CF366DE35E3}" dt="2024-11-01T04:36:03.779" v="713"/>
          <ac:spMkLst>
            <pc:docMk/>
            <pc:sldMk cId="2194993280" sldId="37093"/>
            <ac:spMk id="15" creationId="{42945250-6C2A-0BEF-E7CD-9D83BD7A2B16}"/>
          </ac:spMkLst>
        </pc:spChg>
      </pc:sldChg>
      <pc:sldChg chg="addSp modSp mod">
        <pc:chgData name="Harrington, Andrea D. (JSC-XI211)" userId="2226b088-d2a9-416b-8986-2f8f04a97374" providerId="ADAL" clId="{77EECF6D-F15B-4242-8CB4-4CF366DE35E3}" dt="2024-11-01T04:36:07.612" v="717"/>
        <pc:sldMkLst>
          <pc:docMk/>
          <pc:sldMk cId="3041880305" sldId="37095"/>
        </pc:sldMkLst>
        <pc:spChg chg="mod">
          <ac:chgData name="Harrington, Andrea D. (JSC-XI211)" userId="2226b088-d2a9-416b-8986-2f8f04a97374" providerId="ADAL" clId="{77EECF6D-F15B-4242-8CB4-4CF366DE35E3}" dt="2024-11-01T04:01:13.685" v="225" actId="14"/>
          <ac:spMkLst>
            <pc:docMk/>
            <pc:sldMk cId="3041880305" sldId="37095"/>
            <ac:spMk id="3" creationId="{A6EDCD77-E829-4B39-B841-8917DBE4662B}"/>
          </ac:spMkLst>
        </pc:spChg>
        <pc:spChg chg="add mod">
          <ac:chgData name="Harrington, Andrea D. (JSC-XI211)" userId="2226b088-d2a9-416b-8986-2f8f04a97374" providerId="ADAL" clId="{77EECF6D-F15B-4242-8CB4-4CF366DE35E3}" dt="2024-11-01T04:36:07.612" v="717"/>
          <ac:spMkLst>
            <pc:docMk/>
            <pc:sldMk cId="3041880305" sldId="37095"/>
            <ac:spMk id="5" creationId="{7E873652-E8A3-A233-5554-15E92FCE3975}"/>
          </ac:spMkLst>
        </pc:spChg>
      </pc:sldChg>
      <pc:sldChg chg="addSp delSp modSp mod ord">
        <pc:chgData name="Harrington, Andrea D. (JSC-XI211)" userId="2226b088-d2a9-416b-8986-2f8f04a97374" providerId="ADAL" clId="{77EECF6D-F15B-4242-8CB4-4CF366DE35E3}" dt="2024-11-01T04:35:54.684" v="703"/>
        <pc:sldMkLst>
          <pc:docMk/>
          <pc:sldMk cId="1579107371" sldId="37101"/>
        </pc:sldMkLst>
        <pc:spChg chg="add mod">
          <ac:chgData name="Harrington, Andrea D. (JSC-XI211)" userId="2226b088-d2a9-416b-8986-2f8f04a97374" providerId="ADAL" clId="{77EECF6D-F15B-4242-8CB4-4CF366DE35E3}" dt="2024-11-01T04:35:54.684" v="703"/>
          <ac:spMkLst>
            <pc:docMk/>
            <pc:sldMk cId="1579107371" sldId="37101"/>
            <ac:spMk id="4" creationId="{9D3B5779-6577-B746-3CA8-9B5B5419D514}"/>
          </ac:spMkLst>
        </pc:spChg>
        <pc:spChg chg="del">
          <ac:chgData name="Harrington, Andrea D. (JSC-XI211)" userId="2226b088-d2a9-416b-8986-2f8f04a97374" providerId="ADAL" clId="{77EECF6D-F15B-4242-8CB4-4CF366DE35E3}" dt="2024-11-01T04:33:25.480" v="659" actId="478"/>
          <ac:spMkLst>
            <pc:docMk/>
            <pc:sldMk cId="1579107371" sldId="37101"/>
            <ac:spMk id="6" creationId="{CBAB5E86-93F2-421C-94D3-001AA5CB77EC}"/>
          </ac:spMkLst>
        </pc:spChg>
      </pc:sldChg>
      <pc:sldChg chg="addSp delSp modSp mod ord">
        <pc:chgData name="Harrington, Andrea D. (JSC-XI211)" userId="2226b088-d2a9-416b-8986-2f8f04a97374" providerId="ADAL" clId="{77EECF6D-F15B-4242-8CB4-4CF366DE35E3}" dt="2024-11-01T04:43:13.009" v="1159" actId="113"/>
        <pc:sldMkLst>
          <pc:docMk/>
          <pc:sldMk cId="1297231546" sldId="37102"/>
        </pc:sldMkLst>
        <pc:spChg chg="mod">
          <ac:chgData name="Harrington, Andrea D. (JSC-XI211)" userId="2226b088-d2a9-416b-8986-2f8f04a97374" providerId="ADAL" clId="{77EECF6D-F15B-4242-8CB4-4CF366DE35E3}" dt="2024-11-01T04:43:13.009" v="1159" actId="113"/>
          <ac:spMkLst>
            <pc:docMk/>
            <pc:sldMk cId="1297231546" sldId="37102"/>
            <ac:spMk id="2" creationId="{00FD6FF2-1B4F-4BF6-A404-1F89F627D3DE}"/>
          </ac:spMkLst>
        </pc:spChg>
        <pc:spChg chg="add mod">
          <ac:chgData name="Harrington, Andrea D. (JSC-XI211)" userId="2226b088-d2a9-416b-8986-2f8f04a97374" providerId="ADAL" clId="{77EECF6D-F15B-4242-8CB4-4CF366DE35E3}" dt="2024-11-01T04:35:56.349" v="705"/>
          <ac:spMkLst>
            <pc:docMk/>
            <pc:sldMk cId="1297231546" sldId="37102"/>
            <ac:spMk id="3" creationId="{E14DFA64-30DD-38FC-B4E8-80D89789A074}"/>
          </ac:spMkLst>
        </pc:spChg>
        <pc:spChg chg="del">
          <ac:chgData name="Harrington, Andrea D. (JSC-XI211)" userId="2226b088-d2a9-416b-8986-2f8f04a97374" providerId="ADAL" clId="{77EECF6D-F15B-4242-8CB4-4CF366DE35E3}" dt="2024-11-01T04:33:28.080" v="661" actId="478"/>
          <ac:spMkLst>
            <pc:docMk/>
            <pc:sldMk cId="1297231546" sldId="37102"/>
            <ac:spMk id="18" creationId="{ABFF6DE6-B03C-4603-8753-C2F38BC7D234}"/>
          </ac:spMkLst>
        </pc:spChg>
      </pc:sldChg>
      <pc:sldChg chg="addSp delSp modSp mod ord">
        <pc:chgData name="Harrington, Andrea D. (JSC-XI211)" userId="2226b088-d2a9-416b-8986-2f8f04a97374" providerId="ADAL" clId="{77EECF6D-F15B-4242-8CB4-4CF366DE35E3}" dt="2024-11-01T04:35:58.481" v="707"/>
        <pc:sldMkLst>
          <pc:docMk/>
          <pc:sldMk cId="2172952139" sldId="37103"/>
        </pc:sldMkLst>
        <pc:spChg chg="add mod">
          <ac:chgData name="Harrington, Andrea D. (JSC-XI211)" userId="2226b088-d2a9-416b-8986-2f8f04a97374" providerId="ADAL" clId="{77EECF6D-F15B-4242-8CB4-4CF366DE35E3}" dt="2024-11-01T04:35:58.481" v="707"/>
          <ac:spMkLst>
            <pc:docMk/>
            <pc:sldMk cId="2172952139" sldId="37103"/>
            <ac:spMk id="4" creationId="{8BBE540F-6830-1EE9-6A15-5BC1889826E1}"/>
          </ac:spMkLst>
        </pc:spChg>
        <pc:spChg chg="del">
          <ac:chgData name="Harrington, Andrea D. (JSC-XI211)" userId="2226b088-d2a9-416b-8986-2f8f04a97374" providerId="ADAL" clId="{77EECF6D-F15B-4242-8CB4-4CF366DE35E3}" dt="2024-11-01T04:33:31.545" v="663" actId="478"/>
          <ac:spMkLst>
            <pc:docMk/>
            <pc:sldMk cId="2172952139" sldId="37103"/>
            <ac:spMk id="6" creationId="{0396406E-987E-4E65-A04D-6C8856B2CBD7}"/>
          </ac:spMkLst>
        </pc:spChg>
      </pc:sldChg>
      <pc:sldChg chg="addSp delSp modSp mod ord">
        <pc:chgData name="Harrington, Andrea D. (JSC-XI211)" userId="2226b088-d2a9-416b-8986-2f8f04a97374" providerId="ADAL" clId="{77EECF6D-F15B-4242-8CB4-4CF366DE35E3}" dt="2024-11-01T04:43:37.299" v="1161" actId="113"/>
        <pc:sldMkLst>
          <pc:docMk/>
          <pc:sldMk cId="1215032473" sldId="37104"/>
        </pc:sldMkLst>
        <pc:spChg chg="mod">
          <ac:chgData name="Harrington, Andrea D. (JSC-XI211)" userId="2226b088-d2a9-416b-8986-2f8f04a97374" providerId="ADAL" clId="{77EECF6D-F15B-4242-8CB4-4CF366DE35E3}" dt="2024-11-01T04:43:37.299" v="1161" actId="113"/>
          <ac:spMkLst>
            <pc:docMk/>
            <pc:sldMk cId="1215032473" sldId="37104"/>
            <ac:spMk id="2" creationId="{00FD6FF2-1B4F-4BF6-A404-1F89F627D3DE}"/>
          </ac:spMkLst>
        </pc:spChg>
        <pc:spChg chg="add mod">
          <ac:chgData name="Harrington, Andrea D. (JSC-XI211)" userId="2226b088-d2a9-416b-8986-2f8f04a97374" providerId="ADAL" clId="{77EECF6D-F15B-4242-8CB4-4CF366DE35E3}" dt="2024-11-01T04:36:00.148" v="709"/>
          <ac:spMkLst>
            <pc:docMk/>
            <pc:sldMk cId="1215032473" sldId="37104"/>
            <ac:spMk id="3" creationId="{5B19C855-A3FF-26A4-330B-638B0807AEC8}"/>
          </ac:spMkLst>
        </pc:spChg>
        <pc:spChg chg="del">
          <ac:chgData name="Harrington, Andrea D. (JSC-XI211)" userId="2226b088-d2a9-416b-8986-2f8f04a97374" providerId="ADAL" clId="{77EECF6D-F15B-4242-8CB4-4CF366DE35E3}" dt="2024-11-01T04:33:34.045" v="665" actId="478"/>
          <ac:spMkLst>
            <pc:docMk/>
            <pc:sldMk cId="1215032473" sldId="37104"/>
            <ac:spMk id="36" creationId="{309532CB-560E-40BE-A1B8-1B4CEAEDD80D}"/>
          </ac:spMkLst>
        </pc:spChg>
      </pc:sldChg>
      <pc:sldChg chg="addSp delSp modSp mod ord">
        <pc:chgData name="Harrington, Andrea D. (JSC-XI211)" userId="2226b088-d2a9-416b-8986-2f8f04a97374" providerId="ADAL" clId="{77EECF6D-F15B-4242-8CB4-4CF366DE35E3}" dt="2024-11-01T04:43:41.266" v="1162" actId="113"/>
        <pc:sldMkLst>
          <pc:docMk/>
          <pc:sldMk cId="1915477144" sldId="37105"/>
        </pc:sldMkLst>
        <pc:spChg chg="mod">
          <ac:chgData name="Harrington, Andrea D. (JSC-XI211)" userId="2226b088-d2a9-416b-8986-2f8f04a97374" providerId="ADAL" clId="{77EECF6D-F15B-4242-8CB4-4CF366DE35E3}" dt="2024-11-01T04:43:41.266" v="1162" actId="113"/>
          <ac:spMkLst>
            <pc:docMk/>
            <pc:sldMk cId="1915477144" sldId="37105"/>
            <ac:spMk id="2" creationId="{00FD6FF2-1B4F-4BF6-A404-1F89F627D3DE}"/>
          </ac:spMkLst>
        </pc:spChg>
        <pc:spChg chg="add mod">
          <ac:chgData name="Harrington, Andrea D. (JSC-XI211)" userId="2226b088-d2a9-416b-8986-2f8f04a97374" providerId="ADAL" clId="{77EECF6D-F15B-4242-8CB4-4CF366DE35E3}" dt="2024-11-01T04:36:00.980" v="710"/>
          <ac:spMkLst>
            <pc:docMk/>
            <pc:sldMk cId="1915477144" sldId="37105"/>
            <ac:spMk id="4" creationId="{21B02FF0-1AFF-B931-75A6-1452B8B631BD}"/>
          </ac:spMkLst>
        </pc:spChg>
        <pc:spChg chg="del">
          <ac:chgData name="Harrington, Andrea D. (JSC-XI211)" userId="2226b088-d2a9-416b-8986-2f8f04a97374" providerId="ADAL" clId="{77EECF6D-F15B-4242-8CB4-4CF366DE35E3}" dt="2024-11-01T04:33:35.877" v="666" actId="478"/>
          <ac:spMkLst>
            <pc:docMk/>
            <pc:sldMk cId="1915477144" sldId="37105"/>
            <ac:spMk id="23" creationId="{6EBA31C8-038B-4942-8748-85E4BD75AB45}"/>
          </ac:spMkLst>
        </pc:spChg>
      </pc:sldChg>
      <pc:sldChg chg="addSp delSp modSp mod ord">
        <pc:chgData name="Harrington, Andrea D. (JSC-XI211)" userId="2226b088-d2a9-416b-8986-2f8f04a97374" providerId="ADAL" clId="{77EECF6D-F15B-4242-8CB4-4CF366DE35E3}" dt="2024-11-01T04:36:01.963" v="711"/>
        <pc:sldMkLst>
          <pc:docMk/>
          <pc:sldMk cId="2146984305" sldId="37106"/>
        </pc:sldMkLst>
        <pc:spChg chg="del">
          <ac:chgData name="Harrington, Andrea D. (JSC-XI211)" userId="2226b088-d2a9-416b-8986-2f8f04a97374" providerId="ADAL" clId="{77EECF6D-F15B-4242-8CB4-4CF366DE35E3}" dt="2024-11-01T04:33:37.395" v="667" actId="478"/>
          <ac:spMkLst>
            <pc:docMk/>
            <pc:sldMk cId="2146984305" sldId="37106"/>
            <ac:spMk id="16" creationId="{42A6BBB8-5E9C-42FE-8C4D-4E3A3FDC6B3C}"/>
          </ac:spMkLst>
        </pc:spChg>
        <pc:spChg chg="add mod">
          <ac:chgData name="Harrington, Andrea D. (JSC-XI211)" userId="2226b088-d2a9-416b-8986-2f8f04a97374" providerId="ADAL" clId="{77EECF6D-F15B-4242-8CB4-4CF366DE35E3}" dt="2024-11-01T04:36:01.963" v="711"/>
          <ac:spMkLst>
            <pc:docMk/>
            <pc:sldMk cId="2146984305" sldId="37106"/>
            <ac:spMk id="18" creationId="{5824F71B-6037-F0CB-53F9-F81DC58078D7}"/>
          </ac:spMkLst>
        </pc:spChg>
      </pc:sldChg>
      <pc:sldChg chg="addSp delSp modSp mod ord">
        <pc:chgData name="Harrington, Andrea D. (JSC-XI211)" userId="2226b088-d2a9-416b-8986-2f8f04a97374" providerId="ADAL" clId="{77EECF6D-F15B-4242-8CB4-4CF366DE35E3}" dt="2024-11-01T04:36:04.662" v="714"/>
        <pc:sldMkLst>
          <pc:docMk/>
          <pc:sldMk cId="3843560164" sldId="37108"/>
        </pc:sldMkLst>
        <pc:spChg chg="add mod">
          <ac:chgData name="Harrington, Andrea D. (JSC-XI211)" userId="2226b088-d2a9-416b-8986-2f8f04a97374" providerId="ADAL" clId="{77EECF6D-F15B-4242-8CB4-4CF366DE35E3}" dt="2024-11-01T04:36:04.662" v="714"/>
          <ac:spMkLst>
            <pc:docMk/>
            <pc:sldMk cId="3843560164" sldId="37108"/>
            <ac:spMk id="3" creationId="{282733CC-8076-22EC-913B-274EDA267E94}"/>
          </ac:spMkLst>
        </pc:spChg>
        <pc:spChg chg="del">
          <ac:chgData name="Harrington, Andrea D. (JSC-XI211)" userId="2226b088-d2a9-416b-8986-2f8f04a97374" providerId="ADAL" clId="{77EECF6D-F15B-4242-8CB4-4CF366DE35E3}" dt="2024-11-01T04:33:41.824" v="670" actId="478"/>
          <ac:spMkLst>
            <pc:docMk/>
            <pc:sldMk cId="3843560164" sldId="37108"/>
            <ac:spMk id="13" creationId="{F50F49FE-F06F-4D3B-99CC-3EDAC88186FA}"/>
          </ac:spMkLst>
        </pc:spChg>
      </pc:sldChg>
      <pc:sldChg chg="addSp delSp modSp mod ord">
        <pc:chgData name="Harrington, Andrea D. (JSC-XI211)" userId="2226b088-d2a9-416b-8986-2f8f04a97374" providerId="ADAL" clId="{77EECF6D-F15B-4242-8CB4-4CF366DE35E3}" dt="2024-11-01T04:36:05.713" v="715"/>
        <pc:sldMkLst>
          <pc:docMk/>
          <pc:sldMk cId="1442478980" sldId="37109"/>
        </pc:sldMkLst>
        <pc:spChg chg="add mod">
          <ac:chgData name="Harrington, Andrea D. (JSC-XI211)" userId="2226b088-d2a9-416b-8986-2f8f04a97374" providerId="ADAL" clId="{77EECF6D-F15B-4242-8CB4-4CF366DE35E3}" dt="2024-11-01T04:36:05.713" v="715"/>
          <ac:spMkLst>
            <pc:docMk/>
            <pc:sldMk cId="1442478980" sldId="37109"/>
            <ac:spMk id="3" creationId="{4A0D7029-5431-04D1-FF7D-D6AD5B3BF479}"/>
          </ac:spMkLst>
        </pc:spChg>
        <pc:spChg chg="del">
          <ac:chgData name="Harrington, Andrea D. (JSC-XI211)" userId="2226b088-d2a9-416b-8986-2f8f04a97374" providerId="ADAL" clId="{77EECF6D-F15B-4242-8CB4-4CF366DE35E3}" dt="2024-11-01T04:33:43.074" v="671" actId="478"/>
          <ac:spMkLst>
            <pc:docMk/>
            <pc:sldMk cId="1442478980" sldId="37109"/>
            <ac:spMk id="36" creationId="{582C04F0-C644-44FB-B49C-DBEF1687EC14}"/>
          </ac:spMkLst>
        </pc:spChg>
      </pc:sldChg>
      <pc:sldChg chg="addSp delSp modSp mod ord">
        <pc:chgData name="Harrington, Andrea D. (JSC-XI211)" userId="2226b088-d2a9-416b-8986-2f8f04a97374" providerId="ADAL" clId="{77EECF6D-F15B-4242-8CB4-4CF366DE35E3}" dt="2024-11-01T04:36:06.629" v="716"/>
        <pc:sldMkLst>
          <pc:docMk/>
          <pc:sldMk cId="532787566" sldId="37110"/>
        </pc:sldMkLst>
        <pc:spChg chg="add del mod">
          <ac:chgData name="Harrington, Andrea D. (JSC-XI211)" userId="2226b088-d2a9-416b-8986-2f8f04a97374" providerId="ADAL" clId="{77EECF6D-F15B-4242-8CB4-4CF366DE35E3}" dt="2024-11-01T04:34:05.534" v="676" actId="478"/>
          <ac:spMkLst>
            <pc:docMk/>
            <pc:sldMk cId="532787566" sldId="37110"/>
            <ac:spMk id="2" creationId="{924406E2-4A4F-46CE-AB17-A03EDF015F18}"/>
          </ac:spMkLst>
        </pc:spChg>
        <pc:spChg chg="del">
          <ac:chgData name="Harrington, Andrea D. (JSC-XI211)" userId="2226b088-d2a9-416b-8986-2f8f04a97374" providerId="ADAL" clId="{77EECF6D-F15B-4242-8CB4-4CF366DE35E3}" dt="2024-11-01T04:33:50.539" v="673" actId="478"/>
          <ac:spMkLst>
            <pc:docMk/>
            <pc:sldMk cId="532787566" sldId="37110"/>
            <ac:spMk id="10" creationId="{D5D25B4B-DCA9-42DB-84C8-5F933A6C96ED}"/>
          </ac:spMkLst>
        </pc:spChg>
        <pc:spChg chg="add mod">
          <ac:chgData name="Harrington, Andrea D. (JSC-XI211)" userId="2226b088-d2a9-416b-8986-2f8f04a97374" providerId="ADAL" clId="{77EECF6D-F15B-4242-8CB4-4CF366DE35E3}" dt="2024-11-01T04:36:06.629" v="716"/>
          <ac:spMkLst>
            <pc:docMk/>
            <pc:sldMk cId="532787566" sldId="37110"/>
            <ac:spMk id="11" creationId="{562DC549-A88F-0CFD-7E63-35391AD5807F}"/>
          </ac:spMkLst>
        </pc:spChg>
      </pc:sldChg>
      <pc:sldChg chg="addSp delSp modSp mod ord">
        <pc:chgData name="Harrington, Andrea D. (JSC-XI211)" userId="2226b088-d2a9-416b-8986-2f8f04a97374" providerId="ADAL" clId="{77EECF6D-F15B-4242-8CB4-4CF366DE35E3}" dt="2024-11-01T04:35:55.515" v="704"/>
        <pc:sldMkLst>
          <pc:docMk/>
          <pc:sldMk cId="4015865933" sldId="37113"/>
        </pc:sldMkLst>
        <pc:spChg chg="add mod">
          <ac:chgData name="Harrington, Andrea D. (JSC-XI211)" userId="2226b088-d2a9-416b-8986-2f8f04a97374" providerId="ADAL" clId="{77EECF6D-F15B-4242-8CB4-4CF366DE35E3}" dt="2024-11-01T04:35:55.515" v="704"/>
          <ac:spMkLst>
            <pc:docMk/>
            <pc:sldMk cId="4015865933" sldId="37113"/>
            <ac:spMk id="4" creationId="{5996AE69-E7E9-D058-CA2D-7B2B6BF5B707}"/>
          </ac:spMkLst>
        </pc:spChg>
        <pc:spChg chg="del">
          <ac:chgData name="Harrington, Andrea D. (JSC-XI211)" userId="2226b088-d2a9-416b-8986-2f8f04a97374" providerId="ADAL" clId="{77EECF6D-F15B-4242-8CB4-4CF366DE35E3}" dt="2024-11-01T04:33:26.764" v="660" actId="478"/>
          <ac:spMkLst>
            <pc:docMk/>
            <pc:sldMk cId="4015865933" sldId="37113"/>
            <ac:spMk id="6" creationId="{11F4D0F9-B99A-445B-9D71-50480DD76726}"/>
          </ac:spMkLst>
        </pc:spChg>
      </pc:sldChg>
      <pc:sldChg chg="del">
        <pc:chgData name="Harrington, Andrea D. (JSC-XI211)" userId="2226b088-d2a9-416b-8986-2f8f04a97374" providerId="ADAL" clId="{77EECF6D-F15B-4242-8CB4-4CF366DE35E3}" dt="2024-11-01T03:46:46.771" v="69" actId="47"/>
        <pc:sldMkLst>
          <pc:docMk/>
          <pc:sldMk cId="274882256" sldId="37119"/>
        </pc:sldMkLst>
      </pc:sldChg>
      <pc:sldChg chg="del">
        <pc:chgData name="Harrington, Andrea D. (JSC-XI211)" userId="2226b088-d2a9-416b-8986-2f8f04a97374" providerId="ADAL" clId="{77EECF6D-F15B-4242-8CB4-4CF366DE35E3}" dt="2024-11-01T03:55:38.312" v="202" actId="47"/>
        <pc:sldMkLst>
          <pc:docMk/>
          <pc:sldMk cId="1293633635" sldId="37123"/>
        </pc:sldMkLst>
      </pc:sldChg>
      <pc:sldChg chg="addSp delSp modSp mod ord">
        <pc:chgData name="Harrington, Andrea D. (JSC-XI211)" userId="2226b088-d2a9-416b-8986-2f8f04a97374" providerId="ADAL" clId="{77EECF6D-F15B-4242-8CB4-4CF366DE35E3}" dt="2024-11-01T04:35:53.099" v="701"/>
        <pc:sldMkLst>
          <pc:docMk/>
          <pc:sldMk cId="315371894" sldId="37124"/>
        </pc:sldMkLst>
        <pc:spChg chg="add mod">
          <ac:chgData name="Harrington, Andrea D. (JSC-XI211)" userId="2226b088-d2a9-416b-8986-2f8f04a97374" providerId="ADAL" clId="{77EECF6D-F15B-4242-8CB4-4CF366DE35E3}" dt="2024-11-01T03:41:40.713" v="58" actId="1076"/>
          <ac:spMkLst>
            <pc:docMk/>
            <pc:sldMk cId="315371894" sldId="37124"/>
            <ac:spMk id="3" creationId="{17ECABA5-8DAC-0966-D2A8-282290E458EA}"/>
          </ac:spMkLst>
        </pc:spChg>
        <pc:spChg chg="del">
          <ac:chgData name="Harrington, Andrea D. (JSC-XI211)" userId="2226b088-d2a9-416b-8986-2f8f04a97374" providerId="ADAL" clId="{77EECF6D-F15B-4242-8CB4-4CF366DE35E3}" dt="2024-11-01T04:33:20.950" v="657" actId="478"/>
          <ac:spMkLst>
            <pc:docMk/>
            <pc:sldMk cId="315371894" sldId="37124"/>
            <ac:spMk id="5" creationId="{D79CEC0A-31C3-4E4B-8A31-32657F774C11}"/>
          </ac:spMkLst>
        </pc:spChg>
        <pc:spChg chg="add mod">
          <ac:chgData name="Harrington, Andrea D. (JSC-XI211)" userId="2226b088-d2a9-416b-8986-2f8f04a97374" providerId="ADAL" clId="{77EECF6D-F15B-4242-8CB4-4CF366DE35E3}" dt="2024-11-01T04:35:53.099" v="701"/>
          <ac:spMkLst>
            <pc:docMk/>
            <pc:sldMk cId="315371894" sldId="37124"/>
            <ac:spMk id="6" creationId="{4F8495C2-8A46-673D-E51E-7B9201427ECF}"/>
          </ac:spMkLst>
        </pc:spChg>
      </pc:sldChg>
      <pc:sldChg chg="del">
        <pc:chgData name="Harrington, Andrea D. (JSC-XI211)" userId="2226b088-d2a9-416b-8986-2f8f04a97374" providerId="ADAL" clId="{77EECF6D-F15B-4242-8CB4-4CF366DE35E3}" dt="2024-11-01T04:16:59.739" v="441" actId="47"/>
        <pc:sldMkLst>
          <pc:docMk/>
          <pc:sldMk cId="2125518081" sldId="37133"/>
        </pc:sldMkLst>
      </pc:sldChg>
      <pc:sldChg chg="addSp delSp modSp mod">
        <pc:chgData name="Harrington, Andrea D. (JSC-XI211)" userId="2226b088-d2a9-416b-8986-2f8f04a97374" providerId="ADAL" clId="{77EECF6D-F15B-4242-8CB4-4CF366DE35E3}" dt="2024-11-01T04:35:52.050" v="700"/>
        <pc:sldMkLst>
          <pc:docMk/>
          <pc:sldMk cId="2698161360" sldId="37134"/>
        </pc:sldMkLst>
        <pc:spChg chg="del">
          <ac:chgData name="Harrington, Andrea D. (JSC-XI211)" userId="2226b088-d2a9-416b-8986-2f8f04a97374" providerId="ADAL" clId="{77EECF6D-F15B-4242-8CB4-4CF366DE35E3}" dt="2024-11-01T04:33:17.566" v="656" actId="478"/>
          <ac:spMkLst>
            <pc:docMk/>
            <pc:sldMk cId="2698161360" sldId="37134"/>
            <ac:spMk id="17" creationId="{44065FF4-F4D1-4AFE-9147-EABA90A3A130}"/>
          </ac:spMkLst>
        </pc:spChg>
        <pc:spChg chg="add mod">
          <ac:chgData name="Harrington, Andrea D. (JSC-XI211)" userId="2226b088-d2a9-416b-8986-2f8f04a97374" providerId="ADAL" clId="{77EECF6D-F15B-4242-8CB4-4CF366DE35E3}" dt="2024-11-01T04:35:52.050" v="700"/>
          <ac:spMkLst>
            <pc:docMk/>
            <pc:sldMk cId="2698161360" sldId="37134"/>
            <ac:spMk id="21" creationId="{D5BAA277-CA8C-D987-A6D7-362EDDAED796}"/>
          </ac:spMkLst>
        </pc:spChg>
      </pc:sldChg>
      <pc:sldChg chg="del">
        <pc:chgData name="Harrington, Andrea D. (JSC-XI211)" userId="2226b088-d2a9-416b-8986-2f8f04a97374" providerId="ADAL" clId="{77EECF6D-F15B-4242-8CB4-4CF366DE35E3}" dt="2024-11-01T03:39:14.177" v="0" actId="47"/>
        <pc:sldMkLst>
          <pc:docMk/>
          <pc:sldMk cId="1813464684" sldId="37135"/>
        </pc:sldMkLst>
      </pc:sldChg>
      <pc:sldChg chg="del ord">
        <pc:chgData name="Harrington, Andrea D. (JSC-XI211)" userId="2226b088-d2a9-416b-8986-2f8f04a97374" providerId="ADAL" clId="{77EECF6D-F15B-4242-8CB4-4CF366DE35E3}" dt="2024-11-01T03:49:42.783" v="182" actId="47"/>
        <pc:sldMkLst>
          <pc:docMk/>
          <pc:sldMk cId="58906591" sldId="37136"/>
        </pc:sldMkLst>
      </pc:sldChg>
      <pc:sldChg chg="addSp delSp modSp add mod">
        <pc:chgData name="Harrington, Andrea D. (JSC-XI211)" userId="2226b088-d2a9-416b-8986-2f8f04a97374" providerId="ADAL" clId="{77EECF6D-F15B-4242-8CB4-4CF366DE35E3}" dt="2024-11-01T04:36:02.831" v="712"/>
        <pc:sldMkLst>
          <pc:docMk/>
          <pc:sldMk cId="956556432" sldId="37137"/>
        </pc:sldMkLst>
        <pc:spChg chg="add mod">
          <ac:chgData name="Harrington, Andrea D. (JSC-XI211)" userId="2226b088-d2a9-416b-8986-2f8f04a97374" providerId="ADAL" clId="{77EECF6D-F15B-4242-8CB4-4CF366DE35E3}" dt="2024-11-01T03:43:32.124" v="63" actId="208"/>
          <ac:spMkLst>
            <pc:docMk/>
            <pc:sldMk cId="956556432" sldId="37137"/>
            <ac:spMk id="3" creationId="{51BF74E2-9A9F-70E6-8FD8-384EB8493D2F}"/>
          </ac:spMkLst>
        </pc:spChg>
        <pc:spChg chg="add mod">
          <ac:chgData name="Harrington, Andrea D. (JSC-XI211)" userId="2226b088-d2a9-416b-8986-2f8f04a97374" providerId="ADAL" clId="{77EECF6D-F15B-4242-8CB4-4CF366DE35E3}" dt="2024-11-01T03:43:46.152" v="65" actId="207"/>
          <ac:spMkLst>
            <pc:docMk/>
            <pc:sldMk cId="956556432" sldId="37137"/>
            <ac:spMk id="5" creationId="{830BB7D0-5E24-3EAC-B7BE-6890F00B5CBB}"/>
          </ac:spMkLst>
        </pc:spChg>
        <pc:spChg chg="add mod">
          <ac:chgData name="Harrington, Andrea D. (JSC-XI211)" userId="2226b088-d2a9-416b-8986-2f8f04a97374" providerId="ADAL" clId="{77EECF6D-F15B-4242-8CB4-4CF366DE35E3}" dt="2024-11-01T03:43:32.124" v="63" actId="208"/>
          <ac:spMkLst>
            <pc:docMk/>
            <pc:sldMk cId="956556432" sldId="37137"/>
            <ac:spMk id="7" creationId="{C7F3D431-FF94-B309-5B2F-4011E1E5AAFC}"/>
          </ac:spMkLst>
        </pc:spChg>
        <pc:spChg chg="add mod">
          <ac:chgData name="Harrington, Andrea D. (JSC-XI211)" userId="2226b088-d2a9-416b-8986-2f8f04a97374" providerId="ADAL" clId="{77EECF6D-F15B-4242-8CB4-4CF366DE35E3}" dt="2024-11-01T04:36:02.831" v="712"/>
          <ac:spMkLst>
            <pc:docMk/>
            <pc:sldMk cId="956556432" sldId="37137"/>
            <ac:spMk id="8" creationId="{87BC72BD-385C-4E2E-C3DA-A1F3DCF8EF92}"/>
          </ac:spMkLst>
        </pc:spChg>
        <pc:spChg chg="mod">
          <ac:chgData name="Harrington, Andrea D. (JSC-XI211)" userId="2226b088-d2a9-416b-8986-2f8f04a97374" providerId="ADAL" clId="{77EECF6D-F15B-4242-8CB4-4CF366DE35E3}" dt="2024-11-01T03:44:10.344" v="67" actId="1582"/>
          <ac:spMkLst>
            <pc:docMk/>
            <pc:sldMk cId="956556432" sldId="37137"/>
            <ac:spMk id="41" creationId="{18979DA1-5573-4A63-BBAB-6774C6014F34}"/>
          </ac:spMkLst>
        </pc:spChg>
        <pc:spChg chg="del">
          <ac:chgData name="Harrington, Andrea D. (JSC-XI211)" userId="2226b088-d2a9-416b-8986-2f8f04a97374" providerId="ADAL" clId="{77EECF6D-F15B-4242-8CB4-4CF366DE35E3}" dt="2024-11-01T04:33:39.143" v="668" actId="478"/>
          <ac:spMkLst>
            <pc:docMk/>
            <pc:sldMk cId="956556432" sldId="37137"/>
            <ac:spMk id="42" creationId="{0606672B-17EE-48FC-BF1D-AF43977D3D7A}"/>
          </ac:spMkLst>
        </pc:spChg>
      </pc:sldChg>
      <pc:sldChg chg="modSp new del mod">
        <pc:chgData name="Harrington, Andrea D. (JSC-XI211)" userId="2226b088-d2a9-416b-8986-2f8f04a97374" providerId="ADAL" clId="{77EECF6D-F15B-4242-8CB4-4CF366DE35E3}" dt="2024-11-01T04:04:13.974" v="308" actId="47"/>
        <pc:sldMkLst>
          <pc:docMk/>
          <pc:sldMk cId="1547733112" sldId="37138"/>
        </pc:sldMkLst>
        <pc:spChg chg="mod">
          <ac:chgData name="Harrington, Andrea D. (JSC-XI211)" userId="2226b088-d2a9-416b-8986-2f8f04a97374" providerId="ADAL" clId="{77EECF6D-F15B-4242-8CB4-4CF366DE35E3}" dt="2024-11-01T03:56:03.940" v="204"/>
          <ac:spMkLst>
            <pc:docMk/>
            <pc:sldMk cId="1547733112" sldId="37138"/>
            <ac:spMk id="2" creationId="{1AC69862-3173-4E6B-E775-FAAD3D6B392C}"/>
          </ac:spMkLst>
        </pc:spChg>
        <pc:spChg chg="mod">
          <ac:chgData name="Harrington, Andrea D. (JSC-XI211)" userId="2226b088-d2a9-416b-8986-2f8f04a97374" providerId="ADAL" clId="{77EECF6D-F15B-4242-8CB4-4CF366DE35E3}" dt="2024-11-01T03:56:34.028" v="210" actId="20577"/>
          <ac:spMkLst>
            <pc:docMk/>
            <pc:sldMk cId="1547733112" sldId="37138"/>
            <ac:spMk id="3" creationId="{792E8F80-5035-D6F1-06EA-23D521A2BF7C}"/>
          </ac:spMkLst>
        </pc:spChg>
      </pc:sldChg>
      <pc:sldChg chg="addSp delSp modSp add mod ord">
        <pc:chgData name="Harrington, Andrea D. (JSC-XI211)" userId="2226b088-d2a9-416b-8986-2f8f04a97374" providerId="ADAL" clId="{77EECF6D-F15B-4242-8CB4-4CF366DE35E3}" dt="2024-11-01T04:36:11.027" v="719"/>
        <pc:sldMkLst>
          <pc:docMk/>
          <pc:sldMk cId="1581020597" sldId="37139"/>
        </pc:sldMkLst>
        <pc:spChg chg="mod">
          <ac:chgData name="Harrington, Andrea D. (JSC-XI211)" userId="2226b088-d2a9-416b-8986-2f8f04a97374" providerId="ADAL" clId="{77EECF6D-F15B-4242-8CB4-4CF366DE35E3}" dt="2024-11-01T04:04:03.760" v="307" actId="6549"/>
          <ac:spMkLst>
            <pc:docMk/>
            <pc:sldMk cId="1581020597" sldId="37139"/>
            <ac:spMk id="2" creationId="{E03D5C0A-360A-0033-B767-401C14C2E427}"/>
          </ac:spMkLst>
        </pc:spChg>
        <pc:spChg chg="add del mod">
          <ac:chgData name="Harrington, Andrea D. (JSC-XI211)" userId="2226b088-d2a9-416b-8986-2f8f04a97374" providerId="ADAL" clId="{77EECF6D-F15B-4242-8CB4-4CF366DE35E3}" dt="2024-11-01T04:36:11.027" v="719"/>
          <ac:spMkLst>
            <pc:docMk/>
            <pc:sldMk cId="1581020597" sldId="37139"/>
            <ac:spMk id="4" creationId="{4A8FECCE-7B3C-D6B3-AE18-D5D312FF8FDE}"/>
          </ac:spMkLst>
        </pc:spChg>
        <pc:spChg chg="mod">
          <ac:chgData name="Harrington, Andrea D. (JSC-XI211)" userId="2226b088-d2a9-416b-8986-2f8f04a97374" providerId="ADAL" clId="{77EECF6D-F15B-4242-8CB4-4CF366DE35E3}" dt="2024-11-01T03:57:32.692" v="211"/>
          <ac:spMkLst>
            <pc:docMk/>
            <pc:sldMk cId="1581020597" sldId="37139"/>
            <ac:spMk id="5" creationId="{9A6C6962-0F8D-BF3C-D839-DD94490F5CE2}"/>
          </ac:spMkLst>
        </pc:spChg>
        <pc:spChg chg="mod">
          <ac:chgData name="Harrington, Andrea D. (JSC-XI211)" userId="2226b088-d2a9-416b-8986-2f8f04a97374" providerId="ADAL" clId="{77EECF6D-F15B-4242-8CB4-4CF366DE35E3}" dt="2024-11-01T04:34:24.944" v="679" actId="114"/>
          <ac:spMkLst>
            <pc:docMk/>
            <pc:sldMk cId="1581020597" sldId="37139"/>
            <ac:spMk id="6" creationId="{8936BB28-33FE-B9FD-4FBD-C888F9055BB1}"/>
          </ac:spMkLst>
        </pc:spChg>
      </pc:sldChg>
      <pc:sldChg chg="addSp delSp modSp new mod">
        <pc:chgData name="Harrington, Andrea D. (JSC-XI211)" userId="2226b088-d2a9-416b-8986-2f8f04a97374" providerId="ADAL" clId="{77EECF6D-F15B-4242-8CB4-4CF366DE35E3}" dt="2024-11-01T04:36:13.543" v="721"/>
        <pc:sldMkLst>
          <pc:docMk/>
          <pc:sldMk cId="4088535313" sldId="37140"/>
        </pc:sldMkLst>
        <pc:spChg chg="mod">
          <ac:chgData name="Harrington, Andrea D. (JSC-XI211)" userId="2226b088-d2a9-416b-8986-2f8f04a97374" providerId="ADAL" clId="{77EECF6D-F15B-4242-8CB4-4CF366DE35E3}" dt="2024-11-01T04:04:42.914" v="312"/>
          <ac:spMkLst>
            <pc:docMk/>
            <pc:sldMk cId="4088535313" sldId="37140"/>
            <ac:spMk id="2" creationId="{1E63694A-4ED8-B906-8789-36FA1A4044F9}"/>
          </ac:spMkLst>
        </pc:spChg>
        <pc:spChg chg="mod">
          <ac:chgData name="Harrington, Andrea D. (JSC-XI211)" userId="2226b088-d2a9-416b-8986-2f8f04a97374" providerId="ADAL" clId="{77EECF6D-F15B-4242-8CB4-4CF366DE35E3}" dt="2024-11-01T04:05:11.753" v="319" actId="27636"/>
          <ac:spMkLst>
            <pc:docMk/>
            <pc:sldMk cId="4088535313" sldId="37140"/>
            <ac:spMk id="3" creationId="{3D071EB0-AF3B-F624-D95D-8D20168459C6}"/>
          </ac:spMkLst>
        </pc:spChg>
        <pc:spChg chg="del">
          <ac:chgData name="Harrington, Andrea D. (JSC-XI211)" userId="2226b088-d2a9-416b-8986-2f8f04a97374" providerId="ADAL" clId="{77EECF6D-F15B-4242-8CB4-4CF366DE35E3}" dt="2024-11-01T04:34:34.558" v="680" actId="478"/>
          <ac:spMkLst>
            <pc:docMk/>
            <pc:sldMk cId="4088535313" sldId="37140"/>
            <ac:spMk id="5" creationId="{2FDBA4CD-2DDE-2C05-174A-E4618DDD406E}"/>
          </ac:spMkLst>
        </pc:spChg>
        <pc:spChg chg="add mod">
          <ac:chgData name="Harrington, Andrea D. (JSC-XI211)" userId="2226b088-d2a9-416b-8986-2f8f04a97374" providerId="ADAL" clId="{77EECF6D-F15B-4242-8CB4-4CF366DE35E3}" dt="2024-11-01T04:36:13.543" v="721"/>
          <ac:spMkLst>
            <pc:docMk/>
            <pc:sldMk cId="4088535313" sldId="37140"/>
            <ac:spMk id="11" creationId="{303E5B7D-CED7-15F5-D401-DB852979603D}"/>
          </ac:spMkLst>
        </pc:spChg>
        <pc:graphicFrameChg chg="add mod">
          <ac:chgData name="Harrington, Andrea D. (JSC-XI211)" userId="2226b088-d2a9-416b-8986-2f8f04a97374" providerId="ADAL" clId="{77EECF6D-F15B-4242-8CB4-4CF366DE35E3}" dt="2024-11-01T04:04:59.263" v="314"/>
          <ac:graphicFrameMkLst>
            <pc:docMk/>
            <pc:sldMk cId="4088535313" sldId="37140"/>
            <ac:graphicFrameMk id="10" creationId="{83A87B00-3823-E87C-3B77-B442D7663697}"/>
          </ac:graphicFrameMkLst>
        </pc:graphicFrameChg>
        <pc:picChg chg="add mod">
          <ac:chgData name="Harrington, Andrea D. (JSC-XI211)" userId="2226b088-d2a9-416b-8986-2f8f04a97374" providerId="ADAL" clId="{77EECF6D-F15B-4242-8CB4-4CF366DE35E3}" dt="2024-11-01T04:04:59.263" v="314"/>
          <ac:picMkLst>
            <pc:docMk/>
            <pc:sldMk cId="4088535313" sldId="37140"/>
            <ac:picMk id="6" creationId="{1044BE36-D8C1-70EF-A197-F4D231FFDC0D}"/>
          </ac:picMkLst>
        </pc:picChg>
        <pc:picChg chg="add mod">
          <ac:chgData name="Harrington, Andrea D. (JSC-XI211)" userId="2226b088-d2a9-416b-8986-2f8f04a97374" providerId="ADAL" clId="{77EECF6D-F15B-4242-8CB4-4CF366DE35E3}" dt="2024-11-01T04:04:59.263" v="314"/>
          <ac:picMkLst>
            <pc:docMk/>
            <pc:sldMk cId="4088535313" sldId="37140"/>
            <ac:picMk id="7" creationId="{154F2869-9A27-1403-A868-5057AB155B50}"/>
          </ac:picMkLst>
        </pc:picChg>
        <pc:picChg chg="add mod">
          <ac:chgData name="Harrington, Andrea D. (JSC-XI211)" userId="2226b088-d2a9-416b-8986-2f8f04a97374" providerId="ADAL" clId="{77EECF6D-F15B-4242-8CB4-4CF366DE35E3}" dt="2024-11-01T04:04:59.263" v="314"/>
          <ac:picMkLst>
            <pc:docMk/>
            <pc:sldMk cId="4088535313" sldId="37140"/>
            <ac:picMk id="8" creationId="{40062BE4-5A0C-DAED-C25D-8A1F0E2754EE}"/>
          </ac:picMkLst>
        </pc:picChg>
        <pc:picChg chg="add mod">
          <ac:chgData name="Harrington, Andrea D. (JSC-XI211)" userId="2226b088-d2a9-416b-8986-2f8f04a97374" providerId="ADAL" clId="{77EECF6D-F15B-4242-8CB4-4CF366DE35E3}" dt="2024-11-01T04:04:59.263" v="314"/>
          <ac:picMkLst>
            <pc:docMk/>
            <pc:sldMk cId="4088535313" sldId="37140"/>
            <ac:picMk id="9" creationId="{48D252FD-1796-DACB-2ACB-901B5A4489D0}"/>
          </ac:picMkLst>
        </pc:picChg>
      </pc:sldChg>
      <pc:sldChg chg="addSp delSp modSp new mod">
        <pc:chgData name="Harrington, Andrea D. (JSC-XI211)" userId="2226b088-d2a9-416b-8986-2f8f04a97374" providerId="ADAL" clId="{77EECF6D-F15B-4242-8CB4-4CF366DE35E3}" dt="2024-11-01T04:36:14.317" v="722"/>
        <pc:sldMkLst>
          <pc:docMk/>
          <pc:sldMk cId="2610155865" sldId="37141"/>
        </pc:sldMkLst>
        <pc:spChg chg="mod">
          <ac:chgData name="Harrington, Andrea D. (JSC-XI211)" userId="2226b088-d2a9-416b-8986-2f8f04a97374" providerId="ADAL" clId="{77EECF6D-F15B-4242-8CB4-4CF366DE35E3}" dt="2024-11-01T04:05:28.741" v="321"/>
          <ac:spMkLst>
            <pc:docMk/>
            <pc:sldMk cId="2610155865" sldId="37141"/>
            <ac:spMk id="2" creationId="{37DA6418-3B8A-F765-84C7-5F5C1B88CD73}"/>
          </ac:spMkLst>
        </pc:spChg>
        <pc:spChg chg="mod">
          <ac:chgData name="Harrington, Andrea D. (JSC-XI211)" userId="2226b088-d2a9-416b-8986-2f8f04a97374" providerId="ADAL" clId="{77EECF6D-F15B-4242-8CB4-4CF366DE35E3}" dt="2024-11-01T04:06:07.351" v="331" actId="27636"/>
          <ac:spMkLst>
            <pc:docMk/>
            <pc:sldMk cId="2610155865" sldId="37141"/>
            <ac:spMk id="3" creationId="{6DD8E993-DE7B-9141-DCDD-029E014D95DE}"/>
          </ac:spMkLst>
        </pc:spChg>
        <pc:spChg chg="del">
          <ac:chgData name="Harrington, Andrea D. (JSC-XI211)" userId="2226b088-d2a9-416b-8986-2f8f04a97374" providerId="ADAL" clId="{77EECF6D-F15B-4242-8CB4-4CF366DE35E3}" dt="2024-11-01T04:34:36.074" v="681" actId="478"/>
          <ac:spMkLst>
            <pc:docMk/>
            <pc:sldMk cId="2610155865" sldId="37141"/>
            <ac:spMk id="5" creationId="{21235E62-3B51-73CF-5700-66682DCD4526}"/>
          </ac:spMkLst>
        </pc:spChg>
        <pc:spChg chg="add del">
          <ac:chgData name="Harrington, Andrea D. (JSC-XI211)" userId="2226b088-d2a9-416b-8986-2f8f04a97374" providerId="ADAL" clId="{77EECF6D-F15B-4242-8CB4-4CF366DE35E3}" dt="2024-11-01T04:05:39.393" v="323" actId="478"/>
          <ac:spMkLst>
            <pc:docMk/>
            <pc:sldMk cId="2610155865" sldId="37141"/>
            <ac:spMk id="7" creationId="{CBD4E1FE-7C6E-434C-82A6-F7A392D4EA28}"/>
          </ac:spMkLst>
        </pc:spChg>
        <pc:spChg chg="add mod">
          <ac:chgData name="Harrington, Andrea D. (JSC-XI211)" userId="2226b088-d2a9-416b-8986-2f8f04a97374" providerId="ADAL" clId="{77EECF6D-F15B-4242-8CB4-4CF366DE35E3}" dt="2024-11-01T04:36:14.317" v="722"/>
          <ac:spMkLst>
            <pc:docMk/>
            <pc:sldMk cId="2610155865" sldId="37141"/>
            <ac:spMk id="12" creationId="{D2ED4782-503A-EE29-5614-2D9094A19B50}"/>
          </ac:spMkLst>
        </pc:spChg>
        <pc:picChg chg="add mod">
          <ac:chgData name="Harrington, Andrea D. (JSC-XI211)" userId="2226b088-d2a9-416b-8986-2f8f04a97374" providerId="ADAL" clId="{77EECF6D-F15B-4242-8CB4-4CF366DE35E3}" dt="2024-11-01T04:05:59.062" v="327"/>
          <ac:picMkLst>
            <pc:docMk/>
            <pc:sldMk cId="2610155865" sldId="37141"/>
            <ac:picMk id="8" creationId="{BE3AA3B2-AE0F-3355-888A-C566AF48E007}"/>
          </ac:picMkLst>
        </pc:picChg>
        <pc:picChg chg="add mod">
          <ac:chgData name="Harrington, Andrea D. (JSC-XI211)" userId="2226b088-d2a9-416b-8986-2f8f04a97374" providerId="ADAL" clId="{77EECF6D-F15B-4242-8CB4-4CF366DE35E3}" dt="2024-11-01T04:05:59.062" v="327"/>
          <ac:picMkLst>
            <pc:docMk/>
            <pc:sldMk cId="2610155865" sldId="37141"/>
            <ac:picMk id="9" creationId="{566870EE-2ABE-CCA6-C97F-E019EA93A33C}"/>
          </ac:picMkLst>
        </pc:picChg>
        <pc:picChg chg="add mod">
          <ac:chgData name="Harrington, Andrea D. (JSC-XI211)" userId="2226b088-d2a9-416b-8986-2f8f04a97374" providerId="ADAL" clId="{77EECF6D-F15B-4242-8CB4-4CF366DE35E3}" dt="2024-11-01T04:05:59.062" v="327"/>
          <ac:picMkLst>
            <pc:docMk/>
            <pc:sldMk cId="2610155865" sldId="37141"/>
            <ac:picMk id="10" creationId="{FC7BDB58-D007-AE57-7507-054B3F267CC7}"/>
          </ac:picMkLst>
        </pc:picChg>
        <pc:picChg chg="add mod">
          <ac:chgData name="Harrington, Andrea D. (JSC-XI211)" userId="2226b088-d2a9-416b-8986-2f8f04a97374" providerId="ADAL" clId="{77EECF6D-F15B-4242-8CB4-4CF366DE35E3}" dt="2024-11-01T04:05:59.062" v="327"/>
          <ac:picMkLst>
            <pc:docMk/>
            <pc:sldMk cId="2610155865" sldId="37141"/>
            <ac:picMk id="11" creationId="{27AC7345-5A68-EB21-DA64-AB41E884059E}"/>
          </ac:picMkLst>
        </pc:picChg>
      </pc:sldChg>
      <pc:sldChg chg="addSp delSp modSp new mod">
        <pc:chgData name="Harrington, Andrea D. (JSC-XI211)" userId="2226b088-d2a9-416b-8986-2f8f04a97374" providerId="ADAL" clId="{77EECF6D-F15B-4242-8CB4-4CF366DE35E3}" dt="2024-11-01T04:36:15.125" v="723"/>
        <pc:sldMkLst>
          <pc:docMk/>
          <pc:sldMk cId="1333794516" sldId="37142"/>
        </pc:sldMkLst>
        <pc:spChg chg="mod">
          <ac:chgData name="Harrington, Andrea D. (JSC-XI211)" userId="2226b088-d2a9-416b-8986-2f8f04a97374" providerId="ADAL" clId="{77EECF6D-F15B-4242-8CB4-4CF366DE35E3}" dt="2024-11-01T04:06:31.245" v="336"/>
          <ac:spMkLst>
            <pc:docMk/>
            <pc:sldMk cId="1333794516" sldId="37142"/>
            <ac:spMk id="2" creationId="{4BDC97CB-435F-AD45-9D69-DD31D84067CD}"/>
          </ac:spMkLst>
        </pc:spChg>
        <pc:spChg chg="mod">
          <ac:chgData name="Harrington, Andrea D. (JSC-XI211)" userId="2226b088-d2a9-416b-8986-2f8f04a97374" providerId="ADAL" clId="{77EECF6D-F15B-4242-8CB4-4CF366DE35E3}" dt="2024-11-01T04:07:00.483" v="345" actId="27636"/>
          <ac:spMkLst>
            <pc:docMk/>
            <pc:sldMk cId="1333794516" sldId="37142"/>
            <ac:spMk id="3" creationId="{CC8DE322-90F1-2AA5-C34C-9EDC86F2FF97}"/>
          </ac:spMkLst>
        </pc:spChg>
        <pc:spChg chg="del">
          <ac:chgData name="Harrington, Andrea D. (JSC-XI211)" userId="2226b088-d2a9-416b-8986-2f8f04a97374" providerId="ADAL" clId="{77EECF6D-F15B-4242-8CB4-4CF366DE35E3}" dt="2024-11-01T04:34:37.407" v="682" actId="478"/>
          <ac:spMkLst>
            <pc:docMk/>
            <pc:sldMk cId="1333794516" sldId="37142"/>
            <ac:spMk id="5" creationId="{FC5FC9A8-D8F4-B907-DA76-D2DD59DCE98E}"/>
          </ac:spMkLst>
        </pc:spChg>
        <pc:spChg chg="add mod">
          <ac:chgData name="Harrington, Andrea D. (JSC-XI211)" userId="2226b088-d2a9-416b-8986-2f8f04a97374" providerId="ADAL" clId="{77EECF6D-F15B-4242-8CB4-4CF366DE35E3}" dt="2024-11-01T04:36:15.125" v="723"/>
          <ac:spMkLst>
            <pc:docMk/>
            <pc:sldMk cId="1333794516" sldId="37142"/>
            <ac:spMk id="10" creationId="{ADFA596E-E15B-C896-E325-8F1846B59ECF}"/>
          </ac:spMkLst>
        </pc:spChg>
        <pc:picChg chg="add mod">
          <ac:chgData name="Harrington, Andrea D. (JSC-XI211)" userId="2226b088-d2a9-416b-8986-2f8f04a97374" providerId="ADAL" clId="{77EECF6D-F15B-4242-8CB4-4CF366DE35E3}" dt="2024-11-01T04:07:34.856" v="352" actId="1076"/>
          <ac:picMkLst>
            <pc:docMk/>
            <pc:sldMk cId="1333794516" sldId="37142"/>
            <ac:picMk id="6" creationId="{C1D5A4F7-113D-DBF8-6311-1A9C596354BC}"/>
          </ac:picMkLst>
        </pc:picChg>
        <pc:picChg chg="add mod">
          <ac:chgData name="Harrington, Andrea D. (JSC-XI211)" userId="2226b088-d2a9-416b-8986-2f8f04a97374" providerId="ADAL" clId="{77EECF6D-F15B-4242-8CB4-4CF366DE35E3}" dt="2024-11-01T04:07:31.924" v="351" actId="1076"/>
          <ac:picMkLst>
            <pc:docMk/>
            <pc:sldMk cId="1333794516" sldId="37142"/>
            <ac:picMk id="7" creationId="{5C6BC2F1-BBA5-B800-5515-3A8EE178681A}"/>
          </ac:picMkLst>
        </pc:picChg>
        <pc:picChg chg="add mod">
          <ac:chgData name="Harrington, Andrea D. (JSC-XI211)" userId="2226b088-d2a9-416b-8986-2f8f04a97374" providerId="ADAL" clId="{77EECF6D-F15B-4242-8CB4-4CF366DE35E3}" dt="2024-11-01T04:07:30.009" v="350" actId="1076"/>
          <ac:picMkLst>
            <pc:docMk/>
            <pc:sldMk cId="1333794516" sldId="37142"/>
            <ac:picMk id="8" creationId="{7CE45D28-3839-A569-9350-37CFAA08C0A0}"/>
          </ac:picMkLst>
        </pc:picChg>
        <pc:picChg chg="add mod">
          <ac:chgData name="Harrington, Andrea D. (JSC-XI211)" userId="2226b088-d2a9-416b-8986-2f8f04a97374" providerId="ADAL" clId="{77EECF6D-F15B-4242-8CB4-4CF366DE35E3}" dt="2024-11-01T04:07:28.124" v="349" actId="1076"/>
          <ac:picMkLst>
            <pc:docMk/>
            <pc:sldMk cId="1333794516" sldId="37142"/>
            <ac:picMk id="9" creationId="{B770E3C4-8562-5CB8-E126-36B229E92A64}"/>
          </ac:picMkLst>
        </pc:picChg>
      </pc:sldChg>
      <pc:sldChg chg="addSp delSp modSp new mod">
        <pc:chgData name="Harrington, Andrea D. (JSC-XI211)" userId="2226b088-d2a9-416b-8986-2f8f04a97374" providerId="ADAL" clId="{77EECF6D-F15B-4242-8CB4-4CF366DE35E3}" dt="2024-11-01T04:36:27.488" v="726"/>
        <pc:sldMkLst>
          <pc:docMk/>
          <pc:sldMk cId="3725825547" sldId="37143"/>
        </pc:sldMkLst>
        <pc:spChg chg="mod">
          <ac:chgData name="Harrington, Andrea D. (JSC-XI211)" userId="2226b088-d2a9-416b-8986-2f8f04a97374" providerId="ADAL" clId="{77EECF6D-F15B-4242-8CB4-4CF366DE35E3}" dt="2024-11-01T04:07:51.383" v="354"/>
          <ac:spMkLst>
            <pc:docMk/>
            <pc:sldMk cId="3725825547" sldId="37143"/>
            <ac:spMk id="2" creationId="{2081F94A-CA1A-363B-E135-80497DFC6B59}"/>
          </ac:spMkLst>
        </pc:spChg>
        <pc:spChg chg="mod">
          <ac:chgData name="Harrington, Andrea D. (JSC-XI211)" userId="2226b088-d2a9-416b-8986-2f8f04a97374" providerId="ADAL" clId="{77EECF6D-F15B-4242-8CB4-4CF366DE35E3}" dt="2024-11-01T04:08:19.989" v="361" actId="27636"/>
          <ac:spMkLst>
            <pc:docMk/>
            <pc:sldMk cId="3725825547" sldId="37143"/>
            <ac:spMk id="3" creationId="{E8D69BDE-7674-E24D-0C03-765B2F73C23A}"/>
          </ac:spMkLst>
        </pc:spChg>
        <pc:spChg chg="del">
          <ac:chgData name="Harrington, Andrea D. (JSC-XI211)" userId="2226b088-d2a9-416b-8986-2f8f04a97374" providerId="ADAL" clId="{77EECF6D-F15B-4242-8CB4-4CF366DE35E3}" dt="2024-11-01T04:34:43.011" v="684" actId="478"/>
          <ac:spMkLst>
            <pc:docMk/>
            <pc:sldMk cId="3725825547" sldId="37143"/>
            <ac:spMk id="5" creationId="{53F61326-E9EB-25E6-504A-EB49F5402A4D}"/>
          </ac:spMkLst>
        </pc:spChg>
        <pc:spChg chg="add mod">
          <ac:chgData name="Harrington, Andrea D. (JSC-XI211)" userId="2226b088-d2a9-416b-8986-2f8f04a97374" providerId="ADAL" clId="{77EECF6D-F15B-4242-8CB4-4CF366DE35E3}" dt="2024-11-01T04:36:27.488" v="726"/>
          <ac:spMkLst>
            <pc:docMk/>
            <pc:sldMk cId="3725825547" sldId="37143"/>
            <ac:spMk id="9" creationId="{DFBCF894-7E88-B4F4-D12A-D0FE28CB7539}"/>
          </ac:spMkLst>
        </pc:spChg>
        <pc:picChg chg="add mod">
          <ac:chgData name="Harrington, Andrea D. (JSC-XI211)" userId="2226b088-d2a9-416b-8986-2f8f04a97374" providerId="ADAL" clId="{77EECF6D-F15B-4242-8CB4-4CF366DE35E3}" dt="2024-11-01T04:08:11.126" v="357"/>
          <ac:picMkLst>
            <pc:docMk/>
            <pc:sldMk cId="3725825547" sldId="37143"/>
            <ac:picMk id="6" creationId="{BE7B3B14-BFCD-EE60-D81A-9815290ED5A7}"/>
          </ac:picMkLst>
        </pc:picChg>
        <pc:picChg chg="add mod">
          <ac:chgData name="Harrington, Andrea D. (JSC-XI211)" userId="2226b088-d2a9-416b-8986-2f8f04a97374" providerId="ADAL" clId="{77EECF6D-F15B-4242-8CB4-4CF366DE35E3}" dt="2024-11-01T04:08:11.126" v="357"/>
          <ac:picMkLst>
            <pc:docMk/>
            <pc:sldMk cId="3725825547" sldId="37143"/>
            <ac:picMk id="7" creationId="{4F5DF180-F11A-0E08-A359-1BC494C8E52A}"/>
          </ac:picMkLst>
        </pc:picChg>
        <pc:picChg chg="add mod">
          <ac:chgData name="Harrington, Andrea D. (JSC-XI211)" userId="2226b088-d2a9-416b-8986-2f8f04a97374" providerId="ADAL" clId="{77EECF6D-F15B-4242-8CB4-4CF366DE35E3}" dt="2024-11-01T04:08:11.126" v="357"/>
          <ac:picMkLst>
            <pc:docMk/>
            <pc:sldMk cId="3725825547" sldId="37143"/>
            <ac:picMk id="8" creationId="{83D6A807-32A3-62D4-4E1C-DC469D514483}"/>
          </ac:picMkLst>
        </pc:picChg>
      </pc:sldChg>
      <pc:sldChg chg="addSp delSp modSp new mod">
        <pc:chgData name="Harrington, Andrea D. (JSC-XI211)" userId="2226b088-d2a9-416b-8986-2f8f04a97374" providerId="ADAL" clId="{77EECF6D-F15B-4242-8CB4-4CF366DE35E3}" dt="2024-11-01T04:36:29.887" v="727"/>
        <pc:sldMkLst>
          <pc:docMk/>
          <pc:sldMk cId="3723184435" sldId="37144"/>
        </pc:sldMkLst>
        <pc:spChg chg="mod">
          <ac:chgData name="Harrington, Andrea D. (JSC-XI211)" userId="2226b088-d2a9-416b-8986-2f8f04a97374" providerId="ADAL" clId="{77EECF6D-F15B-4242-8CB4-4CF366DE35E3}" dt="2024-11-01T04:08:31.286" v="363"/>
          <ac:spMkLst>
            <pc:docMk/>
            <pc:sldMk cId="3723184435" sldId="37144"/>
            <ac:spMk id="2" creationId="{681ACD6D-B4C7-7A8D-6D89-BCA23CFDAB30}"/>
          </ac:spMkLst>
        </pc:spChg>
        <pc:spChg chg="mod">
          <ac:chgData name="Harrington, Andrea D. (JSC-XI211)" userId="2226b088-d2a9-416b-8986-2f8f04a97374" providerId="ADAL" clId="{77EECF6D-F15B-4242-8CB4-4CF366DE35E3}" dt="2024-11-01T04:10:13.134" v="393" actId="27636"/>
          <ac:spMkLst>
            <pc:docMk/>
            <pc:sldMk cId="3723184435" sldId="37144"/>
            <ac:spMk id="3" creationId="{32CA42C6-EB6A-18BC-D278-49F39D56A1E7}"/>
          </ac:spMkLst>
        </pc:spChg>
        <pc:spChg chg="del">
          <ac:chgData name="Harrington, Andrea D. (JSC-XI211)" userId="2226b088-d2a9-416b-8986-2f8f04a97374" providerId="ADAL" clId="{77EECF6D-F15B-4242-8CB4-4CF366DE35E3}" dt="2024-11-01T04:34:44.222" v="685" actId="478"/>
          <ac:spMkLst>
            <pc:docMk/>
            <pc:sldMk cId="3723184435" sldId="37144"/>
            <ac:spMk id="5" creationId="{3B5D53BE-E0E6-B9BE-2547-B2B84021714D}"/>
          </ac:spMkLst>
        </pc:spChg>
        <pc:spChg chg="add mod">
          <ac:chgData name="Harrington, Andrea D. (JSC-XI211)" userId="2226b088-d2a9-416b-8986-2f8f04a97374" providerId="ADAL" clId="{77EECF6D-F15B-4242-8CB4-4CF366DE35E3}" dt="2024-11-01T04:36:29.887" v="727"/>
          <ac:spMkLst>
            <pc:docMk/>
            <pc:sldMk cId="3723184435" sldId="37144"/>
            <ac:spMk id="10" creationId="{0E7E08D3-A7DC-41DF-3791-5561216A44FF}"/>
          </ac:spMkLst>
        </pc:spChg>
        <pc:picChg chg="add mod">
          <ac:chgData name="Harrington, Andrea D. (JSC-XI211)" userId="2226b088-d2a9-416b-8986-2f8f04a97374" providerId="ADAL" clId="{77EECF6D-F15B-4242-8CB4-4CF366DE35E3}" dt="2024-11-01T04:10:43.895" v="405" actId="1076"/>
          <ac:picMkLst>
            <pc:docMk/>
            <pc:sldMk cId="3723184435" sldId="37144"/>
            <ac:picMk id="6" creationId="{B595E442-85AC-2C3B-4F96-81F653AD56B1}"/>
          </ac:picMkLst>
        </pc:picChg>
        <pc:picChg chg="add mod">
          <ac:chgData name="Harrington, Andrea D. (JSC-XI211)" userId="2226b088-d2a9-416b-8986-2f8f04a97374" providerId="ADAL" clId="{77EECF6D-F15B-4242-8CB4-4CF366DE35E3}" dt="2024-11-01T04:10:39.727" v="402" actId="1076"/>
          <ac:picMkLst>
            <pc:docMk/>
            <pc:sldMk cId="3723184435" sldId="37144"/>
            <ac:picMk id="7" creationId="{607DD6A7-04BE-B9EA-F279-2D1653FD5158}"/>
          </ac:picMkLst>
        </pc:picChg>
        <pc:picChg chg="add mod">
          <ac:chgData name="Harrington, Andrea D. (JSC-XI211)" userId="2226b088-d2a9-416b-8986-2f8f04a97374" providerId="ADAL" clId="{77EECF6D-F15B-4242-8CB4-4CF366DE35E3}" dt="2024-11-01T04:10:16.851" v="394" actId="1076"/>
          <ac:picMkLst>
            <pc:docMk/>
            <pc:sldMk cId="3723184435" sldId="37144"/>
            <ac:picMk id="8" creationId="{E03E6E92-2A93-5338-9BAF-EDD57D999EA4}"/>
          </ac:picMkLst>
        </pc:picChg>
        <pc:picChg chg="add mod">
          <ac:chgData name="Harrington, Andrea D. (JSC-XI211)" userId="2226b088-d2a9-416b-8986-2f8f04a97374" providerId="ADAL" clId="{77EECF6D-F15B-4242-8CB4-4CF366DE35E3}" dt="2024-11-01T04:09:05.724" v="369" actId="1076"/>
          <ac:picMkLst>
            <pc:docMk/>
            <pc:sldMk cId="3723184435" sldId="37144"/>
            <ac:picMk id="9" creationId="{159F1957-DF86-6749-A138-EA5F15A88FDA}"/>
          </ac:picMkLst>
        </pc:picChg>
      </pc:sldChg>
      <pc:sldChg chg="addSp delSp modSp new mod">
        <pc:chgData name="Harrington, Andrea D. (JSC-XI211)" userId="2226b088-d2a9-416b-8986-2f8f04a97374" providerId="ADAL" clId="{77EECF6D-F15B-4242-8CB4-4CF366DE35E3}" dt="2024-11-01T04:36:31.654" v="729"/>
        <pc:sldMkLst>
          <pc:docMk/>
          <pc:sldMk cId="3585763852" sldId="37145"/>
        </pc:sldMkLst>
        <pc:spChg chg="mod">
          <ac:chgData name="Harrington, Andrea D. (JSC-XI211)" userId="2226b088-d2a9-416b-8986-2f8f04a97374" providerId="ADAL" clId="{77EECF6D-F15B-4242-8CB4-4CF366DE35E3}" dt="2024-11-01T04:12:40.336" v="428"/>
          <ac:spMkLst>
            <pc:docMk/>
            <pc:sldMk cId="3585763852" sldId="37145"/>
            <ac:spMk id="2" creationId="{394EA370-DA68-5DAB-A8B8-964660D69F1A}"/>
          </ac:spMkLst>
        </pc:spChg>
        <pc:spChg chg="mod">
          <ac:chgData name="Harrington, Andrea D. (JSC-XI211)" userId="2226b088-d2a9-416b-8986-2f8f04a97374" providerId="ADAL" clId="{77EECF6D-F15B-4242-8CB4-4CF366DE35E3}" dt="2024-11-01T04:16:51.684" v="440" actId="14100"/>
          <ac:spMkLst>
            <pc:docMk/>
            <pc:sldMk cId="3585763852" sldId="37145"/>
            <ac:spMk id="3" creationId="{2399FCDA-D2C4-E5BD-F1C7-61045D61FAA7}"/>
          </ac:spMkLst>
        </pc:spChg>
        <pc:spChg chg="del">
          <ac:chgData name="Harrington, Andrea D. (JSC-XI211)" userId="2226b088-d2a9-416b-8986-2f8f04a97374" providerId="ADAL" clId="{77EECF6D-F15B-4242-8CB4-4CF366DE35E3}" dt="2024-11-01T04:34:46.395" v="686" actId="478"/>
          <ac:spMkLst>
            <pc:docMk/>
            <pc:sldMk cId="3585763852" sldId="37145"/>
            <ac:spMk id="5" creationId="{B8F06DAE-D6DB-6CBA-5764-2BBC54854353}"/>
          </ac:spMkLst>
        </pc:spChg>
        <pc:spChg chg="mod topLvl">
          <ac:chgData name="Harrington, Andrea D. (JSC-XI211)" userId="2226b088-d2a9-416b-8986-2f8f04a97374" providerId="ADAL" clId="{77EECF6D-F15B-4242-8CB4-4CF366DE35E3}" dt="2024-11-01T04:16:47.334" v="439" actId="164"/>
          <ac:spMkLst>
            <pc:docMk/>
            <pc:sldMk cId="3585763852" sldId="37145"/>
            <ac:spMk id="8" creationId="{FAE033D7-8A71-86F5-11C4-1CF413E70B50}"/>
          </ac:spMkLst>
        </pc:spChg>
        <pc:spChg chg="mod topLvl">
          <ac:chgData name="Harrington, Andrea D. (JSC-XI211)" userId="2226b088-d2a9-416b-8986-2f8f04a97374" providerId="ADAL" clId="{77EECF6D-F15B-4242-8CB4-4CF366DE35E3}" dt="2024-11-01T04:16:47.334" v="439" actId="164"/>
          <ac:spMkLst>
            <pc:docMk/>
            <pc:sldMk cId="3585763852" sldId="37145"/>
            <ac:spMk id="9" creationId="{D4EEF141-9832-49E4-1E31-D118162A65E2}"/>
          </ac:spMkLst>
        </pc:spChg>
        <pc:spChg chg="mod topLvl">
          <ac:chgData name="Harrington, Andrea D. (JSC-XI211)" userId="2226b088-d2a9-416b-8986-2f8f04a97374" providerId="ADAL" clId="{77EECF6D-F15B-4242-8CB4-4CF366DE35E3}" dt="2024-11-01T04:16:47.334" v="439" actId="164"/>
          <ac:spMkLst>
            <pc:docMk/>
            <pc:sldMk cId="3585763852" sldId="37145"/>
            <ac:spMk id="10" creationId="{DE319B5C-0623-5747-5C80-6F9B0154D814}"/>
          </ac:spMkLst>
        </pc:spChg>
        <pc:spChg chg="mod topLvl">
          <ac:chgData name="Harrington, Andrea D. (JSC-XI211)" userId="2226b088-d2a9-416b-8986-2f8f04a97374" providerId="ADAL" clId="{77EECF6D-F15B-4242-8CB4-4CF366DE35E3}" dt="2024-11-01T04:16:47.334" v="439" actId="164"/>
          <ac:spMkLst>
            <pc:docMk/>
            <pc:sldMk cId="3585763852" sldId="37145"/>
            <ac:spMk id="11" creationId="{9B7F8D81-2B24-A815-D6B0-7655770523B2}"/>
          </ac:spMkLst>
        </pc:spChg>
        <pc:spChg chg="mod topLvl">
          <ac:chgData name="Harrington, Andrea D. (JSC-XI211)" userId="2226b088-d2a9-416b-8986-2f8f04a97374" providerId="ADAL" clId="{77EECF6D-F15B-4242-8CB4-4CF366DE35E3}" dt="2024-11-01T04:16:47.334" v="439" actId="164"/>
          <ac:spMkLst>
            <pc:docMk/>
            <pc:sldMk cId="3585763852" sldId="37145"/>
            <ac:spMk id="12" creationId="{D875CE9E-18DD-F0C2-A9BC-AE3B15521651}"/>
          </ac:spMkLst>
        </pc:spChg>
        <pc:spChg chg="mod topLvl">
          <ac:chgData name="Harrington, Andrea D. (JSC-XI211)" userId="2226b088-d2a9-416b-8986-2f8f04a97374" providerId="ADAL" clId="{77EECF6D-F15B-4242-8CB4-4CF366DE35E3}" dt="2024-11-01T04:16:47.334" v="439" actId="164"/>
          <ac:spMkLst>
            <pc:docMk/>
            <pc:sldMk cId="3585763852" sldId="37145"/>
            <ac:spMk id="13" creationId="{F709DDF0-9601-3C5B-28C8-44EBCC4348FA}"/>
          </ac:spMkLst>
        </pc:spChg>
        <pc:spChg chg="mod topLvl">
          <ac:chgData name="Harrington, Andrea D. (JSC-XI211)" userId="2226b088-d2a9-416b-8986-2f8f04a97374" providerId="ADAL" clId="{77EECF6D-F15B-4242-8CB4-4CF366DE35E3}" dt="2024-11-01T04:16:47.334" v="439" actId="164"/>
          <ac:spMkLst>
            <pc:docMk/>
            <pc:sldMk cId="3585763852" sldId="37145"/>
            <ac:spMk id="14" creationId="{0A5DF61F-140D-6D9D-6992-FBFF4793851F}"/>
          </ac:spMkLst>
        </pc:spChg>
        <pc:spChg chg="mod topLvl">
          <ac:chgData name="Harrington, Andrea D. (JSC-XI211)" userId="2226b088-d2a9-416b-8986-2f8f04a97374" providerId="ADAL" clId="{77EECF6D-F15B-4242-8CB4-4CF366DE35E3}" dt="2024-11-01T04:16:47.334" v="439" actId="164"/>
          <ac:spMkLst>
            <pc:docMk/>
            <pc:sldMk cId="3585763852" sldId="37145"/>
            <ac:spMk id="15" creationId="{C8577082-18BB-25F1-9F48-9A11F774DBFB}"/>
          </ac:spMkLst>
        </pc:spChg>
        <pc:spChg chg="mod topLvl">
          <ac:chgData name="Harrington, Andrea D. (JSC-XI211)" userId="2226b088-d2a9-416b-8986-2f8f04a97374" providerId="ADAL" clId="{77EECF6D-F15B-4242-8CB4-4CF366DE35E3}" dt="2024-11-01T04:16:47.334" v="439" actId="164"/>
          <ac:spMkLst>
            <pc:docMk/>
            <pc:sldMk cId="3585763852" sldId="37145"/>
            <ac:spMk id="16" creationId="{01199FDE-ED61-705A-8799-833FDE29D20C}"/>
          </ac:spMkLst>
        </pc:spChg>
        <pc:spChg chg="mod topLvl">
          <ac:chgData name="Harrington, Andrea D. (JSC-XI211)" userId="2226b088-d2a9-416b-8986-2f8f04a97374" providerId="ADAL" clId="{77EECF6D-F15B-4242-8CB4-4CF366DE35E3}" dt="2024-11-01T04:16:47.334" v="439" actId="164"/>
          <ac:spMkLst>
            <pc:docMk/>
            <pc:sldMk cId="3585763852" sldId="37145"/>
            <ac:spMk id="17" creationId="{61F295AD-3AA9-8062-4C05-E232F1D1C14E}"/>
          </ac:spMkLst>
        </pc:spChg>
        <pc:spChg chg="mod topLvl">
          <ac:chgData name="Harrington, Andrea D. (JSC-XI211)" userId="2226b088-d2a9-416b-8986-2f8f04a97374" providerId="ADAL" clId="{77EECF6D-F15B-4242-8CB4-4CF366DE35E3}" dt="2024-11-01T04:16:47.334" v="439" actId="164"/>
          <ac:spMkLst>
            <pc:docMk/>
            <pc:sldMk cId="3585763852" sldId="37145"/>
            <ac:spMk id="18" creationId="{0DC1B732-C78F-E6FB-2F54-3AB238348F02}"/>
          </ac:spMkLst>
        </pc:spChg>
        <pc:spChg chg="mod topLvl">
          <ac:chgData name="Harrington, Andrea D. (JSC-XI211)" userId="2226b088-d2a9-416b-8986-2f8f04a97374" providerId="ADAL" clId="{77EECF6D-F15B-4242-8CB4-4CF366DE35E3}" dt="2024-11-01T04:16:47.334" v="439" actId="164"/>
          <ac:spMkLst>
            <pc:docMk/>
            <pc:sldMk cId="3585763852" sldId="37145"/>
            <ac:spMk id="19" creationId="{4BF7E59A-E211-ECC3-8A3A-AC10E331A05E}"/>
          </ac:spMkLst>
        </pc:spChg>
        <pc:spChg chg="mod topLvl">
          <ac:chgData name="Harrington, Andrea D. (JSC-XI211)" userId="2226b088-d2a9-416b-8986-2f8f04a97374" providerId="ADAL" clId="{77EECF6D-F15B-4242-8CB4-4CF366DE35E3}" dt="2024-11-01T04:16:47.334" v="439" actId="164"/>
          <ac:spMkLst>
            <pc:docMk/>
            <pc:sldMk cId="3585763852" sldId="37145"/>
            <ac:spMk id="20" creationId="{00F4D055-4CE8-52F5-402B-08E5B2D99DEB}"/>
          </ac:spMkLst>
        </pc:spChg>
        <pc:spChg chg="add mod">
          <ac:chgData name="Harrington, Andrea D. (JSC-XI211)" userId="2226b088-d2a9-416b-8986-2f8f04a97374" providerId="ADAL" clId="{77EECF6D-F15B-4242-8CB4-4CF366DE35E3}" dt="2024-11-01T04:16:47.334" v="439" actId="164"/>
          <ac:spMkLst>
            <pc:docMk/>
            <pc:sldMk cId="3585763852" sldId="37145"/>
            <ac:spMk id="21" creationId="{1E4627BE-1206-E924-A815-01A1FEA10A13}"/>
          </ac:spMkLst>
        </pc:spChg>
        <pc:spChg chg="add mod">
          <ac:chgData name="Harrington, Andrea D. (JSC-XI211)" userId="2226b088-d2a9-416b-8986-2f8f04a97374" providerId="ADAL" clId="{77EECF6D-F15B-4242-8CB4-4CF366DE35E3}" dt="2024-11-01T04:16:47.334" v="439" actId="164"/>
          <ac:spMkLst>
            <pc:docMk/>
            <pc:sldMk cId="3585763852" sldId="37145"/>
            <ac:spMk id="22" creationId="{B09A6B69-29E3-EAA3-95D7-2B8439CA80F0}"/>
          </ac:spMkLst>
        </pc:spChg>
        <pc:spChg chg="add mod">
          <ac:chgData name="Harrington, Andrea D. (JSC-XI211)" userId="2226b088-d2a9-416b-8986-2f8f04a97374" providerId="ADAL" clId="{77EECF6D-F15B-4242-8CB4-4CF366DE35E3}" dt="2024-11-01T04:16:47.334" v="439" actId="164"/>
          <ac:spMkLst>
            <pc:docMk/>
            <pc:sldMk cId="3585763852" sldId="37145"/>
            <ac:spMk id="23" creationId="{3BF2A36D-E06E-C6D6-10D0-6403710846A7}"/>
          </ac:spMkLst>
        </pc:spChg>
        <pc:spChg chg="add mod">
          <ac:chgData name="Harrington, Andrea D. (JSC-XI211)" userId="2226b088-d2a9-416b-8986-2f8f04a97374" providerId="ADAL" clId="{77EECF6D-F15B-4242-8CB4-4CF366DE35E3}" dt="2024-11-01T04:16:47.334" v="439" actId="164"/>
          <ac:spMkLst>
            <pc:docMk/>
            <pc:sldMk cId="3585763852" sldId="37145"/>
            <ac:spMk id="24" creationId="{C1C75E11-9533-BA3C-F6C0-3C6964F74D54}"/>
          </ac:spMkLst>
        </pc:spChg>
        <pc:spChg chg="add mod">
          <ac:chgData name="Harrington, Andrea D. (JSC-XI211)" userId="2226b088-d2a9-416b-8986-2f8f04a97374" providerId="ADAL" clId="{77EECF6D-F15B-4242-8CB4-4CF366DE35E3}" dt="2024-11-01T04:15:23.762" v="434"/>
          <ac:spMkLst>
            <pc:docMk/>
            <pc:sldMk cId="3585763852" sldId="37145"/>
            <ac:spMk id="25" creationId="{5193010D-7B25-2645-2FA0-DE2C0EAB800F}"/>
          </ac:spMkLst>
        </pc:spChg>
        <pc:spChg chg="add mod">
          <ac:chgData name="Harrington, Andrea D. (JSC-XI211)" userId="2226b088-d2a9-416b-8986-2f8f04a97374" providerId="ADAL" clId="{77EECF6D-F15B-4242-8CB4-4CF366DE35E3}" dt="2024-11-01T04:36:31.654" v="729"/>
          <ac:spMkLst>
            <pc:docMk/>
            <pc:sldMk cId="3585763852" sldId="37145"/>
            <ac:spMk id="27" creationId="{083E2F86-ABAB-8B1B-E624-BD82F2F9538C}"/>
          </ac:spMkLst>
        </pc:spChg>
        <pc:grpChg chg="add del mod">
          <ac:chgData name="Harrington, Andrea D. (JSC-XI211)" userId="2226b088-d2a9-416b-8986-2f8f04a97374" providerId="ADAL" clId="{77EECF6D-F15B-4242-8CB4-4CF366DE35E3}" dt="2024-11-01T04:15:59.267" v="436" actId="165"/>
          <ac:grpSpMkLst>
            <pc:docMk/>
            <pc:sldMk cId="3585763852" sldId="37145"/>
            <ac:grpSpMk id="6" creationId="{76D96A3B-D9DE-34FB-C59C-A97978178E67}"/>
          </ac:grpSpMkLst>
        </pc:grpChg>
        <pc:grpChg chg="add mod">
          <ac:chgData name="Harrington, Andrea D. (JSC-XI211)" userId="2226b088-d2a9-416b-8986-2f8f04a97374" providerId="ADAL" clId="{77EECF6D-F15B-4242-8CB4-4CF366DE35E3}" dt="2024-11-01T04:16:47.334" v="439" actId="164"/>
          <ac:grpSpMkLst>
            <pc:docMk/>
            <pc:sldMk cId="3585763852" sldId="37145"/>
            <ac:grpSpMk id="26" creationId="{C9B3F4E4-333B-930B-3A9E-8535622D203E}"/>
          </ac:grpSpMkLst>
        </pc:grpChg>
        <pc:picChg chg="mod topLvl">
          <ac:chgData name="Harrington, Andrea D. (JSC-XI211)" userId="2226b088-d2a9-416b-8986-2f8f04a97374" providerId="ADAL" clId="{77EECF6D-F15B-4242-8CB4-4CF366DE35E3}" dt="2024-11-01T04:16:47.334" v="439" actId="164"/>
          <ac:picMkLst>
            <pc:docMk/>
            <pc:sldMk cId="3585763852" sldId="37145"/>
            <ac:picMk id="7" creationId="{82350672-D568-4B8E-D5D9-1A5E083E844F}"/>
          </ac:picMkLst>
        </pc:picChg>
      </pc:sldChg>
      <pc:sldChg chg="addSp delSp modSp new mod">
        <pc:chgData name="Harrington, Andrea D. (JSC-XI211)" userId="2226b088-d2a9-416b-8986-2f8f04a97374" providerId="ADAL" clId="{77EECF6D-F15B-4242-8CB4-4CF366DE35E3}" dt="2024-11-01T04:36:32.514" v="730"/>
        <pc:sldMkLst>
          <pc:docMk/>
          <pc:sldMk cId="4271257153" sldId="37146"/>
        </pc:sldMkLst>
        <pc:spChg chg="mod">
          <ac:chgData name="Harrington, Andrea D. (JSC-XI211)" userId="2226b088-d2a9-416b-8986-2f8f04a97374" providerId="ADAL" clId="{77EECF6D-F15B-4242-8CB4-4CF366DE35E3}" dt="2024-11-01T04:17:09.227" v="442"/>
          <ac:spMkLst>
            <pc:docMk/>
            <pc:sldMk cId="4271257153" sldId="37146"/>
            <ac:spMk id="2" creationId="{97F94EBF-4632-898A-67FE-BC6094363353}"/>
          </ac:spMkLst>
        </pc:spChg>
        <pc:spChg chg="mod">
          <ac:chgData name="Harrington, Andrea D. (JSC-XI211)" userId="2226b088-d2a9-416b-8986-2f8f04a97374" providerId="ADAL" clId="{77EECF6D-F15B-4242-8CB4-4CF366DE35E3}" dt="2024-11-01T04:17:33.018" v="448" actId="27636"/>
          <ac:spMkLst>
            <pc:docMk/>
            <pc:sldMk cId="4271257153" sldId="37146"/>
            <ac:spMk id="3" creationId="{5E1FB718-DE69-C368-1643-EFA656AD12B4}"/>
          </ac:spMkLst>
        </pc:spChg>
        <pc:spChg chg="del">
          <ac:chgData name="Harrington, Andrea D. (JSC-XI211)" userId="2226b088-d2a9-416b-8986-2f8f04a97374" providerId="ADAL" clId="{77EECF6D-F15B-4242-8CB4-4CF366DE35E3}" dt="2024-11-01T04:34:47.687" v="687" actId="478"/>
          <ac:spMkLst>
            <pc:docMk/>
            <pc:sldMk cId="4271257153" sldId="37146"/>
            <ac:spMk id="5" creationId="{8883225B-200D-7FDE-F296-992641147103}"/>
          </ac:spMkLst>
        </pc:spChg>
        <pc:spChg chg="add mod">
          <ac:chgData name="Harrington, Andrea D. (JSC-XI211)" userId="2226b088-d2a9-416b-8986-2f8f04a97374" providerId="ADAL" clId="{77EECF6D-F15B-4242-8CB4-4CF366DE35E3}" dt="2024-11-01T04:36:32.514" v="730"/>
          <ac:spMkLst>
            <pc:docMk/>
            <pc:sldMk cId="4271257153" sldId="37146"/>
            <ac:spMk id="9" creationId="{018407C2-7700-8DAD-05CF-187460A11CF5}"/>
          </ac:spMkLst>
        </pc:spChg>
        <pc:picChg chg="add mod">
          <ac:chgData name="Harrington, Andrea D. (JSC-XI211)" userId="2226b088-d2a9-416b-8986-2f8f04a97374" providerId="ADAL" clId="{77EECF6D-F15B-4242-8CB4-4CF366DE35E3}" dt="2024-11-01T04:17:26.238" v="444"/>
          <ac:picMkLst>
            <pc:docMk/>
            <pc:sldMk cId="4271257153" sldId="37146"/>
            <ac:picMk id="6" creationId="{C2B795F8-602C-A972-90C5-36467BB70096}"/>
          </ac:picMkLst>
        </pc:picChg>
        <pc:picChg chg="add mod">
          <ac:chgData name="Harrington, Andrea D. (JSC-XI211)" userId="2226b088-d2a9-416b-8986-2f8f04a97374" providerId="ADAL" clId="{77EECF6D-F15B-4242-8CB4-4CF366DE35E3}" dt="2024-11-01T04:17:26.238" v="444"/>
          <ac:picMkLst>
            <pc:docMk/>
            <pc:sldMk cId="4271257153" sldId="37146"/>
            <ac:picMk id="7" creationId="{D2A01FA9-9581-E8D6-CDC7-4BB106A146B8}"/>
          </ac:picMkLst>
        </pc:picChg>
        <pc:picChg chg="add mod">
          <ac:chgData name="Harrington, Andrea D. (JSC-XI211)" userId="2226b088-d2a9-416b-8986-2f8f04a97374" providerId="ADAL" clId="{77EECF6D-F15B-4242-8CB4-4CF366DE35E3}" dt="2024-11-01T04:17:26.238" v="444"/>
          <ac:picMkLst>
            <pc:docMk/>
            <pc:sldMk cId="4271257153" sldId="37146"/>
            <ac:picMk id="8" creationId="{6A211FC7-1307-BB76-3D68-9C05F6DDBD6A}"/>
          </ac:picMkLst>
        </pc:picChg>
      </pc:sldChg>
      <pc:sldChg chg="addSp delSp modSp new mod">
        <pc:chgData name="Harrington, Andrea D. (JSC-XI211)" userId="2226b088-d2a9-416b-8986-2f8f04a97374" providerId="ADAL" clId="{77EECF6D-F15B-4242-8CB4-4CF366DE35E3}" dt="2024-11-01T04:45:19.001" v="1164" actId="113"/>
        <pc:sldMkLst>
          <pc:docMk/>
          <pc:sldMk cId="926307143" sldId="37147"/>
        </pc:sldMkLst>
        <pc:spChg chg="mod">
          <ac:chgData name="Harrington, Andrea D. (JSC-XI211)" userId="2226b088-d2a9-416b-8986-2f8f04a97374" providerId="ADAL" clId="{77EECF6D-F15B-4242-8CB4-4CF366DE35E3}" dt="2024-11-01T04:17:50.846" v="453"/>
          <ac:spMkLst>
            <pc:docMk/>
            <pc:sldMk cId="926307143" sldId="37147"/>
            <ac:spMk id="2" creationId="{E7B0F077-3BB9-46DD-FF24-8E7B0F57C790}"/>
          </ac:spMkLst>
        </pc:spChg>
        <pc:spChg chg="mod">
          <ac:chgData name="Harrington, Andrea D. (JSC-XI211)" userId="2226b088-d2a9-416b-8986-2f8f04a97374" providerId="ADAL" clId="{77EECF6D-F15B-4242-8CB4-4CF366DE35E3}" dt="2024-11-01T04:45:19.001" v="1164" actId="113"/>
          <ac:spMkLst>
            <pc:docMk/>
            <pc:sldMk cId="926307143" sldId="37147"/>
            <ac:spMk id="3" creationId="{9D6E8C5C-824A-9707-3970-7EEE7E171BA3}"/>
          </ac:spMkLst>
        </pc:spChg>
        <pc:spChg chg="del">
          <ac:chgData name="Harrington, Andrea D. (JSC-XI211)" userId="2226b088-d2a9-416b-8986-2f8f04a97374" providerId="ADAL" clId="{77EECF6D-F15B-4242-8CB4-4CF366DE35E3}" dt="2024-11-01T04:34:48.937" v="688" actId="478"/>
          <ac:spMkLst>
            <pc:docMk/>
            <pc:sldMk cId="926307143" sldId="37147"/>
            <ac:spMk id="5" creationId="{0E06DAB5-916B-B9EA-07B5-9E642937E554}"/>
          </ac:spMkLst>
        </pc:spChg>
        <pc:spChg chg="add mod">
          <ac:chgData name="Harrington, Andrea D. (JSC-XI211)" userId="2226b088-d2a9-416b-8986-2f8f04a97374" providerId="ADAL" clId="{77EECF6D-F15B-4242-8CB4-4CF366DE35E3}" dt="2024-11-01T04:36:33.436" v="731"/>
          <ac:spMkLst>
            <pc:docMk/>
            <pc:sldMk cId="926307143" sldId="37147"/>
            <ac:spMk id="13" creationId="{207B379C-7EDC-58F3-09E4-C42B0A713F5C}"/>
          </ac:spMkLst>
        </pc:spChg>
        <pc:graphicFrameChg chg="add mod">
          <ac:chgData name="Harrington, Andrea D. (JSC-XI211)" userId="2226b088-d2a9-416b-8986-2f8f04a97374" providerId="ADAL" clId="{77EECF6D-F15B-4242-8CB4-4CF366DE35E3}" dt="2024-11-01T04:18:15.936" v="457"/>
          <ac:graphicFrameMkLst>
            <pc:docMk/>
            <pc:sldMk cId="926307143" sldId="37147"/>
            <ac:graphicFrameMk id="7" creationId="{7C563643-35DD-2154-F2EB-20B9EBC6A6A6}"/>
          </ac:graphicFrameMkLst>
        </pc:graphicFrameChg>
        <pc:picChg chg="add mod">
          <ac:chgData name="Harrington, Andrea D. (JSC-XI211)" userId="2226b088-d2a9-416b-8986-2f8f04a97374" providerId="ADAL" clId="{77EECF6D-F15B-4242-8CB4-4CF366DE35E3}" dt="2024-11-01T04:18:15.936" v="457"/>
          <ac:picMkLst>
            <pc:docMk/>
            <pc:sldMk cId="926307143" sldId="37147"/>
            <ac:picMk id="6" creationId="{00F509F9-1DBB-E6F5-BE17-2C9A2FE08EA8}"/>
          </ac:picMkLst>
        </pc:picChg>
        <pc:picChg chg="add mod">
          <ac:chgData name="Harrington, Andrea D. (JSC-XI211)" userId="2226b088-d2a9-416b-8986-2f8f04a97374" providerId="ADAL" clId="{77EECF6D-F15B-4242-8CB4-4CF366DE35E3}" dt="2024-11-01T04:18:15.936" v="457"/>
          <ac:picMkLst>
            <pc:docMk/>
            <pc:sldMk cId="926307143" sldId="37147"/>
            <ac:picMk id="8" creationId="{C2E61CBC-F464-7413-0656-BD1F2C294799}"/>
          </ac:picMkLst>
        </pc:picChg>
        <pc:picChg chg="add mod">
          <ac:chgData name="Harrington, Andrea D. (JSC-XI211)" userId="2226b088-d2a9-416b-8986-2f8f04a97374" providerId="ADAL" clId="{77EECF6D-F15B-4242-8CB4-4CF366DE35E3}" dt="2024-11-01T04:18:15.936" v="457"/>
          <ac:picMkLst>
            <pc:docMk/>
            <pc:sldMk cId="926307143" sldId="37147"/>
            <ac:picMk id="9" creationId="{AF822BFC-F939-D123-E50E-E5A67BFF85D9}"/>
          </ac:picMkLst>
        </pc:picChg>
        <pc:picChg chg="add mod">
          <ac:chgData name="Harrington, Andrea D. (JSC-XI211)" userId="2226b088-d2a9-416b-8986-2f8f04a97374" providerId="ADAL" clId="{77EECF6D-F15B-4242-8CB4-4CF366DE35E3}" dt="2024-11-01T04:18:15.936" v="457"/>
          <ac:picMkLst>
            <pc:docMk/>
            <pc:sldMk cId="926307143" sldId="37147"/>
            <ac:picMk id="10" creationId="{307CACA4-16BE-3A7A-76E7-86817346EC14}"/>
          </ac:picMkLst>
        </pc:picChg>
        <pc:picChg chg="add mod">
          <ac:chgData name="Harrington, Andrea D. (JSC-XI211)" userId="2226b088-d2a9-416b-8986-2f8f04a97374" providerId="ADAL" clId="{77EECF6D-F15B-4242-8CB4-4CF366DE35E3}" dt="2024-11-01T04:18:15.936" v="457"/>
          <ac:picMkLst>
            <pc:docMk/>
            <pc:sldMk cId="926307143" sldId="37147"/>
            <ac:picMk id="11" creationId="{3FDB8564-E6B7-AA46-8D86-7C33A2FAEA8D}"/>
          </ac:picMkLst>
        </pc:picChg>
        <pc:picChg chg="add mod">
          <ac:chgData name="Harrington, Andrea D. (JSC-XI211)" userId="2226b088-d2a9-416b-8986-2f8f04a97374" providerId="ADAL" clId="{77EECF6D-F15B-4242-8CB4-4CF366DE35E3}" dt="2024-11-01T04:18:15.936" v="457"/>
          <ac:picMkLst>
            <pc:docMk/>
            <pc:sldMk cId="926307143" sldId="37147"/>
            <ac:picMk id="12" creationId="{BE3F908D-EC9B-2941-7FA6-95615EFD3A47}"/>
          </ac:picMkLst>
        </pc:picChg>
      </pc:sldChg>
      <pc:sldChg chg="addSp delSp modSp new mod ord">
        <pc:chgData name="Harrington, Andrea D. (JSC-XI211)" userId="2226b088-d2a9-416b-8986-2f8f04a97374" providerId="ADAL" clId="{77EECF6D-F15B-4242-8CB4-4CF366DE35E3}" dt="2024-11-01T04:47:26.725" v="1245" actId="15"/>
        <pc:sldMkLst>
          <pc:docMk/>
          <pc:sldMk cId="1237518145" sldId="37148"/>
        </pc:sldMkLst>
        <pc:spChg chg="mod">
          <ac:chgData name="Harrington, Andrea D. (JSC-XI211)" userId="2226b088-d2a9-416b-8986-2f8f04a97374" providerId="ADAL" clId="{77EECF6D-F15B-4242-8CB4-4CF366DE35E3}" dt="2024-11-01T04:18:35.413" v="461"/>
          <ac:spMkLst>
            <pc:docMk/>
            <pc:sldMk cId="1237518145" sldId="37148"/>
            <ac:spMk id="2" creationId="{ED3BEE41-A38E-5581-7C2C-87518D526AE5}"/>
          </ac:spMkLst>
        </pc:spChg>
        <pc:spChg chg="mod">
          <ac:chgData name="Harrington, Andrea D. (JSC-XI211)" userId="2226b088-d2a9-416b-8986-2f8f04a97374" providerId="ADAL" clId="{77EECF6D-F15B-4242-8CB4-4CF366DE35E3}" dt="2024-11-01T04:47:26.725" v="1245" actId="15"/>
          <ac:spMkLst>
            <pc:docMk/>
            <pc:sldMk cId="1237518145" sldId="37148"/>
            <ac:spMk id="3" creationId="{924C3B3A-FF6A-958E-0431-962A322CAF2A}"/>
          </ac:spMkLst>
        </pc:spChg>
        <pc:spChg chg="del">
          <ac:chgData name="Harrington, Andrea D. (JSC-XI211)" userId="2226b088-d2a9-416b-8986-2f8f04a97374" providerId="ADAL" clId="{77EECF6D-F15B-4242-8CB4-4CF366DE35E3}" dt="2024-11-01T04:35:22.411" v="698" actId="478"/>
          <ac:spMkLst>
            <pc:docMk/>
            <pc:sldMk cId="1237518145" sldId="37148"/>
            <ac:spMk id="5" creationId="{DCA80A5F-5321-413F-DD52-05F655BEF2E9}"/>
          </ac:spMkLst>
        </pc:spChg>
        <pc:spChg chg="add mod">
          <ac:chgData name="Harrington, Andrea D. (JSC-XI211)" userId="2226b088-d2a9-416b-8986-2f8f04a97374" providerId="ADAL" clId="{77EECF6D-F15B-4242-8CB4-4CF366DE35E3}" dt="2024-11-01T04:36:41.448" v="740"/>
          <ac:spMkLst>
            <pc:docMk/>
            <pc:sldMk cId="1237518145" sldId="37148"/>
            <ac:spMk id="6" creationId="{2C9DA9D8-E8E0-A956-D79E-5235AEF5A8DE}"/>
          </ac:spMkLst>
        </pc:spChg>
      </pc:sldChg>
      <pc:sldChg chg="addSp delSp modSp new mod">
        <pc:chgData name="Harrington, Andrea D. (JSC-XI211)" userId="2226b088-d2a9-416b-8986-2f8f04a97374" providerId="ADAL" clId="{77EECF6D-F15B-4242-8CB4-4CF366DE35E3}" dt="2024-11-01T04:45:33.079" v="1168" actId="27636"/>
        <pc:sldMkLst>
          <pc:docMk/>
          <pc:sldMk cId="2664197786" sldId="37149"/>
        </pc:sldMkLst>
        <pc:spChg chg="mod">
          <ac:chgData name="Harrington, Andrea D. (JSC-XI211)" userId="2226b088-d2a9-416b-8986-2f8f04a97374" providerId="ADAL" clId="{77EECF6D-F15B-4242-8CB4-4CF366DE35E3}" dt="2024-11-01T04:22:36.659" v="492"/>
          <ac:spMkLst>
            <pc:docMk/>
            <pc:sldMk cId="2664197786" sldId="37149"/>
            <ac:spMk id="2" creationId="{837A9978-CE99-FD19-63C4-42BB338DF1F9}"/>
          </ac:spMkLst>
        </pc:spChg>
        <pc:spChg chg="mod">
          <ac:chgData name="Harrington, Andrea D. (JSC-XI211)" userId="2226b088-d2a9-416b-8986-2f8f04a97374" providerId="ADAL" clId="{77EECF6D-F15B-4242-8CB4-4CF366DE35E3}" dt="2024-11-01T04:45:33.079" v="1168" actId="27636"/>
          <ac:spMkLst>
            <pc:docMk/>
            <pc:sldMk cId="2664197786" sldId="37149"/>
            <ac:spMk id="3" creationId="{AFBE0C74-85DC-AB83-03E6-9899C977E872}"/>
          </ac:spMkLst>
        </pc:spChg>
        <pc:spChg chg="del">
          <ac:chgData name="Harrington, Andrea D. (JSC-XI211)" userId="2226b088-d2a9-416b-8986-2f8f04a97374" providerId="ADAL" clId="{77EECF6D-F15B-4242-8CB4-4CF366DE35E3}" dt="2024-11-01T04:34:50.187" v="689" actId="478"/>
          <ac:spMkLst>
            <pc:docMk/>
            <pc:sldMk cId="2664197786" sldId="37149"/>
            <ac:spMk id="5" creationId="{03A2AFED-C304-682E-35E2-54080290EC60}"/>
          </ac:spMkLst>
        </pc:spChg>
        <pc:spChg chg="add mod">
          <ac:chgData name="Harrington, Andrea D. (JSC-XI211)" userId="2226b088-d2a9-416b-8986-2f8f04a97374" providerId="ADAL" clId="{77EECF6D-F15B-4242-8CB4-4CF366DE35E3}" dt="2024-11-01T04:23:19.919" v="496"/>
          <ac:spMkLst>
            <pc:docMk/>
            <pc:sldMk cId="2664197786" sldId="37149"/>
            <ac:spMk id="14" creationId="{10F6C11C-08C7-5644-DB04-01A758474A9D}"/>
          </ac:spMkLst>
        </pc:spChg>
        <pc:spChg chg="add mod">
          <ac:chgData name="Harrington, Andrea D. (JSC-XI211)" userId="2226b088-d2a9-416b-8986-2f8f04a97374" providerId="ADAL" clId="{77EECF6D-F15B-4242-8CB4-4CF366DE35E3}" dt="2024-11-01T04:23:19.919" v="496"/>
          <ac:spMkLst>
            <pc:docMk/>
            <pc:sldMk cId="2664197786" sldId="37149"/>
            <ac:spMk id="15" creationId="{4118D3BC-0FB8-ABFA-ED83-F53A9FB8BC0C}"/>
          </ac:spMkLst>
        </pc:spChg>
        <pc:spChg chg="add mod">
          <ac:chgData name="Harrington, Andrea D. (JSC-XI211)" userId="2226b088-d2a9-416b-8986-2f8f04a97374" providerId="ADAL" clId="{77EECF6D-F15B-4242-8CB4-4CF366DE35E3}" dt="2024-11-01T04:23:19.919" v="496"/>
          <ac:spMkLst>
            <pc:docMk/>
            <pc:sldMk cId="2664197786" sldId="37149"/>
            <ac:spMk id="16" creationId="{FF2243A6-5B48-504F-3D6C-755BAE3330C8}"/>
          </ac:spMkLst>
        </pc:spChg>
        <pc:spChg chg="add mod">
          <ac:chgData name="Harrington, Andrea D. (JSC-XI211)" userId="2226b088-d2a9-416b-8986-2f8f04a97374" providerId="ADAL" clId="{77EECF6D-F15B-4242-8CB4-4CF366DE35E3}" dt="2024-11-01T04:23:19.919" v="496"/>
          <ac:spMkLst>
            <pc:docMk/>
            <pc:sldMk cId="2664197786" sldId="37149"/>
            <ac:spMk id="17" creationId="{835CB2A5-FA1D-141E-8106-DDDBC09F6B73}"/>
          </ac:spMkLst>
        </pc:spChg>
        <pc:spChg chg="add mod">
          <ac:chgData name="Harrington, Andrea D. (JSC-XI211)" userId="2226b088-d2a9-416b-8986-2f8f04a97374" providerId="ADAL" clId="{77EECF6D-F15B-4242-8CB4-4CF366DE35E3}" dt="2024-11-01T04:23:19.919" v="496"/>
          <ac:spMkLst>
            <pc:docMk/>
            <pc:sldMk cId="2664197786" sldId="37149"/>
            <ac:spMk id="18" creationId="{8D47B683-4099-7305-C7AE-B319A231D76F}"/>
          </ac:spMkLst>
        </pc:spChg>
        <pc:spChg chg="add mod">
          <ac:chgData name="Harrington, Andrea D. (JSC-XI211)" userId="2226b088-d2a9-416b-8986-2f8f04a97374" providerId="ADAL" clId="{77EECF6D-F15B-4242-8CB4-4CF366DE35E3}" dt="2024-11-01T04:36:34.337" v="732"/>
          <ac:spMkLst>
            <pc:docMk/>
            <pc:sldMk cId="2664197786" sldId="37149"/>
            <ac:spMk id="19" creationId="{C49AC8E8-1B9E-FB6A-63E0-4C5324294EFB}"/>
          </ac:spMkLst>
        </pc:spChg>
        <pc:picChg chg="add del mod">
          <ac:chgData name="Harrington, Andrea D. (JSC-XI211)" userId="2226b088-d2a9-416b-8986-2f8f04a97374" providerId="ADAL" clId="{77EECF6D-F15B-4242-8CB4-4CF366DE35E3}" dt="2024-11-01T04:22:58.010" v="495"/>
          <ac:picMkLst>
            <pc:docMk/>
            <pc:sldMk cId="2664197786" sldId="37149"/>
            <ac:picMk id="6" creationId="{774047ED-BE6A-8C31-06F6-7796AECA55AD}"/>
          </ac:picMkLst>
        </pc:picChg>
        <pc:picChg chg="add del mod">
          <ac:chgData name="Harrington, Andrea D. (JSC-XI211)" userId="2226b088-d2a9-416b-8986-2f8f04a97374" providerId="ADAL" clId="{77EECF6D-F15B-4242-8CB4-4CF366DE35E3}" dt="2024-11-01T04:22:58.010" v="495"/>
          <ac:picMkLst>
            <pc:docMk/>
            <pc:sldMk cId="2664197786" sldId="37149"/>
            <ac:picMk id="7" creationId="{6AB86E4B-8EE1-06C1-4773-ACC2E721F4D9}"/>
          </ac:picMkLst>
        </pc:picChg>
        <pc:picChg chg="add del mod">
          <ac:chgData name="Harrington, Andrea D. (JSC-XI211)" userId="2226b088-d2a9-416b-8986-2f8f04a97374" providerId="ADAL" clId="{77EECF6D-F15B-4242-8CB4-4CF366DE35E3}" dt="2024-11-01T04:22:58.010" v="495"/>
          <ac:picMkLst>
            <pc:docMk/>
            <pc:sldMk cId="2664197786" sldId="37149"/>
            <ac:picMk id="8" creationId="{BCC79E42-2D30-B726-3A22-49DA7A440EB3}"/>
          </ac:picMkLst>
        </pc:picChg>
        <pc:picChg chg="add del mod">
          <ac:chgData name="Harrington, Andrea D. (JSC-XI211)" userId="2226b088-d2a9-416b-8986-2f8f04a97374" providerId="ADAL" clId="{77EECF6D-F15B-4242-8CB4-4CF366DE35E3}" dt="2024-11-01T04:22:58.010" v="495"/>
          <ac:picMkLst>
            <pc:docMk/>
            <pc:sldMk cId="2664197786" sldId="37149"/>
            <ac:picMk id="9" creationId="{F91DBE3B-AB0C-7D38-5C80-4ECC90BB372F}"/>
          </ac:picMkLst>
        </pc:picChg>
        <pc:picChg chg="add mod">
          <ac:chgData name="Harrington, Andrea D. (JSC-XI211)" userId="2226b088-d2a9-416b-8986-2f8f04a97374" providerId="ADAL" clId="{77EECF6D-F15B-4242-8CB4-4CF366DE35E3}" dt="2024-11-01T04:23:19.919" v="496"/>
          <ac:picMkLst>
            <pc:docMk/>
            <pc:sldMk cId="2664197786" sldId="37149"/>
            <ac:picMk id="10" creationId="{2DBE3710-A241-5FBE-F81A-96E1A637E6D8}"/>
          </ac:picMkLst>
        </pc:picChg>
        <pc:picChg chg="add mod">
          <ac:chgData name="Harrington, Andrea D. (JSC-XI211)" userId="2226b088-d2a9-416b-8986-2f8f04a97374" providerId="ADAL" clId="{77EECF6D-F15B-4242-8CB4-4CF366DE35E3}" dt="2024-11-01T04:23:19.919" v="496"/>
          <ac:picMkLst>
            <pc:docMk/>
            <pc:sldMk cId="2664197786" sldId="37149"/>
            <ac:picMk id="11" creationId="{E47A436D-47DF-0094-F77C-19F0DF8159AA}"/>
          </ac:picMkLst>
        </pc:picChg>
        <pc:picChg chg="add mod">
          <ac:chgData name="Harrington, Andrea D. (JSC-XI211)" userId="2226b088-d2a9-416b-8986-2f8f04a97374" providerId="ADAL" clId="{77EECF6D-F15B-4242-8CB4-4CF366DE35E3}" dt="2024-11-01T04:23:19.919" v="496"/>
          <ac:picMkLst>
            <pc:docMk/>
            <pc:sldMk cId="2664197786" sldId="37149"/>
            <ac:picMk id="12" creationId="{2FD763E3-9B2F-73CE-2543-764D303BDA75}"/>
          </ac:picMkLst>
        </pc:picChg>
        <pc:picChg chg="add mod">
          <ac:chgData name="Harrington, Andrea D. (JSC-XI211)" userId="2226b088-d2a9-416b-8986-2f8f04a97374" providerId="ADAL" clId="{77EECF6D-F15B-4242-8CB4-4CF366DE35E3}" dt="2024-11-01T04:23:19.919" v="496"/>
          <ac:picMkLst>
            <pc:docMk/>
            <pc:sldMk cId="2664197786" sldId="37149"/>
            <ac:picMk id="13" creationId="{A73AA20C-DAE6-DA5A-22BC-6077D9C6CA9A}"/>
          </ac:picMkLst>
        </pc:picChg>
      </pc:sldChg>
      <pc:sldChg chg="addSp delSp modSp new mod">
        <pc:chgData name="Harrington, Andrea D. (JSC-XI211)" userId="2226b088-d2a9-416b-8986-2f8f04a97374" providerId="ADAL" clId="{77EECF6D-F15B-4242-8CB4-4CF366DE35E3}" dt="2024-11-01T04:45:42.942" v="1170" actId="113"/>
        <pc:sldMkLst>
          <pc:docMk/>
          <pc:sldMk cId="203796190" sldId="37150"/>
        </pc:sldMkLst>
        <pc:spChg chg="mod">
          <ac:chgData name="Harrington, Andrea D. (JSC-XI211)" userId="2226b088-d2a9-416b-8986-2f8f04a97374" providerId="ADAL" clId="{77EECF6D-F15B-4242-8CB4-4CF366DE35E3}" dt="2024-11-01T04:24:53.703" v="502"/>
          <ac:spMkLst>
            <pc:docMk/>
            <pc:sldMk cId="203796190" sldId="37150"/>
            <ac:spMk id="2" creationId="{C24C6CC3-4CFB-272E-EC42-F2A495174844}"/>
          </ac:spMkLst>
        </pc:spChg>
        <pc:spChg chg="mod">
          <ac:chgData name="Harrington, Andrea D. (JSC-XI211)" userId="2226b088-d2a9-416b-8986-2f8f04a97374" providerId="ADAL" clId="{77EECF6D-F15B-4242-8CB4-4CF366DE35E3}" dt="2024-11-01T04:45:42.942" v="1170" actId="113"/>
          <ac:spMkLst>
            <pc:docMk/>
            <pc:sldMk cId="203796190" sldId="37150"/>
            <ac:spMk id="3" creationId="{2982E9C1-F3C5-BC61-C0FB-D31A26A463F5}"/>
          </ac:spMkLst>
        </pc:spChg>
        <pc:spChg chg="del">
          <ac:chgData name="Harrington, Andrea D. (JSC-XI211)" userId="2226b088-d2a9-416b-8986-2f8f04a97374" providerId="ADAL" clId="{77EECF6D-F15B-4242-8CB4-4CF366DE35E3}" dt="2024-11-01T04:34:53.886" v="690" actId="478"/>
          <ac:spMkLst>
            <pc:docMk/>
            <pc:sldMk cId="203796190" sldId="37150"/>
            <ac:spMk id="5" creationId="{ABBFF0BF-FA25-7F6B-F643-B3450FE598CA}"/>
          </ac:spMkLst>
        </pc:spChg>
        <pc:spChg chg="add mod">
          <ac:chgData name="Harrington, Andrea D. (JSC-XI211)" userId="2226b088-d2a9-416b-8986-2f8f04a97374" providerId="ADAL" clId="{77EECF6D-F15B-4242-8CB4-4CF366DE35E3}" dt="2024-11-01T04:36:35.220" v="733"/>
          <ac:spMkLst>
            <pc:docMk/>
            <pc:sldMk cId="203796190" sldId="37150"/>
            <ac:spMk id="7" creationId="{8BD7DF6E-8C20-335D-971C-920F243B8DAF}"/>
          </ac:spMkLst>
        </pc:spChg>
        <pc:picChg chg="add mod">
          <ac:chgData name="Harrington, Andrea D. (JSC-XI211)" userId="2226b088-d2a9-416b-8986-2f8f04a97374" providerId="ADAL" clId="{77EECF6D-F15B-4242-8CB4-4CF366DE35E3}" dt="2024-11-01T04:26:57.862" v="563"/>
          <ac:picMkLst>
            <pc:docMk/>
            <pc:sldMk cId="203796190" sldId="37150"/>
            <ac:picMk id="6" creationId="{C8C88E91-2F9B-D550-5B26-2F61F0A59702}"/>
          </ac:picMkLst>
        </pc:picChg>
      </pc:sldChg>
      <pc:sldChg chg="addSp delSp modSp new mod">
        <pc:chgData name="Harrington, Andrea D. (JSC-XI211)" userId="2226b088-d2a9-416b-8986-2f8f04a97374" providerId="ADAL" clId="{77EECF6D-F15B-4242-8CB4-4CF366DE35E3}" dt="2024-11-01T04:46:28.394" v="1210" actId="113"/>
        <pc:sldMkLst>
          <pc:docMk/>
          <pc:sldMk cId="1031943607" sldId="37151"/>
        </pc:sldMkLst>
        <pc:spChg chg="mod">
          <ac:chgData name="Harrington, Andrea D. (JSC-XI211)" userId="2226b088-d2a9-416b-8986-2f8f04a97374" providerId="ADAL" clId="{77EECF6D-F15B-4242-8CB4-4CF366DE35E3}" dt="2024-11-01T04:27:16.553" v="570"/>
          <ac:spMkLst>
            <pc:docMk/>
            <pc:sldMk cId="1031943607" sldId="37151"/>
            <ac:spMk id="2" creationId="{885FCE31-D56F-09E8-D676-AEE4093B5977}"/>
          </ac:spMkLst>
        </pc:spChg>
        <pc:spChg chg="mod">
          <ac:chgData name="Harrington, Andrea D. (JSC-XI211)" userId="2226b088-d2a9-416b-8986-2f8f04a97374" providerId="ADAL" clId="{77EECF6D-F15B-4242-8CB4-4CF366DE35E3}" dt="2024-11-01T04:46:28.394" v="1210" actId="113"/>
          <ac:spMkLst>
            <pc:docMk/>
            <pc:sldMk cId="1031943607" sldId="37151"/>
            <ac:spMk id="3" creationId="{A65F6A91-3C34-DC3A-1FBC-03F554C4E579}"/>
          </ac:spMkLst>
        </pc:spChg>
        <pc:spChg chg="del">
          <ac:chgData name="Harrington, Andrea D. (JSC-XI211)" userId="2226b088-d2a9-416b-8986-2f8f04a97374" providerId="ADAL" clId="{77EECF6D-F15B-4242-8CB4-4CF366DE35E3}" dt="2024-11-01T04:34:59.017" v="691" actId="478"/>
          <ac:spMkLst>
            <pc:docMk/>
            <pc:sldMk cId="1031943607" sldId="37151"/>
            <ac:spMk id="5" creationId="{F5F2AD99-4E46-81C4-A0F7-02B5BB738240}"/>
          </ac:spMkLst>
        </pc:spChg>
        <pc:spChg chg="add mod">
          <ac:chgData name="Harrington, Andrea D. (JSC-XI211)" userId="2226b088-d2a9-416b-8986-2f8f04a97374" providerId="ADAL" clId="{77EECF6D-F15B-4242-8CB4-4CF366DE35E3}" dt="2024-11-01T04:36:36.086" v="734"/>
          <ac:spMkLst>
            <pc:docMk/>
            <pc:sldMk cId="1031943607" sldId="37151"/>
            <ac:spMk id="7" creationId="{AD3F0702-EC13-ABBC-9907-6B13B74544F0}"/>
          </ac:spMkLst>
        </pc:spChg>
        <pc:picChg chg="add mod">
          <ac:chgData name="Harrington, Andrea D. (JSC-XI211)" userId="2226b088-d2a9-416b-8986-2f8f04a97374" providerId="ADAL" clId="{77EECF6D-F15B-4242-8CB4-4CF366DE35E3}" dt="2024-11-01T04:27:46.379" v="579" actId="1076"/>
          <ac:picMkLst>
            <pc:docMk/>
            <pc:sldMk cId="1031943607" sldId="37151"/>
            <ac:picMk id="6" creationId="{F94CE80F-6070-A417-5567-3DBA2B6B6443}"/>
          </ac:picMkLst>
        </pc:picChg>
      </pc:sldChg>
      <pc:sldChg chg="addSp delSp modSp new mod">
        <pc:chgData name="Harrington, Andrea D. (JSC-XI211)" userId="2226b088-d2a9-416b-8986-2f8f04a97374" providerId="ADAL" clId="{77EECF6D-F15B-4242-8CB4-4CF366DE35E3}" dt="2024-11-01T04:46:35.625" v="1214" actId="15"/>
        <pc:sldMkLst>
          <pc:docMk/>
          <pc:sldMk cId="1583432142" sldId="37152"/>
        </pc:sldMkLst>
        <pc:spChg chg="mod">
          <ac:chgData name="Harrington, Andrea D. (JSC-XI211)" userId="2226b088-d2a9-416b-8986-2f8f04a97374" providerId="ADAL" clId="{77EECF6D-F15B-4242-8CB4-4CF366DE35E3}" dt="2024-11-01T04:28:09.820" v="586" actId="27636"/>
          <ac:spMkLst>
            <pc:docMk/>
            <pc:sldMk cId="1583432142" sldId="37152"/>
            <ac:spMk id="2" creationId="{77641591-7E15-1D92-367E-B1021D963081}"/>
          </ac:spMkLst>
        </pc:spChg>
        <pc:spChg chg="mod">
          <ac:chgData name="Harrington, Andrea D. (JSC-XI211)" userId="2226b088-d2a9-416b-8986-2f8f04a97374" providerId="ADAL" clId="{77EECF6D-F15B-4242-8CB4-4CF366DE35E3}" dt="2024-11-01T04:46:35.625" v="1214" actId="15"/>
          <ac:spMkLst>
            <pc:docMk/>
            <pc:sldMk cId="1583432142" sldId="37152"/>
            <ac:spMk id="3" creationId="{90ECB265-D913-3E43-A381-4209C1603751}"/>
          </ac:spMkLst>
        </pc:spChg>
        <pc:spChg chg="del">
          <ac:chgData name="Harrington, Andrea D. (JSC-XI211)" userId="2226b088-d2a9-416b-8986-2f8f04a97374" providerId="ADAL" clId="{77EECF6D-F15B-4242-8CB4-4CF366DE35E3}" dt="2024-11-01T04:35:04.133" v="692" actId="478"/>
          <ac:spMkLst>
            <pc:docMk/>
            <pc:sldMk cId="1583432142" sldId="37152"/>
            <ac:spMk id="5" creationId="{80A06954-1AD7-1994-CCEF-88F8F983DB75}"/>
          </ac:spMkLst>
        </pc:spChg>
        <pc:spChg chg="add mod">
          <ac:chgData name="Harrington, Andrea D. (JSC-XI211)" userId="2226b088-d2a9-416b-8986-2f8f04a97374" providerId="ADAL" clId="{77EECF6D-F15B-4242-8CB4-4CF366DE35E3}" dt="2024-11-01T04:36:37.019" v="735"/>
          <ac:spMkLst>
            <pc:docMk/>
            <pc:sldMk cId="1583432142" sldId="37152"/>
            <ac:spMk id="6" creationId="{85D0CF3D-47FE-B86D-2AF1-564418A69748}"/>
          </ac:spMkLst>
        </pc:spChg>
      </pc:sldChg>
      <pc:sldChg chg="addSp delSp modSp new mod">
        <pc:chgData name="Harrington, Andrea D. (JSC-XI211)" userId="2226b088-d2a9-416b-8986-2f8f04a97374" providerId="ADAL" clId="{77EECF6D-F15B-4242-8CB4-4CF366DE35E3}" dt="2024-11-01T04:36:39.651" v="738"/>
        <pc:sldMkLst>
          <pc:docMk/>
          <pc:sldMk cId="1451861222" sldId="37153"/>
        </pc:sldMkLst>
        <pc:spChg chg="mod">
          <ac:chgData name="Harrington, Andrea D. (JSC-XI211)" userId="2226b088-d2a9-416b-8986-2f8f04a97374" providerId="ADAL" clId="{77EECF6D-F15B-4242-8CB4-4CF366DE35E3}" dt="2024-11-01T04:29:46.738" v="607"/>
          <ac:spMkLst>
            <pc:docMk/>
            <pc:sldMk cId="1451861222" sldId="37153"/>
            <ac:spMk id="2" creationId="{30AF36AD-0CFD-2D8C-3494-37148CEEE820}"/>
          </ac:spMkLst>
        </pc:spChg>
        <pc:spChg chg="mod">
          <ac:chgData name="Harrington, Andrea D. (JSC-XI211)" userId="2226b088-d2a9-416b-8986-2f8f04a97374" providerId="ADAL" clId="{77EECF6D-F15B-4242-8CB4-4CF366DE35E3}" dt="2024-11-01T04:32:16.970" v="651" actId="15"/>
          <ac:spMkLst>
            <pc:docMk/>
            <pc:sldMk cId="1451861222" sldId="37153"/>
            <ac:spMk id="3" creationId="{91213898-3E1F-FDA9-1D0D-CF3297FC3989}"/>
          </ac:spMkLst>
        </pc:spChg>
        <pc:spChg chg="del">
          <ac:chgData name="Harrington, Andrea D. (JSC-XI211)" userId="2226b088-d2a9-416b-8986-2f8f04a97374" providerId="ADAL" clId="{77EECF6D-F15B-4242-8CB4-4CF366DE35E3}" dt="2024-11-01T04:35:17.827" v="695" actId="478"/>
          <ac:spMkLst>
            <pc:docMk/>
            <pc:sldMk cId="1451861222" sldId="37153"/>
            <ac:spMk id="5" creationId="{0295E76C-670C-2BDF-EFE2-4A708CCF54DD}"/>
          </ac:spMkLst>
        </pc:spChg>
        <pc:spChg chg="add mod">
          <ac:chgData name="Harrington, Andrea D. (JSC-XI211)" userId="2226b088-d2a9-416b-8986-2f8f04a97374" providerId="ADAL" clId="{77EECF6D-F15B-4242-8CB4-4CF366DE35E3}" dt="2024-11-01T04:36:39.651" v="738"/>
          <ac:spMkLst>
            <pc:docMk/>
            <pc:sldMk cId="1451861222" sldId="37153"/>
            <ac:spMk id="6" creationId="{06DB201D-28A0-22FB-9918-486395F87C4B}"/>
          </ac:spMkLst>
        </pc:spChg>
      </pc:sldChg>
      <pc:sldChg chg="addSp delSp modSp new mod">
        <pc:chgData name="Harrington, Andrea D. (JSC-XI211)" userId="2226b088-d2a9-416b-8986-2f8f04a97374" providerId="ADAL" clId="{77EECF6D-F15B-4242-8CB4-4CF366DE35E3}" dt="2024-11-01T04:47:05.532" v="1228" actId="27636"/>
        <pc:sldMkLst>
          <pc:docMk/>
          <pc:sldMk cId="4022963205" sldId="37154"/>
        </pc:sldMkLst>
        <pc:spChg chg="mod">
          <ac:chgData name="Harrington, Andrea D. (JSC-XI211)" userId="2226b088-d2a9-416b-8986-2f8f04a97374" providerId="ADAL" clId="{77EECF6D-F15B-4242-8CB4-4CF366DE35E3}" dt="2024-11-01T04:30:18.277" v="612"/>
          <ac:spMkLst>
            <pc:docMk/>
            <pc:sldMk cId="4022963205" sldId="37154"/>
            <ac:spMk id="2" creationId="{4F65C04A-F5CF-8489-0CFF-40B9567EF4F3}"/>
          </ac:spMkLst>
        </pc:spChg>
        <pc:spChg chg="mod">
          <ac:chgData name="Harrington, Andrea D. (JSC-XI211)" userId="2226b088-d2a9-416b-8986-2f8f04a97374" providerId="ADAL" clId="{77EECF6D-F15B-4242-8CB4-4CF366DE35E3}" dt="2024-11-01T04:47:05.532" v="1228" actId="27636"/>
          <ac:spMkLst>
            <pc:docMk/>
            <pc:sldMk cId="4022963205" sldId="37154"/>
            <ac:spMk id="3" creationId="{194ED94A-2051-6408-947C-33D1D91C4DD6}"/>
          </ac:spMkLst>
        </pc:spChg>
        <pc:spChg chg="del mod">
          <ac:chgData name="Harrington, Andrea D. (JSC-XI211)" userId="2226b088-d2a9-416b-8986-2f8f04a97374" providerId="ADAL" clId="{77EECF6D-F15B-4242-8CB4-4CF366DE35E3}" dt="2024-11-01T04:35:20.993" v="697" actId="478"/>
          <ac:spMkLst>
            <pc:docMk/>
            <pc:sldMk cId="4022963205" sldId="37154"/>
            <ac:spMk id="5" creationId="{67ACC44A-7D72-C6FC-E2A3-6907020829D5}"/>
          </ac:spMkLst>
        </pc:spChg>
        <pc:spChg chg="add mod">
          <ac:chgData name="Harrington, Andrea D. (JSC-XI211)" userId="2226b088-d2a9-416b-8986-2f8f04a97374" providerId="ADAL" clId="{77EECF6D-F15B-4242-8CB4-4CF366DE35E3}" dt="2024-11-01T04:36:40.519" v="739"/>
          <ac:spMkLst>
            <pc:docMk/>
            <pc:sldMk cId="4022963205" sldId="37154"/>
            <ac:spMk id="6" creationId="{6AB54BBD-B2C2-AE0A-5718-7D775EB741B0}"/>
          </ac:spMkLst>
        </pc:spChg>
      </pc:sldChg>
      <pc:sldChg chg="addSp delSp modSp new mod ord">
        <pc:chgData name="Harrington, Andrea D. (JSC-XI211)" userId="2226b088-d2a9-416b-8986-2f8f04a97374" providerId="ADAL" clId="{77EECF6D-F15B-4242-8CB4-4CF366DE35E3}" dt="2024-11-01T04:41:00.288" v="1057"/>
        <pc:sldMkLst>
          <pc:docMk/>
          <pc:sldMk cId="1314201966" sldId="37155"/>
        </pc:sldMkLst>
        <pc:spChg chg="mod">
          <ac:chgData name="Harrington, Andrea D. (JSC-XI211)" userId="2226b088-d2a9-416b-8986-2f8f04a97374" providerId="ADAL" clId="{77EECF6D-F15B-4242-8CB4-4CF366DE35E3}" dt="2024-11-01T04:30:54.714" v="619"/>
          <ac:spMkLst>
            <pc:docMk/>
            <pc:sldMk cId="1314201966" sldId="37155"/>
            <ac:spMk id="2" creationId="{35E6A499-490A-E92A-5C51-40BE28566773}"/>
          </ac:spMkLst>
        </pc:spChg>
        <pc:spChg chg="mod">
          <ac:chgData name="Harrington, Andrea D. (JSC-XI211)" userId="2226b088-d2a9-416b-8986-2f8f04a97374" providerId="ADAL" clId="{77EECF6D-F15B-4242-8CB4-4CF366DE35E3}" dt="2024-11-01T04:31:16.390" v="624" actId="14100"/>
          <ac:spMkLst>
            <pc:docMk/>
            <pc:sldMk cId="1314201966" sldId="37155"/>
            <ac:spMk id="3" creationId="{CFF4AD64-D3DD-D822-86A7-5D45604AEA6E}"/>
          </ac:spMkLst>
        </pc:spChg>
        <pc:spChg chg="del">
          <ac:chgData name="Harrington, Andrea D. (JSC-XI211)" userId="2226b088-d2a9-416b-8986-2f8f04a97374" providerId="ADAL" clId="{77EECF6D-F15B-4242-8CB4-4CF366DE35E3}" dt="2024-11-01T04:35:10.713" v="694" actId="478"/>
          <ac:spMkLst>
            <pc:docMk/>
            <pc:sldMk cId="1314201966" sldId="37155"/>
            <ac:spMk id="5" creationId="{B2D065A5-018B-1747-DFC0-844FF39511B2}"/>
          </ac:spMkLst>
        </pc:spChg>
        <pc:spChg chg="add mod">
          <ac:chgData name="Harrington, Andrea D. (JSC-XI211)" userId="2226b088-d2a9-416b-8986-2f8f04a97374" providerId="ADAL" clId="{77EECF6D-F15B-4242-8CB4-4CF366DE35E3}" dt="2024-11-01T04:36:37.886" v="736"/>
          <ac:spMkLst>
            <pc:docMk/>
            <pc:sldMk cId="1314201966" sldId="37155"/>
            <ac:spMk id="7" creationId="{AB53E2DD-45CB-FFEA-7A31-32146ACD2F5D}"/>
          </ac:spMkLst>
        </pc:spChg>
        <pc:picChg chg="add mod">
          <ac:chgData name="Harrington, Andrea D. (JSC-XI211)" userId="2226b088-d2a9-416b-8986-2f8f04a97374" providerId="ADAL" clId="{77EECF6D-F15B-4242-8CB4-4CF366DE35E3}" dt="2024-11-01T04:31:11.942" v="623"/>
          <ac:picMkLst>
            <pc:docMk/>
            <pc:sldMk cId="1314201966" sldId="37155"/>
            <ac:picMk id="6" creationId="{44994895-2057-2DF4-7304-2E0950E13B28}"/>
          </ac:picMkLst>
        </pc:picChg>
      </pc:sldChg>
      <pc:sldChg chg="addSp delSp modSp new mod ord">
        <pc:chgData name="Harrington, Andrea D. (JSC-XI211)" userId="2226b088-d2a9-416b-8986-2f8f04a97374" providerId="ADAL" clId="{77EECF6D-F15B-4242-8CB4-4CF366DE35E3}" dt="2024-11-01T04:41:00.288" v="1057"/>
        <pc:sldMkLst>
          <pc:docMk/>
          <pc:sldMk cId="933361382" sldId="37156"/>
        </pc:sldMkLst>
        <pc:spChg chg="mod">
          <ac:chgData name="Harrington, Andrea D. (JSC-XI211)" userId="2226b088-d2a9-416b-8986-2f8f04a97374" providerId="ADAL" clId="{77EECF6D-F15B-4242-8CB4-4CF366DE35E3}" dt="2024-11-01T04:31:29.340" v="627"/>
          <ac:spMkLst>
            <pc:docMk/>
            <pc:sldMk cId="933361382" sldId="37156"/>
            <ac:spMk id="2" creationId="{07AAC4DD-7797-54A8-AAFB-18A1282E7646}"/>
          </ac:spMkLst>
        </pc:spChg>
        <pc:spChg chg="mod">
          <ac:chgData name="Harrington, Andrea D. (JSC-XI211)" userId="2226b088-d2a9-416b-8986-2f8f04a97374" providerId="ADAL" clId="{77EECF6D-F15B-4242-8CB4-4CF366DE35E3}" dt="2024-11-01T04:31:51.263" v="632" actId="14100"/>
          <ac:spMkLst>
            <pc:docMk/>
            <pc:sldMk cId="933361382" sldId="37156"/>
            <ac:spMk id="3" creationId="{3616017A-F427-D16B-5DA9-AE5C79FB4979}"/>
          </ac:spMkLst>
        </pc:spChg>
        <pc:spChg chg="del">
          <ac:chgData name="Harrington, Andrea D. (JSC-XI211)" userId="2226b088-d2a9-416b-8986-2f8f04a97374" providerId="ADAL" clId="{77EECF6D-F15B-4242-8CB4-4CF366DE35E3}" dt="2024-11-01T04:35:06.899" v="693" actId="478"/>
          <ac:spMkLst>
            <pc:docMk/>
            <pc:sldMk cId="933361382" sldId="37156"/>
            <ac:spMk id="5" creationId="{799800CA-1B9E-C635-BF8B-8AB37359086B}"/>
          </ac:spMkLst>
        </pc:spChg>
        <pc:spChg chg="add mod">
          <ac:chgData name="Harrington, Andrea D. (JSC-XI211)" userId="2226b088-d2a9-416b-8986-2f8f04a97374" providerId="ADAL" clId="{77EECF6D-F15B-4242-8CB4-4CF366DE35E3}" dt="2024-11-01T04:36:38.785" v="737"/>
          <ac:spMkLst>
            <pc:docMk/>
            <pc:sldMk cId="933361382" sldId="37156"/>
            <ac:spMk id="10" creationId="{6C2855A0-0217-6749-B104-B20878BD043B}"/>
          </ac:spMkLst>
        </pc:spChg>
        <pc:graphicFrameChg chg="add mod">
          <ac:chgData name="Harrington, Andrea D. (JSC-XI211)" userId="2226b088-d2a9-416b-8986-2f8f04a97374" providerId="ADAL" clId="{77EECF6D-F15B-4242-8CB4-4CF366DE35E3}" dt="2024-11-01T04:31:46.980" v="631"/>
          <ac:graphicFrameMkLst>
            <pc:docMk/>
            <pc:sldMk cId="933361382" sldId="37156"/>
            <ac:graphicFrameMk id="6" creationId="{5A0FA3AE-BC32-2216-0D53-0480BC2E0D9D}"/>
          </ac:graphicFrameMkLst>
        </pc:graphicFrameChg>
        <pc:graphicFrameChg chg="add mod">
          <ac:chgData name="Harrington, Andrea D. (JSC-XI211)" userId="2226b088-d2a9-416b-8986-2f8f04a97374" providerId="ADAL" clId="{77EECF6D-F15B-4242-8CB4-4CF366DE35E3}" dt="2024-11-01T04:31:46.980" v="631"/>
          <ac:graphicFrameMkLst>
            <pc:docMk/>
            <pc:sldMk cId="933361382" sldId="37156"/>
            <ac:graphicFrameMk id="7" creationId="{6C2050B9-B465-7B38-7B20-D2C15DF92F01}"/>
          </ac:graphicFrameMkLst>
        </pc:graphicFrameChg>
        <pc:picChg chg="add mod">
          <ac:chgData name="Harrington, Andrea D. (JSC-XI211)" userId="2226b088-d2a9-416b-8986-2f8f04a97374" providerId="ADAL" clId="{77EECF6D-F15B-4242-8CB4-4CF366DE35E3}" dt="2024-11-01T04:31:46.980" v="631"/>
          <ac:picMkLst>
            <pc:docMk/>
            <pc:sldMk cId="933361382" sldId="37156"/>
            <ac:picMk id="8" creationId="{C6AAB172-70FD-9C7E-2AF5-19EFCF46FEFB}"/>
          </ac:picMkLst>
        </pc:picChg>
        <pc:picChg chg="add mod">
          <ac:chgData name="Harrington, Andrea D. (JSC-XI211)" userId="2226b088-d2a9-416b-8986-2f8f04a97374" providerId="ADAL" clId="{77EECF6D-F15B-4242-8CB4-4CF366DE35E3}" dt="2024-11-01T04:31:46.980" v="631"/>
          <ac:picMkLst>
            <pc:docMk/>
            <pc:sldMk cId="933361382" sldId="37156"/>
            <ac:picMk id="9" creationId="{9675126C-D83D-A315-6791-BD1DA39E4E4E}"/>
          </ac:picMkLst>
        </pc:picChg>
      </pc:sldChg>
      <pc:sldChg chg="modSp new mod">
        <pc:chgData name="Harrington, Andrea D. (JSC-XI211)" userId="2226b088-d2a9-416b-8986-2f8f04a97374" providerId="ADAL" clId="{77EECF6D-F15B-4242-8CB4-4CF366DE35E3}" dt="2024-11-01T04:42:37.503" v="1158" actId="313"/>
        <pc:sldMkLst>
          <pc:docMk/>
          <pc:sldMk cId="740863305" sldId="37157"/>
        </pc:sldMkLst>
        <pc:spChg chg="mod">
          <ac:chgData name="Harrington, Andrea D. (JSC-XI211)" userId="2226b088-d2a9-416b-8986-2f8f04a97374" providerId="ADAL" clId="{77EECF6D-F15B-4242-8CB4-4CF366DE35E3}" dt="2024-11-01T04:42:37.503" v="1158" actId="313"/>
          <ac:spMkLst>
            <pc:docMk/>
            <pc:sldMk cId="740863305" sldId="37157"/>
            <ac:spMk id="2" creationId="{D126F5C7-9777-7095-E314-5FCF2DE1F0EB}"/>
          </ac:spMkLst>
        </pc:spChg>
        <pc:spChg chg="mod">
          <ac:chgData name="Harrington, Andrea D. (JSC-XI211)" userId="2226b088-d2a9-416b-8986-2f8f04a97374" providerId="ADAL" clId="{77EECF6D-F15B-4242-8CB4-4CF366DE35E3}" dt="2024-11-01T04:42:16.811" v="1128" actId="20577"/>
          <ac:spMkLst>
            <pc:docMk/>
            <pc:sldMk cId="740863305" sldId="37157"/>
            <ac:spMk id="3" creationId="{E1FF1E6A-ADAC-5A86-6C16-B070B1482687}"/>
          </ac:spMkLst>
        </pc:spChg>
      </pc:sldChg>
      <pc:sldChg chg="new del">
        <pc:chgData name="Harrington, Andrea D. (JSC-XI211)" userId="2226b088-d2a9-416b-8986-2f8f04a97374" providerId="ADAL" clId="{77EECF6D-F15B-4242-8CB4-4CF366DE35E3}" dt="2024-11-01T04:37:00.029" v="746" actId="680"/>
        <pc:sldMkLst>
          <pc:docMk/>
          <pc:sldMk cId="2225215495" sldId="37157"/>
        </pc:sldMkLst>
      </pc:sldChg>
      <pc:sldMasterChg chg="addSldLayout delSldLayout">
        <pc:chgData name="Harrington, Andrea D. (JSC-XI211)" userId="2226b088-d2a9-416b-8986-2f8f04a97374" providerId="ADAL" clId="{77EECF6D-F15B-4242-8CB4-4CF366DE35E3}" dt="2024-11-01T04:31:54.294" v="633" actId="47"/>
        <pc:sldMasterMkLst>
          <pc:docMk/>
          <pc:sldMasterMk cId="2188049839" sldId="2147483687"/>
        </pc:sldMasterMkLst>
        <pc:sldLayoutChg chg="del">
          <pc:chgData name="Harrington, Andrea D. (JSC-XI211)" userId="2226b088-d2a9-416b-8986-2f8f04a97374" providerId="ADAL" clId="{77EECF6D-F15B-4242-8CB4-4CF366DE35E3}" dt="2024-11-01T04:30:26.106" v="615" actId="47"/>
          <pc:sldLayoutMkLst>
            <pc:docMk/>
            <pc:sldMasterMk cId="2188049839" sldId="2147483687"/>
            <pc:sldLayoutMk cId="495460056" sldId="2147483763"/>
          </pc:sldLayoutMkLst>
        </pc:sldLayoutChg>
        <pc:sldLayoutChg chg="del">
          <pc:chgData name="Harrington, Andrea D. (JSC-XI211)" userId="2226b088-d2a9-416b-8986-2f8f04a97374" providerId="ADAL" clId="{77EECF6D-F15B-4242-8CB4-4CF366DE35E3}" dt="2024-11-01T04:21:49.249" v="485" actId="47"/>
          <pc:sldLayoutMkLst>
            <pc:docMk/>
            <pc:sldMasterMk cId="2188049839" sldId="2147483687"/>
            <pc:sldLayoutMk cId="4234626145" sldId="2147483764"/>
          </pc:sldLayoutMkLst>
        </pc:sldLayoutChg>
        <pc:sldLayoutChg chg="add del">
          <pc:chgData name="Harrington, Andrea D. (JSC-XI211)" userId="2226b088-d2a9-416b-8986-2f8f04a97374" providerId="ADAL" clId="{77EECF6D-F15B-4242-8CB4-4CF366DE35E3}" dt="2024-11-01T04:31:54.294" v="633" actId="47"/>
          <pc:sldLayoutMkLst>
            <pc:docMk/>
            <pc:sldMasterMk cId="2188049839" sldId="2147483687"/>
            <pc:sldLayoutMk cId="1390369584" sldId="2147483765"/>
          </pc:sldLayoutMkLst>
        </pc:sldLayoutChg>
        <pc:sldLayoutChg chg="del">
          <pc:chgData name="Harrington, Andrea D. (JSC-XI211)" userId="2226b088-d2a9-416b-8986-2f8f04a97374" providerId="ADAL" clId="{77EECF6D-F15B-4242-8CB4-4CF366DE35E3}" dt="2024-11-01T04:29:35.208" v="606" actId="47"/>
          <pc:sldLayoutMkLst>
            <pc:docMk/>
            <pc:sldMasterMk cId="2188049839" sldId="2147483687"/>
            <pc:sldLayoutMk cId="3970638470" sldId="21474837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6C78A-E800-4F7F-A310-F0A5BF463308}" type="datetimeFigureOut">
              <a:rPr lang="en-US" smtClean="0"/>
              <a:t>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8232A-7F6C-4199-AF67-81C7D80200FB}" type="slidenum">
              <a:rPr lang="en-US" smtClean="0"/>
              <a:t>‹#›</a:t>
            </a:fld>
            <a:endParaRPr lang="en-US"/>
          </a:p>
        </p:txBody>
      </p:sp>
    </p:spTree>
    <p:extLst>
      <p:ext uri="{BB962C8B-B14F-4D97-AF65-F5344CB8AC3E}">
        <p14:creationId xmlns:p14="http://schemas.microsoft.com/office/powerpoint/2010/main" val="3943015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D8232A-7F6C-4199-AF67-81C7D80200FB}" type="slidenum">
              <a:rPr lang="en-US" smtClean="0"/>
              <a:t>1</a:t>
            </a:fld>
            <a:endParaRPr lang="en-US"/>
          </a:p>
        </p:txBody>
      </p:sp>
    </p:spTree>
    <p:extLst>
      <p:ext uri="{BB962C8B-B14F-4D97-AF65-F5344CB8AC3E}">
        <p14:creationId xmlns:p14="http://schemas.microsoft.com/office/powerpoint/2010/main" val="265933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D8232A-7F6C-4199-AF67-81C7D80200FB}" type="slidenum">
              <a:rPr lang="en-US" smtClean="0"/>
              <a:t>5</a:t>
            </a:fld>
            <a:endParaRPr lang="en-US"/>
          </a:p>
        </p:txBody>
      </p:sp>
    </p:spTree>
    <p:extLst>
      <p:ext uri="{BB962C8B-B14F-4D97-AF65-F5344CB8AC3E}">
        <p14:creationId xmlns:p14="http://schemas.microsoft.com/office/powerpoint/2010/main" val="527309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D8232A-7F6C-4199-AF67-81C7D80200FB}" type="slidenum">
              <a:rPr lang="en-US" smtClean="0"/>
              <a:t>11</a:t>
            </a:fld>
            <a:endParaRPr lang="en-US"/>
          </a:p>
        </p:txBody>
      </p:sp>
    </p:spTree>
    <p:extLst>
      <p:ext uri="{BB962C8B-B14F-4D97-AF65-F5344CB8AC3E}">
        <p14:creationId xmlns:p14="http://schemas.microsoft.com/office/powerpoint/2010/main" val="3436718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D8232A-7F6C-4199-AF67-81C7D80200FB}" type="slidenum">
              <a:rPr lang="en-US" smtClean="0"/>
              <a:t>15</a:t>
            </a:fld>
            <a:endParaRPr lang="en-US"/>
          </a:p>
        </p:txBody>
      </p:sp>
    </p:spTree>
    <p:extLst>
      <p:ext uri="{BB962C8B-B14F-4D97-AF65-F5344CB8AC3E}">
        <p14:creationId xmlns:p14="http://schemas.microsoft.com/office/powerpoint/2010/main" val="2940076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D8232A-7F6C-4199-AF67-81C7D80200FB}" type="slidenum">
              <a:rPr lang="en-US" smtClean="0"/>
              <a:t>22</a:t>
            </a:fld>
            <a:endParaRPr lang="en-US"/>
          </a:p>
        </p:txBody>
      </p:sp>
    </p:spTree>
    <p:extLst>
      <p:ext uri="{BB962C8B-B14F-4D97-AF65-F5344CB8AC3E}">
        <p14:creationId xmlns:p14="http://schemas.microsoft.com/office/powerpoint/2010/main" val="2196173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D8232A-7F6C-4199-AF67-81C7D80200FB}" type="slidenum">
              <a:rPr lang="en-US" smtClean="0"/>
              <a:t>29</a:t>
            </a:fld>
            <a:endParaRPr lang="en-US"/>
          </a:p>
        </p:txBody>
      </p:sp>
    </p:spTree>
    <p:extLst>
      <p:ext uri="{BB962C8B-B14F-4D97-AF65-F5344CB8AC3E}">
        <p14:creationId xmlns:p14="http://schemas.microsoft.com/office/powerpoint/2010/main" val="3021085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D8232A-7F6C-4199-AF67-81C7D80200FB}" type="slidenum">
              <a:rPr lang="en-US" smtClean="0"/>
              <a:t>42</a:t>
            </a:fld>
            <a:endParaRPr lang="en-US"/>
          </a:p>
        </p:txBody>
      </p:sp>
    </p:spTree>
    <p:extLst>
      <p:ext uri="{BB962C8B-B14F-4D97-AF65-F5344CB8AC3E}">
        <p14:creationId xmlns:p14="http://schemas.microsoft.com/office/powerpoint/2010/main" val="29498347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4.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4.xml"/><Relationship Id="rId5" Type="http://schemas.openxmlformats.org/officeDocument/2006/relationships/image" Target="../media/image23.svg"/><Relationship Id="rId4" Type="http://schemas.openxmlformats.org/officeDocument/2006/relationships/image" Target="../media/image2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657600" y="1020156"/>
            <a:ext cx="7315200" cy="1828800"/>
          </a:xfrm>
        </p:spPr>
        <p:txBody>
          <a:bodyPr anchor="ctr">
            <a:normAutofit/>
          </a:bodyPr>
          <a:lstStyle>
            <a:lvl1pPr algn="l">
              <a:defRPr sz="3600"/>
            </a:lvl1pPr>
          </a:lstStyle>
          <a:p>
            <a:r>
              <a:rPr lang="en-US"/>
              <a:t>Click to edit Master title style</a:t>
            </a:r>
          </a:p>
        </p:txBody>
      </p:sp>
      <p:sp>
        <p:nvSpPr>
          <p:cNvPr id="3" name="Subtitle 2"/>
          <p:cNvSpPr>
            <a:spLocks noGrp="1"/>
          </p:cNvSpPr>
          <p:nvPr>
            <p:ph type="subTitle" idx="1"/>
          </p:nvPr>
        </p:nvSpPr>
        <p:spPr>
          <a:xfrm>
            <a:off x="3657600" y="2848956"/>
            <a:ext cx="7315200" cy="1371600"/>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994" y="5120640"/>
            <a:ext cx="1428751" cy="1371600"/>
          </a:xfrm>
          <a:prstGeom prst="rect">
            <a:avLst/>
          </a:prstGeom>
        </p:spPr>
      </p:pic>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509760" y="822960"/>
            <a:ext cx="457200" cy="457200"/>
          </a:xfrm>
          <a:prstGeom prst="ellipse">
            <a:avLst/>
          </a:prstGeom>
        </p:spPr>
      </p:pic>
      <p:pic>
        <p:nvPicPr>
          <p:cNvPr id="4" name="Picture 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38328" y="210312"/>
            <a:ext cx="3200400" cy="3221137"/>
          </a:xfrm>
          <a:prstGeom prst="rect">
            <a:avLst/>
          </a:prstGeom>
        </p:spPr>
      </p:pic>
      <p:pic>
        <p:nvPicPr>
          <p:cNvPr id="17" name="Picture 16"/>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14514" y="3657600"/>
            <a:ext cx="10251020" cy="3265714"/>
          </a:xfrm>
          <a:prstGeom prst="rect">
            <a:avLst/>
          </a:prstGeom>
        </p:spPr>
      </p:pic>
    </p:spTree>
    <p:extLst>
      <p:ext uri="{BB962C8B-B14F-4D97-AF65-F5344CB8AC3E}">
        <p14:creationId xmlns:p14="http://schemas.microsoft.com/office/powerpoint/2010/main" val="224773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1"/>
          </p:nvPr>
        </p:nvSpPr>
        <p:spPr/>
        <p:txBody>
          <a:bodyPr/>
          <a:lstStyle/>
          <a:p>
            <a:fld id="{C3F5E514-38EB-4262-A95F-03E9BD4E668F}" type="slidenum">
              <a:rPr lang="en-US" smtClean="0"/>
              <a:pPr/>
              <a:t>‹#›</a:t>
            </a:fld>
            <a:endParaRPr lang="en-US"/>
          </a:p>
        </p:txBody>
      </p:sp>
      <p:sp>
        <p:nvSpPr>
          <p:cNvPr id="6" name="Footer Placeholder 3">
            <a:extLst>
              <a:ext uri="{FF2B5EF4-FFF2-40B4-BE49-F238E27FC236}">
                <a16:creationId xmlns:a16="http://schemas.microsoft.com/office/drawing/2014/main" id="{5B79B1D4-245B-4E3C-8EFB-1BF373A9CB07}"/>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3568770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11365992" cy="1828800"/>
          </a:xfrm>
        </p:spPr>
        <p:txBody>
          <a:bodyPr anchor="b">
            <a:normAutofit/>
          </a:bodyPr>
          <a:lstStyle>
            <a:lvl1pPr algn="ctr">
              <a:defRPr sz="3600"/>
            </a:lvl1pPr>
          </a:lstStyle>
          <a:p>
            <a:r>
              <a:rPr lang="en-US"/>
              <a:t>Click to edit Master title style</a:t>
            </a:r>
          </a:p>
        </p:txBody>
      </p:sp>
      <p:sp>
        <p:nvSpPr>
          <p:cNvPr id="3" name="Text Placeholder 2"/>
          <p:cNvSpPr>
            <a:spLocks noGrp="1"/>
          </p:cNvSpPr>
          <p:nvPr>
            <p:ph type="body" idx="1"/>
          </p:nvPr>
        </p:nvSpPr>
        <p:spPr>
          <a:xfrm>
            <a:off x="457200" y="4023360"/>
            <a:ext cx="11365992" cy="1828800"/>
          </a:xfrm>
        </p:spPr>
        <p:txBody>
          <a:bodyPr/>
          <a:lstStyle>
            <a:lvl1pPr marL="0" indent="0" algn="ctr">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Slide Number Placeholder 6"/>
          <p:cNvSpPr>
            <a:spLocks noGrp="1"/>
          </p:cNvSpPr>
          <p:nvPr>
            <p:ph type="sldNum" sz="quarter" idx="11"/>
          </p:nvPr>
        </p:nvSpPr>
        <p:spPr/>
        <p:txBody>
          <a:bodyPr/>
          <a:lstStyle/>
          <a:p>
            <a:fld id="{C3F5E514-38EB-4262-A95F-03E9BD4E668F}" type="slidenum">
              <a:rPr lang="en-US" smtClean="0"/>
              <a:pPr/>
              <a:t>‹#›</a:t>
            </a:fld>
            <a:endParaRPr lang="en-US"/>
          </a:p>
        </p:txBody>
      </p:sp>
      <p:sp>
        <p:nvSpPr>
          <p:cNvPr id="6" name="Footer Placeholder 3">
            <a:extLst>
              <a:ext uri="{FF2B5EF4-FFF2-40B4-BE49-F238E27FC236}">
                <a16:creationId xmlns:a16="http://schemas.microsoft.com/office/drawing/2014/main" id="{09488E84-D360-4330-B7D0-6CCCDB033BED}"/>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1874787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88720"/>
            <a:ext cx="5669280" cy="548640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53912" y="1188720"/>
            <a:ext cx="5669280" cy="548640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p>
            <a:fld id="{C3F5E514-38EB-4262-A95F-03E9BD4E668F}" type="slidenum">
              <a:rPr lang="en-US" smtClean="0"/>
              <a:pPr/>
              <a:t>‹#›</a:t>
            </a:fld>
            <a:endParaRPr lang="en-US"/>
          </a:p>
        </p:txBody>
      </p:sp>
      <p:sp>
        <p:nvSpPr>
          <p:cNvPr id="7" name="Footer Placeholder 3">
            <a:extLst>
              <a:ext uri="{FF2B5EF4-FFF2-40B4-BE49-F238E27FC236}">
                <a16:creationId xmlns:a16="http://schemas.microsoft.com/office/drawing/2014/main" id="{C98CD7F4-C6FB-423D-97DA-A1E2A298254A}"/>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2804056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88720"/>
            <a:ext cx="5669280" cy="4572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199" y="1645920"/>
            <a:ext cx="5669280" cy="493776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53912" y="1188720"/>
            <a:ext cx="5669280" cy="4572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53912" y="1645920"/>
            <a:ext cx="5669280" cy="493776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1"/>
          </p:nvPr>
        </p:nvSpPr>
        <p:spPr/>
        <p:txBody>
          <a:bodyPr/>
          <a:lstStyle/>
          <a:p>
            <a:fld id="{C3F5E514-38EB-4262-A95F-03E9BD4E668F}" type="slidenum">
              <a:rPr lang="en-US" smtClean="0"/>
              <a:pPr/>
              <a:t>‹#›</a:t>
            </a:fld>
            <a:endParaRPr lang="en-US"/>
          </a:p>
        </p:txBody>
      </p:sp>
      <p:sp>
        <p:nvSpPr>
          <p:cNvPr id="11" name="Footer Placeholder 3">
            <a:extLst>
              <a:ext uri="{FF2B5EF4-FFF2-40B4-BE49-F238E27FC236}">
                <a16:creationId xmlns:a16="http://schemas.microsoft.com/office/drawing/2014/main" id="{CFDDCF84-2453-4CD0-B599-5CCD10CDB28B}"/>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135803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1"/>
          </p:nvPr>
        </p:nvSpPr>
        <p:spPr/>
        <p:txBody>
          <a:bodyPr/>
          <a:lstStyle/>
          <a:p>
            <a:fld id="{C3F5E514-38EB-4262-A95F-03E9BD4E668F}" type="slidenum">
              <a:rPr lang="en-US" smtClean="0"/>
              <a:pPr/>
              <a:t>‹#›</a:t>
            </a:fld>
            <a:endParaRPr lang="en-US"/>
          </a:p>
        </p:txBody>
      </p:sp>
      <p:sp>
        <p:nvSpPr>
          <p:cNvPr id="5" name="Footer Placeholder 3">
            <a:extLst>
              <a:ext uri="{FF2B5EF4-FFF2-40B4-BE49-F238E27FC236}">
                <a16:creationId xmlns:a16="http://schemas.microsoft.com/office/drawing/2014/main" id="{1C61D888-5590-473F-9701-D538A1952A63}"/>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1810691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C3F5E514-38EB-4262-A95F-03E9BD4E668F}" type="slidenum">
              <a:rPr lang="en-US" smtClean="0"/>
              <a:pPr/>
              <a:t>‹#›</a:t>
            </a:fld>
            <a:endParaRPr lang="en-US"/>
          </a:p>
        </p:txBody>
      </p:sp>
      <p:cxnSp>
        <p:nvCxnSpPr>
          <p:cNvPr id="7" name="Straight Connector 6"/>
          <p:cNvCxnSpPr/>
          <p:nvPr userDrawn="1"/>
        </p:nvCxnSpPr>
        <p:spPr>
          <a:xfrm>
            <a:off x="457200" y="1051560"/>
            <a:ext cx="10332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3">
            <a:extLst>
              <a:ext uri="{FF2B5EF4-FFF2-40B4-BE49-F238E27FC236}">
                <a16:creationId xmlns:a16="http://schemas.microsoft.com/office/drawing/2014/main" id="{79150C9B-A3AE-4656-8CFD-1862265F256F}"/>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3954290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188720"/>
            <a:ext cx="7251192"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188720"/>
            <a:ext cx="4114800" cy="5486400"/>
          </a:xfrm>
        </p:spPr>
        <p:txBody>
          <a:bodyPr>
            <a:normAutofit/>
          </a:bodyPr>
          <a:lstStyle>
            <a:lvl1pPr marL="0" indent="0">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1"/>
          </p:nvPr>
        </p:nvSpPr>
        <p:spPr/>
        <p:txBody>
          <a:bodyPr/>
          <a:lstStyle/>
          <a:p>
            <a:fld id="{C3F5E514-38EB-4262-A95F-03E9BD4E668F}" type="slidenum">
              <a:rPr lang="en-US" smtClean="0"/>
              <a:pPr/>
              <a:t>‹#›</a:t>
            </a:fld>
            <a:endParaRPr lang="en-US"/>
          </a:p>
        </p:txBody>
      </p:sp>
      <p:sp>
        <p:nvSpPr>
          <p:cNvPr id="7" name="Footer Placeholder 3">
            <a:extLst>
              <a:ext uri="{FF2B5EF4-FFF2-40B4-BE49-F238E27FC236}">
                <a16:creationId xmlns:a16="http://schemas.microsoft.com/office/drawing/2014/main" id="{263FB256-3B48-4588-8851-87BAB1C1E9AF}"/>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469414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4" name="Title"/>
          <p:cNvSpPr>
            <a:spLocks noGrp="1"/>
          </p:cNvSpPr>
          <p:nvPr>
            <p:ph type="title"/>
          </p:nvPr>
        </p:nvSpPr>
        <p:spPr/>
        <p:txBody>
          <a:bodyPr/>
          <a:lstStyle/>
          <a:p>
            <a:r>
              <a:rPr lang="en-US"/>
              <a:t>Click to edit Master title style</a:t>
            </a:r>
          </a:p>
        </p:txBody>
      </p:sp>
      <p:sp>
        <p:nvSpPr>
          <p:cNvPr id="5" name="Content1Top"/>
          <p:cNvSpPr>
            <a:spLocks noGrp="1"/>
          </p:cNvSpPr>
          <p:nvPr>
            <p:ph sz="quarter" idx="12"/>
          </p:nvPr>
        </p:nvSpPr>
        <p:spPr>
          <a:xfrm>
            <a:off x="457200" y="1188720"/>
            <a:ext cx="11363325"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2Left"/>
          <p:cNvSpPr>
            <a:spLocks noGrp="1"/>
          </p:cNvSpPr>
          <p:nvPr>
            <p:ph sz="half" idx="2"/>
          </p:nvPr>
        </p:nvSpPr>
        <p:spPr>
          <a:xfrm>
            <a:off x="457200" y="2103120"/>
            <a:ext cx="6373368"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3Right"/>
          <p:cNvSpPr>
            <a:spLocks noGrp="1"/>
          </p:cNvSpPr>
          <p:nvPr>
            <p:ph sz="quarter" idx="4"/>
          </p:nvPr>
        </p:nvSpPr>
        <p:spPr>
          <a:xfrm>
            <a:off x="6858000" y="2103120"/>
            <a:ext cx="4962525"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p:cNvSpPr>
            <a:spLocks noGrp="1"/>
          </p:cNvSpPr>
          <p:nvPr>
            <p:ph type="sldNum" sz="quarter" idx="14"/>
          </p:nvPr>
        </p:nvSpPr>
        <p:spPr/>
        <p:txBody>
          <a:bodyPr/>
          <a:lstStyle/>
          <a:p>
            <a:fld id="{C3F5E514-38EB-4262-A95F-03E9BD4E668F}" type="slidenum">
              <a:rPr lang="en-US" smtClean="0"/>
              <a:pPr/>
              <a:t>‹#›</a:t>
            </a:fld>
            <a:endParaRPr lang="en-US"/>
          </a:p>
        </p:txBody>
      </p:sp>
      <p:sp>
        <p:nvSpPr>
          <p:cNvPr id="8" name="Footer Placeholder 3">
            <a:extLst>
              <a:ext uri="{FF2B5EF4-FFF2-40B4-BE49-F238E27FC236}">
                <a16:creationId xmlns:a16="http://schemas.microsoft.com/office/drawing/2014/main" id="{E78B2EC4-F8EE-42DA-8284-4F45BD097BFE}"/>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1416632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ad Content">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a:bodyPr>
          <a:lstStyle>
            <a:lvl1pPr>
              <a:defRPr sz="3600"/>
            </a:lvl1pPr>
          </a:lstStyle>
          <a:p>
            <a:r>
              <a:rPr lang="en-US"/>
              <a:t>Click to edit Master title style</a:t>
            </a:r>
          </a:p>
        </p:txBody>
      </p:sp>
      <p:sp>
        <p:nvSpPr>
          <p:cNvPr id="3" name="Content1TopLeft"/>
          <p:cNvSpPr>
            <a:spLocks noGrp="1"/>
          </p:cNvSpPr>
          <p:nvPr>
            <p:ph sz="half" idx="1"/>
          </p:nvPr>
        </p:nvSpPr>
        <p:spPr>
          <a:xfrm>
            <a:off x="457200"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2TopRight"/>
          <p:cNvSpPr>
            <a:spLocks noGrp="1"/>
          </p:cNvSpPr>
          <p:nvPr>
            <p:ph sz="half" idx="2"/>
          </p:nvPr>
        </p:nvSpPr>
        <p:spPr>
          <a:xfrm>
            <a:off x="6153912"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3BottomLeft"/>
          <p:cNvSpPr>
            <a:spLocks noGrp="1"/>
          </p:cNvSpPr>
          <p:nvPr>
            <p:ph sz="quarter" idx="13"/>
          </p:nvPr>
        </p:nvSpPr>
        <p:spPr>
          <a:xfrm>
            <a:off x="457200" y="3840480"/>
            <a:ext cx="5669280" cy="265176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4BottomRight"/>
          <p:cNvSpPr>
            <a:spLocks noGrp="1"/>
          </p:cNvSpPr>
          <p:nvPr>
            <p:ph sz="quarter" idx="14"/>
          </p:nvPr>
        </p:nvSpPr>
        <p:spPr>
          <a:xfrm>
            <a:off x="6153912" y="3840480"/>
            <a:ext cx="5669280" cy="265176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6"/>
          </p:nvPr>
        </p:nvSpPr>
        <p:spPr/>
        <p:txBody>
          <a:bodyPr/>
          <a:lstStyle/>
          <a:p>
            <a:fld id="{C3F5E514-38EB-4262-A95F-03E9BD4E668F}" type="slidenum">
              <a:rPr lang="en-US" smtClean="0"/>
              <a:pPr/>
              <a:t>‹#›</a:t>
            </a:fld>
            <a:endParaRPr lang="en-US"/>
          </a:p>
        </p:txBody>
      </p:sp>
      <p:sp>
        <p:nvSpPr>
          <p:cNvPr id="10" name="Footer Placeholder 3">
            <a:extLst>
              <a:ext uri="{FF2B5EF4-FFF2-40B4-BE49-F238E27FC236}">
                <a16:creationId xmlns:a16="http://schemas.microsoft.com/office/drawing/2014/main" id="{7CA5BE94-D6A0-402A-89DA-AF358D5B97AE}"/>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64051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182880"/>
            <a:ext cx="11274552" cy="731520"/>
          </a:xfrm>
        </p:spPr>
        <p:txBody>
          <a:bodyPr/>
          <a:lstStyle>
            <a:lvl1pPr algn="ctr">
              <a:defRPr/>
            </a:lvl1pPr>
          </a:lstStyle>
          <a:p>
            <a:r>
              <a:rPr lang="en-US"/>
              <a:t>Click to edit Master title style</a:t>
            </a:r>
          </a:p>
        </p:txBody>
      </p:sp>
      <p:sp>
        <p:nvSpPr>
          <p:cNvPr id="4" name="Slide Number Placeholder 3"/>
          <p:cNvSpPr>
            <a:spLocks noGrp="1"/>
          </p:cNvSpPr>
          <p:nvPr>
            <p:ph type="sldNum" sz="quarter" idx="11"/>
          </p:nvPr>
        </p:nvSpPr>
        <p:spPr/>
        <p:txBody>
          <a:bodyPr/>
          <a:lstStyle/>
          <a:p>
            <a:fld id="{C3F5E514-38EB-4262-A95F-03E9BD4E668F}" type="slidenum">
              <a:rPr lang="en-US" smtClean="0"/>
              <a:pPr/>
              <a:t>‹#›</a:t>
            </a:fld>
            <a:endParaRPr lang="en-US"/>
          </a:p>
        </p:txBody>
      </p:sp>
      <p:sp>
        <p:nvSpPr>
          <p:cNvPr id="5" name="Footer Placeholder 3">
            <a:extLst>
              <a:ext uri="{FF2B5EF4-FFF2-40B4-BE49-F238E27FC236}">
                <a16:creationId xmlns:a16="http://schemas.microsoft.com/office/drawing/2014/main" id="{CAF9190D-19B7-4551-839A-1EAE22F395AB}"/>
              </a:ext>
            </a:extLst>
          </p:cNvPr>
          <p:cNvSpPr>
            <a:spLocks noGrp="1"/>
          </p:cNvSpPr>
          <p:nvPr>
            <p:ph type="ftr" sz="quarter" idx="10"/>
          </p:nvPr>
        </p:nvSpPr>
        <p:spPr>
          <a:xfrm>
            <a:off x="3750690" y="6583680"/>
            <a:ext cx="4690621" cy="182880"/>
          </a:xfr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3537757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182880"/>
            <a:ext cx="11274552" cy="731520"/>
          </a:xfrm>
        </p:spPr>
        <p:txBody>
          <a:bodyPr/>
          <a:lstStyle>
            <a:lvl1pPr algn="ctr">
              <a:defRPr/>
            </a:lvl1pPr>
          </a:lstStyle>
          <a:p>
            <a:r>
              <a:rPr lang="en-US"/>
              <a:t>Click to edit Master title style</a:t>
            </a: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97273" y="1417320"/>
            <a:ext cx="3997459" cy="4023360"/>
          </a:xfrm>
          <a:prstGeom prst="rect">
            <a:avLst/>
          </a:prstGeom>
        </p:spPr>
      </p:pic>
      <p:sp>
        <p:nvSpPr>
          <p:cNvPr id="5" name="Slide Number Placeholder 4"/>
          <p:cNvSpPr>
            <a:spLocks noGrp="1"/>
          </p:cNvSpPr>
          <p:nvPr>
            <p:ph type="sldNum" sz="quarter" idx="11"/>
          </p:nvPr>
        </p:nvSpPr>
        <p:spPr/>
        <p:txBody>
          <a:bodyPr/>
          <a:lstStyle/>
          <a:p>
            <a:fld id="{C3F5E514-38EB-4262-A95F-03E9BD4E668F}" type="slidenum">
              <a:rPr lang="en-US" smtClean="0"/>
              <a:pPr/>
              <a:t>‹#›</a:t>
            </a:fld>
            <a:endParaRPr lang="en-US"/>
          </a:p>
        </p:txBody>
      </p:sp>
      <p:sp>
        <p:nvSpPr>
          <p:cNvPr id="6" name="Footer Placeholder 3">
            <a:extLst>
              <a:ext uri="{FF2B5EF4-FFF2-40B4-BE49-F238E27FC236}">
                <a16:creationId xmlns:a16="http://schemas.microsoft.com/office/drawing/2014/main" id="{14C39C3C-3EC1-46A4-8AFE-922B89125EC6}"/>
              </a:ext>
            </a:extLst>
          </p:cNvPr>
          <p:cNvSpPr txBox="1">
            <a:spLocks/>
          </p:cNvSpPr>
          <p:nvPr userDrawn="1"/>
        </p:nvSpPr>
        <p:spPr>
          <a:xfrm>
            <a:off x="3750690" y="6583680"/>
            <a:ext cx="4690621" cy="1828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chemeClr val="tx1">
                    <a:lumMod val="65000"/>
                  </a:schemeClr>
                </a:solidFill>
              </a:rPr>
              <a:t>Pre-Decisional. For planning and discussion purposes only.</a:t>
            </a:r>
            <a:endParaRPr lang="en-US" sz="900" dirty="0">
              <a:solidFill>
                <a:schemeClr val="tx1">
                  <a:lumMod val="65000"/>
                </a:schemeClr>
              </a:solidFill>
            </a:endParaRPr>
          </a:p>
        </p:txBody>
      </p:sp>
    </p:spTree>
    <p:extLst>
      <p:ext uri="{BB962C8B-B14F-4D97-AF65-F5344CB8AC3E}">
        <p14:creationId xmlns:p14="http://schemas.microsoft.com/office/powerpoint/2010/main" val="1619937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Custom Layout">
    <p:bg>
      <p:bgPr>
        <a:gradFill>
          <a:gsLst>
            <a:gs pos="81987">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pic>
        <p:nvPicPr>
          <p:cNvPr id="24" name="Content Placeholder 14">
            <a:extLst>
              <a:ext uri="{FF2B5EF4-FFF2-40B4-BE49-F238E27FC236}">
                <a16:creationId xmlns:a16="http://schemas.microsoft.com/office/drawing/2014/main" id="{BD0D7128-6130-EE47-90ED-D45A35B4385D}"/>
              </a:ext>
            </a:extLst>
          </p:cNvPr>
          <p:cNvPicPr>
            <a:picLocks noChangeAspect="1"/>
          </p:cNvPicPr>
          <p:nvPr userDrawn="1"/>
        </p:nvPicPr>
        <p:blipFill>
          <a:blip r:embed="rId2" cstate="print">
            <a:alphaModFix amt="33000"/>
            <a:extLst>
              <a:ext uri="{BEBA8EAE-BF5A-486C-A8C5-ECC9F3942E4B}">
                <a14:imgProps xmlns:a14="http://schemas.microsoft.com/office/drawing/2010/main">
                  <a14:imgLayer r:embed="rId3">
                    <a14:imgEffect>
                      <a14:brightnessContrast bright="-57000"/>
                    </a14:imgEffect>
                  </a14:imgLayer>
                </a14:imgProps>
              </a:ext>
              <a:ext uri="{28A0092B-C50C-407E-A947-70E740481C1C}">
                <a14:useLocalDpi xmlns:a14="http://schemas.microsoft.com/office/drawing/2010/main" val="0"/>
              </a:ext>
            </a:extLst>
          </a:blip>
          <a:srcRect/>
          <a:stretch/>
        </p:blipFill>
        <p:spPr>
          <a:xfrm>
            <a:off x="-6228" y="3074"/>
            <a:ext cx="12192000" cy="6854926"/>
          </a:xfrm>
          <a:prstGeom prst="rect">
            <a:avLst/>
          </a:prstGeom>
        </p:spPr>
      </p:pic>
      <p:pic>
        <p:nvPicPr>
          <p:cNvPr id="6" name="Content Placeholder 14">
            <a:extLst>
              <a:ext uri="{FF2B5EF4-FFF2-40B4-BE49-F238E27FC236}">
                <a16:creationId xmlns:a16="http://schemas.microsoft.com/office/drawing/2014/main" id="{14AC0A97-7D79-3DBE-FB53-A9EBFD806E06}"/>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4455845" y="-6350"/>
            <a:ext cx="7732295" cy="6853863"/>
          </a:xfrm>
          <a:prstGeom prst="rect">
            <a:avLst/>
          </a:prstGeom>
        </p:spPr>
      </p:pic>
      <p:sp>
        <p:nvSpPr>
          <p:cNvPr id="7" name="Rectangle 6">
            <a:extLst>
              <a:ext uri="{FF2B5EF4-FFF2-40B4-BE49-F238E27FC236}">
                <a16:creationId xmlns:a16="http://schemas.microsoft.com/office/drawing/2014/main" id="{F5F19E97-D266-0158-DB58-8B80C6AE8445}"/>
              </a:ext>
            </a:extLst>
          </p:cNvPr>
          <p:cNvSpPr/>
          <p:nvPr userDrawn="1"/>
        </p:nvSpPr>
        <p:spPr>
          <a:xfrm>
            <a:off x="-1" y="0"/>
            <a:ext cx="8784040" cy="6859155"/>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51E83F98-B388-2594-BACB-E3DB652C97D5}"/>
              </a:ext>
            </a:extLst>
          </p:cNvPr>
          <p:cNvSpPr>
            <a:spLocks noGrp="1"/>
          </p:cNvSpPr>
          <p:nvPr>
            <p:ph type="title" hasCustomPrompt="1"/>
          </p:nvPr>
        </p:nvSpPr>
        <p:spPr>
          <a:xfrm>
            <a:off x="1003661" y="1052108"/>
            <a:ext cx="6910627" cy="1164882"/>
          </a:xfrm>
        </p:spPr>
        <p:txBody>
          <a:bodyPr anchor="b">
            <a:noAutofit/>
          </a:bodyPr>
          <a:lstStyle/>
          <a:p>
            <a:r>
              <a:rPr lang="en-US" dirty="0"/>
              <a:t>Click to edit title style</a:t>
            </a:r>
          </a:p>
        </p:txBody>
      </p:sp>
      <p:sp>
        <p:nvSpPr>
          <p:cNvPr id="13" name="Oval 12">
            <a:extLst>
              <a:ext uri="{FF2B5EF4-FFF2-40B4-BE49-F238E27FC236}">
                <a16:creationId xmlns:a16="http://schemas.microsoft.com/office/drawing/2014/main" id="{FAEE2076-2104-00E8-4FC5-D2D1939662A8}"/>
              </a:ext>
            </a:extLst>
          </p:cNvPr>
          <p:cNvSpPr/>
          <p:nvPr userDrawn="1"/>
        </p:nvSpPr>
        <p:spPr>
          <a:xfrm>
            <a:off x="1876516" y="842493"/>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4" name="Oval 13">
            <a:extLst>
              <a:ext uri="{FF2B5EF4-FFF2-40B4-BE49-F238E27FC236}">
                <a16:creationId xmlns:a16="http://schemas.microsoft.com/office/drawing/2014/main" id="{529EA78E-CF91-A313-1EA3-1B737189BE6A}"/>
              </a:ext>
            </a:extLst>
          </p:cNvPr>
          <p:cNvSpPr/>
          <p:nvPr userDrawn="1"/>
        </p:nvSpPr>
        <p:spPr>
          <a:xfrm>
            <a:off x="3272500" y="5713197"/>
            <a:ext cx="144379" cy="144379"/>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1" name="Text Placeholder 19">
            <a:extLst>
              <a:ext uri="{FF2B5EF4-FFF2-40B4-BE49-F238E27FC236}">
                <a16:creationId xmlns:a16="http://schemas.microsoft.com/office/drawing/2014/main" id="{BC4BAB7B-AB4F-FB57-387C-7A8618043E21}"/>
              </a:ext>
            </a:extLst>
          </p:cNvPr>
          <p:cNvSpPr>
            <a:spLocks noGrp="1"/>
          </p:cNvSpPr>
          <p:nvPr>
            <p:ph type="body" sz="quarter" idx="30"/>
          </p:nvPr>
        </p:nvSpPr>
        <p:spPr>
          <a:xfrm>
            <a:off x="1025623" y="2530837"/>
            <a:ext cx="6888665" cy="961087"/>
          </a:xfrm>
        </p:spPr>
        <p:txBody>
          <a:bodyPr>
            <a:noAutofit/>
          </a:bodyPr>
          <a:lstStyle>
            <a:lvl1pPr>
              <a:lnSpc>
                <a:spcPct val="140000"/>
              </a:lnSpc>
              <a:defRPr sz="2000"/>
            </a:lvl1pPr>
          </a:lstStyle>
          <a:p>
            <a:pPr lvl="0"/>
            <a:r>
              <a:rPr lang="en-US"/>
              <a:t>Click to edit Master text styles</a:t>
            </a:r>
          </a:p>
        </p:txBody>
      </p:sp>
      <p:sp>
        <p:nvSpPr>
          <p:cNvPr id="18" name="Text Placeholder 5">
            <a:extLst>
              <a:ext uri="{FF2B5EF4-FFF2-40B4-BE49-F238E27FC236}">
                <a16:creationId xmlns:a16="http://schemas.microsoft.com/office/drawing/2014/main" id="{7512376E-E81C-EEBC-A5F9-53785637088E}"/>
              </a:ext>
            </a:extLst>
          </p:cNvPr>
          <p:cNvSpPr>
            <a:spLocks noGrp="1"/>
          </p:cNvSpPr>
          <p:nvPr>
            <p:ph type="body" sz="quarter" idx="28" hasCustomPrompt="1"/>
          </p:nvPr>
        </p:nvSpPr>
        <p:spPr>
          <a:xfrm>
            <a:off x="1025624" y="3617963"/>
            <a:ext cx="6888665" cy="2241805"/>
          </a:xfrm>
        </p:spPr>
        <p:txBody>
          <a:bodyPr anchor="t">
            <a:noAutofit/>
          </a:bodyPr>
          <a:lstStyle>
            <a:lvl1pPr marL="285750" marR="0" indent="-285750" algn="l" defTabSz="914400" rtl="0" eaLnBrk="1" fontAlgn="auto" latinLnBrk="0" hangingPunct="1">
              <a:lnSpc>
                <a:spcPct val="150000"/>
              </a:lnSpc>
              <a:spcBef>
                <a:spcPts val="1000"/>
              </a:spcBef>
              <a:spcAft>
                <a:spcPts val="0"/>
              </a:spcAft>
              <a:buClr>
                <a:schemeClr val="accent6"/>
              </a:buClr>
              <a:buSzTx/>
              <a:buFont typeface="Arial" panose="020B0604020202020204" pitchFamily="34" charset="0"/>
              <a:buChar char="•"/>
              <a:tabLst/>
              <a:defRPr sz="1600">
                <a:solidFill>
                  <a:schemeClr val="bg1"/>
                </a:solidFill>
                <a:latin typeface="+mn-lt"/>
                <a:cs typeface="Biome" panose="020B0503030204020804" pitchFamily="34" charset="0"/>
              </a:defRPr>
            </a:lvl1pPr>
          </a:lstStyle>
          <a:p>
            <a:pPr marL="285750" marR="0" lvl="0" indent="-285750" algn="l" defTabSz="914400" rtl="0" eaLnBrk="1" fontAlgn="auto" latinLnBrk="0" hangingPunct="1">
              <a:lnSpc>
                <a:spcPct val="100000"/>
              </a:lnSpc>
              <a:spcBef>
                <a:spcPts val="1000"/>
              </a:spcBef>
              <a:spcAft>
                <a:spcPts val="0"/>
              </a:spcAft>
              <a:buClr>
                <a:schemeClr val="accent6"/>
              </a:buClr>
              <a:buSzTx/>
              <a:tabLst/>
              <a:defRPr/>
            </a:pPr>
            <a:r>
              <a:rPr lang="en-US" dirty="0">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tabLst/>
              <a:defRPr/>
            </a:pPr>
            <a:r>
              <a:rPr lang="en-US" dirty="0">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buFont typeface="Arial" panose="020B0604020202020204" pitchFamily="34" charset="0"/>
              <a:buChar char="•"/>
              <a:tabLst/>
              <a:defRPr/>
            </a:pPr>
            <a:r>
              <a:rPr lang="en-US" dirty="0">
                <a:solidFill>
                  <a:schemeClr val="bg1"/>
                </a:solidFill>
              </a:rPr>
              <a:t>Click to edit master text style</a:t>
            </a:r>
          </a:p>
          <a:p>
            <a:pPr marL="285750" marR="0" lvl="0" indent="-285750" algn="l" defTabSz="914400" rtl="0" eaLnBrk="1" fontAlgn="auto" latinLnBrk="0" hangingPunct="1">
              <a:lnSpc>
                <a:spcPct val="100000"/>
              </a:lnSpc>
              <a:spcBef>
                <a:spcPts val="1000"/>
              </a:spcBef>
              <a:spcAft>
                <a:spcPts val="0"/>
              </a:spcAft>
              <a:buClr>
                <a:schemeClr val="accent6"/>
              </a:buClr>
              <a:buSzTx/>
              <a:tabLst/>
              <a:defRPr/>
            </a:pPr>
            <a:endParaRPr lang="en-US" dirty="0">
              <a:solidFill>
                <a:schemeClr val="bg1"/>
              </a:solidFill>
            </a:endParaRPr>
          </a:p>
          <a:p>
            <a:endParaRPr lang="en-US" dirty="0">
              <a:solidFill>
                <a:schemeClr val="bg1"/>
              </a:solidFill>
            </a:endParaRPr>
          </a:p>
          <a:p>
            <a:endParaRPr lang="en-US" dirty="0">
              <a:solidFill>
                <a:schemeClr val="bg1"/>
              </a:solidFill>
            </a:endParaRPr>
          </a:p>
        </p:txBody>
      </p:sp>
      <p:cxnSp>
        <p:nvCxnSpPr>
          <p:cNvPr id="15" name="Straight Connector 14">
            <a:extLst>
              <a:ext uri="{FF2B5EF4-FFF2-40B4-BE49-F238E27FC236}">
                <a16:creationId xmlns:a16="http://schemas.microsoft.com/office/drawing/2014/main" id="{A67E9B3C-3EC9-30D0-6EEC-FFD2F1067447}"/>
              </a:ext>
            </a:extLst>
          </p:cNvPr>
          <p:cNvCxnSpPr>
            <a:cxnSpLocks/>
          </p:cNvCxnSpPr>
          <p:nvPr userDrawn="1"/>
        </p:nvCxnSpPr>
        <p:spPr>
          <a:xfrm>
            <a:off x="-12590" y="2359726"/>
            <a:ext cx="5320086" cy="0"/>
          </a:xfrm>
          <a:prstGeom prst="line">
            <a:avLst/>
          </a:prstGeom>
          <a:ln w="25400">
            <a:gradFill>
              <a:gsLst>
                <a:gs pos="0">
                  <a:schemeClr val="accent4">
                    <a:lumMod val="50000"/>
                  </a:schemeClr>
                </a:gs>
                <a:gs pos="100000">
                  <a:schemeClr val="accent6"/>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CB971EAC-E57B-EF86-ED6F-AE35987CDF0C}"/>
              </a:ext>
            </a:extLst>
          </p:cNvPr>
          <p:cNvSpPr>
            <a:spLocks noGrp="1"/>
          </p:cNvSpPr>
          <p:nvPr>
            <p:ph type="ftr" sz="quarter" idx="11"/>
          </p:nvPr>
        </p:nvSpPr>
        <p:spPr>
          <a:xfrm>
            <a:off x="336405" y="6237287"/>
            <a:ext cx="4114800" cy="365125"/>
          </a:xfrm>
        </p:spPr>
        <p:txBody>
          <a:bodyPr>
            <a:noAutofit/>
          </a:bodyPr>
          <a:lstStyle>
            <a:lvl1pPr algn="l">
              <a:defRPr sz="1200" spc="0">
                <a:solidFill>
                  <a:schemeClr val="bg1"/>
                </a:solidFill>
              </a:defRPr>
            </a:lvl1pPr>
          </a:lstStyle>
          <a:p>
            <a:r>
              <a:rPr lang="en-US"/>
              <a:t>Pre-decisional, for planning and discussion purposes only.</a:t>
            </a:r>
            <a:endParaRPr lang="en-US" dirty="0"/>
          </a:p>
        </p:txBody>
      </p:sp>
      <p:sp>
        <p:nvSpPr>
          <p:cNvPr id="19" name="Slide Number Placeholder 5">
            <a:extLst>
              <a:ext uri="{FF2B5EF4-FFF2-40B4-BE49-F238E27FC236}">
                <a16:creationId xmlns:a16="http://schemas.microsoft.com/office/drawing/2014/main" id="{8A0ED8DF-4F9C-BDFE-68ED-49B03A5441CE}"/>
              </a:ext>
            </a:extLst>
          </p:cNvPr>
          <p:cNvSpPr>
            <a:spLocks noGrp="1"/>
          </p:cNvSpPr>
          <p:nvPr>
            <p:ph type="sldNum" sz="quarter" idx="12"/>
          </p:nvPr>
        </p:nvSpPr>
        <p:spPr>
          <a:xfrm>
            <a:off x="9140971" y="6226198"/>
            <a:ext cx="2743200" cy="365125"/>
          </a:xfrm>
        </p:spPr>
        <p:txBody>
          <a:bodyPr>
            <a:noAutofit/>
          </a:bodyPr>
          <a:lstStyle>
            <a:lvl1pPr>
              <a:defRPr sz="1200">
                <a:solidFill>
                  <a:schemeClr val="bg1"/>
                </a:solidFill>
              </a:defRPr>
            </a:lvl1pPr>
          </a:lstStyle>
          <a:p>
            <a:fld id="{FE024F78-56A6-7740-B68D-8D4D026EDF3F}" type="slidenum">
              <a:rPr lang="en-US" smtClean="0"/>
              <a:pPr/>
              <a:t>‹#›</a:t>
            </a:fld>
            <a:endParaRPr lang="en-US" dirty="0"/>
          </a:p>
        </p:txBody>
      </p:sp>
      <p:sp>
        <p:nvSpPr>
          <p:cNvPr id="16" name="Graphic 12">
            <a:extLst>
              <a:ext uri="{FF2B5EF4-FFF2-40B4-BE49-F238E27FC236}">
                <a16:creationId xmlns:a16="http://schemas.microsoft.com/office/drawing/2014/main" id="{44BC0460-E5E3-23E3-6335-36CF4BEB87F3}"/>
              </a:ext>
            </a:extLst>
          </p:cNvPr>
          <p:cNvSpPr/>
          <p:nvPr userDrawn="1"/>
        </p:nvSpPr>
        <p:spPr>
          <a:xfrm>
            <a:off x="2360199" y="596691"/>
            <a:ext cx="100584" cy="100584"/>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endParaRPr lang="en-US" dirty="0"/>
          </a:p>
        </p:txBody>
      </p:sp>
    </p:spTree>
    <p:extLst>
      <p:ext uri="{BB962C8B-B14F-4D97-AF65-F5344CB8AC3E}">
        <p14:creationId xmlns:p14="http://schemas.microsoft.com/office/powerpoint/2010/main" val="26518747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3657600" y="1280160"/>
            <a:ext cx="7315200" cy="1828800"/>
          </a:xfrm>
        </p:spPr>
        <p:txBody>
          <a:bodyPr anchor="ctr">
            <a:normAutofit/>
          </a:bodyPr>
          <a:lstStyle>
            <a:lvl1pPr algn="l">
              <a:defRPr sz="3600"/>
            </a:lvl1pPr>
          </a:lstStyle>
          <a:p>
            <a:r>
              <a:rPr lang="en-US"/>
              <a:t>Click to edit Master title style</a:t>
            </a:r>
          </a:p>
        </p:txBody>
      </p:sp>
      <p:sp>
        <p:nvSpPr>
          <p:cNvPr id="3" name="Subtitle 2"/>
          <p:cNvSpPr>
            <a:spLocks noGrp="1"/>
          </p:cNvSpPr>
          <p:nvPr>
            <p:ph type="subTitle" idx="1"/>
          </p:nvPr>
        </p:nvSpPr>
        <p:spPr>
          <a:xfrm>
            <a:off x="3657600" y="3108960"/>
            <a:ext cx="7315200" cy="1371600"/>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994" y="5120640"/>
            <a:ext cx="1428751" cy="1371600"/>
          </a:xfrm>
          <a:prstGeom prst="rect">
            <a:avLst/>
          </a:prstGeom>
        </p:spPr>
      </p:pic>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509760" y="822960"/>
            <a:ext cx="457200" cy="457200"/>
          </a:xfrm>
          <a:prstGeom prst="ellipse">
            <a:avLst/>
          </a:prstGeom>
        </p:spPr>
      </p:pic>
      <p:pic>
        <p:nvPicPr>
          <p:cNvPr id="16" name="Picture 15"/>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29028" y="3657600"/>
            <a:ext cx="10265535" cy="3265714"/>
          </a:xfrm>
          <a:prstGeom prst="rect">
            <a:avLst/>
          </a:prstGeom>
        </p:spPr>
      </p:pic>
      <p:pic>
        <p:nvPicPr>
          <p:cNvPr id="11" name="Picture 10"/>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8328" y="210312"/>
            <a:ext cx="3200400" cy="3221137"/>
          </a:xfrm>
          <a:prstGeom prst="rect">
            <a:avLst/>
          </a:prstGeom>
        </p:spPr>
      </p:pic>
    </p:spTree>
    <p:extLst>
      <p:ext uri="{BB962C8B-B14F-4D97-AF65-F5344CB8AC3E}">
        <p14:creationId xmlns:p14="http://schemas.microsoft.com/office/powerpoint/2010/main" val="77224020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p>
        </p:txBody>
      </p:sp>
      <p:sp>
        <p:nvSpPr>
          <p:cNvPr id="8" name="Footer Placeholder 7"/>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9" name="Slide Number Placeholder 8"/>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2765049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11365992" cy="1828800"/>
          </a:xfrm>
        </p:spPr>
        <p:txBody>
          <a:bodyPr anchor="b">
            <a:normAutofit/>
          </a:bodyPr>
          <a:lstStyle>
            <a:lvl1pPr algn="ctr">
              <a:defRPr sz="3600"/>
            </a:lvl1pPr>
          </a:lstStyle>
          <a:p>
            <a:r>
              <a:rPr lang="en-US"/>
              <a:t>Click to edit Master title style</a:t>
            </a:r>
          </a:p>
        </p:txBody>
      </p:sp>
      <p:sp>
        <p:nvSpPr>
          <p:cNvPr id="3" name="Text Placeholder 2"/>
          <p:cNvSpPr>
            <a:spLocks noGrp="1"/>
          </p:cNvSpPr>
          <p:nvPr>
            <p:ph type="body" idx="1"/>
          </p:nvPr>
        </p:nvSpPr>
        <p:spPr>
          <a:xfrm>
            <a:off x="457200" y="4023360"/>
            <a:ext cx="11365992" cy="1828800"/>
          </a:xfrm>
        </p:spPr>
        <p:txBody>
          <a:bodyPr/>
          <a:lstStyle>
            <a:lvl1pPr marL="0" indent="0" algn="ctr">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ooter Placeholder 6"/>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8" name="Slide Number Placeholder 7"/>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31468734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88720"/>
            <a:ext cx="5669280" cy="548640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53912" y="1188720"/>
            <a:ext cx="5669280" cy="548640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9" name="Slide Number Placeholder 8"/>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2400622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88720"/>
            <a:ext cx="5669280" cy="4572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199" y="1645920"/>
            <a:ext cx="5669280" cy="493776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53912" y="1188720"/>
            <a:ext cx="5669280" cy="4572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53912" y="1645920"/>
            <a:ext cx="5669280" cy="493776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p:cNvSpPr>
            <a:spLocks noGrp="1"/>
          </p:cNvSpPr>
          <p:nvPr>
            <p:ph type="title"/>
          </p:nvPr>
        </p:nvSpPr>
        <p:spPr/>
        <p:txBody>
          <a:bodyPr/>
          <a:lstStyle/>
          <a:p>
            <a:r>
              <a:rPr lang="en-US"/>
              <a:t>Click to edit Master title style</a:t>
            </a:r>
          </a:p>
        </p:txBody>
      </p:sp>
      <p:sp>
        <p:nvSpPr>
          <p:cNvPr id="7" name="Footer Placeholder 6"/>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8" name="Slide Number Placeholder 7"/>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9839680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4" name="Slide Number Placeholder 3"/>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625747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4" name="Slide Number Placeholder 3"/>
          <p:cNvSpPr>
            <a:spLocks noGrp="1"/>
          </p:cNvSpPr>
          <p:nvPr>
            <p:ph type="sldNum" sz="quarter" idx="12"/>
          </p:nvPr>
        </p:nvSpPr>
        <p:spPr/>
        <p:txBody>
          <a:bodyPr/>
          <a:lstStyle/>
          <a:p>
            <a:fld id="{C3F5E514-38EB-4262-A95F-03E9BD4E668F}" type="slidenum">
              <a:rPr lang="en-US" smtClean="0"/>
              <a:pPr/>
              <a:t>‹#›</a:t>
            </a:fld>
            <a:endParaRPr lang="en-US"/>
          </a:p>
        </p:txBody>
      </p:sp>
      <p:cxnSp>
        <p:nvCxnSpPr>
          <p:cNvPr id="8" name="Straight Connector 7"/>
          <p:cNvCxnSpPr/>
          <p:nvPr userDrawn="1"/>
        </p:nvCxnSpPr>
        <p:spPr>
          <a:xfrm>
            <a:off x="411480" y="1051560"/>
            <a:ext cx="10424160"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9855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188720"/>
            <a:ext cx="7251192"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188720"/>
            <a:ext cx="4114800" cy="5486400"/>
          </a:xfrm>
        </p:spPr>
        <p:txBody>
          <a:bodyPr>
            <a:normAutofit/>
          </a:bodyPr>
          <a:lstStyle>
            <a:lvl1pPr marL="0" indent="0">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6" name="Slide Number Placeholder 5"/>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6686732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4" name="Title"/>
          <p:cNvSpPr>
            <a:spLocks noGrp="1"/>
          </p:cNvSpPr>
          <p:nvPr>
            <p:ph type="title"/>
          </p:nvPr>
        </p:nvSpPr>
        <p:spPr/>
        <p:txBody>
          <a:bodyPr/>
          <a:lstStyle/>
          <a:p>
            <a:r>
              <a:rPr lang="en-US"/>
              <a:t>Click to edit Master title style</a:t>
            </a:r>
          </a:p>
        </p:txBody>
      </p:sp>
      <p:sp>
        <p:nvSpPr>
          <p:cNvPr id="5" name="Content1Top"/>
          <p:cNvSpPr>
            <a:spLocks noGrp="1"/>
          </p:cNvSpPr>
          <p:nvPr>
            <p:ph sz="quarter" idx="12"/>
          </p:nvPr>
        </p:nvSpPr>
        <p:spPr>
          <a:xfrm>
            <a:off x="457200" y="1188720"/>
            <a:ext cx="11363325"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2Left"/>
          <p:cNvSpPr>
            <a:spLocks noGrp="1"/>
          </p:cNvSpPr>
          <p:nvPr>
            <p:ph sz="half" idx="2"/>
          </p:nvPr>
        </p:nvSpPr>
        <p:spPr>
          <a:xfrm>
            <a:off x="457200" y="2103120"/>
            <a:ext cx="6373368"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3Right"/>
          <p:cNvSpPr>
            <a:spLocks noGrp="1"/>
          </p:cNvSpPr>
          <p:nvPr>
            <p:ph sz="quarter" idx="4"/>
          </p:nvPr>
        </p:nvSpPr>
        <p:spPr>
          <a:xfrm>
            <a:off x="6858000" y="2103120"/>
            <a:ext cx="4962525"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4"/>
          </p:nvPr>
        </p:nvSpPr>
        <p:spPr/>
        <p:txBody>
          <a:bodyPr/>
          <a:lstStyle/>
          <a:p>
            <a:r>
              <a:rPr lang="en-US" i="1"/>
              <a:t>Unify</a:t>
            </a:r>
            <a:r>
              <a:rPr lang="en-US"/>
              <a:t>  |  </a:t>
            </a:r>
            <a:r>
              <a:rPr lang="en-US" i="1"/>
              <a:t>Explore</a:t>
            </a:r>
            <a:r>
              <a:rPr lang="en-US"/>
              <a:t>  |  </a:t>
            </a:r>
            <a:r>
              <a:rPr lang="en-US" i="1"/>
              <a:t>Discover</a:t>
            </a:r>
          </a:p>
        </p:txBody>
      </p:sp>
      <p:sp>
        <p:nvSpPr>
          <p:cNvPr id="7" name="Slide Number Placeholder 6"/>
          <p:cNvSpPr>
            <a:spLocks noGrp="1"/>
          </p:cNvSpPr>
          <p:nvPr>
            <p:ph type="sldNum" sz="quarter" idx="15"/>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676349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ad Content">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a:bodyPr>
          <a:lstStyle>
            <a:lvl1pPr>
              <a:defRPr sz="3600"/>
            </a:lvl1pPr>
          </a:lstStyle>
          <a:p>
            <a:r>
              <a:rPr lang="en-US"/>
              <a:t>Click to edit Master title style</a:t>
            </a:r>
          </a:p>
        </p:txBody>
      </p:sp>
      <p:sp>
        <p:nvSpPr>
          <p:cNvPr id="3" name="Content1TopLeft"/>
          <p:cNvSpPr>
            <a:spLocks noGrp="1"/>
          </p:cNvSpPr>
          <p:nvPr>
            <p:ph sz="half" idx="1"/>
          </p:nvPr>
        </p:nvSpPr>
        <p:spPr>
          <a:xfrm>
            <a:off x="457200"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2TopRight"/>
          <p:cNvSpPr>
            <a:spLocks noGrp="1"/>
          </p:cNvSpPr>
          <p:nvPr>
            <p:ph sz="half" idx="2"/>
          </p:nvPr>
        </p:nvSpPr>
        <p:spPr>
          <a:xfrm>
            <a:off x="6153912"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3BottomLeft"/>
          <p:cNvSpPr>
            <a:spLocks noGrp="1"/>
          </p:cNvSpPr>
          <p:nvPr>
            <p:ph sz="quarter" idx="13"/>
          </p:nvPr>
        </p:nvSpPr>
        <p:spPr>
          <a:xfrm>
            <a:off x="457200" y="3840480"/>
            <a:ext cx="5669280" cy="265176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4BottomRight"/>
          <p:cNvSpPr>
            <a:spLocks noGrp="1"/>
          </p:cNvSpPr>
          <p:nvPr>
            <p:ph sz="quarter" idx="14"/>
          </p:nvPr>
        </p:nvSpPr>
        <p:spPr>
          <a:xfrm>
            <a:off x="6153912" y="3840480"/>
            <a:ext cx="5669280" cy="265176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6"/>
          </p:nvPr>
        </p:nvSpPr>
        <p:spPr/>
        <p:txBody>
          <a:bodyPr/>
          <a:lstStyle/>
          <a:p>
            <a:r>
              <a:rPr lang="en-US" i="1"/>
              <a:t>Unify</a:t>
            </a:r>
            <a:r>
              <a:rPr lang="en-US"/>
              <a:t>  |  </a:t>
            </a:r>
            <a:r>
              <a:rPr lang="en-US" i="1"/>
              <a:t>Explore</a:t>
            </a:r>
            <a:r>
              <a:rPr lang="en-US"/>
              <a:t>  |  </a:t>
            </a:r>
            <a:r>
              <a:rPr lang="en-US" i="1"/>
              <a:t>Discover</a:t>
            </a:r>
          </a:p>
        </p:txBody>
      </p:sp>
      <p:sp>
        <p:nvSpPr>
          <p:cNvPr id="7" name="Slide Number Placeholder 6"/>
          <p:cNvSpPr>
            <a:spLocks noGrp="1"/>
          </p:cNvSpPr>
          <p:nvPr>
            <p:ph type="sldNum" sz="quarter" idx="17"/>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538447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182880"/>
            <a:ext cx="11274552" cy="731520"/>
          </a:xfrm>
        </p:spPr>
        <p:txBody>
          <a:bodyPr/>
          <a:lstStyle>
            <a:lvl1pPr algn="ctr">
              <a:defRPr/>
            </a:lvl1pPr>
          </a:lstStyle>
          <a:p>
            <a:r>
              <a:rPr lang="en-US"/>
              <a:t>Click to edit Master title style</a:t>
            </a:r>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01440" y="1322226"/>
            <a:ext cx="4389120" cy="4213555"/>
          </a:xfrm>
          <a:prstGeom prst="rect">
            <a:avLst/>
          </a:prstGeom>
        </p:spPr>
      </p:pic>
      <p:sp>
        <p:nvSpPr>
          <p:cNvPr id="4" name="Footer Placeholder 3"/>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5" name="Slide Number Placeholder 4"/>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33765074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182880"/>
            <a:ext cx="11274552" cy="731520"/>
          </a:xfrm>
        </p:spPr>
        <p:txBody>
          <a:bodyPr/>
          <a:lstStyle>
            <a:lvl1pPr algn="ctr">
              <a:defRPr/>
            </a:lvl1pPr>
          </a:lstStyle>
          <a:p>
            <a:r>
              <a:rPr lang="en-US"/>
              <a:t>Click to edit Master title style</a:t>
            </a:r>
          </a:p>
        </p:txBody>
      </p:sp>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10000" y="1393376"/>
            <a:ext cx="4572000" cy="4071248"/>
          </a:xfrm>
          <a:prstGeom prst="rect">
            <a:avLst/>
          </a:prstGeom>
        </p:spPr>
      </p:pic>
      <p:sp>
        <p:nvSpPr>
          <p:cNvPr id="4" name="Footer Placeholder 3"/>
          <p:cNvSpPr>
            <a:spLocks noGrp="1"/>
          </p:cNvSpPr>
          <p:nvPr>
            <p:ph type="ftr" sz="quarter" idx="11"/>
          </p:nvPr>
        </p:nvSpPr>
        <p:spPr/>
        <p:txBody>
          <a:bodyPr/>
          <a:lstStyle/>
          <a:p>
            <a:r>
              <a:rPr lang="en-US" i="1"/>
              <a:t>Unify</a:t>
            </a:r>
            <a:r>
              <a:rPr lang="en-US"/>
              <a:t>  |  </a:t>
            </a:r>
            <a:r>
              <a:rPr lang="en-US" i="1"/>
              <a:t>Explore</a:t>
            </a:r>
            <a:r>
              <a:rPr lang="en-US"/>
              <a:t>  |  </a:t>
            </a:r>
            <a:r>
              <a:rPr lang="en-US" i="1"/>
              <a:t>Discover</a:t>
            </a:r>
          </a:p>
        </p:txBody>
      </p:sp>
      <p:sp>
        <p:nvSpPr>
          <p:cNvPr id="5" name="Slide Number Placeholder 4"/>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7078330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05187" name="Rectangle 3"/>
          <p:cNvSpPr>
            <a:spLocks noGrp="1" noChangeArrowheads="1"/>
          </p:cNvSpPr>
          <p:nvPr>
            <p:ph type="ctrTitle" hasCustomPrompt="1"/>
          </p:nvPr>
        </p:nvSpPr>
        <p:spPr>
          <a:xfrm>
            <a:off x="-6424" y="5323260"/>
            <a:ext cx="10363200" cy="1143000"/>
          </a:xfrm>
        </p:spPr>
        <p:txBody>
          <a:bodyPr/>
          <a:lstStyle>
            <a:lvl1pPr>
              <a:defRPr i="0">
                <a:solidFill>
                  <a:srgbClr val="0070C0"/>
                </a:solidFill>
                <a:latin typeface="+mn-lt"/>
              </a:defRPr>
            </a:lvl1pPr>
          </a:lstStyle>
          <a:p>
            <a:r>
              <a:rPr lang="en-US" dirty="0"/>
              <a:t>Date</a:t>
            </a:r>
            <a:br>
              <a:rPr lang="en-US" dirty="0"/>
            </a:br>
            <a:r>
              <a:rPr lang="en-US" dirty="0"/>
              <a:t>Click to edit Master title style</a:t>
            </a:r>
            <a:br>
              <a:rPr lang="en-US" dirty="0"/>
            </a:br>
            <a:r>
              <a:rPr lang="en-US" dirty="0"/>
              <a:t>Author</a:t>
            </a:r>
          </a:p>
        </p:txBody>
      </p:sp>
      <p:sp>
        <p:nvSpPr>
          <p:cNvPr id="5" name="Rectangle 5">
            <a:extLst>
              <a:ext uri="{FF2B5EF4-FFF2-40B4-BE49-F238E27FC236}">
                <a16:creationId xmlns:a16="http://schemas.microsoft.com/office/drawing/2014/main" id="{DCF44F4A-824A-6B47-88D1-7B137483DE06}"/>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6" name="Rectangle 6">
            <a:extLst>
              <a:ext uri="{FF2B5EF4-FFF2-40B4-BE49-F238E27FC236}">
                <a16:creationId xmlns:a16="http://schemas.microsoft.com/office/drawing/2014/main" id="{540C0700-8FFF-EA4A-A92B-8835AA34847C}"/>
              </a:ext>
            </a:extLst>
          </p:cNvPr>
          <p:cNvSpPr>
            <a:spLocks noGrp="1" noChangeArrowheads="1"/>
          </p:cNvSpPr>
          <p:nvPr>
            <p:ph type="sldNum" sz="quarter" idx="11"/>
          </p:nvPr>
        </p:nvSpPr>
        <p:spPr>
          <a:xfrm>
            <a:off x="9506289" y="6330949"/>
            <a:ext cx="2540000" cy="457200"/>
          </a:xfrm>
        </p:spPr>
        <p:txBody>
          <a:bodyPr/>
          <a:lstStyle>
            <a:lvl1pPr>
              <a:defRPr/>
            </a:lvl1pPr>
          </a:lstStyle>
          <a:p>
            <a:pPr>
              <a:defRPr/>
            </a:pPr>
            <a:fld id="{126C84A5-32BC-43FD-BB12-9E5847721013}" type="slidenum">
              <a:rPr lang="en-US" altLang="en-US"/>
              <a:pPr>
                <a:defRPr/>
              </a:pPr>
              <a:t>‹#›</a:t>
            </a:fld>
            <a:endParaRPr lang="en-US" altLang="en-US"/>
          </a:p>
        </p:txBody>
      </p:sp>
      <p:grpSp>
        <p:nvGrpSpPr>
          <p:cNvPr id="9" name="Group 8">
            <a:extLst>
              <a:ext uri="{FF2B5EF4-FFF2-40B4-BE49-F238E27FC236}">
                <a16:creationId xmlns:a16="http://schemas.microsoft.com/office/drawing/2014/main" id="{07108648-E873-4C67-8084-56227ED38CCF}"/>
              </a:ext>
            </a:extLst>
          </p:cNvPr>
          <p:cNvGrpSpPr/>
          <p:nvPr userDrawn="1"/>
        </p:nvGrpSpPr>
        <p:grpSpPr>
          <a:xfrm>
            <a:off x="0" y="0"/>
            <a:ext cx="12192000" cy="5152391"/>
            <a:chOff x="0" y="-139700"/>
            <a:chExt cx="9144000" cy="5152391"/>
          </a:xfrm>
        </p:grpSpPr>
        <p:pic>
          <p:nvPicPr>
            <p:cNvPr id="10" name="Picture 7" descr="#068_InSight_lander_crop.jpg">
              <a:extLst>
                <a:ext uri="{FF2B5EF4-FFF2-40B4-BE49-F238E27FC236}">
                  <a16:creationId xmlns:a16="http://schemas.microsoft.com/office/drawing/2014/main" id="{2005D6C8-0BD8-45F0-B1C2-102C019562E2}"/>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 y="-139700"/>
              <a:ext cx="9143998" cy="51523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https://lh4.googleusercontent.com/Iw9Z7Q7qFFsQdMK6h1IADo-g1dAWOYqORQA6haepxma_N7jikZv9E0O8VxRhF9TCLLu0zBgRrAFTewqgbQgd7bN73G0SzsrB6UmUN5Bi0wcepiAsFHg3BrTKMhYrtwQ-qXQRhe05i3_57zFbYg">
              <a:extLst>
                <a:ext uri="{FF2B5EF4-FFF2-40B4-BE49-F238E27FC236}">
                  <a16:creationId xmlns:a16="http://schemas.microsoft.com/office/drawing/2014/main" id="{6B1D0AEE-33F9-4615-AFA6-18CABDB59C3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35870"/>
              <a:ext cx="9144000" cy="4800621"/>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9" descr="https://lh3.googleusercontent.com/9-_x-MDn397qE68Z4lOrmOcCwwhSPWRfjN4EmtJN6pWVBybBIvAERd5mDkbxxAZBpIenlhuEAYQD0HhpBtKV0xSLbvyIosotbxk_LDrf0D5GkbSPzP30I13DhAl4mDTRYqp1NfqVR2Cj_RBzVA">
            <a:extLst>
              <a:ext uri="{FF2B5EF4-FFF2-40B4-BE49-F238E27FC236}">
                <a16:creationId xmlns:a16="http://schemas.microsoft.com/office/drawing/2014/main" id="{1D951F83-69B0-47D6-A8EE-7CC0086E4ED6}"/>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246166" y="275570"/>
            <a:ext cx="5453802" cy="545380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1D9D1BB-D6F1-43B8-8E7A-C98EC88DE92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131884" y="5514673"/>
            <a:ext cx="914405" cy="760175"/>
          </a:xfrm>
          <a:prstGeom prst="rect">
            <a:avLst/>
          </a:prstGeom>
        </p:spPr>
      </p:pic>
    </p:spTree>
    <p:extLst>
      <p:ext uri="{BB962C8B-B14F-4D97-AF65-F5344CB8AC3E}">
        <p14:creationId xmlns:p14="http://schemas.microsoft.com/office/powerpoint/2010/main" val="3528940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8B559C6F-B3B9-2B4B-AA37-E37D99A14A2F}"/>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5" name="Rectangle 6">
            <a:extLst>
              <a:ext uri="{FF2B5EF4-FFF2-40B4-BE49-F238E27FC236}">
                <a16:creationId xmlns:a16="http://schemas.microsoft.com/office/drawing/2014/main" id="{8BC696FE-F0B8-4C43-8049-1FEB44FEF7EE}"/>
              </a:ext>
            </a:extLst>
          </p:cNvPr>
          <p:cNvSpPr>
            <a:spLocks noGrp="1" noChangeArrowheads="1"/>
          </p:cNvSpPr>
          <p:nvPr>
            <p:ph type="sldNum" sz="quarter" idx="11"/>
          </p:nvPr>
        </p:nvSpPr>
        <p:spPr/>
        <p:txBody>
          <a:bodyPr/>
          <a:lstStyle>
            <a:lvl1pPr>
              <a:defRPr/>
            </a:lvl1pPr>
          </a:lstStyle>
          <a:p>
            <a:pPr>
              <a:defRPr/>
            </a:pPr>
            <a:fld id="{76958890-6CD6-4D33-B623-9C2BC8B6C08F}" type="slidenum">
              <a:rPr lang="en-US" altLang="en-US"/>
              <a:pPr>
                <a:defRPr/>
              </a:pPr>
              <a:t>‹#›</a:t>
            </a:fld>
            <a:endParaRPr lang="en-US" altLang="en-US"/>
          </a:p>
        </p:txBody>
      </p:sp>
    </p:spTree>
    <p:extLst>
      <p:ext uri="{BB962C8B-B14F-4D97-AF65-F5344CB8AC3E}">
        <p14:creationId xmlns:p14="http://schemas.microsoft.com/office/powerpoint/2010/main" val="17154180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9949894B-CC09-B748-9BB1-579551758CBD}"/>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5" name="Rectangle 6">
            <a:extLst>
              <a:ext uri="{FF2B5EF4-FFF2-40B4-BE49-F238E27FC236}">
                <a16:creationId xmlns:a16="http://schemas.microsoft.com/office/drawing/2014/main" id="{AAC29639-0EA8-4E48-95E8-95911AA3D599}"/>
              </a:ext>
            </a:extLst>
          </p:cNvPr>
          <p:cNvSpPr>
            <a:spLocks noGrp="1" noChangeArrowheads="1"/>
          </p:cNvSpPr>
          <p:nvPr>
            <p:ph type="sldNum" sz="quarter" idx="11"/>
          </p:nvPr>
        </p:nvSpPr>
        <p:spPr/>
        <p:txBody>
          <a:bodyPr/>
          <a:lstStyle>
            <a:lvl1pPr>
              <a:defRPr/>
            </a:lvl1pPr>
          </a:lstStyle>
          <a:p>
            <a:pPr>
              <a:defRPr/>
            </a:pPr>
            <a:fld id="{75CA7C94-B3F1-4BA2-867E-E98D11B6F554}" type="slidenum">
              <a:rPr lang="en-US" altLang="en-US"/>
              <a:pPr>
                <a:defRPr/>
              </a:pPr>
              <a:t>‹#›</a:t>
            </a:fld>
            <a:endParaRPr lang="en-US" altLang="en-US"/>
          </a:p>
        </p:txBody>
      </p:sp>
    </p:spTree>
    <p:extLst>
      <p:ext uri="{BB962C8B-B14F-4D97-AF65-F5344CB8AC3E}">
        <p14:creationId xmlns:p14="http://schemas.microsoft.com/office/powerpoint/2010/main" val="152241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138238"/>
            <a:ext cx="5080000" cy="4957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38238"/>
            <a:ext cx="5080000" cy="4957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D71C85E9-4288-A844-800A-9F9020656AD6}"/>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6" name="Rectangle 6">
            <a:extLst>
              <a:ext uri="{FF2B5EF4-FFF2-40B4-BE49-F238E27FC236}">
                <a16:creationId xmlns:a16="http://schemas.microsoft.com/office/drawing/2014/main" id="{533C9B9C-CBA1-6844-94ED-245305AD16EF}"/>
              </a:ext>
            </a:extLst>
          </p:cNvPr>
          <p:cNvSpPr>
            <a:spLocks noGrp="1" noChangeArrowheads="1"/>
          </p:cNvSpPr>
          <p:nvPr>
            <p:ph type="sldNum" sz="quarter" idx="11"/>
          </p:nvPr>
        </p:nvSpPr>
        <p:spPr/>
        <p:txBody>
          <a:bodyPr/>
          <a:lstStyle>
            <a:lvl1pPr>
              <a:defRPr/>
            </a:lvl1pPr>
          </a:lstStyle>
          <a:p>
            <a:pPr>
              <a:defRPr/>
            </a:pPr>
            <a:fld id="{686D62EA-A566-4FCB-A43A-10CFF4FA3923}" type="slidenum">
              <a:rPr lang="en-US" altLang="en-US"/>
              <a:pPr>
                <a:defRPr/>
              </a:pPr>
              <a:t>‹#›</a:t>
            </a:fld>
            <a:endParaRPr lang="en-US" altLang="en-US"/>
          </a:p>
        </p:txBody>
      </p:sp>
    </p:spTree>
    <p:extLst>
      <p:ext uri="{BB962C8B-B14F-4D97-AF65-F5344CB8AC3E}">
        <p14:creationId xmlns:p14="http://schemas.microsoft.com/office/powerpoint/2010/main" val="2971672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FF6DBED2-C082-2B49-9348-CCED9BC59856}"/>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8" name="Rectangle 6">
            <a:extLst>
              <a:ext uri="{FF2B5EF4-FFF2-40B4-BE49-F238E27FC236}">
                <a16:creationId xmlns:a16="http://schemas.microsoft.com/office/drawing/2014/main" id="{2F54CAD4-23A5-DB47-8EA5-C47D8E662DD4}"/>
              </a:ext>
            </a:extLst>
          </p:cNvPr>
          <p:cNvSpPr>
            <a:spLocks noGrp="1" noChangeArrowheads="1"/>
          </p:cNvSpPr>
          <p:nvPr>
            <p:ph type="sldNum" sz="quarter" idx="11"/>
          </p:nvPr>
        </p:nvSpPr>
        <p:spPr/>
        <p:txBody>
          <a:bodyPr/>
          <a:lstStyle>
            <a:lvl1pPr>
              <a:defRPr/>
            </a:lvl1pPr>
          </a:lstStyle>
          <a:p>
            <a:pPr>
              <a:defRPr/>
            </a:pPr>
            <a:fld id="{F7895C01-86C9-4AF1-92CE-8192A3ED0693}" type="slidenum">
              <a:rPr lang="en-US" altLang="en-US"/>
              <a:pPr>
                <a:defRPr/>
              </a:pPr>
              <a:t>‹#›</a:t>
            </a:fld>
            <a:endParaRPr lang="en-US" altLang="en-US"/>
          </a:p>
        </p:txBody>
      </p:sp>
    </p:spTree>
    <p:extLst>
      <p:ext uri="{BB962C8B-B14F-4D97-AF65-F5344CB8AC3E}">
        <p14:creationId xmlns:p14="http://schemas.microsoft.com/office/powerpoint/2010/main" val="696950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B7C1F1ED-7ECD-B243-AF79-03ECEAF25B4D}"/>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4" name="Rectangle 6">
            <a:extLst>
              <a:ext uri="{FF2B5EF4-FFF2-40B4-BE49-F238E27FC236}">
                <a16:creationId xmlns:a16="http://schemas.microsoft.com/office/drawing/2014/main" id="{06234F34-9F52-D547-A914-3272DBE3B718}"/>
              </a:ext>
            </a:extLst>
          </p:cNvPr>
          <p:cNvSpPr>
            <a:spLocks noGrp="1" noChangeArrowheads="1"/>
          </p:cNvSpPr>
          <p:nvPr>
            <p:ph type="sldNum" sz="quarter" idx="11"/>
          </p:nvPr>
        </p:nvSpPr>
        <p:spPr/>
        <p:txBody>
          <a:bodyPr/>
          <a:lstStyle>
            <a:lvl1pPr>
              <a:defRPr/>
            </a:lvl1pPr>
          </a:lstStyle>
          <a:p>
            <a:pPr>
              <a:defRPr/>
            </a:pPr>
            <a:fld id="{48A7D093-2632-4787-86DF-E1B684943914}" type="slidenum">
              <a:rPr lang="en-US" altLang="en-US"/>
              <a:pPr>
                <a:defRPr/>
              </a:pPr>
              <a:t>‹#›</a:t>
            </a:fld>
            <a:endParaRPr lang="en-US" altLang="en-US"/>
          </a:p>
        </p:txBody>
      </p:sp>
    </p:spTree>
    <p:extLst>
      <p:ext uri="{BB962C8B-B14F-4D97-AF65-F5344CB8AC3E}">
        <p14:creationId xmlns:p14="http://schemas.microsoft.com/office/powerpoint/2010/main" val="3286494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2C7BF428-9CEB-1E4B-AAE5-41F2F7038CFB}"/>
              </a:ext>
            </a:extLst>
          </p:cNvPr>
          <p:cNvSpPr>
            <a:spLocks noGrp="1" noChangeArrowheads="1"/>
          </p:cNvSpPr>
          <p:nvPr>
            <p:ph type="ftr" sz="quarter" idx="10"/>
          </p:nvPr>
        </p:nvSpPr>
        <p:spPr>
          <a:xfrm>
            <a:off x="1511122" y="6313778"/>
            <a:ext cx="9015271" cy="457200"/>
          </a:xfrm>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3" name="Rectangle 6">
            <a:extLst>
              <a:ext uri="{FF2B5EF4-FFF2-40B4-BE49-F238E27FC236}">
                <a16:creationId xmlns:a16="http://schemas.microsoft.com/office/drawing/2014/main" id="{8FBAE858-3D07-F04D-BE05-C90D3DF99F00}"/>
              </a:ext>
            </a:extLst>
          </p:cNvPr>
          <p:cNvSpPr>
            <a:spLocks noGrp="1" noChangeArrowheads="1"/>
          </p:cNvSpPr>
          <p:nvPr>
            <p:ph type="sldNum" sz="quarter" idx="11"/>
          </p:nvPr>
        </p:nvSpPr>
        <p:spPr/>
        <p:txBody>
          <a:bodyPr/>
          <a:lstStyle>
            <a:lvl1pPr>
              <a:defRPr/>
            </a:lvl1pPr>
          </a:lstStyle>
          <a:p>
            <a:pPr>
              <a:defRPr/>
            </a:pPr>
            <a:fld id="{FD39EA20-4864-4929-A7D5-02BB2867C371}" type="slidenum">
              <a:rPr lang="en-US" altLang="en-US"/>
              <a:pPr>
                <a:defRPr/>
              </a:pPr>
              <a:t>‹#›</a:t>
            </a:fld>
            <a:endParaRPr lang="en-US" altLang="en-US"/>
          </a:p>
        </p:txBody>
      </p:sp>
    </p:spTree>
    <p:extLst>
      <p:ext uri="{BB962C8B-B14F-4D97-AF65-F5344CB8AC3E}">
        <p14:creationId xmlns:p14="http://schemas.microsoft.com/office/powerpoint/2010/main" val="18811482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4477B4E5-BC33-D04D-A80F-4E9A84C73D0F}"/>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6" name="Rectangle 6">
            <a:extLst>
              <a:ext uri="{FF2B5EF4-FFF2-40B4-BE49-F238E27FC236}">
                <a16:creationId xmlns:a16="http://schemas.microsoft.com/office/drawing/2014/main" id="{C4E1CAD9-C0D3-354E-BFD0-58C7F7BFAC61}"/>
              </a:ext>
            </a:extLst>
          </p:cNvPr>
          <p:cNvSpPr>
            <a:spLocks noGrp="1" noChangeArrowheads="1"/>
          </p:cNvSpPr>
          <p:nvPr>
            <p:ph type="sldNum" sz="quarter" idx="11"/>
          </p:nvPr>
        </p:nvSpPr>
        <p:spPr/>
        <p:txBody>
          <a:bodyPr/>
          <a:lstStyle>
            <a:lvl1pPr>
              <a:defRPr/>
            </a:lvl1pPr>
          </a:lstStyle>
          <a:p>
            <a:pPr>
              <a:defRPr/>
            </a:pPr>
            <a:fld id="{F0D43938-1458-4630-85B1-F70DC32CF95B}" type="slidenum">
              <a:rPr lang="en-US" altLang="en-US"/>
              <a:pPr>
                <a:defRPr/>
              </a:pPr>
              <a:t>‹#›</a:t>
            </a:fld>
            <a:endParaRPr lang="en-US" altLang="en-US"/>
          </a:p>
        </p:txBody>
      </p:sp>
    </p:spTree>
    <p:extLst>
      <p:ext uri="{BB962C8B-B14F-4D97-AF65-F5344CB8AC3E}">
        <p14:creationId xmlns:p14="http://schemas.microsoft.com/office/powerpoint/2010/main" val="15869728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6F4C138A-9A92-DF4B-897E-540681CD995D}"/>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6" name="Rectangle 6">
            <a:extLst>
              <a:ext uri="{FF2B5EF4-FFF2-40B4-BE49-F238E27FC236}">
                <a16:creationId xmlns:a16="http://schemas.microsoft.com/office/drawing/2014/main" id="{5AC973A6-1DAC-764F-AF1D-6DB77ACE768B}"/>
              </a:ext>
            </a:extLst>
          </p:cNvPr>
          <p:cNvSpPr>
            <a:spLocks noGrp="1" noChangeArrowheads="1"/>
          </p:cNvSpPr>
          <p:nvPr>
            <p:ph type="sldNum" sz="quarter" idx="11"/>
          </p:nvPr>
        </p:nvSpPr>
        <p:spPr/>
        <p:txBody>
          <a:bodyPr/>
          <a:lstStyle>
            <a:lvl1pPr>
              <a:defRPr/>
            </a:lvl1pPr>
          </a:lstStyle>
          <a:p>
            <a:pPr>
              <a:defRPr/>
            </a:pPr>
            <a:fld id="{8D00CD1B-F571-4B20-84B3-BE35B35459A2}" type="slidenum">
              <a:rPr lang="en-US" altLang="en-US"/>
              <a:pPr>
                <a:defRPr/>
              </a:pPr>
              <a:t>‹#›</a:t>
            </a:fld>
            <a:endParaRPr lang="en-US" altLang="en-US"/>
          </a:p>
        </p:txBody>
      </p:sp>
    </p:spTree>
    <p:extLst>
      <p:ext uri="{BB962C8B-B14F-4D97-AF65-F5344CB8AC3E}">
        <p14:creationId xmlns:p14="http://schemas.microsoft.com/office/powerpoint/2010/main" val="4606534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B88E24A9-F843-CA4F-A10C-AA812196999E}"/>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5" name="Rectangle 6">
            <a:extLst>
              <a:ext uri="{FF2B5EF4-FFF2-40B4-BE49-F238E27FC236}">
                <a16:creationId xmlns:a16="http://schemas.microsoft.com/office/drawing/2014/main" id="{6CC446F1-016F-5648-B756-5AE936F644E1}"/>
              </a:ext>
            </a:extLst>
          </p:cNvPr>
          <p:cNvSpPr>
            <a:spLocks noGrp="1" noChangeArrowheads="1"/>
          </p:cNvSpPr>
          <p:nvPr>
            <p:ph type="sldNum" sz="quarter" idx="11"/>
          </p:nvPr>
        </p:nvSpPr>
        <p:spPr/>
        <p:txBody>
          <a:bodyPr/>
          <a:lstStyle>
            <a:lvl1pPr>
              <a:defRPr/>
            </a:lvl1pPr>
          </a:lstStyle>
          <a:p>
            <a:pPr>
              <a:defRPr/>
            </a:pPr>
            <a:fld id="{E0BE4D08-D9F7-4501-8AA0-4A6BFF5690ED}" type="slidenum">
              <a:rPr lang="en-US" altLang="en-US"/>
              <a:pPr>
                <a:defRPr/>
              </a:pPr>
              <a:t>‹#›</a:t>
            </a:fld>
            <a:endParaRPr lang="en-US" altLang="en-US"/>
          </a:p>
        </p:txBody>
      </p:sp>
    </p:spTree>
    <p:extLst>
      <p:ext uri="{BB962C8B-B14F-4D97-AF65-F5344CB8AC3E}">
        <p14:creationId xmlns:p14="http://schemas.microsoft.com/office/powerpoint/2010/main" val="4575595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2" y="0"/>
            <a:ext cx="2609849"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1" y="0"/>
            <a:ext cx="76263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BE392971-DDA2-2C42-8576-B639508AB19D}"/>
              </a:ext>
            </a:extLst>
          </p:cNvPr>
          <p:cNvSpPr>
            <a:spLocks noGrp="1" noChangeArrowheads="1"/>
          </p:cNvSpPr>
          <p:nvPr>
            <p:ph type="ftr" sz="quarter" idx="10"/>
          </p:nvPr>
        </p:nvSpPr>
        <p:spPr/>
        <p:txBody>
          <a:bodyPr/>
          <a:lstStyle>
            <a:lvl1pPr>
              <a:defRPr>
                <a:ea typeface="ＭＳ Ｐゴシック" pitchFamily="-109" charset="-128"/>
              </a:defRPr>
            </a:lvl1pPr>
          </a:lstStyle>
          <a:p>
            <a:pPr>
              <a:defRPr/>
            </a:pPr>
            <a:r>
              <a:rPr lang="en-US"/>
              <a:t>This document has been reviewed and determined not to contain export controlled technical data. Not for Public Release or Redistribution.</a:t>
            </a:r>
          </a:p>
        </p:txBody>
      </p:sp>
      <p:sp>
        <p:nvSpPr>
          <p:cNvPr id="5" name="Rectangle 6">
            <a:extLst>
              <a:ext uri="{FF2B5EF4-FFF2-40B4-BE49-F238E27FC236}">
                <a16:creationId xmlns:a16="http://schemas.microsoft.com/office/drawing/2014/main" id="{9064A54B-816F-A544-A868-9C32ABB63840}"/>
              </a:ext>
            </a:extLst>
          </p:cNvPr>
          <p:cNvSpPr>
            <a:spLocks noGrp="1" noChangeArrowheads="1"/>
          </p:cNvSpPr>
          <p:nvPr>
            <p:ph type="sldNum" sz="quarter" idx="11"/>
          </p:nvPr>
        </p:nvSpPr>
        <p:spPr/>
        <p:txBody>
          <a:bodyPr/>
          <a:lstStyle>
            <a:lvl1pPr>
              <a:defRPr/>
            </a:lvl1pPr>
          </a:lstStyle>
          <a:p>
            <a:pPr>
              <a:defRPr/>
            </a:pPr>
            <a:fld id="{B646C8A7-2E38-4376-9F1B-B5AA1CCC8723}" type="slidenum">
              <a:rPr lang="en-US" altLang="en-US"/>
              <a:pPr>
                <a:defRPr/>
              </a:pPr>
              <a:t>‹#›</a:t>
            </a:fld>
            <a:endParaRPr lang="en-US" altLang="en-US"/>
          </a:p>
        </p:txBody>
      </p:sp>
    </p:spTree>
    <p:extLst>
      <p:ext uri="{BB962C8B-B14F-4D97-AF65-F5344CB8AC3E}">
        <p14:creationId xmlns:p14="http://schemas.microsoft.com/office/powerpoint/2010/main" val="8533191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DBCB8E-7662-5EFC-0DF3-A769704DF3E1}"/>
              </a:ext>
            </a:extLst>
          </p:cNvPr>
          <p:cNvSpPr/>
          <p:nvPr userDrawn="1"/>
        </p:nvSpPr>
        <p:spPr>
          <a:xfrm>
            <a:off x="0" y="6675120"/>
            <a:ext cx="9323754" cy="182880"/>
          </a:xfrm>
          <a:prstGeom prst="rect">
            <a:avLst/>
          </a:prstGeom>
          <a:solidFill>
            <a:srgbClr val="0B3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70307BD-4734-CD52-9D20-2325CAE2040F}"/>
              </a:ext>
            </a:extLst>
          </p:cNvPr>
          <p:cNvSpPr/>
          <p:nvPr userDrawn="1"/>
        </p:nvSpPr>
        <p:spPr>
          <a:xfrm>
            <a:off x="9245604" y="6675120"/>
            <a:ext cx="2651760" cy="182880"/>
          </a:xfrm>
          <a:prstGeom prst="rect">
            <a:avLst/>
          </a:prstGeom>
          <a:solidFill>
            <a:srgbClr val="6D3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48CA13B-D209-A91B-E916-21E2A6F05748}"/>
              </a:ext>
            </a:extLst>
          </p:cNvPr>
          <p:cNvSpPr/>
          <p:nvPr userDrawn="1"/>
        </p:nvSpPr>
        <p:spPr>
          <a:xfrm>
            <a:off x="11887199" y="6675120"/>
            <a:ext cx="304801" cy="1828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E35453E4-9D5E-1F5C-B55C-ECA6A0F7FFF9}"/>
              </a:ext>
            </a:extLst>
          </p:cNvPr>
          <p:cNvSpPr>
            <a:spLocks noGrp="1"/>
          </p:cNvSpPr>
          <p:nvPr>
            <p:ph type="title"/>
          </p:nvPr>
        </p:nvSpPr>
        <p:spPr bwMode="white">
          <a:xfrm>
            <a:off x="304800" y="495299"/>
            <a:ext cx="11582399" cy="609601"/>
          </a:xfrm>
          <a:prstGeom prst="rect">
            <a:avLst/>
          </a:prstGeom>
        </p:spPr>
        <p:txBody>
          <a:bodyPr vert="horz" lIns="0" tIns="0" rIns="0" bIns="0" rtlCol="0" anchor="ctr">
            <a:normAutofit/>
          </a:bodyPr>
          <a:lstStyle/>
          <a:p>
            <a:r>
              <a:rPr lang="en-US"/>
              <a:t>SLIDE TITLE, 40PT BOLD</a:t>
            </a:r>
            <a:endParaRPr lang="en-AU"/>
          </a:p>
        </p:txBody>
      </p:sp>
      <p:sp>
        <p:nvSpPr>
          <p:cNvPr id="11" name="Text Placeholder 2">
            <a:extLst>
              <a:ext uri="{FF2B5EF4-FFF2-40B4-BE49-F238E27FC236}">
                <a16:creationId xmlns:a16="http://schemas.microsoft.com/office/drawing/2014/main" id="{DBB50E99-260A-2EC4-5FEC-14C990BBDC04}"/>
              </a:ext>
            </a:extLst>
          </p:cNvPr>
          <p:cNvSpPr>
            <a:spLocks noGrp="1"/>
          </p:cNvSpPr>
          <p:nvPr>
            <p:ph idx="1"/>
          </p:nvPr>
        </p:nvSpPr>
        <p:spPr>
          <a:xfrm>
            <a:off x="304800" y="1371601"/>
            <a:ext cx="11592563" cy="4762500"/>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D7D3FAB5-23E2-1E80-BA28-809F32B8B57A}"/>
              </a:ext>
            </a:extLst>
          </p:cNvPr>
          <p:cNvGrpSpPr/>
          <p:nvPr userDrawn="1"/>
        </p:nvGrpSpPr>
        <p:grpSpPr>
          <a:xfrm>
            <a:off x="304800" y="6325438"/>
            <a:ext cx="1248058" cy="287821"/>
            <a:chOff x="304800" y="6325438"/>
            <a:chExt cx="1248058" cy="287821"/>
          </a:xfrm>
        </p:grpSpPr>
        <p:pic>
          <p:nvPicPr>
            <p:cNvPr id="12" name="Graphic 11">
              <a:extLst>
                <a:ext uri="{FF2B5EF4-FFF2-40B4-BE49-F238E27FC236}">
                  <a16:creationId xmlns:a16="http://schemas.microsoft.com/office/drawing/2014/main" id="{0003B9E7-3F3F-4A91-A041-4617763D84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800" y="6357084"/>
              <a:ext cx="679734" cy="157265"/>
            </a:xfrm>
            <a:prstGeom prst="rect">
              <a:avLst/>
            </a:prstGeom>
          </p:spPr>
        </p:pic>
        <p:pic>
          <p:nvPicPr>
            <p:cNvPr id="13" name="Graphic 12">
              <a:extLst>
                <a:ext uri="{FF2B5EF4-FFF2-40B4-BE49-F238E27FC236}">
                  <a16:creationId xmlns:a16="http://schemas.microsoft.com/office/drawing/2014/main" id="{43C3D238-3B71-86E2-0005-4DFC062F7BC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5961" y="6400800"/>
              <a:ext cx="446897" cy="212459"/>
            </a:xfrm>
            <a:prstGeom prst="rect">
              <a:avLst/>
            </a:prstGeom>
          </p:spPr>
        </p:pic>
        <p:cxnSp>
          <p:nvCxnSpPr>
            <p:cNvPr id="14" name="Straight Connector 13">
              <a:extLst>
                <a:ext uri="{FF2B5EF4-FFF2-40B4-BE49-F238E27FC236}">
                  <a16:creationId xmlns:a16="http://schemas.microsoft.com/office/drawing/2014/main" id="{8D6B368C-CC18-1101-6DB1-5766753A30CD}"/>
                </a:ext>
              </a:extLst>
            </p:cNvPr>
            <p:cNvCxnSpPr>
              <a:cxnSpLocks/>
            </p:cNvCxnSpPr>
            <p:nvPr userDrawn="1"/>
          </p:nvCxnSpPr>
          <p:spPr>
            <a:xfrm>
              <a:off x="1045248" y="6325438"/>
              <a:ext cx="0" cy="255587"/>
            </a:xfrm>
            <a:prstGeom prst="line">
              <a:avLst/>
            </a:prstGeom>
            <a:ln w="12700">
              <a:solidFill>
                <a:srgbClr val="0B3D91"/>
              </a:solidFill>
            </a:ln>
          </p:spPr>
          <p:style>
            <a:lnRef idx="1">
              <a:schemeClr val="accent1"/>
            </a:lnRef>
            <a:fillRef idx="0">
              <a:schemeClr val="accent1"/>
            </a:fillRef>
            <a:effectRef idx="0">
              <a:schemeClr val="accent1"/>
            </a:effectRef>
            <a:fontRef idx="minor">
              <a:schemeClr val="tx1"/>
            </a:fontRef>
          </p:style>
        </p:cxnSp>
      </p:grpSp>
      <p:sp>
        <p:nvSpPr>
          <p:cNvPr id="15" name="Slide Number Placeholder 3">
            <a:extLst>
              <a:ext uri="{FF2B5EF4-FFF2-40B4-BE49-F238E27FC236}">
                <a16:creationId xmlns:a16="http://schemas.microsoft.com/office/drawing/2014/main" id="{DD6F86F3-613B-5B17-9E89-1D7BF89590A4}"/>
              </a:ext>
            </a:extLst>
          </p:cNvPr>
          <p:cNvSpPr txBox="1">
            <a:spLocks/>
          </p:cNvSpPr>
          <p:nvPr userDrawn="1"/>
        </p:nvSpPr>
        <p:spPr>
          <a:xfrm>
            <a:off x="11863389" y="6645274"/>
            <a:ext cx="328612" cy="212725"/>
          </a:xfrm>
          <a:prstGeom prst="rect">
            <a:avLst/>
          </a:prstGeom>
        </p:spPr>
        <p:txBody>
          <a:bodyPr/>
          <a:lstStyle>
            <a:defPPr>
              <a:defRPr lang="en-US"/>
            </a:defPPr>
            <a:lvl1pPr marL="0" algn="l"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E39EC-4BE2-4DEA-81C0-4ABC0AAB4AC0}" type="slidenum">
              <a:rPr lang="en-AU" b="1" smtClean="0">
                <a:solidFill>
                  <a:schemeClr val="bg1"/>
                </a:solidFill>
                <a:latin typeface="Arial" panose="020B0604020202020204" pitchFamily="34" charset="0"/>
                <a:cs typeface="Arial" panose="020B0604020202020204" pitchFamily="34" charset="0"/>
              </a:rPr>
              <a:pPr/>
              <a:t>‹#›</a:t>
            </a:fld>
            <a:endParaRPr lang="en-AU" b="1">
              <a:solidFill>
                <a:schemeClr val="bg1"/>
              </a:solidFill>
              <a:latin typeface="Arial" panose="020B0604020202020204" pitchFamily="34" charset="0"/>
              <a:cs typeface="Arial" panose="020B0604020202020204" pitchFamily="34" charset="0"/>
            </a:endParaRPr>
          </a:p>
        </p:txBody>
      </p:sp>
      <p:sp>
        <p:nvSpPr>
          <p:cNvPr id="16" name="Footer Placeholder 2">
            <a:extLst>
              <a:ext uri="{FF2B5EF4-FFF2-40B4-BE49-F238E27FC236}">
                <a16:creationId xmlns:a16="http://schemas.microsoft.com/office/drawing/2014/main" id="{2C66C832-F0BE-A003-B19A-CA731F3FB5EB}"/>
              </a:ext>
            </a:extLst>
          </p:cNvPr>
          <p:cNvSpPr txBox="1">
            <a:spLocks/>
          </p:cNvSpPr>
          <p:nvPr userDrawn="1"/>
        </p:nvSpPr>
        <p:spPr>
          <a:xfrm>
            <a:off x="10792454" y="6357084"/>
            <a:ext cx="1094746" cy="182881"/>
          </a:xfrm>
          <a:prstGeom prst="rect">
            <a:avLst/>
          </a:prstGeom>
        </p:spPr>
        <p:txBody>
          <a:bodyPr vert="horz" lIns="0" tIns="0" rIns="0" bIns="0" rtlCol="0" anchor="b" anchorCtr="0"/>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©Jacobs </a:t>
            </a:r>
            <a:fld id="{4E2E76E7-689B-4738-96D0-D55CED392EBC}" type="datetimeyyyy">
              <a:rPr kumimoji="0" lang="en-AU"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t>2024</a:t>
            </a:fld>
            <a:endParaRPr kumimoji="0" lang="en-AU"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78314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95A5E-6BBF-2D23-4CF8-C16C24ECCAA2}"/>
              </a:ext>
            </a:extLst>
          </p:cNvPr>
          <p:cNvSpPr/>
          <p:nvPr userDrawn="1"/>
        </p:nvSpPr>
        <p:spPr>
          <a:xfrm>
            <a:off x="0" y="6675120"/>
            <a:ext cx="9323754" cy="182880"/>
          </a:xfrm>
          <a:prstGeom prst="rect">
            <a:avLst/>
          </a:prstGeom>
          <a:solidFill>
            <a:srgbClr val="0B3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BD062AF-1F24-15A1-C61B-996751170A98}"/>
              </a:ext>
            </a:extLst>
          </p:cNvPr>
          <p:cNvSpPr/>
          <p:nvPr userDrawn="1"/>
        </p:nvSpPr>
        <p:spPr>
          <a:xfrm>
            <a:off x="9245604" y="6675120"/>
            <a:ext cx="2651760" cy="182880"/>
          </a:xfrm>
          <a:prstGeom prst="rect">
            <a:avLst/>
          </a:prstGeom>
          <a:solidFill>
            <a:srgbClr val="6D3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6BF0677-1410-3CFB-D899-18B6452A173F}"/>
              </a:ext>
            </a:extLst>
          </p:cNvPr>
          <p:cNvSpPr/>
          <p:nvPr userDrawn="1"/>
        </p:nvSpPr>
        <p:spPr>
          <a:xfrm>
            <a:off x="11887199" y="6675120"/>
            <a:ext cx="304801" cy="1828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978B351-8A0D-A16F-782D-7F298BBDDE60}"/>
              </a:ext>
            </a:extLst>
          </p:cNvPr>
          <p:cNvGrpSpPr/>
          <p:nvPr userDrawn="1"/>
        </p:nvGrpSpPr>
        <p:grpSpPr>
          <a:xfrm>
            <a:off x="304800" y="6325438"/>
            <a:ext cx="1248058" cy="287821"/>
            <a:chOff x="304800" y="6325438"/>
            <a:chExt cx="1248058" cy="287821"/>
          </a:xfrm>
        </p:grpSpPr>
        <p:pic>
          <p:nvPicPr>
            <p:cNvPr id="5" name="Graphic 4">
              <a:extLst>
                <a:ext uri="{FF2B5EF4-FFF2-40B4-BE49-F238E27FC236}">
                  <a16:creationId xmlns:a16="http://schemas.microsoft.com/office/drawing/2014/main" id="{D7360437-E3C2-19A4-A7D4-F690C99326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800" y="6357084"/>
              <a:ext cx="679734" cy="157265"/>
            </a:xfrm>
            <a:prstGeom prst="rect">
              <a:avLst/>
            </a:prstGeom>
          </p:spPr>
        </p:pic>
        <p:pic>
          <p:nvPicPr>
            <p:cNvPr id="6" name="Graphic 5">
              <a:extLst>
                <a:ext uri="{FF2B5EF4-FFF2-40B4-BE49-F238E27FC236}">
                  <a16:creationId xmlns:a16="http://schemas.microsoft.com/office/drawing/2014/main" id="{D1385CE9-0966-0E3B-0B4A-47843FA3530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5961" y="6400800"/>
              <a:ext cx="446897" cy="212459"/>
            </a:xfrm>
            <a:prstGeom prst="rect">
              <a:avLst/>
            </a:prstGeom>
          </p:spPr>
        </p:pic>
        <p:cxnSp>
          <p:nvCxnSpPr>
            <p:cNvPr id="7" name="Straight Connector 6">
              <a:extLst>
                <a:ext uri="{FF2B5EF4-FFF2-40B4-BE49-F238E27FC236}">
                  <a16:creationId xmlns:a16="http://schemas.microsoft.com/office/drawing/2014/main" id="{DA1A28F4-5777-DF8D-2B16-7F1925002431}"/>
                </a:ext>
              </a:extLst>
            </p:cNvPr>
            <p:cNvCxnSpPr>
              <a:cxnSpLocks/>
            </p:cNvCxnSpPr>
            <p:nvPr userDrawn="1"/>
          </p:nvCxnSpPr>
          <p:spPr>
            <a:xfrm>
              <a:off x="1045248" y="6325438"/>
              <a:ext cx="0" cy="255587"/>
            </a:xfrm>
            <a:prstGeom prst="line">
              <a:avLst/>
            </a:prstGeom>
            <a:ln w="12700">
              <a:solidFill>
                <a:srgbClr val="0B3D91"/>
              </a:solidFill>
            </a:ln>
          </p:spPr>
          <p:style>
            <a:lnRef idx="1">
              <a:schemeClr val="accent1"/>
            </a:lnRef>
            <a:fillRef idx="0">
              <a:schemeClr val="accent1"/>
            </a:fillRef>
            <a:effectRef idx="0">
              <a:schemeClr val="accent1"/>
            </a:effectRef>
            <a:fontRef idx="minor">
              <a:schemeClr val="tx1"/>
            </a:fontRef>
          </p:style>
        </p:cxnSp>
      </p:grpSp>
      <p:sp>
        <p:nvSpPr>
          <p:cNvPr id="8" name="Slide Number Placeholder 3">
            <a:extLst>
              <a:ext uri="{FF2B5EF4-FFF2-40B4-BE49-F238E27FC236}">
                <a16:creationId xmlns:a16="http://schemas.microsoft.com/office/drawing/2014/main" id="{4EFDA599-5647-45E9-9747-C3CDB9C57D57}"/>
              </a:ext>
            </a:extLst>
          </p:cNvPr>
          <p:cNvSpPr txBox="1">
            <a:spLocks/>
          </p:cNvSpPr>
          <p:nvPr userDrawn="1"/>
        </p:nvSpPr>
        <p:spPr>
          <a:xfrm>
            <a:off x="11863389" y="6645274"/>
            <a:ext cx="328612" cy="212725"/>
          </a:xfrm>
          <a:prstGeom prst="rect">
            <a:avLst/>
          </a:prstGeom>
        </p:spPr>
        <p:txBody>
          <a:bodyPr/>
          <a:lstStyle>
            <a:defPPr>
              <a:defRPr lang="en-US"/>
            </a:defPPr>
            <a:lvl1pPr marL="0" algn="l"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E39EC-4BE2-4DEA-81C0-4ABC0AAB4AC0}" type="slidenum">
              <a:rPr lang="en-AU" b="1" smtClean="0">
                <a:solidFill>
                  <a:schemeClr val="bg1"/>
                </a:solidFill>
                <a:latin typeface="Arial" panose="020B0604020202020204" pitchFamily="34" charset="0"/>
                <a:cs typeface="Arial" panose="020B0604020202020204" pitchFamily="34" charset="0"/>
              </a:rPr>
              <a:pPr/>
              <a:t>‹#›</a:t>
            </a:fld>
            <a:endParaRPr lang="en-AU" b="1">
              <a:solidFill>
                <a:schemeClr val="bg1"/>
              </a:solidFill>
              <a:latin typeface="Arial" panose="020B0604020202020204" pitchFamily="34" charset="0"/>
              <a:cs typeface="Arial" panose="020B0604020202020204" pitchFamily="34" charset="0"/>
            </a:endParaRPr>
          </a:p>
        </p:txBody>
      </p:sp>
      <p:sp>
        <p:nvSpPr>
          <p:cNvPr id="9" name="Footer Placeholder 2">
            <a:extLst>
              <a:ext uri="{FF2B5EF4-FFF2-40B4-BE49-F238E27FC236}">
                <a16:creationId xmlns:a16="http://schemas.microsoft.com/office/drawing/2014/main" id="{97740E76-CA34-598D-882B-268288EBF442}"/>
              </a:ext>
            </a:extLst>
          </p:cNvPr>
          <p:cNvSpPr txBox="1">
            <a:spLocks/>
          </p:cNvSpPr>
          <p:nvPr userDrawn="1"/>
        </p:nvSpPr>
        <p:spPr>
          <a:xfrm>
            <a:off x="10792454" y="6357084"/>
            <a:ext cx="1094746" cy="182881"/>
          </a:xfrm>
          <a:prstGeom prst="rect">
            <a:avLst/>
          </a:prstGeom>
        </p:spPr>
        <p:txBody>
          <a:bodyPr vert="horz" lIns="0" tIns="0" rIns="0" bIns="0" rtlCol="0" anchor="b" anchorCtr="0"/>
          <a:lstStyle>
            <a:defPPr>
              <a:defRPr lang="en-US"/>
            </a:defPPr>
            <a:lvl1pPr marL="0" algn="r"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©Jacobs </a:t>
            </a:r>
            <a:fld id="{4E2E76E7-689B-4738-96D0-D55CED392EBC}" type="datetimeyyyy">
              <a:rPr kumimoji="0" lang="en-AU" sz="9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t>2024</a:t>
            </a:fld>
            <a:endParaRPr kumimoji="0" lang="en-AU" sz="9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13272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495A5E-6BBF-2D23-4CF8-C16C24ECCAA2}"/>
              </a:ext>
            </a:extLst>
          </p:cNvPr>
          <p:cNvSpPr/>
          <p:nvPr userDrawn="1"/>
        </p:nvSpPr>
        <p:spPr>
          <a:xfrm>
            <a:off x="0" y="6675120"/>
            <a:ext cx="9323754" cy="182880"/>
          </a:xfrm>
          <a:prstGeom prst="rect">
            <a:avLst/>
          </a:prstGeom>
          <a:solidFill>
            <a:srgbClr val="0B3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BD062AF-1F24-15A1-C61B-996751170A98}"/>
              </a:ext>
            </a:extLst>
          </p:cNvPr>
          <p:cNvSpPr/>
          <p:nvPr userDrawn="1"/>
        </p:nvSpPr>
        <p:spPr>
          <a:xfrm>
            <a:off x="9245604" y="6675120"/>
            <a:ext cx="2651760" cy="182880"/>
          </a:xfrm>
          <a:prstGeom prst="rect">
            <a:avLst/>
          </a:prstGeom>
          <a:solidFill>
            <a:srgbClr val="6D3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6BF0677-1410-3CFB-D899-18B6452A173F}"/>
              </a:ext>
            </a:extLst>
          </p:cNvPr>
          <p:cNvSpPr/>
          <p:nvPr userDrawn="1"/>
        </p:nvSpPr>
        <p:spPr>
          <a:xfrm>
            <a:off x="11887199" y="6675120"/>
            <a:ext cx="304801" cy="1828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3">
            <a:extLst>
              <a:ext uri="{FF2B5EF4-FFF2-40B4-BE49-F238E27FC236}">
                <a16:creationId xmlns:a16="http://schemas.microsoft.com/office/drawing/2014/main" id="{4EFDA599-5647-45E9-9747-C3CDB9C57D57}"/>
              </a:ext>
            </a:extLst>
          </p:cNvPr>
          <p:cNvSpPr txBox="1">
            <a:spLocks/>
          </p:cNvSpPr>
          <p:nvPr userDrawn="1"/>
        </p:nvSpPr>
        <p:spPr>
          <a:xfrm>
            <a:off x="11863389" y="6645274"/>
            <a:ext cx="328612" cy="212725"/>
          </a:xfrm>
          <a:prstGeom prst="rect">
            <a:avLst/>
          </a:prstGeom>
        </p:spPr>
        <p:txBody>
          <a:bodyPr/>
          <a:lstStyle>
            <a:defPPr>
              <a:defRPr lang="en-US"/>
            </a:defPPr>
            <a:lvl1pPr marL="0" algn="l"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B3E39EC-4BE2-4DEA-81C0-4ABC0AAB4AC0}" type="slidenum">
              <a:rPr lang="en-AU" b="1" smtClean="0">
                <a:solidFill>
                  <a:schemeClr val="bg1"/>
                </a:solidFill>
                <a:latin typeface="Arial" panose="020B0604020202020204" pitchFamily="34" charset="0"/>
                <a:cs typeface="Arial" panose="020B0604020202020204" pitchFamily="34" charset="0"/>
              </a:rPr>
              <a:pPr/>
              <a:t>‹#›</a:t>
            </a:fld>
            <a:endParaRPr lang="en-AU"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13493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10936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4591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 Section: Sky Gradient">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227013" y="225425"/>
            <a:ext cx="1404937" cy="755650"/>
          </a:xfrm>
          <a:prstGeom prst="rect">
            <a:avLst/>
          </a:prstGeom>
        </p:spPr>
        <p:txBody>
          <a:bodyPr/>
          <a:lstStyle/>
          <a:p>
            <a:r>
              <a:rPr lang="en-CA"/>
              <a:t>At a glance</a:t>
            </a:r>
          </a:p>
        </p:txBody>
      </p:sp>
      <p:sp>
        <p:nvSpPr>
          <p:cNvPr id="4" name="Titre 3"/>
          <p:cNvSpPr>
            <a:spLocks noGrp="1"/>
          </p:cNvSpPr>
          <p:nvPr>
            <p:ph type="title" hasCustomPrompt="1"/>
          </p:nvPr>
        </p:nvSpPr>
        <p:spPr>
          <a:xfrm>
            <a:off x="227013" y="1052513"/>
            <a:ext cx="2376487" cy="3132137"/>
          </a:xfrm>
        </p:spPr>
        <p:txBody>
          <a:bodyPr/>
          <a:lstStyle>
            <a:lvl1pPr>
              <a:defRPr baseline="0"/>
            </a:lvl1pPr>
          </a:lstStyle>
          <a:p>
            <a:r>
              <a:rPr lang="en-CA"/>
              <a:t>Insert section title here</a:t>
            </a:r>
          </a:p>
        </p:txBody>
      </p:sp>
      <p:sp>
        <p:nvSpPr>
          <p:cNvPr id="6" name="Rectangle 5"/>
          <p:cNvSpPr/>
          <p:nvPr userDrawn="1"/>
        </p:nvSpPr>
        <p:spPr>
          <a:xfrm>
            <a:off x="3190662" y="0"/>
            <a:ext cx="9001338" cy="6875248"/>
          </a:xfrm>
          <a:prstGeom prst="rect">
            <a:avLst/>
          </a:prstGeom>
          <a:gradFill flip="none" rotWithShape="1">
            <a:gsLst>
              <a:gs pos="0">
                <a:srgbClr val="B3D6EC"/>
              </a:gs>
              <a:gs pos="25000">
                <a:srgbClr val="D8E6F0"/>
              </a:gs>
              <a:gs pos="82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FF"/>
              </a:solidFill>
            </a:endParaRPr>
          </a:p>
        </p:txBody>
      </p:sp>
      <p:pic>
        <p:nvPicPr>
          <p:cNvPr id="9" name="Imag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59575" y="0"/>
            <a:ext cx="3032425" cy="5949194"/>
          </a:xfrm>
          <a:prstGeom prst="rect">
            <a:avLst/>
          </a:prstGeom>
        </p:spPr>
      </p:pic>
    </p:spTree>
    <p:extLst>
      <p:ext uri="{BB962C8B-B14F-4D97-AF65-F5344CB8AC3E}">
        <p14:creationId xmlns:p14="http://schemas.microsoft.com/office/powerpoint/2010/main" val="3836012488"/>
      </p:ext>
    </p:extLst>
  </p:cSld>
  <p:clrMapOvr>
    <a:masterClrMapping/>
  </p:clrMapOvr>
  <p:extLst>
    <p:ext uri="{DCECCB84-F9BA-43D5-87BE-67443E8EF086}">
      <p15:sldGuideLst xmlns:p15="http://schemas.microsoft.com/office/powerpoint/2012/main">
        <p15:guide id="1" orient="horz" pos="14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 Title: Red Text + Sky Gradient">
    <p:spTree>
      <p:nvGrpSpPr>
        <p:cNvPr id="1" name=""/>
        <p:cNvGrpSpPr/>
        <p:nvPr/>
      </p:nvGrpSpPr>
      <p:grpSpPr>
        <a:xfrm>
          <a:off x="0" y="0"/>
          <a:ext cx="0" cy="0"/>
          <a:chOff x="0" y="0"/>
          <a:chExt cx="0" cy="0"/>
        </a:xfrm>
      </p:grpSpPr>
      <p:sp>
        <p:nvSpPr>
          <p:cNvPr id="11" name="Rectangle 10"/>
          <p:cNvSpPr/>
          <p:nvPr userDrawn="1"/>
        </p:nvSpPr>
        <p:spPr>
          <a:xfrm>
            <a:off x="1703388" y="0"/>
            <a:ext cx="10488611" cy="6875248"/>
          </a:xfrm>
          <a:prstGeom prst="rect">
            <a:avLst/>
          </a:prstGeom>
          <a:gradFill flip="none" rotWithShape="1">
            <a:gsLst>
              <a:gs pos="0">
                <a:srgbClr val="B3D6EC"/>
              </a:gs>
              <a:gs pos="25000">
                <a:srgbClr val="D8E6F0"/>
              </a:gs>
              <a:gs pos="82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FFFF"/>
              </a:solidFill>
            </a:endParaRPr>
          </a:p>
        </p:txBody>
      </p:sp>
      <p:pic>
        <p:nvPicPr>
          <p:cNvPr id="5" name="Image 4"/>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59575" y="0"/>
            <a:ext cx="3032425" cy="5949194"/>
          </a:xfrm>
          <a:prstGeom prst="rect">
            <a:avLst/>
          </a:prstGeom>
        </p:spPr>
      </p:pic>
      <p:pic>
        <p:nvPicPr>
          <p:cNvPr id="8" name="Image 7"/>
          <p:cNvPicPr>
            <a:picLocks noChangeAspect="1"/>
          </p:cNvPicPr>
          <p:nvPr userDrawn="1"/>
        </p:nvPicPr>
        <p:blipFill rotWithShape="1">
          <a:blip r:embed="rId3" cstate="screen">
            <a:extLst>
              <a:ext uri="{28A0092B-C50C-407E-A947-70E740481C1C}">
                <a14:useLocalDpi xmlns:a14="http://schemas.microsoft.com/office/drawing/2010/main"/>
              </a:ext>
            </a:extLst>
          </a:blip>
          <a:srcRect b="-49"/>
          <a:stretch/>
        </p:blipFill>
        <p:spPr>
          <a:xfrm>
            <a:off x="1706148" y="1052513"/>
            <a:ext cx="3267962" cy="5838279"/>
          </a:xfrm>
          <a:prstGeom prst="rect">
            <a:avLst/>
          </a:prstGeom>
        </p:spPr>
      </p:pic>
    </p:spTree>
    <p:extLst>
      <p:ext uri="{BB962C8B-B14F-4D97-AF65-F5344CB8AC3E}">
        <p14:creationId xmlns:p14="http://schemas.microsoft.com/office/powerpoint/2010/main" val="2808635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referenc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54634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opyright Black Backgroun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F1CAFD-5BCC-46E3-A86B-8EF3F19CF2AA}"/>
              </a:ext>
            </a:extLst>
          </p:cNvPr>
          <p:cNvSpPr/>
          <p:nvPr userDrawn="1"/>
        </p:nvSpPr>
        <p:spPr>
          <a:xfrm>
            <a:off x="8937567" y="-2"/>
            <a:ext cx="3254433" cy="6858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ADA12D6-CA5B-4CB7-B7E9-6318B5528C0D}"/>
              </a:ext>
            </a:extLst>
          </p:cNvPr>
          <p:cNvSpPr txBox="1"/>
          <p:nvPr userDrawn="1"/>
        </p:nvSpPr>
        <p:spPr>
          <a:xfrm>
            <a:off x="320400" y="1242000"/>
            <a:ext cx="11148789" cy="4698923"/>
          </a:xfrm>
          <a:prstGeom prst="rect">
            <a:avLst/>
          </a:prstGeom>
          <a:noFill/>
        </p:spPr>
        <p:txBody>
          <a:bodyPr wrap="square" lIns="0" tIns="0" rIns="0" bIns="0" rtlCol="0">
            <a:noAutofit/>
          </a:bodyPr>
          <a:lstStyle/>
          <a:p>
            <a:pPr lvl="0" indent="0">
              <a:lnSpc>
                <a:spcPct val="90000"/>
              </a:lnSpc>
              <a:spcBef>
                <a:spcPts val="1800"/>
              </a:spcBef>
              <a:spcAft>
                <a:spcPts val="0"/>
              </a:spcAft>
            </a:pPr>
            <a:r>
              <a:rPr lang="en-AU" sz="1800" b="1">
                <a:solidFill>
                  <a:schemeClr val="tx1"/>
                </a:solidFill>
                <a:latin typeface="+mj-lt"/>
                <a:cs typeface="JacobsChronos" panose="020B0604020202020204" pitchFamily="34" charset="0"/>
              </a:rPr>
              <a:t>Important</a:t>
            </a:r>
          </a:p>
          <a:p>
            <a:pPr lvl="0" indent="0">
              <a:lnSpc>
                <a:spcPct val="90000"/>
              </a:lnSpc>
              <a:spcBef>
                <a:spcPts val="1800"/>
              </a:spcBef>
              <a:spcAft>
                <a:spcPts val="0"/>
              </a:spcAft>
            </a:pPr>
            <a:r>
              <a:rPr lang="en-AU" sz="1800">
                <a:solidFill>
                  <a:schemeClr val="tx1"/>
                </a:solidFill>
                <a:latin typeface="+mn-lt"/>
                <a:cs typeface="JacobsChronos" panose="020B0604020202020204" pitchFamily="34" charset="0"/>
              </a:rPr>
              <a:t>The material in this presentation has been prepared by Jacobs</a:t>
            </a:r>
            <a:r>
              <a:rPr lang="en-AU" sz="1800" baseline="30000">
                <a:solidFill>
                  <a:schemeClr val="tx1"/>
                </a:solidFill>
                <a:latin typeface="+mn-lt"/>
                <a:cs typeface="JacobsChronos" panose="020B0604020202020204" pitchFamily="34" charset="0"/>
              </a:rPr>
              <a:t>®</a:t>
            </a:r>
            <a:r>
              <a:rPr lang="en-AU" sz="1800">
                <a:solidFill>
                  <a:schemeClr val="tx1"/>
                </a:solidFill>
                <a:latin typeface="+mn-lt"/>
                <a:cs typeface="JacobsChronos" panose="020B0604020202020204" pitchFamily="34" charset="0"/>
              </a:rPr>
              <a:t>.</a:t>
            </a:r>
          </a:p>
          <a:p>
            <a:pPr marL="0" marR="0" lvl="0" indent="0" algn="l" defTabSz="914400" rtl="0" eaLnBrk="1" fontAlgn="auto" latinLnBrk="0" hangingPunct="1">
              <a:lnSpc>
                <a:spcPct val="90000"/>
              </a:lnSpc>
              <a:spcBef>
                <a:spcPts val="1800"/>
              </a:spcBef>
              <a:spcAft>
                <a:spcPts val="0"/>
              </a:spcAft>
              <a:buClrTx/>
              <a:buSzTx/>
              <a:buFontTx/>
              <a:buNone/>
              <a:tabLst/>
              <a:defRPr/>
            </a:pPr>
            <a:r>
              <a:rPr lang="en-US" sz="1800" kern="1200">
                <a:solidFill>
                  <a:schemeClr val="tx1"/>
                </a:solidFill>
                <a:effectLst/>
                <a:latin typeface="+mn-lt"/>
                <a:ea typeface="+mn-ea"/>
                <a:cs typeface="+mn-cs"/>
              </a:rPr>
              <a:t>All rights reserved. This presentation is protected by U.S. and International copyright laws.  Reproduction and redistribution without written permission is prohibited.  Jacobs, the Jacobs logo, and all other Jacobs trademarks are the property of Jacobs Engineering Group Inc. </a:t>
            </a:r>
          </a:p>
          <a:p>
            <a:pPr lvl="0" indent="0">
              <a:lnSpc>
                <a:spcPct val="90000"/>
              </a:lnSpc>
              <a:spcBef>
                <a:spcPts val="1800"/>
              </a:spcBef>
              <a:spcAft>
                <a:spcPts val="0"/>
              </a:spcAft>
            </a:pPr>
            <a:r>
              <a:rPr lang="en-AU" sz="1800" b="1">
                <a:solidFill>
                  <a:schemeClr val="tx1"/>
                </a:solidFill>
                <a:latin typeface="+mn-lt"/>
                <a:cs typeface="JacobsChronos" panose="020B0604020202020204" pitchFamily="34" charset="0"/>
              </a:rPr>
              <a:t>Jacobs is a trademark of </a:t>
            </a:r>
            <a:r>
              <a:rPr lang="en-US" sz="1800" b="1" kern="1200">
                <a:solidFill>
                  <a:schemeClr val="tx1"/>
                </a:solidFill>
                <a:effectLst/>
                <a:latin typeface="+mn-lt"/>
                <a:ea typeface="+mn-ea"/>
                <a:cs typeface="+mn-cs"/>
              </a:rPr>
              <a:t>Jacobs Engineering Group </a:t>
            </a:r>
            <a:r>
              <a:rPr lang="en-AU" sz="1800" b="1">
                <a:solidFill>
                  <a:schemeClr val="tx1"/>
                </a:solidFill>
                <a:latin typeface="+mn-lt"/>
                <a:cs typeface="JacobsChronos" panose="020B0604020202020204" pitchFamily="34" charset="0"/>
              </a:rPr>
              <a:t>Inc. </a:t>
            </a:r>
          </a:p>
          <a:p>
            <a:pPr marL="0" lvl="0" indent="0">
              <a:lnSpc>
                <a:spcPct val="90000"/>
              </a:lnSpc>
              <a:spcBef>
                <a:spcPts val="1800"/>
              </a:spcBef>
              <a:spcAft>
                <a:spcPts val="0"/>
              </a:spcAft>
              <a:buFont typeface="Jacobs Chronos Light" panose="010B0403030503030204" pitchFamily="34" charset="0"/>
              <a:buNone/>
            </a:pPr>
            <a:r>
              <a:rPr lang="en-AU" sz="1800">
                <a:solidFill>
                  <a:schemeClr val="tx1"/>
                </a:solidFill>
                <a:latin typeface="+mj-lt"/>
                <a:cs typeface="JacobsChronos" panose="020B0604020202020204" pitchFamily="34" charset="0"/>
              </a:rPr>
              <a:t> </a:t>
            </a:r>
          </a:p>
        </p:txBody>
      </p:sp>
      <p:sp>
        <p:nvSpPr>
          <p:cNvPr id="11" name="Rectangle 10">
            <a:extLst>
              <a:ext uri="{FF2B5EF4-FFF2-40B4-BE49-F238E27FC236}">
                <a16:creationId xmlns:a16="http://schemas.microsoft.com/office/drawing/2014/main" id="{80DB8F43-8FC9-473A-AFAB-A777A9CFFFC5}"/>
              </a:ext>
            </a:extLst>
          </p:cNvPr>
          <p:cNvSpPr/>
          <p:nvPr userDrawn="1"/>
        </p:nvSpPr>
        <p:spPr>
          <a:xfrm>
            <a:off x="12028560" y="-2"/>
            <a:ext cx="182880" cy="685800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E5A3C61E-ACCE-4F73-9252-D1B90E9DE4E5}"/>
              </a:ext>
            </a:extLst>
          </p:cNvPr>
          <p:cNvCxnSpPr/>
          <p:nvPr userDrawn="1"/>
        </p:nvCxnSpPr>
        <p:spPr>
          <a:xfrm>
            <a:off x="820563" y="1118813"/>
            <a:ext cx="7170046"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7F760E-BC00-4589-B51C-9ED61BFBBC65}"/>
              </a:ext>
            </a:extLst>
          </p:cNvPr>
          <p:cNvSpPr txBox="1"/>
          <p:nvPr userDrawn="1"/>
        </p:nvSpPr>
        <p:spPr>
          <a:xfrm>
            <a:off x="320400" y="486000"/>
            <a:ext cx="6040877" cy="523220"/>
          </a:xfrm>
          <a:prstGeom prst="rect">
            <a:avLst/>
          </a:prstGeom>
          <a:noFill/>
        </p:spPr>
        <p:txBody>
          <a:bodyPr wrap="square" lIns="0" rtlCol="0">
            <a:spAutoFit/>
          </a:bodyPr>
          <a:lstStyle/>
          <a:p>
            <a:r>
              <a:rPr lang="en-US" sz="2800" b="1">
                <a:latin typeface="+mj-lt"/>
              </a:rPr>
              <a:t>Copyright notice</a:t>
            </a:r>
          </a:p>
        </p:txBody>
      </p:sp>
    </p:spTree>
    <p:extLst>
      <p:ext uri="{BB962C8B-B14F-4D97-AF65-F5344CB8AC3E}">
        <p14:creationId xmlns:p14="http://schemas.microsoft.com/office/powerpoint/2010/main" val="95228040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0.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4.emf"/><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4.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82880"/>
            <a:ext cx="10332720" cy="7315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188720"/>
            <a:ext cx="11365992" cy="53949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17152" y="6583680"/>
            <a:ext cx="2743200" cy="182880"/>
          </a:xfrm>
          <a:prstGeom prst="rect">
            <a:avLst/>
          </a:prstGeom>
        </p:spPr>
        <p:txBody>
          <a:bodyPr vert="horz" lIns="91440" tIns="45720" rIns="91440" bIns="45720" rtlCol="0" anchor="ctr"/>
          <a:lstStyle>
            <a:lvl1pPr algn="r">
              <a:defRPr sz="900">
                <a:solidFill>
                  <a:schemeClr val="bg2">
                    <a:lumMod val="20000"/>
                    <a:lumOff val="80000"/>
                  </a:schemeClr>
                </a:solidFill>
                <a:latin typeface="Arial" panose="020B0604020202020204" pitchFamily="34" charset="0"/>
                <a:cs typeface="Arial" panose="020B0604020202020204" pitchFamily="34" charset="0"/>
              </a:defRPr>
            </a:lvl1pPr>
          </a:lstStyle>
          <a:p>
            <a:fld id="{C3F5E514-38EB-4262-A95F-03E9BD4E668F}" type="slidenum">
              <a:rPr lang="en-US" smtClean="0"/>
              <a:pPr/>
              <a:t>‹#›</a:t>
            </a:fld>
            <a:endParaRPr lang="en-US"/>
          </a:p>
        </p:txBody>
      </p:sp>
      <p:pic>
        <p:nvPicPr>
          <p:cNvPr id="8" name="Picture 7"/>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91442" y="5897880"/>
            <a:ext cx="1047751" cy="1005840"/>
          </a:xfrm>
          <a:prstGeom prst="rect">
            <a:avLst/>
          </a:prstGeom>
        </p:spPr>
      </p:pic>
      <p:cxnSp>
        <p:nvCxnSpPr>
          <p:cNvPr id="10" name="Straight Connector 9"/>
          <p:cNvCxnSpPr/>
          <p:nvPr userDrawn="1"/>
        </p:nvCxnSpPr>
        <p:spPr>
          <a:xfrm>
            <a:off x="457200" y="1051560"/>
            <a:ext cx="10332720" cy="0"/>
          </a:xfrm>
          <a:prstGeom prst="line">
            <a:avLst/>
          </a:prstGeom>
          <a:ln>
            <a:solidFill>
              <a:srgbClr val="00328C"/>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1097280" y="6492240"/>
            <a:ext cx="10881360" cy="0"/>
          </a:xfrm>
          <a:prstGeom prst="line">
            <a:avLst/>
          </a:prstGeom>
          <a:ln>
            <a:solidFill>
              <a:srgbClr val="FA0000"/>
            </a:solidFill>
          </a:ln>
          <a:effectLst/>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0972800" y="27432"/>
            <a:ext cx="1097280" cy="1104390"/>
          </a:xfrm>
          <a:prstGeom prst="rect">
            <a:avLst/>
          </a:prstGeom>
        </p:spPr>
      </p:pic>
      <p:sp>
        <p:nvSpPr>
          <p:cNvPr id="9" name="Date Placeholder 8"/>
          <p:cNvSpPr>
            <a:spLocks noGrp="1"/>
          </p:cNvSpPr>
          <p:nvPr>
            <p:ph type="dt" sz="half" idx="2"/>
          </p:nvPr>
        </p:nvSpPr>
        <p:spPr>
          <a:xfrm>
            <a:off x="838200" y="6583680"/>
            <a:ext cx="2743200" cy="182880"/>
          </a:xfrm>
          <a:prstGeom prst="rect">
            <a:avLst/>
          </a:prstGeom>
        </p:spPr>
        <p:txBody>
          <a:bodyPr vert="horz" lIns="91440" tIns="45720" rIns="91440" bIns="45720" rtlCol="0" anchor="ctr"/>
          <a:lstStyle>
            <a:lvl1pPr algn="l">
              <a:defRPr lang="en-US" sz="900" smtClean="0">
                <a:solidFill>
                  <a:schemeClr val="bg2">
                    <a:lumMod val="20000"/>
                    <a:lumOff val="80000"/>
                  </a:schemeClr>
                </a:solidFill>
                <a:latin typeface="Arial" panose="020B0604020202020204" pitchFamily="34" charset="0"/>
                <a:cs typeface="Arial" panose="020B0604020202020204" pitchFamily="34" charset="0"/>
              </a:defRPr>
            </a:lvl1pPr>
          </a:lstStyle>
          <a:p>
            <a:fld id="{59FE32D7-4D96-4764-8A21-AA79604789AC}" type="datetimeFigureOut">
              <a:rPr lang="en-US" smtClean="0"/>
              <a:pPr/>
              <a:t>11/1/2024</a:t>
            </a:fld>
            <a:endParaRPr lang="en-US"/>
          </a:p>
        </p:txBody>
      </p:sp>
      <p:sp>
        <p:nvSpPr>
          <p:cNvPr id="12" name="Footer Placeholder 3">
            <a:extLst>
              <a:ext uri="{FF2B5EF4-FFF2-40B4-BE49-F238E27FC236}">
                <a16:creationId xmlns:a16="http://schemas.microsoft.com/office/drawing/2014/main" id="{2D48983B-B38F-4135-A71A-FFD47E929340}"/>
              </a:ext>
            </a:extLst>
          </p:cNvPr>
          <p:cNvSpPr>
            <a:spLocks noGrp="1"/>
          </p:cNvSpPr>
          <p:nvPr>
            <p:ph type="ftr" sz="quarter" idx="3"/>
          </p:nvPr>
        </p:nvSpPr>
        <p:spPr>
          <a:xfrm>
            <a:off x="3750690" y="6583680"/>
            <a:ext cx="4690621" cy="182880"/>
          </a:xfrm>
          <a:prstGeom prst="rect">
            <a:avLst/>
          </a:prstGeom>
        </p:spPr>
        <p:txBody>
          <a:bodyPr/>
          <a:lstStyle/>
          <a:p>
            <a:pPr algn="ctr"/>
            <a:r>
              <a:rPr lang="en-US" sz="900" dirty="0">
                <a:solidFill>
                  <a:schemeClr val="tx1">
                    <a:lumMod val="65000"/>
                  </a:schemeClr>
                </a:solidFill>
              </a:rPr>
              <a:t>Pre-Decisional. For planning and discussion purposes only.</a:t>
            </a:r>
          </a:p>
        </p:txBody>
      </p:sp>
    </p:spTree>
    <p:extLst>
      <p:ext uri="{BB962C8B-B14F-4D97-AF65-F5344CB8AC3E}">
        <p14:creationId xmlns:p14="http://schemas.microsoft.com/office/powerpoint/2010/main" val="2188049839"/>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62" r:id="rId13"/>
  </p:sldLayoutIdLst>
  <p:hf hdr="0" dt="0"/>
  <p:txStyles>
    <p:titleStyle>
      <a:lvl1pPr algn="l" defTabSz="914377" rtl="0" eaLnBrk="1" latinLnBrk="0" hangingPunct="1">
        <a:lnSpc>
          <a:spcPct val="90000"/>
        </a:lnSpc>
        <a:spcBef>
          <a:spcPct val="0"/>
        </a:spcBef>
        <a:buNone/>
        <a:defRPr sz="3600" kern="1200" cap="small" baseline="0">
          <a:solidFill>
            <a:schemeClr val="bg2">
              <a:lumMod val="20000"/>
              <a:lumOff val="80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61951" indent="-234945" algn="l" defTabSz="914377"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6873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914377" indent="-228594" algn="l" defTabSz="914377"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914377" indent="-228594" algn="l" defTabSz="914377"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82880"/>
            <a:ext cx="10332720" cy="7315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188720"/>
            <a:ext cx="11365992" cy="53949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038600" y="6583680"/>
            <a:ext cx="4114800" cy="182880"/>
          </a:xfrm>
          <a:prstGeom prst="rect">
            <a:avLst/>
          </a:prstGeom>
        </p:spPr>
        <p:txBody>
          <a:bodyPr vert="horz" lIns="91440" tIns="45720" rIns="91440" bIns="45720" rtlCol="0" anchor="ctr"/>
          <a:lstStyle>
            <a:lvl1pPr algn="ctr">
              <a:defRPr sz="900">
                <a:solidFill>
                  <a:srgbClr val="00328C"/>
                </a:solidFill>
                <a:latin typeface="Arial" panose="020B0604020202020204" pitchFamily="34" charset="0"/>
                <a:cs typeface="Arial" panose="020B0604020202020204" pitchFamily="34" charset="0"/>
              </a:defRPr>
            </a:lvl1pPr>
          </a:lstStyle>
          <a:p>
            <a:r>
              <a:rPr lang="en-US" i="1"/>
              <a:t>Unify</a:t>
            </a:r>
            <a:r>
              <a:rPr lang="en-US"/>
              <a:t>  |  </a:t>
            </a:r>
            <a:r>
              <a:rPr lang="en-US" i="1"/>
              <a:t>Explore</a:t>
            </a:r>
            <a:r>
              <a:rPr lang="en-US"/>
              <a:t>  |  </a:t>
            </a:r>
            <a:r>
              <a:rPr lang="en-US" i="1"/>
              <a:t>Discover</a:t>
            </a:r>
          </a:p>
        </p:txBody>
      </p:sp>
      <p:sp>
        <p:nvSpPr>
          <p:cNvPr id="6" name="Slide Number Placeholder 5"/>
          <p:cNvSpPr>
            <a:spLocks noGrp="1"/>
          </p:cNvSpPr>
          <p:nvPr>
            <p:ph type="sldNum" sz="quarter" idx="4"/>
          </p:nvPr>
        </p:nvSpPr>
        <p:spPr>
          <a:xfrm>
            <a:off x="9217152" y="6583680"/>
            <a:ext cx="2743200" cy="182880"/>
          </a:xfrm>
          <a:prstGeom prst="rect">
            <a:avLst/>
          </a:prstGeom>
        </p:spPr>
        <p:txBody>
          <a:bodyPr vert="horz" lIns="91440" tIns="45720" rIns="91440" bIns="45720" rtlCol="0" anchor="ctr"/>
          <a:lstStyle>
            <a:lvl1pPr algn="r">
              <a:defRPr sz="900">
                <a:solidFill>
                  <a:srgbClr val="00328C"/>
                </a:solidFill>
                <a:latin typeface="Arial" panose="020B0604020202020204" pitchFamily="34" charset="0"/>
                <a:cs typeface="Arial" panose="020B0604020202020204" pitchFamily="34" charset="0"/>
              </a:defRPr>
            </a:lvl1pPr>
          </a:lstStyle>
          <a:p>
            <a:fld id="{C3F5E514-38EB-4262-A95F-03E9BD4E668F}" type="slidenum">
              <a:rPr lang="en-US" smtClean="0"/>
              <a:pPr/>
              <a:t>‹#›</a:t>
            </a:fld>
            <a:endParaRPr lang="en-US"/>
          </a:p>
        </p:txBody>
      </p:sp>
      <p:pic>
        <p:nvPicPr>
          <p:cNvPr id="7" name="Picture 6"/>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872218" y="-82296"/>
            <a:ext cx="1334929" cy="1188720"/>
          </a:xfrm>
          <a:prstGeom prst="rect">
            <a:avLst/>
          </a:prstGeom>
        </p:spPr>
      </p:pic>
      <p:pic>
        <p:nvPicPr>
          <p:cNvPr id="8" name="Picture 7"/>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91442" y="5897880"/>
            <a:ext cx="1047751" cy="1005840"/>
          </a:xfrm>
          <a:prstGeom prst="rect">
            <a:avLst/>
          </a:prstGeom>
        </p:spPr>
      </p:pic>
      <p:cxnSp>
        <p:nvCxnSpPr>
          <p:cNvPr id="10" name="Straight Connector 9"/>
          <p:cNvCxnSpPr/>
          <p:nvPr userDrawn="1"/>
        </p:nvCxnSpPr>
        <p:spPr>
          <a:xfrm>
            <a:off x="457200" y="1051560"/>
            <a:ext cx="10332720" cy="0"/>
          </a:xfrm>
          <a:prstGeom prst="line">
            <a:avLst/>
          </a:prstGeom>
          <a:ln>
            <a:solidFill>
              <a:srgbClr val="00328C"/>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1097280" y="6492240"/>
            <a:ext cx="10881360" cy="0"/>
          </a:xfrm>
          <a:prstGeom prst="line">
            <a:avLst/>
          </a:prstGeom>
          <a:ln>
            <a:solidFill>
              <a:srgbClr val="FA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2"/>
          </p:nvPr>
        </p:nvSpPr>
        <p:spPr>
          <a:xfrm>
            <a:off x="838200" y="6583680"/>
            <a:ext cx="2743200" cy="182880"/>
          </a:xfrm>
          <a:prstGeom prst="rect">
            <a:avLst/>
          </a:prstGeom>
        </p:spPr>
        <p:txBody>
          <a:bodyPr vert="horz" lIns="91440" tIns="45720" rIns="91440" bIns="45720" rtlCol="0" anchor="ctr"/>
          <a:lstStyle>
            <a:lvl1pPr algn="l">
              <a:defRPr lang="en-US" sz="900" i="1" smtClean="0">
                <a:solidFill>
                  <a:srgbClr val="00328C"/>
                </a:solidFill>
                <a:latin typeface="Arial" panose="020B0604020202020204" pitchFamily="34" charset="0"/>
                <a:cs typeface="Arial" panose="020B0604020202020204" pitchFamily="34" charset="0"/>
              </a:defRPr>
            </a:lvl1pPr>
          </a:lstStyle>
          <a:p>
            <a:fld id="{73959E39-AC22-44D6-92C0-39A4DFA50D89}" type="datetime1">
              <a:rPr lang="en-US" smtClean="0"/>
              <a:t>11/1/2024</a:t>
            </a:fld>
            <a:endParaRPr lang="en-US"/>
          </a:p>
        </p:txBody>
      </p:sp>
    </p:spTree>
    <p:extLst>
      <p:ext uri="{BB962C8B-B14F-4D97-AF65-F5344CB8AC3E}">
        <p14:creationId xmlns:p14="http://schemas.microsoft.com/office/powerpoint/2010/main" val="59104429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hf hdr="0" dt="0"/>
  <p:txStyles>
    <p:titleStyle>
      <a:lvl1pPr algn="l" defTabSz="914377" rtl="0" eaLnBrk="1" latinLnBrk="0" hangingPunct="1">
        <a:lnSpc>
          <a:spcPct val="90000"/>
        </a:lnSpc>
        <a:spcBef>
          <a:spcPct val="0"/>
        </a:spcBef>
        <a:buNone/>
        <a:defRPr sz="3600" kern="1200" cap="small" baseline="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61951" indent="-234945" algn="l" defTabSz="914377"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6873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914377" indent="-228594" algn="l" defTabSz="914377"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914377" indent="-228594" algn="l" defTabSz="914377"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1042316" y="0"/>
            <a:ext cx="10212916"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en-US" dirty="0"/>
          </a:p>
        </p:txBody>
      </p:sp>
      <p:sp>
        <p:nvSpPr>
          <p:cNvPr id="1027" name="Rectangle 4"/>
          <p:cNvSpPr>
            <a:spLocks noGrp="1" noChangeArrowheads="1"/>
          </p:cNvSpPr>
          <p:nvPr>
            <p:ph type="body" idx="1"/>
          </p:nvPr>
        </p:nvSpPr>
        <p:spPr bwMode="auto">
          <a:xfrm>
            <a:off x="914400" y="1138238"/>
            <a:ext cx="10363200" cy="495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04165" name="Rectangle 5">
            <a:extLst>
              <a:ext uri="{FF2B5EF4-FFF2-40B4-BE49-F238E27FC236}">
                <a16:creationId xmlns:a16="http://schemas.microsoft.com/office/drawing/2014/main" id="{8B89FCF4-B9A8-E247-8B93-4B486DAB02CC}"/>
              </a:ext>
            </a:extLst>
          </p:cNvPr>
          <p:cNvSpPr>
            <a:spLocks noGrp="1" noChangeArrowheads="1"/>
          </p:cNvSpPr>
          <p:nvPr>
            <p:ph type="ftr" sz="quarter" idx="3"/>
          </p:nvPr>
        </p:nvSpPr>
        <p:spPr bwMode="auto">
          <a:xfrm>
            <a:off x="1393751" y="6330949"/>
            <a:ext cx="9404499"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0" hangingPunct="0">
              <a:defRPr sz="800">
                <a:solidFill>
                  <a:srgbClr val="4F1705"/>
                </a:solidFill>
                <a:latin typeface="Arial" charset="0"/>
                <a:ea typeface="ＭＳ Ｐゴシック" panose="020B0600070205080204" pitchFamily="34" charset="-128"/>
                <a:cs typeface="ＭＳ Ｐゴシック" pitchFamily="-109" charset="-128"/>
              </a:defRPr>
            </a:lvl1pPr>
          </a:lstStyle>
          <a:p>
            <a:pPr>
              <a:defRPr/>
            </a:pPr>
            <a:r>
              <a:rPr lang="en-US" altLang="en-US"/>
              <a:t>This document has been reviewed and determined not to contain export controlled technical data. Not for Public Release or Redistribution.</a:t>
            </a:r>
          </a:p>
        </p:txBody>
      </p:sp>
      <p:sp>
        <p:nvSpPr>
          <p:cNvPr id="604166" name="Rectangle 6">
            <a:extLst>
              <a:ext uri="{FF2B5EF4-FFF2-40B4-BE49-F238E27FC236}">
                <a16:creationId xmlns:a16="http://schemas.microsoft.com/office/drawing/2014/main" id="{7C88A491-8A0D-E84B-9264-5C1D51ED191C}"/>
              </a:ext>
            </a:extLst>
          </p:cNvPr>
          <p:cNvSpPr>
            <a:spLocks noGrp="1" noChangeArrowheads="1"/>
          </p:cNvSpPr>
          <p:nvPr>
            <p:ph type="sldNum" sz="quarter" idx="4"/>
          </p:nvPr>
        </p:nvSpPr>
        <p:spPr bwMode="auto">
          <a:xfrm>
            <a:off x="9652000" y="6400800"/>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800">
                <a:solidFill>
                  <a:srgbClr val="4F1705"/>
                </a:solidFill>
                <a:latin typeface="Arial" charset="0"/>
                <a:ea typeface="ＭＳ Ｐゴシック" charset="-128"/>
              </a:defRPr>
            </a:lvl1pPr>
          </a:lstStyle>
          <a:p>
            <a:pPr>
              <a:defRPr/>
            </a:pPr>
            <a:fld id="{7A6241A3-9B00-4241-A475-C100F682403C}" type="slidenum">
              <a:rPr lang="en-US" altLang="en-US"/>
              <a:pPr>
                <a:defRPr/>
              </a:pPr>
              <a:t>‹#›</a:t>
            </a:fld>
            <a:endParaRPr lang="en-US" altLang="en-US"/>
          </a:p>
        </p:txBody>
      </p:sp>
      <p:sp>
        <p:nvSpPr>
          <p:cNvPr id="7" name="Rectangle 6">
            <a:extLst>
              <a:ext uri="{FF2B5EF4-FFF2-40B4-BE49-F238E27FC236}">
                <a16:creationId xmlns:a16="http://schemas.microsoft.com/office/drawing/2014/main" id="{20933B34-567F-FA48-9002-3594095AF46C}"/>
              </a:ext>
            </a:extLst>
          </p:cNvPr>
          <p:cNvSpPr>
            <a:spLocks noChangeArrowheads="1"/>
          </p:cNvSpPr>
          <p:nvPr userDrawn="1"/>
        </p:nvSpPr>
        <p:spPr bwMode="auto">
          <a:xfrm rot="10800000" flipH="1">
            <a:off x="4234" y="914400"/>
            <a:ext cx="12187767" cy="26988"/>
          </a:xfrm>
          <a:prstGeom prst="rect">
            <a:avLst/>
          </a:prstGeom>
          <a:solidFill>
            <a:srgbClr val="800000"/>
          </a:solidFill>
          <a:ln w="9525">
            <a:solidFill>
              <a:srgbClr val="800000"/>
            </a:solidFill>
            <a:miter lim="800000"/>
            <a:headEnd/>
            <a:tailEnd/>
          </a:ln>
        </p:spPr>
        <p:txBody>
          <a:bodyPr wrap="none" anchor="ctr"/>
          <a:lstStyle/>
          <a:p>
            <a:pPr>
              <a:defRPr/>
            </a:pPr>
            <a:endParaRPr lang="en-US" sz="1350">
              <a:solidFill>
                <a:prstClr val="black"/>
              </a:solidFill>
              <a:ea typeface="ＭＳ Ｐゴシック" pitchFamily="34" charset="-128"/>
            </a:endParaRPr>
          </a:p>
        </p:txBody>
      </p:sp>
      <p:sp>
        <p:nvSpPr>
          <p:cNvPr id="1031" name="Rectangle 7">
            <a:extLst>
              <a:ext uri="{FF2B5EF4-FFF2-40B4-BE49-F238E27FC236}">
                <a16:creationId xmlns:a16="http://schemas.microsoft.com/office/drawing/2014/main" id="{B341D708-416E-874F-B3ED-91BF24B5E485}"/>
              </a:ext>
            </a:extLst>
          </p:cNvPr>
          <p:cNvSpPr>
            <a:spLocks noChangeArrowheads="1"/>
          </p:cNvSpPr>
          <p:nvPr userDrawn="1"/>
        </p:nvSpPr>
        <p:spPr bwMode="auto">
          <a:xfrm rot="10800000" flipH="1">
            <a:off x="-2117" y="803276"/>
            <a:ext cx="12198351" cy="92075"/>
          </a:xfrm>
          <a:prstGeom prst="rect">
            <a:avLst/>
          </a:prstGeom>
          <a:gradFill rotWithShape="1">
            <a:gsLst>
              <a:gs pos="0">
                <a:srgbClr val="DBA455"/>
              </a:gs>
              <a:gs pos="78000">
                <a:srgbClr val="711907"/>
              </a:gs>
              <a:gs pos="100000">
                <a:srgbClr val="711907"/>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r" eaLnBrk="1" hangingPunct="1">
              <a:defRPr/>
            </a:pPr>
            <a:endParaRPr lang="en-US" altLang="en-US" sz="1000">
              <a:solidFill>
                <a:srgbClr val="FFFFFF"/>
              </a:solidFill>
              <a:latin typeface="Helvetica Light"/>
              <a:ea typeface="Helvetica Light"/>
              <a:cs typeface="Helvetica Light"/>
            </a:endParaRPr>
          </a:p>
        </p:txBody>
      </p:sp>
      <p:pic>
        <p:nvPicPr>
          <p:cNvPr id="1032" name="Picture 8" descr="NASA insignia2Color.eps"/>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7929" y="53501"/>
            <a:ext cx="82626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1433355" y="53501"/>
            <a:ext cx="67909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605697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hdr="0" dt="0"/>
  <p:txStyles>
    <p:titleStyle>
      <a:lvl1pPr algn="l" rtl="0" eaLnBrk="0" fontAlgn="base" hangingPunct="0">
        <a:spcBef>
          <a:spcPct val="0"/>
        </a:spcBef>
        <a:spcAft>
          <a:spcPct val="0"/>
        </a:spcAft>
        <a:defRPr sz="2400" b="1" i="1">
          <a:solidFill>
            <a:srgbClr val="4F1705"/>
          </a:solidFill>
          <a:latin typeface="+mj-lt"/>
          <a:ea typeface="ヒラギノ角ゴ Pro W3" charset="-128"/>
          <a:cs typeface="ヒラギノ角ゴ Pro W3" charset="-128"/>
        </a:defRPr>
      </a:lvl1pPr>
      <a:lvl2pPr algn="l" rtl="0" eaLnBrk="0" fontAlgn="base" hangingPunct="0">
        <a:spcBef>
          <a:spcPct val="0"/>
        </a:spcBef>
        <a:spcAft>
          <a:spcPct val="0"/>
        </a:spcAft>
        <a:defRPr sz="2400" b="1" i="1">
          <a:solidFill>
            <a:srgbClr val="4F1705"/>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2400" b="1" i="1">
          <a:solidFill>
            <a:srgbClr val="4F1705"/>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2400" b="1" i="1">
          <a:solidFill>
            <a:srgbClr val="4F1705"/>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2400" b="1" i="1">
          <a:solidFill>
            <a:srgbClr val="4F1705"/>
          </a:solidFill>
          <a:latin typeface="Arial" charset="0"/>
          <a:ea typeface="ヒラギノ角ゴ Pro W3" charset="-128"/>
          <a:cs typeface="ヒラギノ角ゴ Pro W3" charset="-128"/>
        </a:defRPr>
      </a:lvl5pPr>
      <a:lvl6pPr marL="457200" algn="l" rtl="0" fontAlgn="base">
        <a:spcBef>
          <a:spcPct val="0"/>
        </a:spcBef>
        <a:spcAft>
          <a:spcPct val="0"/>
        </a:spcAft>
        <a:defRPr sz="2400" b="1" i="1">
          <a:solidFill>
            <a:srgbClr val="4F1705"/>
          </a:solidFill>
          <a:latin typeface="Arial" charset="0"/>
        </a:defRPr>
      </a:lvl6pPr>
      <a:lvl7pPr marL="914400" algn="l" rtl="0" fontAlgn="base">
        <a:spcBef>
          <a:spcPct val="0"/>
        </a:spcBef>
        <a:spcAft>
          <a:spcPct val="0"/>
        </a:spcAft>
        <a:defRPr sz="2400" b="1" i="1">
          <a:solidFill>
            <a:srgbClr val="4F1705"/>
          </a:solidFill>
          <a:latin typeface="Arial" charset="0"/>
        </a:defRPr>
      </a:lvl7pPr>
      <a:lvl8pPr marL="1371600" algn="l" rtl="0" fontAlgn="base">
        <a:spcBef>
          <a:spcPct val="0"/>
        </a:spcBef>
        <a:spcAft>
          <a:spcPct val="0"/>
        </a:spcAft>
        <a:defRPr sz="2400" b="1" i="1">
          <a:solidFill>
            <a:srgbClr val="4F1705"/>
          </a:solidFill>
          <a:latin typeface="Arial" charset="0"/>
        </a:defRPr>
      </a:lvl8pPr>
      <a:lvl9pPr marL="1828800" algn="l" rtl="0" fontAlgn="base">
        <a:spcBef>
          <a:spcPct val="0"/>
        </a:spcBef>
        <a:spcAft>
          <a:spcPct val="0"/>
        </a:spcAft>
        <a:defRPr sz="2400" b="1" i="1">
          <a:solidFill>
            <a:srgbClr val="4F1705"/>
          </a:solidFill>
          <a:latin typeface="Arial" charset="0"/>
        </a:defRPr>
      </a:lvl9pPr>
    </p:titleStyle>
    <p:bodyStyle>
      <a:lvl1pPr marL="342900" indent="-342900" algn="l" rtl="0" eaLnBrk="0" fontAlgn="base" hangingPunct="0">
        <a:spcBef>
          <a:spcPct val="20000"/>
        </a:spcBef>
        <a:spcAft>
          <a:spcPct val="0"/>
        </a:spcAft>
        <a:buChar char="•"/>
        <a:defRPr sz="2000">
          <a:solidFill>
            <a:srgbClr val="4F1705"/>
          </a:solidFill>
          <a:latin typeface="+mn-lt"/>
          <a:ea typeface="ヒラギノ角ゴ Pro W3" charset="-128"/>
          <a:cs typeface="ヒラギノ角ゴ Pro W3" charset="-128"/>
        </a:defRPr>
      </a:lvl1pPr>
      <a:lvl2pPr marL="742950" indent="-285750" algn="l" rtl="0" eaLnBrk="0" fontAlgn="base" hangingPunct="0">
        <a:spcBef>
          <a:spcPct val="20000"/>
        </a:spcBef>
        <a:spcAft>
          <a:spcPct val="0"/>
        </a:spcAft>
        <a:buChar char="–"/>
        <a:defRPr>
          <a:solidFill>
            <a:srgbClr val="4F1705"/>
          </a:solidFill>
          <a:latin typeface="+mn-lt"/>
          <a:ea typeface="ヒラギノ角ゴ Pro W3" charset="-128"/>
        </a:defRPr>
      </a:lvl2pPr>
      <a:lvl3pPr marL="1143000" indent="-228600" algn="l" rtl="0" eaLnBrk="0" fontAlgn="base" hangingPunct="0">
        <a:spcBef>
          <a:spcPct val="20000"/>
        </a:spcBef>
        <a:spcAft>
          <a:spcPct val="0"/>
        </a:spcAft>
        <a:buChar char="•"/>
        <a:defRPr sz="1600">
          <a:solidFill>
            <a:srgbClr val="4F1705"/>
          </a:solidFill>
          <a:latin typeface="+mn-lt"/>
          <a:ea typeface="ＭＳ Ｐゴシック" charset="-128"/>
          <a:cs typeface="ＭＳ Ｐゴシック" charset="-128"/>
        </a:defRPr>
      </a:lvl3pPr>
      <a:lvl4pPr marL="1600200" indent="-228600" algn="l" rtl="0" eaLnBrk="0" fontAlgn="base" hangingPunct="0">
        <a:spcBef>
          <a:spcPct val="20000"/>
        </a:spcBef>
        <a:spcAft>
          <a:spcPct val="0"/>
        </a:spcAft>
        <a:buChar char="–"/>
        <a:defRPr sz="1400">
          <a:solidFill>
            <a:srgbClr val="4F1705"/>
          </a:solidFill>
          <a:latin typeface="+mn-lt"/>
          <a:ea typeface="ＭＳ Ｐゴシック" charset="-128"/>
        </a:defRPr>
      </a:lvl4pPr>
      <a:lvl5pPr marL="2057400" indent="-228600" algn="l" rtl="0" eaLnBrk="0" fontAlgn="base" hangingPunct="0">
        <a:spcBef>
          <a:spcPct val="20000"/>
        </a:spcBef>
        <a:spcAft>
          <a:spcPct val="0"/>
        </a:spcAft>
        <a:buChar char="»"/>
        <a:defRPr sz="1400">
          <a:solidFill>
            <a:srgbClr val="4F1705"/>
          </a:solidFill>
          <a:latin typeface="+mn-lt"/>
          <a:ea typeface="ヒラギノ角ゴ Pro W3" charset="-128"/>
        </a:defRPr>
      </a:lvl5pPr>
      <a:lvl6pPr marL="2514600" indent="-228600" algn="l" rtl="0" fontAlgn="base">
        <a:spcBef>
          <a:spcPct val="20000"/>
        </a:spcBef>
        <a:spcAft>
          <a:spcPct val="0"/>
        </a:spcAft>
        <a:buChar char="»"/>
        <a:defRPr sz="1400">
          <a:solidFill>
            <a:srgbClr val="4F1705"/>
          </a:solidFill>
          <a:latin typeface="+mn-lt"/>
          <a:ea typeface="ヒラギノ角ゴ Pro W3" charset="-128"/>
        </a:defRPr>
      </a:lvl6pPr>
      <a:lvl7pPr marL="2971800" indent="-228600" algn="l" rtl="0" fontAlgn="base">
        <a:spcBef>
          <a:spcPct val="20000"/>
        </a:spcBef>
        <a:spcAft>
          <a:spcPct val="0"/>
        </a:spcAft>
        <a:buChar char="»"/>
        <a:defRPr sz="1400">
          <a:solidFill>
            <a:srgbClr val="4F1705"/>
          </a:solidFill>
          <a:latin typeface="+mn-lt"/>
          <a:ea typeface="ヒラギノ角ゴ Pro W3" charset="-128"/>
        </a:defRPr>
      </a:lvl7pPr>
      <a:lvl8pPr marL="3429000" indent="-228600" algn="l" rtl="0" fontAlgn="base">
        <a:spcBef>
          <a:spcPct val="20000"/>
        </a:spcBef>
        <a:spcAft>
          <a:spcPct val="0"/>
        </a:spcAft>
        <a:buChar char="»"/>
        <a:defRPr sz="1400">
          <a:solidFill>
            <a:srgbClr val="4F1705"/>
          </a:solidFill>
          <a:latin typeface="+mn-lt"/>
          <a:ea typeface="ヒラギノ角ゴ Pro W3" charset="-128"/>
        </a:defRPr>
      </a:lvl8pPr>
      <a:lvl9pPr marL="3886200" indent="-228600" algn="l" rtl="0" fontAlgn="base">
        <a:spcBef>
          <a:spcPct val="20000"/>
        </a:spcBef>
        <a:spcAft>
          <a:spcPct val="0"/>
        </a:spcAft>
        <a:buChar char="»"/>
        <a:defRPr sz="1400">
          <a:solidFill>
            <a:srgbClr val="4F1705"/>
          </a:solidFill>
          <a:latin typeface="+mn-lt"/>
          <a:ea typeface="ヒラギノ角ゴ Pro W3"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020746"/>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Lst>
  <p:txStyles>
    <p:titleStyle>
      <a:lvl1pPr algn="l" defTabSz="914400" rtl="0" eaLnBrk="1" latinLnBrk="0" hangingPunct="1">
        <a:lnSpc>
          <a:spcPct val="90000"/>
        </a:lnSpc>
        <a:spcBef>
          <a:spcPct val="0"/>
        </a:spcBef>
        <a:buNone/>
        <a:defRPr sz="4000" b="1" kern="1200">
          <a:solidFill>
            <a:srgbClr val="6D3007"/>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1"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12">
          <p15:clr>
            <a:srgbClr val="F26B43"/>
          </p15:clr>
        </p15:guide>
        <p15:guide id="4" orient="horz" pos="696">
          <p15:clr>
            <a:srgbClr val="F26B43"/>
          </p15:clr>
        </p15:guide>
        <p15:guide id="5" orient="horz" pos="864">
          <p15:clr>
            <a:srgbClr val="F26B43"/>
          </p15:clr>
        </p15:guide>
        <p15:guide id="6" orient="horz" pos="3864">
          <p15:clr>
            <a:srgbClr val="F26B43"/>
          </p15:clr>
        </p15:guide>
        <p15:guide id="7" pos="192">
          <p15:clr>
            <a:srgbClr val="F26B43"/>
          </p15:clr>
        </p15:guide>
        <p15:guide id="8" pos="7488">
          <p15:clr>
            <a:srgbClr val="F26B43"/>
          </p15:clr>
        </p15:guide>
        <p15:guide id="9" orient="horz" pos="4032">
          <p15:clr>
            <a:srgbClr val="F26B43"/>
          </p15:clr>
        </p15:guide>
        <p15:guide id="10" orient="horz" pos="4104">
          <p15:clr>
            <a:srgbClr val="F26B43"/>
          </p15:clr>
        </p15:guide>
        <p15:guide id="11" pos="2016">
          <p15:clr>
            <a:srgbClr val="F26B43"/>
          </p15:clr>
        </p15:guide>
        <p15:guide id="12" pos="56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28.png"/><Relationship Id="rId4" Type="http://schemas.openxmlformats.org/officeDocument/2006/relationships/image" Target="../media/image2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4.xml.rels><?xml version="1.0" encoding="UTF-8" standalone="yes"?>
<Relationships xmlns="http://schemas.openxmlformats.org/package/2006/relationships"><Relationship Id="rId3" Type="http://schemas.openxmlformats.org/officeDocument/2006/relationships/image" Target="../media/image34.tiff"/><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jpg"/></Relationships>
</file>

<file path=ppt/slides/_rels/slide1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1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7.jpeg"/><Relationship Id="rId7" Type="http://schemas.openxmlformats.org/officeDocument/2006/relationships/image" Target="../media/image54.jpeg"/><Relationship Id="rId12" Type="http://schemas.openxmlformats.org/officeDocument/2006/relationships/image" Target="../media/image63.png"/><Relationship Id="rId2" Type="http://schemas.openxmlformats.org/officeDocument/2006/relationships/image" Target="../media/image56.jpg"/><Relationship Id="rId1" Type="http://schemas.openxmlformats.org/officeDocument/2006/relationships/slideLayout" Target="../slideLayouts/slideLayout2.xml"/><Relationship Id="rId6" Type="http://schemas.openxmlformats.org/officeDocument/2006/relationships/image" Target="../media/image53.jpeg"/><Relationship Id="rId11" Type="http://schemas.openxmlformats.org/officeDocument/2006/relationships/image" Target="../media/image62.png"/><Relationship Id="rId5" Type="http://schemas.openxmlformats.org/officeDocument/2006/relationships/image" Target="../media/image59.png"/><Relationship Id="rId10" Type="http://schemas.openxmlformats.org/officeDocument/2006/relationships/image" Target="../media/image61.png"/><Relationship Id="rId4" Type="http://schemas.openxmlformats.org/officeDocument/2006/relationships/image" Target="../media/image58.png"/><Relationship Id="rId9" Type="http://schemas.openxmlformats.org/officeDocument/2006/relationships/image" Target="../media/image60.png"/></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12" Type="http://schemas.openxmlformats.org/officeDocument/2006/relationships/image" Target="../media/image7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0.jpeg"/><Relationship Id="rId11" Type="http://schemas.openxmlformats.org/officeDocument/2006/relationships/image" Target="../media/image75.jpe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jpeg"/></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1.pn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oleObject" Target="../embeddings/oleObject1.bin"/><Relationship Id="rId5" Type="http://schemas.openxmlformats.org/officeDocument/2006/relationships/image" Target="../media/image80.png"/><Relationship Id="rId4" Type="http://schemas.openxmlformats.org/officeDocument/2006/relationships/image" Target="../media/image79.jpeg"/></Relationships>
</file>

<file path=ppt/slides/_rels/slide2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4.jpeg"/></Relationships>
</file>

<file path=ppt/slides/_rels/slide2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5" Type="http://schemas.openxmlformats.org/officeDocument/2006/relationships/image" Target="../media/image89.jpeg"/><Relationship Id="rId4" Type="http://schemas.openxmlformats.org/officeDocument/2006/relationships/image" Target="../media/image88.jpeg"/></Relationships>
</file>

<file path=ppt/slides/_rels/slide2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13.xml"/><Relationship Id="rId4" Type="http://schemas.openxmlformats.org/officeDocument/2006/relationships/image" Target="../media/image92.jpeg"/></Relationships>
</file>

<file path=ppt/slides/_rels/slide2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 Id="rId4" Type="http://schemas.openxmlformats.org/officeDocument/2006/relationships/image" Target="../media/image95.jpeg"/></Relationships>
</file>

<file path=ppt/slides/_rels/slide2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9.jpeg"/><Relationship Id="rId4" Type="http://schemas.openxmlformats.org/officeDocument/2006/relationships/image" Target="../media/image98.jpeg"/></Relationships>
</file>

<file path=ppt/slides/_rels/slide29.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png"/><Relationship Id="rId7" Type="http://schemas.openxmlformats.org/officeDocument/2006/relationships/image" Target="../media/image10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3.jpeg"/><Relationship Id="rId5" Type="http://schemas.openxmlformats.org/officeDocument/2006/relationships/image" Target="../media/image102.png"/><Relationship Id="rId4" Type="http://schemas.openxmlformats.org/officeDocument/2006/relationships/image" Target="../media/image101.png"/></Relationships>
</file>

<file path=ppt/slides/_rels/slide3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8.emf"/><Relationship Id="rId7" Type="http://schemas.openxmlformats.org/officeDocument/2006/relationships/image" Target="../media/image111.jpeg"/><Relationship Id="rId2" Type="http://schemas.openxmlformats.org/officeDocument/2006/relationships/oleObject" Target="../embeddings/oleObject2.bin"/><Relationship Id="rId1" Type="http://schemas.openxmlformats.org/officeDocument/2006/relationships/slideLayout" Target="../slideLayouts/slideLayout2.xml"/><Relationship Id="rId6" Type="http://schemas.openxmlformats.org/officeDocument/2006/relationships/image" Target="../media/image110.jpeg"/><Relationship Id="rId5" Type="http://schemas.openxmlformats.org/officeDocument/2006/relationships/image" Target="../media/image109.emf"/><Relationship Id="rId4" Type="http://schemas.openxmlformats.org/officeDocument/2006/relationships/oleObject" Target="../embeddings/oleObject3.bin"/></Relationships>
</file>

<file path=ppt/slides/_rels/slide3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34.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oleObject" Target="../embeddings/oleObject4.bin"/><Relationship Id="rId7" Type="http://schemas.openxmlformats.org/officeDocument/2006/relationships/image" Target="../media/image119.jpe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emf"/><Relationship Id="rId9" Type="http://schemas.openxmlformats.org/officeDocument/2006/relationships/image" Target="../media/image121.jpeg"/></Relationships>
</file>

<file path=ppt/slides/_rels/slide35.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2.xml"/><Relationship Id="rId5" Type="http://schemas.openxmlformats.org/officeDocument/2006/relationships/image" Target="../media/image125.jpeg"/><Relationship Id="rId4" Type="http://schemas.openxmlformats.org/officeDocument/2006/relationships/image" Target="../media/image124.jpeg"/></Relationships>
</file>

<file path=ppt/slides/_rels/slide36.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FD8DC5-EE8D-48B2-92C8-9ED00DE996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69947" y="-6060"/>
            <a:ext cx="4022053" cy="6858000"/>
          </a:xfrm>
          <a:prstGeom prst="rect">
            <a:avLst/>
          </a:prstGeom>
        </p:spPr>
      </p:pic>
      <p:sp>
        <p:nvSpPr>
          <p:cNvPr id="8" name="Title 7"/>
          <p:cNvSpPr>
            <a:spLocks noGrp="1"/>
          </p:cNvSpPr>
          <p:nvPr>
            <p:ph type="title"/>
          </p:nvPr>
        </p:nvSpPr>
        <p:spPr>
          <a:xfrm>
            <a:off x="675409" y="1292811"/>
            <a:ext cx="7392939" cy="2452356"/>
          </a:xfrm>
        </p:spPr>
        <p:txBody>
          <a:bodyPr>
            <a:noAutofit/>
          </a:bodyPr>
          <a:lstStyle/>
          <a:p>
            <a:r>
              <a:rPr lang="en-US" sz="4400" b="1" dirty="0"/>
              <a:t>An Introduction to Mars Sample Return (MSR) and Curation</a:t>
            </a:r>
            <a:endParaRPr lang="en-US" sz="4400" b="1" dirty="0">
              <a:cs typeface="Calibri Light"/>
            </a:endParaRPr>
          </a:p>
        </p:txBody>
      </p:sp>
      <p:sp>
        <p:nvSpPr>
          <p:cNvPr id="4" name="Subtitle 9"/>
          <p:cNvSpPr txBox="1">
            <a:spLocks/>
          </p:cNvSpPr>
          <p:nvPr/>
        </p:nvSpPr>
        <p:spPr>
          <a:xfrm>
            <a:off x="1952916" y="4023360"/>
            <a:ext cx="6267830" cy="2523744"/>
          </a:xfrm>
          <a:prstGeom prst="rect">
            <a:avLst/>
          </a:prstGeom>
        </p:spPr>
        <p:txBody>
          <a:bodyPr vert="horz" lIns="91440" tIns="45720" rIns="91440" bIns="45720" rtlCol="0" anchor="t">
            <a:normAutofit lnSpcReduction="10000"/>
          </a:bodyPr>
          <a:lstStyle>
            <a:lvl1pPr marL="0" indent="0" algn="l" defTabSz="914377"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Calibri" panose="020F050202020403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Calibri" panose="020F050202020403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Calibri" panose="020F050202020403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75000"/>
              </a:lnSpc>
            </a:pPr>
            <a:r>
              <a:rPr lang="en-US" sz="3100" b="1" dirty="0"/>
              <a:t>Andrea D. Harrington, Ph.D.</a:t>
            </a:r>
          </a:p>
          <a:p>
            <a:pPr algn="ctr">
              <a:lnSpc>
                <a:spcPct val="75000"/>
              </a:lnSpc>
            </a:pPr>
            <a:r>
              <a:rPr lang="en-US" sz="2300"/>
              <a:t>MSR Curation </a:t>
            </a:r>
            <a:r>
              <a:rPr lang="en-US" sz="2300" dirty="0"/>
              <a:t>Lead</a:t>
            </a:r>
          </a:p>
          <a:p>
            <a:pPr algn="ctr">
              <a:lnSpc>
                <a:spcPct val="75000"/>
              </a:lnSpc>
            </a:pPr>
            <a:r>
              <a:rPr lang="en-US" sz="2300" dirty="0"/>
              <a:t>Astromaterials Acquisition and Curation Office</a:t>
            </a:r>
          </a:p>
          <a:p>
            <a:pPr algn="ctr">
              <a:lnSpc>
                <a:spcPct val="75000"/>
              </a:lnSpc>
            </a:pPr>
            <a:r>
              <a:rPr lang="en-US" sz="2300" dirty="0"/>
              <a:t>NASA Johnson Space Center</a:t>
            </a:r>
          </a:p>
          <a:p>
            <a:pPr algn="ctr">
              <a:lnSpc>
                <a:spcPct val="75000"/>
              </a:lnSpc>
            </a:pPr>
            <a:endParaRPr lang="en-US" sz="2400" dirty="0"/>
          </a:p>
          <a:p>
            <a:pPr algn="ctr">
              <a:lnSpc>
                <a:spcPct val="75000"/>
              </a:lnSpc>
            </a:pPr>
            <a:endParaRPr lang="en-US" sz="200" b="1" dirty="0"/>
          </a:p>
          <a:p>
            <a:pPr algn="ctr">
              <a:lnSpc>
                <a:spcPct val="75000"/>
              </a:lnSpc>
            </a:pPr>
            <a:r>
              <a:rPr lang="en-US" sz="2300" b="1" dirty="0"/>
              <a:t>November 12, 2024</a:t>
            </a:r>
            <a:endParaRPr lang="en-US" sz="2300" dirty="0"/>
          </a:p>
        </p:txBody>
      </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8082" y="4814047"/>
            <a:ext cx="1885633" cy="1843787"/>
          </a:xfrm>
          <a:prstGeom prst="rect">
            <a:avLst/>
          </a:prstGeom>
        </p:spPr>
      </p:pic>
      <p:pic>
        <p:nvPicPr>
          <p:cNvPr id="7" name="Picture 6">
            <a:extLst>
              <a:ext uri="{FF2B5EF4-FFF2-40B4-BE49-F238E27FC236}">
                <a16:creationId xmlns:a16="http://schemas.microsoft.com/office/drawing/2014/main" id="{98082A33-11C2-446C-A1C5-EFCB91D7796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9874" y="-20706"/>
            <a:ext cx="1752242" cy="1682152"/>
          </a:xfrm>
          <a:prstGeom prst="rect">
            <a:avLst/>
          </a:prstGeom>
        </p:spPr>
      </p:pic>
    </p:spTree>
    <p:extLst>
      <p:ext uri="{BB962C8B-B14F-4D97-AF65-F5344CB8AC3E}">
        <p14:creationId xmlns:p14="http://schemas.microsoft.com/office/powerpoint/2010/main" val="2710138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F5C7-9777-7095-E314-5FCF2DE1F0EB}"/>
              </a:ext>
            </a:extLst>
          </p:cNvPr>
          <p:cNvSpPr>
            <a:spLocks noGrp="1"/>
          </p:cNvSpPr>
          <p:nvPr>
            <p:ph type="title"/>
          </p:nvPr>
        </p:nvSpPr>
        <p:spPr/>
        <p:txBody>
          <a:bodyPr/>
          <a:lstStyle/>
          <a:p>
            <a:r>
              <a:rPr lang="en-US" dirty="0"/>
              <a:t>High-level Overview</a:t>
            </a:r>
          </a:p>
        </p:txBody>
      </p:sp>
      <p:sp>
        <p:nvSpPr>
          <p:cNvPr id="3" name="Content Placeholder 2">
            <a:extLst>
              <a:ext uri="{FF2B5EF4-FFF2-40B4-BE49-F238E27FC236}">
                <a16:creationId xmlns:a16="http://schemas.microsoft.com/office/drawing/2014/main" id="{E1FF1E6A-ADAC-5A86-6C16-B070B1482687}"/>
              </a:ext>
            </a:extLst>
          </p:cNvPr>
          <p:cNvSpPr>
            <a:spLocks noGrp="1"/>
          </p:cNvSpPr>
          <p:nvPr>
            <p:ph idx="1"/>
          </p:nvPr>
        </p:nvSpPr>
        <p:spPr/>
        <p:txBody>
          <a:bodyPr/>
          <a:lstStyle/>
          <a:p>
            <a:r>
              <a:rPr lang="en-US" dirty="0"/>
              <a:t>MSR Background</a:t>
            </a:r>
          </a:p>
          <a:p>
            <a:pPr lvl="1"/>
            <a:r>
              <a:rPr lang="en-US" dirty="0"/>
              <a:t>Campaign and Samples</a:t>
            </a:r>
          </a:p>
          <a:p>
            <a:r>
              <a:rPr lang="en-US" dirty="0"/>
              <a:t>Sample Receiving Project</a:t>
            </a:r>
          </a:p>
          <a:p>
            <a:pPr lvl="1"/>
            <a:r>
              <a:rPr lang="en-US" dirty="0"/>
              <a:t>Planetary Protection </a:t>
            </a:r>
          </a:p>
          <a:p>
            <a:pPr lvl="1"/>
            <a:r>
              <a:rPr lang="en-US" dirty="0"/>
              <a:t>Sample Receiving Facility</a:t>
            </a:r>
          </a:p>
          <a:p>
            <a:r>
              <a:rPr lang="en-US" dirty="0"/>
              <a:t>Curation Background</a:t>
            </a:r>
          </a:p>
          <a:p>
            <a:pPr lvl="1"/>
            <a:r>
              <a:rPr lang="en-US" dirty="0"/>
              <a:t>What is curation?</a:t>
            </a:r>
          </a:p>
          <a:p>
            <a:pPr lvl="1"/>
            <a:r>
              <a:rPr lang="en-US" dirty="0"/>
              <a:t>Collections at JSC</a:t>
            </a:r>
          </a:p>
          <a:p>
            <a:pPr lvl="1"/>
            <a:r>
              <a:rPr lang="en-US" dirty="0"/>
              <a:t>Curation Strategies and Best Practices</a:t>
            </a:r>
          </a:p>
          <a:p>
            <a:r>
              <a:rPr lang="en-US" dirty="0"/>
              <a:t>Research and Technology Development in support of SRF</a:t>
            </a:r>
          </a:p>
          <a:p>
            <a:r>
              <a:rPr lang="en-US" dirty="0"/>
              <a:t>Closing</a:t>
            </a:r>
          </a:p>
          <a:p>
            <a:pPr lvl="1"/>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3A01DCBF-522D-B09F-51A7-1D773E2E9A97}"/>
              </a:ext>
            </a:extLst>
          </p:cNvPr>
          <p:cNvSpPr>
            <a:spLocks noGrp="1"/>
          </p:cNvSpPr>
          <p:nvPr>
            <p:ph type="sldNum" sz="quarter" idx="11"/>
          </p:nvPr>
        </p:nvSpPr>
        <p:spPr/>
        <p:txBody>
          <a:bodyPr/>
          <a:lstStyle/>
          <a:p>
            <a:fld id="{C3F5E514-38EB-4262-A95F-03E9BD4E668F}" type="slidenum">
              <a:rPr lang="en-US" smtClean="0"/>
              <a:pPr/>
              <a:t>2</a:t>
            </a:fld>
            <a:endParaRPr lang="en-US"/>
          </a:p>
        </p:txBody>
      </p:sp>
      <p:sp>
        <p:nvSpPr>
          <p:cNvPr id="6" name="Footer Placeholder 3">
            <a:extLst>
              <a:ext uri="{FF2B5EF4-FFF2-40B4-BE49-F238E27FC236}">
                <a16:creationId xmlns:a16="http://schemas.microsoft.com/office/drawing/2014/main" id="{138717A4-00AD-2F01-28A0-F7CA4866078A}"/>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740863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F76C-2F4F-488E-B7AB-17A7D0010278}"/>
              </a:ext>
            </a:extLst>
          </p:cNvPr>
          <p:cNvSpPr>
            <a:spLocks noGrp="1"/>
          </p:cNvSpPr>
          <p:nvPr>
            <p:ph type="title"/>
          </p:nvPr>
        </p:nvSpPr>
        <p:spPr/>
        <p:txBody>
          <a:bodyPr/>
          <a:lstStyle/>
          <a:p>
            <a:r>
              <a:rPr lang="en-US" dirty="0"/>
              <a:t>Introduction</a:t>
            </a:r>
          </a:p>
        </p:txBody>
      </p:sp>
      <p:sp>
        <p:nvSpPr>
          <p:cNvPr id="4" name="Slide Number Placeholder 3">
            <a:extLst>
              <a:ext uri="{FF2B5EF4-FFF2-40B4-BE49-F238E27FC236}">
                <a16:creationId xmlns:a16="http://schemas.microsoft.com/office/drawing/2014/main" id="{68AE1668-F734-42C9-B1D9-58B9B58FE245}"/>
              </a:ext>
            </a:extLst>
          </p:cNvPr>
          <p:cNvSpPr>
            <a:spLocks noGrp="1"/>
          </p:cNvSpPr>
          <p:nvPr>
            <p:ph type="sldNum" sz="quarter" idx="11"/>
          </p:nvPr>
        </p:nvSpPr>
        <p:spPr/>
        <p:txBody>
          <a:bodyPr/>
          <a:lstStyle/>
          <a:p>
            <a:fld id="{C3F5E514-38EB-4262-A95F-03E9BD4E668F}" type="slidenum">
              <a:rPr lang="en-US" smtClean="0"/>
              <a:pPr/>
              <a:t>3</a:t>
            </a:fld>
            <a:endParaRPr lang="en-US"/>
          </a:p>
        </p:txBody>
      </p:sp>
      <p:sp>
        <p:nvSpPr>
          <p:cNvPr id="8" name="Content Placeholder 7">
            <a:extLst>
              <a:ext uri="{FF2B5EF4-FFF2-40B4-BE49-F238E27FC236}">
                <a16:creationId xmlns:a16="http://schemas.microsoft.com/office/drawing/2014/main" id="{245F8744-04BA-4E54-BA2C-56F981109D08}"/>
              </a:ext>
            </a:extLst>
          </p:cNvPr>
          <p:cNvSpPr>
            <a:spLocks noGrp="1"/>
          </p:cNvSpPr>
          <p:nvPr>
            <p:ph idx="1"/>
          </p:nvPr>
        </p:nvSpPr>
        <p:spPr>
          <a:xfrm>
            <a:off x="457200" y="1188720"/>
            <a:ext cx="4112609" cy="5394960"/>
          </a:xfrm>
        </p:spPr>
        <p:txBody>
          <a:bodyPr>
            <a:normAutofit/>
          </a:bodyPr>
          <a:lstStyle/>
          <a:p>
            <a:r>
              <a:rPr lang="en-US" sz="2000" dirty="0"/>
              <a:t>Mars Sample Return (MSR) is a joint venture between NASA and ESA.</a:t>
            </a:r>
          </a:p>
          <a:p>
            <a:pPr lvl="3"/>
            <a:endParaRPr lang="en-US" sz="1400" dirty="0"/>
          </a:p>
          <a:p>
            <a:r>
              <a:rPr lang="en-US" sz="2000" dirty="0"/>
              <a:t>The Campaign will notionally return between 10-26 geologically diverse samples (plus witness tubes) able to answer an array of science objectives.</a:t>
            </a:r>
          </a:p>
          <a:p>
            <a:pPr lvl="3"/>
            <a:endParaRPr lang="en-US" sz="1400" dirty="0"/>
          </a:p>
          <a:p>
            <a:r>
              <a:rPr lang="en-US" sz="2000" dirty="0"/>
              <a:t>One of the high priority science objectives is to “a</a:t>
            </a:r>
            <a:r>
              <a:rPr lang="en-US" sz="2000" b="0" i="0" u="none" strike="noStrike" dirty="0">
                <a:effectLst/>
                <a:latin typeface="Calibri" panose="020F0502020204030204" pitchFamily="34" charset="0"/>
              </a:rPr>
              <a:t>ssess and interpret the potential biological history of </a:t>
            </a:r>
            <a:r>
              <a:rPr lang="en-US" sz="2000" b="0" i="0" u="none" strike="noStrike" dirty="0" err="1">
                <a:effectLst/>
                <a:latin typeface="Calibri" panose="020F0502020204030204" pitchFamily="34" charset="0"/>
              </a:rPr>
              <a:t>Jezero</a:t>
            </a:r>
            <a:r>
              <a:rPr lang="en-US" sz="2000" b="0" i="0" u="none" strike="noStrike" dirty="0">
                <a:effectLst/>
                <a:latin typeface="Calibri" panose="020F0502020204030204" pitchFamily="34" charset="0"/>
              </a:rPr>
              <a:t> Crater, including assessing returned samples for the evidence of life.</a:t>
            </a:r>
            <a:r>
              <a:rPr lang="en-US" sz="2000" b="0" i="0" dirty="0">
                <a:effectLst/>
                <a:latin typeface="Calibri" panose="020F0502020204030204" pitchFamily="34" charset="0"/>
              </a:rPr>
              <a:t>​” (iMOST Report)</a:t>
            </a:r>
            <a:endParaRPr lang="en-US" sz="2000" b="0" i="0" dirty="0">
              <a:effectLst/>
              <a:latin typeface="Arial" panose="020B0604020202020204" pitchFamily="34" charset="0"/>
            </a:endParaRPr>
          </a:p>
          <a:p>
            <a:endParaRPr lang="en-US" sz="2000" dirty="0"/>
          </a:p>
          <a:p>
            <a:endParaRPr lang="en-US" sz="2000" dirty="0"/>
          </a:p>
          <a:p>
            <a:endParaRPr lang="en-US" sz="2000" dirty="0"/>
          </a:p>
          <a:p>
            <a:endParaRPr lang="en-US" sz="2000" dirty="0"/>
          </a:p>
          <a:p>
            <a:endParaRPr lang="en-US" sz="2000" dirty="0"/>
          </a:p>
        </p:txBody>
      </p:sp>
      <p:pic>
        <p:nvPicPr>
          <p:cNvPr id="3" name="Picture 2">
            <a:extLst>
              <a:ext uri="{FF2B5EF4-FFF2-40B4-BE49-F238E27FC236}">
                <a16:creationId xmlns:a16="http://schemas.microsoft.com/office/drawing/2014/main" id="{328A8CE5-97DB-1563-9C59-2081FDBFADA8}"/>
              </a:ext>
            </a:extLst>
          </p:cNvPr>
          <p:cNvPicPr>
            <a:picLocks noChangeAspect="1"/>
          </p:cNvPicPr>
          <p:nvPr/>
        </p:nvPicPr>
        <p:blipFill>
          <a:blip r:embed="rId2"/>
          <a:stretch>
            <a:fillRect/>
          </a:stretch>
        </p:blipFill>
        <p:spPr>
          <a:xfrm>
            <a:off x="4631890" y="1142578"/>
            <a:ext cx="7043757" cy="3595409"/>
          </a:xfrm>
          <a:prstGeom prst="rect">
            <a:avLst/>
          </a:prstGeom>
        </p:spPr>
      </p:pic>
      <p:sp>
        <p:nvSpPr>
          <p:cNvPr id="12" name="TextBox 11">
            <a:extLst>
              <a:ext uri="{FF2B5EF4-FFF2-40B4-BE49-F238E27FC236}">
                <a16:creationId xmlns:a16="http://schemas.microsoft.com/office/drawing/2014/main" id="{D9A93D55-3171-E93D-2BCC-8BD4C6F40EE1}"/>
              </a:ext>
            </a:extLst>
          </p:cNvPr>
          <p:cNvSpPr txBox="1"/>
          <p:nvPr/>
        </p:nvSpPr>
        <p:spPr>
          <a:xfrm rot="16200000">
            <a:off x="8521281" y="2786393"/>
            <a:ext cx="6609787" cy="307777"/>
          </a:xfrm>
          <a:prstGeom prst="rect">
            <a:avLst/>
          </a:prstGeom>
          <a:noFill/>
        </p:spPr>
        <p:txBody>
          <a:bodyPr wrap="square">
            <a:spAutoFit/>
          </a:bodyPr>
          <a:lstStyle/>
          <a:p>
            <a:pPr algn="ctr"/>
            <a:r>
              <a:rPr lang="en-US" sz="1400" b="1" dirty="0">
                <a:solidFill>
                  <a:srgbClr val="00B050"/>
                </a:solidFill>
              </a:rPr>
              <a:t>Green highlights tubes cached at Three Forks</a:t>
            </a:r>
          </a:p>
        </p:txBody>
      </p:sp>
      <p:pic>
        <p:nvPicPr>
          <p:cNvPr id="14" name="Picture 4">
            <a:extLst>
              <a:ext uri="{FF2B5EF4-FFF2-40B4-BE49-F238E27FC236}">
                <a16:creationId xmlns:a16="http://schemas.microsoft.com/office/drawing/2014/main" id="{25C80461-911A-A1F1-AFEB-FB0E0E87C17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35"/>
          <a:stretch/>
        </p:blipFill>
        <p:spPr bwMode="auto">
          <a:xfrm>
            <a:off x="5008401" y="4779340"/>
            <a:ext cx="2165173" cy="155914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a:extLst>
              <a:ext uri="{FF2B5EF4-FFF2-40B4-BE49-F238E27FC236}">
                <a16:creationId xmlns:a16="http://schemas.microsoft.com/office/drawing/2014/main" id="{907B4D3C-AF3C-884D-5921-285E5537F0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09550" y="4780329"/>
            <a:ext cx="2199725" cy="155914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a:extLst>
              <a:ext uri="{FF2B5EF4-FFF2-40B4-BE49-F238E27FC236}">
                <a16:creationId xmlns:a16="http://schemas.microsoft.com/office/drawing/2014/main" id="{19EE5414-3E87-94D4-5B2B-086E219CDB9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45250" y="4779340"/>
            <a:ext cx="2067481" cy="155914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F3AD98CE-2569-84A3-EF0A-BAA636E40817}"/>
              </a:ext>
            </a:extLst>
          </p:cNvPr>
          <p:cNvSpPr txBox="1"/>
          <p:nvPr/>
        </p:nvSpPr>
        <p:spPr>
          <a:xfrm>
            <a:off x="6515730" y="5970806"/>
            <a:ext cx="3587363" cy="338554"/>
          </a:xfrm>
          <a:prstGeom prst="rect">
            <a:avLst/>
          </a:prstGeom>
          <a:solidFill>
            <a:schemeClr val="bg1">
              <a:alpha val="62000"/>
            </a:schemeClr>
          </a:solidFill>
        </p:spPr>
        <p:txBody>
          <a:bodyPr wrap="square">
            <a:spAutoFit/>
          </a:bodyPr>
          <a:lstStyle/>
          <a:p>
            <a:r>
              <a:rPr lang="en-US" sz="1600" b="0" i="0" dirty="0">
                <a:effectLst/>
              </a:rPr>
              <a:t> First samples from Delta Front Campaign</a:t>
            </a:r>
            <a:endParaRPr lang="en-US" sz="1600" dirty="0"/>
          </a:p>
        </p:txBody>
      </p:sp>
      <p:sp>
        <p:nvSpPr>
          <p:cNvPr id="20" name="Rectangle 19">
            <a:extLst>
              <a:ext uri="{FF2B5EF4-FFF2-40B4-BE49-F238E27FC236}">
                <a16:creationId xmlns:a16="http://schemas.microsoft.com/office/drawing/2014/main" id="{EAD5A72E-9A65-F8A2-EC9C-0071DE7A8AD2}"/>
              </a:ext>
            </a:extLst>
          </p:cNvPr>
          <p:cNvSpPr/>
          <p:nvPr/>
        </p:nvSpPr>
        <p:spPr>
          <a:xfrm>
            <a:off x="5008401" y="4779340"/>
            <a:ext cx="6504330" cy="15300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ooter Placeholder 3">
            <a:extLst>
              <a:ext uri="{FF2B5EF4-FFF2-40B4-BE49-F238E27FC236}">
                <a16:creationId xmlns:a16="http://schemas.microsoft.com/office/drawing/2014/main" id="{D5BAA277-CA8C-D987-A6D7-362EDDAED796}"/>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2698161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DBABE-E386-4777-800F-BB3DB59A393B}"/>
              </a:ext>
            </a:extLst>
          </p:cNvPr>
          <p:cNvSpPr>
            <a:spLocks noGrp="1"/>
          </p:cNvSpPr>
          <p:nvPr>
            <p:ph type="title"/>
          </p:nvPr>
        </p:nvSpPr>
        <p:spPr/>
        <p:txBody>
          <a:bodyPr/>
          <a:lstStyle/>
          <a:p>
            <a:r>
              <a:rPr lang="en-US" dirty="0"/>
              <a:t>Sample Receiving Project</a:t>
            </a:r>
          </a:p>
        </p:txBody>
      </p:sp>
      <p:sp>
        <p:nvSpPr>
          <p:cNvPr id="4" name="Slide Number Placeholder 3">
            <a:extLst>
              <a:ext uri="{FF2B5EF4-FFF2-40B4-BE49-F238E27FC236}">
                <a16:creationId xmlns:a16="http://schemas.microsoft.com/office/drawing/2014/main" id="{31D8A60A-2FA6-4B7E-B514-37729B8CEB67}"/>
              </a:ext>
            </a:extLst>
          </p:cNvPr>
          <p:cNvSpPr>
            <a:spLocks noGrp="1"/>
          </p:cNvSpPr>
          <p:nvPr>
            <p:ph type="sldNum" sz="quarter" idx="11"/>
          </p:nvPr>
        </p:nvSpPr>
        <p:spPr/>
        <p:txBody>
          <a:bodyPr/>
          <a:lstStyle/>
          <a:p>
            <a:fld id="{C3F5E514-38EB-4262-A95F-03E9BD4E668F}" type="slidenum">
              <a:rPr lang="en-US" smtClean="0"/>
              <a:pPr/>
              <a:t>4</a:t>
            </a:fld>
            <a:endParaRPr lang="en-US"/>
          </a:p>
        </p:txBody>
      </p:sp>
      <p:grpSp>
        <p:nvGrpSpPr>
          <p:cNvPr id="7" name="Group 6">
            <a:extLst>
              <a:ext uri="{FF2B5EF4-FFF2-40B4-BE49-F238E27FC236}">
                <a16:creationId xmlns:a16="http://schemas.microsoft.com/office/drawing/2014/main" id="{0F364C11-4590-4318-9887-4524B07464EA}"/>
              </a:ext>
            </a:extLst>
          </p:cNvPr>
          <p:cNvGrpSpPr/>
          <p:nvPr/>
        </p:nvGrpSpPr>
        <p:grpSpPr>
          <a:xfrm>
            <a:off x="446578" y="1252210"/>
            <a:ext cx="11783177" cy="4785305"/>
            <a:chOff x="1302233" y="1554405"/>
            <a:chExt cx="7350035" cy="2984947"/>
          </a:xfrm>
        </p:grpSpPr>
        <p:sp>
          <p:nvSpPr>
            <p:cNvPr id="8" name="Rectangle 7">
              <a:extLst>
                <a:ext uri="{FF2B5EF4-FFF2-40B4-BE49-F238E27FC236}">
                  <a16:creationId xmlns:a16="http://schemas.microsoft.com/office/drawing/2014/main" id="{18EBE432-7A50-4B9F-9F4A-49C03921378B}"/>
                </a:ext>
              </a:extLst>
            </p:cNvPr>
            <p:cNvSpPr/>
            <p:nvPr/>
          </p:nvSpPr>
          <p:spPr>
            <a:xfrm>
              <a:off x="3003823" y="1554405"/>
              <a:ext cx="3510432" cy="2984947"/>
            </a:xfrm>
            <a:prstGeom prst="rect">
              <a:avLst/>
            </a:prstGeom>
            <a:solidFill>
              <a:srgbClr val="97B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prstClr val="white"/>
                </a:solidFill>
                <a:latin typeface="Calibri" panose="020F0502020204030204"/>
              </a:endParaRPr>
            </a:p>
          </p:txBody>
        </p:sp>
        <p:sp>
          <p:nvSpPr>
            <p:cNvPr id="9" name="Rectangle 8">
              <a:extLst>
                <a:ext uri="{FF2B5EF4-FFF2-40B4-BE49-F238E27FC236}">
                  <a16:creationId xmlns:a16="http://schemas.microsoft.com/office/drawing/2014/main" id="{05554E15-B018-42B6-8FFD-91BEC69F3D7F}"/>
                </a:ext>
              </a:extLst>
            </p:cNvPr>
            <p:cNvSpPr/>
            <p:nvPr/>
          </p:nvSpPr>
          <p:spPr>
            <a:xfrm>
              <a:off x="1302233" y="2143360"/>
              <a:ext cx="1664621" cy="2300573"/>
            </a:xfrm>
            <a:prstGeom prst="rect">
              <a:avLst/>
            </a:prstGeom>
            <a:solidFill>
              <a:srgbClr val="F2F2F2"/>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189"/>
              <a:endParaRPr lang="en-US" sz="1200">
                <a:solidFill>
                  <a:prstClr val="white"/>
                </a:solidFill>
                <a:latin typeface="Calibri" panose="020F0502020204030204"/>
              </a:endParaRPr>
            </a:p>
          </p:txBody>
        </p:sp>
        <p:sp>
          <p:nvSpPr>
            <p:cNvPr id="10" name="TextBox 9">
              <a:extLst>
                <a:ext uri="{FF2B5EF4-FFF2-40B4-BE49-F238E27FC236}">
                  <a16:creationId xmlns:a16="http://schemas.microsoft.com/office/drawing/2014/main" id="{EE265B53-0ABE-4DAA-89D5-AD8F78146C4D}"/>
                </a:ext>
              </a:extLst>
            </p:cNvPr>
            <p:cNvSpPr txBox="1"/>
            <p:nvPr/>
          </p:nvSpPr>
          <p:spPr>
            <a:xfrm>
              <a:off x="1317039" y="3220225"/>
              <a:ext cx="1608812" cy="825526"/>
            </a:xfrm>
            <a:prstGeom prst="rect">
              <a:avLst/>
            </a:prstGeom>
            <a:noFill/>
          </p:spPr>
          <p:txBody>
            <a:bodyPr wrap="square" rtlCol="0">
              <a:spAutoFit/>
            </a:bodyPr>
            <a:lstStyle/>
            <a:p>
              <a:pPr algn="ctr" defTabSz="457189">
                <a:spcAft>
                  <a:spcPts val="600"/>
                </a:spcAft>
              </a:pPr>
              <a:r>
                <a:rPr lang="en-US" sz="1400" b="1" dirty="0">
                  <a:solidFill>
                    <a:srgbClr val="323E4F"/>
                  </a:solidFill>
                  <a:latin typeface="Arial" panose="020B0604020202020204" pitchFamily="34" charset="0"/>
                  <a:cs typeface="Arial" panose="020B0604020202020204" pitchFamily="34" charset="0"/>
                </a:rPr>
                <a:t>Mars 2020 Sample Caching</a:t>
              </a:r>
            </a:p>
            <a:p>
              <a:pPr marL="119060" indent="-119060" defTabSz="457189">
                <a:spcAft>
                  <a:spcPts val="600"/>
                </a:spcAft>
                <a:buFont typeface="Arial" panose="020B0604020202020204" pitchFamily="34" charset="0"/>
                <a:buChar char="•"/>
              </a:pPr>
              <a:r>
                <a:rPr lang="en-US" sz="1400" i="1" dirty="0">
                  <a:solidFill>
                    <a:srgbClr val="333E4F"/>
                  </a:solidFill>
                  <a:latin typeface="Arial" panose="020B0604020202020204" pitchFamily="34" charset="0"/>
                  <a:cs typeface="Arial" panose="020B0604020202020204" pitchFamily="34" charset="0"/>
                </a:rPr>
                <a:t>Collect </a:t>
              </a:r>
              <a:r>
                <a:rPr lang="en-US" sz="1400" i="1" dirty="0">
                  <a:solidFill>
                    <a:schemeClr val="bg1">
                      <a:lumMod val="10000"/>
                    </a:schemeClr>
                  </a:solidFill>
                  <a:latin typeface="Arial" panose="020B0604020202020204" pitchFamily="34" charset="0"/>
                  <a:cs typeface="Arial" panose="020B0604020202020204" pitchFamily="34" charset="0"/>
                </a:rPr>
                <a:t>samples of rock, regolith, and atmosphere</a:t>
              </a:r>
            </a:p>
            <a:p>
              <a:pPr marL="119060" indent="-119060" defTabSz="457189">
                <a:buFont typeface="Arial" panose="020B0604020202020204" pitchFamily="34" charset="0"/>
                <a:buChar char="•"/>
              </a:pPr>
              <a:r>
                <a:rPr lang="en-US" sz="1400" i="1" dirty="0">
                  <a:solidFill>
                    <a:srgbClr val="333E4F"/>
                  </a:solidFill>
                  <a:latin typeface="Arial" panose="020B0604020202020204" pitchFamily="34" charset="0"/>
                  <a:cs typeface="Arial" panose="020B0604020202020204" pitchFamily="34" charset="0"/>
                </a:rPr>
                <a:t>Cache samples on the surface for retrieval</a:t>
              </a:r>
            </a:p>
          </p:txBody>
        </p:sp>
        <p:pic>
          <p:nvPicPr>
            <p:cNvPr id="11" name="Picture 10">
              <a:extLst>
                <a:ext uri="{FF2B5EF4-FFF2-40B4-BE49-F238E27FC236}">
                  <a16:creationId xmlns:a16="http://schemas.microsoft.com/office/drawing/2014/main" id="{A2A7952F-1AE5-41E0-82E1-A58110E423B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84840" y="2221131"/>
              <a:ext cx="1516148" cy="950737"/>
            </a:xfrm>
            <a:prstGeom prst="rect">
              <a:avLst/>
            </a:prstGeom>
          </p:spPr>
        </p:pic>
        <p:sp>
          <p:nvSpPr>
            <p:cNvPr id="12" name="Rectangle 11">
              <a:extLst>
                <a:ext uri="{FF2B5EF4-FFF2-40B4-BE49-F238E27FC236}">
                  <a16:creationId xmlns:a16="http://schemas.microsoft.com/office/drawing/2014/main" id="{696DC8D6-045D-4528-B7DA-ED70FFEB7713}"/>
                </a:ext>
              </a:extLst>
            </p:cNvPr>
            <p:cNvSpPr/>
            <p:nvPr/>
          </p:nvSpPr>
          <p:spPr>
            <a:xfrm>
              <a:off x="6561263" y="2153664"/>
              <a:ext cx="1798774" cy="2290270"/>
            </a:xfrm>
            <a:prstGeom prst="rect">
              <a:avLst/>
            </a:prstGeom>
            <a:solidFill>
              <a:srgbClr val="F2F2F2"/>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189"/>
              <a:endParaRPr lang="en-US" sz="1200">
                <a:solidFill>
                  <a:prstClr val="white"/>
                </a:solidFill>
                <a:latin typeface="Calibri" panose="020F0502020204030204"/>
              </a:endParaRPr>
            </a:p>
          </p:txBody>
        </p:sp>
        <p:sp>
          <p:nvSpPr>
            <p:cNvPr id="13" name="TextBox 12">
              <a:extLst>
                <a:ext uri="{FF2B5EF4-FFF2-40B4-BE49-F238E27FC236}">
                  <a16:creationId xmlns:a16="http://schemas.microsoft.com/office/drawing/2014/main" id="{54A03A65-D6A9-4EDD-824F-8B2A5D6F87A1}"/>
                </a:ext>
              </a:extLst>
            </p:cNvPr>
            <p:cNvSpPr txBox="1"/>
            <p:nvPr/>
          </p:nvSpPr>
          <p:spPr>
            <a:xfrm>
              <a:off x="6587794" y="3143578"/>
              <a:ext cx="1798774" cy="1324682"/>
            </a:xfrm>
            <a:prstGeom prst="rect">
              <a:avLst/>
            </a:prstGeom>
            <a:noFill/>
          </p:spPr>
          <p:txBody>
            <a:bodyPr wrap="square" rtlCol="0">
              <a:spAutoFit/>
            </a:bodyPr>
            <a:lstStyle/>
            <a:p>
              <a:pPr algn="ctr" defTabSz="457189">
                <a:spcAft>
                  <a:spcPts val="600"/>
                </a:spcAft>
              </a:pPr>
              <a:r>
                <a:rPr lang="en-US" sz="1400" b="1" dirty="0">
                  <a:solidFill>
                    <a:srgbClr val="323E4F"/>
                  </a:solidFill>
                  <a:latin typeface="Arial" panose="020B0604020202020204" pitchFamily="34" charset="0"/>
                  <a:cs typeface="Arial" panose="020B0604020202020204" pitchFamily="34" charset="0"/>
                </a:rPr>
                <a:t>Sample Receiving Project</a:t>
              </a:r>
            </a:p>
            <a:p>
              <a:pPr algn="ctr" defTabSz="457189">
                <a:spcAft>
                  <a:spcPts val="600"/>
                </a:spcAft>
              </a:pPr>
              <a:r>
                <a:rPr lang="en-US" sz="1400" b="1" dirty="0">
                  <a:solidFill>
                    <a:srgbClr val="323E4F"/>
                  </a:solidFill>
                  <a:latin typeface="Arial" panose="020B0604020202020204" pitchFamily="34" charset="0"/>
                  <a:cs typeface="Arial" panose="020B0604020202020204" pitchFamily="34" charset="0"/>
                </a:rPr>
                <a:t>(SRP)</a:t>
              </a:r>
            </a:p>
            <a:p>
              <a:pPr marL="119060" indent="-119060" defTabSz="457189">
                <a:spcAft>
                  <a:spcPts val="600"/>
                </a:spcAft>
                <a:buFont typeface="Arial" panose="020B0604020202020204" pitchFamily="34" charset="0"/>
                <a:buChar char="•"/>
              </a:pPr>
              <a:r>
                <a:rPr lang="en-US" sz="1400" i="1" dirty="0">
                  <a:solidFill>
                    <a:srgbClr val="323E4F"/>
                  </a:solidFill>
                  <a:latin typeface="Arial" panose="020B0604020202020204" pitchFamily="34" charset="0"/>
                  <a:cs typeface="Arial" panose="020B0604020202020204" pitchFamily="34" charset="0"/>
                </a:rPr>
                <a:t>Recover and transport contained samples to </a:t>
              </a:r>
              <a:r>
                <a:rPr lang="en-US" sz="1400" i="1" dirty="0">
                  <a:solidFill>
                    <a:srgbClr val="333E4F"/>
                  </a:solidFill>
                  <a:latin typeface="Arial" panose="020B0604020202020204" pitchFamily="34" charset="0"/>
                  <a:cs typeface="Arial" panose="020B0604020202020204" pitchFamily="34" charset="0"/>
                </a:rPr>
                <a:t>receiving facility</a:t>
              </a:r>
            </a:p>
            <a:p>
              <a:pPr marL="119060" indent="-119060" defTabSz="457189">
                <a:spcAft>
                  <a:spcPts val="600"/>
                </a:spcAft>
                <a:buFont typeface="Arial" panose="020B0604020202020204" pitchFamily="34" charset="0"/>
                <a:buChar char="•"/>
              </a:pPr>
              <a:r>
                <a:rPr lang="en-US" sz="1400" i="1" dirty="0">
                  <a:solidFill>
                    <a:srgbClr val="333E4F"/>
                  </a:solidFill>
                  <a:latin typeface="Arial" panose="020B0604020202020204" pitchFamily="34" charset="0"/>
                  <a:cs typeface="Arial" panose="020B0604020202020204" pitchFamily="34" charset="0"/>
                </a:rPr>
                <a:t>Safety assessment and sample containment</a:t>
              </a:r>
            </a:p>
            <a:p>
              <a:pPr marL="119060" indent="-119060" defTabSz="457189">
                <a:buFont typeface="Arial" panose="020B0604020202020204" pitchFamily="34" charset="0"/>
                <a:buChar char="•"/>
              </a:pPr>
              <a:r>
                <a:rPr lang="en-US" sz="1400" i="1" dirty="0">
                  <a:solidFill>
                    <a:srgbClr val="333E4F"/>
                  </a:solidFill>
                  <a:latin typeface="Arial" panose="020B0604020202020204" pitchFamily="34" charset="0"/>
                  <a:cs typeface="Arial" panose="020B0604020202020204" pitchFamily="34" charset="0"/>
                </a:rPr>
                <a:t>Initial sample science and curation</a:t>
              </a:r>
            </a:p>
          </p:txBody>
        </p:sp>
        <p:sp>
          <p:nvSpPr>
            <p:cNvPr id="14" name="Rectangle 13">
              <a:extLst>
                <a:ext uri="{FF2B5EF4-FFF2-40B4-BE49-F238E27FC236}">
                  <a16:creationId xmlns:a16="http://schemas.microsoft.com/office/drawing/2014/main" id="{08B059FF-63B4-4DC6-9579-0BCD21E4C728}"/>
                </a:ext>
              </a:extLst>
            </p:cNvPr>
            <p:cNvSpPr/>
            <p:nvPr/>
          </p:nvSpPr>
          <p:spPr>
            <a:xfrm>
              <a:off x="4821358" y="2145933"/>
              <a:ext cx="1641274" cy="2298001"/>
            </a:xfrm>
            <a:prstGeom prst="rect">
              <a:avLst/>
            </a:prstGeom>
            <a:solidFill>
              <a:srgbClr val="F2F2F2"/>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189"/>
              <a:endParaRPr lang="en-US" sz="1200">
                <a:solidFill>
                  <a:prstClr val="white"/>
                </a:solidFill>
                <a:latin typeface="Calibri" panose="020F0502020204030204"/>
              </a:endParaRPr>
            </a:p>
          </p:txBody>
        </p:sp>
        <p:sp>
          <p:nvSpPr>
            <p:cNvPr id="15" name="TextBox 14">
              <a:extLst>
                <a:ext uri="{FF2B5EF4-FFF2-40B4-BE49-F238E27FC236}">
                  <a16:creationId xmlns:a16="http://schemas.microsoft.com/office/drawing/2014/main" id="{57B97D7E-1CA9-429C-9B04-53D970074B92}"/>
                </a:ext>
              </a:extLst>
            </p:cNvPr>
            <p:cNvSpPr txBox="1"/>
            <p:nvPr/>
          </p:nvSpPr>
          <p:spPr>
            <a:xfrm>
              <a:off x="4827924" y="3210262"/>
              <a:ext cx="1641274" cy="1295885"/>
            </a:xfrm>
            <a:prstGeom prst="rect">
              <a:avLst/>
            </a:prstGeom>
            <a:noFill/>
          </p:spPr>
          <p:txBody>
            <a:bodyPr wrap="square" rtlCol="0">
              <a:spAutoFit/>
            </a:bodyPr>
            <a:lstStyle/>
            <a:p>
              <a:pPr algn="ctr" defTabSz="457189">
                <a:spcAft>
                  <a:spcPts val="600"/>
                </a:spcAft>
              </a:pPr>
              <a:r>
                <a:rPr lang="en-US" sz="1400" b="1" dirty="0">
                  <a:solidFill>
                    <a:srgbClr val="323E4F"/>
                  </a:solidFill>
                  <a:latin typeface="Arial" panose="020B0604020202020204" pitchFamily="34" charset="0"/>
                  <a:cs typeface="Arial" panose="020B0604020202020204" pitchFamily="34" charset="0"/>
                </a:rPr>
                <a:t>Earth Return Orbiter </a:t>
              </a:r>
            </a:p>
            <a:p>
              <a:pPr algn="ctr" defTabSz="457189">
                <a:spcAft>
                  <a:spcPts val="600"/>
                </a:spcAft>
              </a:pPr>
              <a:r>
                <a:rPr lang="en-US" sz="1400" b="1" dirty="0">
                  <a:solidFill>
                    <a:srgbClr val="323E4F"/>
                  </a:solidFill>
                  <a:latin typeface="Arial" panose="020B0604020202020204" pitchFamily="34" charset="0"/>
                  <a:cs typeface="Arial" panose="020B0604020202020204" pitchFamily="34" charset="0"/>
                </a:rPr>
                <a:t>(ERO) </a:t>
              </a:r>
            </a:p>
            <a:p>
              <a:pPr marL="119060" indent="-119060" defTabSz="457189">
                <a:spcAft>
                  <a:spcPts val="600"/>
                </a:spcAft>
                <a:buFont typeface="Arial" panose="020B0604020202020204" pitchFamily="34" charset="0"/>
                <a:buChar char="•"/>
              </a:pPr>
              <a:r>
                <a:rPr lang="en-US" sz="1400" i="1" dirty="0">
                  <a:solidFill>
                    <a:srgbClr val="333E4F"/>
                  </a:solidFill>
                  <a:latin typeface="Arial" panose="020B0604020202020204" pitchFamily="34" charset="0"/>
                  <a:cs typeface="Arial" panose="020B0604020202020204" pitchFamily="34" charset="0"/>
                </a:rPr>
                <a:t>Capture and contain samples in Mars orbit</a:t>
              </a:r>
            </a:p>
            <a:p>
              <a:pPr marL="119060" indent="-119060" defTabSz="457189">
                <a:spcAft>
                  <a:spcPts val="600"/>
                </a:spcAft>
                <a:buFont typeface="Arial" panose="020B0604020202020204" pitchFamily="34" charset="0"/>
                <a:buChar char="•"/>
              </a:pPr>
              <a:r>
                <a:rPr lang="en-US" sz="1400" i="1" dirty="0">
                  <a:solidFill>
                    <a:srgbClr val="333E4F"/>
                  </a:solidFill>
                  <a:latin typeface="Arial" panose="020B0604020202020204" pitchFamily="34" charset="0"/>
                  <a:cs typeface="Arial" panose="020B0604020202020204" pitchFamily="34" charset="0"/>
                </a:rPr>
                <a:t>Safely return samples to Earth for recovery at landing site</a:t>
              </a:r>
            </a:p>
            <a:p>
              <a:pPr marL="64293" indent="-64293" defTabSz="457189">
                <a:buFont typeface="Arial" panose="020B0604020202020204" pitchFamily="34" charset="0"/>
                <a:buChar char="•"/>
              </a:pPr>
              <a:endParaRPr lang="en-US" sz="1100" i="1" dirty="0">
                <a:solidFill>
                  <a:srgbClr val="333E4F"/>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CE4934F8-0B90-4D3B-BC8D-2D4768D8390C}"/>
                </a:ext>
              </a:extLst>
            </p:cNvPr>
            <p:cNvSpPr/>
            <p:nvPr/>
          </p:nvSpPr>
          <p:spPr>
            <a:xfrm>
              <a:off x="3047541" y="2153664"/>
              <a:ext cx="1730281" cy="2290270"/>
            </a:xfrm>
            <a:prstGeom prst="rect">
              <a:avLst/>
            </a:prstGeom>
            <a:solidFill>
              <a:srgbClr val="F2F2F2"/>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189"/>
              <a:endParaRPr lang="en-US" sz="1200">
                <a:solidFill>
                  <a:prstClr val="white"/>
                </a:solidFill>
                <a:latin typeface="Calibri" panose="020F0502020204030204"/>
              </a:endParaRPr>
            </a:p>
          </p:txBody>
        </p:sp>
        <p:sp>
          <p:nvSpPr>
            <p:cNvPr id="17" name="TextBox 16">
              <a:extLst>
                <a:ext uri="{FF2B5EF4-FFF2-40B4-BE49-F238E27FC236}">
                  <a16:creationId xmlns:a16="http://schemas.microsoft.com/office/drawing/2014/main" id="{69C1913F-95F7-460A-90AA-99DF53CF16E5}"/>
                </a:ext>
              </a:extLst>
            </p:cNvPr>
            <p:cNvSpPr txBox="1"/>
            <p:nvPr/>
          </p:nvSpPr>
          <p:spPr>
            <a:xfrm>
              <a:off x="3066948" y="3220225"/>
              <a:ext cx="1717441" cy="959915"/>
            </a:xfrm>
            <a:prstGeom prst="rect">
              <a:avLst/>
            </a:prstGeom>
            <a:noFill/>
          </p:spPr>
          <p:txBody>
            <a:bodyPr wrap="square" rtlCol="0">
              <a:spAutoFit/>
            </a:bodyPr>
            <a:lstStyle/>
            <a:p>
              <a:pPr algn="ctr" defTabSz="457189">
                <a:spcAft>
                  <a:spcPts val="600"/>
                </a:spcAft>
              </a:pPr>
              <a:r>
                <a:rPr lang="en-US" sz="1400" b="1" dirty="0">
                  <a:solidFill>
                    <a:srgbClr val="323E4F"/>
                  </a:solidFill>
                  <a:latin typeface="Arial" panose="020B0604020202020204" pitchFamily="34" charset="0"/>
                  <a:cs typeface="Arial" panose="020B0604020202020204" pitchFamily="34" charset="0"/>
                </a:rPr>
                <a:t>Sample Retrieval Lander (SRL)</a:t>
              </a:r>
            </a:p>
            <a:p>
              <a:pPr marL="119060" indent="-119060" defTabSz="457189">
                <a:spcAft>
                  <a:spcPts val="600"/>
                </a:spcAft>
                <a:buFont typeface="Arial" panose="020B0604020202020204" pitchFamily="34" charset="0"/>
                <a:buChar char="•"/>
              </a:pPr>
              <a:r>
                <a:rPr lang="en-US" sz="1400" i="1" dirty="0">
                  <a:solidFill>
                    <a:srgbClr val="333E4F"/>
                  </a:solidFill>
                  <a:latin typeface="Arial" panose="020B0604020202020204" pitchFamily="34" charset="0"/>
                  <a:cs typeface="Arial" panose="020B0604020202020204" pitchFamily="34" charset="0"/>
                </a:rPr>
                <a:t>Retrieve samples cached by Mars 2020 rover</a:t>
              </a:r>
            </a:p>
            <a:p>
              <a:pPr marL="119060" indent="-119060" defTabSz="457189">
                <a:spcAft>
                  <a:spcPts val="600"/>
                </a:spcAft>
                <a:buFont typeface="Arial" panose="020B0604020202020204" pitchFamily="34" charset="0"/>
                <a:buChar char="•"/>
              </a:pPr>
              <a:r>
                <a:rPr lang="en-US" sz="1400" i="1" dirty="0">
                  <a:solidFill>
                    <a:srgbClr val="333E4F"/>
                  </a:solidFill>
                  <a:latin typeface="Arial" panose="020B0604020202020204" pitchFamily="34" charset="0"/>
                  <a:cs typeface="Arial" panose="020B0604020202020204" pitchFamily="34" charset="0"/>
                </a:rPr>
                <a:t>Launch samples into orbit around Mars</a:t>
              </a:r>
            </a:p>
          </p:txBody>
        </p:sp>
        <p:pic>
          <p:nvPicPr>
            <p:cNvPr id="18" name="Picture 17">
              <a:extLst>
                <a:ext uri="{FF2B5EF4-FFF2-40B4-BE49-F238E27FC236}">
                  <a16:creationId xmlns:a16="http://schemas.microsoft.com/office/drawing/2014/main" id="{45E202A1-390D-4932-A754-ACF3ECDCF67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6200000">
              <a:off x="5169741" y="1885725"/>
              <a:ext cx="929824" cy="1626590"/>
            </a:xfrm>
            <a:prstGeom prst="rect">
              <a:avLst/>
            </a:prstGeom>
            <a:ln>
              <a:noFill/>
            </a:ln>
          </p:spPr>
        </p:pic>
        <p:sp>
          <p:nvSpPr>
            <p:cNvPr id="19" name="TextBox 18">
              <a:extLst>
                <a:ext uri="{FF2B5EF4-FFF2-40B4-BE49-F238E27FC236}">
                  <a16:creationId xmlns:a16="http://schemas.microsoft.com/office/drawing/2014/main" id="{39EC61D7-6627-4EE1-B457-D8D6662C85D1}"/>
                </a:ext>
              </a:extLst>
            </p:cNvPr>
            <p:cNvSpPr txBox="1"/>
            <p:nvPr/>
          </p:nvSpPr>
          <p:spPr>
            <a:xfrm>
              <a:off x="1983376" y="1850573"/>
              <a:ext cx="6668892" cy="259177"/>
            </a:xfrm>
            <a:prstGeom prst="rect">
              <a:avLst/>
            </a:prstGeom>
            <a:noFill/>
            <a:ln w="12700">
              <a:noFill/>
            </a:ln>
          </p:spPr>
          <p:txBody>
            <a:bodyPr wrap="square" rtlCol="0">
              <a:spAutoFit/>
            </a:bodyPr>
            <a:lstStyle/>
            <a:p>
              <a:pPr defTabSz="457189">
                <a:tabLst>
                  <a:tab pos="2506071" algn="l"/>
                  <a:tab pos="4722166" algn="l"/>
                  <a:tab pos="7001758" algn="l"/>
                </a:tabLst>
              </a:pPr>
              <a:r>
                <a:rPr lang="en-US" sz="2100" b="1" dirty="0">
                  <a:solidFill>
                    <a:srgbClr val="FFFFFF"/>
                  </a:solidFill>
                  <a:latin typeface="Arial" panose="020B0604020202020204" pitchFamily="34" charset="0"/>
                  <a:cs typeface="Arial" panose="020B0604020202020204" pitchFamily="34" charset="0"/>
                </a:rPr>
                <a:t> 1</a:t>
              </a:r>
              <a:r>
                <a:rPr lang="en-US" sz="2100" b="1" dirty="0">
                  <a:solidFill>
                    <a:prstClr val="black"/>
                  </a:solidFill>
                  <a:latin typeface="Arial" panose="020B0604020202020204" pitchFamily="34" charset="0"/>
                  <a:cs typeface="Arial" panose="020B0604020202020204" pitchFamily="34" charset="0"/>
                </a:rPr>
                <a:t>	      2</a:t>
              </a:r>
              <a:r>
                <a:rPr lang="en-US" sz="2100" b="1" dirty="0">
                  <a:solidFill>
                    <a:prstClr val="white"/>
                  </a:solidFill>
                  <a:latin typeface="Arial" panose="020B0604020202020204" pitchFamily="34" charset="0"/>
                  <a:cs typeface="Arial" panose="020B0604020202020204" pitchFamily="34" charset="0"/>
                </a:rPr>
                <a:t>	             </a:t>
              </a:r>
              <a:r>
                <a:rPr lang="en-US" sz="2100" b="1" dirty="0">
                  <a:solidFill>
                    <a:schemeClr val="bg1"/>
                  </a:solidFill>
                  <a:latin typeface="Arial" panose="020B0604020202020204" pitchFamily="34" charset="0"/>
                  <a:cs typeface="Arial" panose="020B0604020202020204" pitchFamily="34" charset="0"/>
                </a:rPr>
                <a:t>3</a:t>
              </a:r>
              <a:r>
                <a:rPr lang="en-US" sz="2100" b="1" dirty="0">
                  <a:solidFill>
                    <a:srgbClr val="333E4F"/>
                  </a:solidFill>
                  <a:latin typeface="Arial" panose="020B0604020202020204" pitchFamily="34" charset="0"/>
                  <a:cs typeface="Arial" panose="020B0604020202020204" pitchFamily="34" charset="0"/>
                </a:rPr>
                <a:t>	                     </a:t>
              </a:r>
              <a:r>
                <a:rPr lang="en-US" sz="2100" b="1" dirty="0">
                  <a:solidFill>
                    <a:srgbClr val="FFFFFF"/>
                  </a:solidFill>
                  <a:latin typeface="Arial" panose="020B0604020202020204" pitchFamily="34" charset="0"/>
                  <a:cs typeface="Arial" panose="020B0604020202020204" pitchFamily="34" charset="0"/>
                </a:rPr>
                <a:t>4</a:t>
              </a:r>
            </a:p>
          </p:txBody>
        </p:sp>
        <p:sp>
          <p:nvSpPr>
            <p:cNvPr id="20" name="TextBox 19">
              <a:extLst>
                <a:ext uri="{FF2B5EF4-FFF2-40B4-BE49-F238E27FC236}">
                  <a16:creationId xmlns:a16="http://schemas.microsoft.com/office/drawing/2014/main" id="{4F3221B7-C4D2-4D9F-AA8D-3C48D66F6AC6}"/>
                </a:ext>
              </a:extLst>
            </p:cNvPr>
            <p:cNvSpPr txBox="1"/>
            <p:nvPr/>
          </p:nvSpPr>
          <p:spPr>
            <a:xfrm>
              <a:off x="3141067" y="1600108"/>
              <a:ext cx="3309380" cy="230380"/>
            </a:xfrm>
            <a:prstGeom prst="rect">
              <a:avLst/>
            </a:prstGeom>
            <a:noFill/>
          </p:spPr>
          <p:txBody>
            <a:bodyPr wrap="square" rtlCol="0">
              <a:spAutoFit/>
            </a:bodyPr>
            <a:lstStyle/>
            <a:p>
              <a:pPr algn="ctr" defTabSz="457189"/>
              <a:r>
                <a:rPr lang="en-US" dirty="0">
                  <a:solidFill>
                    <a:prstClr val="black"/>
                  </a:solidFill>
                  <a:latin typeface="Arial" panose="020B0604020202020204" pitchFamily="34" charset="0"/>
                  <a:cs typeface="Arial" panose="020B0604020202020204" pitchFamily="34" charset="0"/>
                </a:rPr>
                <a:t>Mars Sample Return Program</a:t>
              </a:r>
            </a:p>
          </p:txBody>
        </p:sp>
        <p:pic>
          <p:nvPicPr>
            <p:cNvPr id="21" name="Picture 20">
              <a:extLst>
                <a:ext uri="{FF2B5EF4-FFF2-40B4-BE49-F238E27FC236}">
                  <a16:creationId xmlns:a16="http://schemas.microsoft.com/office/drawing/2014/main" id="{114E327D-9C18-412A-8458-C854E745A86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679"/>
            <a:stretch/>
          </p:blipFill>
          <p:spPr>
            <a:xfrm>
              <a:off x="3066948" y="2221131"/>
              <a:ext cx="1704388" cy="957253"/>
            </a:xfrm>
            <a:prstGeom prst="rect">
              <a:avLst/>
            </a:prstGeom>
          </p:spPr>
        </p:pic>
        <p:grpSp>
          <p:nvGrpSpPr>
            <p:cNvPr id="22" name="Group 21">
              <a:extLst>
                <a:ext uri="{FF2B5EF4-FFF2-40B4-BE49-F238E27FC236}">
                  <a16:creationId xmlns:a16="http://schemas.microsoft.com/office/drawing/2014/main" id="{A2EF973B-72C4-4E4D-9726-27064109E50A}"/>
                </a:ext>
              </a:extLst>
            </p:cNvPr>
            <p:cNvGrpSpPr/>
            <p:nvPr/>
          </p:nvGrpSpPr>
          <p:grpSpPr>
            <a:xfrm>
              <a:off x="6625397" y="2234107"/>
              <a:ext cx="1673747" cy="948696"/>
              <a:chOff x="7466610" y="1553713"/>
              <a:chExt cx="1673747" cy="948696"/>
            </a:xfrm>
          </p:grpSpPr>
          <p:pic>
            <p:nvPicPr>
              <p:cNvPr id="24" name="Picture 6" descr="Apollo Sample Team opens Moon rock">
                <a:extLst>
                  <a:ext uri="{FF2B5EF4-FFF2-40B4-BE49-F238E27FC236}">
                    <a16:creationId xmlns:a16="http://schemas.microsoft.com/office/drawing/2014/main" id="{BA2F066A-C9DD-463D-B02A-1BE431B4263F}"/>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920"/>
              <a:stretch/>
            </p:blipFill>
            <p:spPr bwMode="auto">
              <a:xfrm>
                <a:off x="8299210" y="1553713"/>
                <a:ext cx="787907" cy="94737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7B06B0F8-5260-4C3B-8FCB-95BF4DEA2DF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4620"/>
              <a:stretch/>
            </p:blipFill>
            <p:spPr>
              <a:xfrm>
                <a:off x="7474836" y="1578787"/>
                <a:ext cx="836052" cy="606088"/>
              </a:xfrm>
              <a:prstGeom prst="rect">
                <a:avLst/>
              </a:prstGeom>
            </p:spPr>
          </p:pic>
          <p:pic>
            <p:nvPicPr>
              <p:cNvPr id="23" name="Picture 2">
                <a:extLst>
                  <a:ext uri="{FF2B5EF4-FFF2-40B4-BE49-F238E27FC236}">
                    <a16:creationId xmlns:a16="http://schemas.microsoft.com/office/drawing/2014/main" id="{68C298B6-E2BB-4914-80BB-67AA46C72F21}"/>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7466610" y="2047806"/>
                <a:ext cx="838874" cy="45460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 descr="Apollo Sample Team opens Moon rock">
                <a:extLst>
                  <a:ext uri="{FF2B5EF4-FFF2-40B4-BE49-F238E27FC236}">
                    <a16:creationId xmlns:a16="http://schemas.microsoft.com/office/drawing/2014/main" id="{1C43C046-7E47-41E9-839C-1BBAE99B5511}"/>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920"/>
              <a:stretch/>
            </p:blipFill>
            <p:spPr bwMode="auto">
              <a:xfrm>
                <a:off x="8352450" y="1553713"/>
                <a:ext cx="787907" cy="94737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18C7DA63-C2E7-4313-BB98-2E93471B28D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4620"/>
              <a:stretch/>
            </p:blipFill>
            <p:spPr>
              <a:xfrm>
                <a:off x="7528077" y="1578787"/>
                <a:ext cx="836052" cy="606088"/>
              </a:xfrm>
              <a:prstGeom prst="rect">
                <a:avLst/>
              </a:prstGeom>
            </p:spPr>
          </p:pic>
          <p:pic>
            <p:nvPicPr>
              <p:cNvPr id="40" name="Picture 2">
                <a:extLst>
                  <a:ext uri="{FF2B5EF4-FFF2-40B4-BE49-F238E27FC236}">
                    <a16:creationId xmlns:a16="http://schemas.microsoft.com/office/drawing/2014/main" id="{07D1D846-48C5-47A8-83AA-618DEEB61C6D}"/>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7519850" y="2047806"/>
                <a:ext cx="838874" cy="45460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6" name="Rounded Rectangle 18">
            <a:extLst>
              <a:ext uri="{FF2B5EF4-FFF2-40B4-BE49-F238E27FC236}">
                <a16:creationId xmlns:a16="http://schemas.microsoft.com/office/drawing/2014/main" id="{FBF0D23E-44DB-46BE-8DAC-605BCACBB618}"/>
              </a:ext>
            </a:extLst>
          </p:cNvPr>
          <p:cNvSpPr/>
          <p:nvPr/>
        </p:nvSpPr>
        <p:spPr>
          <a:xfrm>
            <a:off x="8882529" y="2196391"/>
            <a:ext cx="2878736" cy="3707654"/>
          </a:xfrm>
          <a:prstGeom prst="round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TextBox 2">
            <a:extLst>
              <a:ext uri="{FF2B5EF4-FFF2-40B4-BE49-F238E27FC236}">
                <a16:creationId xmlns:a16="http://schemas.microsoft.com/office/drawing/2014/main" id="{17ECABA5-8DAC-0966-D2A8-282290E458EA}"/>
              </a:ext>
            </a:extLst>
          </p:cNvPr>
          <p:cNvSpPr txBox="1"/>
          <p:nvPr/>
        </p:nvSpPr>
        <p:spPr>
          <a:xfrm rot="19351080">
            <a:off x="3691054" y="3053840"/>
            <a:ext cx="4798108" cy="584775"/>
          </a:xfrm>
          <a:prstGeom prst="rect">
            <a:avLst/>
          </a:prstGeom>
          <a:noFill/>
        </p:spPr>
        <p:txBody>
          <a:bodyPr wrap="none" rtlCol="0">
            <a:spAutoFit/>
          </a:bodyPr>
          <a:lstStyle/>
          <a:p>
            <a:r>
              <a:rPr lang="en-US" sz="3200" b="1" dirty="0">
                <a:solidFill>
                  <a:srgbClr val="C00000"/>
                </a:solidFill>
              </a:rPr>
              <a:t>Currently Under Evaluation</a:t>
            </a:r>
          </a:p>
        </p:txBody>
      </p:sp>
      <p:sp>
        <p:nvSpPr>
          <p:cNvPr id="6" name="Footer Placeholder 3">
            <a:extLst>
              <a:ext uri="{FF2B5EF4-FFF2-40B4-BE49-F238E27FC236}">
                <a16:creationId xmlns:a16="http://schemas.microsoft.com/office/drawing/2014/main" id="{4F8495C2-8A46-673D-E51E-7B9201427ECF}"/>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315371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0AF5-F069-4BC9-A797-183CF0A34A4F}"/>
              </a:ext>
            </a:extLst>
          </p:cNvPr>
          <p:cNvSpPr>
            <a:spLocks noGrp="1"/>
          </p:cNvSpPr>
          <p:nvPr>
            <p:ph type="title"/>
          </p:nvPr>
        </p:nvSpPr>
        <p:spPr/>
        <p:txBody>
          <a:bodyPr>
            <a:normAutofit/>
          </a:bodyPr>
          <a:lstStyle/>
          <a:p>
            <a:r>
              <a:rPr lang="en-US" dirty="0"/>
              <a:t>MSR SRF Capabilities and Priorities</a:t>
            </a:r>
          </a:p>
        </p:txBody>
      </p:sp>
      <p:sp>
        <p:nvSpPr>
          <p:cNvPr id="4" name="Slide Number Placeholder 3">
            <a:extLst>
              <a:ext uri="{FF2B5EF4-FFF2-40B4-BE49-F238E27FC236}">
                <a16:creationId xmlns:a16="http://schemas.microsoft.com/office/drawing/2014/main" id="{3767EE53-A22D-4F62-B811-FDBFC7F3D47E}"/>
              </a:ext>
            </a:extLst>
          </p:cNvPr>
          <p:cNvSpPr>
            <a:spLocks noGrp="1"/>
          </p:cNvSpPr>
          <p:nvPr>
            <p:ph type="sldNum" sz="quarter" idx="11"/>
          </p:nvPr>
        </p:nvSpPr>
        <p:spPr>
          <a:xfrm>
            <a:off x="9217152" y="6583680"/>
            <a:ext cx="2743200" cy="182880"/>
          </a:xfrm>
        </p:spPr>
        <p:txBody>
          <a:bodyPr/>
          <a:lstStyle/>
          <a:p>
            <a:fld id="{C3F5E514-38EB-4262-A95F-03E9BD4E668F}" type="slidenum">
              <a:rPr lang="en-US" smtClean="0"/>
              <a:pPr/>
              <a:t>5</a:t>
            </a:fld>
            <a:endParaRPr lang="en-US"/>
          </a:p>
        </p:txBody>
      </p:sp>
      <p:grpSp>
        <p:nvGrpSpPr>
          <p:cNvPr id="22" name="Group 21">
            <a:extLst>
              <a:ext uri="{FF2B5EF4-FFF2-40B4-BE49-F238E27FC236}">
                <a16:creationId xmlns:a16="http://schemas.microsoft.com/office/drawing/2014/main" id="{636FD52B-740A-481C-AF40-3A305E73CBF0}"/>
              </a:ext>
            </a:extLst>
          </p:cNvPr>
          <p:cNvGrpSpPr/>
          <p:nvPr/>
        </p:nvGrpSpPr>
        <p:grpSpPr>
          <a:xfrm>
            <a:off x="921969" y="1151429"/>
            <a:ext cx="2640146" cy="5165089"/>
            <a:chOff x="1400287" y="1402053"/>
            <a:chExt cx="2640146" cy="5165089"/>
          </a:xfrm>
        </p:grpSpPr>
        <p:sp>
          <p:nvSpPr>
            <p:cNvPr id="23" name="TextBox 22">
              <a:extLst>
                <a:ext uri="{FF2B5EF4-FFF2-40B4-BE49-F238E27FC236}">
                  <a16:creationId xmlns:a16="http://schemas.microsoft.com/office/drawing/2014/main" id="{239A05CD-136B-4873-8109-A7A871297703}"/>
                </a:ext>
              </a:extLst>
            </p:cNvPr>
            <p:cNvSpPr txBox="1"/>
            <p:nvPr/>
          </p:nvSpPr>
          <p:spPr>
            <a:xfrm>
              <a:off x="1750962" y="1402053"/>
              <a:ext cx="1938800"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pPr algn="ctr"/>
              <a:r>
                <a:rPr lang="en-US" dirty="0"/>
                <a:t>Receive Spacecraft</a:t>
              </a:r>
            </a:p>
          </p:txBody>
        </p:sp>
        <p:sp>
          <p:nvSpPr>
            <p:cNvPr id="24" name="TextBox 23">
              <a:extLst>
                <a:ext uri="{FF2B5EF4-FFF2-40B4-BE49-F238E27FC236}">
                  <a16:creationId xmlns:a16="http://schemas.microsoft.com/office/drawing/2014/main" id="{0C4A8748-A5EF-4B37-AF3E-43BFC22C2567}"/>
                </a:ext>
              </a:extLst>
            </p:cNvPr>
            <p:cNvSpPr txBox="1"/>
            <p:nvPr/>
          </p:nvSpPr>
          <p:spPr>
            <a:xfrm>
              <a:off x="1400287" y="2102615"/>
              <a:ext cx="2640146" cy="369332"/>
            </a:xfrm>
            <a:prstGeom prst="rect">
              <a:avLst/>
            </a:prstGeom>
            <a:gradFill>
              <a:gsLst>
                <a:gs pos="0">
                  <a:schemeClr val="accent5">
                    <a:lumMod val="60000"/>
                    <a:lumOff val="40000"/>
                  </a:schemeClr>
                </a:gs>
                <a:gs pos="72000">
                  <a:schemeClr val="dk1">
                    <a:tint val="37000"/>
                    <a:satMod val="300000"/>
                  </a:schemeClr>
                </a:gs>
                <a:gs pos="100000">
                  <a:schemeClr val="dk1">
                    <a:tint val="15000"/>
                    <a:satMod val="350000"/>
                  </a:schemeClr>
                </a:gs>
              </a:gsLst>
              <a:lin ang="10200000" scaled="0"/>
            </a:gra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dirty="0"/>
                <a:t>Hardware Disassembly</a:t>
              </a:r>
            </a:p>
          </p:txBody>
        </p:sp>
        <p:sp>
          <p:nvSpPr>
            <p:cNvPr id="25" name="TextBox 24">
              <a:extLst>
                <a:ext uri="{FF2B5EF4-FFF2-40B4-BE49-F238E27FC236}">
                  <a16:creationId xmlns:a16="http://schemas.microsoft.com/office/drawing/2014/main" id="{7023911C-F62C-44D8-8FA5-6404935F448E}"/>
                </a:ext>
              </a:extLst>
            </p:cNvPr>
            <p:cNvSpPr txBox="1"/>
            <p:nvPr/>
          </p:nvSpPr>
          <p:spPr>
            <a:xfrm>
              <a:off x="1406635" y="2801972"/>
              <a:ext cx="2627451" cy="646331"/>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pPr algn="ctr"/>
              <a:r>
                <a:rPr lang="en-US" dirty="0"/>
                <a:t>Sample Tube</a:t>
              </a:r>
            </a:p>
            <a:p>
              <a:pPr algn="ctr"/>
              <a:r>
                <a:rPr lang="en-US" dirty="0"/>
                <a:t>Pre-Basic Characterization</a:t>
              </a:r>
            </a:p>
          </p:txBody>
        </p:sp>
        <p:sp>
          <p:nvSpPr>
            <p:cNvPr id="26" name="TextBox 25">
              <a:extLst>
                <a:ext uri="{FF2B5EF4-FFF2-40B4-BE49-F238E27FC236}">
                  <a16:creationId xmlns:a16="http://schemas.microsoft.com/office/drawing/2014/main" id="{A070E7E9-EB9B-4A90-B978-CF9F247A69BB}"/>
                </a:ext>
              </a:extLst>
            </p:cNvPr>
            <p:cNvSpPr txBox="1"/>
            <p:nvPr/>
          </p:nvSpPr>
          <p:spPr>
            <a:xfrm>
              <a:off x="1400288" y="3768174"/>
              <a:ext cx="2640145"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t>Samples Opened and</a:t>
              </a:r>
            </a:p>
            <a:p>
              <a:pPr algn="ctr"/>
              <a:r>
                <a:rPr lang="en-US" dirty="0"/>
                <a:t>Basic Characterization</a:t>
              </a:r>
            </a:p>
          </p:txBody>
        </p:sp>
        <p:sp>
          <p:nvSpPr>
            <p:cNvPr id="27" name="TextBox 26">
              <a:extLst>
                <a:ext uri="{FF2B5EF4-FFF2-40B4-BE49-F238E27FC236}">
                  <a16:creationId xmlns:a16="http://schemas.microsoft.com/office/drawing/2014/main" id="{1151FF22-E882-4442-9CE4-7B2E207ACACB}"/>
                </a:ext>
              </a:extLst>
            </p:cNvPr>
            <p:cNvSpPr txBox="1"/>
            <p:nvPr/>
          </p:nvSpPr>
          <p:spPr>
            <a:xfrm>
              <a:off x="1701802" y="4721507"/>
              <a:ext cx="2090615"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t>Samples Picked and/or subdivided</a:t>
              </a:r>
            </a:p>
          </p:txBody>
        </p:sp>
        <p:sp>
          <p:nvSpPr>
            <p:cNvPr id="28" name="TextBox 27">
              <a:extLst>
                <a:ext uri="{FF2B5EF4-FFF2-40B4-BE49-F238E27FC236}">
                  <a16:creationId xmlns:a16="http://schemas.microsoft.com/office/drawing/2014/main" id="{3E6B90ED-BF8E-49CA-A8CD-A50DA58F8501}"/>
                </a:ext>
              </a:extLst>
            </p:cNvPr>
            <p:cNvSpPr txBox="1"/>
            <p:nvPr/>
          </p:nvSpPr>
          <p:spPr>
            <a:xfrm>
              <a:off x="1499062" y="5643812"/>
              <a:ext cx="2398367"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dirty="0"/>
                <a:t>Allocated Sample</a:t>
              </a:r>
            </a:p>
            <a:p>
              <a:pPr algn="ctr"/>
              <a:r>
                <a:rPr lang="en-US" dirty="0"/>
                <a:t>Sterilization Process</a:t>
              </a:r>
            </a:p>
            <a:p>
              <a:pPr algn="ctr"/>
              <a:r>
                <a:rPr lang="en-US" dirty="0"/>
                <a:t>(Irradiation or Heat)</a:t>
              </a:r>
            </a:p>
          </p:txBody>
        </p:sp>
        <p:sp>
          <p:nvSpPr>
            <p:cNvPr id="29" name="Arrow: Down 28">
              <a:extLst>
                <a:ext uri="{FF2B5EF4-FFF2-40B4-BE49-F238E27FC236}">
                  <a16:creationId xmlns:a16="http://schemas.microsoft.com/office/drawing/2014/main" id="{55B2E9DA-0170-4297-88B7-D4EFEB040845}"/>
                </a:ext>
              </a:extLst>
            </p:cNvPr>
            <p:cNvSpPr/>
            <p:nvPr/>
          </p:nvSpPr>
          <p:spPr>
            <a:xfrm>
              <a:off x="2625785" y="1876175"/>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A12E0748-B3DC-4014-9675-79FE176DF5FB}"/>
                </a:ext>
              </a:extLst>
            </p:cNvPr>
            <p:cNvSpPr/>
            <p:nvPr/>
          </p:nvSpPr>
          <p:spPr>
            <a:xfrm>
              <a:off x="2625785" y="2569516"/>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Arrow: Down 30">
              <a:extLst>
                <a:ext uri="{FF2B5EF4-FFF2-40B4-BE49-F238E27FC236}">
                  <a16:creationId xmlns:a16="http://schemas.microsoft.com/office/drawing/2014/main" id="{B073CAF2-2BD3-41E6-95FB-D7F0D42596ED}"/>
                </a:ext>
              </a:extLst>
            </p:cNvPr>
            <p:cNvSpPr/>
            <p:nvPr/>
          </p:nvSpPr>
          <p:spPr>
            <a:xfrm>
              <a:off x="2625785" y="3541847"/>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row: Down 31">
              <a:extLst>
                <a:ext uri="{FF2B5EF4-FFF2-40B4-BE49-F238E27FC236}">
                  <a16:creationId xmlns:a16="http://schemas.microsoft.com/office/drawing/2014/main" id="{E00550DB-BAEE-4977-A74B-999C92125D84}"/>
                </a:ext>
              </a:extLst>
            </p:cNvPr>
            <p:cNvSpPr/>
            <p:nvPr/>
          </p:nvSpPr>
          <p:spPr>
            <a:xfrm>
              <a:off x="2625785" y="4503715"/>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Arrow: Down 32">
              <a:extLst>
                <a:ext uri="{FF2B5EF4-FFF2-40B4-BE49-F238E27FC236}">
                  <a16:creationId xmlns:a16="http://schemas.microsoft.com/office/drawing/2014/main" id="{A62F6F47-A058-4AE3-B317-C0BB1F423202}"/>
                </a:ext>
              </a:extLst>
            </p:cNvPr>
            <p:cNvSpPr/>
            <p:nvPr/>
          </p:nvSpPr>
          <p:spPr>
            <a:xfrm>
              <a:off x="2625785" y="5444041"/>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 name="Arrow: Down 33">
            <a:extLst>
              <a:ext uri="{FF2B5EF4-FFF2-40B4-BE49-F238E27FC236}">
                <a16:creationId xmlns:a16="http://schemas.microsoft.com/office/drawing/2014/main" id="{769ECB0C-3944-4881-8739-54F196C765DD}"/>
              </a:ext>
            </a:extLst>
          </p:cNvPr>
          <p:cNvSpPr/>
          <p:nvPr/>
        </p:nvSpPr>
        <p:spPr>
          <a:xfrm rot="16200000">
            <a:off x="5594581" y="3608657"/>
            <a:ext cx="529971" cy="44848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a16="http://schemas.microsoft.com/office/drawing/2014/main" id="{45A01ECC-0776-4431-9B5F-E6145A8EF4A3}"/>
              </a:ext>
            </a:extLst>
          </p:cNvPr>
          <p:cNvSpPr/>
          <p:nvPr/>
        </p:nvSpPr>
        <p:spPr>
          <a:xfrm rot="16200000">
            <a:off x="3506640" y="4687815"/>
            <a:ext cx="254726" cy="23707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D94587D9-AF8F-4738-9471-2F0FD1BDB10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16992" y="3268087"/>
            <a:ext cx="4112749" cy="2086899"/>
          </a:xfrm>
          <a:prstGeom prst="rect">
            <a:avLst/>
          </a:prstGeom>
          <a:noFill/>
          <a:extLst>
            <a:ext uri="{909E8E84-426E-40DD-AFC4-6F175D3DCCD1}">
              <a14:hiddenFill xmlns:a14="http://schemas.microsoft.com/office/drawing/2010/main">
                <a:solidFill>
                  <a:srgbClr val="FFFFFF"/>
                </a:solidFill>
              </a14:hiddenFill>
            </a:ext>
          </a:extLst>
        </p:spPr>
      </p:pic>
      <p:sp>
        <p:nvSpPr>
          <p:cNvPr id="39" name="Oval 38">
            <a:extLst>
              <a:ext uri="{FF2B5EF4-FFF2-40B4-BE49-F238E27FC236}">
                <a16:creationId xmlns:a16="http://schemas.microsoft.com/office/drawing/2014/main" id="{3D3B7CE8-4B25-48E6-B62D-1B217F9229D6}"/>
              </a:ext>
            </a:extLst>
          </p:cNvPr>
          <p:cNvSpPr/>
          <p:nvPr/>
        </p:nvSpPr>
        <p:spPr>
          <a:xfrm>
            <a:off x="7761615" y="3032478"/>
            <a:ext cx="4225258" cy="2580510"/>
          </a:xfrm>
          <a:prstGeom prst="ellipse">
            <a:avLst/>
          </a:prstGeom>
          <a:noFill/>
          <a:ln w="142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09F59452-7AC6-453D-B3ED-22337A2581B6}"/>
              </a:ext>
            </a:extLst>
          </p:cNvPr>
          <p:cNvSpPr txBox="1"/>
          <p:nvPr/>
        </p:nvSpPr>
        <p:spPr>
          <a:xfrm>
            <a:off x="8211772" y="5484825"/>
            <a:ext cx="3465885" cy="646331"/>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pPr algn="ctr"/>
            <a:r>
              <a:rPr lang="en-US" dirty="0"/>
              <a:t>Global Safe Sample Distribution for</a:t>
            </a:r>
          </a:p>
          <a:p>
            <a:pPr algn="ctr"/>
            <a:r>
              <a:rPr lang="en-US" dirty="0"/>
              <a:t>Earth-based Science Investigations</a:t>
            </a:r>
          </a:p>
        </p:txBody>
      </p:sp>
      <p:sp>
        <p:nvSpPr>
          <p:cNvPr id="37" name="TextBox 36">
            <a:extLst>
              <a:ext uri="{FF2B5EF4-FFF2-40B4-BE49-F238E27FC236}">
                <a16:creationId xmlns:a16="http://schemas.microsoft.com/office/drawing/2014/main" id="{58D1D52B-0D06-434E-BD2A-3C2756E9A72B}"/>
              </a:ext>
            </a:extLst>
          </p:cNvPr>
          <p:cNvSpPr txBox="1"/>
          <p:nvPr/>
        </p:nvSpPr>
        <p:spPr>
          <a:xfrm>
            <a:off x="4024244" y="4332383"/>
            <a:ext cx="2719885"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t>Sample Safety Assessment, Preliminary Examination, and/or Select Early Science</a:t>
            </a:r>
          </a:p>
        </p:txBody>
      </p:sp>
      <p:sp>
        <p:nvSpPr>
          <p:cNvPr id="41" name="Content Placeholder 2">
            <a:extLst>
              <a:ext uri="{FF2B5EF4-FFF2-40B4-BE49-F238E27FC236}">
                <a16:creationId xmlns:a16="http://schemas.microsoft.com/office/drawing/2014/main" id="{18979DA1-5573-4A63-BBAB-6774C6014F34}"/>
              </a:ext>
            </a:extLst>
          </p:cNvPr>
          <p:cNvSpPr txBox="1">
            <a:spLocks/>
          </p:cNvSpPr>
          <p:nvPr/>
        </p:nvSpPr>
        <p:spPr>
          <a:xfrm>
            <a:off x="4024244" y="1306686"/>
            <a:ext cx="6314800" cy="1594421"/>
          </a:xfrm>
          <a:prstGeom prst="roundRect">
            <a:avLst/>
          </a:prstGeom>
          <a:solidFill>
            <a:schemeClr val="accent5">
              <a:lumMod val="40000"/>
              <a:lumOff val="60000"/>
            </a:schemeClr>
          </a:solidFill>
        </p:spPr>
        <p:txBody>
          <a:bodyPr vert="horz" lIns="91440" tIns="45720" rIns="91440" bIns="45720" rtlCol="0" anchor="t">
            <a:normAutofit fontScale="92500"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61951" indent="-234945" algn="l" defTabSz="914377"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6873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914377" indent="-228594" algn="l" defTabSz="914377"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914377" indent="-228594" algn="l" defTabSz="914377"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2400" dirty="0">
                <a:solidFill>
                  <a:schemeClr val="bg1"/>
                </a:solidFill>
              </a:rPr>
              <a:t>Provide High-Containment &amp; Contamination Control </a:t>
            </a:r>
          </a:p>
          <a:p>
            <a:pPr marL="0" indent="0" algn="ctr">
              <a:lnSpc>
                <a:spcPct val="110000"/>
              </a:lnSpc>
              <a:spcBef>
                <a:spcPts val="0"/>
              </a:spcBef>
              <a:buNone/>
            </a:pPr>
            <a:r>
              <a:rPr lang="en-US" sz="2400" dirty="0">
                <a:solidFill>
                  <a:schemeClr val="bg1"/>
                </a:solidFill>
              </a:rPr>
              <a:t>Accommodate highest priority instrumentation</a:t>
            </a:r>
          </a:p>
          <a:p>
            <a:pPr marL="0" indent="0" algn="ctr">
              <a:lnSpc>
                <a:spcPct val="110000"/>
              </a:lnSpc>
              <a:spcBef>
                <a:spcPts val="0"/>
              </a:spcBef>
              <a:buNone/>
            </a:pPr>
            <a:r>
              <a:rPr lang="en-US" sz="2400" dirty="0">
                <a:solidFill>
                  <a:schemeClr val="bg1"/>
                </a:solidFill>
              </a:rPr>
              <a:t>Fully operational by sample arrival</a:t>
            </a:r>
          </a:p>
          <a:p>
            <a:pPr marL="0" indent="0" algn="ctr">
              <a:lnSpc>
                <a:spcPct val="110000"/>
              </a:lnSpc>
              <a:spcBef>
                <a:spcPts val="0"/>
              </a:spcBef>
              <a:buNone/>
            </a:pPr>
            <a:r>
              <a:rPr lang="en-US" sz="2400" dirty="0">
                <a:solidFill>
                  <a:schemeClr val="bg1"/>
                </a:solidFill>
              </a:rPr>
              <a:t>Enable rapid of release of samples</a:t>
            </a:r>
            <a:endParaRPr lang="en-US" sz="2400" dirty="0">
              <a:solidFill>
                <a:schemeClr val="bg1"/>
              </a:solidFill>
              <a:cs typeface="Calibri"/>
            </a:endParaRPr>
          </a:p>
        </p:txBody>
      </p:sp>
      <p:sp>
        <p:nvSpPr>
          <p:cNvPr id="3" name="Footer Placeholder 3">
            <a:extLst>
              <a:ext uri="{FF2B5EF4-FFF2-40B4-BE49-F238E27FC236}">
                <a16:creationId xmlns:a16="http://schemas.microsoft.com/office/drawing/2014/main" id="{B67FC186-009B-A445-E8F8-329044835393}"/>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461206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71898-8F6E-459F-83A1-05053C4051C4}"/>
              </a:ext>
            </a:extLst>
          </p:cNvPr>
          <p:cNvSpPr>
            <a:spLocks noGrp="1"/>
          </p:cNvSpPr>
          <p:nvPr>
            <p:ph type="title"/>
          </p:nvPr>
        </p:nvSpPr>
        <p:spPr/>
        <p:txBody>
          <a:bodyPr/>
          <a:lstStyle/>
          <a:p>
            <a:r>
              <a:rPr lang="en-US" dirty="0"/>
              <a:t>Foundational Information</a:t>
            </a:r>
          </a:p>
        </p:txBody>
      </p:sp>
      <p:sp>
        <p:nvSpPr>
          <p:cNvPr id="3" name="Content Placeholder 2">
            <a:extLst>
              <a:ext uri="{FF2B5EF4-FFF2-40B4-BE49-F238E27FC236}">
                <a16:creationId xmlns:a16="http://schemas.microsoft.com/office/drawing/2014/main" id="{C4DF91FA-65CA-4411-B717-D18AA98D18C6}"/>
              </a:ext>
            </a:extLst>
          </p:cNvPr>
          <p:cNvSpPr>
            <a:spLocks noGrp="1"/>
          </p:cNvSpPr>
          <p:nvPr>
            <p:ph idx="1"/>
          </p:nvPr>
        </p:nvSpPr>
        <p:spPr/>
        <p:txBody>
          <a:bodyPr>
            <a:normAutofit/>
          </a:bodyPr>
          <a:lstStyle/>
          <a:p>
            <a:r>
              <a:rPr lang="en-US" dirty="0"/>
              <a:t>Planetary Protection Guidelines</a:t>
            </a:r>
          </a:p>
          <a:p>
            <a:pPr lvl="1"/>
            <a:r>
              <a:rPr lang="en-US" dirty="0"/>
              <a:t>Mars Sample Return (MSR) as a Planetary Protection Category V, Restricted Earth return due to the </a:t>
            </a:r>
            <a:r>
              <a:rPr lang="en-US" altLang="en-US" dirty="0">
                <a:cs typeface="Times New Roman" pitchFamily="18" charset="0"/>
              </a:rPr>
              <a:t>scientific opinion that Mars is of significant interest to the process of chemical evolution and/or the origin of life. </a:t>
            </a:r>
          </a:p>
          <a:p>
            <a:pPr lvl="3"/>
            <a:endParaRPr lang="en-US" altLang="en-US" dirty="0">
              <a:cs typeface="Times New Roman" pitchFamily="18" charset="0"/>
            </a:endParaRPr>
          </a:p>
          <a:p>
            <a:pPr lvl="1"/>
            <a:r>
              <a:rPr lang="en-US" dirty="0"/>
              <a:t>“Adopt appropriate measures” to “avoid […] harmful contamination and also adverse changes in the environment of the Earth resulting from the introduction of extraterrestrial matter.” [Article IX of the UN Outer Space Treaty]</a:t>
            </a:r>
          </a:p>
          <a:p>
            <a:endParaRPr lang="en-US" dirty="0"/>
          </a:p>
          <a:p>
            <a:r>
              <a:rPr lang="en-US" dirty="0">
                <a:solidFill>
                  <a:schemeClr val="bg1">
                    <a:lumMod val="75000"/>
                    <a:lumOff val="25000"/>
                  </a:schemeClr>
                </a:solidFill>
              </a:rPr>
              <a:t>Implementation Strategies for meeting Planetary Protection Guidelines </a:t>
            </a:r>
          </a:p>
          <a:p>
            <a:pPr lvl="1"/>
            <a:r>
              <a:rPr lang="en-US" dirty="0">
                <a:solidFill>
                  <a:schemeClr val="bg1">
                    <a:lumMod val="75000"/>
                    <a:lumOff val="25000"/>
                  </a:schemeClr>
                </a:solidFill>
              </a:rPr>
              <a:t>Mars Sample Receiving Facility (SRF) must provide high-containment (Biosafety Level (BSL)-4 equivalent).</a:t>
            </a:r>
          </a:p>
          <a:p>
            <a:pPr lvl="1"/>
            <a:r>
              <a:rPr lang="en-US" dirty="0">
                <a:solidFill>
                  <a:schemeClr val="bg1">
                    <a:lumMod val="75000"/>
                    <a:lumOff val="25000"/>
                  </a:schemeClr>
                </a:solidFill>
              </a:rPr>
              <a:t>Samples should be deemed abiotic and/or safe via the execution of a Sample Safety Assessment before they can be released from the SRF without sterilization.</a:t>
            </a:r>
          </a:p>
        </p:txBody>
      </p:sp>
      <p:sp>
        <p:nvSpPr>
          <p:cNvPr id="5" name="Slide Number Placeholder 4">
            <a:extLst>
              <a:ext uri="{FF2B5EF4-FFF2-40B4-BE49-F238E27FC236}">
                <a16:creationId xmlns:a16="http://schemas.microsoft.com/office/drawing/2014/main" id="{4883C853-FD92-4053-9921-1DF6D0084D1E}"/>
              </a:ext>
            </a:extLst>
          </p:cNvPr>
          <p:cNvSpPr>
            <a:spLocks noGrp="1"/>
          </p:cNvSpPr>
          <p:nvPr>
            <p:ph type="sldNum" sz="quarter" idx="11"/>
          </p:nvPr>
        </p:nvSpPr>
        <p:spPr/>
        <p:txBody>
          <a:bodyPr/>
          <a:lstStyle/>
          <a:p>
            <a:fld id="{C3F5E514-38EB-4262-A95F-03E9BD4E668F}" type="slidenum">
              <a:rPr lang="en-US" smtClean="0"/>
              <a:pPr/>
              <a:t>6</a:t>
            </a:fld>
            <a:endParaRPr lang="en-US"/>
          </a:p>
        </p:txBody>
      </p:sp>
      <p:sp>
        <p:nvSpPr>
          <p:cNvPr id="4" name="Footer Placeholder 3">
            <a:extLst>
              <a:ext uri="{FF2B5EF4-FFF2-40B4-BE49-F238E27FC236}">
                <a16:creationId xmlns:a16="http://schemas.microsoft.com/office/drawing/2014/main" id="{9D3B5779-6577-B746-3CA8-9B5B5419D514}"/>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579107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71898-8F6E-459F-83A1-05053C4051C4}"/>
              </a:ext>
            </a:extLst>
          </p:cNvPr>
          <p:cNvSpPr>
            <a:spLocks noGrp="1"/>
          </p:cNvSpPr>
          <p:nvPr>
            <p:ph type="title"/>
          </p:nvPr>
        </p:nvSpPr>
        <p:spPr/>
        <p:txBody>
          <a:bodyPr/>
          <a:lstStyle/>
          <a:p>
            <a:r>
              <a:rPr lang="en-US" dirty="0"/>
              <a:t>Foundational Information</a:t>
            </a:r>
          </a:p>
        </p:txBody>
      </p:sp>
      <p:sp>
        <p:nvSpPr>
          <p:cNvPr id="3" name="Content Placeholder 2">
            <a:extLst>
              <a:ext uri="{FF2B5EF4-FFF2-40B4-BE49-F238E27FC236}">
                <a16:creationId xmlns:a16="http://schemas.microsoft.com/office/drawing/2014/main" id="{C4DF91FA-65CA-4411-B717-D18AA98D18C6}"/>
              </a:ext>
            </a:extLst>
          </p:cNvPr>
          <p:cNvSpPr>
            <a:spLocks noGrp="1"/>
          </p:cNvSpPr>
          <p:nvPr>
            <p:ph idx="1"/>
          </p:nvPr>
        </p:nvSpPr>
        <p:spPr/>
        <p:txBody>
          <a:bodyPr>
            <a:normAutofit/>
          </a:bodyPr>
          <a:lstStyle/>
          <a:p>
            <a:r>
              <a:rPr lang="en-US" dirty="0"/>
              <a:t>Planetary Protection Guidelines</a:t>
            </a:r>
          </a:p>
          <a:p>
            <a:pPr lvl="1"/>
            <a:r>
              <a:rPr lang="en-US" dirty="0"/>
              <a:t>Mars Sample Return (MSR) as a Planetary Protection Category V, Restricted Earth return due to the </a:t>
            </a:r>
            <a:r>
              <a:rPr lang="en-US" altLang="en-US" dirty="0">
                <a:cs typeface="Times New Roman" pitchFamily="18" charset="0"/>
              </a:rPr>
              <a:t>scientific opinion that Mars is of significant interest to the process of chemical evolution and/or the origin of life. </a:t>
            </a:r>
          </a:p>
          <a:p>
            <a:pPr lvl="3"/>
            <a:endParaRPr lang="en-US" altLang="en-US" dirty="0">
              <a:cs typeface="Times New Roman" pitchFamily="18" charset="0"/>
            </a:endParaRPr>
          </a:p>
          <a:p>
            <a:pPr lvl="1"/>
            <a:r>
              <a:rPr lang="en-US" dirty="0"/>
              <a:t>“Adopt appropriate measures” to “avoid […] harmful contamination and also adverse changes in the environment of the Earth resulting from the introduction of extraterrestrial matter.” [Article IX of the UN Outer Space Treaty]</a:t>
            </a:r>
          </a:p>
          <a:p>
            <a:endParaRPr lang="en-US" dirty="0"/>
          </a:p>
          <a:p>
            <a:r>
              <a:rPr lang="en-US" dirty="0"/>
              <a:t>Implementation Strategies for meeting Planetary Protection Guidelines </a:t>
            </a:r>
          </a:p>
          <a:p>
            <a:pPr lvl="1"/>
            <a:r>
              <a:rPr lang="en-US" dirty="0"/>
              <a:t>Mars Sample Receiving Facility (SRF) must provide high-containment (~Biosafety Level (BSL)-4 equivalent).</a:t>
            </a:r>
          </a:p>
          <a:p>
            <a:pPr lvl="1"/>
            <a:r>
              <a:rPr lang="en-US" dirty="0">
                <a:solidFill>
                  <a:schemeClr val="bg1">
                    <a:lumMod val="75000"/>
                    <a:lumOff val="25000"/>
                  </a:schemeClr>
                </a:solidFill>
              </a:rPr>
              <a:t>Samples should be deemed abiotic and/or safe via the execution of a Sample Safety Assessment before they can be released from the SRF without sterilization.</a:t>
            </a:r>
          </a:p>
        </p:txBody>
      </p:sp>
      <p:sp>
        <p:nvSpPr>
          <p:cNvPr id="5" name="Slide Number Placeholder 4">
            <a:extLst>
              <a:ext uri="{FF2B5EF4-FFF2-40B4-BE49-F238E27FC236}">
                <a16:creationId xmlns:a16="http://schemas.microsoft.com/office/drawing/2014/main" id="{4883C853-FD92-4053-9921-1DF6D0084D1E}"/>
              </a:ext>
            </a:extLst>
          </p:cNvPr>
          <p:cNvSpPr>
            <a:spLocks noGrp="1"/>
          </p:cNvSpPr>
          <p:nvPr>
            <p:ph type="sldNum" sz="quarter" idx="11"/>
          </p:nvPr>
        </p:nvSpPr>
        <p:spPr/>
        <p:txBody>
          <a:bodyPr/>
          <a:lstStyle/>
          <a:p>
            <a:fld id="{C3F5E514-38EB-4262-A95F-03E9BD4E668F}" type="slidenum">
              <a:rPr lang="en-US" smtClean="0"/>
              <a:pPr/>
              <a:t>7</a:t>
            </a:fld>
            <a:endParaRPr lang="en-US"/>
          </a:p>
        </p:txBody>
      </p:sp>
      <p:sp>
        <p:nvSpPr>
          <p:cNvPr id="4" name="Footer Placeholder 3">
            <a:extLst>
              <a:ext uri="{FF2B5EF4-FFF2-40B4-BE49-F238E27FC236}">
                <a16:creationId xmlns:a16="http://schemas.microsoft.com/office/drawing/2014/main" id="{5996AE69-E7E9-D058-CA2D-7B2B6BF5B707}"/>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4015865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6FF2-1B4F-4BF6-A404-1F89F627D3DE}"/>
              </a:ext>
            </a:extLst>
          </p:cNvPr>
          <p:cNvSpPr>
            <a:spLocks noGrp="1"/>
          </p:cNvSpPr>
          <p:nvPr>
            <p:ph type="title"/>
          </p:nvPr>
        </p:nvSpPr>
        <p:spPr/>
        <p:txBody>
          <a:bodyPr>
            <a:normAutofit/>
          </a:bodyPr>
          <a:lstStyle/>
          <a:p>
            <a:r>
              <a:rPr lang="en-US" dirty="0"/>
              <a:t>High-Containment Facility Implementation Strategies</a:t>
            </a:r>
          </a:p>
        </p:txBody>
      </p:sp>
      <p:grpSp>
        <p:nvGrpSpPr>
          <p:cNvPr id="12" name="Group 11">
            <a:extLst>
              <a:ext uri="{FF2B5EF4-FFF2-40B4-BE49-F238E27FC236}">
                <a16:creationId xmlns:a16="http://schemas.microsoft.com/office/drawing/2014/main" id="{925AEAE5-DBB8-4D94-8CC2-26361D738644}"/>
              </a:ext>
            </a:extLst>
          </p:cNvPr>
          <p:cNvGrpSpPr/>
          <p:nvPr/>
        </p:nvGrpSpPr>
        <p:grpSpPr>
          <a:xfrm>
            <a:off x="813821" y="1142180"/>
            <a:ext cx="3927370" cy="2450073"/>
            <a:chOff x="813821" y="1530269"/>
            <a:chExt cx="3927370" cy="2450073"/>
          </a:xfrm>
        </p:grpSpPr>
        <p:grpSp>
          <p:nvGrpSpPr>
            <p:cNvPr id="9" name="Group 8">
              <a:extLst>
                <a:ext uri="{FF2B5EF4-FFF2-40B4-BE49-F238E27FC236}">
                  <a16:creationId xmlns:a16="http://schemas.microsoft.com/office/drawing/2014/main" id="{9EED6E3E-5E68-4E6A-AB5F-B54025FD882C}"/>
                </a:ext>
              </a:extLst>
            </p:cNvPr>
            <p:cNvGrpSpPr/>
            <p:nvPr/>
          </p:nvGrpSpPr>
          <p:grpSpPr>
            <a:xfrm>
              <a:off x="813821" y="1882419"/>
              <a:ext cx="3927370" cy="2097923"/>
              <a:chOff x="813821" y="1882419"/>
              <a:chExt cx="3927370" cy="2097923"/>
            </a:xfrm>
          </p:grpSpPr>
          <p:pic>
            <p:nvPicPr>
              <p:cNvPr id="4" name="Picture 3" descr="img-shope-laboratory">
                <a:extLst>
                  <a:ext uri="{FF2B5EF4-FFF2-40B4-BE49-F238E27FC236}">
                    <a16:creationId xmlns:a16="http://schemas.microsoft.com/office/drawing/2014/main" id="{3516D5A4-E5D6-4C00-8B85-F94D94ACFC1C}"/>
                  </a:ext>
                </a:extLst>
              </p:cNvPr>
              <p:cNvPicPr/>
              <p:nvPr/>
            </p:nvPicPr>
            <p:blipFill>
              <a:blip r:embed="rId2" cstate="print">
                <a:extLst>
                  <a:ext uri="{28A0092B-C50C-407E-A947-70E740481C1C}">
                    <a14:useLocalDpi xmlns:a14="http://schemas.microsoft.com/office/drawing/2010/main"/>
                  </a:ext>
                </a:extLst>
              </a:blip>
              <a:srcRect/>
              <a:stretch>
                <a:fillRect/>
              </a:stretch>
            </p:blipFill>
            <p:spPr bwMode="auto">
              <a:xfrm>
                <a:off x="813821" y="1882419"/>
                <a:ext cx="3927370" cy="1793120"/>
              </a:xfrm>
              <a:prstGeom prst="rect">
                <a:avLst/>
              </a:prstGeom>
              <a:noFill/>
              <a:ln>
                <a:noFill/>
              </a:ln>
            </p:spPr>
          </p:pic>
          <p:sp>
            <p:nvSpPr>
              <p:cNvPr id="7" name="TextBox 6">
                <a:extLst>
                  <a:ext uri="{FF2B5EF4-FFF2-40B4-BE49-F238E27FC236}">
                    <a16:creationId xmlns:a16="http://schemas.microsoft.com/office/drawing/2014/main" id="{1EC71B79-F6BC-42FB-814C-EFDA32153DF7}"/>
                  </a:ext>
                </a:extLst>
              </p:cNvPr>
              <p:cNvSpPr txBox="1"/>
              <p:nvPr/>
            </p:nvSpPr>
            <p:spPr>
              <a:xfrm>
                <a:off x="1907854" y="3641788"/>
                <a:ext cx="1760326" cy="338554"/>
              </a:xfrm>
              <a:prstGeom prst="rect">
                <a:avLst/>
              </a:prstGeom>
              <a:noFill/>
            </p:spPr>
            <p:txBody>
              <a:bodyPr wrap="square" rtlCol="0">
                <a:spAutoFit/>
              </a:bodyPr>
              <a:lstStyle/>
              <a:p>
                <a:pPr algn="ctr"/>
                <a:r>
                  <a:rPr lang="en-US" sz="1600" dirty="0" err="1"/>
                  <a:t>Shope</a:t>
                </a:r>
                <a:r>
                  <a:rPr lang="en-US" sz="1600" dirty="0"/>
                  <a:t> (USA) </a:t>
                </a:r>
              </a:p>
            </p:txBody>
          </p:sp>
        </p:grpSp>
        <p:sp>
          <p:nvSpPr>
            <p:cNvPr id="10" name="Rectangle 9">
              <a:extLst>
                <a:ext uri="{FF2B5EF4-FFF2-40B4-BE49-F238E27FC236}">
                  <a16:creationId xmlns:a16="http://schemas.microsoft.com/office/drawing/2014/main" id="{28C306EF-27AB-4C4C-8D62-164C1507113A}"/>
                </a:ext>
              </a:extLst>
            </p:cNvPr>
            <p:cNvSpPr/>
            <p:nvPr/>
          </p:nvSpPr>
          <p:spPr>
            <a:xfrm>
              <a:off x="1263405" y="1530269"/>
              <a:ext cx="3028201" cy="400110"/>
            </a:xfrm>
            <a:prstGeom prst="rect">
              <a:avLst/>
            </a:prstGeom>
          </p:spPr>
          <p:txBody>
            <a:bodyPr wrap="none">
              <a:spAutoFit/>
            </a:bodyPr>
            <a:lstStyle/>
            <a:p>
              <a:r>
                <a:rPr lang="en-US" sz="2000" b="1" dirty="0"/>
                <a:t>Personnel in Pressure Suits</a:t>
              </a:r>
            </a:p>
          </p:txBody>
        </p:sp>
      </p:grpSp>
      <p:grpSp>
        <p:nvGrpSpPr>
          <p:cNvPr id="13" name="Group 12">
            <a:extLst>
              <a:ext uri="{FF2B5EF4-FFF2-40B4-BE49-F238E27FC236}">
                <a16:creationId xmlns:a16="http://schemas.microsoft.com/office/drawing/2014/main" id="{5D1FF666-621D-4DFB-82F7-A6C7BA39C5D3}"/>
              </a:ext>
            </a:extLst>
          </p:cNvPr>
          <p:cNvGrpSpPr/>
          <p:nvPr/>
        </p:nvGrpSpPr>
        <p:grpSpPr>
          <a:xfrm>
            <a:off x="614444" y="3775130"/>
            <a:ext cx="4326121" cy="2579212"/>
            <a:chOff x="614444" y="4027689"/>
            <a:chExt cx="4326121" cy="2579212"/>
          </a:xfrm>
        </p:grpSpPr>
        <p:grpSp>
          <p:nvGrpSpPr>
            <p:cNvPr id="8" name="Group 7">
              <a:extLst>
                <a:ext uri="{FF2B5EF4-FFF2-40B4-BE49-F238E27FC236}">
                  <a16:creationId xmlns:a16="http://schemas.microsoft.com/office/drawing/2014/main" id="{82603E57-CAF9-4D51-BE82-7CC3D6208F18}"/>
                </a:ext>
              </a:extLst>
            </p:cNvPr>
            <p:cNvGrpSpPr/>
            <p:nvPr/>
          </p:nvGrpSpPr>
          <p:grpSpPr>
            <a:xfrm>
              <a:off x="857326" y="4382949"/>
              <a:ext cx="3861382" cy="2223952"/>
              <a:chOff x="857326" y="4382949"/>
              <a:chExt cx="3861382" cy="2223952"/>
            </a:xfrm>
          </p:grpSpPr>
          <p:pic>
            <p:nvPicPr>
              <p:cNvPr id="5" name="Picture 4">
                <a:extLst>
                  <a:ext uri="{FF2B5EF4-FFF2-40B4-BE49-F238E27FC236}">
                    <a16:creationId xmlns:a16="http://schemas.microsoft.com/office/drawing/2014/main" id="{510E0AB6-DBEF-4800-A0E9-41C5C45A3F13}"/>
                  </a:ext>
                </a:extLst>
              </p:cNvPr>
              <p:cNvPicPr/>
              <p:nvPr/>
            </p:nvPicPr>
            <p:blipFill rotWithShape="1">
              <a:blip r:embed="rId3" cstate="print">
                <a:extLst>
                  <a:ext uri="{28A0092B-C50C-407E-A947-70E740481C1C}">
                    <a14:useLocalDpi xmlns:a14="http://schemas.microsoft.com/office/drawing/2010/main"/>
                  </a:ext>
                </a:extLst>
              </a:blip>
              <a:srcRect/>
              <a:stretch/>
            </p:blipFill>
            <p:spPr bwMode="auto">
              <a:xfrm>
                <a:off x="857326" y="4382949"/>
                <a:ext cx="3861382" cy="1925293"/>
              </a:xfrm>
              <a:prstGeom prst="rect">
                <a:avLst/>
              </a:prstGeom>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7BA72B9A-CC51-4B86-8291-68BC80F5F90D}"/>
                  </a:ext>
                </a:extLst>
              </p:cNvPr>
              <p:cNvSpPr txBox="1"/>
              <p:nvPr/>
            </p:nvSpPr>
            <p:spPr>
              <a:xfrm>
                <a:off x="1837605" y="6268347"/>
                <a:ext cx="1900824" cy="338554"/>
              </a:xfrm>
              <a:prstGeom prst="rect">
                <a:avLst/>
              </a:prstGeom>
              <a:noFill/>
            </p:spPr>
            <p:txBody>
              <a:bodyPr wrap="square" rtlCol="0">
                <a:spAutoFit/>
              </a:bodyPr>
              <a:lstStyle/>
              <a:p>
                <a:pPr algn="ctr"/>
                <a:r>
                  <a:rPr lang="en-US" sz="1600" dirty="0"/>
                  <a:t>Porton Down (UK) </a:t>
                </a:r>
              </a:p>
            </p:txBody>
          </p:sp>
        </p:grpSp>
        <p:sp>
          <p:nvSpPr>
            <p:cNvPr id="11" name="Rectangle 10">
              <a:extLst>
                <a:ext uri="{FF2B5EF4-FFF2-40B4-BE49-F238E27FC236}">
                  <a16:creationId xmlns:a16="http://schemas.microsoft.com/office/drawing/2014/main" id="{7BDBA8C0-949B-461C-B343-F551B4AD225E}"/>
                </a:ext>
              </a:extLst>
            </p:cNvPr>
            <p:cNvSpPr/>
            <p:nvPr/>
          </p:nvSpPr>
          <p:spPr>
            <a:xfrm>
              <a:off x="614444" y="4027689"/>
              <a:ext cx="4326121" cy="400110"/>
            </a:xfrm>
            <a:prstGeom prst="rect">
              <a:avLst/>
            </a:prstGeom>
          </p:spPr>
          <p:txBody>
            <a:bodyPr wrap="none">
              <a:spAutoFit/>
            </a:bodyPr>
            <a:lstStyle/>
            <a:p>
              <a:pPr>
                <a:spcAft>
                  <a:spcPts val="300"/>
                </a:spcAft>
              </a:pPr>
              <a:r>
                <a:rPr lang="en-US" sz="2000" b="1" dirty="0"/>
                <a:t>Biosafety Cabinet (BSC)-III Cabinet Line</a:t>
              </a:r>
            </a:p>
          </p:txBody>
        </p:sp>
      </p:grpSp>
      <p:pic>
        <p:nvPicPr>
          <p:cNvPr id="14" name="Picture 13">
            <a:extLst>
              <a:ext uri="{FF2B5EF4-FFF2-40B4-BE49-F238E27FC236}">
                <a16:creationId xmlns:a16="http://schemas.microsoft.com/office/drawing/2014/main" id="{134B6C03-B44E-47FE-97A7-875A7E9D6A9B}"/>
              </a:ext>
            </a:extLst>
          </p:cNvPr>
          <p:cNvPicPr>
            <a:picLocks noChangeAspect="1"/>
          </p:cNvPicPr>
          <p:nvPr/>
        </p:nvPicPr>
        <p:blipFill rotWithShape="1">
          <a:blip r:embed="rId4"/>
          <a:srcRect l="39977" t="425" r="3373" b="1855"/>
          <a:stretch/>
        </p:blipFill>
        <p:spPr>
          <a:xfrm>
            <a:off x="6562724" y="2214010"/>
            <a:ext cx="3971041" cy="3258126"/>
          </a:xfrm>
          <a:prstGeom prst="rect">
            <a:avLst/>
          </a:prstGeom>
          <a:effectLst>
            <a:softEdge rad="101600"/>
          </a:effectLst>
        </p:spPr>
      </p:pic>
      <p:sp>
        <p:nvSpPr>
          <p:cNvPr id="15" name="Content Placeholder 2">
            <a:extLst>
              <a:ext uri="{FF2B5EF4-FFF2-40B4-BE49-F238E27FC236}">
                <a16:creationId xmlns:a16="http://schemas.microsoft.com/office/drawing/2014/main" id="{4C036B73-4C4D-40D4-9AC6-E15F6C12EF53}"/>
              </a:ext>
            </a:extLst>
          </p:cNvPr>
          <p:cNvSpPr>
            <a:spLocks noGrp="1"/>
          </p:cNvSpPr>
          <p:nvPr>
            <p:ph idx="1"/>
          </p:nvPr>
        </p:nvSpPr>
        <p:spPr>
          <a:xfrm>
            <a:off x="5902516" y="1444707"/>
            <a:ext cx="5291456" cy="830346"/>
          </a:xfrm>
        </p:spPr>
        <p:txBody>
          <a:bodyPr>
            <a:normAutofit fontScale="70000" lnSpcReduction="20000"/>
          </a:bodyPr>
          <a:lstStyle/>
          <a:p>
            <a:pPr marL="0" indent="0" algn="ctr">
              <a:buNone/>
            </a:pPr>
            <a:r>
              <a:rPr lang="en-US" b="1" i="1" dirty="0">
                <a:solidFill>
                  <a:schemeClr val="bg2">
                    <a:lumMod val="40000"/>
                    <a:lumOff val="60000"/>
                  </a:schemeClr>
                </a:solidFill>
              </a:rPr>
              <a:t>Traditional high-containment facilities are designed to protect scientists and the community from exposure to known hazard(s). </a:t>
            </a:r>
          </a:p>
          <a:p>
            <a:pPr marL="0" indent="0" algn="ctr">
              <a:buNone/>
            </a:pPr>
            <a:endParaRPr lang="en-US" b="1" i="1" dirty="0">
              <a:solidFill>
                <a:schemeClr val="bg2">
                  <a:lumMod val="40000"/>
                  <a:lumOff val="60000"/>
                </a:schemeClr>
              </a:solidFill>
            </a:endParaRPr>
          </a:p>
        </p:txBody>
      </p:sp>
      <p:sp>
        <p:nvSpPr>
          <p:cNvPr id="16" name="Content Placeholder 2">
            <a:extLst>
              <a:ext uri="{FF2B5EF4-FFF2-40B4-BE49-F238E27FC236}">
                <a16:creationId xmlns:a16="http://schemas.microsoft.com/office/drawing/2014/main" id="{974F78E9-FF26-434E-844D-8E9E5B1D2BAA}"/>
              </a:ext>
            </a:extLst>
          </p:cNvPr>
          <p:cNvSpPr txBox="1">
            <a:spLocks/>
          </p:cNvSpPr>
          <p:nvPr/>
        </p:nvSpPr>
        <p:spPr>
          <a:xfrm>
            <a:off x="5902516" y="5687706"/>
            <a:ext cx="5291456" cy="8303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i="1" dirty="0">
                <a:solidFill>
                  <a:schemeClr val="bg2">
                    <a:lumMod val="40000"/>
                    <a:lumOff val="60000"/>
                  </a:schemeClr>
                </a:solidFill>
              </a:rPr>
              <a:t>Negative Pressure Environment(s)</a:t>
            </a:r>
          </a:p>
        </p:txBody>
      </p:sp>
      <p:sp>
        <p:nvSpPr>
          <p:cNvPr id="17" name="TextBox 16">
            <a:extLst>
              <a:ext uri="{FF2B5EF4-FFF2-40B4-BE49-F238E27FC236}">
                <a16:creationId xmlns:a16="http://schemas.microsoft.com/office/drawing/2014/main" id="{D598B2C9-0A3A-4CF1-B8E2-31C55AC87547}"/>
              </a:ext>
            </a:extLst>
          </p:cNvPr>
          <p:cNvSpPr txBox="1"/>
          <p:nvPr/>
        </p:nvSpPr>
        <p:spPr>
          <a:xfrm>
            <a:off x="8216262" y="3249641"/>
            <a:ext cx="663964" cy="307777"/>
          </a:xfrm>
          <a:prstGeom prst="rect">
            <a:avLst/>
          </a:prstGeom>
          <a:noFill/>
        </p:spPr>
        <p:txBody>
          <a:bodyPr wrap="none" rtlCol="0">
            <a:spAutoFit/>
          </a:bodyPr>
          <a:lstStyle/>
          <a:p>
            <a:r>
              <a:rPr lang="en-US" sz="1400" b="1" dirty="0">
                <a:solidFill>
                  <a:schemeClr val="bg1"/>
                </a:solidFill>
              </a:rPr>
              <a:t>BSC-III</a:t>
            </a:r>
          </a:p>
        </p:txBody>
      </p:sp>
      <p:sp>
        <p:nvSpPr>
          <p:cNvPr id="19" name="Slide Number Placeholder 4">
            <a:extLst>
              <a:ext uri="{FF2B5EF4-FFF2-40B4-BE49-F238E27FC236}">
                <a16:creationId xmlns:a16="http://schemas.microsoft.com/office/drawing/2014/main" id="{E04A0B97-FE14-4F9E-8B06-E04427FF5990}"/>
              </a:ext>
            </a:extLst>
          </p:cNvPr>
          <p:cNvSpPr>
            <a:spLocks noGrp="1"/>
          </p:cNvSpPr>
          <p:nvPr>
            <p:ph type="sldNum" sz="quarter" idx="11"/>
          </p:nvPr>
        </p:nvSpPr>
        <p:spPr>
          <a:xfrm>
            <a:off x="9217152" y="6583680"/>
            <a:ext cx="2743200" cy="182880"/>
          </a:xfrm>
        </p:spPr>
        <p:txBody>
          <a:bodyPr/>
          <a:lstStyle/>
          <a:p>
            <a:fld id="{C3F5E514-38EB-4262-A95F-03E9BD4E668F}" type="slidenum">
              <a:rPr lang="en-US" smtClean="0"/>
              <a:pPr/>
              <a:t>8</a:t>
            </a:fld>
            <a:endParaRPr lang="en-US"/>
          </a:p>
        </p:txBody>
      </p:sp>
      <p:sp>
        <p:nvSpPr>
          <p:cNvPr id="3" name="Footer Placeholder 3">
            <a:extLst>
              <a:ext uri="{FF2B5EF4-FFF2-40B4-BE49-F238E27FC236}">
                <a16:creationId xmlns:a16="http://schemas.microsoft.com/office/drawing/2014/main" id="{E14DFA64-30DD-38FC-B4E8-80D89789A074}"/>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297231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6FF2-1B4F-4BF6-A404-1F89F627D3DE}"/>
              </a:ext>
            </a:extLst>
          </p:cNvPr>
          <p:cNvSpPr>
            <a:spLocks noGrp="1"/>
          </p:cNvSpPr>
          <p:nvPr>
            <p:ph type="title"/>
          </p:nvPr>
        </p:nvSpPr>
        <p:spPr/>
        <p:txBody>
          <a:bodyPr>
            <a:normAutofit/>
          </a:bodyPr>
          <a:lstStyle/>
          <a:p>
            <a:r>
              <a:rPr lang="en-US" dirty="0"/>
              <a:t>High-Containment Facility</a:t>
            </a:r>
          </a:p>
        </p:txBody>
      </p:sp>
      <p:grpSp>
        <p:nvGrpSpPr>
          <p:cNvPr id="12" name="Group 11">
            <a:extLst>
              <a:ext uri="{FF2B5EF4-FFF2-40B4-BE49-F238E27FC236}">
                <a16:creationId xmlns:a16="http://schemas.microsoft.com/office/drawing/2014/main" id="{925AEAE5-DBB8-4D94-8CC2-26361D738644}"/>
              </a:ext>
            </a:extLst>
          </p:cNvPr>
          <p:cNvGrpSpPr/>
          <p:nvPr/>
        </p:nvGrpSpPr>
        <p:grpSpPr>
          <a:xfrm>
            <a:off x="813821" y="1142180"/>
            <a:ext cx="3927370" cy="2450073"/>
            <a:chOff x="813821" y="1530269"/>
            <a:chExt cx="3927370" cy="2450073"/>
          </a:xfrm>
        </p:grpSpPr>
        <p:grpSp>
          <p:nvGrpSpPr>
            <p:cNvPr id="9" name="Group 8">
              <a:extLst>
                <a:ext uri="{FF2B5EF4-FFF2-40B4-BE49-F238E27FC236}">
                  <a16:creationId xmlns:a16="http://schemas.microsoft.com/office/drawing/2014/main" id="{9EED6E3E-5E68-4E6A-AB5F-B54025FD882C}"/>
                </a:ext>
              </a:extLst>
            </p:cNvPr>
            <p:cNvGrpSpPr/>
            <p:nvPr/>
          </p:nvGrpSpPr>
          <p:grpSpPr>
            <a:xfrm>
              <a:off x="813821" y="1882419"/>
              <a:ext cx="3927370" cy="2097923"/>
              <a:chOff x="813821" y="1882419"/>
              <a:chExt cx="3927370" cy="2097923"/>
            </a:xfrm>
          </p:grpSpPr>
          <p:pic>
            <p:nvPicPr>
              <p:cNvPr id="4" name="Picture 3" descr="img-shope-laboratory">
                <a:extLst>
                  <a:ext uri="{FF2B5EF4-FFF2-40B4-BE49-F238E27FC236}">
                    <a16:creationId xmlns:a16="http://schemas.microsoft.com/office/drawing/2014/main" id="{3516D5A4-E5D6-4C00-8B85-F94D94ACFC1C}"/>
                  </a:ext>
                </a:extLst>
              </p:cNvPr>
              <p:cNvPicPr/>
              <p:nvPr/>
            </p:nvPicPr>
            <p:blipFill>
              <a:blip r:embed="rId2" cstate="print">
                <a:extLst>
                  <a:ext uri="{28A0092B-C50C-407E-A947-70E740481C1C}">
                    <a14:useLocalDpi xmlns:a14="http://schemas.microsoft.com/office/drawing/2010/main"/>
                  </a:ext>
                </a:extLst>
              </a:blip>
              <a:srcRect/>
              <a:stretch>
                <a:fillRect/>
              </a:stretch>
            </p:blipFill>
            <p:spPr bwMode="auto">
              <a:xfrm>
                <a:off x="813821" y="1882419"/>
                <a:ext cx="3927370" cy="1793120"/>
              </a:xfrm>
              <a:prstGeom prst="rect">
                <a:avLst/>
              </a:prstGeom>
              <a:noFill/>
              <a:ln>
                <a:noFill/>
              </a:ln>
            </p:spPr>
          </p:pic>
          <p:sp>
            <p:nvSpPr>
              <p:cNvPr id="7" name="TextBox 6">
                <a:extLst>
                  <a:ext uri="{FF2B5EF4-FFF2-40B4-BE49-F238E27FC236}">
                    <a16:creationId xmlns:a16="http://schemas.microsoft.com/office/drawing/2014/main" id="{1EC71B79-F6BC-42FB-814C-EFDA32153DF7}"/>
                  </a:ext>
                </a:extLst>
              </p:cNvPr>
              <p:cNvSpPr txBox="1"/>
              <p:nvPr/>
            </p:nvSpPr>
            <p:spPr>
              <a:xfrm>
                <a:off x="1907854" y="3641788"/>
                <a:ext cx="1760326" cy="338554"/>
              </a:xfrm>
              <a:prstGeom prst="rect">
                <a:avLst/>
              </a:prstGeom>
              <a:noFill/>
            </p:spPr>
            <p:txBody>
              <a:bodyPr wrap="square" rtlCol="0">
                <a:spAutoFit/>
              </a:bodyPr>
              <a:lstStyle/>
              <a:p>
                <a:pPr algn="ctr"/>
                <a:r>
                  <a:rPr lang="en-US" sz="1600" dirty="0" err="1"/>
                  <a:t>Shope</a:t>
                </a:r>
                <a:r>
                  <a:rPr lang="en-US" sz="1600" dirty="0"/>
                  <a:t> (USA) </a:t>
                </a:r>
              </a:p>
            </p:txBody>
          </p:sp>
        </p:grpSp>
        <p:sp>
          <p:nvSpPr>
            <p:cNvPr id="10" name="Rectangle 9">
              <a:extLst>
                <a:ext uri="{FF2B5EF4-FFF2-40B4-BE49-F238E27FC236}">
                  <a16:creationId xmlns:a16="http://schemas.microsoft.com/office/drawing/2014/main" id="{28C306EF-27AB-4C4C-8D62-164C1507113A}"/>
                </a:ext>
              </a:extLst>
            </p:cNvPr>
            <p:cNvSpPr/>
            <p:nvPr/>
          </p:nvSpPr>
          <p:spPr>
            <a:xfrm>
              <a:off x="1263405" y="1530269"/>
              <a:ext cx="3028201" cy="400110"/>
            </a:xfrm>
            <a:prstGeom prst="rect">
              <a:avLst/>
            </a:prstGeom>
          </p:spPr>
          <p:txBody>
            <a:bodyPr wrap="none">
              <a:spAutoFit/>
            </a:bodyPr>
            <a:lstStyle/>
            <a:p>
              <a:r>
                <a:rPr lang="en-US" sz="2000" b="1" dirty="0"/>
                <a:t>Personnel in Pressure Suits</a:t>
              </a:r>
            </a:p>
          </p:txBody>
        </p:sp>
      </p:grpSp>
      <p:sp>
        <p:nvSpPr>
          <p:cNvPr id="17" name="TextBox 16">
            <a:extLst>
              <a:ext uri="{FF2B5EF4-FFF2-40B4-BE49-F238E27FC236}">
                <a16:creationId xmlns:a16="http://schemas.microsoft.com/office/drawing/2014/main" id="{D598B2C9-0A3A-4CF1-B8E2-31C55AC87547}"/>
              </a:ext>
            </a:extLst>
          </p:cNvPr>
          <p:cNvSpPr txBox="1"/>
          <p:nvPr/>
        </p:nvSpPr>
        <p:spPr>
          <a:xfrm>
            <a:off x="8216262" y="3415109"/>
            <a:ext cx="663964" cy="307777"/>
          </a:xfrm>
          <a:prstGeom prst="rect">
            <a:avLst/>
          </a:prstGeom>
          <a:noFill/>
        </p:spPr>
        <p:txBody>
          <a:bodyPr wrap="none" rtlCol="0">
            <a:spAutoFit/>
          </a:bodyPr>
          <a:lstStyle/>
          <a:p>
            <a:r>
              <a:rPr lang="en-US" sz="1400" b="1" dirty="0">
                <a:solidFill>
                  <a:schemeClr val="bg1"/>
                </a:solidFill>
              </a:rPr>
              <a:t>BSC-III</a:t>
            </a:r>
          </a:p>
        </p:txBody>
      </p:sp>
      <p:pic>
        <p:nvPicPr>
          <p:cNvPr id="20" name="Picture 2">
            <a:extLst>
              <a:ext uri="{FF2B5EF4-FFF2-40B4-BE49-F238E27FC236}">
                <a16:creationId xmlns:a16="http://schemas.microsoft.com/office/drawing/2014/main" id="{04347307-C807-4185-AA47-2E7FECA01A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527" y="0"/>
            <a:ext cx="4899025" cy="6858000"/>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4">
            <a:extLst>
              <a:ext uri="{FF2B5EF4-FFF2-40B4-BE49-F238E27FC236}">
                <a16:creationId xmlns:a16="http://schemas.microsoft.com/office/drawing/2014/main" id="{1FB44E9C-7B9C-48A9-86F4-C05ED9E7FA25}"/>
              </a:ext>
            </a:extLst>
          </p:cNvPr>
          <p:cNvSpPr>
            <a:spLocks noGrp="1"/>
          </p:cNvSpPr>
          <p:nvPr>
            <p:ph type="sldNum" sz="quarter" idx="11"/>
          </p:nvPr>
        </p:nvSpPr>
        <p:spPr>
          <a:xfrm>
            <a:off x="9217152" y="6583680"/>
            <a:ext cx="2743200" cy="182880"/>
          </a:xfrm>
        </p:spPr>
        <p:txBody>
          <a:bodyPr/>
          <a:lstStyle/>
          <a:p>
            <a:fld id="{C3F5E514-38EB-4262-A95F-03E9BD4E668F}" type="slidenum">
              <a:rPr lang="en-US" smtClean="0"/>
              <a:pPr/>
              <a:t>9</a:t>
            </a:fld>
            <a:endParaRPr lang="en-US"/>
          </a:p>
        </p:txBody>
      </p:sp>
      <p:grpSp>
        <p:nvGrpSpPr>
          <p:cNvPr id="18" name="Group 17">
            <a:extLst>
              <a:ext uri="{FF2B5EF4-FFF2-40B4-BE49-F238E27FC236}">
                <a16:creationId xmlns:a16="http://schemas.microsoft.com/office/drawing/2014/main" id="{538B3DA6-C5DE-432C-B592-5268D99AEA60}"/>
              </a:ext>
            </a:extLst>
          </p:cNvPr>
          <p:cNvGrpSpPr/>
          <p:nvPr/>
        </p:nvGrpSpPr>
        <p:grpSpPr>
          <a:xfrm>
            <a:off x="614444" y="3775130"/>
            <a:ext cx="4326121" cy="2579212"/>
            <a:chOff x="614444" y="4027689"/>
            <a:chExt cx="4326121" cy="2579212"/>
          </a:xfrm>
        </p:grpSpPr>
        <p:grpSp>
          <p:nvGrpSpPr>
            <p:cNvPr id="19" name="Group 18">
              <a:extLst>
                <a:ext uri="{FF2B5EF4-FFF2-40B4-BE49-F238E27FC236}">
                  <a16:creationId xmlns:a16="http://schemas.microsoft.com/office/drawing/2014/main" id="{8195A372-8CFD-4E6C-B64F-F22870020686}"/>
                </a:ext>
              </a:extLst>
            </p:cNvPr>
            <p:cNvGrpSpPr/>
            <p:nvPr/>
          </p:nvGrpSpPr>
          <p:grpSpPr>
            <a:xfrm>
              <a:off x="857326" y="4382949"/>
              <a:ext cx="3861382" cy="2223952"/>
              <a:chOff x="857326" y="4382949"/>
              <a:chExt cx="3861382" cy="2223952"/>
            </a:xfrm>
          </p:grpSpPr>
          <p:pic>
            <p:nvPicPr>
              <p:cNvPr id="22" name="Picture 21">
                <a:extLst>
                  <a:ext uri="{FF2B5EF4-FFF2-40B4-BE49-F238E27FC236}">
                    <a16:creationId xmlns:a16="http://schemas.microsoft.com/office/drawing/2014/main" id="{AB406686-35B0-4A49-8F35-67DABBD6929F}"/>
                  </a:ext>
                </a:extLst>
              </p:cNvPr>
              <p:cNvPicPr/>
              <p:nvPr/>
            </p:nvPicPr>
            <p:blipFill rotWithShape="1">
              <a:blip r:embed="rId4" cstate="print">
                <a:extLst>
                  <a:ext uri="{28A0092B-C50C-407E-A947-70E740481C1C}">
                    <a14:useLocalDpi xmlns:a14="http://schemas.microsoft.com/office/drawing/2010/main"/>
                  </a:ext>
                </a:extLst>
              </a:blip>
              <a:srcRect/>
              <a:stretch/>
            </p:blipFill>
            <p:spPr bwMode="auto">
              <a:xfrm>
                <a:off x="857326" y="4382949"/>
                <a:ext cx="3861382" cy="1925293"/>
              </a:xfrm>
              <a:prstGeom prst="rect">
                <a:avLst/>
              </a:prstGeom>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63B92536-DA74-425D-AB7B-CBDC0B195F89}"/>
                  </a:ext>
                </a:extLst>
              </p:cNvPr>
              <p:cNvSpPr txBox="1"/>
              <p:nvPr/>
            </p:nvSpPr>
            <p:spPr>
              <a:xfrm>
                <a:off x="1837605" y="6268347"/>
                <a:ext cx="1900824" cy="338554"/>
              </a:xfrm>
              <a:prstGeom prst="rect">
                <a:avLst/>
              </a:prstGeom>
              <a:noFill/>
            </p:spPr>
            <p:txBody>
              <a:bodyPr wrap="square" rtlCol="0">
                <a:spAutoFit/>
              </a:bodyPr>
              <a:lstStyle/>
              <a:p>
                <a:pPr algn="ctr"/>
                <a:r>
                  <a:rPr lang="en-US" sz="1600" dirty="0"/>
                  <a:t>Porton Down (UK) </a:t>
                </a:r>
              </a:p>
            </p:txBody>
          </p:sp>
        </p:grpSp>
        <p:sp>
          <p:nvSpPr>
            <p:cNvPr id="21" name="Rectangle 20">
              <a:extLst>
                <a:ext uri="{FF2B5EF4-FFF2-40B4-BE49-F238E27FC236}">
                  <a16:creationId xmlns:a16="http://schemas.microsoft.com/office/drawing/2014/main" id="{B1F22B2B-9B8B-4C1E-B77E-171EBBEE39FC}"/>
                </a:ext>
              </a:extLst>
            </p:cNvPr>
            <p:cNvSpPr/>
            <p:nvPr/>
          </p:nvSpPr>
          <p:spPr>
            <a:xfrm>
              <a:off x="614444" y="4027689"/>
              <a:ext cx="4326121" cy="400110"/>
            </a:xfrm>
            <a:prstGeom prst="rect">
              <a:avLst/>
            </a:prstGeom>
          </p:spPr>
          <p:txBody>
            <a:bodyPr wrap="none">
              <a:spAutoFit/>
            </a:bodyPr>
            <a:lstStyle/>
            <a:p>
              <a:pPr>
                <a:spcAft>
                  <a:spcPts val="300"/>
                </a:spcAft>
              </a:pPr>
              <a:r>
                <a:rPr lang="en-US" sz="2000" b="1" dirty="0"/>
                <a:t>Biosafety Cabinet (BSC)-III Cabinet Line</a:t>
              </a:r>
            </a:p>
          </p:txBody>
        </p:sp>
      </p:grpSp>
      <p:sp>
        <p:nvSpPr>
          <p:cNvPr id="3" name="Footer Placeholder 3">
            <a:extLst>
              <a:ext uri="{FF2B5EF4-FFF2-40B4-BE49-F238E27FC236}">
                <a16:creationId xmlns:a16="http://schemas.microsoft.com/office/drawing/2014/main" id="{B078D736-3A83-7A3A-21D4-462487D657A7}"/>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38919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71898-8F6E-459F-83A1-05053C4051C4}"/>
              </a:ext>
            </a:extLst>
          </p:cNvPr>
          <p:cNvSpPr>
            <a:spLocks noGrp="1"/>
          </p:cNvSpPr>
          <p:nvPr>
            <p:ph type="title"/>
          </p:nvPr>
        </p:nvSpPr>
        <p:spPr/>
        <p:txBody>
          <a:bodyPr/>
          <a:lstStyle/>
          <a:p>
            <a:r>
              <a:rPr lang="en-US" dirty="0"/>
              <a:t>Foundational Information</a:t>
            </a:r>
          </a:p>
        </p:txBody>
      </p:sp>
      <p:sp>
        <p:nvSpPr>
          <p:cNvPr id="3" name="Content Placeholder 2">
            <a:extLst>
              <a:ext uri="{FF2B5EF4-FFF2-40B4-BE49-F238E27FC236}">
                <a16:creationId xmlns:a16="http://schemas.microsoft.com/office/drawing/2014/main" id="{C4DF91FA-65CA-4411-B717-D18AA98D18C6}"/>
              </a:ext>
            </a:extLst>
          </p:cNvPr>
          <p:cNvSpPr>
            <a:spLocks noGrp="1"/>
          </p:cNvSpPr>
          <p:nvPr>
            <p:ph idx="1"/>
          </p:nvPr>
        </p:nvSpPr>
        <p:spPr/>
        <p:txBody>
          <a:bodyPr>
            <a:normAutofit/>
          </a:bodyPr>
          <a:lstStyle/>
          <a:p>
            <a:r>
              <a:rPr lang="en-US" dirty="0"/>
              <a:t>Planetary Protection Guidelines</a:t>
            </a:r>
          </a:p>
          <a:p>
            <a:pPr lvl="1"/>
            <a:r>
              <a:rPr lang="en-US" dirty="0"/>
              <a:t>Mars Sample Return (MSR) as a Planetary Protection Category V, Restricted Earth return due to the </a:t>
            </a:r>
            <a:r>
              <a:rPr lang="en-US" altLang="en-US" dirty="0">
                <a:cs typeface="Times New Roman" pitchFamily="18" charset="0"/>
              </a:rPr>
              <a:t>scientific opinion that Mars is of significant interest to the process of chemical evolution and/or the origin of life. </a:t>
            </a:r>
          </a:p>
          <a:p>
            <a:pPr lvl="3"/>
            <a:endParaRPr lang="en-US" altLang="en-US" dirty="0">
              <a:cs typeface="Times New Roman" pitchFamily="18" charset="0"/>
            </a:endParaRPr>
          </a:p>
          <a:p>
            <a:pPr lvl="1"/>
            <a:r>
              <a:rPr lang="en-US" dirty="0"/>
              <a:t>“Adopt appropriate measures” to “avoid […] harmful contamination and also adverse changes in the environment of the Earth resulting from the introduction of extraterrestrial matter.” [Article IX of the UN Outer Space Treaty]</a:t>
            </a:r>
          </a:p>
          <a:p>
            <a:endParaRPr lang="en-US" dirty="0"/>
          </a:p>
          <a:p>
            <a:r>
              <a:rPr lang="en-US" dirty="0"/>
              <a:t>Implementation Strategies for meeting Planetary Protection Guidelines </a:t>
            </a:r>
          </a:p>
          <a:p>
            <a:pPr lvl="1"/>
            <a:r>
              <a:rPr lang="en-US" dirty="0"/>
              <a:t>Mars Sample Receiving Facility (SRF) must provide high-containment (~Biosafety Level (BSL)-4 equivalent).</a:t>
            </a:r>
          </a:p>
          <a:p>
            <a:pPr lvl="1"/>
            <a:r>
              <a:rPr lang="en-US" dirty="0"/>
              <a:t>Samples should be deemed abiotic and/or safe via the execution of a Sample Safety Assessment before they can be released from the SRF without sterilization.</a:t>
            </a:r>
          </a:p>
        </p:txBody>
      </p:sp>
      <p:sp>
        <p:nvSpPr>
          <p:cNvPr id="5" name="Slide Number Placeholder 4">
            <a:extLst>
              <a:ext uri="{FF2B5EF4-FFF2-40B4-BE49-F238E27FC236}">
                <a16:creationId xmlns:a16="http://schemas.microsoft.com/office/drawing/2014/main" id="{4883C853-FD92-4053-9921-1DF6D0084D1E}"/>
              </a:ext>
            </a:extLst>
          </p:cNvPr>
          <p:cNvSpPr>
            <a:spLocks noGrp="1"/>
          </p:cNvSpPr>
          <p:nvPr>
            <p:ph type="sldNum" sz="quarter" idx="11"/>
          </p:nvPr>
        </p:nvSpPr>
        <p:spPr/>
        <p:txBody>
          <a:bodyPr/>
          <a:lstStyle/>
          <a:p>
            <a:fld id="{C3F5E514-38EB-4262-A95F-03E9BD4E668F}" type="slidenum">
              <a:rPr lang="en-US" smtClean="0"/>
              <a:pPr/>
              <a:t>10</a:t>
            </a:fld>
            <a:endParaRPr lang="en-US" dirty="0"/>
          </a:p>
        </p:txBody>
      </p:sp>
      <p:sp>
        <p:nvSpPr>
          <p:cNvPr id="4" name="Footer Placeholder 3">
            <a:extLst>
              <a:ext uri="{FF2B5EF4-FFF2-40B4-BE49-F238E27FC236}">
                <a16:creationId xmlns:a16="http://schemas.microsoft.com/office/drawing/2014/main" id="{8BBE540F-6830-1EE9-6A15-5BC1889826E1}"/>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2172952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6B12-593A-41BE-B377-634A0C9C4B87}"/>
              </a:ext>
            </a:extLst>
          </p:cNvPr>
          <p:cNvSpPr>
            <a:spLocks noGrp="1"/>
          </p:cNvSpPr>
          <p:nvPr>
            <p:ph type="title"/>
          </p:nvPr>
        </p:nvSpPr>
        <p:spPr/>
        <p:txBody>
          <a:bodyPr/>
          <a:lstStyle/>
          <a:p>
            <a:r>
              <a:rPr lang="en-GB" dirty="0"/>
              <a:t>The Sample Safety Assessment Framework</a:t>
            </a:r>
            <a:endParaRPr lang="en-US" dirty="0"/>
          </a:p>
        </p:txBody>
      </p:sp>
      <p:sp>
        <p:nvSpPr>
          <p:cNvPr id="3" name="Content Placeholder 2">
            <a:extLst>
              <a:ext uri="{FF2B5EF4-FFF2-40B4-BE49-F238E27FC236}">
                <a16:creationId xmlns:a16="http://schemas.microsoft.com/office/drawing/2014/main" id="{849B364F-F8AC-4675-830F-288B1D879AA7}"/>
              </a:ext>
            </a:extLst>
          </p:cNvPr>
          <p:cNvSpPr>
            <a:spLocks noGrp="1"/>
          </p:cNvSpPr>
          <p:nvPr>
            <p:ph idx="1"/>
          </p:nvPr>
        </p:nvSpPr>
        <p:spPr>
          <a:xfrm>
            <a:off x="457200" y="1188720"/>
            <a:ext cx="7346373" cy="1589241"/>
          </a:xfrm>
        </p:spPr>
        <p:txBody>
          <a:bodyPr>
            <a:normAutofit fontScale="85000" lnSpcReduction="20000"/>
          </a:bodyPr>
          <a:lstStyle/>
          <a:p>
            <a:pPr marL="284978" indent="-284978"/>
            <a:r>
              <a:rPr lang="en-GB" dirty="0"/>
              <a:t>Framework to “evaluate only whether the presence of Martian life can be excluded in samples returned from Mars.”</a:t>
            </a:r>
          </a:p>
          <a:p>
            <a:pPr marL="518335" lvl="1" indent="-284978"/>
            <a:r>
              <a:rPr lang="en-GB" dirty="0"/>
              <a:t>Considers only carbon-based life</a:t>
            </a:r>
          </a:p>
          <a:p>
            <a:pPr marL="284978" indent="-284978"/>
            <a:r>
              <a:rPr lang="en-GB" dirty="0"/>
              <a:t>It is a Framework – detailed Protocol still </a:t>
            </a:r>
            <a:r>
              <a:rPr lang="en-GB" dirty="0" err="1"/>
              <a:t>tbd</a:t>
            </a:r>
            <a:endParaRPr lang="en-GB" dirty="0"/>
          </a:p>
        </p:txBody>
      </p:sp>
      <p:sp>
        <p:nvSpPr>
          <p:cNvPr id="4" name="Slide Number Placeholder 3">
            <a:extLst>
              <a:ext uri="{FF2B5EF4-FFF2-40B4-BE49-F238E27FC236}">
                <a16:creationId xmlns:a16="http://schemas.microsoft.com/office/drawing/2014/main" id="{600E0426-F382-4A34-ACD9-9DC1B6EE19AF}"/>
              </a:ext>
            </a:extLst>
          </p:cNvPr>
          <p:cNvSpPr>
            <a:spLocks noGrp="1"/>
          </p:cNvSpPr>
          <p:nvPr>
            <p:ph type="sldNum" sz="quarter" idx="11"/>
          </p:nvPr>
        </p:nvSpPr>
        <p:spPr/>
        <p:txBody>
          <a:bodyPr/>
          <a:lstStyle/>
          <a:p>
            <a:fld id="{C3F5E514-38EB-4262-A95F-03E9BD4E668F}" type="slidenum">
              <a:rPr lang="en-US" smtClean="0"/>
              <a:pPr/>
              <a:t>11</a:t>
            </a:fld>
            <a:endParaRPr lang="en-US"/>
          </a:p>
        </p:txBody>
      </p:sp>
      <p:sp>
        <p:nvSpPr>
          <p:cNvPr id="5" name="Rectangle 4">
            <a:extLst>
              <a:ext uri="{FF2B5EF4-FFF2-40B4-BE49-F238E27FC236}">
                <a16:creationId xmlns:a16="http://schemas.microsoft.com/office/drawing/2014/main" id="{AC0BDEE0-38FF-4657-8F87-719FDEE45E34}"/>
              </a:ext>
            </a:extLst>
          </p:cNvPr>
          <p:cNvSpPr/>
          <p:nvPr/>
        </p:nvSpPr>
        <p:spPr>
          <a:xfrm>
            <a:off x="1255700" y="2777961"/>
            <a:ext cx="5456827" cy="35314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4">
            <a:extLst>
              <a:ext uri="{FF2B5EF4-FFF2-40B4-BE49-F238E27FC236}">
                <a16:creationId xmlns:a16="http://schemas.microsoft.com/office/drawing/2014/main" id="{05992268-C570-4D0E-BF01-1C168D64038D}"/>
              </a:ext>
            </a:extLst>
          </p:cNvPr>
          <p:cNvPicPr>
            <a:picLocks noChangeAspect="1"/>
          </p:cNvPicPr>
          <p:nvPr/>
        </p:nvPicPr>
        <p:blipFill>
          <a:blip r:embed="rId3"/>
          <a:stretch>
            <a:fillRect/>
          </a:stretch>
        </p:blipFill>
        <p:spPr bwMode="auto">
          <a:xfrm>
            <a:off x="1252524" y="2783684"/>
            <a:ext cx="5406354" cy="3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9" name="Picture 8">
            <a:extLst>
              <a:ext uri="{FF2B5EF4-FFF2-40B4-BE49-F238E27FC236}">
                <a16:creationId xmlns:a16="http://schemas.microsoft.com/office/drawing/2014/main" id="{7B8FB423-F3F1-4235-8E28-224C7608CA81}"/>
              </a:ext>
            </a:extLst>
          </p:cNvPr>
          <p:cNvPicPr>
            <a:picLocks noChangeAspect="1"/>
          </p:cNvPicPr>
          <p:nvPr/>
        </p:nvPicPr>
        <p:blipFill>
          <a:blip r:embed="rId4"/>
          <a:stretch>
            <a:fillRect/>
          </a:stretch>
        </p:blipFill>
        <p:spPr>
          <a:xfrm>
            <a:off x="7733884" y="1209501"/>
            <a:ext cx="4000916" cy="5196236"/>
          </a:xfrm>
          <a:prstGeom prst="rect">
            <a:avLst/>
          </a:prstGeom>
        </p:spPr>
      </p:pic>
      <p:sp>
        <p:nvSpPr>
          <p:cNvPr id="7" name="Footer Placeholder 3">
            <a:extLst>
              <a:ext uri="{FF2B5EF4-FFF2-40B4-BE49-F238E27FC236}">
                <a16:creationId xmlns:a16="http://schemas.microsoft.com/office/drawing/2014/main" id="{E1CBD911-A8F7-5878-82F6-F79B9F93C68F}"/>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3168978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6FF2-1B4F-4BF6-A404-1F89F627D3DE}"/>
              </a:ext>
            </a:extLst>
          </p:cNvPr>
          <p:cNvSpPr>
            <a:spLocks noGrp="1"/>
          </p:cNvSpPr>
          <p:nvPr>
            <p:ph type="title"/>
          </p:nvPr>
        </p:nvSpPr>
        <p:spPr/>
        <p:txBody>
          <a:bodyPr>
            <a:normAutofit/>
          </a:bodyPr>
          <a:lstStyle/>
          <a:p>
            <a:r>
              <a:rPr lang="en-US" dirty="0"/>
              <a:t>Pristine Facility Implementation Strategies</a:t>
            </a:r>
          </a:p>
        </p:txBody>
      </p:sp>
      <p:sp>
        <p:nvSpPr>
          <p:cNvPr id="15" name="Content Placeholder 2">
            <a:extLst>
              <a:ext uri="{FF2B5EF4-FFF2-40B4-BE49-F238E27FC236}">
                <a16:creationId xmlns:a16="http://schemas.microsoft.com/office/drawing/2014/main" id="{4C036B73-4C4D-40D4-9AC6-E15F6C12EF53}"/>
              </a:ext>
            </a:extLst>
          </p:cNvPr>
          <p:cNvSpPr>
            <a:spLocks noGrp="1"/>
          </p:cNvSpPr>
          <p:nvPr>
            <p:ph idx="1"/>
          </p:nvPr>
        </p:nvSpPr>
        <p:spPr>
          <a:xfrm>
            <a:off x="5579048" y="1170851"/>
            <a:ext cx="5938391" cy="1034573"/>
          </a:xfrm>
        </p:spPr>
        <p:txBody>
          <a:bodyPr>
            <a:noAutofit/>
          </a:bodyPr>
          <a:lstStyle/>
          <a:p>
            <a:pPr marL="0" indent="0" algn="ctr">
              <a:buNone/>
            </a:pPr>
            <a:r>
              <a:rPr lang="en-US" sz="2000" b="1" i="1" dirty="0">
                <a:solidFill>
                  <a:schemeClr val="bg2">
                    <a:lumMod val="40000"/>
                    <a:lumOff val="60000"/>
                  </a:schemeClr>
                </a:solidFill>
              </a:rPr>
              <a:t>Properly handling, examining, and curating Martian samples also requires that the samples be protected from terrestrial contamination so Planetary Protection (PP) and Science investigations are not impeded. </a:t>
            </a:r>
          </a:p>
          <a:p>
            <a:pPr marL="0" indent="0" algn="ctr">
              <a:buNone/>
            </a:pPr>
            <a:endParaRPr lang="en-US" sz="2000" b="1" i="1" dirty="0">
              <a:solidFill>
                <a:schemeClr val="bg2">
                  <a:lumMod val="40000"/>
                  <a:lumOff val="60000"/>
                </a:schemeClr>
              </a:solidFill>
            </a:endParaRPr>
          </a:p>
          <a:p>
            <a:pPr marL="0" indent="0" algn="ctr">
              <a:buNone/>
            </a:pPr>
            <a:endParaRPr lang="en-US" sz="2000" b="1" i="1" dirty="0">
              <a:solidFill>
                <a:schemeClr val="bg2">
                  <a:lumMod val="40000"/>
                  <a:lumOff val="60000"/>
                </a:schemeClr>
              </a:solidFill>
            </a:endParaRPr>
          </a:p>
        </p:txBody>
      </p:sp>
      <p:sp>
        <p:nvSpPr>
          <p:cNvPr id="16" name="Content Placeholder 2">
            <a:extLst>
              <a:ext uri="{FF2B5EF4-FFF2-40B4-BE49-F238E27FC236}">
                <a16:creationId xmlns:a16="http://schemas.microsoft.com/office/drawing/2014/main" id="{974F78E9-FF26-434E-844D-8E9E5B1D2BAA}"/>
              </a:ext>
            </a:extLst>
          </p:cNvPr>
          <p:cNvSpPr txBox="1">
            <a:spLocks/>
          </p:cNvSpPr>
          <p:nvPr/>
        </p:nvSpPr>
        <p:spPr>
          <a:xfrm>
            <a:off x="5902516" y="5853174"/>
            <a:ext cx="5291456" cy="8303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i="1" dirty="0">
                <a:solidFill>
                  <a:schemeClr val="bg2">
                    <a:lumMod val="40000"/>
                    <a:lumOff val="60000"/>
                  </a:schemeClr>
                </a:solidFill>
              </a:rPr>
              <a:t>Positive Pressure Environment(s)</a:t>
            </a:r>
          </a:p>
        </p:txBody>
      </p:sp>
      <p:sp>
        <p:nvSpPr>
          <p:cNvPr id="17" name="TextBox 16">
            <a:extLst>
              <a:ext uri="{FF2B5EF4-FFF2-40B4-BE49-F238E27FC236}">
                <a16:creationId xmlns:a16="http://schemas.microsoft.com/office/drawing/2014/main" id="{D598B2C9-0A3A-4CF1-B8E2-31C55AC87547}"/>
              </a:ext>
            </a:extLst>
          </p:cNvPr>
          <p:cNvSpPr txBox="1"/>
          <p:nvPr/>
        </p:nvSpPr>
        <p:spPr>
          <a:xfrm>
            <a:off x="8216262" y="3415109"/>
            <a:ext cx="663964" cy="307777"/>
          </a:xfrm>
          <a:prstGeom prst="rect">
            <a:avLst/>
          </a:prstGeom>
          <a:noFill/>
        </p:spPr>
        <p:txBody>
          <a:bodyPr wrap="none" rtlCol="0">
            <a:spAutoFit/>
          </a:bodyPr>
          <a:lstStyle/>
          <a:p>
            <a:r>
              <a:rPr lang="en-US" sz="1400" b="1" dirty="0">
                <a:solidFill>
                  <a:schemeClr val="bg1"/>
                </a:solidFill>
              </a:rPr>
              <a:t>BSC-III</a:t>
            </a:r>
          </a:p>
        </p:txBody>
      </p:sp>
      <p:pic>
        <p:nvPicPr>
          <p:cNvPr id="23" name="Picture 22">
            <a:extLst>
              <a:ext uri="{FF2B5EF4-FFF2-40B4-BE49-F238E27FC236}">
                <a16:creationId xmlns:a16="http://schemas.microsoft.com/office/drawing/2014/main" id="{F6C2E1C0-3C3F-4C63-86F2-1EA3F94C3F66}"/>
              </a:ext>
            </a:extLst>
          </p:cNvPr>
          <p:cNvPicPr>
            <a:picLocks noChangeAspect="1"/>
          </p:cNvPicPr>
          <p:nvPr/>
        </p:nvPicPr>
        <p:blipFill rotWithShape="1">
          <a:blip r:embed="rId2"/>
          <a:srcRect l="39939" t="558" r="2237" b="2429"/>
          <a:stretch/>
        </p:blipFill>
        <p:spPr>
          <a:xfrm>
            <a:off x="6640405" y="2418513"/>
            <a:ext cx="3940387" cy="3239348"/>
          </a:xfrm>
          <a:prstGeom prst="rect">
            <a:avLst/>
          </a:prstGeom>
          <a:effectLst>
            <a:softEdge rad="101600"/>
          </a:effectLst>
        </p:spPr>
      </p:pic>
      <p:grpSp>
        <p:nvGrpSpPr>
          <p:cNvPr id="24" name="Group 23">
            <a:extLst>
              <a:ext uri="{FF2B5EF4-FFF2-40B4-BE49-F238E27FC236}">
                <a16:creationId xmlns:a16="http://schemas.microsoft.com/office/drawing/2014/main" id="{67DA265F-CA0C-4F5C-808A-E10E132E8A78}"/>
              </a:ext>
            </a:extLst>
          </p:cNvPr>
          <p:cNvGrpSpPr/>
          <p:nvPr/>
        </p:nvGrpSpPr>
        <p:grpSpPr>
          <a:xfrm>
            <a:off x="1113392" y="1055160"/>
            <a:ext cx="3349250" cy="2827742"/>
            <a:chOff x="1113392" y="1257750"/>
            <a:chExt cx="3349250" cy="2827742"/>
          </a:xfrm>
        </p:grpSpPr>
        <p:grpSp>
          <p:nvGrpSpPr>
            <p:cNvPr id="25" name="Group 24">
              <a:extLst>
                <a:ext uri="{FF2B5EF4-FFF2-40B4-BE49-F238E27FC236}">
                  <a16:creationId xmlns:a16="http://schemas.microsoft.com/office/drawing/2014/main" id="{908566F3-AAE1-4DB0-A37F-82D07D09BAD3}"/>
                </a:ext>
              </a:extLst>
            </p:cNvPr>
            <p:cNvGrpSpPr/>
            <p:nvPr/>
          </p:nvGrpSpPr>
          <p:grpSpPr>
            <a:xfrm>
              <a:off x="1113392" y="1257750"/>
              <a:ext cx="3349250" cy="2827742"/>
              <a:chOff x="1113392" y="1515206"/>
              <a:chExt cx="3349250" cy="2827742"/>
            </a:xfrm>
          </p:grpSpPr>
          <p:sp>
            <p:nvSpPr>
              <p:cNvPr id="27" name="TextBox 26">
                <a:extLst>
                  <a:ext uri="{FF2B5EF4-FFF2-40B4-BE49-F238E27FC236}">
                    <a16:creationId xmlns:a16="http://schemas.microsoft.com/office/drawing/2014/main" id="{327F703B-2259-41F0-8FD2-BDF5C0286942}"/>
                  </a:ext>
                </a:extLst>
              </p:cNvPr>
              <p:cNvSpPr txBox="1"/>
              <p:nvPr/>
            </p:nvSpPr>
            <p:spPr>
              <a:xfrm>
                <a:off x="1459954" y="4004394"/>
                <a:ext cx="2656126" cy="338554"/>
              </a:xfrm>
              <a:prstGeom prst="rect">
                <a:avLst/>
              </a:prstGeom>
              <a:noFill/>
            </p:spPr>
            <p:txBody>
              <a:bodyPr wrap="square" rtlCol="0">
                <a:spAutoFit/>
              </a:bodyPr>
              <a:lstStyle/>
              <a:p>
                <a:pPr algn="ctr"/>
                <a:r>
                  <a:rPr lang="en-US" sz="1600" dirty="0"/>
                  <a:t>Cosmic Dust Laboratory JSC</a:t>
                </a:r>
              </a:p>
            </p:txBody>
          </p:sp>
          <p:sp>
            <p:nvSpPr>
              <p:cNvPr id="28" name="Rectangle 27">
                <a:extLst>
                  <a:ext uri="{FF2B5EF4-FFF2-40B4-BE49-F238E27FC236}">
                    <a16:creationId xmlns:a16="http://schemas.microsoft.com/office/drawing/2014/main" id="{14060198-2A79-4461-9297-0E1A982D06BF}"/>
                  </a:ext>
                </a:extLst>
              </p:cNvPr>
              <p:cNvSpPr/>
              <p:nvPr/>
            </p:nvSpPr>
            <p:spPr>
              <a:xfrm>
                <a:off x="1113392" y="1515206"/>
                <a:ext cx="3349250" cy="400110"/>
              </a:xfrm>
              <a:prstGeom prst="rect">
                <a:avLst/>
              </a:prstGeom>
            </p:spPr>
            <p:txBody>
              <a:bodyPr wrap="none">
                <a:spAutoFit/>
              </a:bodyPr>
              <a:lstStyle/>
              <a:p>
                <a:r>
                  <a:rPr lang="en-US" sz="2000" b="1" dirty="0"/>
                  <a:t>Cleanroom in Full Bunny Suits</a:t>
                </a:r>
              </a:p>
            </p:txBody>
          </p:sp>
        </p:grpSp>
        <p:pic>
          <p:nvPicPr>
            <p:cNvPr id="26" name="Content Placeholder 4">
              <a:extLst>
                <a:ext uri="{FF2B5EF4-FFF2-40B4-BE49-F238E27FC236}">
                  <a16:creationId xmlns:a16="http://schemas.microsoft.com/office/drawing/2014/main" id="{858BB76E-E69B-4FEA-9C72-F1C3839164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162" b="5833"/>
            <a:stretch/>
          </p:blipFill>
          <p:spPr>
            <a:xfrm>
              <a:off x="1658235" y="1664051"/>
              <a:ext cx="2191271" cy="2090259"/>
            </a:xfrm>
            <a:prstGeom prst="rect">
              <a:avLst/>
            </a:prstGeom>
          </p:spPr>
        </p:pic>
      </p:grpSp>
      <p:grpSp>
        <p:nvGrpSpPr>
          <p:cNvPr id="29" name="Group 28">
            <a:extLst>
              <a:ext uri="{FF2B5EF4-FFF2-40B4-BE49-F238E27FC236}">
                <a16:creationId xmlns:a16="http://schemas.microsoft.com/office/drawing/2014/main" id="{4B4B72DD-DC46-4BC3-A2CF-F599FEB23810}"/>
              </a:ext>
            </a:extLst>
          </p:cNvPr>
          <p:cNvGrpSpPr/>
          <p:nvPr/>
        </p:nvGrpSpPr>
        <p:grpSpPr>
          <a:xfrm>
            <a:off x="962324" y="3891265"/>
            <a:ext cx="3651386" cy="2629415"/>
            <a:chOff x="962324" y="3955273"/>
            <a:chExt cx="3651386" cy="2629415"/>
          </a:xfrm>
        </p:grpSpPr>
        <p:grpSp>
          <p:nvGrpSpPr>
            <p:cNvPr id="30" name="Group 29">
              <a:extLst>
                <a:ext uri="{FF2B5EF4-FFF2-40B4-BE49-F238E27FC236}">
                  <a16:creationId xmlns:a16="http://schemas.microsoft.com/office/drawing/2014/main" id="{6F593BD1-FC00-4541-8066-C90701B575A4}"/>
                </a:ext>
              </a:extLst>
            </p:cNvPr>
            <p:cNvGrpSpPr/>
            <p:nvPr/>
          </p:nvGrpSpPr>
          <p:grpSpPr>
            <a:xfrm>
              <a:off x="962324" y="3955273"/>
              <a:ext cx="3651386" cy="2629415"/>
              <a:chOff x="962324" y="4008541"/>
              <a:chExt cx="3651386" cy="2629415"/>
            </a:xfrm>
          </p:grpSpPr>
          <p:grpSp>
            <p:nvGrpSpPr>
              <p:cNvPr id="32" name="Group 31">
                <a:extLst>
                  <a:ext uri="{FF2B5EF4-FFF2-40B4-BE49-F238E27FC236}">
                    <a16:creationId xmlns:a16="http://schemas.microsoft.com/office/drawing/2014/main" id="{6D6119C4-DCA3-4D07-A9A0-6338CCFCCC92}"/>
                  </a:ext>
                </a:extLst>
              </p:cNvPr>
              <p:cNvGrpSpPr/>
              <p:nvPr/>
            </p:nvGrpSpPr>
            <p:grpSpPr>
              <a:xfrm>
                <a:off x="1747920" y="4008541"/>
                <a:ext cx="2080194" cy="2629415"/>
                <a:chOff x="1747920" y="4008541"/>
                <a:chExt cx="2080194" cy="2629415"/>
              </a:xfrm>
            </p:grpSpPr>
            <p:sp>
              <p:nvSpPr>
                <p:cNvPr id="34" name="TextBox 33">
                  <a:extLst>
                    <a:ext uri="{FF2B5EF4-FFF2-40B4-BE49-F238E27FC236}">
                      <a16:creationId xmlns:a16="http://schemas.microsoft.com/office/drawing/2014/main" id="{B94A7CC8-1AE5-4381-8BA1-397E9D7CA921}"/>
                    </a:ext>
                  </a:extLst>
                </p:cNvPr>
                <p:cNvSpPr txBox="1"/>
                <p:nvPr/>
              </p:nvSpPr>
              <p:spPr>
                <a:xfrm>
                  <a:off x="1747920" y="6299402"/>
                  <a:ext cx="2080194" cy="338554"/>
                </a:xfrm>
                <a:prstGeom prst="rect">
                  <a:avLst/>
                </a:prstGeom>
                <a:noFill/>
              </p:spPr>
              <p:txBody>
                <a:bodyPr wrap="square" rtlCol="0">
                  <a:spAutoFit/>
                </a:bodyPr>
                <a:lstStyle/>
                <a:p>
                  <a:pPr algn="ctr"/>
                  <a:r>
                    <a:rPr lang="en-US" sz="1600" dirty="0"/>
                    <a:t>Apollo Laboratory JSC</a:t>
                  </a:r>
                </a:p>
              </p:txBody>
            </p:sp>
            <p:sp>
              <p:nvSpPr>
                <p:cNvPr id="35" name="Rectangle 34">
                  <a:extLst>
                    <a:ext uri="{FF2B5EF4-FFF2-40B4-BE49-F238E27FC236}">
                      <a16:creationId xmlns:a16="http://schemas.microsoft.com/office/drawing/2014/main" id="{41793F21-1165-4E7D-9263-C52516041B73}"/>
                    </a:ext>
                  </a:extLst>
                </p:cNvPr>
                <p:cNvSpPr/>
                <p:nvPr/>
              </p:nvSpPr>
              <p:spPr>
                <a:xfrm>
                  <a:off x="2071223" y="4008541"/>
                  <a:ext cx="1412566" cy="400110"/>
                </a:xfrm>
                <a:prstGeom prst="rect">
                  <a:avLst/>
                </a:prstGeom>
              </p:spPr>
              <p:txBody>
                <a:bodyPr wrap="none">
                  <a:spAutoFit/>
                </a:bodyPr>
                <a:lstStyle/>
                <a:p>
                  <a:pPr>
                    <a:spcAft>
                      <a:spcPts val="300"/>
                    </a:spcAft>
                  </a:pPr>
                  <a:r>
                    <a:rPr lang="en-US" sz="2000" b="1" dirty="0"/>
                    <a:t>Gloveboxes</a:t>
                  </a:r>
                </a:p>
              </p:txBody>
            </p:sp>
          </p:grpSp>
          <p:pic>
            <p:nvPicPr>
              <p:cNvPr id="33" name="Picture 32" descr="A group of people in a room&#10;&#10;Description automatically generated">
                <a:extLst>
                  <a:ext uri="{FF2B5EF4-FFF2-40B4-BE49-F238E27FC236}">
                    <a16:creationId xmlns:a16="http://schemas.microsoft.com/office/drawing/2014/main" id="{6653CA30-1E96-4D62-96D8-ADD678B4F186}"/>
                  </a:ext>
                </a:extLst>
              </p:cNvPr>
              <p:cNvPicPr>
                <a:picLocks noChangeAspect="1"/>
              </p:cNvPicPr>
              <p:nvPr/>
            </p:nvPicPr>
            <p:blipFill rotWithShape="1">
              <a:blip r:embed="rId4">
                <a:extLst>
                  <a:ext uri="{28A0092B-C50C-407E-A947-70E740481C1C}">
                    <a14:useLocalDpi xmlns:a14="http://schemas.microsoft.com/office/drawing/2010/main" val="0"/>
                  </a:ext>
                </a:extLst>
              </a:blip>
              <a:srcRect t="13031"/>
              <a:stretch/>
            </p:blipFill>
            <p:spPr>
              <a:xfrm>
                <a:off x="962324" y="4408651"/>
                <a:ext cx="3651386" cy="1785376"/>
              </a:xfrm>
              <a:prstGeom prst="rect">
                <a:avLst/>
              </a:prstGeom>
            </p:spPr>
          </p:pic>
        </p:grpSp>
        <p:pic>
          <p:nvPicPr>
            <p:cNvPr id="31" name="Picture 30">
              <a:extLst>
                <a:ext uri="{FF2B5EF4-FFF2-40B4-BE49-F238E27FC236}">
                  <a16:creationId xmlns:a16="http://schemas.microsoft.com/office/drawing/2014/main" id="{9B2E654F-24E2-4F75-8432-B0E92F935FC5}"/>
                </a:ext>
              </a:extLst>
            </p:cNvPr>
            <p:cNvPicPr>
              <a:picLocks noChangeAspect="1"/>
            </p:cNvPicPr>
            <p:nvPr/>
          </p:nvPicPr>
          <p:blipFill>
            <a:blip r:embed="rId5"/>
            <a:stretch>
              <a:fillRect/>
            </a:stretch>
          </p:blipFill>
          <p:spPr>
            <a:xfrm>
              <a:off x="2040895" y="5327115"/>
              <a:ext cx="1425950" cy="938750"/>
            </a:xfrm>
            <a:prstGeom prst="rect">
              <a:avLst/>
            </a:prstGeom>
            <a:ln w="19050">
              <a:solidFill>
                <a:schemeClr val="tx1"/>
              </a:solidFill>
            </a:ln>
          </p:spPr>
        </p:pic>
      </p:grpSp>
      <p:sp>
        <p:nvSpPr>
          <p:cNvPr id="20" name="Slide Number Placeholder 4">
            <a:extLst>
              <a:ext uri="{FF2B5EF4-FFF2-40B4-BE49-F238E27FC236}">
                <a16:creationId xmlns:a16="http://schemas.microsoft.com/office/drawing/2014/main" id="{AB79200A-A8A1-44F9-8B12-67F8AD710B63}"/>
              </a:ext>
            </a:extLst>
          </p:cNvPr>
          <p:cNvSpPr>
            <a:spLocks noGrp="1"/>
          </p:cNvSpPr>
          <p:nvPr>
            <p:ph type="sldNum" sz="quarter" idx="11"/>
          </p:nvPr>
        </p:nvSpPr>
        <p:spPr>
          <a:xfrm>
            <a:off x="9217152" y="6583680"/>
            <a:ext cx="2743200" cy="182880"/>
          </a:xfrm>
        </p:spPr>
        <p:txBody>
          <a:bodyPr/>
          <a:lstStyle/>
          <a:p>
            <a:fld id="{C3F5E514-38EB-4262-A95F-03E9BD4E668F}" type="slidenum">
              <a:rPr lang="en-US" smtClean="0"/>
              <a:pPr/>
              <a:t>12</a:t>
            </a:fld>
            <a:endParaRPr lang="en-US" dirty="0"/>
          </a:p>
        </p:txBody>
      </p:sp>
      <p:sp>
        <p:nvSpPr>
          <p:cNvPr id="3" name="Footer Placeholder 3">
            <a:extLst>
              <a:ext uri="{FF2B5EF4-FFF2-40B4-BE49-F238E27FC236}">
                <a16:creationId xmlns:a16="http://schemas.microsoft.com/office/drawing/2014/main" id="{5B19C855-A3FF-26A4-330B-638B0807AEC8}"/>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215032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D6FF2-1B4F-4BF6-A404-1F89F627D3DE}"/>
              </a:ext>
            </a:extLst>
          </p:cNvPr>
          <p:cNvSpPr>
            <a:spLocks noGrp="1"/>
          </p:cNvSpPr>
          <p:nvPr>
            <p:ph type="title"/>
          </p:nvPr>
        </p:nvSpPr>
        <p:spPr/>
        <p:txBody>
          <a:bodyPr>
            <a:normAutofit/>
          </a:bodyPr>
          <a:lstStyle/>
          <a:p>
            <a:r>
              <a:rPr lang="en-US" dirty="0"/>
              <a:t>Pristine Facility Implementation Strategies</a:t>
            </a:r>
          </a:p>
        </p:txBody>
      </p:sp>
      <p:sp>
        <p:nvSpPr>
          <p:cNvPr id="17" name="TextBox 16">
            <a:extLst>
              <a:ext uri="{FF2B5EF4-FFF2-40B4-BE49-F238E27FC236}">
                <a16:creationId xmlns:a16="http://schemas.microsoft.com/office/drawing/2014/main" id="{D598B2C9-0A3A-4CF1-B8E2-31C55AC87547}"/>
              </a:ext>
            </a:extLst>
          </p:cNvPr>
          <p:cNvSpPr txBox="1"/>
          <p:nvPr/>
        </p:nvSpPr>
        <p:spPr>
          <a:xfrm>
            <a:off x="8216262" y="3415109"/>
            <a:ext cx="663964" cy="307777"/>
          </a:xfrm>
          <a:prstGeom prst="rect">
            <a:avLst/>
          </a:prstGeom>
          <a:noFill/>
        </p:spPr>
        <p:txBody>
          <a:bodyPr wrap="none" rtlCol="0">
            <a:spAutoFit/>
          </a:bodyPr>
          <a:lstStyle/>
          <a:p>
            <a:r>
              <a:rPr lang="en-US" sz="1400" b="1" dirty="0">
                <a:solidFill>
                  <a:schemeClr val="bg1"/>
                </a:solidFill>
              </a:rPr>
              <a:t>BSC-III</a:t>
            </a:r>
          </a:p>
        </p:txBody>
      </p:sp>
      <p:grpSp>
        <p:nvGrpSpPr>
          <p:cNvPr id="3" name="Group 2">
            <a:extLst>
              <a:ext uri="{FF2B5EF4-FFF2-40B4-BE49-F238E27FC236}">
                <a16:creationId xmlns:a16="http://schemas.microsoft.com/office/drawing/2014/main" id="{BBAB4CE4-B83B-4825-B4FB-E8C3C79D4867}"/>
              </a:ext>
            </a:extLst>
          </p:cNvPr>
          <p:cNvGrpSpPr/>
          <p:nvPr/>
        </p:nvGrpSpPr>
        <p:grpSpPr>
          <a:xfrm>
            <a:off x="1113392" y="1055160"/>
            <a:ext cx="3349250" cy="2827742"/>
            <a:chOff x="1113392" y="1257750"/>
            <a:chExt cx="3349250" cy="2827742"/>
          </a:xfrm>
        </p:grpSpPr>
        <p:grpSp>
          <p:nvGrpSpPr>
            <p:cNvPr id="12" name="Group 11">
              <a:extLst>
                <a:ext uri="{FF2B5EF4-FFF2-40B4-BE49-F238E27FC236}">
                  <a16:creationId xmlns:a16="http://schemas.microsoft.com/office/drawing/2014/main" id="{925AEAE5-DBB8-4D94-8CC2-26361D738644}"/>
                </a:ext>
              </a:extLst>
            </p:cNvPr>
            <p:cNvGrpSpPr/>
            <p:nvPr/>
          </p:nvGrpSpPr>
          <p:grpSpPr>
            <a:xfrm>
              <a:off x="1113392" y="1257750"/>
              <a:ext cx="3349250" cy="2827742"/>
              <a:chOff x="1113392" y="1515206"/>
              <a:chExt cx="3349250" cy="2827742"/>
            </a:xfrm>
          </p:grpSpPr>
          <p:sp>
            <p:nvSpPr>
              <p:cNvPr id="7" name="TextBox 6">
                <a:extLst>
                  <a:ext uri="{FF2B5EF4-FFF2-40B4-BE49-F238E27FC236}">
                    <a16:creationId xmlns:a16="http://schemas.microsoft.com/office/drawing/2014/main" id="{1EC71B79-F6BC-42FB-814C-EFDA32153DF7}"/>
                  </a:ext>
                </a:extLst>
              </p:cNvPr>
              <p:cNvSpPr txBox="1"/>
              <p:nvPr/>
            </p:nvSpPr>
            <p:spPr>
              <a:xfrm>
                <a:off x="1459954" y="4004394"/>
                <a:ext cx="2656126" cy="338554"/>
              </a:xfrm>
              <a:prstGeom prst="rect">
                <a:avLst/>
              </a:prstGeom>
              <a:noFill/>
            </p:spPr>
            <p:txBody>
              <a:bodyPr wrap="square" rtlCol="0">
                <a:spAutoFit/>
              </a:bodyPr>
              <a:lstStyle/>
              <a:p>
                <a:pPr algn="ctr"/>
                <a:r>
                  <a:rPr lang="en-US" sz="1600" dirty="0"/>
                  <a:t>Cosmic Dust Laboratory JSC</a:t>
                </a:r>
              </a:p>
            </p:txBody>
          </p:sp>
          <p:sp>
            <p:nvSpPr>
              <p:cNvPr id="10" name="Rectangle 9">
                <a:extLst>
                  <a:ext uri="{FF2B5EF4-FFF2-40B4-BE49-F238E27FC236}">
                    <a16:creationId xmlns:a16="http://schemas.microsoft.com/office/drawing/2014/main" id="{28C306EF-27AB-4C4C-8D62-164C1507113A}"/>
                  </a:ext>
                </a:extLst>
              </p:cNvPr>
              <p:cNvSpPr/>
              <p:nvPr/>
            </p:nvSpPr>
            <p:spPr>
              <a:xfrm>
                <a:off x="1113392" y="1515206"/>
                <a:ext cx="3349250" cy="400110"/>
              </a:xfrm>
              <a:prstGeom prst="rect">
                <a:avLst/>
              </a:prstGeom>
            </p:spPr>
            <p:txBody>
              <a:bodyPr wrap="none">
                <a:spAutoFit/>
              </a:bodyPr>
              <a:lstStyle/>
              <a:p>
                <a:r>
                  <a:rPr lang="en-US" sz="2000" b="1" dirty="0"/>
                  <a:t>Cleanroom in Full Bunny Suits</a:t>
                </a:r>
              </a:p>
            </p:txBody>
          </p:sp>
        </p:grpSp>
        <p:pic>
          <p:nvPicPr>
            <p:cNvPr id="18" name="Content Placeholder 4">
              <a:extLst>
                <a:ext uri="{FF2B5EF4-FFF2-40B4-BE49-F238E27FC236}">
                  <a16:creationId xmlns:a16="http://schemas.microsoft.com/office/drawing/2014/main" id="{41DECDE2-3C52-4ED3-B41E-5C00040F40C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162" b="5833"/>
            <a:stretch/>
          </p:blipFill>
          <p:spPr>
            <a:xfrm>
              <a:off x="1658235" y="1664051"/>
              <a:ext cx="2191271" cy="2090259"/>
            </a:xfrm>
            <a:prstGeom prst="rect">
              <a:avLst/>
            </a:prstGeom>
          </p:spPr>
        </p:pic>
      </p:grpSp>
      <p:grpSp>
        <p:nvGrpSpPr>
          <p:cNvPr id="22" name="Group 21">
            <a:extLst>
              <a:ext uri="{FF2B5EF4-FFF2-40B4-BE49-F238E27FC236}">
                <a16:creationId xmlns:a16="http://schemas.microsoft.com/office/drawing/2014/main" id="{676A0C91-90CE-445F-A9A8-BB7507DE1DC4}"/>
              </a:ext>
            </a:extLst>
          </p:cNvPr>
          <p:cNvGrpSpPr/>
          <p:nvPr/>
        </p:nvGrpSpPr>
        <p:grpSpPr>
          <a:xfrm>
            <a:off x="962324" y="3891265"/>
            <a:ext cx="3651386" cy="2629415"/>
            <a:chOff x="962324" y="3955273"/>
            <a:chExt cx="3651386" cy="2629415"/>
          </a:xfrm>
        </p:grpSpPr>
        <p:grpSp>
          <p:nvGrpSpPr>
            <p:cNvPr id="21" name="Group 20">
              <a:extLst>
                <a:ext uri="{FF2B5EF4-FFF2-40B4-BE49-F238E27FC236}">
                  <a16:creationId xmlns:a16="http://schemas.microsoft.com/office/drawing/2014/main" id="{8CC5AD64-C6D7-41C9-888B-405B1377F686}"/>
                </a:ext>
              </a:extLst>
            </p:cNvPr>
            <p:cNvGrpSpPr/>
            <p:nvPr/>
          </p:nvGrpSpPr>
          <p:grpSpPr>
            <a:xfrm>
              <a:off x="962324" y="3955273"/>
              <a:ext cx="3651386" cy="2629415"/>
              <a:chOff x="962324" y="4008541"/>
              <a:chExt cx="3651386" cy="2629415"/>
            </a:xfrm>
          </p:grpSpPr>
          <p:grpSp>
            <p:nvGrpSpPr>
              <p:cNvPr id="13" name="Group 12">
                <a:extLst>
                  <a:ext uri="{FF2B5EF4-FFF2-40B4-BE49-F238E27FC236}">
                    <a16:creationId xmlns:a16="http://schemas.microsoft.com/office/drawing/2014/main" id="{5D1FF666-621D-4DFB-82F7-A6C7BA39C5D3}"/>
                  </a:ext>
                </a:extLst>
              </p:cNvPr>
              <p:cNvGrpSpPr/>
              <p:nvPr/>
            </p:nvGrpSpPr>
            <p:grpSpPr>
              <a:xfrm>
                <a:off x="1747920" y="4008541"/>
                <a:ext cx="2080194" cy="2629415"/>
                <a:chOff x="1747920" y="4008541"/>
                <a:chExt cx="2080194" cy="2629415"/>
              </a:xfrm>
            </p:grpSpPr>
            <p:sp>
              <p:nvSpPr>
                <p:cNvPr id="6" name="TextBox 5">
                  <a:extLst>
                    <a:ext uri="{FF2B5EF4-FFF2-40B4-BE49-F238E27FC236}">
                      <a16:creationId xmlns:a16="http://schemas.microsoft.com/office/drawing/2014/main" id="{7BA72B9A-CC51-4B86-8291-68BC80F5F90D}"/>
                    </a:ext>
                  </a:extLst>
                </p:cNvPr>
                <p:cNvSpPr txBox="1"/>
                <p:nvPr/>
              </p:nvSpPr>
              <p:spPr>
                <a:xfrm>
                  <a:off x="1747920" y="6299402"/>
                  <a:ext cx="2080194" cy="338554"/>
                </a:xfrm>
                <a:prstGeom prst="rect">
                  <a:avLst/>
                </a:prstGeom>
                <a:noFill/>
              </p:spPr>
              <p:txBody>
                <a:bodyPr wrap="square" rtlCol="0">
                  <a:spAutoFit/>
                </a:bodyPr>
                <a:lstStyle/>
                <a:p>
                  <a:pPr algn="ctr"/>
                  <a:r>
                    <a:rPr lang="en-US" sz="1600" dirty="0"/>
                    <a:t>Apollo Laboratory JSC</a:t>
                  </a:r>
                </a:p>
              </p:txBody>
            </p:sp>
            <p:sp>
              <p:nvSpPr>
                <p:cNvPr id="11" name="Rectangle 10">
                  <a:extLst>
                    <a:ext uri="{FF2B5EF4-FFF2-40B4-BE49-F238E27FC236}">
                      <a16:creationId xmlns:a16="http://schemas.microsoft.com/office/drawing/2014/main" id="{7BDBA8C0-949B-461C-B343-F551B4AD225E}"/>
                    </a:ext>
                  </a:extLst>
                </p:cNvPr>
                <p:cNvSpPr/>
                <p:nvPr/>
              </p:nvSpPr>
              <p:spPr>
                <a:xfrm>
                  <a:off x="2071223" y="4008541"/>
                  <a:ext cx="1412566" cy="400110"/>
                </a:xfrm>
                <a:prstGeom prst="rect">
                  <a:avLst/>
                </a:prstGeom>
              </p:spPr>
              <p:txBody>
                <a:bodyPr wrap="none">
                  <a:spAutoFit/>
                </a:bodyPr>
                <a:lstStyle/>
                <a:p>
                  <a:pPr>
                    <a:spcAft>
                      <a:spcPts val="300"/>
                    </a:spcAft>
                  </a:pPr>
                  <a:r>
                    <a:rPr lang="en-US" sz="2000" b="1" dirty="0"/>
                    <a:t>Gloveboxes</a:t>
                  </a:r>
                </a:p>
              </p:txBody>
            </p:sp>
          </p:grpSp>
          <p:pic>
            <p:nvPicPr>
              <p:cNvPr id="19" name="Picture 18" descr="A group of people in a room&#10;&#10;Description automatically generated">
                <a:extLst>
                  <a:ext uri="{FF2B5EF4-FFF2-40B4-BE49-F238E27FC236}">
                    <a16:creationId xmlns:a16="http://schemas.microsoft.com/office/drawing/2014/main" id="{8D838822-288C-4399-8404-1ED596FA25D6}"/>
                  </a:ext>
                </a:extLst>
              </p:cNvPr>
              <p:cNvPicPr>
                <a:picLocks noChangeAspect="1"/>
              </p:cNvPicPr>
              <p:nvPr/>
            </p:nvPicPr>
            <p:blipFill rotWithShape="1">
              <a:blip r:embed="rId3">
                <a:extLst>
                  <a:ext uri="{28A0092B-C50C-407E-A947-70E740481C1C}">
                    <a14:useLocalDpi xmlns:a14="http://schemas.microsoft.com/office/drawing/2010/main" val="0"/>
                  </a:ext>
                </a:extLst>
              </a:blip>
              <a:srcRect t="13031"/>
              <a:stretch/>
            </p:blipFill>
            <p:spPr>
              <a:xfrm>
                <a:off x="962324" y="4408651"/>
                <a:ext cx="3651386" cy="1785376"/>
              </a:xfrm>
              <a:prstGeom prst="rect">
                <a:avLst/>
              </a:prstGeom>
            </p:spPr>
          </p:pic>
        </p:grpSp>
        <p:pic>
          <p:nvPicPr>
            <p:cNvPr id="20" name="Picture 19">
              <a:extLst>
                <a:ext uri="{FF2B5EF4-FFF2-40B4-BE49-F238E27FC236}">
                  <a16:creationId xmlns:a16="http://schemas.microsoft.com/office/drawing/2014/main" id="{289A0579-145F-4F24-B58B-1F2A7326EA3F}"/>
                </a:ext>
              </a:extLst>
            </p:cNvPr>
            <p:cNvPicPr>
              <a:picLocks noChangeAspect="1"/>
            </p:cNvPicPr>
            <p:nvPr/>
          </p:nvPicPr>
          <p:blipFill>
            <a:blip r:embed="rId4"/>
            <a:stretch>
              <a:fillRect/>
            </a:stretch>
          </p:blipFill>
          <p:spPr>
            <a:xfrm>
              <a:off x="2040895" y="5327115"/>
              <a:ext cx="1425950" cy="938750"/>
            </a:xfrm>
            <a:prstGeom prst="rect">
              <a:avLst/>
            </a:prstGeom>
            <a:ln w="19050">
              <a:solidFill>
                <a:schemeClr val="tx1"/>
              </a:solidFill>
            </a:ln>
          </p:spPr>
        </p:pic>
      </p:grpSp>
      <p:pic>
        <p:nvPicPr>
          <p:cNvPr id="24" name="Picture 23" descr="Diagram, engineering drawing&#10;&#10;Description automatically generated">
            <a:extLst>
              <a:ext uri="{FF2B5EF4-FFF2-40B4-BE49-F238E27FC236}">
                <a16:creationId xmlns:a16="http://schemas.microsoft.com/office/drawing/2014/main" id="{896C7C3E-A3D4-4678-B378-7CD3BB334B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1465" y="4795176"/>
            <a:ext cx="4523519" cy="1594540"/>
          </a:xfrm>
          <a:prstGeom prst="rect">
            <a:avLst/>
          </a:prstGeom>
        </p:spPr>
      </p:pic>
      <p:pic>
        <p:nvPicPr>
          <p:cNvPr id="25" name="Picture 24" descr="Diagram, engineering drawing&#10;&#10;Description automatically generated">
            <a:extLst>
              <a:ext uri="{FF2B5EF4-FFF2-40B4-BE49-F238E27FC236}">
                <a16:creationId xmlns:a16="http://schemas.microsoft.com/office/drawing/2014/main" id="{A2B5D816-6CC2-47E2-9A1A-05DF4CA163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1465" y="1154407"/>
            <a:ext cx="4523519" cy="3539653"/>
          </a:xfrm>
          <a:prstGeom prst="rect">
            <a:avLst/>
          </a:prstGeom>
        </p:spPr>
      </p:pic>
      <p:sp>
        <p:nvSpPr>
          <p:cNvPr id="26" name="Slide Number Placeholder 4">
            <a:extLst>
              <a:ext uri="{FF2B5EF4-FFF2-40B4-BE49-F238E27FC236}">
                <a16:creationId xmlns:a16="http://schemas.microsoft.com/office/drawing/2014/main" id="{D9933A7F-A792-45F4-B15E-90AC1A2DC80F}"/>
              </a:ext>
            </a:extLst>
          </p:cNvPr>
          <p:cNvSpPr>
            <a:spLocks noGrp="1"/>
          </p:cNvSpPr>
          <p:nvPr>
            <p:ph type="sldNum" sz="quarter" idx="11"/>
          </p:nvPr>
        </p:nvSpPr>
        <p:spPr>
          <a:xfrm>
            <a:off x="9217152" y="6583680"/>
            <a:ext cx="2743200" cy="182880"/>
          </a:xfrm>
        </p:spPr>
        <p:txBody>
          <a:bodyPr/>
          <a:lstStyle/>
          <a:p>
            <a:fld id="{C3F5E514-38EB-4262-A95F-03E9BD4E668F}" type="slidenum">
              <a:rPr lang="en-US" smtClean="0"/>
              <a:pPr/>
              <a:t>13</a:t>
            </a:fld>
            <a:endParaRPr lang="en-US" dirty="0"/>
          </a:p>
        </p:txBody>
      </p:sp>
      <p:sp>
        <p:nvSpPr>
          <p:cNvPr id="4" name="Footer Placeholder 3">
            <a:extLst>
              <a:ext uri="{FF2B5EF4-FFF2-40B4-BE49-F238E27FC236}">
                <a16:creationId xmlns:a16="http://schemas.microsoft.com/office/drawing/2014/main" id="{21B02FF0-1AFF-B931-75A6-1452B8B631BD}"/>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915477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98A99C-9987-4BA9-93B3-97238FD4F3A9}"/>
              </a:ext>
            </a:extLst>
          </p:cNvPr>
          <p:cNvSpPr>
            <a:spLocks noGrp="1"/>
          </p:cNvSpPr>
          <p:nvPr>
            <p:ph idx="1"/>
          </p:nvPr>
        </p:nvSpPr>
        <p:spPr>
          <a:xfrm>
            <a:off x="122809" y="199960"/>
            <a:ext cx="10832574" cy="1325068"/>
          </a:xfrm>
          <a:solidFill>
            <a:schemeClr val="bg1"/>
          </a:solidFill>
        </p:spPr>
        <p:txBody>
          <a:bodyPr anchor="t">
            <a:normAutofit/>
          </a:bodyPr>
          <a:lstStyle/>
          <a:p>
            <a:pPr marL="0" indent="0" algn="ctr">
              <a:buNone/>
            </a:pPr>
            <a:r>
              <a:rPr lang="en-US" b="1" i="1" dirty="0">
                <a:solidFill>
                  <a:schemeClr val="bg2">
                    <a:lumMod val="40000"/>
                    <a:lumOff val="60000"/>
                  </a:schemeClr>
                </a:solidFill>
              </a:rPr>
              <a:t>This combined effort requires the integration of both negative and positive pressure environments to meet the needs of PP and contamination control (CC). </a:t>
            </a:r>
          </a:p>
          <a:p>
            <a:pPr marL="0" indent="0" algn="ctr">
              <a:buNone/>
            </a:pPr>
            <a:endParaRPr lang="en-US" b="1" i="1" dirty="0">
              <a:solidFill>
                <a:schemeClr val="bg2">
                  <a:lumMod val="40000"/>
                  <a:lumOff val="60000"/>
                </a:schemeClr>
              </a:solidFill>
            </a:endParaRPr>
          </a:p>
          <a:p>
            <a:pPr marL="0" indent="0">
              <a:buNone/>
            </a:pPr>
            <a:endParaRPr lang="en-US" b="1" i="1" dirty="0">
              <a:solidFill>
                <a:schemeClr val="bg2">
                  <a:lumMod val="40000"/>
                  <a:lumOff val="60000"/>
                </a:schemeClr>
              </a:solidFill>
            </a:endParaRPr>
          </a:p>
        </p:txBody>
      </p:sp>
      <p:grpSp>
        <p:nvGrpSpPr>
          <p:cNvPr id="7" name="Group 6">
            <a:extLst>
              <a:ext uri="{FF2B5EF4-FFF2-40B4-BE49-F238E27FC236}">
                <a16:creationId xmlns:a16="http://schemas.microsoft.com/office/drawing/2014/main" id="{57BB0376-7979-471F-9C54-6BAEE352CD0F}"/>
              </a:ext>
            </a:extLst>
          </p:cNvPr>
          <p:cNvGrpSpPr/>
          <p:nvPr/>
        </p:nvGrpSpPr>
        <p:grpSpPr>
          <a:xfrm>
            <a:off x="122809" y="1520279"/>
            <a:ext cx="3705224" cy="3741956"/>
            <a:chOff x="3352464" y="964806"/>
            <a:chExt cx="5571943" cy="5804642"/>
          </a:xfrm>
        </p:grpSpPr>
        <p:pic>
          <p:nvPicPr>
            <p:cNvPr id="5" name="Picture 4">
              <a:extLst>
                <a:ext uri="{FF2B5EF4-FFF2-40B4-BE49-F238E27FC236}">
                  <a16:creationId xmlns:a16="http://schemas.microsoft.com/office/drawing/2014/main" id="{DCB2F2AE-F5CE-4FAE-82AB-61EA46C1E313}"/>
                </a:ext>
              </a:extLst>
            </p:cNvPr>
            <p:cNvPicPr>
              <a:picLocks noChangeAspect="1"/>
            </p:cNvPicPr>
            <p:nvPr/>
          </p:nvPicPr>
          <p:blipFill rotWithShape="1">
            <a:blip r:embed="rId2"/>
            <a:srcRect l="33616" t="291" r="-149" b="1112"/>
            <a:stretch/>
          </p:blipFill>
          <p:spPr>
            <a:xfrm>
              <a:off x="3352464" y="1967415"/>
              <a:ext cx="5571943" cy="4802033"/>
            </a:xfrm>
            <a:prstGeom prst="rect">
              <a:avLst/>
            </a:prstGeom>
            <a:effectLst>
              <a:softEdge rad="101600"/>
            </a:effectLst>
          </p:spPr>
        </p:pic>
        <p:sp>
          <p:nvSpPr>
            <p:cNvPr id="2" name="Rectangle 1">
              <a:extLst>
                <a:ext uri="{FF2B5EF4-FFF2-40B4-BE49-F238E27FC236}">
                  <a16:creationId xmlns:a16="http://schemas.microsoft.com/office/drawing/2014/main" id="{B3CDB514-B3A1-4ED2-BBE1-B58512EEE9D1}"/>
                </a:ext>
              </a:extLst>
            </p:cNvPr>
            <p:cNvSpPr/>
            <p:nvPr/>
          </p:nvSpPr>
          <p:spPr>
            <a:xfrm>
              <a:off x="4483223" y="2940612"/>
              <a:ext cx="3444535" cy="284973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D4E0EE6-DF28-4E6F-A43E-D8AA31E66F4F}"/>
                </a:ext>
              </a:extLst>
            </p:cNvPr>
            <p:cNvSpPr txBox="1"/>
            <p:nvPr/>
          </p:nvSpPr>
          <p:spPr>
            <a:xfrm>
              <a:off x="3495583" y="964806"/>
              <a:ext cx="5285704" cy="1002609"/>
            </a:xfrm>
            <a:prstGeom prst="rect">
              <a:avLst/>
            </a:prstGeom>
            <a:noFill/>
          </p:spPr>
          <p:txBody>
            <a:bodyPr wrap="square" rtlCol="0">
              <a:spAutoFit/>
            </a:bodyPr>
            <a:lstStyle/>
            <a:p>
              <a:pPr algn="ctr"/>
              <a:r>
                <a:rPr lang="en-US" b="1" dirty="0"/>
                <a:t>Pristine Cleanroom Facilities within High-Containment</a:t>
              </a:r>
            </a:p>
          </p:txBody>
        </p:sp>
      </p:grpSp>
      <p:grpSp>
        <p:nvGrpSpPr>
          <p:cNvPr id="13" name="Group 12">
            <a:extLst>
              <a:ext uri="{FF2B5EF4-FFF2-40B4-BE49-F238E27FC236}">
                <a16:creationId xmlns:a16="http://schemas.microsoft.com/office/drawing/2014/main" id="{1EDB0A4E-0B7A-473E-BBA1-AE63F9D1B81F}"/>
              </a:ext>
            </a:extLst>
          </p:cNvPr>
          <p:cNvGrpSpPr/>
          <p:nvPr/>
        </p:nvGrpSpPr>
        <p:grpSpPr>
          <a:xfrm>
            <a:off x="8725916" y="1552951"/>
            <a:ext cx="3343275" cy="3457680"/>
            <a:chOff x="4561330" y="2155202"/>
            <a:chExt cx="3343275" cy="3457680"/>
          </a:xfrm>
        </p:grpSpPr>
        <p:pic>
          <p:nvPicPr>
            <p:cNvPr id="8" name="Picture 7">
              <a:extLst>
                <a:ext uri="{FF2B5EF4-FFF2-40B4-BE49-F238E27FC236}">
                  <a16:creationId xmlns:a16="http://schemas.microsoft.com/office/drawing/2014/main" id="{087407D4-7356-4B34-ADA6-243FAF585368}"/>
                </a:ext>
              </a:extLst>
            </p:cNvPr>
            <p:cNvPicPr>
              <a:picLocks noChangeAspect="1"/>
            </p:cNvPicPr>
            <p:nvPr/>
          </p:nvPicPr>
          <p:blipFill rotWithShape="1">
            <a:blip r:embed="rId2"/>
            <a:srcRect l="51219" t="21841" r="16338" b="29853"/>
            <a:stretch/>
          </p:blipFill>
          <p:spPr>
            <a:xfrm>
              <a:off x="4561330" y="2717975"/>
              <a:ext cx="3343275" cy="2894907"/>
            </a:xfrm>
            <a:prstGeom prst="rect">
              <a:avLst/>
            </a:prstGeom>
            <a:effectLst>
              <a:softEdge rad="101600"/>
            </a:effectLst>
          </p:spPr>
        </p:pic>
        <p:sp>
          <p:nvSpPr>
            <p:cNvPr id="10" name="TextBox 9">
              <a:extLst>
                <a:ext uri="{FF2B5EF4-FFF2-40B4-BE49-F238E27FC236}">
                  <a16:creationId xmlns:a16="http://schemas.microsoft.com/office/drawing/2014/main" id="{044BFF3C-8262-40ED-BC16-081516033BA5}"/>
                </a:ext>
              </a:extLst>
            </p:cNvPr>
            <p:cNvSpPr txBox="1"/>
            <p:nvPr/>
          </p:nvSpPr>
          <p:spPr>
            <a:xfrm>
              <a:off x="5046343" y="2155202"/>
              <a:ext cx="2413824" cy="646331"/>
            </a:xfrm>
            <a:prstGeom prst="rect">
              <a:avLst/>
            </a:prstGeom>
            <a:noFill/>
          </p:spPr>
          <p:txBody>
            <a:bodyPr wrap="square" rtlCol="0">
              <a:spAutoFit/>
            </a:bodyPr>
            <a:lstStyle/>
            <a:p>
              <a:pPr algn="ctr"/>
              <a:r>
                <a:rPr lang="en-US" b="1" dirty="0"/>
                <a:t>BSC-III Cabinet within a Pristine Glovebox</a:t>
              </a:r>
            </a:p>
          </p:txBody>
        </p:sp>
      </p:grpSp>
      <p:grpSp>
        <p:nvGrpSpPr>
          <p:cNvPr id="6" name="Group 5">
            <a:extLst>
              <a:ext uri="{FF2B5EF4-FFF2-40B4-BE49-F238E27FC236}">
                <a16:creationId xmlns:a16="http://schemas.microsoft.com/office/drawing/2014/main" id="{31A3092B-AA7A-4D04-9DBF-AE64FF4E1ADC}"/>
              </a:ext>
            </a:extLst>
          </p:cNvPr>
          <p:cNvGrpSpPr/>
          <p:nvPr/>
        </p:nvGrpSpPr>
        <p:grpSpPr>
          <a:xfrm>
            <a:off x="4394669" y="1552951"/>
            <a:ext cx="3734492" cy="3752098"/>
            <a:chOff x="7942924" y="643681"/>
            <a:chExt cx="3734492" cy="3752098"/>
          </a:xfrm>
        </p:grpSpPr>
        <p:pic>
          <p:nvPicPr>
            <p:cNvPr id="9" name="Picture 8">
              <a:extLst>
                <a:ext uri="{FF2B5EF4-FFF2-40B4-BE49-F238E27FC236}">
                  <a16:creationId xmlns:a16="http://schemas.microsoft.com/office/drawing/2014/main" id="{F70F1311-EC4E-4CAE-B5B4-B911DD904A39}"/>
                </a:ext>
              </a:extLst>
            </p:cNvPr>
            <p:cNvPicPr>
              <a:picLocks noChangeAspect="1"/>
            </p:cNvPicPr>
            <p:nvPr/>
          </p:nvPicPr>
          <p:blipFill rotWithShape="1">
            <a:blip r:embed="rId2"/>
            <a:srcRect l="33506" t="947" r="22" b="1439"/>
            <a:stretch/>
          </p:blipFill>
          <p:spPr>
            <a:xfrm>
              <a:off x="7942924" y="1206454"/>
              <a:ext cx="3734492" cy="3189325"/>
            </a:xfrm>
            <a:prstGeom prst="rect">
              <a:avLst/>
            </a:prstGeom>
            <a:effectLst>
              <a:softEdge rad="101600"/>
            </a:effectLst>
          </p:spPr>
        </p:pic>
        <p:sp>
          <p:nvSpPr>
            <p:cNvPr id="11" name="Content Placeholder 2">
              <a:extLst>
                <a:ext uri="{FF2B5EF4-FFF2-40B4-BE49-F238E27FC236}">
                  <a16:creationId xmlns:a16="http://schemas.microsoft.com/office/drawing/2014/main" id="{4BCFFD23-6D94-4FD4-81B9-3B78450C3B7E}"/>
                </a:ext>
              </a:extLst>
            </p:cNvPr>
            <p:cNvSpPr txBox="1">
              <a:spLocks/>
            </p:cNvSpPr>
            <p:nvPr/>
          </p:nvSpPr>
          <p:spPr>
            <a:xfrm>
              <a:off x="8348434" y="643681"/>
              <a:ext cx="3024387" cy="91070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Combined facility and specialized isolator approach </a:t>
              </a:r>
            </a:p>
          </p:txBody>
        </p:sp>
      </p:grpSp>
      <p:sp>
        <p:nvSpPr>
          <p:cNvPr id="12" name="Rectangle 11">
            <a:extLst>
              <a:ext uri="{FF2B5EF4-FFF2-40B4-BE49-F238E27FC236}">
                <a16:creationId xmlns:a16="http://schemas.microsoft.com/office/drawing/2014/main" id="{E6E1B1BE-D2E8-4C05-BA1B-E1480C7614B6}"/>
              </a:ext>
            </a:extLst>
          </p:cNvPr>
          <p:cNvSpPr/>
          <p:nvPr/>
        </p:nvSpPr>
        <p:spPr>
          <a:xfrm>
            <a:off x="4486532" y="5328827"/>
            <a:ext cx="3642630" cy="1200329"/>
          </a:xfrm>
          <a:prstGeom prst="rect">
            <a:avLst/>
          </a:prstGeom>
        </p:spPr>
        <p:txBody>
          <a:bodyPr wrap="square">
            <a:spAutoFit/>
          </a:bodyPr>
          <a:lstStyle/>
          <a:p>
            <a:pPr algn="ctr"/>
            <a:r>
              <a:rPr lang="en-US" b="1" dirty="0">
                <a:solidFill>
                  <a:schemeClr val="bg2">
                    <a:lumMod val="40000"/>
                    <a:lumOff val="60000"/>
                  </a:schemeClr>
                </a:solidFill>
              </a:rPr>
              <a:t>This measure may be necessary to ensure sample pristinity is not lost to sterilization in an off-nominal event. </a:t>
            </a:r>
          </a:p>
        </p:txBody>
      </p:sp>
      <p:sp>
        <p:nvSpPr>
          <p:cNvPr id="14" name="Rectangle 13">
            <a:extLst>
              <a:ext uri="{FF2B5EF4-FFF2-40B4-BE49-F238E27FC236}">
                <a16:creationId xmlns:a16="http://schemas.microsoft.com/office/drawing/2014/main" id="{BE334D6E-C657-4BC4-99A8-2144D564B71D}"/>
              </a:ext>
            </a:extLst>
          </p:cNvPr>
          <p:cNvSpPr/>
          <p:nvPr/>
        </p:nvSpPr>
        <p:spPr>
          <a:xfrm>
            <a:off x="90231" y="5328827"/>
            <a:ext cx="3642630" cy="923330"/>
          </a:xfrm>
          <a:prstGeom prst="rect">
            <a:avLst/>
          </a:prstGeom>
        </p:spPr>
        <p:txBody>
          <a:bodyPr wrap="square">
            <a:spAutoFit/>
          </a:bodyPr>
          <a:lstStyle/>
          <a:p>
            <a:pPr algn="ctr"/>
            <a:r>
              <a:rPr lang="en-US" b="1" dirty="0">
                <a:solidFill>
                  <a:schemeClr val="bg2">
                    <a:lumMod val="40000"/>
                    <a:lumOff val="60000"/>
                  </a:schemeClr>
                </a:solidFill>
              </a:rPr>
              <a:t>Outermost layer is negative pressure/containment to offer the greatest protection. </a:t>
            </a:r>
          </a:p>
        </p:txBody>
      </p:sp>
      <p:sp>
        <p:nvSpPr>
          <p:cNvPr id="15" name="Rectangle 14">
            <a:extLst>
              <a:ext uri="{FF2B5EF4-FFF2-40B4-BE49-F238E27FC236}">
                <a16:creationId xmlns:a16="http://schemas.microsoft.com/office/drawing/2014/main" id="{2D3800E1-B7DD-442A-8E6C-F3699B2114EC}"/>
              </a:ext>
            </a:extLst>
          </p:cNvPr>
          <p:cNvSpPr/>
          <p:nvPr/>
        </p:nvSpPr>
        <p:spPr>
          <a:xfrm>
            <a:off x="8495900" y="5328827"/>
            <a:ext cx="3642630" cy="923330"/>
          </a:xfrm>
          <a:prstGeom prst="rect">
            <a:avLst/>
          </a:prstGeom>
        </p:spPr>
        <p:txBody>
          <a:bodyPr wrap="square">
            <a:spAutoFit/>
          </a:bodyPr>
          <a:lstStyle/>
          <a:p>
            <a:pPr algn="ctr"/>
            <a:r>
              <a:rPr lang="en-US" b="1" dirty="0">
                <a:solidFill>
                  <a:schemeClr val="bg2">
                    <a:lumMod val="40000"/>
                    <a:lumOff val="60000"/>
                  </a:schemeClr>
                </a:solidFill>
              </a:rPr>
              <a:t>Innermost layer is negative pressure/containment to offer the greatest protection. </a:t>
            </a:r>
          </a:p>
        </p:txBody>
      </p:sp>
      <p:sp>
        <p:nvSpPr>
          <p:cNvPr id="17" name="Slide Number Placeholder 4">
            <a:extLst>
              <a:ext uri="{FF2B5EF4-FFF2-40B4-BE49-F238E27FC236}">
                <a16:creationId xmlns:a16="http://schemas.microsoft.com/office/drawing/2014/main" id="{5FF732DC-1FB0-4F44-807A-AC02F5A4D1A3}"/>
              </a:ext>
            </a:extLst>
          </p:cNvPr>
          <p:cNvSpPr>
            <a:spLocks noGrp="1"/>
          </p:cNvSpPr>
          <p:nvPr>
            <p:ph type="sldNum" sz="quarter" idx="11"/>
          </p:nvPr>
        </p:nvSpPr>
        <p:spPr>
          <a:xfrm>
            <a:off x="9217152" y="6583680"/>
            <a:ext cx="2743200" cy="182880"/>
          </a:xfrm>
        </p:spPr>
        <p:txBody>
          <a:bodyPr/>
          <a:lstStyle/>
          <a:p>
            <a:fld id="{C3F5E514-38EB-4262-A95F-03E9BD4E668F}" type="slidenum">
              <a:rPr lang="en-US" smtClean="0"/>
              <a:pPr/>
              <a:t>14</a:t>
            </a:fld>
            <a:endParaRPr lang="en-US" dirty="0"/>
          </a:p>
        </p:txBody>
      </p:sp>
      <p:sp>
        <p:nvSpPr>
          <p:cNvPr id="18" name="Footer Placeholder 3">
            <a:extLst>
              <a:ext uri="{FF2B5EF4-FFF2-40B4-BE49-F238E27FC236}">
                <a16:creationId xmlns:a16="http://schemas.microsoft.com/office/drawing/2014/main" id="{5824F71B-6037-F0CB-53F9-F81DC58078D7}"/>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2146984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0AF5-F069-4BC9-A797-183CF0A34A4F}"/>
              </a:ext>
            </a:extLst>
          </p:cNvPr>
          <p:cNvSpPr>
            <a:spLocks noGrp="1"/>
          </p:cNvSpPr>
          <p:nvPr>
            <p:ph type="title"/>
          </p:nvPr>
        </p:nvSpPr>
        <p:spPr/>
        <p:txBody>
          <a:bodyPr>
            <a:normAutofit/>
          </a:bodyPr>
          <a:lstStyle/>
          <a:p>
            <a:r>
              <a:rPr lang="en-US" dirty="0"/>
              <a:t>MSR SRF Capabilities and Priorities</a:t>
            </a:r>
          </a:p>
        </p:txBody>
      </p:sp>
      <p:sp>
        <p:nvSpPr>
          <p:cNvPr id="4" name="Slide Number Placeholder 3">
            <a:extLst>
              <a:ext uri="{FF2B5EF4-FFF2-40B4-BE49-F238E27FC236}">
                <a16:creationId xmlns:a16="http://schemas.microsoft.com/office/drawing/2014/main" id="{3767EE53-A22D-4F62-B811-FDBFC7F3D47E}"/>
              </a:ext>
            </a:extLst>
          </p:cNvPr>
          <p:cNvSpPr>
            <a:spLocks noGrp="1"/>
          </p:cNvSpPr>
          <p:nvPr>
            <p:ph type="sldNum" sz="quarter" idx="11"/>
          </p:nvPr>
        </p:nvSpPr>
        <p:spPr>
          <a:xfrm>
            <a:off x="9217152" y="6583680"/>
            <a:ext cx="2743200" cy="182880"/>
          </a:xfrm>
        </p:spPr>
        <p:txBody>
          <a:bodyPr/>
          <a:lstStyle/>
          <a:p>
            <a:fld id="{C3F5E514-38EB-4262-A95F-03E9BD4E668F}" type="slidenum">
              <a:rPr lang="en-US" smtClean="0"/>
              <a:pPr/>
              <a:t>15</a:t>
            </a:fld>
            <a:endParaRPr lang="en-US"/>
          </a:p>
        </p:txBody>
      </p:sp>
      <p:grpSp>
        <p:nvGrpSpPr>
          <p:cNvPr id="22" name="Group 21">
            <a:extLst>
              <a:ext uri="{FF2B5EF4-FFF2-40B4-BE49-F238E27FC236}">
                <a16:creationId xmlns:a16="http://schemas.microsoft.com/office/drawing/2014/main" id="{636FD52B-740A-481C-AF40-3A305E73CBF0}"/>
              </a:ext>
            </a:extLst>
          </p:cNvPr>
          <p:cNvGrpSpPr/>
          <p:nvPr/>
        </p:nvGrpSpPr>
        <p:grpSpPr>
          <a:xfrm>
            <a:off x="921969" y="1151429"/>
            <a:ext cx="2640146" cy="5165089"/>
            <a:chOff x="1400287" y="1402053"/>
            <a:chExt cx="2640146" cy="5165089"/>
          </a:xfrm>
        </p:grpSpPr>
        <p:sp>
          <p:nvSpPr>
            <p:cNvPr id="23" name="TextBox 22">
              <a:extLst>
                <a:ext uri="{FF2B5EF4-FFF2-40B4-BE49-F238E27FC236}">
                  <a16:creationId xmlns:a16="http://schemas.microsoft.com/office/drawing/2014/main" id="{239A05CD-136B-4873-8109-A7A871297703}"/>
                </a:ext>
              </a:extLst>
            </p:cNvPr>
            <p:cNvSpPr txBox="1"/>
            <p:nvPr/>
          </p:nvSpPr>
          <p:spPr>
            <a:xfrm>
              <a:off x="1750962" y="1402053"/>
              <a:ext cx="1938800" cy="369332"/>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pPr algn="ctr"/>
              <a:r>
                <a:rPr lang="en-US" dirty="0"/>
                <a:t>Receive Spacecraft</a:t>
              </a:r>
            </a:p>
          </p:txBody>
        </p:sp>
        <p:sp>
          <p:nvSpPr>
            <p:cNvPr id="24" name="TextBox 23">
              <a:extLst>
                <a:ext uri="{FF2B5EF4-FFF2-40B4-BE49-F238E27FC236}">
                  <a16:creationId xmlns:a16="http://schemas.microsoft.com/office/drawing/2014/main" id="{0C4A8748-A5EF-4B37-AF3E-43BFC22C2567}"/>
                </a:ext>
              </a:extLst>
            </p:cNvPr>
            <p:cNvSpPr txBox="1"/>
            <p:nvPr/>
          </p:nvSpPr>
          <p:spPr>
            <a:xfrm>
              <a:off x="1400287" y="2102615"/>
              <a:ext cx="2640146" cy="369332"/>
            </a:xfrm>
            <a:prstGeom prst="rect">
              <a:avLst/>
            </a:prstGeom>
            <a:gradFill>
              <a:gsLst>
                <a:gs pos="0">
                  <a:schemeClr val="accent5">
                    <a:lumMod val="60000"/>
                    <a:lumOff val="40000"/>
                  </a:schemeClr>
                </a:gs>
                <a:gs pos="72000">
                  <a:schemeClr val="dk1">
                    <a:tint val="37000"/>
                    <a:satMod val="300000"/>
                  </a:schemeClr>
                </a:gs>
                <a:gs pos="100000">
                  <a:schemeClr val="dk1">
                    <a:tint val="15000"/>
                    <a:satMod val="350000"/>
                  </a:schemeClr>
                </a:gs>
              </a:gsLst>
              <a:lin ang="10200000" scaled="0"/>
            </a:gra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dirty="0"/>
                <a:t>Hardware Disassembly</a:t>
              </a:r>
            </a:p>
          </p:txBody>
        </p:sp>
        <p:sp>
          <p:nvSpPr>
            <p:cNvPr id="25" name="TextBox 24">
              <a:extLst>
                <a:ext uri="{FF2B5EF4-FFF2-40B4-BE49-F238E27FC236}">
                  <a16:creationId xmlns:a16="http://schemas.microsoft.com/office/drawing/2014/main" id="{7023911C-F62C-44D8-8FA5-6404935F448E}"/>
                </a:ext>
              </a:extLst>
            </p:cNvPr>
            <p:cNvSpPr txBox="1"/>
            <p:nvPr/>
          </p:nvSpPr>
          <p:spPr>
            <a:xfrm>
              <a:off x="1406635" y="2801972"/>
              <a:ext cx="2627451" cy="646331"/>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pPr algn="ctr"/>
              <a:r>
                <a:rPr lang="en-US" dirty="0"/>
                <a:t>Sample Tube</a:t>
              </a:r>
            </a:p>
            <a:p>
              <a:pPr algn="ctr"/>
              <a:r>
                <a:rPr lang="en-US" dirty="0"/>
                <a:t>Pre-Basic Characterization</a:t>
              </a:r>
            </a:p>
          </p:txBody>
        </p:sp>
        <p:sp>
          <p:nvSpPr>
            <p:cNvPr id="26" name="TextBox 25">
              <a:extLst>
                <a:ext uri="{FF2B5EF4-FFF2-40B4-BE49-F238E27FC236}">
                  <a16:creationId xmlns:a16="http://schemas.microsoft.com/office/drawing/2014/main" id="{A070E7E9-EB9B-4A90-B978-CF9F247A69BB}"/>
                </a:ext>
              </a:extLst>
            </p:cNvPr>
            <p:cNvSpPr txBox="1"/>
            <p:nvPr/>
          </p:nvSpPr>
          <p:spPr>
            <a:xfrm>
              <a:off x="1400288" y="3768174"/>
              <a:ext cx="2640145"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t>Samples Opened and</a:t>
              </a:r>
            </a:p>
            <a:p>
              <a:pPr algn="ctr"/>
              <a:r>
                <a:rPr lang="en-US" dirty="0"/>
                <a:t>Basic Characterization</a:t>
              </a:r>
            </a:p>
          </p:txBody>
        </p:sp>
        <p:sp>
          <p:nvSpPr>
            <p:cNvPr id="27" name="TextBox 26">
              <a:extLst>
                <a:ext uri="{FF2B5EF4-FFF2-40B4-BE49-F238E27FC236}">
                  <a16:creationId xmlns:a16="http://schemas.microsoft.com/office/drawing/2014/main" id="{1151FF22-E882-4442-9CE4-7B2E207ACACB}"/>
                </a:ext>
              </a:extLst>
            </p:cNvPr>
            <p:cNvSpPr txBox="1"/>
            <p:nvPr/>
          </p:nvSpPr>
          <p:spPr>
            <a:xfrm>
              <a:off x="1701802" y="4721507"/>
              <a:ext cx="2090615"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t>Samples Picked and/or subdivided</a:t>
              </a:r>
            </a:p>
          </p:txBody>
        </p:sp>
        <p:sp>
          <p:nvSpPr>
            <p:cNvPr id="28" name="TextBox 27">
              <a:extLst>
                <a:ext uri="{FF2B5EF4-FFF2-40B4-BE49-F238E27FC236}">
                  <a16:creationId xmlns:a16="http://schemas.microsoft.com/office/drawing/2014/main" id="{3E6B90ED-BF8E-49CA-A8CD-A50DA58F8501}"/>
                </a:ext>
              </a:extLst>
            </p:cNvPr>
            <p:cNvSpPr txBox="1"/>
            <p:nvPr/>
          </p:nvSpPr>
          <p:spPr>
            <a:xfrm>
              <a:off x="1499062" y="5643812"/>
              <a:ext cx="2398367"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dirty="0"/>
                <a:t>Allocated Sample</a:t>
              </a:r>
            </a:p>
            <a:p>
              <a:pPr algn="ctr"/>
              <a:r>
                <a:rPr lang="en-US" dirty="0"/>
                <a:t>Sterilization Process</a:t>
              </a:r>
            </a:p>
            <a:p>
              <a:pPr algn="ctr"/>
              <a:r>
                <a:rPr lang="en-US" dirty="0"/>
                <a:t>(Irradiation or Heat)</a:t>
              </a:r>
            </a:p>
          </p:txBody>
        </p:sp>
        <p:sp>
          <p:nvSpPr>
            <p:cNvPr id="29" name="Arrow: Down 28">
              <a:extLst>
                <a:ext uri="{FF2B5EF4-FFF2-40B4-BE49-F238E27FC236}">
                  <a16:creationId xmlns:a16="http://schemas.microsoft.com/office/drawing/2014/main" id="{55B2E9DA-0170-4297-88B7-D4EFEB040845}"/>
                </a:ext>
              </a:extLst>
            </p:cNvPr>
            <p:cNvSpPr/>
            <p:nvPr/>
          </p:nvSpPr>
          <p:spPr>
            <a:xfrm>
              <a:off x="2625785" y="1876175"/>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A12E0748-B3DC-4014-9675-79FE176DF5FB}"/>
                </a:ext>
              </a:extLst>
            </p:cNvPr>
            <p:cNvSpPr/>
            <p:nvPr/>
          </p:nvSpPr>
          <p:spPr>
            <a:xfrm>
              <a:off x="2625785" y="2569516"/>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Arrow: Down 30">
              <a:extLst>
                <a:ext uri="{FF2B5EF4-FFF2-40B4-BE49-F238E27FC236}">
                  <a16:creationId xmlns:a16="http://schemas.microsoft.com/office/drawing/2014/main" id="{B073CAF2-2BD3-41E6-95FB-D7F0D42596ED}"/>
                </a:ext>
              </a:extLst>
            </p:cNvPr>
            <p:cNvSpPr/>
            <p:nvPr/>
          </p:nvSpPr>
          <p:spPr>
            <a:xfrm>
              <a:off x="2625785" y="3541847"/>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Arrow: Down 31">
              <a:extLst>
                <a:ext uri="{FF2B5EF4-FFF2-40B4-BE49-F238E27FC236}">
                  <a16:creationId xmlns:a16="http://schemas.microsoft.com/office/drawing/2014/main" id="{E00550DB-BAEE-4977-A74B-999C92125D84}"/>
                </a:ext>
              </a:extLst>
            </p:cNvPr>
            <p:cNvSpPr/>
            <p:nvPr/>
          </p:nvSpPr>
          <p:spPr>
            <a:xfrm>
              <a:off x="2625785" y="4503715"/>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Arrow: Down 32">
              <a:extLst>
                <a:ext uri="{FF2B5EF4-FFF2-40B4-BE49-F238E27FC236}">
                  <a16:creationId xmlns:a16="http://schemas.microsoft.com/office/drawing/2014/main" id="{A62F6F47-A058-4AE3-B317-C0BB1F423202}"/>
                </a:ext>
              </a:extLst>
            </p:cNvPr>
            <p:cNvSpPr/>
            <p:nvPr/>
          </p:nvSpPr>
          <p:spPr>
            <a:xfrm>
              <a:off x="2625785" y="5444041"/>
              <a:ext cx="192625" cy="1392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4" name="Arrow: Down 33">
            <a:extLst>
              <a:ext uri="{FF2B5EF4-FFF2-40B4-BE49-F238E27FC236}">
                <a16:creationId xmlns:a16="http://schemas.microsoft.com/office/drawing/2014/main" id="{769ECB0C-3944-4881-8739-54F196C765DD}"/>
              </a:ext>
            </a:extLst>
          </p:cNvPr>
          <p:cNvSpPr/>
          <p:nvPr/>
        </p:nvSpPr>
        <p:spPr>
          <a:xfrm rot="16200000">
            <a:off x="5594581" y="3608657"/>
            <a:ext cx="529971" cy="448488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a16="http://schemas.microsoft.com/office/drawing/2014/main" id="{45A01ECC-0776-4431-9B5F-E6145A8EF4A3}"/>
              </a:ext>
            </a:extLst>
          </p:cNvPr>
          <p:cNvSpPr/>
          <p:nvPr/>
        </p:nvSpPr>
        <p:spPr>
          <a:xfrm rot="16200000">
            <a:off x="3506640" y="4687815"/>
            <a:ext cx="254726" cy="23707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D94587D9-AF8F-4738-9471-2F0FD1BDB10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16992" y="3268087"/>
            <a:ext cx="4112749" cy="2086899"/>
          </a:xfrm>
          <a:prstGeom prst="rect">
            <a:avLst/>
          </a:prstGeom>
          <a:noFill/>
          <a:extLst>
            <a:ext uri="{909E8E84-426E-40DD-AFC4-6F175D3DCCD1}">
              <a14:hiddenFill xmlns:a14="http://schemas.microsoft.com/office/drawing/2010/main">
                <a:solidFill>
                  <a:srgbClr val="FFFFFF"/>
                </a:solidFill>
              </a14:hiddenFill>
            </a:ext>
          </a:extLst>
        </p:spPr>
      </p:pic>
      <p:sp>
        <p:nvSpPr>
          <p:cNvPr id="39" name="Oval 38">
            <a:extLst>
              <a:ext uri="{FF2B5EF4-FFF2-40B4-BE49-F238E27FC236}">
                <a16:creationId xmlns:a16="http://schemas.microsoft.com/office/drawing/2014/main" id="{3D3B7CE8-4B25-48E6-B62D-1B217F9229D6}"/>
              </a:ext>
            </a:extLst>
          </p:cNvPr>
          <p:cNvSpPr/>
          <p:nvPr/>
        </p:nvSpPr>
        <p:spPr>
          <a:xfrm>
            <a:off x="7761615" y="3032478"/>
            <a:ext cx="4225258" cy="2580510"/>
          </a:xfrm>
          <a:prstGeom prst="ellipse">
            <a:avLst/>
          </a:prstGeom>
          <a:noFill/>
          <a:ln w="142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09F59452-7AC6-453D-B3ED-22337A2581B6}"/>
              </a:ext>
            </a:extLst>
          </p:cNvPr>
          <p:cNvSpPr txBox="1"/>
          <p:nvPr/>
        </p:nvSpPr>
        <p:spPr>
          <a:xfrm>
            <a:off x="8211772" y="5484825"/>
            <a:ext cx="3465885" cy="646331"/>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pPr algn="ctr"/>
            <a:r>
              <a:rPr lang="en-US" dirty="0"/>
              <a:t>Global Safe Sample Distribution for</a:t>
            </a:r>
          </a:p>
          <a:p>
            <a:pPr algn="ctr"/>
            <a:r>
              <a:rPr lang="en-US" dirty="0"/>
              <a:t>Earth-based Science Investigations</a:t>
            </a:r>
          </a:p>
        </p:txBody>
      </p:sp>
      <p:sp>
        <p:nvSpPr>
          <p:cNvPr id="37" name="TextBox 36">
            <a:extLst>
              <a:ext uri="{FF2B5EF4-FFF2-40B4-BE49-F238E27FC236}">
                <a16:creationId xmlns:a16="http://schemas.microsoft.com/office/drawing/2014/main" id="{58D1D52B-0D06-434E-BD2A-3C2756E9A72B}"/>
              </a:ext>
            </a:extLst>
          </p:cNvPr>
          <p:cNvSpPr txBox="1"/>
          <p:nvPr/>
        </p:nvSpPr>
        <p:spPr>
          <a:xfrm>
            <a:off x="4024244" y="4332383"/>
            <a:ext cx="2719885"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t>Sample Safety Assessment, Preliminary Examination, and/or Select Early Science</a:t>
            </a:r>
          </a:p>
        </p:txBody>
      </p:sp>
      <p:sp>
        <p:nvSpPr>
          <p:cNvPr id="41" name="Content Placeholder 2">
            <a:extLst>
              <a:ext uri="{FF2B5EF4-FFF2-40B4-BE49-F238E27FC236}">
                <a16:creationId xmlns:a16="http://schemas.microsoft.com/office/drawing/2014/main" id="{18979DA1-5573-4A63-BBAB-6774C6014F34}"/>
              </a:ext>
            </a:extLst>
          </p:cNvPr>
          <p:cNvSpPr txBox="1">
            <a:spLocks/>
          </p:cNvSpPr>
          <p:nvPr/>
        </p:nvSpPr>
        <p:spPr>
          <a:xfrm>
            <a:off x="4024244" y="1306686"/>
            <a:ext cx="6314800" cy="1594421"/>
          </a:xfrm>
          <a:prstGeom prst="roundRect">
            <a:avLst/>
          </a:prstGeom>
          <a:solidFill>
            <a:schemeClr val="accent5">
              <a:lumMod val="40000"/>
              <a:lumOff val="60000"/>
            </a:schemeClr>
          </a:solidFill>
          <a:ln w="57150">
            <a:solidFill>
              <a:schemeClr val="accent3">
                <a:lumMod val="60000"/>
                <a:lumOff val="40000"/>
              </a:schemeClr>
            </a:solidFill>
          </a:ln>
        </p:spPr>
        <p:txBody>
          <a:bodyPr vert="horz" lIns="91440" tIns="45720" rIns="91440" bIns="45720" rtlCol="0" anchor="t">
            <a:normAutofit fontScale="92500" lnSpcReduction="1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61951" indent="-234945" algn="l" defTabSz="914377"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6873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914377" indent="-228594" algn="l" defTabSz="914377"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914377" indent="-228594" algn="l" defTabSz="914377"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2400" dirty="0">
                <a:solidFill>
                  <a:schemeClr val="bg1"/>
                </a:solidFill>
              </a:rPr>
              <a:t>Provide High-Containment &amp; Contamination Control </a:t>
            </a:r>
          </a:p>
          <a:p>
            <a:pPr marL="0" indent="0" algn="ctr">
              <a:lnSpc>
                <a:spcPct val="110000"/>
              </a:lnSpc>
              <a:spcBef>
                <a:spcPts val="0"/>
              </a:spcBef>
              <a:buNone/>
            </a:pPr>
            <a:r>
              <a:rPr lang="en-US" sz="2400" dirty="0">
                <a:solidFill>
                  <a:schemeClr val="bg1"/>
                </a:solidFill>
              </a:rPr>
              <a:t>Accommodate highest priority instrumentation</a:t>
            </a:r>
          </a:p>
          <a:p>
            <a:pPr marL="0" indent="0" algn="ctr">
              <a:lnSpc>
                <a:spcPct val="110000"/>
              </a:lnSpc>
              <a:spcBef>
                <a:spcPts val="0"/>
              </a:spcBef>
              <a:buNone/>
            </a:pPr>
            <a:r>
              <a:rPr lang="en-US" sz="2400" dirty="0">
                <a:solidFill>
                  <a:schemeClr val="bg1"/>
                </a:solidFill>
              </a:rPr>
              <a:t>Fully operational by sample arrival</a:t>
            </a:r>
          </a:p>
          <a:p>
            <a:pPr marL="0" indent="0" algn="ctr">
              <a:lnSpc>
                <a:spcPct val="110000"/>
              </a:lnSpc>
              <a:spcBef>
                <a:spcPts val="0"/>
              </a:spcBef>
              <a:buNone/>
            </a:pPr>
            <a:r>
              <a:rPr lang="en-US" sz="2400" dirty="0">
                <a:solidFill>
                  <a:schemeClr val="bg1"/>
                </a:solidFill>
              </a:rPr>
              <a:t>Enable rapid of release of samples</a:t>
            </a:r>
            <a:endParaRPr lang="en-US" sz="2400" dirty="0">
              <a:solidFill>
                <a:schemeClr val="bg1"/>
              </a:solidFill>
              <a:cs typeface="Calibri"/>
            </a:endParaRPr>
          </a:p>
        </p:txBody>
      </p:sp>
      <p:sp>
        <p:nvSpPr>
          <p:cNvPr id="3" name="Rectangle: Rounded Corners 2">
            <a:extLst>
              <a:ext uri="{FF2B5EF4-FFF2-40B4-BE49-F238E27FC236}">
                <a16:creationId xmlns:a16="http://schemas.microsoft.com/office/drawing/2014/main" id="{51BF74E2-9A9F-70E6-8FD8-384EB8493D2F}"/>
              </a:ext>
            </a:extLst>
          </p:cNvPr>
          <p:cNvSpPr/>
          <p:nvPr/>
        </p:nvSpPr>
        <p:spPr>
          <a:xfrm>
            <a:off x="559468" y="1028701"/>
            <a:ext cx="3320716" cy="4364488"/>
          </a:xfrm>
          <a:prstGeom prst="roundRect">
            <a:avLst/>
          </a:prstGeom>
          <a:noFill/>
          <a:ln w="571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30BB7D0-5E24-3EAC-B7BE-6890F00B5CBB}"/>
              </a:ext>
            </a:extLst>
          </p:cNvPr>
          <p:cNvSpPr txBox="1"/>
          <p:nvPr/>
        </p:nvSpPr>
        <p:spPr>
          <a:xfrm>
            <a:off x="3973365" y="3013013"/>
            <a:ext cx="2492990" cy="400110"/>
          </a:xfrm>
          <a:prstGeom prst="rect">
            <a:avLst/>
          </a:prstGeom>
          <a:noFill/>
          <a:ln>
            <a:noFill/>
          </a:ln>
        </p:spPr>
        <p:txBody>
          <a:bodyPr wrap="none" rtlCol="0">
            <a:spAutoFit/>
          </a:bodyPr>
          <a:lstStyle/>
          <a:p>
            <a:r>
              <a:rPr lang="en-US" sz="2000" b="1" dirty="0">
                <a:solidFill>
                  <a:schemeClr val="accent3">
                    <a:lumMod val="40000"/>
                    <a:lumOff val="60000"/>
                  </a:schemeClr>
                </a:solidFill>
              </a:rPr>
              <a:t>Curation led activities</a:t>
            </a:r>
          </a:p>
        </p:txBody>
      </p:sp>
      <p:sp>
        <p:nvSpPr>
          <p:cNvPr id="7" name="Rectangle: Rounded Corners 6">
            <a:extLst>
              <a:ext uri="{FF2B5EF4-FFF2-40B4-BE49-F238E27FC236}">
                <a16:creationId xmlns:a16="http://schemas.microsoft.com/office/drawing/2014/main" id="{C7F3D431-FF94-B309-5B2F-4011E1E5AAFC}"/>
              </a:ext>
            </a:extLst>
          </p:cNvPr>
          <p:cNvSpPr/>
          <p:nvPr/>
        </p:nvSpPr>
        <p:spPr>
          <a:xfrm>
            <a:off x="3515467" y="5393188"/>
            <a:ext cx="8317591" cy="964230"/>
          </a:xfrm>
          <a:prstGeom prst="roundRect">
            <a:avLst/>
          </a:prstGeom>
          <a:noFill/>
          <a:ln w="571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87BC72BD-385C-4E2E-C3DA-A1F3DCF8EF92}"/>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956556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97598-CDAA-4BBD-B6F1-22BA2008B02C}"/>
              </a:ext>
            </a:extLst>
          </p:cNvPr>
          <p:cNvSpPr>
            <a:spLocks noGrp="1"/>
          </p:cNvSpPr>
          <p:nvPr>
            <p:ph type="title"/>
          </p:nvPr>
        </p:nvSpPr>
        <p:spPr/>
        <p:txBody>
          <a:bodyPr/>
          <a:lstStyle/>
          <a:p>
            <a:r>
              <a:rPr lang="en-US" dirty="0"/>
              <a:t>Highlight of Overarching Considerations for the SRF</a:t>
            </a:r>
          </a:p>
        </p:txBody>
      </p:sp>
      <p:sp>
        <p:nvSpPr>
          <p:cNvPr id="3" name="Content Placeholder 2">
            <a:extLst>
              <a:ext uri="{FF2B5EF4-FFF2-40B4-BE49-F238E27FC236}">
                <a16:creationId xmlns:a16="http://schemas.microsoft.com/office/drawing/2014/main" id="{F53D9FE7-F7EC-4A7E-9484-B79ED8904876}"/>
              </a:ext>
            </a:extLst>
          </p:cNvPr>
          <p:cNvSpPr>
            <a:spLocks noGrp="1"/>
          </p:cNvSpPr>
          <p:nvPr>
            <p:ph idx="1"/>
          </p:nvPr>
        </p:nvSpPr>
        <p:spPr>
          <a:xfrm>
            <a:off x="1184366" y="1188720"/>
            <a:ext cx="9840685" cy="5394960"/>
          </a:xfrm>
        </p:spPr>
        <p:txBody>
          <a:bodyPr>
            <a:normAutofit fontScale="55000" lnSpcReduction="20000"/>
          </a:bodyPr>
          <a:lstStyle/>
          <a:p>
            <a:pPr marL="0" indent="0" algn="ctr">
              <a:buNone/>
            </a:pPr>
            <a:endParaRPr lang="en-US" dirty="0"/>
          </a:p>
          <a:p>
            <a:pPr marL="0" indent="0" algn="ctr">
              <a:buNone/>
            </a:pPr>
            <a:r>
              <a:rPr lang="en-US" dirty="0"/>
              <a:t>Structural Constraints</a:t>
            </a:r>
          </a:p>
          <a:p>
            <a:pPr marL="0" indent="0" algn="ctr">
              <a:buNone/>
            </a:pPr>
            <a:r>
              <a:rPr lang="en-US" dirty="0"/>
              <a:t>Personnel Safety</a:t>
            </a:r>
          </a:p>
          <a:p>
            <a:pPr marL="0" indent="0" algn="ctr">
              <a:buNone/>
            </a:pPr>
            <a:r>
              <a:rPr lang="en-US" dirty="0"/>
              <a:t>PP Requirements</a:t>
            </a:r>
          </a:p>
          <a:p>
            <a:pPr marL="0" indent="0" algn="ctr">
              <a:buNone/>
            </a:pPr>
            <a:r>
              <a:rPr lang="en-US" dirty="0"/>
              <a:t>CC Requirements</a:t>
            </a:r>
          </a:p>
          <a:p>
            <a:pPr marL="0" indent="0" algn="ctr">
              <a:buNone/>
            </a:pPr>
            <a:r>
              <a:rPr lang="en-US" dirty="0"/>
              <a:t>Preliminary Examination Requirements</a:t>
            </a:r>
          </a:p>
          <a:p>
            <a:pPr marL="0" indent="0" algn="ctr">
              <a:buNone/>
            </a:pPr>
            <a:r>
              <a:rPr lang="en-US" dirty="0"/>
              <a:t>Science Requirements</a:t>
            </a:r>
          </a:p>
          <a:p>
            <a:pPr marL="0" indent="0" algn="ctr">
              <a:buNone/>
            </a:pPr>
            <a:r>
              <a:rPr lang="en-US" dirty="0"/>
              <a:t>Construction Timeline</a:t>
            </a:r>
          </a:p>
          <a:p>
            <a:pPr marL="0" indent="0" algn="ctr">
              <a:buNone/>
            </a:pPr>
            <a:r>
              <a:rPr lang="en-US" dirty="0"/>
              <a:t>Operational Timeline</a:t>
            </a:r>
          </a:p>
          <a:p>
            <a:pPr marL="0" indent="0" algn="ctr">
              <a:buNone/>
            </a:pPr>
            <a:r>
              <a:rPr lang="en-US" dirty="0"/>
              <a:t>Adaptability to Changing Needs</a:t>
            </a:r>
          </a:p>
          <a:p>
            <a:pPr marL="0" indent="0" algn="ctr">
              <a:buNone/>
            </a:pPr>
            <a:r>
              <a:rPr lang="en-US" dirty="0"/>
              <a:t>Facility Fair Use/Access to Samples</a:t>
            </a:r>
          </a:p>
          <a:p>
            <a:pPr marL="0" indent="0" algn="ctr">
              <a:buNone/>
            </a:pPr>
            <a:r>
              <a:rPr lang="en-US" dirty="0"/>
              <a:t>Partnership/Reutilization Opportunities</a:t>
            </a:r>
          </a:p>
          <a:p>
            <a:pPr marL="0" indent="0" algn="ctr">
              <a:buNone/>
            </a:pPr>
            <a:r>
              <a:rPr lang="en-US" dirty="0"/>
              <a:t>Cost Effectiveness (short and long-term)</a:t>
            </a:r>
          </a:p>
          <a:p>
            <a:pPr marL="0" indent="0" algn="ctr">
              <a:buNone/>
            </a:pPr>
            <a:r>
              <a:rPr lang="en-US" dirty="0"/>
              <a:t>Pristine Sample Conservation</a:t>
            </a:r>
          </a:p>
          <a:p>
            <a:pPr marL="0" indent="0" algn="ctr">
              <a:buNone/>
            </a:pPr>
            <a:endParaRPr lang="en-US" dirty="0"/>
          </a:p>
          <a:p>
            <a:pPr marL="0" indent="0" algn="ctr">
              <a:buNone/>
            </a:pPr>
            <a:r>
              <a:rPr lang="en-US" sz="2900" b="0" i="1" u="none" strike="noStrike" baseline="0" dirty="0">
                <a:solidFill>
                  <a:schemeClr val="bg2">
                    <a:lumMod val="40000"/>
                    <a:lumOff val="60000"/>
                  </a:schemeClr>
                </a:solidFill>
                <a:latin typeface="Calibri" panose="020F0502020204030204" pitchFamily="34" charset="0"/>
              </a:rPr>
              <a:t>Upon completion of the assessment studies, the preferred modality and refined requirements would be utilized for site-specific design but will not be finalized until NASA’s completion of the National Environmental Policy Act (NEPA) process.</a:t>
            </a:r>
            <a:endParaRPr lang="en-US" sz="2900" dirty="0"/>
          </a:p>
        </p:txBody>
      </p:sp>
      <p:sp>
        <p:nvSpPr>
          <p:cNvPr id="4" name="Slide Number Placeholder 3">
            <a:extLst>
              <a:ext uri="{FF2B5EF4-FFF2-40B4-BE49-F238E27FC236}">
                <a16:creationId xmlns:a16="http://schemas.microsoft.com/office/drawing/2014/main" id="{053459C7-6749-42A1-B501-94C63990B87D}"/>
              </a:ext>
            </a:extLst>
          </p:cNvPr>
          <p:cNvSpPr>
            <a:spLocks noGrp="1"/>
          </p:cNvSpPr>
          <p:nvPr>
            <p:ph type="sldNum" sz="quarter" idx="11"/>
          </p:nvPr>
        </p:nvSpPr>
        <p:spPr/>
        <p:txBody>
          <a:bodyPr/>
          <a:lstStyle/>
          <a:p>
            <a:fld id="{C3F5E514-38EB-4262-A95F-03E9BD4E668F}" type="slidenum">
              <a:rPr lang="en-US" smtClean="0"/>
              <a:pPr/>
              <a:t>16</a:t>
            </a:fld>
            <a:endParaRPr lang="en-US"/>
          </a:p>
        </p:txBody>
      </p:sp>
      <p:grpSp>
        <p:nvGrpSpPr>
          <p:cNvPr id="5" name="Group 4">
            <a:extLst>
              <a:ext uri="{FF2B5EF4-FFF2-40B4-BE49-F238E27FC236}">
                <a16:creationId xmlns:a16="http://schemas.microsoft.com/office/drawing/2014/main" id="{8FDD2BFF-8F11-42BA-AF31-6E51BB2A21BD}"/>
              </a:ext>
            </a:extLst>
          </p:cNvPr>
          <p:cNvGrpSpPr/>
          <p:nvPr/>
        </p:nvGrpSpPr>
        <p:grpSpPr>
          <a:xfrm>
            <a:off x="8757407" y="2152361"/>
            <a:ext cx="2546628" cy="1669107"/>
            <a:chOff x="8739990" y="2129225"/>
            <a:chExt cx="2546628" cy="1669107"/>
          </a:xfrm>
        </p:grpSpPr>
        <p:sp>
          <p:nvSpPr>
            <p:cNvPr id="8" name="Isosceles Triangle 7">
              <a:extLst>
                <a:ext uri="{FF2B5EF4-FFF2-40B4-BE49-F238E27FC236}">
                  <a16:creationId xmlns:a16="http://schemas.microsoft.com/office/drawing/2014/main" id="{D217093E-60F3-4140-931B-042C3EC4E834}"/>
                </a:ext>
              </a:extLst>
            </p:cNvPr>
            <p:cNvSpPr/>
            <p:nvPr/>
          </p:nvSpPr>
          <p:spPr>
            <a:xfrm>
              <a:off x="9243264" y="2129225"/>
              <a:ext cx="1574074" cy="12997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48B4E4E-55FB-4F88-82C9-8E04B4F9C895}"/>
                </a:ext>
              </a:extLst>
            </p:cNvPr>
            <p:cNvSpPr txBox="1"/>
            <p:nvPr/>
          </p:nvSpPr>
          <p:spPr>
            <a:xfrm>
              <a:off x="8739990" y="2584556"/>
              <a:ext cx="657551" cy="369332"/>
            </a:xfrm>
            <a:prstGeom prst="rect">
              <a:avLst/>
            </a:prstGeom>
            <a:noFill/>
          </p:spPr>
          <p:txBody>
            <a:bodyPr wrap="none" lIns="91440" tIns="45720" rIns="91440" bIns="45720" rtlCol="0" anchor="t">
              <a:spAutoFit/>
            </a:bodyPr>
            <a:lstStyle/>
            <a:p>
              <a:pPr algn="ctr"/>
              <a:r>
                <a:rPr lang="en-US" b="1" dirty="0"/>
                <a:t>Time</a:t>
              </a:r>
              <a:endParaRPr lang="en-US" sz="1400" i="1" dirty="0">
                <a:cs typeface="Calibri" panose="020F0502020204030204"/>
              </a:endParaRPr>
            </a:p>
          </p:txBody>
        </p:sp>
        <p:sp>
          <p:nvSpPr>
            <p:cNvPr id="12" name="TextBox 11">
              <a:extLst>
                <a:ext uri="{FF2B5EF4-FFF2-40B4-BE49-F238E27FC236}">
                  <a16:creationId xmlns:a16="http://schemas.microsoft.com/office/drawing/2014/main" id="{AF9F204B-0320-4FEB-AB40-98723E741034}"/>
                </a:ext>
              </a:extLst>
            </p:cNvPr>
            <p:cNvSpPr txBox="1"/>
            <p:nvPr/>
          </p:nvSpPr>
          <p:spPr>
            <a:xfrm>
              <a:off x="9502247" y="3429000"/>
              <a:ext cx="1138453" cy="369332"/>
            </a:xfrm>
            <a:prstGeom prst="rect">
              <a:avLst/>
            </a:prstGeom>
            <a:noFill/>
          </p:spPr>
          <p:txBody>
            <a:bodyPr wrap="none" lIns="91440" tIns="45720" rIns="91440" bIns="45720" rtlCol="0" anchor="t">
              <a:spAutoFit/>
            </a:bodyPr>
            <a:lstStyle/>
            <a:p>
              <a:pPr algn="ctr"/>
              <a:r>
                <a:rPr lang="en-US" b="1" dirty="0"/>
                <a:t>Capability</a:t>
              </a:r>
              <a:endParaRPr lang="en-US" sz="1400" dirty="0"/>
            </a:p>
          </p:txBody>
        </p:sp>
        <p:sp>
          <p:nvSpPr>
            <p:cNvPr id="13" name="TextBox 12">
              <a:extLst>
                <a:ext uri="{FF2B5EF4-FFF2-40B4-BE49-F238E27FC236}">
                  <a16:creationId xmlns:a16="http://schemas.microsoft.com/office/drawing/2014/main" id="{E556E5EF-AEF9-414C-B680-CB054D0EFCAF}"/>
                </a:ext>
              </a:extLst>
            </p:cNvPr>
            <p:cNvSpPr txBox="1"/>
            <p:nvPr/>
          </p:nvSpPr>
          <p:spPr>
            <a:xfrm>
              <a:off x="10687736" y="2594446"/>
              <a:ext cx="598882" cy="369332"/>
            </a:xfrm>
            <a:prstGeom prst="rect">
              <a:avLst/>
            </a:prstGeom>
            <a:noFill/>
          </p:spPr>
          <p:txBody>
            <a:bodyPr wrap="none" lIns="91440" tIns="45720" rIns="91440" bIns="45720" rtlCol="0" anchor="t">
              <a:spAutoFit/>
            </a:bodyPr>
            <a:lstStyle/>
            <a:p>
              <a:pPr algn="ctr"/>
              <a:r>
                <a:rPr lang="en-US" b="1" dirty="0"/>
                <a:t>Cost</a:t>
              </a:r>
              <a:endParaRPr lang="en-US" dirty="0">
                <a:cs typeface="Calibri"/>
              </a:endParaRPr>
            </a:p>
          </p:txBody>
        </p:sp>
        <p:sp>
          <p:nvSpPr>
            <p:cNvPr id="14" name="TextBox 13">
              <a:extLst>
                <a:ext uri="{FF2B5EF4-FFF2-40B4-BE49-F238E27FC236}">
                  <a16:creationId xmlns:a16="http://schemas.microsoft.com/office/drawing/2014/main" id="{F349113D-BC4A-4088-A42A-37B15830282A}"/>
                </a:ext>
              </a:extLst>
            </p:cNvPr>
            <p:cNvSpPr txBox="1"/>
            <p:nvPr/>
          </p:nvSpPr>
          <p:spPr>
            <a:xfrm>
              <a:off x="9413103" y="2856442"/>
              <a:ext cx="1240724" cy="523220"/>
            </a:xfrm>
            <a:prstGeom prst="rect">
              <a:avLst/>
            </a:prstGeom>
            <a:noFill/>
          </p:spPr>
          <p:txBody>
            <a:bodyPr wrap="none" rtlCol="0">
              <a:spAutoFit/>
            </a:bodyPr>
            <a:lstStyle/>
            <a:p>
              <a:pPr algn="ctr"/>
              <a:r>
                <a:rPr lang="en-US" sz="1400" b="1" i="1"/>
                <a:t>Balancing</a:t>
              </a:r>
            </a:p>
            <a:p>
              <a:pPr algn="ctr"/>
              <a:r>
                <a:rPr lang="en-US" sz="1400" b="1" i="1"/>
                <a:t>Risks/Benefits</a:t>
              </a:r>
              <a:endParaRPr lang="en-US" sz="1400" i="1"/>
            </a:p>
          </p:txBody>
        </p:sp>
      </p:grpSp>
      <p:sp>
        <p:nvSpPr>
          <p:cNvPr id="6" name="TextBox 5">
            <a:extLst>
              <a:ext uri="{FF2B5EF4-FFF2-40B4-BE49-F238E27FC236}">
                <a16:creationId xmlns:a16="http://schemas.microsoft.com/office/drawing/2014/main" id="{319A4603-AC12-54EA-B645-4F4E667AAE1C}"/>
              </a:ext>
            </a:extLst>
          </p:cNvPr>
          <p:cNvSpPr txBox="1"/>
          <p:nvPr/>
        </p:nvSpPr>
        <p:spPr>
          <a:xfrm>
            <a:off x="457201" y="1872349"/>
            <a:ext cx="2977394" cy="1169551"/>
          </a:xfrm>
          <a:prstGeom prst="rect">
            <a:avLst/>
          </a:prstGeom>
          <a:noFill/>
        </p:spPr>
        <p:txBody>
          <a:bodyPr wrap="square" rtlCol="0">
            <a:spAutoFit/>
          </a:bodyPr>
          <a:lstStyle/>
          <a:p>
            <a:pPr algn="ctr"/>
            <a:r>
              <a:rPr lang="en-US" sz="1400" b="1" u="sng" dirty="0">
                <a:solidFill>
                  <a:schemeClr val="accent5"/>
                </a:solidFill>
              </a:rPr>
              <a:t>Mars Sample Receiving Facility (SRF) Assessment Study (MSAS) – </a:t>
            </a:r>
          </a:p>
          <a:p>
            <a:pPr algn="ctr"/>
            <a:r>
              <a:rPr lang="en-US" sz="1400" dirty="0">
                <a:solidFill>
                  <a:schemeClr val="accent5"/>
                </a:solidFill>
              </a:rPr>
              <a:t>Assess the utilization of 4 modality options and accommodation potentialities</a:t>
            </a:r>
            <a:endParaRPr lang="en-US" sz="1400" dirty="0">
              <a:solidFill>
                <a:schemeClr val="accent5"/>
              </a:solidFill>
              <a:cs typeface="Calibri" panose="020F0502020204030204"/>
            </a:endParaRPr>
          </a:p>
        </p:txBody>
      </p:sp>
      <p:sp>
        <p:nvSpPr>
          <p:cNvPr id="11" name="TextBox 10">
            <a:extLst>
              <a:ext uri="{FF2B5EF4-FFF2-40B4-BE49-F238E27FC236}">
                <a16:creationId xmlns:a16="http://schemas.microsoft.com/office/drawing/2014/main" id="{DE0B3263-C5CA-A7CE-342B-E1007CB7A9C3}"/>
              </a:ext>
            </a:extLst>
          </p:cNvPr>
          <p:cNvSpPr txBox="1"/>
          <p:nvPr/>
        </p:nvSpPr>
        <p:spPr>
          <a:xfrm>
            <a:off x="457201" y="3224481"/>
            <a:ext cx="2977394" cy="1169551"/>
          </a:xfrm>
          <a:prstGeom prst="rect">
            <a:avLst/>
          </a:prstGeom>
          <a:noFill/>
        </p:spPr>
        <p:txBody>
          <a:bodyPr wrap="square" rtlCol="0">
            <a:spAutoFit/>
          </a:bodyPr>
          <a:lstStyle/>
          <a:p>
            <a:pPr algn="ctr"/>
            <a:r>
              <a:rPr lang="en-US" sz="1400" b="1" u="sng" dirty="0">
                <a:solidFill>
                  <a:schemeClr val="accent5"/>
                </a:solidFill>
                <a:effectLst/>
                <a:ea typeface="Calibri" panose="020F0502020204030204" pitchFamily="34" charset="0"/>
              </a:rPr>
              <a:t>European Extraterrestrial Sample Infrastructure (EETSI) System Study –</a:t>
            </a:r>
          </a:p>
          <a:p>
            <a:pPr algn="ctr"/>
            <a:r>
              <a:rPr lang="en-GB" sz="1400" dirty="0">
                <a:solidFill>
                  <a:schemeClr val="accent5"/>
                </a:solidFill>
                <a:effectLst/>
                <a:latin typeface="Calibri" panose="020F0502020204030204" pitchFamily="34" charset="0"/>
                <a:ea typeface="Calibri" panose="020F0502020204030204" pitchFamily="34" charset="0"/>
              </a:rPr>
              <a:t>Delivers preliminary designs, costs, and schedules for a new traditional fixed SRF and SCF</a:t>
            </a:r>
            <a:endParaRPr lang="en-US" sz="1400" dirty="0">
              <a:solidFill>
                <a:schemeClr val="accent5"/>
              </a:solidFill>
              <a:cs typeface="Calibri" panose="020F0502020204030204"/>
            </a:endParaRPr>
          </a:p>
        </p:txBody>
      </p:sp>
      <p:sp>
        <p:nvSpPr>
          <p:cNvPr id="15" name="Footer Placeholder 3">
            <a:extLst>
              <a:ext uri="{FF2B5EF4-FFF2-40B4-BE49-F238E27FC236}">
                <a16:creationId xmlns:a16="http://schemas.microsoft.com/office/drawing/2014/main" id="{42945250-6C2A-0BEF-E7CD-9D83BD7A2B16}"/>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2194993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D830D-F8F2-4FFB-B118-9ABDCA302DC5}"/>
              </a:ext>
            </a:extLst>
          </p:cNvPr>
          <p:cNvSpPr>
            <a:spLocks noGrp="1"/>
          </p:cNvSpPr>
          <p:nvPr>
            <p:ph type="title"/>
          </p:nvPr>
        </p:nvSpPr>
        <p:spPr>
          <a:xfrm>
            <a:off x="457200" y="182880"/>
            <a:ext cx="10672354" cy="731520"/>
          </a:xfrm>
        </p:spPr>
        <p:txBody>
          <a:bodyPr>
            <a:normAutofit/>
          </a:bodyPr>
          <a:lstStyle/>
          <a:p>
            <a:r>
              <a:rPr lang="en-US" dirty="0"/>
              <a:t>Apollo Lunar Receiving Lab</a:t>
            </a:r>
          </a:p>
        </p:txBody>
      </p:sp>
      <p:sp>
        <p:nvSpPr>
          <p:cNvPr id="4" name="Slide Number Placeholder 3">
            <a:extLst>
              <a:ext uri="{FF2B5EF4-FFF2-40B4-BE49-F238E27FC236}">
                <a16:creationId xmlns:a16="http://schemas.microsoft.com/office/drawing/2014/main" id="{C25E7A71-FDF5-4206-8F3A-2579DA4C86A2}"/>
              </a:ext>
            </a:extLst>
          </p:cNvPr>
          <p:cNvSpPr>
            <a:spLocks noGrp="1"/>
          </p:cNvSpPr>
          <p:nvPr>
            <p:ph type="sldNum" sz="quarter" idx="11"/>
          </p:nvPr>
        </p:nvSpPr>
        <p:spPr/>
        <p:txBody>
          <a:bodyPr/>
          <a:lstStyle/>
          <a:p>
            <a:fld id="{C3F5E514-38EB-4262-A95F-03E9BD4E668F}" type="slidenum">
              <a:rPr lang="en-US" smtClean="0"/>
              <a:pPr/>
              <a:t>17</a:t>
            </a:fld>
            <a:endParaRPr lang="en-US"/>
          </a:p>
        </p:txBody>
      </p:sp>
      <p:grpSp>
        <p:nvGrpSpPr>
          <p:cNvPr id="33" name="Group 32">
            <a:extLst>
              <a:ext uri="{FF2B5EF4-FFF2-40B4-BE49-F238E27FC236}">
                <a16:creationId xmlns:a16="http://schemas.microsoft.com/office/drawing/2014/main" id="{F5569431-5DC2-48B7-BEAA-203D5E2F2DDE}"/>
              </a:ext>
            </a:extLst>
          </p:cNvPr>
          <p:cNvGrpSpPr/>
          <p:nvPr/>
        </p:nvGrpSpPr>
        <p:grpSpPr>
          <a:xfrm>
            <a:off x="154400" y="1464186"/>
            <a:ext cx="5985276" cy="4393237"/>
            <a:chOff x="156637" y="1263018"/>
            <a:chExt cx="5985276" cy="4393237"/>
          </a:xfrm>
        </p:grpSpPr>
        <p:grpSp>
          <p:nvGrpSpPr>
            <p:cNvPr id="26" name="Group 25">
              <a:extLst>
                <a:ext uri="{FF2B5EF4-FFF2-40B4-BE49-F238E27FC236}">
                  <a16:creationId xmlns:a16="http://schemas.microsoft.com/office/drawing/2014/main" id="{A75E6456-448B-4517-A104-DEAA86F0BF58}"/>
                </a:ext>
              </a:extLst>
            </p:cNvPr>
            <p:cNvGrpSpPr/>
            <p:nvPr/>
          </p:nvGrpSpPr>
          <p:grpSpPr>
            <a:xfrm>
              <a:off x="156637" y="1263018"/>
              <a:ext cx="5985276" cy="4393237"/>
              <a:chOff x="6968506" y="2005248"/>
              <a:chExt cx="4691902" cy="3443891"/>
            </a:xfrm>
          </p:grpSpPr>
          <p:pic>
            <p:nvPicPr>
              <p:cNvPr id="27" name="Picture 26">
                <a:extLst>
                  <a:ext uri="{FF2B5EF4-FFF2-40B4-BE49-F238E27FC236}">
                    <a16:creationId xmlns:a16="http://schemas.microsoft.com/office/drawing/2014/main" id="{1F93FAD2-566E-4E11-BE95-F7DA7850D2A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5653" t="19026" r="23268" b="14708"/>
              <a:stretch/>
            </p:blipFill>
            <p:spPr>
              <a:xfrm>
                <a:off x="6993352" y="2005248"/>
                <a:ext cx="4667056" cy="3383659"/>
              </a:xfrm>
              <a:prstGeom prst="rect">
                <a:avLst/>
              </a:prstGeom>
            </p:spPr>
          </p:pic>
          <p:sp>
            <p:nvSpPr>
              <p:cNvPr id="28" name="TextBox 27">
                <a:extLst>
                  <a:ext uri="{FF2B5EF4-FFF2-40B4-BE49-F238E27FC236}">
                    <a16:creationId xmlns:a16="http://schemas.microsoft.com/office/drawing/2014/main" id="{CD92A74B-6CE6-4254-8A61-49B20712D4A7}"/>
                  </a:ext>
                </a:extLst>
              </p:cNvPr>
              <p:cNvSpPr txBox="1"/>
              <p:nvPr/>
            </p:nvSpPr>
            <p:spPr>
              <a:xfrm>
                <a:off x="6968506" y="5129361"/>
                <a:ext cx="2298356" cy="319778"/>
              </a:xfrm>
              <a:prstGeom prst="rect">
                <a:avLst/>
              </a:prstGeom>
              <a:noFill/>
            </p:spPr>
            <p:txBody>
              <a:bodyPr wrap="square" rtlCol="0">
                <a:spAutoFit/>
              </a:bodyPr>
              <a:lstStyle/>
              <a:p>
                <a:r>
                  <a:rPr lang="en-US" b="1" dirty="0"/>
                  <a:t>1967 Site Aerial Photo</a:t>
                </a:r>
              </a:p>
            </p:txBody>
          </p:sp>
          <p:sp>
            <p:nvSpPr>
              <p:cNvPr id="29" name="TextBox 28">
                <a:extLst>
                  <a:ext uri="{FF2B5EF4-FFF2-40B4-BE49-F238E27FC236}">
                    <a16:creationId xmlns:a16="http://schemas.microsoft.com/office/drawing/2014/main" id="{E4B5451E-EE65-4BC7-B787-FF6383261A1B}"/>
                  </a:ext>
                </a:extLst>
              </p:cNvPr>
              <p:cNvSpPr txBox="1"/>
              <p:nvPr/>
            </p:nvSpPr>
            <p:spPr>
              <a:xfrm>
                <a:off x="7030175" y="4297510"/>
                <a:ext cx="347889" cy="217142"/>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1200" dirty="0"/>
                  <a:t>B31</a:t>
                </a:r>
              </a:p>
            </p:txBody>
          </p:sp>
          <p:sp>
            <p:nvSpPr>
              <p:cNvPr id="30" name="TextBox 29">
                <a:extLst>
                  <a:ext uri="{FF2B5EF4-FFF2-40B4-BE49-F238E27FC236}">
                    <a16:creationId xmlns:a16="http://schemas.microsoft.com/office/drawing/2014/main" id="{389591FD-06C8-429B-8D96-90A8AAC82018}"/>
                  </a:ext>
                </a:extLst>
              </p:cNvPr>
              <p:cNvSpPr txBox="1"/>
              <p:nvPr/>
            </p:nvSpPr>
            <p:spPr>
              <a:xfrm>
                <a:off x="8617313" y="4880247"/>
                <a:ext cx="386410" cy="218844"/>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1200" dirty="0"/>
                  <a:t>B37</a:t>
                </a:r>
              </a:p>
            </p:txBody>
          </p:sp>
        </p:grpSp>
        <p:pic>
          <p:nvPicPr>
            <p:cNvPr id="31" name="Picture 1">
              <a:extLst>
                <a:ext uri="{FF2B5EF4-FFF2-40B4-BE49-F238E27FC236}">
                  <a16:creationId xmlns:a16="http://schemas.microsoft.com/office/drawing/2014/main" id="{D4B7240D-A48F-4AC1-AFB8-56C26E21FF9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778" y="1363603"/>
              <a:ext cx="1877648" cy="124879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31" descr="A picture containing person, outdoor, person, people&#10;&#10;Description automatically generated">
              <a:extLst>
                <a:ext uri="{FF2B5EF4-FFF2-40B4-BE49-F238E27FC236}">
                  <a16:creationId xmlns:a16="http://schemas.microsoft.com/office/drawing/2014/main" id="{E23F55DF-5A77-4E90-BC65-B81A176CE4A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88536" y="1363603"/>
              <a:ext cx="1755576" cy="1755576"/>
            </a:xfrm>
            <a:prstGeom prst="rect">
              <a:avLst/>
            </a:prstGeom>
            <a:ln w="28575">
              <a:solidFill>
                <a:schemeClr val="tx1"/>
              </a:solidFill>
            </a:ln>
          </p:spPr>
        </p:pic>
      </p:grpSp>
      <p:sp>
        <p:nvSpPr>
          <p:cNvPr id="36" name="TextBox 35">
            <a:extLst>
              <a:ext uri="{FF2B5EF4-FFF2-40B4-BE49-F238E27FC236}">
                <a16:creationId xmlns:a16="http://schemas.microsoft.com/office/drawing/2014/main" id="{202CECFC-82F8-450E-A363-8E9D07806BEB}"/>
              </a:ext>
            </a:extLst>
          </p:cNvPr>
          <p:cNvSpPr txBox="1"/>
          <p:nvPr/>
        </p:nvSpPr>
        <p:spPr>
          <a:xfrm>
            <a:off x="6344361" y="1477696"/>
            <a:ext cx="5661544" cy="4278094"/>
          </a:xfrm>
          <a:prstGeom prst="rect">
            <a:avLst/>
          </a:prstGeom>
          <a:noFill/>
        </p:spPr>
        <p:txBody>
          <a:bodyPr wrap="square">
            <a:spAutoFit/>
          </a:bodyPr>
          <a:lstStyle/>
          <a:p>
            <a:r>
              <a:rPr lang="en-US" sz="1800" dirty="0"/>
              <a:t>The 84,326 ft</a:t>
            </a:r>
            <a:r>
              <a:rPr lang="en-US" sz="1800" baseline="30000" dirty="0"/>
              <a:t>2</a:t>
            </a:r>
            <a:r>
              <a:rPr lang="en-US" sz="1800" dirty="0"/>
              <a:t> (7,834 m</a:t>
            </a:r>
            <a:r>
              <a:rPr lang="en-US" sz="1800" baseline="30000" dirty="0"/>
              <a:t>2</a:t>
            </a:r>
            <a:r>
              <a:rPr lang="en-US" sz="1800" dirty="0"/>
              <a:t>) </a:t>
            </a:r>
            <a:r>
              <a:rPr lang="en-US" sz="1800" dirty="0" err="1"/>
              <a:t>LRL</a:t>
            </a:r>
            <a:r>
              <a:rPr lang="en-US" sz="1800" dirty="0"/>
              <a:t> facility was designed to the following functional requirements:</a:t>
            </a:r>
          </a:p>
          <a:p>
            <a:endParaRPr lang="en-US" sz="1800" dirty="0"/>
          </a:p>
          <a:p>
            <a:pPr marL="285750" indent="-285750">
              <a:spcAft>
                <a:spcPts val="600"/>
              </a:spcAft>
              <a:buFont typeface="Arial" panose="020B0604020202020204" pitchFamily="34" charset="0"/>
              <a:buChar char="•"/>
            </a:pPr>
            <a:r>
              <a:rPr lang="en-US" dirty="0"/>
              <a:t>Prepare sample return containers and astronaut geologic hand tools before flight</a:t>
            </a:r>
          </a:p>
          <a:p>
            <a:pPr marL="285750" indent="-285750">
              <a:spcAft>
                <a:spcPts val="600"/>
              </a:spcAft>
              <a:buFont typeface="Arial" panose="020B0604020202020204" pitchFamily="34" charset="0"/>
              <a:buChar char="•"/>
            </a:pPr>
            <a:r>
              <a:rPr lang="en-US" sz="1800" dirty="0"/>
              <a:t>Provide biological quarantine of astronauts, spacecraft, equipment, and samples</a:t>
            </a:r>
          </a:p>
          <a:p>
            <a:pPr marL="285750" indent="-285750">
              <a:spcAft>
                <a:spcPts val="600"/>
              </a:spcAft>
              <a:buFont typeface="Arial" panose="020B0604020202020204" pitchFamily="34" charset="0"/>
              <a:buChar char="•"/>
            </a:pPr>
            <a:r>
              <a:rPr lang="en-US" dirty="0"/>
              <a:t>Receive sample return containers and conduct preliminary sample characterization</a:t>
            </a:r>
          </a:p>
          <a:p>
            <a:pPr marL="285750" indent="-285750">
              <a:spcAft>
                <a:spcPts val="600"/>
              </a:spcAft>
              <a:buFont typeface="Arial" panose="020B0604020202020204" pitchFamily="34" charset="0"/>
              <a:buChar char="•"/>
            </a:pPr>
            <a:r>
              <a:rPr lang="en-US" dirty="0"/>
              <a:t>Support sample curation: cataloging, sample storage, re-packaging and distribution of lunar samples to the scientific community for analysis</a:t>
            </a:r>
          </a:p>
          <a:p>
            <a:pPr marL="285750" indent="-285750">
              <a:spcAft>
                <a:spcPts val="600"/>
              </a:spcAft>
              <a:buFont typeface="Arial" panose="020B0604020202020204" pitchFamily="34" charset="0"/>
              <a:buChar char="•"/>
            </a:pPr>
            <a:r>
              <a:rPr lang="en-US" sz="1800" dirty="0"/>
              <a:t>Perform biohazard clearance testing and time-sensitive primary scientific analyses</a:t>
            </a:r>
          </a:p>
        </p:txBody>
      </p:sp>
      <p:sp>
        <p:nvSpPr>
          <p:cNvPr id="3" name="Footer Placeholder 3">
            <a:extLst>
              <a:ext uri="{FF2B5EF4-FFF2-40B4-BE49-F238E27FC236}">
                <a16:creationId xmlns:a16="http://schemas.microsoft.com/office/drawing/2014/main" id="{282733CC-8076-22EC-913B-274EDA267E94}"/>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3843560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D830D-F8F2-4FFB-B118-9ABDCA302DC5}"/>
              </a:ext>
            </a:extLst>
          </p:cNvPr>
          <p:cNvSpPr>
            <a:spLocks noGrp="1"/>
          </p:cNvSpPr>
          <p:nvPr>
            <p:ph type="title"/>
          </p:nvPr>
        </p:nvSpPr>
        <p:spPr/>
        <p:txBody>
          <a:bodyPr/>
          <a:lstStyle/>
          <a:p>
            <a:r>
              <a:rPr lang="en-US" dirty="0"/>
              <a:t>Apollo Lunar Receiving Lab</a:t>
            </a:r>
          </a:p>
        </p:txBody>
      </p:sp>
      <p:sp>
        <p:nvSpPr>
          <p:cNvPr id="4" name="Slide Number Placeholder 3">
            <a:extLst>
              <a:ext uri="{FF2B5EF4-FFF2-40B4-BE49-F238E27FC236}">
                <a16:creationId xmlns:a16="http://schemas.microsoft.com/office/drawing/2014/main" id="{C25E7A71-FDF5-4206-8F3A-2579DA4C86A2}"/>
              </a:ext>
            </a:extLst>
          </p:cNvPr>
          <p:cNvSpPr>
            <a:spLocks noGrp="1"/>
          </p:cNvSpPr>
          <p:nvPr>
            <p:ph type="sldNum" sz="quarter" idx="11"/>
          </p:nvPr>
        </p:nvSpPr>
        <p:spPr/>
        <p:txBody>
          <a:bodyPr/>
          <a:lstStyle/>
          <a:p>
            <a:fld id="{C3F5E514-38EB-4262-A95F-03E9BD4E668F}" type="slidenum">
              <a:rPr lang="en-US" smtClean="0"/>
              <a:pPr/>
              <a:t>18</a:t>
            </a:fld>
            <a:endParaRPr lang="en-US"/>
          </a:p>
        </p:txBody>
      </p:sp>
      <p:pic>
        <p:nvPicPr>
          <p:cNvPr id="12" name="Picture 11">
            <a:extLst>
              <a:ext uri="{FF2B5EF4-FFF2-40B4-BE49-F238E27FC236}">
                <a16:creationId xmlns:a16="http://schemas.microsoft.com/office/drawing/2014/main" id="{12AB8E41-5CA1-4AC5-9FA5-78EB58A9FEC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224820" y="1263019"/>
            <a:ext cx="2848149" cy="1877500"/>
          </a:xfrm>
          <a:prstGeom prst="rect">
            <a:avLst/>
          </a:prstGeom>
        </p:spPr>
      </p:pic>
      <p:pic>
        <p:nvPicPr>
          <p:cNvPr id="13" name="Picture 12">
            <a:extLst>
              <a:ext uri="{FF2B5EF4-FFF2-40B4-BE49-F238E27FC236}">
                <a16:creationId xmlns:a16="http://schemas.microsoft.com/office/drawing/2014/main" id="{79DF92B3-E232-43B4-9C27-4EFE3ADF869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25288" y="1263019"/>
            <a:ext cx="2916157" cy="1861122"/>
          </a:xfrm>
          <a:prstGeom prst="rect">
            <a:avLst/>
          </a:prstGeom>
        </p:spPr>
      </p:pic>
      <p:grpSp>
        <p:nvGrpSpPr>
          <p:cNvPr id="22" name="Group 21">
            <a:extLst>
              <a:ext uri="{FF2B5EF4-FFF2-40B4-BE49-F238E27FC236}">
                <a16:creationId xmlns:a16="http://schemas.microsoft.com/office/drawing/2014/main" id="{726D3DF5-7133-4ACF-B072-B03F9C7CE242}"/>
              </a:ext>
            </a:extLst>
          </p:cNvPr>
          <p:cNvGrpSpPr/>
          <p:nvPr/>
        </p:nvGrpSpPr>
        <p:grpSpPr>
          <a:xfrm>
            <a:off x="10206280" y="4892280"/>
            <a:ext cx="1804877" cy="1479082"/>
            <a:chOff x="3703232" y="4082803"/>
            <a:chExt cx="2748023" cy="2251983"/>
          </a:xfrm>
        </p:grpSpPr>
        <p:pic>
          <p:nvPicPr>
            <p:cNvPr id="14" name="Picture 13">
              <a:extLst>
                <a:ext uri="{FF2B5EF4-FFF2-40B4-BE49-F238E27FC236}">
                  <a16:creationId xmlns:a16="http://schemas.microsoft.com/office/drawing/2014/main" id="{31B940B2-75AA-4F91-8273-9D462135DB0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3961992" y="3845522"/>
              <a:ext cx="2230504" cy="2748023"/>
            </a:xfrm>
            <a:prstGeom prst="rect">
              <a:avLst/>
            </a:prstGeom>
          </p:spPr>
        </p:pic>
        <p:sp>
          <p:nvSpPr>
            <p:cNvPr id="20" name="TextBox 19">
              <a:extLst>
                <a:ext uri="{FF2B5EF4-FFF2-40B4-BE49-F238E27FC236}">
                  <a16:creationId xmlns:a16="http://schemas.microsoft.com/office/drawing/2014/main" id="{5DE610B1-4AD0-40CD-8A12-18AC7BBA0E44}"/>
                </a:ext>
              </a:extLst>
            </p:cNvPr>
            <p:cNvSpPr txBox="1"/>
            <p:nvPr/>
          </p:nvSpPr>
          <p:spPr>
            <a:xfrm>
              <a:off x="3703635" y="4082803"/>
              <a:ext cx="2725702" cy="374885"/>
            </a:xfrm>
            <a:prstGeom prst="rect">
              <a:avLst/>
            </a:prstGeom>
            <a:solidFill>
              <a:schemeClr val="tx1">
                <a:alpha val="76000"/>
              </a:schemeClr>
            </a:solidFill>
            <a:ln>
              <a:solidFill>
                <a:schemeClr val="bg1"/>
              </a:solidFill>
            </a:ln>
          </p:spPr>
          <p:txBody>
            <a:bodyPr wrap="square" rtlCol="0">
              <a:spAutoFit/>
            </a:bodyPr>
            <a:lstStyle/>
            <a:p>
              <a:r>
                <a:rPr lang="en-US" sz="1000" b="1" dirty="0">
                  <a:solidFill>
                    <a:schemeClr val="bg1"/>
                  </a:solidFill>
                </a:rPr>
                <a:t>Scanning Electron Microprobe</a:t>
              </a:r>
            </a:p>
          </p:txBody>
        </p:sp>
      </p:grpSp>
      <p:grpSp>
        <p:nvGrpSpPr>
          <p:cNvPr id="23" name="Group 22">
            <a:extLst>
              <a:ext uri="{FF2B5EF4-FFF2-40B4-BE49-F238E27FC236}">
                <a16:creationId xmlns:a16="http://schemas.microsoft.com/office/drawing/2014/main" id="{627E5E3D-D3BC-4AC1-A602-CC6BDF78344D}"/>
              </a:ext>
            </a:extLst>
          </p:cNvPr>
          <p:cNvGrpSpPr/>
          <p:nvPr/>
        </p:nvGrpSpPr>
        <p:grpSpPr>
          <a:xfrm>
            <a:off x="8281734" y="4899599"/>
            <a:ext cx="1870836" cy="1507719"/>
            <a:chOff x="733579" y="4071740"/>
            <a:chExt cx="2848450" cy="2295585"/>
          </a:xfrm>
        </p:grpSpPr>
        <p:pic>
          <p:nvPicPr>
            <p:cNvPr id="15" name="Picture 14">
              <a:extLst>
                <a:ext uri="{FF2B5EF4-FFF2-40B4-BE49-F238E27FC236}">
                  <a16:creationId xmlns:a16="http://schemas.microsoft.com/office/drawing/2014/main" id="{E33F8648-B8A9-4F50-A731-ED33F2B027D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33579" y="4071740"/>
              <a:ext cx="2848450" cy="2295585"/>
            </a:xfrm>
            <a:prstGeom prst="rect">
              <a:avLst/>
            </a:prstGeom>
          </p:spPr>
        </p:pic>
        <p:sp>
          <p:nvSpPr>
            <p:cNvPr id="21" name="TextBox 20">
              <a:extLst>
                <a:ext uri="{FF2B5EF4-FFF2-40B4-BE49-F238E27FC236}">
                  <a16:creationId xmlns:a16="http://schemas.microsoft.com/office/drawing/2014/main" id="{E563105D-D9B8-4698-9258-B595F10E6959}"/>
                </a:ext>
              </a:extLst>
            </p:cNvPr>
            <p:cNvSpPr txBox="1"/>
            <p:nvPr/>
          </p:nvSpPr>
          <p:spPr>
            <a:xfrm>
              <a:off x="1090100" y="4082803"/>
              <a:ext cx="2159572" cy="374885"/>
            </a:xfrm>
            <a:prstGeom prst="rect">
              <a:avLst/>
            </a:prstGeom>
            <a:solidFill>
              <a:schemeClr val="tx1">
                <a:alpha val="76000"/>
              </a:schemeClr>
            </a:solidFill>
            <a:ln>
              <a:solidFill>
                <a:schemeClr val="bg1"/>
              </a:solidFill>
            </a:ln>
          </p:spPr>
          <p:txBody>
            <a:bodyPr wrap="square" rtlCol="0">
              <a:spAutoFit/>
            </a:bodyPr>
            <a:lstStyle/>
            <a:p>
              <a:pPr algn="ctr"/>
              <a:r>
                <a:rPr lang="en-US" sz="1000" b="1" dirty="0">
                  <a:solidFill>
                    <a:schemeClr val="bg1"/>
                  </a:solidFill>
                </a:rPr>
                <a:t>Mass Spectrometer</a:t>
              </a:r>
            </a:p>
          </p:txBody>
        </p:sp>
      </p:grpSp>
      <p:grpSp>
        <p:nvGrpSpPr>
          <p:cNvPr id="33" name="Group 32">
            <a:extLst>
              <a:ext uri="{FF2B5EF4-FFF2-40B4-BE49-F238E27FC236}">
                <a16:creationId xmlns:a16="http://schemas.microsoft.com/office/drawing/2014/main" id="{F5569431-5DC2-48B7-BEAA-203D5E2F2DDE}"/>
              </a:ext>
            </a:extLst>
          </p:cNvPr>
          <p:cNvGrpSpPr/>
          <p:nvPr/>
        </p:nvGrpSpPr>
        <p:grpSpPr>
          <a:xfrm>
            <a:off x="154400" y="1464186"/>
            <a:ext cx="5985276" cy="4393237"/>
            <a:chOff x="156637" y="1263018"/>
            <a:chExt cx="5985276" cy="4393237"/>
          </a:xfrm>
        </p:grpSpPr>
        <p:grpSp>
          <p:nvGrpSpPr>
            <p:cNvPr id="26" name="Group 25">
              <a:extLst>
                <a:ext uri="{FF2B5EF4-FFF2-40B4-BE49-F238E27FC236}">
                  <a16:creationId xmlns:a16="http://schemas.microsoft.com/office/drawing/2014/main" id="{A75E6456-448B-4517-A104-DEAA86F0BF58}"/>
                </a:ext>
              </a:extLst>
            </p:cNvPr>
            <p:cNvGrpSpPr/>
            <p:nvPr/>
          </p:nvGrpSpPr>
          <p:grpSpPr>
            <a:xfrm>
              <a:off x="156637" y="1263018"/>
              <a:ext cx="5985276" cy="4393237"/>
              <a:chOff x="6968506" y="2005248"/>
              <a:chExt cx="4691902" cy="3443891"/>
            </a:xfrm>
          </p:grpSpPr>
          <p:pic>
            <p:nvPicPr>
              <p:cNvPr id="27" name="Picture 26">
                <a:extLst>
                  <a:ext uri="{FF2B5EF4-FFF2-40B4-BE49-F238E27FC236}">
                    <a16:creationId xmlns:a16="http://schemas.microsoft.com/office/drawing/2014/main" id="{1F93FAD2-566E-4E11-BE95-F7DA7850D2A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5653" t="19026" r="23268" b="14708"/>
              <a:stretch/>
            </p:blipFill>
            <p:spPr>
              <a:xfrm>
                <a:off x="6993352" y="2005248"/>
                <a:ext cx="4667056" cy="3383659"/>
              </a:xfrm>
              <a:prstGeom prst="rect">
                <a:avLst/>
              </a:prstGeom>
            </p:spPr>
          </p:pic>
          <p:sp>
            <p:nvSpPr>
              <p:cNvPr id="28" name="TextBox 27">
                <a:extLst>
                  <a:ext uri="{FF2B5EF4-FFF2-40B4-BE49-F238E27FC236}">
                    <a16:creationId xmlns:a16="http://schemas.microsoft.com/office/drawing/2014/main" id="{CD92A74B-6CE6-4254-8A61-49B20712D4A7}"/>
                  </a:ext>
                </a:extLst>
              </p:cNvPr>
              <p:cNvSpPr txBox="1"/>
              <p:nvPr/>
            </p:nvSpPr>
            <p:spPr>
              <a:xfrm>
                <a:off x="6968506" y="5129361"/>
                <a:ext cx="2298356" cy="319778"/>
              </a:xfrm>
              <a:prstGeom prst="rect">
                <a:avLst/>
              </a:prstGeom>
              <a:noFill/>
            </p:spPr>
            <p:txBody>
              <a:bodyPr wrap="square" rtlCol="0">
                <a:spAutoFit/>
              </a:bodyPr>
              <a:lstStyle/>
              <a:p>
                <a:r>
                  <a:rPr lang="en-US" b="1" dirty="0"/>
                  <a:t>1967 Site Aerial Photo</a:t>
                </a:r>
              </a:p>
            </p:txBody>
          </p:sp>
          <p:sp>
            <p:nvSpPr>
              <p:cNvPr id="29" name="TextBox 28">
                <a:extLst>
                  <a:ext uri="{FF2B5EF4-FFF2-40B4-BE49-F238E27FC236}">
                    <a16:creationId xmlns:a16="http://schemas.microsoft.com/office/drawing/2014/main" id="{E4B5451E-EE65-4BC7-B787-FF6383261A1B}"/>
                  </a:ext>
                </a:extLst>
              </p:cNvPr>
              <p:cNvSpPr txBox="1"/>
              <p:nvPr/>
            </p:nvSpPr>
            <p:spPr>
              <a:xfrm>
                <a:off x="7030175" y="4297510"/>
                <a:ext cx="347889" cy="217142"/>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1200" dirty="0"/>
                  <a:t>B31</a:t>
                </a:r>
              </a:p>
            </p:txBody>
          </p:sp>
          <p:sp>
            <p:nvSpPr>
              <p:cNvPr id="30" name="TextBox 29">
                <a:extLst>
                  <a:ext uri="{FF2B5EF4-FFF2-40B4-BE49-F238E27FC236}">
                    <a16:creationId xmlns:a16="http://schemas.microsoft.com/office/drawing/2014/main" id="{389591FD-06C8-429B-8D96-90A8AAC82018}"/>
                  </a:ext>
                </a:extLst>
              </p:cNvPr>
              <p:cNvSpPr txBox="1"/>
              <p:nvPr/>
            </p:nvSpPr>
            <p:spPr>
              <a:xfrm>
                <a:off x="8617313" y="4880247"/>
                <a:ext cx="386410" cy="218844"/>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US" sz="1200" dirty="0"/>
                  <a:t>B37</a:t>
                </a:r>
              </a:p>
            </p:txBody>
          </p:sp>
        </p:grpSp>
        <p:pic>
          <p:nvPicPr>
            <p:cNvPr id="31" name="Picture 1">
              <a:extLst>
                <a:ext uri="{FF2B5EF4-FFF2-40B4-BE49-F238E27FC236}">
                  <a16:creationId xmlns:a16="http://schemas.microsoft.com/office/drawing/2014/main" id="{D4B7240D-A48F-4AC1-AFB8-56C26E21FF9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6778" y="1363603"/>
              <a:ext cx="1877648" cy="124879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2" name="Picture 31" descr="A picture containing person, outdoor, person, people&#10;&#10;Description automatically generated">
              <a:extLst>
                <a:ext uri="{FF2B5EF4-FFF2-40B4-BE49-F238E27FC236}">
                  <a16:creationId xmlns:a16="http://schemas.microsoft.com/office/drawing/2014/main" id="{E23F55DF-5A77-4E90-BC65-B81A176CE4A2}"/>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288536" y="1363603"/>
              <a:ext cx="1755576" cy="1755576"/>
            </a:xfrm>
            <a:prstGeom prst="rect">
              <a:avLst/>
            </a:prstGeom>
            <a:ln w="28575">
              <a:solidFill>
                <a:schemeClr val="tx1"/>
              </a:solidFill>
            </a:ln>
          </p:spPr>
        </p:pic>
      </p:grpSp>
      <p:pic>
        <p:nvPicPr>
          <p:cNvPr id="34" name="Picture 33">
            <a:extLst>
              <a:ext uri="{FF2B5EF4-FFF2-40B4-BE49-F238E27FC236}">
                <a16:creationId xmlns:a16="http://schemas.microsoft.com/office/drawing/2014/main" id="{723DCD3F-64B5-41F5-A04D-E9ECEA264E6B}"/>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276946" y="4899599"/>
            <a:ext cx="1959645" cy="1507718"/>
          </a:xfrm>
          <a:prstGeom prst="rect">
            <a:avLst/>
          </a:prstGeom>
        </p:spPr>
      </p:pic>
      <p:pic>
        <p:nvPicPr>
          <p:cNvPr id="35" name="Picture 34">
            <a:extLst>
              <a:ext uri="{FF2B5EF4-FFF2-40B4-BE49-F238E27FC236}">
                <a16:creationId xmlns:a16="http://schemas.microsoft.com/office/drawing/2014/main" id="{89CA5BDC-07B8-4C9B-A224-08B08BB5B48D}"/>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0215689" y="3385558"/>
            <a:ext cx="1840259" cy="1389888"/>
          </a:xfrm>
          <a:prstGeom prst="rect">
            <a:avLst/>
          </a:prstGeom>
        </p:spPr>
      </p:pic>
      <p:sp>
        <p:nvSpPr>
          <p:cNvPr id="42" name="TextBox 41">
            <a:extLst>
              <a:ext uri="{FF2B5EF4-FFF2-40B4-BE49-F238E27FC236}">
                <a16:creationId xmlns:a16="http://schemas.microsoft.com/office/drawing/2014/main" id="{17D9FD8D-54B8-432F-A189-070AC2FFBCFA}"/>
              </a:ext>
            </a:extLst>
          </p:cNvPr>
          <p:cNvSpPr txBox="1"/>
          <p:nvPr/>
        </p:nvSpPr>
        <p:spPr>
          <a:xfrm>
            <a:off x="6556249" y="4899599"/>
            <a:ext cx="1353312" cy="246221"/>
          </a:xfrm>
          <a:prstGeom prst="rect">
            <a:avLst/>
          </a:prstGeom>
          <a:solidFill>
            <a:schemeClr val="tx1">
              <a:alpha val="76000"/>
            </a:schemeClr>
          </a:solidFill>
          <a:ln>
            <a:solidFill>
              <a:schemeClr val="bg1"/>
            </a:solidFill>
          </a:ln>
        </p:spPr>
        <p:txBody>
          <a:bodyPr wrap="square" rtlCol="0">
            <a:spAutoFit/>
          </a:bodyPr>
          <a:lstStyle/>
          <a:p>
            <a:pPr algn="ctr"/>
            <a:r>
              <a:rPr lang="en-US" sz="1000" b="1" dirty="0">
                <a:solidFill>
                  <a:schemeClr val="bg1"/>
                </a:solidFill>
              </a:rPr>
              <a:t>Electron Microprobe</a:t>
            </a:r>
          </a:p>
        </p:txBody>
      </p:sp>
      <p:sp>
        <p:nvSpPr>
          <p:cNvPr id="43" name="TextBox 42">
            <a:extLst>
              <a:ext uri="{FF2B5EF4-FFF2-40B4-BE49-F238E27FC236}">
                <a16:creationId xmlns:a16="http://schemas.microsoft.com/office/drawing/2014/main" id="{D5ABF48C-0366-40FA-A45E-1A7DD79225D8}"/>
              </a:ext>
            </a:extLst>
          </p:cNvPr>
          <p:cNvSpPr txBox="1"/>
          <p:nvPr/>
        </p:nvSpPr>
        <p:spPr>
          <a:xfrm>
            <a:off x="10215690" y="3392424"/>
            <a:ext cx="1805390" cy="246221"/>
          </a:xfrm>
          <a:prstGeom prst="rect">
            <a:avLst/>
          </a:prstGeom>
          <a:solidFill>
            <a:schemeClr val="tx1">
              <a:alpha val="76000"/>
            </a:schemeClr>
          </a:solidFill>
          <a:ln>
            <a:solidFill>
              <a:schemeClr val="bg1"/>
            </a:solidFill>
          </a:ln>
        </p:spPr>
        <p:txBody>
          <a:bodyPr wrap="square" rtlCol="0">
            <a:spAutoFit/>
          </a:bodyPr>
          <a:lstStyle/>
          <a:p>
            <a:pPr algn="ctr"/>
            <a:r>
              <a:rPr lang="en-US" sz="1000" b="1" dirty="0">
                <a:solidFill>
                  <a:schemeClr val="bg1"/>
                </a:solidFill>
              </a:rPr>
              <a:t>Ion Microprobe Mass Analyzer</a:t>
            </a:r>
          </a:p>
        </p:txBody>
      </p:sp>
      <p:pic>
        <p:nvPicPr>
          <p:cNvPr id="44" name="Picture 43">
            <a:extLst>
              <a:ext uri="{FF2B5EF4-FFF2-40B4-BE49-F238E27FC236}">
                <a16:creationId xmlns:a16="http://schemas.microsoft.com/office/drawing/2014/main" id="{8F3269FB-34D6-43D8-A718-6EDF6A4BA6BD}"/>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248116" y="3379091"/>
            <a:ext cx="1990011" cy="1484028"/>
          </a:xfrm>
          <a:prstGeom prst="rect">
            <a:avLst/>
          </a:prstGeom>
        </p:spPr>
      </p:pic>
      <p:pic>
        <p:nvPicPr>
          <p:cNvPr id="45" name="Picture 44">
            <a:extLst>
              <a:ext uri="{FF2B5EF4-FFF2-40B4-BE49-F238E27FC236}">
                <a16:creationId xmlns:a16="http://schemas.microsoft.com/office/drawing/2014/main" id="{32DDDBCD-4330-4E43-BF00-27736E5E5C33}"/>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8277629" y="3379091"/>
            <a:ext cx="1840259" cy="1436667"/>
          </a:xfrm>
          <a:prstGeom prst="rect">
            <a:avLst/>
          </a:prstGeom>
        </p:spPr>
      </p:pic>
      <p:sp>
        <p:nvSpPr>
          <p:cNvPr id="48" name="TextBox 47">
            <a:extLst>
              <a:ext uri="{FF2B5EF4-FFF2-40B4-BE49-F238E27FC236}">
                <a16:creationId xmlns:a16="http://schemas.microsoft.com/office/drawing/2014/main" id="{42C55D25-5BC5-498A-8718-939C8402D02C}"/>
              </a:ext>
            </a:extLst>
          </p:cNvPr>
          <p:cNvSpPr txBox="1"/>
          <p:nvPr/>
        </p:nvSpPr>
        <p:spPr>
          <a:xfrm>
            <a:off x="6302625" y="3376414"/>
            <a:ext cx="1870351" cy="246221"/>
          </a:xfrm>
          <a:prstGeom prst="rect">
            <a:avLst/>
          </a:prstGeom>
          <a:solidFill>
            <a:schemeClr val="tx1">
              <a:alpha val="76000"/>
            </a:schemeClr>
          </a:solidFill>
          <a:ln>
            <a:solidFill>
              <a:schemeClr val="bg1"/>
            </a:solidFill>
          </a:ln>
        </p:spPr>
        <p:txBody>
          <a:bodyPr wrap="square" rtlCol="0">
            <a:spAutoFit/>
          </a:bodyPr>
          <a:lstStyle/>
          <a:p>
            <a:pPr algn="ctr"/>
            <a:r>
              <a:rPr lang="en-US" sz="1000" b="1" dirty="0">
                <a:solidFill>
                  <a:schemeClr val="bg1"/>
                </a:solidFill>
              </a:rPr>
              <a:t>Thermal Analyzer/Mass Spec.</a:t>
            </a:r>
          </a:p>
        </p:txBody>
      </p:sp>
      <p:sp>
        <p:nvSpPr>
          <p:cNvPr id="49" name="TextBox 48">
            <a:extLst>
              <a:ext uri="{FF2B5EF4-FFF2-40B4-BE49-F238E27FC236}">
                <a16:creationId xmlns:a16="http://schemas.microsoft.com/office/drawing/2014/main" id="{64F5A551-DDAB-411C-A869-8EC04192D288}"/>
              </a:ext>
            </a:extLst>
          </p:cNvPr>
          <p:cNvSpPr txBox="1"/>
          <p:nvPr/>
        </p:nvSpPr>
        <p:spPr>
          <a:xfrm>
            <a:off x="8335929" y="3398303"/>
            <a:ext cx="1781960" cy="215444"/>
          </a:xfrm>
          <a:prstGeom prst="rect">
            <a:avLst/>
          </a:prstGeom>
          <a:solidFill>
            <a:schemeClr val="tx1">
              <a:alpha val="76000"/>
            </a:schemeClr>
          </a:solidFill>
          <a:ln>
            <a:solidFill>
              <a:schemeClr val="bg1"/>
            </a:solidFill>
          </a:ln>
        </p:spPr>
        <p:txBody>
          <a:bodyPr wrap="square" rtlCol="0">
            <a:spAutoFit/>
          </a:bodyPr>
          <a:lstStyle/>
          <a:p>
            <a:pPr algn="ctr"/>
            <a:r>
              <a:rPr lang="en-US" sz="800" b="1" dirty="0">
                <a:solidFill>
                  <a:schemeClr val="bg1"/>
                </a:solidFill>
              </a:rPr>
              <a:t>Single-Crystal X-Ray Diffractometer</a:t>
            </a:r>
          </a:p>
        </p:txBody>
      </p:sp>
      <p:sp>
        <p:nvSpPr>
          <p:cNvPr id="3" name="Footer Placeholder 3">
            <a:extLst>
              <a:ext uri="{FF2B5EF4-FFF2-40B4-BE49-F238E27FC236}">
                <a16:creationId xmlns:a16="http://schemas.microsoft.com/office/drawing/2014/main" id="{4A0D7029-5431-04D1-FF7D-D6AD5B3BF479}"/>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442478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6596EF1-4A79-4035-949E-84299645D169}"/>
              </a:ext>
            </a:extLst>
          </p:cNvPr>
          <p:cNvGrpSpPr/>
          <p:nvPr/>
        </p:nvGrpSpPr>
        <p:grpSpPr>
          <a:xfrm>
            <a:off x="1004851" y="-15975"/>
            <a:ext cx="10182297" cy="6873975"/>
            <a:chOff x="19412823" y="4545345"/>
            <a:chExt cx="20613102" cy="13889318"/>
          </a:xfrm>
        </p:grpSpPr>
        <p:grpSp>
          <p:nvGrpSpPr>
            <p:cNvPr id="5" name="Group 4">
              <a:extLst>
                <a:ext uri="{FF2B5EF4-FFF2-40B4-BE49-F238E27FC236}">
                  <a16:creationId xmlns:a16="http://schemas.microsoft.com/office/drawing/2014/main" id="{0028EFCA-1EAF-4302-92AC-916682366692}"/>
                </a:ext>
              </a:extLst>
            </p:cNvPr>
            <p:cNvGrpSpPr/>
            <p:nvPr/>
          </p:nvGrpSpPr>
          <p:grpSpPr>
            <a:xfrm>
              <a:off x="19412823" y="4545345"/>
              <a:ext cx="20613102" cy="13889318"/>
              <a:chOff x="20878798" y="20743903"/>
              <a:chExt cx="18103852" cy="12198560"/>
            </a:xfrm>
          </p:grpSpPr>
          <p:pic>
            <p:nvPicPr>
              <p:cNvPr id="7" name="Picture 6">
                <a:extLst>
                  <a:ext uri="{FF2B5EF4-FFF2-40B4-BE49-F238E27FC236}">
                    <a16:creationId xmlns:a16="http://schemas.microsoft.com/office/drawing/2014/main" id="{694F199E-9852-459A-B94C-5576A6D0349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1007" b="3605"/>
              <a:stretch/>
            </p:blipFill>
            <p:spPr>
              <a:xfrm>
                <a:off x="20878798" y="22291742"/>
                <a:ext cx="18103852" cy="10650721"/>
              </a:xfrm>
              <a:prstGeom prst="rect">
                <a:avLst/>
              </a:prstGeom>
            </p:spPr>
          </p:pic>
          <p:pic>
            <p:nvPicPr>
              <p:cNvPr id="8" name="Picture 7">
                <a:extLst>
                  <a:ext uri="{FF2B5EF4-FFF2-40B4-BE49-F238E27FC236}">
                    <a16:creationId xmlns:a16="http://schemas.microsoft.com/office/drawing/2014/main" id="{1B89A94D-BEF9-4A47-AED9-57DD7B4A25B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0878798" y="20743903"/>
                <a:ext cx="18103852" cy="3994485"/>
              </a:xfrm>
              <a:prstGeom prst="rect">
                <a:avLst/>
              </a:prstGeom>
            </p:spPr>
          </p:pic>
        </p:grpSp>
        <p:pic>
          <p:nvPicPr>
            <p:cNvPr id="6" name="Picture 5">
              <a:extLst>
                <a:ext uri="{FF2B5EF4-FFF2-40B4-BE49-F238E27FC236}">
                  <a16:creationId xmlns:a16="http://schemas.microsoft.com/office/drawing/2014/main" id="{BD8E03CB-C394-405F-86DA-CF1D90A5445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4716679" y="4736388"/>
              <a:ext cx="5045571" cy="35394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9" name="TextBox 8">
            <a:extLst>
              <a:ext uri="{FF2B5EF4-FFF2-40B4-BE49-F238E27FC236}">
                <a16:creationId xmlns:a16="http://schemas.microsoft.com/office/drawing/2014/main" id="{57FCC543-C889-4CD4-9CF9-9D7B3E73791D}"/>
              </a:ext>
            </a:extLst>
          </p:cNvPr>
          <p:cNvSpPr txBox="1"/>
          <p:nvPr/>
        </p:nvSpPr>
        <p:spPr>
          <a:xfrm>
            <a:off x="8577056" y="6133095"/>
            <a:ext cx="1648977" cy="707886"/>
          </a:xfrm>
          <a:prstGeom prst="rect">
            <a:avLst/>
          </a:prstGeom>
          <a:noFill/>
        </p:spPr>
        <p:txBody>
          <a:bodyPr wrap="none" rtlCol="0">
            <a:spAutoFit/>
          </a:bodyPr>
          <a:lstStyle/>
          <a:p>
            <a:pPr algn="ctr"/>
            <a:r>
              <a:rPr lang="en-US" sz="2000" b="1" dirty="0">
                <a:solidFill>
                  <a:srgbClr val="7030A0"/>
                </a:solidFill>
              </a:rPr>
              <a:t>Life Magazine</a:t>
            </a:r>
          </a:p>
          <a:p>
            <a:pPr algn="ctr"/>
            <a:r>
              <a:rPr lang="en-US" sz="2000" b="1" dirty="0">
                <a:solidFill>
                  <a:srgbClr val="7030A0"/>
                </a:solidFill>
              </a:rPr>
              <a:t>July 4, 1969</a:t>
            </a:r>
          </a:p>
        </p:txBody>
      </p:sp>
      <p:sp>
        <p:nvSpPr>
          <p:cNvPr id="4" name="Slide Number Placeholder 3">
            <a:extLst>
              <a:ext uri="{FF2B5EF4-FFF2-40B4-BE49-F238E27FC236}">
                <a16:creationId xmlns:a16="http://schemas.microsoft.com/office/drawing/2014/main" id="{0A96D307-97F5-4D47-BBD5-13EB6AB39168}"/>
              </a:ext>
            </a:extLst>
          </p:cNvPr>
          <p:cNvSpPr>
            <a:spLocks noGrp="1"/>
          </p:cNvSpPr>
          <p:nvPr>
            <p:ph type="sldNum" sz="quarter" idx="11"/>
          </p:nvPr>
        </p:nvSpPr>
        <p:spPr/>
        <p:txBody>
          <a:bodyPr/>
          <a:lstStyle/>
          <a:p>
            <a:fld id="{C3F5E514-38EB-4262-A95F-03E9BD4E668F}" type="slidenum">
              <a:rPr lang="en-US" smtClean="0"/>
              <a:pPr/>
              <a:t>19</a:t>
            </a:fld>
            <a:endParaRPr lang="en-US"/>
          </a:p>
        </p:txBody>
      </p:sp>
      <p:sp>
        <p:nvSpPr>
          <p:cNvPr id="11" name="Footer Placeholder 3">
            <a:extLst>
              <a:ext uri="{FF2B5EF4-FFF2-40B4-BE49-F238E27FC236}">
                <a16:creationId xmlns:a16="http://schemas.microsoft.com/office/drawing/2014/main" id="{562DC549-A88F-0CFD-7E63-35391AD5807F}"/>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532787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99AA0-1B05-4355-B3EF-1CD5E888E7DC}"/>
              </a:ext>
            </a:extLst>
          </p:cNvPr>
          <p:cNvSpPr>
            <a:spLocks noGrp="1"/>
          </p:cNvSpPr>
          <p:nvPr>
            <p:ph type="title"/>
          </p:nvPr>
        </p:nvSpPr>
        <p:spPr/>
        <p:txBody>
          <a:bodyPr/>
          <a:lstStyle/>
          <a:p>
            <a:r>
              <a:rPr lang="en-US" b="1" dirty="0"/>
              <a:t>NASA Astromaterials Acquisition &amp; Curation Office</a:t>
            </a:r>
            <a:endParaRPr lang="en-US" dirty="0"/>
          </a:p>
        </p:txBody>
      </p:sp>
      <p:sp>
        <p:nvSpPr>
          <p:cNvPr id="3" name="Content Placeholder 2">
            <a:extLst>
              <a:ext uri="{FF2B5EF4-FFF2-40B4-BE49-F238E27FC236}">
                <a16:creationId xmlns:a16="http://schemas.microsoft.com/office/drawing/2014/main" id="{A6EDCD77-E829-4B39-B841-8917DBE4662B}"/>
              </a:ext>
            </a:extLst>
          </p:cNvPr>
          <p:cNvSpPr>
            <a:spLocks noGrp="1"/>
          </p:cNvSpPr>
          <p:nvPr>
            <p:ph idx="1"/>
          </p:nvPr>
        </p:nvSpPr>
        <p:spPr/>
        <p:txBody>
          <a:bodyPr>
            <a:normAutofit fontScale="92500" lnSpcReduction="20000"/>
          </a:bodyPr>
          <a:lstStyle/>
          <a:p>
            <a:pPr algn="just"/>
            <a:r>
              <a:rPr lang="en-US" altLang="en-US" dirty="0">
                <a:cs typeface="Times New Roman" pitchFamily="18" charset="0"/>
              </a:rPr>
              <a:t>The </a:t>
            </a:r>
            <a:r>
              <a:rPr lang="en-US" altLang="en-US" dirty="0">
                <a:solidFill>
                  <a:schemeClr val="accent5"/>
                </a:solidFill>
                <a:cs typeface="Times New Roman" pitchFamily="18" charset="0"/>
              </a:rPr>
              <a:t>Astromaterials Acquisition and Curation Office</a:t>
            </a:r>
            <a:r>
              <a:rPr lang="en-US" altLang="en-US" dirty="0">
                <a:cs typeface="Times New Roman" pitchFamily="18" charset="0"/>
              </a:rPr>
              <a:t> at NASA Johnson Space Center (JSC) is charged with “</a:t>
            </a:r>
            <a:r>
              <a:rPr lang="en-US" altLang="en-US" dirty="0">
                <a:solidFill>
                  <a:schemeClr val="accent5"/>
                </a:solidFill>
                <a:cs typeface="Times New Roman" pitchFamily="18" charset="0"/>
              </a:rPr>
              <a:t>the curation of all extraterrestrial materials under NASA control, including future NASA missions” </a:t>
            </a:r>
            <a:r>
              <a:rPr lang="en-US" altLang="en-US" dirty="0">
                <a:cs typeface="Times New Roman" pitchFamily="18" charset="0"/>
              </a:rPr>
              <a:t>as per NASA Policy Directive (NPD) 7100.10F +  derivative NPR  “Curation of Extraterrestrial Materials.”</a:t>
            </a:r>
          </a:p>
          <a:p>
            <a:pPr lvl="1" algn="just"/>
            <a:r>
              <a:rPr lang="en-US" altLang="en-US" dirty="0">
                <a:solidFill>
                  <a:schemeClr val="accent5"/>
                </a:solidFill>
              </a:rPr>
              <a:t>The MSR Collection will be the first to be jointly managed by NASA and ESA.</a:t>
            </a:r>
            <a:endParaRPr lang="en-US" dirty="0">
              <a:solidFill>
                <a:schemeClr val="accent5"/>
              </a:solidFill>
            </a:endParaRPr>
          </a:p>
          <a:p>
            <a:pPr lvl="4" algn="just"/>
            <a:endParaRPr lang="en-US" altLang="en-US" dirty="0">
              <a:cs typeface="Times New Roman" pitchFamily="18" charset="0"/>
            </a:endParaRPr>
          </a:p>
          <a:p>
            <a:pPr algn="just"/>
            <a:r>
              <a:rPr lang="en-US" altLang="en-US" dirty="0">
                <a:cs typeface="Times New Roman" pitchFamily="18" charset="0"/>
              </a:rPr>
              <a:t>The Directive goes on to define Curation as including “…documentation, preservation, preparation, and distribution of samples for research, education, and public outreach.”</a:t>
            </a:r>
          </a:p>
          <a:p>
            <a:pPr lvl="1" algn="just"/>
            <a:r>
              <a:rPr lang="en-US" altLang="en-US" dirty="0">
                <a:cs typeface="Times New Roman" pitchFamily="18" charset="0"/>
              </a:rPr>
              <a:t>As a part of </a:t>
            </a:r>
            <a:r>
              <a:rPr lang="en-US" altLang="en-US" dirty="0">
                <a:solidFill>
                  <a:schemeClr val="accent5"/>
                </a:solidFill>
                <a:cs typeface="Times New Roman" pitchFamily="18" charset="0"/>
              </a:rPr>
              <a:t>documentation and preservation, the Curation Office also coordinates sample capture, containment, and transportation to the curation facility</a:t>
            </a:r>
            <a:r>
              <a:rPr lang="en-US" altLang="en-US" dirty="0">
                <a:cs typeface="Times New Roman" pitchFamily="18" charset="0"/>
              </a:rPr>
              <a:t>.</a:t>
            </a:r>
          </a:p>
          <a:p>
            <a:pPr lvl="4" algn="just"/>
            <a:endParaRPr lang="en-US" altLang="en-US" dirty="0">
              <a:cs typeface="Times New Roman" pitchFamily="18" charset="0"/>
            </a:endParaRPr>
          </a:p>
          <a:p>
            <a:pPr algn="just"/>
            <a:r>
              <a:rPr lang="en-US" altLang="en-US" dirty="0"/>
              <a:t>A major part of the Curation Office’s charge is to </a:t>
            </a:r>
            <a:r>
              <a:rPr lang="en-US" altLang="en-US" dirty="0">
                <a:solidFill>
                  <a:schemeClr val="accent5"/>
                </a:solidFill>
              </a:rPr>
              <a:t>integrate requirements, develop implementation strategies, and deliver a facility capable of meeting Mission goals </a:t>
            </a:r>
            <a:r>
              <a:rPr lang="en-US" altLang="en-US" dirty="0"/>
              <a:t>while satisfying requirements levied by the Project, Planetary Protection, the Agency, and Regulatory Authorities.</a:t>
            </a:r>
          </a:p>
          <a:p>
            <a:pPr lvl="1" algn="just"/>
            <a:r>
              <a:rPr lang="en-US" altLang="en-US" dirty="0"/>
              <a:t>The Curation Office does NOT generate Planetary Protection requirements. </a:t>
            </a:r>
          </a:p>
          <a:p>
            <a:pPr lvl="4" algn="just"/>
            <a:endParaRPr lang="en-US" altLang="en-US" dirty="0"/>
          </a:p>
          <a:p>
            <a:pPr lvl="4" algn="just"/>
            <a:endParaRPr lang="en-US" altLang="en-US" dirty="0"/>
          </a:p>
        </p:txBody>
      </p:sp>
      <p:sp>
        <p:nvSpPr>
          <p:cNvPr id="4" name="Slide Number Placeholder 3">
            <a:extLst>
              <a:ext uri="{FF2B5EF4-FFF2-40B4-BE49-F238E27FC236}">
                <a16:creationId xmlns:a16="http://schemas.microsoft.com/office/drawing/2014/main" id="{B508AE6E-3CC2-496F-A224-8795B8B4CCD4}"/>
              </a:ext>
            </a:extLst>
          </p:cNvPr>
          <p:cNvSpPr>
            <a:spLocks noGrp="1"/>
          </p:cNvSpPr>
          <p:nvPr>
            <p:ph type="sldNum" sz="quarter" idx="11"/>
          </p:nvPr>
        </p:nvSpPr>
        <p:spPr/>
        <p:txBody>
          <a:bodyPr/>
          <a:lstStyle/>
          <a:p>
            <a:fld id="{C3F5E514-38EB-4262-A95F-03E9BD4E668F}" type="slidenum">
              <a:rPr lang="en-US" smtClean="0"/>
              <a:pPr/>
              <a:t>20</a:t>
            </a:fld>
            <a:endParaRPr lang="en-US"/>
          </a:p>
        </p:txBody>
      </p:sp>
      <p:sp>
        <p:nvSpPr>
          <p:cNvPr id="5" name="Footer Placeholder 3">
            <a:extLst>
              <a:ext uri="{FF2B5EF4-FFF2-40B4-BE49-F238E27FC236}">
                <a16:creationId xmlns:a16="http://schemas.microsoft.com/office/drawing/2014/main" id="{7E873652-E8A3-A233-5554-15E92FCE3975}"/>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3041880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3D5C0A-360A-0033-B767-401C14C2E427}"/>
              </a:ext>
            </a:extLst>
          </p:cNvPr>
          <p:cNvSpPr>
            <a:spLocks noGrp="1"/>
          </p:cNvSpPr>
          <p:nvPr>
            <p:ph idx="1"/>
          </p:nvPr>
        </p:nvSpPr>
        <p:spPr/>
        <p:txBody>
          <a:bodyPr>
            <a:normAutofit lnSpcReduction="10000"/>
          </a:bodyPr>
          <a:lstStyle/>
          <a:p>
            <a:pPr algn="just">
              <a:spcBef>
                <a:spcPts val="600"/>
              </a:spcBef>
              <a:spcAft>
                <a:spcPts val="600"/>
              </a:spcAft>
            </a:pPr>
            <a:r>
              <a:rPr lang="en-US" altLang="en-US" sz="2400" dirty="0">
                <a:solidFill>
                  <a:schemeClr val="accent5"/>
                </a:solidFill>
              </a:rPr>
              <a:t>Curation begins with the initial planning and design of the sample return mission</a:t>
            </a:r>
            <a:r>
              <a:rPr lang="en-US" altLang="en-US" sz="2400" dirty="0"/>
              <a:t>, and is carried through every aspect of the mission due to:</a:t>
            </a:r>
          </a:p>
          <a:p>
            <a:pPr lvl="1" algn="just">
              <a:spcBef>
                <a:spcPts val="600"/>
              </a:spcBef>
              <a:spcAft>
                <a:spcPts val="600"/>
              </a:spcAft>
            </a:pPr>
            <a:r>
              <a:rPr lang="en-US" altLang="en-US" sz="2000" dirty="0"/>
              <a:t>Heritage Knowledge – By carrying over information from past missions, lessons learned can be put in place to try to ensure a more successful mission. Two prime examples:</a:t>
            </a:r>
          </a:p>
          <a:p>
            <a:pPr lvl="2" algn="just">
              <a:spcBef>
                <a:spcPts val="600"/>
              </a:spcBef>
              <a:spcAft>
                <a:spcPts val="600"/>
              </a:spcAft>
            </a:pPr>
            <a:r>
              <a:rPr lang="en-US" altLang="en-US" sz="1600" dirty="0"/>
              <a:t>Material Compatibility with Contamination Control Requirements</a:t>
            </a:r>
          </a:p>
          <a:p>
            <a:pPr lvl="2" algn="just">
              <a:spcBef>
                <a:spcPts val="600"/>
              </a:spcBef>
              <a:spcAft>
                <a:spcPts val="600"/>
              </a:spcAft>
            </a:pPr>
            <a:r>
              <a:rPr lang="en-US" altLang="en-US" sz="1600" dirty="0"/>
              <a:t>Proper budgeting (time and financial) for manufacturing of scientific blanks</a:t>
            </a:r>
          </a:p>
          <a:p>
            <a:pPr lvl="1" algn="just">
              <a:spcBef>
                <a:spcPts val="600"/>
              </a:spcBef>
              <a:spcAft>
                <a:spcPts val="600"/>
              </a:spcAft>
            </a:pPr>
            <a:r>
              <a:rPr lang="en-US" altLang="en-US" sz="2000" dirty="0"/>
              <a:t>Sufficient Contingencies and </a:t>
            </a:r>
            <a:r>
              <a:rPr lang="en-US" altLang="en-US" sz="2000" dirty="0">
                <a:solidFill>
                  <a:schemeClr val="accent5"/>
                </a:solidFill>
              </a:rPr>
              <a:t>Contamination Knowledge (CK) Samples </a:t>
            </a:r>
            <a:r>
              <a:rPr lang="en-US" altLang="en-US" sz="2000" dirty="0"/>
              <a:t>– This is the only way to ensure that the science return on samples, particularly if something unexpected happens.</a:t>
            </a:r>
          </a:p>
          <a:p>
            <a:pPr lvl="1" algn="just">
              <a:spcBef>
                <a:spcPts val="600"/>
              </a:spcBef>
              <a:spcAft>
                <a:spcPts val="600"/>
              </a:spcAft>
            </a:pPr>
            <a:r>
              <a:rPr lang="en-US" altLang="en-US" sz="2000" dirty="0"/>
              <a:t>Enable Objective-Driven &amp; Opportunity Science – Characterize and allocate samples to </a:t>
            </a:r>
            <a:r>
              <a:rPr lang="en-US" altLang="en-US" sz="2000" dirty="0">
                <a:solidFill>
                  <a:schemeClr val="accent5"/>
                </a:solidFill>
              </a:rPr>
              <a:t>accomplish Project science goals and early science. </a:t>
            </a:r>
          </a:p>
          <a:p>
            <a:pPr lvl="1" algn="just">
              <a:spcBef>
                <a:spcPts val="600"/>
              </a:spcBef>
              <a:spcAft>
                <a:spcPts val="600"/>
              </a:spcAft>
            </a:pPr>
            <a:r>
              <a:rPr lang="en-US" altLang="en-US" sz="2000" dirty="0"/>
              <a:t>Enable Future Science – </a:t>
            </a:r>
            <a:r>
              <a:rPr lang="en-US" altLang="en-US" sz="2000" dirty="0">
                <a:solidFill>
                  <a:schemeClr val="accent5"/>
                </a:solidFill>
              </a:rPr>
              <a:t>Conserve a representative quantity of pristine samples for future generations </a:t>
            </a:r>
            <a:r>
              <a:rPr lang="en-US" altLang="en-US" sz="2000" dirty="0"/>
              <a:t>of scientists with innovative ideas and more advanced analytical equipment.</a:t>
            </a:r>
          </a:p>
          <a:p>
            <a:pPr marL="0" indent="0">
              <a:buNone/>
            </a:pPr>
            <a:endParaRPr lang="en-US" altLang="en-US" sz="800" dirty="0">
              <a:solidFill>
                <a:srgbClr val="FFFF00"/>
              </a:solidFill>
            </a:endParaRPr>
          </a:p>
          <a:p>
            <a:pPr marL="0" indent="0" algn="ctr">
              <a:buNone/>
            </a:pPr>
            <a:r>
              <a:rPr lang="en-US" altLang="en-US" b="1" dirty="0">
                <a:solidFill>
                  <a:schemeClr val="accent5"/>
                </a:solidFill>
              </a:rPr>
              <a:t>Proper curation maximizes science return on the samples by ensuring both short and long-term science objectives are achieved</a:t>
            </a:r>
            <a:r>
              <a:rPr lang="en-US" altLang="en-US" dirty="0">
                <a:solidFill>
                  <a:schemeClr val="accent5"/>
                </a:solidFill>
              </a:rPr>
              <a:t>.</a:t>
            </a:r>
          </a:p>
          <a:p>
            <a:endParaRPr lang="en-US" dirty="0"/>
          </a:p>
        </p:txBody>
      </p:sp>
      <p:sp>
        <p:nvSpPr>
          <p:cNvPr id="3" name="Title 2">
            <a:extLst>
              <a:ext uri="{FF2B5EF4-FFF2-40B4-BE49-F238E27FC236}">
                <a16:creationId xmlns:a16="http://schemas.microsoft.com/office/drawing/2014/main" id="{3ED367CD-1773-6FFB-F57D-ABC02E35637B}"/>
              </a:ext>
            </a:extLst>
          </p:cNvPr>
          <p:cNvSpPr>
            <a:spLocks noGrp="1"/>
          </p:cNvSpPr>
          <p:nvPr>
            <p:ph type="title"/>
          </p:nvPr>
        </p:nvSpPr>
        <p:spPr/>
        <p:txBody>
          <a:bodyPr/>
          <a:lstStyle/>
          <a:p>
            <a:r>
              <a:rPr lang="en-US" dirty="0"/>
              <a:t>Curation of Astromaterials is More than Storage</a:t>
            </a:r>
          </a:p>
        </p:txBody>
      </p:sp>
      <p:sp>
        <p:nvSpPr>
          <p:cNvPr id="5" name="Slide Number Placeholder 4">
            <a:extLst>
              <a:ext uri="{FF2B5EF4-FFF2-40B4-BE49-F238E27FC236}">
                <a16:creationId xmlns:a16="http://schemas.microsoft.com/office/drawing/2014/main" id="{9A6C6962-0F8D-BF3C-D839-DD94490F5CE2}"/>
              </a:ext>
            </a:extLst>
          </p:cNvPr>
          <p:cNvSpPr>
            <a:spLocks noGrp="1"/>
          </p:cNvSpPr>
          <p:nvPr>
            <p:ph type="sldNum" sz="quarter" idx="12"/>
          </p:nvPr>
        </p:nvSpPr>
        <p:spPr>
          <a:xfrm>
            <a:off x="9217152" y="6583680"/>
            <a:ext cx="2743200"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00328C"/>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F5E514-38EB-4262-A95F-03E9BD4E668F}" type="slidenum">
              <a:rPr lang="en-US" smtClean="0"/>
              <a:pPr/>
              <a:t>21</a:t>
            </a:fld>
            <a:endParaRPr lang="en-US"/>
          </a:p>
        </p:txBody>
      </p:sp>
      <p:sp>
        <p:nvSpPr>
          <p:cNvPr id="6" name="Footer Placeholder 3">
            <a:extLst>
              <a:ext uri="{FF2B5EF4-FFF2-40B4-BE49-F238E27FC236}">
                <a16:creationId xmlns:a16="http://schemas.microsoft.com/office/drawing/2014/main" id="{8936BB28-33FE-B9FD-4FBD-C888F9055BB1}"/>
              </a:ext>
            </a:extLst>
          </p:cNvPr>
          <p:cNvSpPr>
            <a:spLocks noGrp="1"/>
          </p:cNvSpPr>
          <p:nvPr>
            <p:ph type="ftr" sz="quarter" idx="11"/>
          </p:nvPr>
        </p:nvSpPr>
        <p:spPr>
          <a:xfrm>
            <a:off x="3596640" y="6583680"/>
            <a:ext cx="4683835" cy="182880"/>
          </a:xfrm>
        </p:spPr>
        <p:txBody>
          <a:bodyPr/>
          <a:lstStyle/>
          <a:p>
            <a:pPr algn="ctr"/>
            <a:r>
              <a:rPr lang="en-US" i="1" dirty="0">
                <a:solidFill>
                  <a:schemeClr val="tx1">
                    <a:lumMod val="50000"/>
                  </a:schemeClr>
                </a:solidFill>
              </a:rPr>
              <a:t>This document has been reviewed and determined not to contain export-controlled data</a:t>
            </a:r>
          </a:p>
        </p:txBody>
      </p:sp>
    </p:spTree>
    <p:extLst>
      <p:ext uri="{BB962C8B-B14F-4D97-AF65-F5344CB8AC3E}">
        <p14:creationId xmlns:p14="http://schemas.microsoft.com/office/powerpoint/2010/main" val="1581020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07633-D7F3-4FDE-9D90-D86919A0A1B9}"/>
              </a:ext>
            </a:extLst>
          </p:cNvPr>
          <p:cNvSpPr>
            <a:spLocks noGrp="1"/>
          </p:cNvSpPr>
          <p:nvPr>
            <p:ph type="title"/>
          </p:nvPr>
        </p:nvSpPr>
        <p:spPr/>
        <p:txBody>
          <a:bodyPr>
            <a:normAutofit/>
          </a:bodyPr>
          <a:lstStyle/>
          <a:p>
            <a:r>
              <a:rPr lang="en-US" sz="3600" dirty="0">
                <a:latin typeface="Calibri"/>
              </a:rPr>
              <a:t>JSC’s Astromaterials Acquisition &amp; Curation Office</a:t>
            </a:r>
            <a:endParaRPr lang="en-US" dirty="0"/>
          </a:p>
        </p:txBody>
      </p:sp>
      <p:sp>
        <p:nvSpPr>
          <p:cNvPr id="5" name="Slide Number Placeholder 4">
            <a:extLst>
              <a:ext uri="{FF2B5EF4-FFF2-40B4-BE49-F238E27FC236}">
                <a16:creationId xmlns:a16="http://schemas.microsoft.com/office/drawing/2014/main" id="{D3ACF8C4-74A5-4DA2-A972-E86503565C18}"/>
              </a:ext>
            </a:extLst>
          </p:cNvPr>
          <p:cNvSpPr>
            <a:spLocks noGrp="1"/>
          </p:cNvSpPr>
          <p:nvPr>
            <p:ph type="sldNum" sz="quarter" idx="11"/>
          </p:nvPr>
        </p:nvSpPr>
        <p:spPr/>
        <p:txBody>
          <a:bodyPr/>
          <a:lstStyle/>
          <a:p>
            <a:fld id="{C3F5E514-38EB-4262-A95F-03E9BD4E668F}" type="slidenum">
              <a:rPr lang="en-US" smtClean="0"/>
              <a:pPr/>
              <a:t>22</a:t>
            </a:fld>
            <a:endParaRPr lang="en-US"/>
          </a:p>
        </p:txBody>
      </p:sp>
      <p:grpSp>
        <p:nvGrpSpPr>
          <p:cNvPr id="6" name="Group 18">
            <a:extLst>
              <a:ext uri="{FF2B5EF4-FFF2-40B4-BE49-F238E27FC236}">
                <a16:creationId xmlns:a16="http://schemas.microsoft.com/office/drawing/2014/main" id="{237CD415-6A37-4186-B40A-27A498F110F2}"/>
              </a:ext>
            </a:extLst>
          </p:cNvPr>
          <p:cNvGrpSpPr>
            <a:grpSpLocks/>
          </p:cNvGrpSpPr>
          <p:nvPr/>
        </p:nvGrpSpPr>
        <p:grpSpPr bwMode="auto">
          <a:xfrm>
            <a:off x="318862" y="1176287"/>
            <a:ext cx="8885238" cy="2297113"/>
            <a:chOff x="168662" y="1332439"/>
            <a:chExt cx="11848300" cy="2297207"/>
          </a:xfrm>
          <a:solidFill>
            <a:schemeClr val="accent1">
              <a:lumMod val="20000"/>
              <a:lumOff val="80000"/>
            </a:schemeClr>
          </a:solidFill>
        </p:grpSpPr>
        <p:sp>
          <p:nvSpPr>
            <p:cNvPr id="7" name="Rounded Rectangle 1">
              <a:extLst>
                <a:ext uri="{FF2B5EF4-FFF2-40B4-BE49-F238E27FC236}">
                  <a16:creationId xmlns:a16="http://schemas.microsoft.com/office/drawing/2014/main" id="{D973AC20-559B-4A20-8BB7-49A811075140}"/>
                </a:ext>
              </a:extLst>
            </p:cNvPr>
            <p:cNvSpPr/>
            <p:nvPr/>
          </p:nvSpPr>
          <p:spPr>
            <a:xfrm>
              <a:off x="168662" y="1332439"/>
              <a:ext cx="1553806" cy="2286094"/>
            </a:xfrm>
            <a:prstGeom prst="roundRect">
              <a:avLst>
                <a:gd name="adj" fmla="val 8313"/>
              </a:avLst>
            </a:prstGeom>
            <a:grpFill/>
            <a:ln w="28575">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a:solidFill>
                    <a:srgbClr val="0070C0"/>
                  </a:solidFill>
                </a:rPr>
                <a:t>Lunar</a:t>
              </a:r>
            </a:p>
            <a:p>
              <a:pPr algn="ctr">
                <a:defRPr/>
              </a:pPr>
              <a:r>
                <a:rPr lang="en-US" sz="1600" dirty="0">
                  <a:solidFill>
                    <a:prstClr val="black"/>
                  </a:solidFill>
                </a:rPr>
                <a:t>(1969) </a:t>
              </a:r>
            </a:p>
            <a:p>
              <a:pPr algn="ctr">
                <a:defRPr/>
              </a:pPr>
              <a:r>
                <a:rPr lang="en-US" sz="1100" dirty="0">
                  <a:solidFill>
                    <a:prstClr val="black"/>
                  </a:solidFill>
                </a:rPr>
                <a:t>Apollo program lunar rocks and soils; Luna samples</a:t>
              </a:r>
            </a:p>
          </p:txBody>
        </p:sp>
        <p:sp>
          <p:nvSpPr>
            <p:cNvPr id="8" name="Rounded Rectangle 19">
              <a:extLst>
                <a:ext uri="{FF2B5EF4-FFF2-40B4-BE49-F238E27FC236}">
                  <a16:creationId xmlns:a16="http://schemas.microsoft.com/office/drawing/2014/main" id="{30E6E2F6-AA26-48A4-9169-41D9D031762B}"/>
                </a:ext>
              </a:extLst>
            </p:cNvPr>
            <p:cNvSpPr/>
            <p:nvPr/>
          </p:nvSpPr>
          <p:spPr>
            <a:xfrm>
              <a:off x="1883352" y="1332439"/>
              <a:ext cx="1555923" cy="2286094"/>
            </a:xfrm>
            <a:prstGeom prst="roundRect">
              <a:avLst>
                <a:gd name="adj" fmla="val 8313"/>
              </a:avLst>
            </a:prstGeom>
            <a:grp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a:solidFill>
                    <a:srgbClr val="0070C0"/>
                  </a:solidFill>
                </a:rPr>
                <a:t>Meteorite</a:t>
              </a:r>
            </a:p>
            <a:p>
              <a:pPr algn="ctr">
                <a:defRPr/>
              </a:pPr>
              <a:r>
                <a:rPr lang="en-US" sz="1600" dirty="0">
                  <a:solidFill>
                    <a:prstClr val="black"/>
                  </a:solidFill>
                </a:rPr>
                <a:t>(1977)</a:t>
              </a:r>
            </a:p>
            <a:p>
              <a:pPr algn="ctr">
                <a:defRPr/>
              </a:pPr>
              <a:r>
                <a:rPr lang="en-US" sz="1100" dirty="0">
                  <a:solidFill>
                    <a:prstClr val="black"/>
                  </a:solidFill>
                </a:rPr>
                <a:t>Antarctic Search for Meteorites (ANSMET) program</a:t>
              </a:r>
            </a:p>
          </p:txBody>
        </p:sp>
        <p:sp>
          <p:nvSpPr>
            <p:cNvPr id="9" name="Rounded Rectangle 20">
              <a:extLst>
                <a:ext uri="{FF2B5EF4-FFF2-40B4-BE49-F238E27FC236}">
                  <a16:creationId xmlns:a16="http://schemas.microsoft.com/office/drawing/2014/main" id="{39AC57DC-9820-4A2B-828E-0EADA2673083}"/>
                </a:ext>
              </a:extLst>
            </p:cNvPr>
            <p:cNvSpPr/>
            <p:nvPr/>
          </p:nvSpPr>
          <p:spPr>
            <a:xfrm>
              <a:off x="3600160" y="1343552"/>
              <a:ext cx="1553806" cy="2286094"/>
            </a:xfrm>
            <a:prstGeom prst="roundRect">
              <a:avLst>
                <a:gd name="adj" fmla="val 8313"/>
              </a:avLst>
            </a:prstGeom>
            <a:grpFill/>
            <a:ln>
              <a:noFill/>
            </a:ln>
          </p:spPr>
          <p:style>
            <a:lnRef idx="1">
              <a:schemeClr val="accent1"/>
            </a:lnRef>
            <a:fillRef idx="3">
              <a:schemeClr val="accent1"/>
            </a:fillRef>
            <a:effectRef idx="2">
              <a:schemeClr val="accent1"/>
            </a:effectRef>
            <a:fontRef idx="minor">
              <a:schemeClr val="lt1"/>
            </a:fontRef>
          </p:style>
          <p:txBody>
            <a:bodyPr/>
            <a:lstStyle/>
            <a:p>
              <a:pPr algn="ctr">
                <a:lnSpc>
                  <a:spcPct val="80000"/>
                </a:lnSpc>
                <a:defRPr/>
              </a:pPr>
              <a:r>
                <a:rPr lang="en-US" sz="1600" b="1" dirty="0">
                  <a:solidFill>
                    <a:srgbClr val="0070C0"/>
                  </a:solidFill>
                </a:rPr>
                <a:t>Cosmic Dust</a:t>
              </a:r>
            </a:p>
            <a:p>
              <a:pPr algn="ctr">
                <a:lnSpc>
                  <a:spcPct val="80000"/>
                </a:lnSpc>
                <a:defRPr/>
              </a:pPr>
              <a:r>
                <a:rPr lang="en-US" sz="1600" dirty="0">
                  <a:solidFill>
                    <a:prstClr val="black"/>
                  </a:solidFill>
                </a:rPr>
                <a:t>(1981) </a:t>
              </a:r>
            </a:p>
            <a:p>
              <a:pPr algn="ctr">
                <a:defRPr/>
              </a:pPr>
              <a:r>
                <a:rPr lang="en-US" sz="1100" dirty="0">
                  <a:solidFill>
                    <a:prstClr val="black"/>
                  </a:solidFill>
                </a:rPr>
                <a:t>Cosmic dust grains from Earth’s stratosphere from high altitude aircraft</a:t>
              </a:r>
            </a:p>
          </p:txBody>
        </p:sp>
        <p:sp>
          <p:nvSpPr>
            <p:cNvPr id="10" name="Rounded Rectangle 21">
              <a:extLst>
                <a:ext uri="{FF2B5EF4-FFF2-40B4-BE49-F238E27FC236}">
                  <a16:creationId xmlns:a16="http://schemas.microsoft.com/office/drawing/2014/main" id="{1AB0C769-DF53-41FE-B967-0A1A42F7B338}"/>
                </a:ext>
              </a:extLst>
            </p:cNvPr>
            <p:cNvSpPr/>
            <p:nvPr/>
          </p:nvSpPr>
          <p:spPr>
            <a:xfrm>
              <a:off x="5314851" y="1332439"/>
              <a:ext cx="1555922" cy="2286094"/>
            </a:xfrm>
            <a:prstGeom prst="roundRect">
              <a:avLst>
                <a:gd name="adj" fmla="val 8313"/>
              </a:avLst>
            </a:prstGeom>
            <a:grpFill/>
            <a:ln>
              <a:noFill/>
            </a:ln>
          </p:spPr>
          <p:style>
            <a:lnRef idx="1">
              <a:schemeClr val="accent1"/>
            </a:lnRef>
            <a:fillRef idx="3">
              <a:schemeClr val="accent1"/>
            </a:fillRef>
            <a:effectRef idx="2">
              <a:schemeClr val="accent1"/>
            </a:effectRef>
            <a:fontRef idx="minor">
              <a:schemeClr val="lt1"/>
            </a:fontRef>
          </p:style>
          <p:txBody>
            <a:bodyPr lIns="45720" rIns="45720"/>
            <a:lstStyle/>
            <a:p>
              <a:pPr algn="ctr">
                <a:lnSpc>
                  <a:spcPct val="80000"/>
                </a:lnSpc>
                <a:defRPr/>
              </a:pPr>
              <a:r>
                <a:rPr lang="en-US" sz="1350" b="1" dirty="0" err="1">
                  <a:solidFill>
                    <a:srgbClr val="0070C0"/>
                  </a:solidFill>
                </a:rPr>
                <a:t>Microparticle</a:t>
              </a:r>
              <a:r>
                <a:rPr lang="en-US" sz="1350" b="1" dirty="0">
                  <a:solidFill>
                    <a:srgbClr val="0070C0"/>
                  </a:solidFill>
                </a:rPr>
                <a:t> Impact Col.</a:t>
              </a:r>
            </a:p>
            <a:p>
              <a:pPr algn="ctr">
                <a:defRPr/>
              </a:pPr>
              <a:r>
                <a:rPr lang="en-US" sz="1600" dirty="0">
                  <a:solidFill>
                    <a:prstClr val="black"/>
                  </a:solidFill>
                </a:rPr>
                <a:t>(1985)</a:t>
              </a:r>
            </a:p>
            <a:p>
              <a:pPr algn="ctr">
                <a:defRPr/>
              </a:pPr>
              <a:r>
                <a:rPr lang="en-US" sz="1100" dirty="0">
                  <a:solidFill>
                    <a:prstClr val="black"/>
                  </a:solidFill>
                </a:rPr>
                <a:t>Space exposed hardware from spacecraft </a:t>
              </a:r>
            </a:p>
          </p:txBody>
        </p:sp>
        <p:sp>
          <p:nvSpPr>
            <p:cNvPr id="11" name="Rounded Rectangle 31">
              <a:extLst>
                <a:ext uri="{FF2B5EF4-FFF2-40B4-BE49-F238E27FC236}">
                  <a16:creationId xmlns:a16="http://schemas.microsoft.com/office/drawing/2014/main" id="{53EED967-5651-4FEB-8CBC-5BF21F6A0BB6}"/>
                </a:ext>
              </a:extLst>
            </p:cNvPr>
            <p:cNvSpPr/>
            <p:nvPr/>
          </p:nvSpPr>
          <p:spPr>
            <a:xfrm>
              <a:off x="7031658" y="1332439"/>
              <a:ext cx="1553806" cy="2286094"/>
            </a:xfrm>
            <a:prstGeom prst="roundRect">
              <a:avLst>
                <a:gd name="adj" fmla="val 8313"/>
              </a:avLst>
            </a:prstGeom>
            <a:grp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a:solidFill>
                    <a:srgbClr val="0070C0"/>
                  </a:solidFill>
                </a:rPr>
                <a:t>Genesis</a:t>
              </a:r>
              <a:r>
                <a:rPr lang="en-US" b="1" dirty="0">
                  <a:solidFill>
                    <a:srgbClr val="0070C0"/>
                  </a:solidFill>
                </a:rPr>
                <a:t> </a:t>
              </a:r>
            </a:p>
            <a:p>
              <a:pPr algn="ctr">
                <a:defRPr/>
              </a:pPr>
              <a:r>
                <a:rPr lang="en-US" sz="1600" dirty="0">
                  <a:solidFill>
                    <a:prstClr val="black"/>
                  </a:solidFill>
                </a:rPr>
                <a:t>(2004)</a:t>
              </a:r>
            </a:p>
            <a:p>
              <a:pPr algn="ctr">
                <a:defRPr/>
              </a:pPr>
              <a:r>
                <a:rPr lang="en-US" sz="1100" dirty="0">
                  <a:solidFill>
                    <a:prstClr val="black"/>
                  </a:solidFill>
                </a:rPr>
                <a:t>Genesis solar wind samples at Earth-Sun L1 point</a:t>
              </a:r>
            </a:p>
          </p:txBody>
        </p:sp>
        <p:sp>
          <p:nvSpPr>
            <p:cNvPr id="12" name="Rounded Rectangle 32">
              <a:extLst>
                <a:ext uri="{FF2B5EF4-FFF2-40B4-BE49-F238E27FC236}">
                  <a16:creationId xmlns:a16="http://schemas.microsoft.com/office/drawing/2014/main" id="{6B2CAF3F-F21F-4E96-9F4A-4B3437326746}"/>
                </a:ext>
              </a:extLst>
            </p:cNvPr>
            <p:cNvSpPr/>
            <p:nvPr/>
          </p:nvSpPr>
          <p:spPr>
            <a:xfrm>
              <a:off x="8746348" y="1343552"/>
              <a:ext cx="1555923" cy="2286094"/>
            </a:xfrm>
            <a:prstGeom prst="roundRect">
              <a:avLst>
                <a:gd name="adj" fmla="val 8313"/>
              </a:avLst>
            </a:prstGeom>
            <a:grp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sv-SE" sz="1600" b="1" dirty="0">
                  <a:solidFill>
                    <a:srgbClr val="0070C0"/>
                  </a:solidFill>
                </a:rPr>
                <a:t>Stardust </a:t>
              </a:r>
            </a:p>
            <a:p>
              <a:pPr algn="ctr">
                <a:defRPr/>
              </a:pPr>
              <a:r>
                <a:rPr lang="en-US" sz="1600" dirty="0">
                  <a:solidFill>
                    <a:prstClr val="black"/>
                  </a:solidFill>
                </a:rPr>
                <a:t>(2006)</a:t>
              </a:r>
            </a:p>
            <a:p>
              <a:pPr algn="ctr">
                <a:defRPr/>
              </a:pPr>
              <a:r>
                <a:rPr lang="sv-SE" sz="1100" dirty="0">
                  <a:solidFill>
                    <a:prstClr val="black"/>
                  </a:solidFill>
                </a:rPr>
                <a:t>Cometary and interstellar samples from Comet Wild 2</a:t>
              </a:r>
            </a:p>
          </p:txBody>
        </p:sp>
        <p:sp>
          <p:nvSpPr>
            <p:cNvPr id="13" name="Rounded Rectangle 33">
              <a:extLst>
                <a:ext uri="{FF2B5EF4-FFF2-40B4-BE49-F238E27FC236}">
                  <a16:creationId xmlns:a16="http://schemas.microsoft.com/office/drawing/2014/main" id="{5BD0B6BC-370F-4011-950D-23B2BDB15908}"/>
                </a:ext>
              </a:extLst>
            </p:cNvPr>
            <p:cNvSpPr/>
            <p:nvPr/>
          </p:nvSpPr>
          <p:spPr>
            <a:xfrm>
              <a:off x="10463156" y="1332439"/>
              <a:ext cx="1553806" cy="2286094"/>
            </a:xfrm>
            <a:prstGeom prst="roundRect">
              <a:avLst>
                <a:gd name="adj" fmla="val 8313"/>
              </a:avLst>
            </a:prstGeom>
            <a:grp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err="1">
                  <a:solidFill>
                    <a:srgbClr val="0070C0"/>
                  </a:solidFill>
                </a:rPr>
                <a:t>Hayabusa</a:t>
              </a:r>
              <a:endParaRPr lang="en-US" sz="1600" b="1" dirty="0">
                <a:solidFill>
                  <a:srgbClr val="0070C0"/>
                </a:solidFill>
              </a:endParaRPr>
            </a:p>
            <a:p>
              <a:pPr algn="ctr">
                <a:defRPr/>
              </a:pPr>
              <a:r>
                <a:rPr lang="en-US" sz="1600" dirty="0">
                  <a:solidFill>
                    <a:prstClr val="black"/>
                  </a:solidFill>
                </a:rPr>
                <a:t>(2012) </a:t>
              </a:r>
            </a:p>
            <a:p>
              <a:pPr algn="ctr">
                <a:defRPr/>
              </a:pPr>
              <a:r>
                <a:rPr lang="en-US" sz="1100" dirty="0">
                  <a:solidFill>
                    <a:prstClr val="black"/>
                  </a:solidFill>
                </a:rPr>
                <a:t>Samples collected from JAXA asteroid mission to </a:t>
              </a:r>
              <a:r>
                <a:rPr lang="en-US" sz="1100" dirty="0" err="1">
                  <a:solidFill>
                    <a:prstClr val="black"/>
                  </a:solidFill>
                </a:rPr>
                <a:t>Itokawa</a:t>
              </a:r>
              <a:r>
                <a:rPr lang="en-US" sz="1100" dirty="0">
                  <a:solidFill>
                    <a:prstClr val="black"/>
                  </a:solidFill>
                </a:rPr>
                <a:t> </a:t>
              </a:r>
            </a:p>
          </p:txBody>
        </p:sp>
        <p:pic>
          <p:nvPicPr>
            <p:cNvPr id="14" name="Picture 3">
              <a:extLst>
                <a:ext uri="{FF2B5EF4-FFF2-40B4-BE49-F238E27FC236}">
                  <a16:creationId xmlns:a16="http://schemas.microsoft.com/office/drawing/2014/main" id="{02C8B5BA-6A2E-4D78-9730-4F030A1EC2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25745" y="2745278"/>
              <a:ext cx="1419121" cy="7805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5" name="Picture 4">
              <a:extLst>
                <a:ext uri="{FF2B5EF4-FFF2-40B4-BE49-F238E27FC236}">
                  <a16:creationId xmlns:a16="http://schemas.microsoft.com/office/drawing/2014/main" id="{6E6072B1-03AD-4085-B28A-BF9AB74F3B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6161" y="2720278"/>
              <a:ext cx="1372190" cy="8465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6" name="Picture 12">
              <a:extLst>
                <a:ext uri="{FF2B5EF4-FFF2-40B4-BE49-F238E27FC236}">
                  <a16:creationId xmlns:a16="http://schemas.microsoft.com/office/drawing/2014/main" id="{7BBEED65-64E8-4695-99C3-0E0B2CAD5A0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973283" y="2518635"/>
              <a:ext cx="871099" cy="118747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7" name="Picture 14">
              <a:extLst>
                <a:ext uri="{FF2B5EF4-FFF2-40B4-BE49-F238E27FC236}">
                  <a16:creationId xmlns:a16="http://schemas.microsoft.com/office/drawing/2014/main" id="{C9A977B0-4532-4218-9BE5-2C8F01A6229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7399157" y="2547501"/>
              <a:ext cx="859573" cy="112890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8" name="Picture 15">
              <a:extLst>
                <a:ext uri="{FF2B5EF4-FFF2-40B4-BE49-F238E27FC236}">
                  <a16:creationId xmlns:a16="http://schemas.microsoft.com/office/drawing/2014/main" id="{B3FCF05C-DC52-48A9-903B-F8CF9422E658}"/>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930843" y="2687594"/>
              <a:ext cx="1237404" cy="832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9" name="Picture 16">
              <a:extLst>
                <a:ext uri="{FF2B5EF4-FFF2-40B4-BE49-F238E27FC236}">
                  <a16:creationId xmlns:a16="http://schemas.microsoft.com/office/drawing/2014/main" id="{F4B17F0C-8716-4773-8065-9EE473BAD91B}"/>
                </a:ext>
              </a:extLst>
            </p:cNvPr>
            <p:cNvPicPr>
              <a:picLocks noChangeAspect="1"/>
            </p:cNvPicPr>
            <p:nvPr/>
          </p:nvPicPr>
          <p:blipFill>
            <a:blip r:embed="rId8">
              <a:extLst>
                <a:ext uri="{28A0092B-C50C-407E-A947-70E740481C1C}">
                  <a14:useLocalDpi xmlns:a14="http://schemas.microsoft.com/office/drawing/2010/main" val="0"/>
                </a:ext>
              </a:extLst>
            </a:blip>
            <a:srcRect t="13593"/>
            <a:stretch>
              <a:fillRect/>
            </a:stretch>
          </p:blipFill>
          <p:spPr bwMode="auto">
            <a:xfrm>
              <a:off x="2127499" y="2651803"/>
              <a:ext cx="1130159" cy="873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 name="Picture 17">
              <a:extLst>
                <a:ext uri="{FF2B5EF4-FFF2-40B4-BE49-F238E27FC236}">
                  <a16:creationId xmlns:a16="http://schemas.microsoft.com/office/drawing/2014/main" id="{EC34C2E5-26B0-4831-9072-FC4F4690DE1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76661" y="2687594"/>
              <a:ext cx="738483" cy="80494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1" name="TextBox 20">
            <a:extLst>
              <a:ext uri="{FF2B5EF4-FFF2-40B4-BE49-F238E27FC236}">
                <a16:creationId xmlns:a16="http://schemas.microsoft.com/office/drawing/2014/main" id="{0B405DA2-87F3-43C1-BF50-4539B81B0EA9}"/>
              </a:ext>
            </a:extLst>
          </p:cNvPr>
          <p:cNvSpPr txBox="1"/>
          <p:nvPr/>
        </p:nvSpPr>
        <p:spPr>
          <a:xfrm>
            <a:off x="1538288" y="3571824"/>
            <a:ext cx="2703512" cy="461962"/>
          </a:xfrm>
          <a:prstGeom prst="rect">
            <a:avLst/>
          </a:prstGeom>
          <a:solidFill>
            <a:schemeClr val="accent1">
              <a:lumMod val="20000"/>
              <a:lumOff val="80000"/>
            </a:schemeClr>
          </a:solidFill>
        </p:spPr>
        <p:txBody>
          <a:bodyPr wrap="none">
            <a:spAutoFit/>
          </a:bodyPr>
          <a:lstStyle/>
          <a:p>
            <a:pPr>
              <a:defRPr/>
            </a:pPr>
            <a:r>
              <a:rPr lang="en-US" sz="2400" b="1" i="1" dirty="0">
                <a:solidFill>
                  <a:prstClr val="black"/>
                </a:solidFill>
                <a:latin typeface="Calibri"/>
              </a:rPr>
              <a:t>Our Near Future . . .</a:t>
            </a:r>
          </a:p>
        </p:txBody>
      </p:sp>
      <p:sp>
        <p:nvSpPr>
          <p:cNvPr id="22" name="Rounded Rectangle 36">
            <a:extLst>
              <a:ext uri="{FF2B5EF4-FFF2-40B4-BE49-F238E27FC236}">
                <a16:creationId xmlns:a16="http://schemas.microsoft.com/office/drawing/2014/main" id="{CF19B620-100B-40DB-A744-110B287DBEF4}"/>
              </a:ext>
            </a:extLst>
          </p:cNvPr>
          <p:cNvSpPr/>
          <p:nvPr/>
        </p:nvSpPr>
        <p:spPr>
          <a:xfrm>
            <a:off x="10723335" y="1187400"/>
            <a:ext cx="1165225" cy="2286000"/>
          </a:xfrm>
          <a:prstGeom prst="roundRect">
            <a:avLst>
              <a:gd name="adj" fmla="val 8313"/>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a:solidFill>
                  <a:srgbClr val="0070C0"/>
                </a:solidFill>
              </a:rPr>
              <a:t>OSIRIS-</a:t>
            </a:r>
            <a:r>
              <a:rPr lang="en-US" sz="1600" b="1" dirty="0" err="1">
                <a:solidFill>
                  <a:srgbClr val="0070C0"/>
                </a:solidFill>
              </a:rPr>
              <a:t>REx</a:t>
            </a:r>
            <a:endParaRPr lang="en-US" sz="1600" b="1" dirty="0">
              <a:solidFill>
                <a:srgbClr val="0070C0"/>
              </a:solidFill>
            </a:endParaRPr>
          </a:p>
          <a:p>
            <a:pPr algn="ctr">
              <a:defRPr/>
            </a:pPr>
            <a:r>
              <a:rPr lang="en-US" sz="1600" dirty="0">
                <a:solidFill>
                  <a:prstClr val="black"/>
                </a:solidFill>
              </a:rPr>
              <a:t>(2023)</a:t>
            </a:r>
          </a:p>
          <a:p>
            <a:pPr algn="ctr">
              <a:defRPr/>
            </a:pPr>
            <a:r>
              <a:rPr lang="en-US" sz="1100" dirty="0">
                <a:solidFill>
                  <a:prstClr val="black"/>
                </a:solidFill>
              </a:rPr>
              <a:t>Asteroid sample return from 101955 </a:t>
            </a:r>
            <a:r>
              <a:rPr lang="en-US" sz="1100" dirty="0" err="1">
                <a:solidFill>
                  <a:prstClr val="black"/>
                </a:solidFill>
              </a:rPr>
              <a:t>Bennu</a:t>
            </a:r>
            <a:r>
              <a:rPr lang="en-US" sz="1100" dirty="0">
                <a:solidFill>
                  <a:prstClr val="black"/>
                </a:solidFill>
              </a:rPr>
              <a:t>  </a:t>
            </a:r>
          </a:p>
        </p:txBody>
      </p:sp>
      <p:sp>
        <p:nvSpPr>
          <p:cNvPr id="23" name="Rounded Rectangle 37">
            <a:extLst>
              <a:ext uri="{FF2B5EF4-FFF2-40B4-BE49-F238E27FC236}">
                <a16:creationId xmlns:a16="http://schemas.microsoft.com/office/drawing/2014/main" id="{6E833DBD-A0DB-483B-AF60-72FFC8048D2A}"/>
              </a:ext>
            </a:extLst>
          </p:cNvPr>
          <p:cNvSpPr/>
          <p:nvPr/>
        </p:nvSpPr>
        <p:spPr>
          <a:xfrm>
            <a:off x="9324749" y="1176287"/>
            <a:ext cx="1277937" cy="2286000"/>
          </a:xfrm>
          <a:prstGeom prst="roundRect">
            <a:avLst>
              <a:gd name="adj" fmla="val 8313"/>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err="1">
                <a:solidFill>
                  <a:srgbClr val="0070C0"/>
                </a:solidFill>
              </a:rPr>
              <a:t>Hayabusa</a:t>
            </a:r>
            <a:r>
              <a:rPr lang="en-US" sz="1600" b="1" dirty="0">
                <a:solidFill>
                  <a:srgbClr val="0070C0"/>
                </a:solidFill>
              </a:rPr>
              <a:t> II</a:t>
            </a:r>
          </a:p>
          <a:p>
            <a:pPr algn="ctr">
              <a:defRPr/>
            </a:pPr>
            <a:r>
              <a:rPr lang="en-US" sz="1600" dirty="0">
                <a:solidFill>
                  <a:prstClr val="black"/>
                </a:solidFill>
              </a:rPr>
              <a:t>(2020) </a:t>
            </a:r>
          </a:p>
          <a:p>
            <a:pPr algn="ctr">
              <a:defRPr/>
            </a:pPr>
            <a:r>
              <a:rPr lang="en-US" sz="1100" dirty="0">
                <a:solidFill>
                  <a:prstClr val="black"/>
                </a:solidFill>
              </a:rPr>
              <a:t>Subset of samples collected from JAXA asteroid mission to (162173) 1999 JU</a:t>
            </a:r>
            <a:r>
              <a:rPr lang="en-US" sz="1100" baseline="-25000" dirty="0">
                <a:solidFill>
                  <a:prstClr val="black"/>
                </a:solidFill>
              </a:rPr>
              <a:t>3</a:t>
            </a:r>
            <a:r>
              <a:rPr lang="en-US" sz="1100" dirty="0">
                <a:solidFill>
                  <a:prstClr val="black"/>
                </a:solidFill>
              </a:rPr>
              <a:t>  </a:t>
            </a:r>
          </a:p>
        </p:txBody>
      </p:sp>
      <p:sp>
        <p:nvSpPr>
          <p:cNvPr id="24" name="Rounded Rectangle 38">
            <a:extLst>
              <a:ext uri="{FF2B5EF4-FFF2-40B4-BE49-F238E27FC236}">
                <a16:creationId xmlns:a16="http://schemas.microsoft.com/office/drawing/2014/main" id="{F53DCF0B-91CE-4F76-BD87-6C8E37162C78}"/>
              </a:ext>
            </a:extLst>
          </p:cNvPr>
          <p:cNvSpPr/>
          <p:nvPr/>
        </p:nvSpPr>
        <p:spPr>
          <a:xfrm>
            <a:off x="7905750" y="4122686"/>
            <a:ext cx="1220788" cy="2286000"/>
          </a:xfrm>
          <a:prstGeom prst="roundRect">
            <a:avLst>
              <a:gd name="adj" fmla="val 8313"/>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err="1">
                <a:solidFill>
                  <a:srgbClr val="0070C0"/>
                </a:solidFill>
              </a:rPr>
              <a:t>Phobos</a:t>
            </a:r>
            <a:r>
              <a:rPr lang="en-US" sz="1600" b="1" dirty="0">
                <a:solidFill>
                  <a:srgbClr val="0070C0"/>
                </a:solidFill>
              </a:rPr>
              <a:t> </a:t>
            </a:r>
          </a:p>
          <a:p>
            <a:pPr algn="ctr">
              <a:defRPr/>
            </a:pPr>
            <a:r>
              <a:rPr lang="en-US" sz="1600" dirty="0">
                <a:solidFill>
                  <a:prstClr val="black"/>
                </a:solidFill>
              </a:rPr>
              <a:t>(late 2020s) </a:t>
            </a:r>
          </a:p>
          <a:p>
            <a:pPr algn="ctr">
              <a:defRPr/>
            </a:pPr>
            <a:r>
              <a:rPr lang="en-US" sz="1100" dirty="0">
                <a:solidFill>
                  <a:prstClr val="black"/>
                </a:solidFill>
              </a:rPr>
              <a:t>10% of a JAXA mission to bring back </a:t>
            </a:r>
            <a:r>
              <a:rPr lang="en-US" sz="1100" dirty="0" err="1">
                <a:solidFill>
                  <a:prstClr val="black"/>
                </a:solidFill>
              </a:rPr>
              <a:t>Phobos</a:t>
            </a:r>
            <a:r>
              <a:rPr lang="en-US" sz="1100" dirty="0">
                <a:solidFill>
                  <a:prstClr val="black"/>
                </a:solidFill>
              </a:rPr>
              <a:t> material</a:t>
            </a:r>
          </a:p>
          <a:p>
            <a:pPr algn="ctr">
              <a:defRPr/>
            </a:pPr>
            <a:br>
              <a:rPr lang="en-US" sz="1100" dirty="0">
                <a:solidFill>
                  <a:prstClr val="black"/>
                </a:solidFill>
              </a:rPr>
            </a:br>
            <a:r>
              <a:rPr lang="en-US" sz="1100" dirty="0">
                <a:solidFill>
                  <a:prstClr val="black"/>
                </a:solidFill>
              </a:rPr>
              <a:t>JAXA sample return mission</a:t>
            </a:r>
          </a:p>
          <a:p>
            <a:pPr algn="ctr">
              <a:defRPr/>
            </a:pPr>
            <a:r>
              <a:rPr lang="en-US" sz="1400" b="1" dirty="0">
                <a:solidFill>
                  <a:srgbClr val="0070C0"/>
                </a:solidFill>
              </a:rPr>
              <a:t>MMX</a:t>
            </a:r>
            <a:endParaRPr lang="en-US" sz="1100" b="1" dirty="0">
              <a:solidFill>
                <a:srgbClr val="0070C0"/>
              </a:solidFill>
            </a:endParaRPr>
          </a:p>
        </p:txBody>
      </p:sp>
      <p:pic>
        <p:nvPicPr>
          <p:cNvPr id="25" name="Picture 43">
            <a:extLst>
              <a:ext uri="{FF2B5EF4-FFF2-40B4-BE49-F238E27FC236}">
                <a16:creationId xmlns:a16="http://schemas.microsoft.com/office/drawing/2014/main" id="{E179A60D-B2B4-4340-BC5C-A3FDE7852F59}"/>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861447" y="2306588"/>
            <a:ext cx="936625" cy="1073150"/>
          </a:xfrm>
          <a:prstGeom prst="rect">
            <a:avLst/>
          </a:prstGeom>
          <a:solidFill>
            <a:schemeClr val="accent1">
              <a:lumMod val="20000"/>
              <a:lumOff val="80000"/>
            </a:schemeClr>
          </a:solidFill>
          <a:ln>
            <a:noFill/>
          </a:ln>
        </p:spPr>
      </p:pic>
      <p:pic>
        <p:nvPicPr>
          <p:cNvPr id="26" name="Picture 44">
            <a:extLst>
              <a:ext uri="{FF2B5EF4-FFF2-40B4-BE49-F238E27FC236}">
                <a16:creationId xmlns:a16="http://schemas.microsoft.com/office/drawing/2014/main" id="{EF805D84-9E48-4C69-B31D-853E3B3A3B54}"/>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9524773" y="2595512"/>
            <a:ext cx="849312" cy="800100"/>
          </a:xfrm>
          <a:prstGeom prst="rect">
            <a:avLst/>
          </a:prstGeom>
          <a:solidFill>
            <a:schemeClr val="accent1">
              <a:lumMod val="20000"/>
              <a:lumOff val="80000"/>
            </a:schemeClr>
          </a:solidFill>
          <a:ln>
            <a:noFill/>
          </a:ln>
        </p:spPr>
      </p:pic>
      <p:sp>
        <p:nvSpPr>
          <p:cNvPr id="27" name="Striped Right Arrow 48">
            <a:extLst>
              <a:ext uri="{FF2B5EF4-FFF2-40B4-BE49-F238E27FC236}">
                <a16:creationId xmlns:a16="http://schemas.microsoft.com/office/drawing/2014/main" id="{AAD55FE3-1044-4FFE-8C43-C16271FEC3C8}"/>
              </a:ext>
            </a:extLst>
          </p:cNvPr>
          <p:cNvSpPr/>
          <p:nvPr/>
        </p:nvSpPr>
        <p:spPr>
          <a:xfrm>
            <a:off x="4376738" y="4184599"/>
            <a:ext cx="793750" cy="779462"/>
          </a:xfrm>
          <a:prstGeom prst="stripedRightArrow">
            <a:avLst>
              <a:gd name="adj1" fmla="val 43666"/>
              <a:gd name="adj2" fmla="val 5739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8" name="Rounded Rectangle 28">
            <a:extLst>
              <a:ext uri="{FF2B5EF4-FFF2-40B4-BE49-F238E27FC236}">
                <a16:creationId xmlns:a16="http://schemas.microsoft.com/office/drawing/2014/main" id="{60CD0CD0-71D6-4E01-83D4-38D5CEC9109B}"/>
              </a:ext>
            </a:extLst>
          </p:cNvPr>
          <p:cNvSpPr/>
          <p:nvPr/>
        </p:nvSpPr>
        <p:spPr>
          <a:xfrm>
            <a:off x="5464176" y="4122686"/>
            <a:ext cx="1165225" cy="2286000"/>
          </a:xfrm>
          <a:prstGeom prst="roundRect">
            <a:avLst>
              <a:gd name="adj" fmla="val 8313"/>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a:solidFill>
                  <a:srgbClr val="0070C0"/>
                </a:solidFill>
              </a:rPr>
              <a:t>Moon</a:t>
            </a:r>
          </a:p>
          <a:p>
            <a:pPr algn="ctr">
              <a:defRPr/>
            </a:pPr>
            <a:r>
              <a:rPr lang="en-US" sz="1600" dirty="0">
                <a:solidFill>
                  <a:prstClr val="black"/>
                </a:solidFill>
              </a:rPr>
              <a:t>(2020s)</a:t>
            </a:r>
          </a:p>
          <a:p>
            <a:pPr algn="ctr">
              <a:defRPr/>
            </a:pPr>
            <a:r>
              <a:rPr lang="en-US" sz="1100" dirty="0">
                <a:solidFill>
                  <a:prstClr val="black"/>
                </a:solidFill>
              </a:rPr>
              <a:t>Non-volatile-rich </a:t>
            </a:r>
            <a:r>
              <a:rPr lang="en-US" sz="1100" dirty="0" err="1">
                <a:solidFill>
                  <a:prstClr val="black"/>
                </a:solidFill>
              </a:rPr>
              <a:t>farside</a:t>
            </a:r>
            <a:r>
              <a:rPr lang="en-US" sz="1100" dirty="0">
                <a:solidFill>
                  <a:prstClr val="black"/>
                </a:solidFill>
              </a:rPr>
              <a:t>/polar sample return</a:t>
            </a:r>
          </a:p>
          <a:p>
            <a:pPr algn="ctr">
              <a:defRPr/>
            </a:pPr>
            <a:br>
              <a:rPr lang="en-US" sz="1100" dirty="0">
                <a:solidFill>
                  <a:prstClr val="black"/>
                </a:solidFill>
              </a:rPr>
            </a:br>
            <a:r>
              <a:rPr lang="en-US" sz="1100" dirty="0">
                <a:solidFill>
                  <a:prstClr val="black"/>
                </a:solidFill>
              </a:rPr>
              <a:t>Next New Frontiers Call</a:t>
            </a:r>
          </a:p>
          <a:p>
            <a:pPr algn="ctr">
              <a:defRPr/>
            </a:pPr>
            <a:endParaRPr lang="en-US" sz="1100" dirty="0">
              <a:solidFill>
                <a:prstClr val="black"/>
              </a:solidFill>
            </a:endParaRPr>
          </a:p>
        </p:txBody>
      </p:sp>
      <p:sp>
        <p:nvSpPr>
          <p:cNvPr id="29" name="Rounded Rectangle 40">
            <a:extLst>
              <a:ext uri="{FF2B5EF4-FFF2-40B4-BE49-F238E27FC236}">
                <a16:creationId xmlns:a16="http://schemas.microsoft.com/office/drawing/2014/main" id="{A0C8307A-B8F9-4734-AD63-9F786581EFC6}"/>
              </a:ext>
            </a:extLst>
          </p:cNvPr>
          <p:cNvSpPr/>
          <p:nvPr/>
        </p:nvSpPr>
        <p:spPr>
          <a:xfrm>
            <a:off x="6681789" y="4122686"/>
            <a:ext cx="1165225" cy="2286000"/>
          </a:xfrm>
          <a:prstGeom prst="roundRect">
            <a:avLst>
              <a:gd name="adj" fmla="val 8313"/>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a:solidFill>
                  <a:srgbClr val="0070C0"/>
                </a:solidFill>
              </a:rPr>
              <a:t>Comet</a:t>
            </a:r>
          </a:p>
          <a:p>
            <a:pPr algn="ctr">
              <a:defRPr/>
            </a:pPr>
            <a:r>
              <a:rPr lang="en-US" sz="1600" dirty="0">
                <a:solidFill>
                  <a:prstClr val="black"/>
                </a:solidFill>
              </a:rPr>
              <a:t>(2020s)</a:t>
            </a:r>
          </a:p>
          <a:p>
            <a:pPr algn="ctr">
              <a:defRPr/>
            </a:pPr>
            <a:r>
              <a:rPr lang="en-US" sz="1100" dirty="0">
                <a:solidFill>
                  <a:prstClr val="black"/>
                </a:solidFill>
              </a:rPr>
              <a:t>Cold curated (?) surface sample return from a comet</a:t>
            </a:r>
          </a:p>
          <a:p>
            <a:pPr algn="ctr">
              <a:defRPr/>
            </a:pPr>
            <a:endParaRPr lang="en-US" sz="1100" dirty="0">
              <a:solidFill>
                <a:prstClr val="black"/>
              </a:solidFill>
            </a:endParaRPr>
          </a:p>
          <a:p>
            <a:pPr algn="ctr">
              <a:defRPr/>
            </a:pPr>
            <a:r>
              <a:rPr lang="en-US" sz="1100" dirty="0">
                <a:solidFill>
                  <a:prstClr val="black"/>
                </a:solidFill>
              </a:rPr>
              <a:t>Next New Frontiers Call</a:t>
            </a:r>
          </a:p>
          <a:p>
            <a:pPr algn="ctr">
              <a:defRPr/>
            </a:pPr>
            <a:endParaRPr lang="en-US" sz="1100" dirty="0">
              <a:solidFill>
                <a:prstClr val="black"/>
              </a:solidFill>
            </a:endParaRPr>
          </a:p>
        </p:txBody>
      </p:sp>
      <p:sp>
        <p:nvSpPr>
          <p:cNvPr id="30" name="TextBox 29">
            <a:extLst>
              <a:ext uri="{FF2B5EF4-FFF2-40B4-BE49-F238E27FC236}">
                <a16:creationId xmlns:a16="http://schemas.microsoft.com/office/drawing/2014/main" id="{B7E5BDD9-2314-4F3B-A107-2D10B76B5180}"/>
              </a:ext>
            </a:extLst>
          </p:cNvPr>
          <p:cNvSpPr txBox="1"/>
          <p:nvPr/>
        </p:nvSpPr>
        <p:spPr>
          <a:xfrm>
            <a:off x="5413375" y="3571824"/>
            <a:ext cx="3862388" cy="461962"/>
          </a:xfrm>
          <a:prstGeom prst="rect">
            <a:avLst/>
          </a:prstGeom>
          <a:solidFill>
            <a:schemeClr val="accent1">
              <a:lumMod val="20000"/>
              <a:lumOff val="80000"/>
            </a:schemeClr>
          </a:solidFill>
        </p:spPr>
        <p:txBody>
          <a:bodyPr>
            <a:spAutoFit/>
          </a:bodyPr>
          <a:lstStyle/>
          <a:p>
            <a:pPr>
              <a:defRPr/>
            </a:pPr>
            <a:r>
              <a:rPr lang="en-US" sz="2400" b="1" i="1" dirty="0">
                <a:solidFill>
                  <a:prstClr val="black"/>
                </a:solidFill>
                <a:latin typeface="Calibri"/>
              </a:rPr>
              <a:t>Our More Distant Future . . .</a:t>
            </a:r>
          </a:p>
        </p:txBody>
      </p:sp>
      <p:sp>
        <p:nvSpPr>
          <p:cNvPr id="31" name="Rounded Rectangle 30">
            <a:extLst>
              <a:ext uri="{FF2B5EF4-FFF2-40B4-BE49-F238E27FC236}">
                <a16:creationId xmlns:a16="http://schemas.microsoft.com/office/drawing/2014/main" id="{D91AB96A-3594-4FE5-81DA-152110CFA9FC}"/>
              </a:ext>
            </a:extLst>
          </p:cNvPr>
          <p:cNvSpPr/>
          <p:nvPr/>
        </p:nvSpPr>
        <p:spPr>
          <a:xfrm>
            <a:off x="9174164" y="4119511"/>
            <a:ext cx="1165225" cy="2286000"/>
          </a:xfrm>
          <a:prstGeom prst="roundRect">
            <a:avLst>
              <a:gd name="adj" fmla="val 8313"/>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a:solidFill>
                  <a:srgbClr val="0070C0"/>
                </a:solidFill>
              </a:rPr>
              <a:t>Mars </a:t>
            </a:r>
          </a:p>
          <a:p>
            <a:pPr algn="ctr">
              <a:defRPr/>
            </a:pPr>
            <a:r>
              <a:rPr lang="en-US" sz="1600" dirty="0">
                <a:solidFill>
                  <a:prstClr val="black"/>
                </a:solidFill>
              </a:rPr>
              <a:t>(</a:t>
            </a:r>
            <a:r>
              <a:rPr lang="en-US" sz="1600" dirty="0">
                <a:solidFill>
                  <a:prstClr val="black"/>
                </a:solidFill>
                <a:latin typeface="Arial" panose="020B0604020202020204" pitchFamily="34" charset="0"/>
                <a:cs typeface="Arial" panose="020B0604020202020204" pitchFamily="34" charset="0"/>
              </a:rPr>
              <a:t>~</a:t>
            </a:r>
            <a:r>
              <a:rPr lang="en-US" sz="1600" dirty="0">
                <a:solidFill>
                  <a:prstClr val="black"/>
                </a:solidFill>
              </a:rPr>
              <a:t>2030+) </a:t>
            </a:r>
          </a:p>
          <a:p>
            <a:pPr algn="ctr">
              <a:defRPr/>
            </a:pPr>
            <a:endParaRPr lang="en-US" sz="1100" dirty="0">
              <a:solidFill>
                <a:prstClr val="black"/>
              </a:solidFill>
            </a:endParaRPr>
          </a:p>
          <a:p>
            <a:pPr algn="ctr">
              <a:defRPr/>
            </a:pPr>
            <a:r>
              <a:rPr lang="en-US" sz="1100" dirty="0">
                <a:solidFill>
                  <a:prstClr val="black"/>
                </a:solidFill>
              </a:rPr>
              <a:t>Various Mars Sample Return</a:t>
            </a:r>
          </a:p>
          <a:p>
            <a:pPr algn="ctr">
              <a:defRPr/>
            </a:pPr>
            <a:endParaRPr lang="en-US" sz="1100" dirty="0">
              <a:solidFill>
                <a:prstClr val="black"/>
              </a:solidFill>
            </a:endParaRPr>
          </a:p>
          <a:p>
            <a:pPr algn="ctr">
              <a:defRPr/>
            </a:pPr>
            <a:r>
              <a:rPr lang="en-US" sz="1100" dirty="0">
                <a:solidFill>
                  <a:prstClr val="black"/>
                </a:solidFill>
              </a:rPr>
              <a:t>Over 50 years in the planning (est. 1964)</a:t>
            </a:r>
          </a:p>
        </p:txBody>
      </p:sp>
      <p:sp>
        <p:nvSpPr>
          <p:cNvPr id="32" name="TextBox 31">
            <a:extLst>
              <a:ext uri="{FF2B5EF4-FFF2-40B4-BE49-F238E27FC236}">
                <a16:creationId xmlns:a16="http://schemas.microsoft.com/office/drawing/2014/main" id="{54890453-15FA-47FF-BE33-16978DB9C900}"/>
              </a:ext>
            </a:extLst>
          </p:cNvPr>
          <p:cNvSpPr txBox="1"/>
          <p:nvPr/>
        </p:nvSpPr>
        <p:spPr>
          <a:xfrm>
            <a:off x="4125914" y="5116461"/>
            <a:ext cx="1279525" cy="1322388"/>
          </a:xfrm>
          <a:prstGeom prst="rect">
            <a:avLst/>
          </a:prstGeom>
          <a:solidFill>
            <a:schemeClr val="accent1">
              <a:lumMod val="20000"/>
              <a:lumOff val="80000"/>
            </a:schemeClr>
          </a:solidFill>
        </p:spPr>
        <p:txBody>
          <a:bodyPr>
            <a:spAutoFit/>
          </a:bodyPr>
          <a:lstStyle/>
          <a:p>
            <a:pPr algn="ctr">
              <a:defRPr/>
            </a:pPr>
            <a:r>
              <a:rPr lang="en-US" sz="1600" b="1" i="1" dirty="0">
                <a:solidFill>
                  <a:prstClr val="black"/>
                </a:solidFill>
                <a:latin typeface="Calibri"/>
              </a:rPr>
              <a:t>Authority from NPD 7100.10F +  derivative NPR</a:t>
            </a:r>
          </a:p>
        </p:txBody>
      </p:sp>
      <p:sp>
        <p:nvSpPr>
          <p:cNvPr id="34" name="Rounded Rectangle 28">
            <a:extLst>
              <a:ext uri="{FF2B5EF4-FFF2-40B4-BE49-F238E27FC236}">
                <a16:creationId xmlns:a16="http://schemas.microsoft.com/office/drawing/2014/main" id="{A9F53EF3-801B-48C5-87F0-E2F743478D6B}"/>
              </a:ext>
            </a:extLst>
          </p:cNvPr>
          <p:cNvSpPr/>
          <p:nvPr/>
        </p:nvSpPr>
        <p:spPr>
          <a:xfrm>
            <a:off x="2360993" y="4103636"/>
            <a:ext cx="1165225" cy="2286000"/>
          </a:xfrm>
          <a:prstGeom prst="roundRect">
            <a:avLst>
              <a:gd name="adj" fmla="val 8313"/>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a:lstStyle/>
          <a:p>
            <a:pPr algn="ctr">
              <a:defRPr/>
            </a:pPr>
            <a:r>
              <a:rPr lang="en-US" sz="1600" b="1" dirty="0">
                <a:solidFill>
                  <a:srgbClr val="0070C0"/>
                </a:solidFill>
              </a:rPr>
              <a:t>Artemis</a:t>
            </a:r>
          </a:p>
          <a:p>
            <a:pPr algn="ctr">
              <a:defRPr/>
            </a:pPr>
            <a:r>
              <a:rPr lang="en-US" sz="1600" dirty="0">
                <a:solidFill>
                  <a:prstClr val="black"/>
                </a:solidFill>
              </a:rPr>
              <a:t>(~2026)</a:t>
            </a:r>
          </a:p>
          <a:p>
            <a:pPr algn="ctr">
              <a:defRPr/>
            </a:pPr>
            <a:r>
              <a:rPr lang="en-US" sz="1100" dirty="0">
                <a:solidFill>
                  <a:prstClr val="black"/>
                </a:solidFill>
              </a:rPr>
              <a:t>Lunar polar region;</a:t>
            </a:r>
            <a:br>
              <a:rPr lang="en-US" sz="1100" dirty="0">
                <a:solidFill>
                  <a:prstClr val="black"/>
                </a:solidFill>
              </a:rPr>
            </a:br>
            <a:r>
              <a:rPr lang="en-US" sz="1100" dirty="0">
                <a:solidFill>
                  <a:prstClr val="black"/>
                </a:solidFill>
              </a:rPr>
              <a:t> Lunar rocks, soils, and volatiles</a:t>
            </a:r>
          </a:p>
          <a:p>
            <a:pPr algn="ctr">
              <a:defRPr/>
            </a:pPr>
            <a:endParaRPr lang="en-US" sz="1100" dirty="0">
              <a:solidFill>
                <a:prstClr val="black"/>
              </a:solidFill>
            </a:endParaRPr>
          </a:p>
        </p:txBody>
      </p:sp>
      <p:pic>
        <p:nvPicPr>
          <p:cNvPr id="16386" name="Picture 2" descr="Image result for nasa artemis">
            <a:extLst>
              <a:ext uri="{FF2B5EF4-FFF2-40B4-BE49-F238E27FC236}">
                <a16:creationId xmlns:a16="http://schemas.microsoft.com/office/drawing/2014/main" id="{8F8CE49B-5DAB-4702-AE8B-CC9B0ABAC86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24238" y="5495110"/>
            <a:ext cx="866497" cy="80151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3">
            <a:extLst>
              <a:ext uri="{FF2B5EF4-FFF2-40B4-BE49-F238E27FC236}">
                <a16:creationId xmlns:a16="http://schemas.microsoft.com/office/drawing/2014/main" id="{22F29C41-1E8A-4C8F-2EC3-1C99073407CD}"/>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334752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3694A-4ED8-B906-8789-36FA1A4044F9}"/>
              </a:ext>
            </a:extLst>
          </p:cNvPr>
          <p:cNvSpPr>
            <a:spLocks noGrp="1"/>
          </p:cNvSpPr>
          <p:nvPr>
            <p:ph type="title"/>
          </p:nvPr>
        </p:nvSpPr>
        <p:spPr/>
        <p:txBody>
          <a:bodyPr/>
          <a:lstStyle/>
          <a:p>
            <a:r>
              <a:rPr lang="en-US" sz="3600" dirty="0"/>
              <a:t>APOLLO SAMPLE COLLECTION (1969-1972)</a:t>
            </a:r>
            <a:endParaRPr lang="en-US" dirty="0"/>
          </a:p>
        </p:txBody>
      </p:sp>
      <p:sp>
        <p:nvSpPr>
          <p:cNvPr id="3" name="Content Placeholder 2">
            <a:extLst>
              <a:ext uri="{FF2B5EF4-FFF2-40B4-BE49-F238E27FC236}">
                <a16:creationId xmlns:a16="http://schemas.microsoft.com/office/drawing/2014/main" id="{3D071EB0-AF3B-F624-D95D-8D20168459C6}"/>
              </a:ext>
            </a:extLst>
          </p:cNvPr>
          <p:cNvSpPr>
            <a:spLocks noGrp="1"/>
          </p:cNvSpPr>
          <p:nvPr>
            <p:ph idx="1"/>
          </p:nvPr>
        </p:nvSpPr>
        <p:spPr>
          <a:xfrm>
            <a:off x="457200" y="1188720"/>
            <a:ext cx="6850551" cy="3296444"/>
          </a:xfrm>
        </p:spPr>
        <p:txBody>
          <a:bodyPr>
            <a:normAutofit/>
          </a:bodyPr>
          <a:lstStyle/>
          <a:p>
            <a:pPr marL="342900" indent="-342900" eaLnBrk="1" hangingPunct="1">
              <a:buFont typeface="Arial" panose="020B0604020202020204" pitchFamily="34" charset="0"/>
              <a:buChar char="•"/>
            </a:pPr>
            <a:r>
              <a:rPr lang="en-US" altLang="en-US" sz="2400" dirty="0">
                <a:ea typeface="Century Gothic" panose="020B0502020202020204" pitchFamily="34" charset="0"/>
              </a:rPr>
              <a:t>The Apollo missions collected 382 kg (2200 samples) of rock, soil, and cores from 6 geologically diverse locations on the Moon</a:t>
            </a:r>
          </a:p>
          <a:p>
            <a:pPr marL="342900" indent="-342900" eaLnBrk="1" hangingPunct="1">
              <a:buFont typeface="Arial" panose="020B0604020202020204" pitchFamily="34" charset="0"/>
              <a:buChar char="•"/>
            </a:pPr>
            <a:r>
              <a:rPr lang="en-US" altLang="en-US" sz="2400" dirty="0">
                <a:ea typeface="Century Gothic" panose="020B0502020202020204" pitchFamily="34" charset="0"/>
              </a:rPr>
              <a:t>Only sample suite collected by astronauts, and the only suite collected with geologic context.</a:t>
            </a:r>
          </a:p>
          <a:p>
            <a:pPr marL="342900" indent="-342900" eaLnBrk="1" hangingPunct="1">
              <a:buFont typeface="Arial" panose="020B0604020202020204" pitchFamily="34" charset="0"/>
              <a:buChar char="•"/>
            </a:pPr>
            <a:r>
              <a:rPr lang="en-US" altLang="en-US" sz="2400" dirty="0">
                <a:ea typeface="Century Gothic" panose="020B0502020202020204" pitchFamily="34" charset="0"/>
              </a:rPr>
              <a:t>Lunar lab complex is our largest suite of clean rooms and ancillary labs (ISO 6-7)</a:t>
            </a:r>
          </a:p>
          <a:p>
            <a:pPr marL="577850" lvl="1" indent="-239713"/>
            <a:r>
              <a:rPr lang="en-US" altLang="en-US" sz="1800" dirty="0">
                <a:ea typeface="Century Gothic" panose="020B0502020202020204" pitchFamily="34" charset="0"/>
                <a:cs typeface="Biome" panose="020B0503030204020804" pitchFamily="34" charset="0"/>
              </a:rPr>
              <a:t>Clean room, storage and working areas designed to minimize contamination from the environment and other samples</a:t>
            </a:r>
          </a:p>
          <a:p>
            <a:endParaRPr lang="en-US" dirty="0"/>
          </a:p>
        </p:txBody>
      </p:sp>
      <p:sp>
        <p:nvSpPr>
          <p:cNvPr id="4" name="Slide Number Placeholder 3">
            <a:extLst>
              <a:ext uri="{FF2B5EF4-FFF2-40B4-BE49-F238E27FC236}">
                <a16:creationId xmlns:a16="http://schemas.microsoft.com/office/drawing/2014/main" id="{D66D7C44-164E-A49A-1F6D-1B613CE25F6D}"/>
              </a:ext>
            </a:extLst>
          </p:cNvPr>
          <p:cNvSpPr>
            <a:spLocks noGrp="1"/>
          </p:cNvSpPr>
          <p:nvPr>
            <p:ph type="sldNum" sz="quarter" idx="11"/>
          </p:nvPr>
        </p:nvSpPr>
        <p:spPr/>
        <p:txBody>
          <a:bodyPr/>
          <a:lstStyle/>
          <a:p>
            <a:fld id="{C3F5E514-38EB-4262-A95F-03E9BD4E668F}" type="slidenum">
              <a:rPr lang="en-US" smtClean="0"/>
              <a:pPr/>
              <a:t>23</a:t>
            </a:fld>
            <a:endParaRPr lang="en-US"/>
          </a:p>
        </p:txBody>
      </p:sp>
      <p:pic>
        <p:nvPicPr>
          <p:cNvPr id="6" name="Picture 4" descr="http://meteorites.wustl.edu/lunar/foot.jpg">
            <a:extLst>
              <a:ext uri="{FF2B5EF4-FFF2-40B4-BE49-F238E27FC236}">
                <a16:creationId xmlns:a16="http://schemas.microsoft.com/office/drawing/2014/main" id="{1044BE36-D8C1-70EF-A197-F4D231FFDC0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12090" y="2016134"/>
            <a:ext cx="2573139" cy="1984432"/>
          </a:xfrm>
          <a:prstGeom prst="rect">
            <a:avLst/>
          </a:prstGeom>
          <a:noFill/>
          <a:ln w="15875">
            <a:solidFill>
              <a:schemeClr val="bg1"/>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154F2869-9A27-1403-A868-5057AB155B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38599" y="1572682"/>
            <a:ext cx="2479808" cy="1824764"/>
          </a:xfrm>
          <a:prstGeom prst="rect">
            <a:avLst/>
          </a:prstGeom>
          <a:noFill/>
          <a:ln w="15875">
            <a:solidFill>
              <a:schemeClr val="bg1"/>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8" name="Picture 2" descr="http://meteorites.wustl.edu/lunar/rlk_5325_apollo11_l.jpg">
            <a:extLst>
              <a:ext uri="{FF2B5EF4-FFF2-40B4-BE49-F238E27FC236}">
                <a16:creationId xmlns:a16="http://schemas.microsoft.com/office/drawing/2014/main" id="{40062BE4-5A0C-DAED-C25D-8A1F0E2754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7322" y="4189992"/>
            <a:ext cx="3187341" cy="2391602"/>
          </a:xfrm>
          <a:prstGeom prst="rect">
            <a:avLst/>
          </a:prstGeom>
          <a:noFill/>
          <a:ln w="15875">
            <a:solidFill>
              <a:schemeClr val="bg1"/>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9" name="Picture 3">
            <a:extLst>
              <a:ext uri="{FF2B5EF4-FFF2-40B4-BE49-F238E27FC236}">
                <a16:creationId xmlns:a16="http://schemas.microsoft.com/office/drawing/2014/main" id="{48D252FD-1796-DACB-2ACB-901B5A4489D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94299" y="3589584"/>
            <a:ext cx="1870392" cy="2992010"/>
          </a:xfrm>
          <a:prstGeom prst="rect">
            <a:avLst/>
          </a:prstGeom>
          <a:noFill/>
          <a:ln w="15875">
            <a:solidFill>
              <a:schemeClr val="bg1"/>
            </a:solidFill>
            <a:miter lim="800000"/>
            <a:headEnd/>
            <a:tailEnd/>
          </a:ln>
          <a:effectLst/>
          <a:extLst>
            <a:ext uri="{909E8E84-426E-40DD-AFC4-6F175D3DCCD1}">
              <a14:hiddenFill xmlns:a14="http://schemas.microsoft.com/office/drawing/2010/main">
                <a:solidFill>
                  <a:srgbClr val="FFFFFF"/>
                </a:solidFill>
              </a14:hiddenFill>
            </a:ext>
          </a:extLst>
        </p:spPr>
      </p:pic>
      <p:graphicFrame>
        <p:nvGraphicFramePr>
          <p:cNvPr id="10" name="Object 1">
            <a:extLst>
              <a:ext uri="{FF2B5EF4-FFF2-40B4-BE49-F238E27FC236}">
                <a16:creationId xmlns:a16="http://schemas.microsoft.com/office/drawing/2014/main" id="{83A87B00-3823-E87C-3B77-B442D7663697}"/>
              </a:ext>
            </a:extLst>
          </p:cNvPr>
          <p:cNvGraphicFramePr>
            <a:graphicFrameLocks noChangeAspect="1"/>
          </p:cNvGraphicFramePr>
          <p:nvPr/>
        </p:nvGraphicFramePr>
        <p:xfrm>
          <a:off x="3462251" y="4547906"/>
          <a:ext cx="2954713" cy="1973032"/>
        </p:xfrm>
        <a:graphic>
          <a:graphicData uri="http://schemas.openxmlformats.org/presentationml/2006/ole">
            <mc:AlternateContent xmlns:mc="http://schemas.openxmlformats.org/markup-compatibility/2006">
              <mc:Choice xmlns:v="urn:schemas-microsoft-com:vml" Requires="v">
                <p:oleObj name="Image" r:id="rId6" imgW="12444444" imgH="8292063" progId="Photoshop.Image.16">
                  <p:embed/>
                </p:oleObj>
              </mc:Choice>
              <mc:Fallback>
                <p:oleObj name="Image" r:id="rId6" imgW="12444444" imgH="8292063" progId="Photoshop.Image.16">
                  <p:embed/>
                  <p:pic>
                    <p:nvPicPr>
                      <p:cNvPr id="10" name="Object 1">
                        <a:extLst>
                          <a:ext uri="{FF2B5EF4-FFF2-40B4-BE49-F238E27FC236}">
                            <a16:creationId xmlns:a16="http://schemas.microsoft.com/office/drawing/2014/main" id="{83A87B00-3823-E87C-3B77-B442D76636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2251" y="4547906"/>
                        <a:ext cx="2954713" cy="1973032"/>
                      </a:xfrm>
                      <a:prstGeom prst="rect">
                        <a:avLst/>
                      </a:prstGeom>
                      <a:noFill/>
                      <a:ln w="9525">
                        <a:solidFill>
                          <a:schemeClr val="bg1"/>
                        </a:solidFill>
                        <a:miter lim="800000"/>
                        <a:headEnd/>
                        <a:tailEnd/>
                      </a:ln>
                    </p:spPr>
                  </p:pic>
                </p:oleObj>
              </mc:Fallback>
            </mc:AlternateContent>
          </a:graphicData>
        </a:graphic>
      </p:graphicFrame>
      <p:sp>
        <p:nvSpPr>
          <p:cNvPr id="11" name="Footer Placeholder 3">
            <a:extLst>
              <a:ext uri="{FF2B5EF4-FFF2-40B4-BE49-F238E27FC236}">
                <a16:creationId xmlns:a16="http://schemas.microsoft.com/office/drawing/2014/main" id="{303E5B7D-CED7-15F5-D401-DB852979603D}"/>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4088535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A6418-3B8A-F765-84C7-5F5C1B88CD73}"/>
              </a:ext>
            </a:extLst>
          </p:cNvPr>
          <p:cNvSpPr>
            <a:spLocks noGrp="1"/>
          </p:cNvSpPr>
          <p:nvPr>
            <p:ph type="title"/>
          </p:nvPr>
        </p:nvSpPr>
        <p:spPr/>
        <p:txBody>
          <a:bodyPr/>
          <a:lstStyle/>
          <a:p>
            <a:r>
              <a:rPr lang="en-US" sz="3600" dirty="0"/>
              <a:t>ANTARCTIC METEORITE COLLECTION (1977 - Present)</a:t>
            </a:r>
            <a:endParaRPr lang="en-US" dirty="0"/>
          </a:p>
        </p:txBody>
      </p:sp>
      <p:sp>
        <p:nvSpPr>
          <p:cNvPr id="3" name="Content Placeholder 2">
            <a:extLst>
              <a:ext uri="{FF2B5EF4-FFF2-40B4-BE49-F238E27FC236}">
                <a16:creationId xmlns:a16="http://schemas.microsoft.com/office/drawing/2014/main" id="{6DD8E993-DE7B-9141-DCDD-029E014D95DE}"/>
              </a:ext>
            </a:extLst>
          </p:cNvPr>
          <p:cNvSpPr>
            <a:spLocks noGrp="1"/>
          </p:cNvSpPr>
          <p:nvPr>
            <p:ph idx="1"/>
          </p:nvPr>
        </p:nvSpPr>
        <p:spPr>
          <a:xfrm>
            <a:off x="457200" y="1188720"/>
            <a:ext cx="4789907" cy="4976949"/>
          </a:xfrm>
        </p:spPr>
        <p:txBody>
          <a:bodyPr>
            <a:normAutofit fontScale="92500" lnSpcReduction="20000"/>
          </a:bodyPr>
          <a:lstStyle/>
          <a:p>
            <a:pPr marL="342900" indent="-342900" eaLnBrk="1" hangingPunct="1">
              <a:buFont typeface="Arial" panose="020B0604020202020204" pitchFamily="34" charset="0"/>
              <a:buChar char="•"/>
            </a:pPr>
            <a:r>
              <a:rPr lang="en-US" altLang="en-US" sz="2800" dirty="0">
                <a:ea typeface="Century Gothic" panose="020B0502020202020204" pitchFamily="34" charset="0"/>
              </a:rPr>
              <a:t>For 40 years, teams of scientists have collected meteorites in the Trans-Antarctic Mountains</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Collection locations are blue ice fields where meteorites entrained in glaciers have been exposed by sublimation.</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Samples found by systematic searches of open ice fields and moraines. </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Meteorite lab complex is similar to the lunar labs (ISO 7), but only “special” meteorites are worked on in cabinets, others are processed in air.</a:t>
            </a:r>
          </a:p>
          <a:p>
            <a:endParaRPr lang="en-US" dirty="0"/>
          </a:p>
        </p:txBody>
      </p:sp>
      <p:sp>
        <p:nvSpPr>
          <p:cNvPr id="4" name="Slide Number Placeholder 3">
            <a:extLst>
              <a:ext uri="{FF2B5EF4-FFF2-40B4-BE49-F238E27FC236}">
                <a16:creationId xmlns:a16="http://schemas.microsoft.com/office/drawing/2014/main" id="{B246BC8C-ACDF-50D3-1A0B-2DB10F723C7A}"/>
              </a:ext>
            </a:extLst>
          </p:cNvPr>
          <p:cNvSpPr>
            <a:spLocks noGrp="1"/>
          </p:cNvSpPr>
          <p:nvPr>
            <p:ph type="sldNum" sz="quarter" idx="11"/>
          </p:nvPr>
        </p:nvSpPr>
        <p:spPr/>
        <p:txBody>
          <a:bodyPr/>
          <a:lstStyle/>
          <a:p>
            <a:fld id="{C3F5E514-38EB-4262-A95F-03E9BD4E668F}" type="slidenum">
              <a:rPr lang="en-US" smtClean="0"/>
              <a:pPr/>
              <a:t>24</a:t>
            </a:fld>
            <a:endParaRPr lang="en-US"/>
          </a:p>
        </p:txBody>
      </p:sp>
      <p:pic>
        <p:nvPicPr>
          <p:cNvPr id="8" name="Picture 2" descr="Picture3">
            <a:extLst>
              <a:ext uri="{FF2B5EF4-FFF2-40B4-BE49-F238E27FC236}">
                <a16:creationId xmlns:a16="http://schemas.microsoft.com/office/drawing/2014/main" id="{BE3AA3B2-AE0F-3355-888A-C566AF48E007}"/>
              </a:ext>
            </a:extLst>
          </p:cNvPr>
          <p:cNvPicPr>
            <a:picLocks noChangeAspect="1" noChangeArrowheads="1"/>
          </p:cNvPicPr>
          <p:nvPr/>
        </p:nvPicPr>
        <p:blipFill rotWithShape="1">
          <a:blip r:embed="rId2" cstate="print">
            <a:lum bright="10000"/>
            <a:extLst>
              <a:ext uri="{28A0092B-C50C-407E-A947-70E740481C1C}">
                <a14:useLocalDpi xmlns:a14="http://schemas.microsoft.com/office/drawing/2010/main" val="0"/>
              </a:ext>
            </a:extLst>
          </a:blip>
          <a:srcRect/>
          <a:stretch/>
        </p:blipFill>
        <p:spPr bwMode="auto">
          <a:xfrm>
            <a:off x="5388359" y="1297738"/>
            <a:ext cx="2999190" cy="2470254"/>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2" descr="meteorite lab">
            <a:extLst>
              <a:ext uri="{FF2B5EF4-FFF2-40B4-BE49-F238E27FC236}">
                <a16:creationId xmlns:a16="http://schemas.microsoft.com/office/drawing/2014/main" id="{566870EE-2ABE-CCA6-C97F-E019EA93A33C}"/>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5388359" y="3964850"/>
            <a:ext cx="2999190" cy="2358142"/>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descr="https://encrypted-tbn2.gstatic.com/images?q=tbn:ANd9GcRE1y-TjdsJJfrLpzZdOkycGvkw03aRsYX0Dv28HxH2rP0YP4Pd">
            <a:extLst>
              <a:ext uri="{FF2B5EF4-FFF2-40B4-BE49-F238E27FC236}">
                <a16:creationId xmlns:a16="http://schemas.microsoft.com/office/drawing/2014/main" id="{FC7BDB58-D007-AE57-7507-054B3F267C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5037" y="1291370"/>
            <a:ext cx="3526972" cy="2338220"/>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 descr="http://cdn.arstechnica.net/wp-content/uploads/2016/01/JT3A8264-980x653.jpg">
            <a:extLst>
              <a:ext uri="{FF2B5EF4-FFF2-40B4-BE49-F238E27FC236}">
                <a16:creationId xmlns:a16="http://schemas.microsoft.com/office/drawing/2014/main" id="{27AC7345-5A68-EB21-DA64-AB41E88405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28801" y="3958482"/>
            <a:ext cx="3538674" cy="2358142"/>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2" name="Footer Placeholder 3">
            <a:extLst>
              <a:ext uri="{FF2B5EF4-FFF2-40B4-BE49-F238E27FC236}">
                <a16:creationId xmlns:a16="http://schemas.microsoft.com/office/drawing/2014/main" id="{D2ED4782-503A-EE29-5614-2D9094A19B50}"/>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2610155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C97CB-435F-AD45-9D69-DD31D84067CD}"/>
              </a:ext>
            </a:extLst>
          </p:cNvPr>
          <p:cNvSpPr>
            <a:spLocks noGrp="1"/>
          </p:cNvSpPr>
          <p:nvPr>
            <p:ph type="title"/>
          </p:nvPr>
        </p:nvSpPr>
        <p:spPr/>
        <p:txBody>
          <a:bodyPr/>
          <a:lstStyle/>
          <a:p>
            <a:r>
              <a:rPr lang="en-US" sz="3600" dirty="0"/>
              <a:t>GENESIS SOLAR WIND SAMPLES (2004)</a:t>
            </a:r>
            <a:endParaRPr lang="en-US" dirty="0"/>
          </a:p>
        </p:txBody>
      </p:sp>
      <p:sp>
        <p:nvSpPr>
          <p:cNvPr id="3" name="Content Placeholder 2">
            <a:extLst>
              <a:ext uri="{FF2B5EF4-FFF2-40B4-BE49-F238E27FC236}">
                <a16:creationId xmlns:a16="http://schemas.microsoft.com/office/drawing/2014/main" id="{CC8DE322-90F1-2AA5-C34C-9EDC86F2FF97}"/>
              </a:ext>
            </a:extLst>
          </p:cNvPr>
          <p:cNvSpPr>
            <a:spLocks noGrp="1"/>
          </p:cNvSpPr>
          <p:nvPr>
            <p:ph idx="1"/>
          </p:nvPr>
        </p:nvSpPr>
        <p:spPr>
          <a:xfrm>
            <a:off x="457200" y="1188720"/>
            <a:ext cx="7241177" cy="3621118"/>
          </a:xfrm>
        </p:spPr>
        <p:txBody>
          <a:bodyPr>
            <a:normAutofit fontScale="70000" lnSpcReduction="20000"/>
          </a:bodyPr>
          <a:lstStyle/>
          <a:p>
            <a:pPr marL="342900" indent="-342900" eaLnBrk="1" hangingPunct="1">
              <a:buFont typeface="Arial" panose="020B0604020202020204" pitchFamily="34" charset="0"/>
              <a:buChar char="•"/>
            </a:pPr>
            <a:r>
              <a:rPr lang="en-US" altLang="en-US" sz="2800" dirty="0">
                <a:ea typeface="Century Gothic" panose="020B0502020202020204" pitchFamily="34" charset="0"/>
              </a:rPr>
              <a:t>NASA mission that collected solar wind at Earth-Sun L1 location for 28 months.</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Multiple detector arrays to sample different solar wind regimes</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Had an “off nominal” landing</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Highlighted the importance of planning for worst case scenarios.</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Assembled and curated in JSC curation’s best clean room (ISO 4), a vertical laminar flow modular cleanroom (a retrofit lunar lab).</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Cleaning techniques developed</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Ultimately most of the science results were achieved</a:t>
            </a:r>
            <a:endParaRPr lang="en-US" dirty="0"/>
          </a:p>
        </p:txBody>
      </p:sp>
      <p:sp>
        <p:nvSpPr>
          <p:cNvPr id="4" name="Slide Number Placeholder 3">
            <a:extLst>
              <a:ext uri="{FF2B5EF4-FFF2-40B4-BE49-F238E27FC236}">
                <a16:creationId xmlns:a16="http://schemas.microsoft.com/office/drawing/2014/main" id="{6A389F9B-ABB7-35E4-48FE-4966C8888EB1}"/>
              </a:ext>
            </a:extLst>
          </p:cNvPr>
          <p:cNvSpPr>
            <a:spLocks noGrp="1"/>
          </p:cNvSpPr>
          <p:nvPr>
            <p:ph type="sldNum" sz="quarter" idx="11"/>
          </p:nvPr>
        </p:nvSpPr>
        <p:spPr/>
        <p:txBody>
          <a:bodyPr/>
          <a:lstStyle/>
          <a:p>
            <a:fld id="{C3F5E514-38EB-4262-A95F-03E9BD4E668F}" type="slidenum">
              <a:rPr lang="en-US" smtClean="0"/>
              <a:pPr/>
              <a:t>25</a:t>
            </a:fld>
            <a:endParaRPr lang="en-US"/>
          </a:p>
        </p:txBody>
      </p:sp>
      <p:pic>
        <p:nvPicPr>
          <p:cNvPr id="6" name="Picture 2" descr="Hexagonal polished collectors">
            <a:extLst>
              <a:ext uri="{FF2B5EF4-FFF2-40B4-BE49-F238E27FC236}">
                <a16:creationId xmlns:a16="http://schemas.microsoft.com/office/drawing/2014/main" id="{C1D5A4F7-113D-DBF8-6311-1A9C596354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8377" y="3905265"/>
            <a:ext cx="4187207" cy="2555788"/>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2" descr="64761main_genrecov090804-3-516-342">
            <a:extLst>
              <a:ext uri="{FF2B5EF4-FFF2-40B4-BE49-F238E27FC236}">
                <a16:creationId xmlns:a16="http://schemas.microsoft.com/office/drawing/2014/main" id="{5C6BC2F1-BBA5-B800-5515-3A8EE178681A}"/>
              </a:ext>
            </a:extLst>
          </p:cNvPr>
          <p:cNvPicPr>
            <a:picLocks noChangeAspect="1" noChangeArrowheads="1"/>
          </p:cNvPicPr>
          <p:nvPr/>
        </p:nvPicPr>
        <p:blipFill>
          <a:blip r:embed="rId3">
            <a:lum bright="4000"/>
            <a:extLst>
              <a:ext uri="{28A0092B-C50C-407E-A947-70E740481C1C}">
                <a14:useLocalDpi xmlns:a14="http://schemas.microsoft.com/office/drawing/2010/main" val="0"/>
              </a:ext>
            </a:extLst>
          </a:blip>
          <a:srcRect/>
          <a:stretch>
            <a:fillRect/>
          </a:stretch>
        </p:blipFill>
        <p:spPr bwMode="auto">
          <a:xfrm>
            <a:off x="4793769" y="4421130"/>
            <a:ext cx="2626522" cy="1778374"/>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2" descr="http://www.jpl.nasa.gov/media/genesis/images/sapphiresilicon4-browse.jpg">
            <a:extLst>
              <a:ext uri="{FF2B5EF4-FFF2-40B4-BE49-F238E27FC236}">
                <a16:creationId xmlns:a16="http://schemas.microsoft.com/office/drawing/2014/main" id="{7CE45D28-3839-A569-9350-37CFAA08C0A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8317" y="4387855"/>
            <a:ext cx="3415308" cy="1844925"/>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2" descr="http://cdn.arstechnica.net/wp-content/uploads/2016/01/JT3A8394-980x653.jpg">
            <a:extLst>
              <a:ext uri="{FF2B5EF4-FFF2-40B4-BE49-F238E27FC236}">
                <a16:creationId xmlns:a16="http://schemas.microsoft.com/office/drawing/2014/main" id="{B770E3C4-8562-5CB8-E126-36B229E92A6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72183" y="1188720"/>
            <a:ext cx="4023710" cy="2681004"/>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0" name="Footer Placeholder 3">
            <a:extLst>
              <a:ext uri="{FF2B5EF4-FFF2-40B4-BE49-F238E27FC236}">
                <a16:creationId xmlns:a16="http://schemas.microsoft.com/office/drawing/2014/main" id="{ADFA596E-E15B-C896-E325-8F1846B59ECF}"/>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333794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5531A-F94F-4B87-D095-C1FE272F088E}"/>
              </a:ext>
            </a:extLst>
          </p:cNvPr>
          <p:cNvSpPr>
            <a:spLocks noGrp="1"/>
          </p:cNvSpPr>
          <p:nvPr>
            <p:ph type="title"/>
          </p:nvPr>
        </p:nvSpPr>
        <p:spPr>
          <a:xfrm>
            <a:off x="178433" y="297098"/>
            <a:ext cx="3914097" cy="4624815"/>
          </a:xfrm>
        </p:spPr>
        <p:txBody>
          <a:bodyPr/>
          <a:lstStyle/>
          <a:p>
            <a:pPr algn="ctr"/>
            <a:r>
              <a:rPr lang="en-US" sz="3600" dirty="0">
                <a:solidFill>
                  <a:schemeClr val="bg1">
                    <a:lumMod val="85000"/>
                    <a:lumOff val="15000"/>
                  </a:schemeClr>
                </a:solidFill>
              </a:rPr>
              <a:t>Genesis ISO 4 Laboratory</a:t>
            </a:r>
            <a:br>
              <a:rPr lang="en-US" sz="3600" dirty="0">
                <a:solidFill>
                  <a:schemeClr val="bg1">
                    <a:lumMod val="85000"/>
                    <a:lumOff val="15000"/>
                  </a:schemeClr>
                </a:solidFill>
              </a:rPr>
            </a:br>
            <a:r>
              <a:rPr lang="en-US" sz="3600" dirty="0">
                <a:solidFill>
                  <a:schemeClr val="bg1">
                    <a:lumMod val="85000"/>
                    <a:lumOff val="15000"/>
                  </a:schemeClr>
                </a:solidFill>
              </a:rPr>
              <a:t>NASA’s Cleanest Room</a:t>
            </a:r>
            <a:br>
              <a:rPr lang="en-US" sz="3600" dirty="0">
                <a:solidFill>
                  <a:schemeClr val="bg1">
                    <a:lumMod val="85000"/>
                    <a:lumOff val="15000"/>
                  </a:schemeClr>
                </a:solidFill>
              </a:rPr>
            </a:br>
            <a:r>
              <a:rPr lang="en-US" sz="3600" dirty="0">
                <a:solidFill>
                  <a:schemeClr val="bg1">
                    <a:lumMod val="85000"/>
                    <a:lumOff val="15000"/>
                  </a:schemeClr>
                </a:solidFill>
              </a:rPr>
              <a:t>Constructed 1999</a:t>
            </a:r>
            <a:br>
              <a:rPr lang="en-US" sz="3600" dirty="0">
                <a:solidFill>
                  <a:schemeClr val="bg1">
                    <a:lumMod val="85000"/>
                    <a:lumOff val="15000"/>
                  </a:schemeClr>
                </a:solidFill>
              </a:rPr>
            </a:br>
            <a:endParaRPr lang="en-US" sz="3600" dirty="0">
              <a:solidFill>
                <a:schemeClr val="bg1">
                  <a:lumMod val="85000"/>
                  <a:lumOff val="15000"/>
                </a:schemeClr>
              </a:solidFill>
            </a:endParaRPr>
          </a:p>
        </p:txBody>
      </p:sp>
      <p:pic>
        <p:nvPicPr>
          <p:cNvPr id="7" name="Picture 6" descr="A person in a lab coat&#10;&#10;Description automatically generated with low confidence">
            <a:extLst>
              <a:ext uri="{FF2B5EF4-FFF2-40B4-BE49-F238E27FC236}">
                <a16:creationId xmlns:a16="http://schemas.microsoft.com/office/drawing/2014/main" id="{1B382A2C-50AF-5A9A-5B2D-4428866D462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817583" y="10"/>
            <a:ext cx="4374417" cy="6857990"/>
          </a:xfrm>
          <a:custGeom>
            <a:avLst/>
            <a:gdLst/>
            <a:ahLst/>
            <a:cxnLst/>
            <a:rect l="l" t="t" r="r" b="b"/>
            <a:pathLst>
              <a:path w="4374417" h="6858000">
                <a:moveTo>
                  <a:pt x="22719" y="0"/>
                </a:moveTo>
                <a:lnTo>
                  <a:pt x="4374417" y="0"/>
                </a:lnTo>
                <a:lnTo>
                  <a:pt x="4374417" y="6858000"/>
                </a:lnTo>
                <a:lnTo>
                  <a:pt x="0" y="6858000"/>
                </a:lnTo>
                <a:lnTo>
                  <a:pt x="6670" y="6845555"/>
                </a:lnTo>
                <a:cubicBezTo>
                  <a:pt x="495881" y="5886487"/>
                  <a:pt x="785588" y="4695963"/>
                  <a:pt x="785588" y="3406233"/>
                </a:cubicBezTo>
                <a:cubicBezTo>
                  <a:pt x="785588" y="2215714"/>
                  <a:pt x="538737" y="1109724"/>
                  <a:pt x="115983" y="192283"/>
                </a:cubicBezTo>
                <a:close/>
              </a:path>
            </a:pathLst>
          </a:custGeom>
        </p:spPr>
      </p:pic>
      <p:pic>
        <p:nvPicPr>
          <p:cNvPr id="8" name="Picture 7" descr="A picture containing person&#10;&#10;Description automatically generated">
            <a:extLst>
              <a:ext uri="{FF2B5EF4-FFF2-40B4-BE49-F238E27FC236}">
                <a16:creationId xmlns:a16="http://schemas.microsoft.com/office/drawing/2014/main" id="{739AC0D9-882F-8790-C4AE-021F7BFA518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 b="-2"/>
          <a:stretch/>
        </p:blipFill>
        <p:spPr>
          <a:xfrm>
            <a:off x="35723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9" name="Picture 8" descr="A picture containing hospital room, room, equipment, worktable&#10;&#10;Description automatically generated">
            <a:extLst>
              <a:ext uri="{FF2B5EF4-FFF2-40B4-BE49-F238E27FC236}">
                <a16:creationId xmlns:a16="http://schemas.microsoft.com/office/drawing/2014/main" id="{974C0C12-BBD2-7354-CD06-6D295381409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62535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3" name="Footer Placeholder 3">
            <a:extLst>
              <a:ext uri="{FF2B5EF4-FFF2-40B4-BE49-F238E27FC236}">
                <a16:creationId xmlns:a16="http://schemas.microsoft.com/office/drawing/2014/main" id="{A1524810-AAA5-E9B3-7D13-12BEE4CC3C51}"/>
              </a:ext>
            </a:extLst>
          </p:cNvPr>
          <p:cNvSpPr>
            <a:spLocks noGrp="1"/>
          </p:cNvSpPr>
          <p:nvPr>
            <p:ph type="ftr" sz="quarter" idx="11"/>
          </p:nvPr>
        </p:nvSpPr>
        <p:spPr>
          <a:xfrm>
            <a:off x="3596640" y="6583680"/>
            <a:ext cx="5712823" cy="209006"/>
          </a:xfrm>
        </p:spPr>
        <p:txBody>
          <a:bodyPr/>
          <a:lstStyle/>
          <a:p>
            <a:pPr algn="ctr"/>
            <a:r>
              <a:rPr lang="en-US" i="1" dirty="0">
                <a:solidFill>
                  <a:schemeClr val="tx1">
                    <a:lumMod val="50000"/>
                  </a:schemeClr>
                </a:solidFill>
              </a:rPr>
              <a:t>This document has been reviewed and determined not to contain export-controlled data</a:t>
            </a:r>
          </a:p>
        </p:txBody>
      </p:sp>
    </p:spTree>
    <p:extLst>
      <p:ext uri="{BB962C8B-B14F-4D97-AF65-F5344CB8AC3E}">
        <p14:creationId xmlns:p14="http://schemas.microsoft.com/office/powerpoint/2010/main" val="319296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1F94A-CA1A-363B-E135-80497DFC6B59}"/>
              </a:ext>
            </a:extLst>
          </p:cNvPr>
          <p:cNvSpPr>
            <a:spLocks noGrp="1"/>
          </p:cNvSpPr>
          <p:nvPr>
            <p:ph type="title"/>
          </p:nvPr>
        </p:nvSpPr>
        <p:spPr/>
        <p:txBody>
          <a:bodyPr/>
          <a:lstStyle/>
          <a:p>
            <a:r>
              <a:rPr lang="en-US" sz="3600" dirty="0"/>
              <a:t>Stardust Comet + Interstellar Grains (2006)</a:t>
            </a:r>
            <a:endParaRPr lang="en-US" dirty="0"/>
          </a:p>
        </p:txBody>
      </p:sp>
      <p:sp>
        <p:nvSpPr>
          <p:cNvPr id="3" name="Content Placeholder 2">
            <a:extLst>
              <a:ext uri="{FF2B5EF4-FFF2-40B4-BE49-F238E27FC236}">
                <a16:creationId xmlns:a16="http://schemas.microsoft.com/office/drawing/2014/main" id="{E8D69BDE-7674-E24D-0C03-765B2F73C23A}"/>
              </a:ext>
            </a:extLst>
          </p:cNvPr>
          <p:cNvSpPr>
            <a:spLocks noGrp="1"/>
          </p:cNvSpPr>
          <p:nvPr>
            <p:ph idx="1"/>
          </p:nvPr>
        </p:nvSpPr>
        <p:spPr>
          <a:xfrm>
            <a:off x="457200" y="1188720"/>
            <a:ext cx="7006046" cy="2598737"/>
          </a:xfrm>
        </p:spPr>
        <p:txBody>
          <a:bodyPr>
            <a:normAutofit fontScale="70000" lnSpcReduction="20000"/>
          </a:bodyPr>
          <a:lstStyle/>
          <a:p>
            <a:pPr marL="342900" indent="-342900" eaLnBrk="1" hangingPunct="1">
              <a:buFont typeface="Arial" panose="020B0604020202020204" pitchFamily="34" charset="0"/>
              <a:buChar char="•"/>
            </a:pPr>
            <a:r>
              <a:rPr lang="en-US" altLang="en-US" sz="2800" dirty="0">
                <a:ea typeface="Century Gothic" panose="020B0502020202020204" pitchFamily="34" charset="0"/>
              </a:rPr>
              <a:t>NASA mission that collected particles from the coma of comet Wild 2; interstellar particles were collected during the cruise phase of the mission.</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Estimated that many 1000s of comet particles were collected; 100s of interstellar particles</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Particles were captured by impacts into aerogel.</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Stored in a dedicated ISO class 5 clean room.</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New sample handling techniques developed to extract the tracks.</a:t>
            </a:r>
          </a:p>
          <a:p>
            <a:endParaRPr lang="en-US" dirty="0"/>
          </a:p>
        </p:txBody>
      </p:sp>
      <p:sp>
        <p:nvSpPr>
          <p:cNvPr id="4" name="Slide Number Placeholder 3">
            <a:extLst>
              <a:ext uri="{FF2B5EF4-FFF2-40B4-BE49-F238E27FC236}">
                <a16:creationId xmlns:a16="http://schemas.microsoft.com/office/drawing/2014/main" id="{73549436-C1F0-24D5-5B58-B83F0F804EF7}"/>
              </a:ext>
            </a:extLst>
          </p:cNvPr>
          <p:cNvSpPr>
            <a:spLocks noGrp="1"/>
          </p:cNvSpPr>
          <p:nvPr>
            <p:ph type="sldNum" sz="quarter" idx="11"/>
          </p:nvPr>
        </p:nvSpPr>
        <p:spPr/>
        <p:txBody>
          <a:bodyPr/>
          <a:lstStyle/>
          <a:p>
            <a:fld id="{C3F5E514-38EB-4262-A95F-03E9BD4E668F}" type="slidenum">
              <a:rPr lang="en-US" smtClean="0"/>
              <a:pPr/>
              <a:t>27</a:t>
            </a:fld>
            <a:endParaRPr lang="en-US"/>
          </a:p>
        </p:txBody>
      </p:sp>
      <p:pic>
        <p:nvPicPr>
          <p:cNvPr id="6" name="Picture 2" descr="http://cdn.arstechnica.net/wp-content/uploads/2016/01/JT3A8564-980x652.jpg">
            <a:extLst>
              <a:ext uri="{FF2B5EF4-FFF2-40B4-BE49-F238E27FC236}">
                <a16:creationId xmlns:a16="http://schemas.microsoft.com/office/drawing/2014/main" id="{BE7B3B14-BFCD-EE60-D81A-9815290ED5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3277" y="3427589"/>
            <a:ext cx="4479925" cy="2979737"/>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4" descr="http://cdn.arstechnica.net/wp-content/uploads/2016/01/JT3A8647-980x653.jpg">
            <a:extLst>
              <a:ext uri="{FF2B5EF4-FFF2-40B4-BE49-F238E27FC236}">
                <a16:creationId xmlns:a16="http://schemas.microsoft.com/office/drawing/2014/main" id="{4F5DF180-F11A-0E08-A359-1BC494C8E5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5502" y="1201914"/>
            <a:ext cx="4457700" cy="2122487"/>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4" descr="http://cdn.arstechnica.net/wp-content/uploads/2016/01/JT3A8586-980x653.jpg">
            <a:extLst>
              <a:ext uri="{FF2B5EF4-FFF2-40B4-BE49-F238E27FC236}">
                <a16:creationId xmlns:a16="http://schemas.microsoft.com/office/drawing/2014/main" id="{83D6A807-32A3-62D4-4E1C-DC469D51448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0005" y="3808589"/>
            <a:ext cx="3900488" cy="2598737"/>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9" name="Footer Placeholder 3">
            <a:extLst>
              <a:ext uri="{FF2B5EF4-FFF2-40B4-BE49-F238E27FC236}">
                <a16:creationId xmlns:a16="http://schemas.microsoft.com/office/drawing/2014/main" id="{DFBCF894-7E88-B4F4-D12A-D0FE28CB7539}"/>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37258255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ACD6D-B4C7-7A8D-6D89-BCA23CFDAB30}"/>
              </a:ext>
            </a:extLst>
          </p:cNvPr>
          <p:cNvSpPr>
            <a:spLocks noGrp="1"/>
          </p:cNvSpPr>
          <p:nvPr>
            <p:ph type="title"/>
          </p:nvPr>
        </p:nvSpPr>
        <p:spPr/>
        <p:txBody>
          <a:bodyPr/>
          <a:lstStyle/>
          <a:p>
            <a:r>
              <a:rPr lang="en-US" sz="3600" dirty="0"/>
              <a:t>OSIRIS-REx Sample Collection (2023)</a:t>
            </a:r>
            <a:endParaRPr lang="en-US" dirty="0"/>
          </a:p>
        </p:txBody>
      </p:sp>
      <p:sp>
        <p:nvSpPr>
          <p:cNvPr id="3" name="Content Placeholder 2">
            <a:extLst>
              <a:ext uri="{FF2B5EF4-FFF2-40B4-BE49-F238E27FC236}">
                <a16:creationId xmlns:a16="http://schemas.microsoft.com/office/drawing/2014/main" id="{32CA42C6-EB6A-18BC-D278-49F39D56A1E7}"/>
              </a:ext>
            </a:extLst>
          </p:cNvPr>
          <p:cNvSpPr>
            <a:spLocks noGrp="1"/>
          </p:cNvSpPr>
          <p:nvPr>
            <p:ph idx="1"/>
          </p:nvPr>
        </p:nvSpPr>
        <p:spPr>
          <a:xfrm>
            <a:off x="457200" y="1188719"/>
            <a:ext cx="5438503" cy="4227089"/>
          </a:xfrm>
        </p:spPr>
        <p:txBody>
          <a:bodyPr>
            <a:normAutofit fontScale="77500" lnSpcReduction="20000"/>
          </a:bodyPr>
          <a:lstStyle/>
          <a:p>
            <a:pPr marL="342900" indent="-342900" eaLnBrk="1" hangingPunct="1">
              <a:buFont typeface="Arial" panose="020B0604020202020204" pitchFamily="34" charset="0"/>
              <a:buChar char="•"/>
            </a:pPr>
            <a:r>
              <a:rPr lang="en-US" altLang="en-US" sz="2800" dirty="0">
                <a:ea typeface="Century Gothic" panose="020B0502020202020204" pitchFamily="34" charset="0"/>
              </a:rPr>
              <a:t>An asteroid-study and sample return mission that visited and collected samples from 101955 Bennu, a carbonaceous near-Earth asteroid. </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Samples were collected in a Touch and Go Sample Acquisition Mechanism (TAGSAM) and returned to Earth on September 24, 2023</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Stored in a dedicated ISO class 5  low organic clean room.</a:t>
            </a:r>
          </a:p>
          <a:p>
            <a:pPr marL="342900" indent="-342900" eaLnBrk="1" hangingPunct="1">
              <a:buFont typeface="Arial" panose="020B0604020202020204" pitchFamily="34" charset="0"/>
              <a:buChar char="•"/>
            </a:pPr>
            <a:r>
              <a:rPr lang="en-US" altLang="en-US" sz="2800" dirty="0">
                <a:ea typeface="Century Gothic" panose="020B0502020202020204" pitchFamily="34" charset="0"/>
              </a:rPr>
              <a:t>New tools and hardware were designed and developed by a multidisciplinary curation team to successful disassemble and safely store the previous sample. </a:t>
            </a:r>
          </a:p>
          <a:p>
            <a:endParaRPr lang="en-US" dirty="0"/>
          </a:p>
        </p:txBody>
      </p:sp>
      <p:sp>
        <p:nvSpPr>
          <p:cNvPr id="4" name="Slide Number Placeholder 3">
            <a:extLst>
              <a:ext uri="{FF2B5EF4-FFF2-40B4-BE49-F238E27FC236}">
                <a16:creationId xmlns:a16="http://schemas.microsoft.com/office/drawing/2014/main" id="{41DAB357-D592-AD68-E4AC-0EEDC00003EA}"/>
              </a:ext>
            </a:extLst>
          </p:cNvPr>
          <p:cNvSpPr>
            <a:spLocks noGrp="1"/>
          </p:cNvSpPr>
          <p:nvPr>
            <p:ph type="sldNum" sz="quarter" idx="11"/>
          </p:nvPr>
        </p:nvSpPr>
        <p:spPr/>
        <p:txBody>
          <a:bodyPr/>
          <a:lstStyle/>
          <a:p>
            <a:fld id="{C3F5E514-38EB-4262-A95F-03E9BD4E668F}" type="slidenum">
              <a:rPr lang="en-US" smtClean="0"/>
              <a:pPr/>
              <a:t>28</a:t>
            </a:fld>
            <a:endParaRPr lang="en-US"/>
          </a:p>
        </p:txBody>
      </p:sp>
      <p:pic>
        <p:nvPicPr>
          <p:cNvPr id="6" name="Picture 5" descr="A satellite in space&#10;&#10;Description automatically generated with low confidence">
            <a:extLst>
              <a:ext uri="{FF2B5EF4-FFF2-40B4-BE49-F238E27FC236}">
                <a16:creationId xmlns:a16="http://schemas.microsoft.com/office/drawing/2014/main" id="{B595E442-85AC-2C3B-4F96-81F653AD56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6299" y="1351208"/>
            <a:ext cx="1876714" cy="1902372"/>
          </a:xfrm>
          <a:prstGeom prst="rect">
            <a:avLst/>
          </a:prstGeom>
        </p:spPr>
      </p:pic>
      <p:pic>
        <p:nvPicPr>
          <p:cNvPr id="7" name="Picture 2" descr="NASA Reveals First Pictures of Osiris-Rex Asteroid Samples - The New York  Times">
            <a:extLst>
              <a:ext uri="{FF2B5EF4-FFF2-40B4-BE49-F238E27FC236}">
                <a16:creationId xmlns:a16="http://schemas.microsoft.com/office/drawing/2014/main" id="{607DD6A7-04BE-B9EA-F279-2D1653FD51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9202" y="4978667"/>
            <a:ext cx="1828394" cy="1371295"/>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pic>
        <p:nvPicPr>
          <p:cNvPr id="8" name="Picture 6" descr="NASA's OSIRIS-REx Asteroid Sample Will Have New Home in Houston">
            <a:extLst>
              <a:ext uri="{FF2B5EF4-FFF2-40B4-BE49-F238E27FC236}">
                <a16:creationId xmlns:a16="http://schemas.microsoft.com/office/drawing/2014/main" id="{E03E6E92-2A93-5338-9BAF-EDD57D999E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88613" y="3441119"/>
            <a:ext cx="3940029" cy="2955022"/>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pic>
        <p:nvPicPr>
          <p:cNvPr id="9" name="Picture 4" descr="Scientists just opened the lid to NASA's asteroid sample canister | Ars  Technica">
            <a:extLst>
              <a:ext uri="{FF2B5EF4-FFF2-40B4-BE49-F238E27FC236}">
                <a16:creationId xmlns:a16="http://schemas.microsoft.com/office/drawing/2014/main" id="{159F1957-DF86-6749-A138-EA5F15A88FD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54840" y="1246427"/>
            <a:ext cx="3169339" cy="4227090"/>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sp>
        <p:nvSpPr>
          <p:cNvPr id="10" name="Footer Placeholder 3">
            <a:extLst>
              <a:ext uri="{FF2B5EF4-FFF2-40B4-BE49-F238E27FC236}">
                <a16:creationId xmlns:a16="http://schemas.microsoft.com/office/drawing/2014/main" id="{0E7E08D3-A7DC-41DF-3791-5561216A44FF}"/>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3723184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1C122-5C21-4100-81A0-7DFD3824C240}"/>
              </a:ext>
            </a:extLst>
          </p:cNvPr>
          <p:cNvSpPr>
            <a:spLocks noGrp="1"/>
          </p:cNvSpPr>
          <p:nvPr>
            <p:ph type="title"/>
          </p:nvPr>
        </p:nvSpPr>
        <p:spPr/>
        <p:txBody>
          <a:bodyPr>
            <a:normAutofit/>
          </a:bodyPr>
          <a:lstStyle/>
          <a:p>
            <a:r>
              <a:rPr lang="en-US" dirty="0"/>
              <a:t>Mars Sample Return CK Collection (Genetic &amp; CC Data)</a:t>
            </a:r>
          </a:p>
        </p:txBody>
      </p:sp>
      <p:sp>
        <p:nvSpPr>
          <p:cNvPr id="5" name="Slide Number Placeholder 4">
            <a:extLst>
              <a:ext uri="{FF2B5EF4-FFF2-40B4-BE49-F238E27FC236}">
                <a16:creationId xmlns:a16="http://schemas.microsoft.com/office/drawing/2014/main" id="{CC3EA074-939F-4A60-BF3F-5B01B34CC7B4}"/>
              </a:ext>
            </a:extLst>
          </p:cNvPr>
          <p:cNvSpPr>
            <a:spLocks noGrp="1"/>
          </p:cNvSpPr>
          <p:nvPr>
            <p:ph type="sldNum" sz="quarter" idx="11"/>
          </p:nvPr>
        </p:nvSpPr>
        <p:spPr/>
        <p:txBody>
          <a:bodyPr/>
          <a:lstStyle/>
          <a:p>
            <a:fld id="{C3F5E514-38EB-4262-A95F-03E9BD4E668F}" type="slidenum">
              <a:rPr lang="en-US" smtClean="0"/>
              <a:pPr/>
              <a:t>29</a:t>
            </a:fld>
            <a:endParaRPr lang="en-US"/>
          </a:p>
        </p:txBody>
      </p:sp>
      <p:sp>
        <p:nvSpPr>
          <p:cNvPr id="6" name="TextBox 5">
            <a:extLst>
              <a:ext uri="{FF2B5EF4-FFF2-40B4-BE49-F238E27FC236}">
                <a16:creationId xmlns:a16="http://schemas.microsoft.com/office/drawing/2014/main" id="{F91B2165-2DBC-4B4A-881E-2DD3E6A8E522}"/>
              </a:ext>
            </a:extLst>
          </p:cNvPr>
          <p:cNvSpPr txBox="1"/>
          <p:nvPr/>
        </p:nvSpPr>
        <p:spPr>
          <a:xfrm>
            <a:off x="269344" y="1273543"/>
            <a:ext cx="8608842" cy="5570756"/>
          </a:xfrm>
          <a:prstGeom prst="rect">
            <a:avLst/>
          </a:prstGeom>
          <a:noFill/>
        </p:spPr>
        <p:txBody>
          <a:bodyPr wrap="square" numCol="2">
            <a:spAutoFit/>
          </a:bodyPr>
          <a:lstStyle/>
          <a:p>
            <a:pPr marL="800100" lvl="1" indent="-342900">
              <a:buClr>
                <a:schemeClr val="accent6"/>
              </a:buClr>
              <a:buSzPct val="92000"/>
              <a:buFont typeface="Garamond" panose="02020404030301010803" pitchFamily="18" charset="0"/>
              <a:buChar char="◦"/>
              <a:defRPr/>
            </a:pPr>
            <a:r>
              <a:rPr lang="en-US" altLang="en-US" sz="1600" b="0" dirty="0">
                <a:latin typeface="+mn-lt"/>
              </a:rPr>
              <a:t>Biological CK</a:t>
            </a:r>
          </a:p>
          <a:p>
            <a:pPr marL="1257300" lvl="2" indent="-342900">
              <a:buClr>
                <a:schemeClr val="accent6"/>
              </a:buClr>
              <a:buSzPct val="92000"/>
              <a:buFont typeface="Wingdings" panose="05000000000000000000" pitchFamily="2" charset="2"/>
              <a:buChar char="§"/>
              <a:defRPr/>
            </a:pPr>
            <a:r>
              <a:rPr lang="en-US" altLang="en-US" sz="1600" b="0" dirty="0">
                <a:latin typeface="+mn-lt"/>
              </a:rPr>
              <a:t>Swabs</a:t>
            </a:r>
          </a:p>
          <a:p>
            <a:pPr marL="1257300" lvl="2" indent="-342900">
              <a:buClr>
                <a:schemeClr val="accent6"/>
              </a:buClr>
              <a:buSzPct val="92000"/>
              <a:buFont typeface="Wingdings" panose="05000000000000000000" pitchFamily="2" charset="2"/>
              <a:buChar char="§"/>
              <a:defRPr/>
            </a:pPr>
            <a:r>
              <a:rPr lang="en-US" altLang="en-US" sz="1600" b="0" dirty="0">
                <a:latin typeface="+mn-lt"/>
              </a:rPr>
              <a:t>Wipes</a:t>
            </a:r>
          </a:p>
          <a:p>
            <a:pPr marL="800100" lvl="1" indent="-342900">
              <a:buClr>
                <a:schemeClr val="accent6"/>
              </a:buClr>
              <a:buSzPct val="92000"/>
              <a:buFont typeface="Garamond" panose="02020404030301010803" pitchFamily="18" charset="0"/>
              <a:buChar char="◦"/>
              <a:defRPr/>
            </a:pPr>
            <a:r>
              <a:rPr lang="en-US" altLang="en-US" sz="1600" b="0" dirty="0">
                <a:latin typeface="+mn-lt"/>
              </a:rPr>
              <a:t>Flight Vacuum Bake-Out Witness Plates</a:t>
            </a:r>
          </a:p>
          <a:p>
            <a:pPr marL="800100" lvl="1" indent="-342900">
              <a:buClr>
                <a:schemeClr val="accent6"/>
              </a:buClr>
              <a:buSzPct val="92000"/>
              <a:buFont typeface="Garamond" panose="02020404030301010803" pitchFamily="18" charset="0"/>
              <a:buChar char="◦"/>
              <a:defRPr/>
            </a:pPr>
            <a:r>
              <a:rPr lang="en-US" altLang="en-US" sz="1600" b="0" dirty="0">
                <a:latin typeface="+mn-lt"/>
              </a:rPr>
              <a:t>Flight Replicates</a:t>
            </a:r>
          </a:p>
          <a:p>
            <a:pPr marL="1257300" lvl="2" indent="-342900">
              <a:buClr>
                <a:schemeClr val="accent6"/>
              </a:buClr>
              <a:buFont typeface="Wingdings" panose="05000000000000000000" pitchFamily="2" charset="2"/>
              <a:buChar char="§"/>
              <a:defRPr/>
            </a:pPr>
            <a:r>
              <a:rPr lang="en-US" altLang="en-US" sz="1600" b="0" dirty="0">
                <a:latin typeface="+mn-lt"/>
              </a:rPr>
              <a:t>Sample Tubes</a:t>
            </a:r>
          </a:p>
          <a:p>
            <a:pPr marL="1257300" lvl="2" indent="-342900">
              <a:buClr>
                <a:schemeClr val="accent6"/>
              </a:buClr>
              <a:buFont typeface="Wingdings" panose="05000000000000000000" pitchFamily="2" charset="2"/>
              <a:buChar char="§"/>
              <a:defRPr/>
            </a:pPr>
            <a:r>
              <a:rPr lang="en-US" altLang="en-US" sz="1600" b="0" dirty="0">
                <a:latin typeface="+mn-lt"/>
              </a:rPr>
              <a:t>Drill Bit</a:t>
            </a:r>
          </a:p>
          <a:p>
            <a:pPr marL="1257300" lvl="2" indent="-342900">
              <a:buClr>
                <a:schemeClr val="accent6"/>
              </a:buClr>
              <a:buFont typeface="Wingdings" panose="05000000000000000000" pitchFamily="2" charset="2"/>
              <a:buChar char="§"/>
              <a:defRPr/>
            </a:pPr>
            <a:r>
              <a:rPr lang="en-US" altLang="en-US" sz="1600" b="0" dirty="0">
                <a:latin typeface="+mn-lt"/>
              </a:rPr>
              <a:t>Coring Bit</a:t>
            </a:r>
          </a:p>
          <a:p>
            <a:pPr marL="1257300" lvl="2" indent="-342900">
              <a:buClr>
                <a:schemeClr val="accent6"/>
              </a:buClr>
              <a:buFont typeface="Wingdings" panose="05000000000000000000" pitchFamily="2" charset="2"/>
              <a:buChar char="§"/>
              <a:defRPr/>
            </a:pPr>
            <a:r>
              <a:rPr lang="en-US" altLang="en-US" sz="1600" b="0" dirty="0">
                <a:latin typeface="+mn-lt"/>
              </a:rPr>
              <a:t>Abrading Bit</a:t>
            </a:r>
          </a:p>
          <a:p>
            <a:pPr marL="1257300" lvl="2" indent="-342900">
              <a:buClr>
                <a:schemeClr val="accent6"/>
              </a:buClr>
              <a:buFont typeface="Wingdings" panose="05000000000000000000" pitchFamily="2" charset="2"/>
              <a:buChar char="§"/>
              <a:defRPr/>
            </a:pPr>
            <a:r>
              <a:rPr lang="en-US" altLang="en-US" sz="1600" b="0" dirty="0">
                <a:latin typeface="+mn-lt"/>
              </a:rPr>
              <a:t>Drillable Blank</a:t>
            </a:r>
          </a:p>
          <a:p>
            <a:pPr marL="800100" lvl="1" indent="-342900">
              <a:buClr>
                <a:schemeClr val="accent6"/>
              </a:buClr>
              <a:buSzPct val="92000"/>
              <a:buFont typeface="Garamond" panose="02020404030301010803" pitchFamily="18" charset="0"/>
              <a:buChar char="◦"/>
              <a:defRPr/>
            </a:pPr>
            <a:r>
              <a:rPr lang="en-US" altLang="en-US" sz="1600" b="0" dirty="0">
                <a:latin typeface="+mn-lt"/>
              </a:rPr>
              <a:t>Environmental Witness Plates &amp; Foils</a:t>
            </a:r>
          </a:p>
          <a:p>
            <a:pPr marL="1257300" lvl="2" indent="-342900">
              <a:buClr>
                <a:schemeClr val="accent6"/>
              </a:buClr>
              <a:buSzPct val="92000"/>
              <a:buFont typeface="Wingdings" panose="05000000000000000000" pitchFamily="2" charset="2"/>
              <a:buChar char="§"/>
              <a:defRPr/>
            </a:pPr>
            <a:r>
              <a:rPr lang="en-US" altLang="en-US" sz="1600" b="0" dirty="0">
                <a:latin typeface="+mn-lt"/>
              </a:rPr>
              <a:t>SIH Flow Benches</a:t>
            </a:r>
          </a:p>
          <a:p>
            <a:pPr marL="1257300" lvl="2" indent="-342900">
              <a:buClr>
                <a:schemeClr val="accent6"/>
              </a:buClr>
              <a:buSzPct val="92000"/>
              <a:buFont typeface="Wingdings" panose="05000000000000000000" pitchFamily="2" charset="2"/>
              <a:buChar char="§"/>
              <a:defRPr/>
            </a:pPr>
            <a:r>
              <a:rPr lang="en-US" altLang="en-US" sz="1600" b="0" dirty="0">
                <a:latin typeface="+mn-lt"/>
              </a:rPr>
              <a:t>Assembly Rooms</a:t>
            </a:r>
          </a:p>
          <a:p>
            <a:pPr marL="1257300" lvl="2" indent="-342900">
              <a:buClr>
                <a:schemeClr val="accent6"/>
              </a:buClr>
              <a:buSzPct val="92000"/>
              <a:buFont typeface="Wingdings" panose="05000000000000000000" pitchFamily="2" charset="2"/>
              <a:buChar char="§"/>
              <a:defRPr/>
            </a:pPr>
            <a:r>
              <a:rPr lang="en-US" altLang="en-US" sz="1600" b="0" dirty="0">
                <a:latin typeface="+mn-lt"/>
              </a:rPr>
              <a:t>Organic </a:t>
            </a:r>
          </a:p>
          <a:p>
            <a:pPr marL="1257300" lvl="2" indent="-342900">
              <a:buClr>
                <a:schemeClr val="accent6"/>
              </a:buClr>
              <a:buSzPct val="92000"/>
              <a:buFont typeface="Wingdings" panose="05000000000000000000" pitchFamily="2" charset="2"/>
              <a:buChar char="§"/>
              <a:defRPr/>
            </a:pPr>
            <a:r>
              <a:rPr lang="en-US" altLang="en-US" sz="1600" b="0" dirty="0">
                <a:latin typeface="+mn-lt"/>
              </a:rPr>
              <a:t>Inorganic </a:t>
            </a:r>
          </a:p>
          <a:p>
            <a:pPr marL="800100" lvl="1" indent="-342900">
              <a:buClr>
                <a:schemeClr val="accent6"/>
              </a:buClr>
              <a:buFont typeface="Garamond" panose="02020404030301010803" pitchFamily="18" charset="0"/>
              <a:buChar char="◦"/>
              <a:defRPr/>
            </a:pPr>
            <a:r>
              <a:rPr lang="en-US" altLang="en-US" sz="1600" b="0" dirty="0">
                <a:latin typeface="+mn-lt"/>
              </a:rPr>
              <a:t>SIH Witness Items</a:t>
            </a:r>
          </a:p>
          <a:p>
            <a:pPr marL="1257300" lvl="2" indent="-342900">
              <a:buClr>
                <a:schemeClr val="accent6"/>
              </a:buClr>
              <a:buFont typeface="Wingdings" panose="05000000000000000000" pitchFamily="2" charset="2"/>
              <a:buChar char="§"/>
              <a:defRPr/>
            </a:pPr>
            <a:r>
              <a:rPr lang="en-US" altLang="en-US" sz="1600" b="0" dirty="0">
                <a:latin typeface="+mn-lt"/>
              </a:rPr>
              <a:t>Gloves</a:t>
            </a:r>
          </a:p>
          <a:p>
            <a:pPr marL="1257300" lvl="2" indent="-342900">
              <a:buClr>
                <a:schemeClr val="accent6"/>
              </a:buClr>
              <a:buFont typeface="Wingdings" panose="05000000000000000000" pitchFamily="2" charset="2"/>
              <a:buChar char="§"/>
              <a:defRPr/>
            </a:pPr>
            <a:r>
              <a:rPr lang="en-US" altLang="en-US" sz="1600" b="0" dirty="0">
                <a:latin typeface="+mn-lt"/>
              </a:rPr>
              <a:t>Wipes</a:t>
            </a:r>
          </a:p>
          <a:p>
            <a:pPr marL="1257300" lvl="2" indent="-342900">
              <a:buClr>
                <a:schemeClr val="accent6"/>
              </a:buClr>
              <a:buFont typeface="Wingdings" panose="05000000000000000000" pitchFamily="2" charset="2"/>
              <a:buChar char="§"/>
              <a:defRPr/>
            </a:pPr>
            <a:endParaRPr lang="en-US" altLang="en-US" sz="1600" b="0" dirty="0">
              <a:latin typeface="+mn-lt"/>
            </a:endParaRPr>
          </a:p>
          <a:p>
            <a:pPr marL="1257300" lvl="2" indent="-342900">
              <a:buClr>
                <a:schemeClr val="accent6"/>
              </a:buClr>
              <a:buFont typeface="Wingdings" panose="05000000000000000000" pitchFamily="2" charset="2"/>
              <a:buChar char="§"/>
              <a:defRPr/>
            </a:pPr>
            <a:endParaRPr lang="en-US" altLang="en-US" sz="1600" dirty="0"/>
          </a:p>
          <a:p>
            <a:pPr marL="1257300" lvl="2" indent="-342900">
              <a:buClr>
                <a:schemeClr val="accent6"/>
              </a:buClr>
              <a:buFont typeface="Wingdings" panose="05000000000000000000" pitchFamily="2" charset="2"/>
              <a:buChar char="§"/>
              <a:defRPr/>
            </a:pPr>
            <a:endParaRPr lang="en-US" altLang="en-US" sz="1600" b="0" dirty="0">
              <a:latin typeface="+mn-lt"/>
            </a:endParaRPr>
          </a:p>
          <a:p>
            <a:pPr marL="1257300" lvl="2" indent="-342900">
              <a:buClr>
                <a:schemeClr val="accent6"/>
              </a:buClr>
              <a:buFont typeface="Wingdings" panose="05000000000000000000" pitchFamily="2" charset="2"/>
              <a:buChar char="§"/>
              <a:defRPr/>
            </a:pPr>
            <a:endParaRPr lang="en-US" altLang="en-US" sz="1600" b="0" dirty="0">
              <a:latin typeface="+mn-lt"/>
            </a:endParaRPr>
          </a:p>
          <a:p>
            <a:pPr marL="800100" lvl="1" indent="-342900">
              <a:buClr>
                <a:schemeClr val="accent6"/>
              </a:buClr>
              <a:buSzPct val="92000"/>
              <a:buFont typeface="Garamond" panose="02020404030301010803" pitchFamily="18" charset="0"/>
              <a:buChar char="◦"/>
              <a:defRPr/>
            </a:pPr>
            <a:r>
              <a:rPr lang="en-US" altLang="en-US" sz="1600" b="0" dirty="0">
                <a:latin typeface="+mn-lt"/>
              </a:rPr>
              <a:t>Flight Replicates</a:t>
            </a:r>
          </a:p>
          <a:p>
            <a:pPr marL="1257300" lvl="2" indent="-342900">
              <a:buClr>
                <a:schemeClr val="accent6"/>
              </a:buClr>
              <a:buSzPct val="92000"/>
              <a:buFont typeface="Wingdings" panose="05000000000000000000" pitchFamily="2" charset="2"/>
              <a:buChar char="§"/>
              <a:defRPr/>
            </a:pPr>
            <a:r>
              <a:rPr lang="en-US" altLang="en-US" sz="1600" b="0" dirty="0">
                <a:latin typeface="+mn-lt"/>
              </a:rPr>
              <a:t>SHERLOC Cal Target</a:t>
            </a:r>
          </a:p>
          <a:p>
            <a:pPr marL="1257300" lvl="2" indent="-342900">
              <a:buClr>
                <a:schemeClr val="accent6"/>
              </a:buClr>
              <a:buSzPct val="92000"/>
              <a:buFont typeface="Wingdings" panose="05000000000000000000" pitchFamily="2" charset="2"/>
              <a:buChar char="§"/>
              <a:defRPr/>
            </a:pPr>
            <a:r>
              <a:rPr lang="en-US" altLang="en-US" sz="1600" b="0" dirty="0">
                <a:latin typeface="+mn-lt"/>
              </a:rPr>
              <a:t>7 Sample Tube Assemblies</a:t>
            </a:r>
          </a:p>
          <a:p>
            <a:pPr marL="1257300" lvl="2" indent="-342900">
              <a:buClr>
                <a:schemeClr val="accent6"/>
              </a:buClr>
              <a:buSzPct val="92000"/>
              <a:buFont typeface="Wingdings" panose="05000000000000000000" pitchFamily="2" charset="2"/>
              <a:buChar char="§"/>
              <a:defRPr/>
            </a:pPr>
            <a:r>
              <a:rPr lang="en-US" altLang="en-US" sz="1600" b="0" dirty="0">
                <a:latin typeface="+mn-lt"/>
              </a:rPr>
              <a:t>7 Glove Assemblies </a:t>
            </a:r>
          </a:p>
          <a:p>
            <a:pPr marL="1257300" lvl="2" indent="-342900">
              <a:buClr>
                <a:schemeClr val="accent6"/>
              </a:buClr>
              <a:buSzPct val="92000"/>
              <a:buFont typeface="Wingdings" panose="05000000000000000000" pitchFamily="2" charset="2"/>
              <a:buChar char="§"/>
              <a:defRPr/>
            </a:pPr>
            <a:r>
              <a:rPr lang="en-US" altLang="en-US" sz="1600" b="0" dirty="0">
                <a:latin typeface="+mn-lt"/>
              </a:rPr>
              <a:t>7 Sample Tube Storage</a:t>
            </a:r>
          </a:p>
          <a:p>
            <a:pPr marL="1257300" lvl="2" indent="-342900">
              <a:buClr>
                <a:schemeClr val="accent6"/>
              </a:buClr>
              <a:buSzPct val="92000"/>
              <a:buFont typeface="Wingdings" panose="05000000000000000000" pitchFamily="2" charset="2"/>
              <a:buChar char="§"/>
              <a:defRPr/>
            </a:pPr>
            <a:r>
              <a:rPr lang="en-US" altLang="en-US" sz="1600" b="0" dirty="0">
                <a:latin typeface="+mn-lt"/>
              </a:rPr>
              <a:t>Volume Station Assembly</a:t>
            </a:r>
          </a:p>
          <a:p>
            <a:pPr marL="1257300" lvl="2" indent="-342900">
              <a:buClr>
                <a:schemeClr val="accent6"/>
              </a:buClr>
              <a:buSzPct val="92000"/>
              <a:buFont typeface="Wingdings" panose="05000000000000000000" pitchFamily="2" charset="2"/>
              <a:buChar char="§"/>
              <a:defRPr/>
            </a:pPr>
            <a:r>
              <a:rPr lang="en-US" altLang="en-US" sz="1600" b="0" dirty="0">
                <a:latin typeface="+mn-lt"/>
              </a:rPr>
              <a:t>Seal Dispenser Assembly</a:t>
            </a:r>
          </a:p>
          <a:p>
            <a:pPr marL="1257300" lvl="2" indent="-342900">
              <a:buClr>
                <a:schemeClr val="accent6"/>
              </a:buClr>
              <a:buSzPct val="92000"/>
              <a:buFont typeface="Wingdings" panose="05000000000000000000" pitchFamily="2" charset="2"/>
              <a:buChar char="§"/>
              <a:defRPr/>
            </a:pPr>
            <a:r>
              <a:rPr lang="en-US" altLang="en-US" sz="1600" b="0" dirty="0">
                <a:latin typeface="+mn-lt"/>
              </a:rPr>
              <a:t>7 Hermetic Seal Assemblies</a:t>
            </a:r>
          </a:p>
          <a:p>
            <a:pPr marL="1257300" lvl="2" indent="-342900">
              <a:buClr>
                <a:schemeClr val="accent6"/>
              </a:buClr>
              <a:buSzPct val="92000"/>
              <a:buFont typeface="Wingdings" panose="05000000000000000000" pitchFamily="2" charset="2"/>
              <a:buChar char="§"/>
              <a:defRPr/>
            </a:pPr>
            <a:r>
              <a:rPr lang="en-US" altLang="en-US" sz="1600" b="0" dirty="0">
                <a:latin typeface="+mn-lt"/>
              </a:rPr>
              <a:t>2 Cover Assemblies</a:t>
            </a:r>
          </a:p>
          <a:p>
            <a:pPr marL="1257300" lvl="2" indent="-342900">
              <a:buClr>
                <a:schemeClr val="accent6"/>
              </a:buClr>
              <a:buSzPct val="92000"/>
              <a:buFont typeface="Wingdings" panose="05000000000000000000" pitchFamily="2" charset="2"/>
              <a:buChar char="§"/>
              <a:defRPr/>
            </a:pPr>
            <a:r>
              <a:rPr lang="en-US" altLang="en-US" sz="1600" b="0" dirty="0">
                <a:latin typeface="+mn-lt"/>
              </a:rPr>
              <a:t>2 Witness Tube Assemblies</a:t>
            </a:r>
          </a:p>
          <a:p>
            <a:pPr marL="800100" lvl="1" indent="-342900">
              <a:buClr>
                <a:schemeClr val="accent6"/>
              </a:buClr>
              <a:buFont typeface="Garamond" panose="02020404030301010803" pitchFamily="18" charset="0"/>
              <a:buChar char="◦"/>
              <a:defRPr/>
            </a:pPr>
            <a:r>
              <a:rPr lang="en-US" altLang="en-US" sz="1600" b="0" dirty="0">
                <a:latin typeface="+mn-lt"/>
              </a:rPr>
              <a:t>Material Samples </a:t>
            </a:r>
          </a:p>
          <a:p>
            <a:pPr marL="800100" lvl="1" indent="-342900">
              <a:buClr>
                <a:schemeClr val="accent6"/>
              </a:buClr>
              <a:buFont typeface="Garamond" panose="02020404030301010803" pitchFamily="18" charset="0"/>
              <a:buChar char="◦"/>
              <a:defRPr/>
            </a:pPr>
            <a:r>
              <a:rPr lang="en-US" altLang="en-US" sz="1600" b="0" dirty="0">
                <a:latin typeface="+mn-lt"/>
              </a:rPr>
              <a:t>Final Solvent Rinses</a:t>
            </a:r>
          </a:p>
          <a:p>
            <a:pPr marL="1257300" lvl="2" indent="-342900">
              <a:buClr>
                <a:schemeClr val="accent6"/>
              </a:buClr>
              <a:buFont typeface="Wingdings" panose="05000000000000000000" pitchFamily="2" charset="2"/>
              <a:buChar char="§"/>
              <a:defRPr/>
            </a:pPr>
            <a:r>
              <a:rPr lang="en-US" altLang="en-US" sz="1600" b="0" dirty="0">
                <a:latin typeface="+mn-lt"/>
              </a:rPr>
              <a:t>Hexane</a:t>
            </a:r>
          </a:p>
          <a:p>
            <a:pPr marL="1257300" lvl="2" indent="-342900">
              <a:buClr>
                <a:schemeClr val="accent6"/>
              </a:buClr>
              <a:buFont typeface="Wingdings" panose="05000000000000000000" pitchFamily="2" charset="2"/>
              <a:buChar char="§"/>
              <a:defRPr/>
            </a:pPr>
            <a:r>
              <a:rPr lang="en-US" altLang="en-US" sz="1600" b="0" dirty="0">
                <a:latin typeface="+mn-lt"/>
              </a:rPr>
              <a:t>Isopropanol</a:t>
            </a:r>
          </a:p>
          <a:p>
            <a:pPr marL="1257300" lvl="2" indent="-342900">
              <a:buClr>
                <a:schemeClr val="accent6"/>
              </a:buClr>
              <a:buFont typeface="Wingdings" panose="05000000000000000000" pitchFamily="2" charset="2"/>
              <a:buChar char="§"/>
              <a:defRPr/>
            </a:pPr>
            <a:r>
              <a:rPr lang="en-US" altLang="en-US" sz="1600" b="0" dirty="0">
                <a:latin typeface="+mn-lt"/>
              </a:rPr>
              <a:t>Acetone</a:t>
            </a:r>
          </a:p>
          <a:p>
            <a:pPr marL="1257300" lvl="2" indent="-342900">
              <a:buClr>
                <a:schemeClr val="accent6"/>
              </a:buClr>
              <a:buFont typeface="Wingdings" panose="05000000000000000000" pitchFamily="2" charset="2"/>
              <a:buChar char="§"/>
              <a:defRPr/>
            </a:pPr>
            <a:r>
              <a:rPr lang="en-US" altLang="en-US" sz="1600" b="0" dirty="0">
                <a:latin typeface="+mn-lt"/>
              </a:rPr>
              <a:t>Ethanol</a:t>
            </a:r>
          </a:p>
          <a:p>
            <a:pPr marL="1257300" lvl="2" indent="-342900">
              <a:buClr>
                <a:schemeClr val="accent6"/>
              </a:buClr>
              <a:buFont typeface="Wingdings" panose="05000000000000000000" pitchFamily="2" charset="2"/>
              <a:buChar char="§"/>
              <a:defRPr/>
            </a:pPr>
            <a:r>
              <a:rPr lang="en-US" altLang="en-US" sz="1600" b="0" dirty="0">
                <a:latin typeface="+mn-lt"/>
              </a:rPr>
              <a:t>DI Water</a:t>
            </a:r>
          </a:p>
          <a:p>
            <a:pPr marL="800100" lvl="1" indent="-342900">
              <a:buClr>
                <a:schemeClr val="accent6"/>
              </a:buClr>
              <a:buFont typeface="Garamond" panose="02020404030301010803" pitchFamily="18" charset="0"/>
              <a:buChar char="◦"/>
              <a:defRPr/>
            </a:pPr>
            <a:endParaRPr lang="en-US" altLang="en-US" sz="1600" b="0" dirty="0">
              <a:latin typeface="+mn-lt"/>
            </a:endParaRPr>
          </a:p>
        </p:txBody>
      </p:sp>
      <p:pic>
        <p:nvPicPr>
          <p:cNvPr id="7" name="Picture 3">
            <a:extLst>
              <a:ext uri="{FF2B5EF4-FFF2-40B4-BE49-F238E27FC236}">
                <a16:creationId xmlns:a16="http://schemas.microsoft.com/office/drawing/2014/main" id="{C199F100-0E74-4CA4-8AA6-F0A3E05C50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r="4150"/>
          <a:stretch>
            <a:fillRect/>
          </a:stretch>
        </p:blipFill>
        <p:spPr bwMode="auto">
          <a:xfrm>
            <a:off x="10199138" y="4038738"/>
            <a:ext cx="1760343" cy="2250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0FB7D698-FEF3-4418-9B9D-BA32E809E5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5505" r="6953"/>
          <a:stretch>
            <a:fillRect/>
          </a:stretch>
        </p:blipFill>
        <p:spPr bwMode="auto">
          <a:xfrm>
            <a:off x="9084440" y="3643293"/>
            <a:ext cx="1403792" cy="1108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a:extLst>
              <a:ext uri="{FF2B5EF4-FFF2-40B4-BE49-F238E27FC236}">
                <a16:creationId xmlns:a16="http://schemas.microsoft.com/office/drawing/2014/main" id="{47626F98-4B63-4834-94CA-640F212A0BC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90301" y="1468378"/>
            <a:ext cx="1368101" cy="16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indoor, tray&#10;&#10;Description automatically generated">
            <a:extLst>
              <a:ext uri="{FF2B5EF4-FFF2-40B4-BE49-F238E27FC236}">
                <a16:creationId xmlns:a16="http://schemas.microsoft.com/office/drawing/2014/main" id="{2108DF67-9F8B-57E8-0B3C-F625DE5F7F6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5400000">
            <a:off x="9822979" y="1311085"/>
            <a:ext cx="2174915" cy="2099831"/>
          </a:xfrm>
          <a:prstGeom prst="rect">
            <a:avLst/>
          </a:prstGeom>
          <a:ln w="12700">
            <a:solidFill>
              <a:schemeClr val="bg1"/>
            </a:solidFill>
          </a:ln>
        </p:spPr>
      </p:pic>
      <p:pic>
        <p:nvPicPr>
          <p:cNvPr id="4" name="Picture 3" descr="A picture containing indoor, case&#10;&#10;Description automatically generated">
            <a:extLst>
              <a:ext uri="{FF2B5EF4-FFF2-40B4-BE49-F238E27FC236}">
                <a16:creationId xmlns:a16="http://schemas.microsoft.com/office/drawing/2014/main" id="{12EBE434-7091-625C-7580-704AD736F71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rot="5400000">
            <a:off x="6999391" y="4308161"/>
            <a:ext cx="2504097" cy="1592458"/>
          </a:xfrm>
          <a:prstGeom prst="rect">
            <a:avLst/>
          </a:prstGeom>
          <a:ln w="12700">
            <a:solidFill>
              <a:schemeClr val="bg1"/>
            </a:solidFill>
          </a:ln>
        </p:spPr>
      </p:pic>
      <p:pic>
        <p:nvPicPr>
          <p:cNvPr id="11" name="Picture 10" descr="A picture containing text, floor, indoor, several&#10;&#10;Description automatically generated">
            <a:extLst>
              <a:ext uri="{FF2B5EF4-FFF2-40B4-BE49-F238E27FC236}">
                <a16:creationId xmlns:a16="http://schemas.microsoft.com/office/drawing/2014/main" id="{A870C06B-215C-2F56-8315-883BA0A5C0F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301920" y="4231041"/>
            <a:ext cx="1659006" cy="2154767"/>
          </a:xfrm>
          <a:prstGeom prst="rect">
            <a:avLst/>
          </a:prstGeom>
          <a:ln w="12700">
            <a:solidFill>
              <a:schemeClr val="bg1"/>
            </a:solidFill>
          </a:ln>
        </p:spPr>
      </p:pic>
      <p:sp>
        <p:nvSpPr>
          <p:cNvPr id="12" name="Footer Placeholder 3">
            <a:extLst>
              <a:ext uri="{FF2B5EF4-FFF2-40B4-BE49-F238E27FC236}">
                <a16:creationId xmlns:a16="http://schemas.microsoft.com/office/drawing/2014/main" id="{C9601D44-7619-E9CE-92A0-A59D91E40BB5}"/>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795928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EA370-DA68-5DAB-A8B8-964660D69F1A}"/>
              </a:ext>
            </a:extLst>
          </p:cNvPr>
          <p:cNvSpPr>
            <a:spLocks noGrp="1"/>
          </p:cNvSpPr>
          <p:nvPr>
            <p:ph type="title"/>
          </p:nvPr>
        </p:nvSpPr>
        <p:spPr/>
        <p:txBody>
          <a:bodyPr/>
          <a:lstStyle/>
          <a:p>
            <a:r>
              <a:rPr lang="en-US" dirty="0"/>
              <a:t>MSR CAMPAIGN CK COLLECTION PLANNING</a:t>
            </a:r>
          </a:p>
        </p:txBody>
      </p:sp>
      <p:sp>
        <p:nvSpPr>
          <p:cNvPr id="3" name="Content Placeholder 2">
            <a:extLst>
              <a:ext uri="{FF2B5EF4-FFF2-40B4-BE49-F238E27FC236}">
                <a16:creationId xmlns:a16="http://schemas.microsoft.com/office/drawing/2014/main" id="{2399FCDA-D2C4-E5BD-F1C7-61045D61FAA7}"/>
              </a:ext>
            </a:extLst>
          </p:cNvPr>
          <p:cNvSpPr>
            <a:spLocks noGrp="1"/>
          </p:cNvSpPr>
          <p:nvPr>
            <p:ph idx="1"/>
          </p:nvPr>
        </p:nvSpPr>
        <p:spPr>
          <a:xfrm>
            <a:off x="457200" y="1188720"/>
            <a:ext cx="9210481" cy="5394960"/>
          </a:xfrm>
        </p:spPr>
        <p:txBody>
          <a:bodyPr/>
          <a:lstStyle/>
          <a:p>
            <a:r>
              <a:rPr lang="en-US" altLang="en-US" dirty="0"/>
              <a:t>New CK Laboratory Suite in upcoming B31 Annex</a:t>
            </a:r>
          </a:p>
          <a:p>
            <a:pPr lvl="1"/>
            <a:r>
              <a:rPr lang="en-US" altLang="en-US" dirty="0">
                <a:solidFill>
                  <a:srgbClr val="FFC000"/>
                </a:solidFill>
              </a:rPr>
              <a:t>ISO 7 Storage Room with ISO 5 Stainless Steel Flow Bench</a:t>
            </a:r>
          </a:p>
          <a:p>
            <a:pPr lvl="1"/>
            <a:r>
              <a:rPr lang="en-US" altLang="en-US" dirty="0">
                <a:solidFill>
                  <a:schemeClr val="accent4">
                    <a:lumMod val="60000"/>
                    <a:lumOff val="40000"/>
                  </a:schemeClr>
                </a:solidFill>
              </a:rPr>
              <a:t>ISO 6 Ultra-Clean Storage Room with Custom Designed Low-Organic Outgassing Desiccators/Isolators</a:t>
            </a:r>
          </a:p>
          <a:p>
            <a:pPr lvl="1"/>
            <a:r>
              <a:rPr lang="en-US" altLang="en-US" dirty="0">
                <a:solidFill>
                  <a:srgbClr val="92D050"/>
                </a:solidFill>
              </a:rPr>
              <a:t>ISO 5 Ultra-Clean/Low-Organic Outgassing Processing Room with Additional Glovebox</a:t>
            </a:r>
          </a:p>
          <a:p>
            <a:pPr lvl="1"/>
            <a:r>
              <a:rPr lang="en-US" altLang="en-US" dirty="0">
                <a:solidFill>
                  <a:schemeClr val="bg2">
                    <a:lumMod val="75000"/>
                  </a:schemeClr>
                </a:solidFill>
              </a:rPr>
              <a:t>ISO 6 Biological Storage with a BSCII Cabinet for Processing Allocations</a:t>
            </a:r>
          </a:p>
          <a:p>
            <a:pPr lvl="1"/>
            <a:endParaRPr lang="en-US" altLang="en-US" dirty="0"/>
          </a:p>
          <a:p>
            <a:r>
              <a:rPr lang="en-US" altLang="en-US" dirty="0"/>
              <a:t>Developing the database for the CK Collection catalogue</a:t>
            </a:r>
          </a:p>
          <a:p>
            <a:pPr lvl="1"/>
            <a:r>
              <a:rPr lang="en-US" altLang="en-US" dirty="0"/>
              <a:t>Includes cross-referencing and cataloguing ~1TB of data provided by the project (pertinent sample data tracking flight items from manufacturing to cleaning to installation)</a:t>
            </a:r>
          </a:p>
          <a:p>
            <a:endParaRPr lang="en-US" dirty="0"/>
          </a:p>
        </p:txBody>
      </p:sp>
      <p:sp>
        <p:nvSpPr>
          <p:cNvPr id="4" name="Slide Number Placeholder 3">
            <a:extLst>
              <a:ext uri="{FF2B5EF4-FFF2-40B4-BE49-F238E27FC236}">
                <a16:creationId xmlns:a16="http://schemas.microsoft.com/office/drawing/2014/main" id="{A4C61B4C-9C0A-D91B-5E06-55791C6D2AC6}"/>
              </a:ext>
            </a:extLst>
          </p:cNvPr>
          <p:cNvSpPr>
            <a:spLocks noGrp="1"/>
          </p:cNvSpPr>
          <p:nvPr>
            <p:ph type="sldNum" sz="quarter" idx="11"/>
          </p:nvPr>
        </p:nvSpPr>
        <p:spPr/>
        <p:txBody>
          <a:bodyPr/>
          <a:lstStyle/>
          <a:p>
            <a:fld id="{C3F5E514-38EB-4262-A95F-03E9BD4E668F}" type="slidenum">
              <a:rPr lang="en-US" smtClean="0"/>
              <a:pPr/>
              <a:t>30</a:t>
            </a:fld>
            <a:endParaRPr lang="en-US"/>
          </a:p>
        </p:txBody>
      </p:sp>
      <p:grpSp>
        <p:nvGrpSpPr>
          <p:cNvPr id="26" name="Group 25">
            <a:extLst>
              <a:ext uri="{FF2B5EF4-FFF2-40B4-BE49-F238E27FC236}">
                <a16:creationId xmlns:a16="http://schemas.microsoft.com/office/drawing/2014/main" id="{C9B3F4E4-333B-930B-3A9E-8535622D203E}"/>
              </a:ext>
            </a:extLst>
          </p:cNvPr>
          <p:cNvGrpSpPr/>
          <p:nvPr/>
        </p:nvGrpSpPr>
        <p:grpSpPr>
          <a:xfrm>
            <a:off x="9795249" y="1264733"/>
            <a:ext cx="2325688" cy="5632450"/>
            <a:chOff x="9795249" y="1264733"/>
            <a:chExt cx="2325688" cy="5632450"/>
          </a:xfrm>
        </p:grpSpPr>
        <p:pic>
          <p:nvPicPr>
            <p:cNvPr id="7" name="Picture 4">
              <a:extLst>
                <a:ext uri="{FF2B5EF4-FFF2-40B4-BE49-F238E27FC236}">
                  <a16:creationId xmlns:a16="http://schemas.microsoft.com/office/drawing/2014/main" id="{82350672-D568-4B8E-D5D9-1A5E083E84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5249" y="1264735"/>
              <a:ext cx="2325688" cy="556962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8" name="Rectangle 2">
              <a:extLst>
                <a:ext uri="{FF2B5EF4-FFF2-40B4-BE49-F238E27FC236}">
                  <a16:creationId xmlns:a16="http://schemas.microsoft.com/office/drawing/2014/main" id="{FAE033D7-8A71-86F5-11C4-1CF413E70B50}"/>
                </a:ext>
              </a:extLst>
            </p:cNvPr>
            <p:cNvSpPr>
              <a:spLocks noChangeArrowheads="1"/>
            </p:cNvSpPr>
            <p:nvPr/>
          </p:nvSpPr>
          <p:spPr bwMode="auto">
            <a:xfrm>
              <a:off x="11299919" y="1674436"/>
              <a:ext cx="304264" cy="130700"/>
            </a:xfrm>
            <a:prstGeom prst="rect">
              <a:avLst/>
            </a:prstGeom>
            <a:solidFill>
              <a:schemeClr val="tx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9" name="Rectangle 7">
              <a:extLst>
                <a:ext uri="{FF2B5EF4-FFF2-40B4-BE49-F238E27FC236}">
                  <a16:creationId xmlns:a16="http://schemas.microsoft.com/office/drawing/2014/main" id="{D4EEF141-9832-49E4-1E31-D118162A65E2}"/>
                </a:ext>
              </a:extLst>
            </p:cNvPr>
            <p:cNvSpPr>
              <a:spLocks noChangeArrowheads="1"/>
            </p:cNvSpPr>
            <p:nvPr/>
          </p:nvSpPr>
          <p:spPr bwMode="auto">
            <a:xfrm>
              <a:off x="11222102" y="2524677"/>
              <a:ext cx="304264" cy="130700"/>
            </a:xfrm>
            <a:prstGeom prst="rect">
              <a:avLst/>
            </a:prstGeom>
            <a:solidFill>
              <a:schemeClr val="bg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0" name="Rectangle 8">
              <a:extLst>
                <a:ext uri="{FF2B5EF4-FFF2-40B4-BE49-F238E27FC236}">
                  <a16:creationId xmlns:a16="http://schemas.microsoft.com/office/drawing/2014/main" id="{DE319B5C-0623-5747-5C80-6F9B0154D814}"/>
                </a:ext>
              </a:extLst>
            </p:cNvPr>
            <p:cNvSpPr>
              <a:spLocks noChangeArrowheads="1"/>
            </p:cNvSpPr>
            <p:nvPr/>
          </p:nvSpPr>
          <p:spPr bwMode="auto">
            <a:xfrm>
              <a:off x="10035804" y="2530900"/>
              <a:ext cx="304264" cy="130700"/>
            </a:xfrm>
            <a:prstGeom prst="rect">
              <a:avLst/>
            </a:prstGeom>
            <a:solidFill>
              <a:schemeClr val="tx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1" name="Rectangle 9">
              <a:extLst>
                <a:ext uri="{FF2B5EF4-FFF2-40B4-BE49-F238E27FC236}">
                  <a16:creationId xmlns:a16="http://schemas.microsoft.com/office/drawing/2014/main" id="{9B7F8D81-2B24-A815-D6B0-7655770523B2}"/>
                </a:ext>
              </a:extLst>
            </p:cNvPr>
            <p:cNvSpPr>
              <a:spLocks noChangeArrowheads="1"/>
            </p:cNvSpPr>
            <p:nvPr/>
          </p:nvSpPr>
          <p:spPr bwMode="auto">
            <a:xfrm>
              <a:off x="10187936" y="3415547"/>
              <a:ext cx="304264" cy="130700"/>
            </a:xfrm>
            <a:prstGeom prst="rect">
              <a:avLst/>
            </a:prstGeom>
            <a:solidFill>
              <a:schemeClr val="tx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2" name="Rectangle 10">
              <a:extLst>
                <a:ext uri="{FF2B5EF4-FFF2-40B4-BE49-F238E27FC236}">
                  <a16:creationId xmlns:a16="http://schemas.microsoft.com/office/drawing/2014/main" id="{D875CE9E-18DD-F0C2-A9BC-AE3B15521651}"/>
                </a:ext>
              </a:extLst>
            </p:cNvPr>
            <p:cNvSpPr>
              <a:spLocks noChangeArrowheads="1"/>
            </p:cNvSpPr>
            <p:nvPr/>
          </p:nvSpPr>
          <p:spPr bwMode="auto">
            <a:xfrm>
              <a:off x="11139078" y="3415547"/>
              <a:ext cx="304264" cy="130700"/>
            </a:xfrm>
            <a:prstGeom prst="rect">
              <a:avLst/>
            </a:prstGeom>
            <a:solidFill>
              <a:schemeClr val="tx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dirty="0">
                <a:latin typeface="Times New Roman" panose="02020603050405020304" pitchFamily="18" charset="0"/>
              </a:endParaRPr>
            </a:p>
          </p:txBody>
        </p:sp>
        <p:sp>
          <p:nvSpPr>
            <p:cNvPr id="13" name="Rectangle 11">
              <a:extLst>
                <a:ext uri="{FF2B5EF4-FFF2-40B4-BE49-F238E27FC236}">
                  <a16:creationId xmlns:a16="http://schemas.microsoft.com/office/drawing/2014/main" id="{F709DDF0-9601-3C5B-28C8-44EBCC4348FA}"/>
                </a:ext>
              </a:extLst>
            </p:cNvPr>
            <p:cNvSpPr>
              <a:spLocks noChangeArrowheads="1"/>
            </p:cNvSpPr>
            <p:nvPr/>
          </p:nvSpPr>
          <p:spPr bwMode="auto">
            <a:xfrm>
              <a:off x="11780828" y="4453366"/>
              <a:ext cx="304264" cy="130700"/>
            </a:xfrm>
            <a:prstGeom prst="rect">
              <a:avLst/>
            </a:prstGeom>
            <a:solidFill>
              <a:schemeClr val="tx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4" name="Rectangle 12">
              <a:extLst>
                <a:ext uri="{FF2B5EF4-FFF2-40B4-BE49-F238E27FC236}">
                  <a16:creationId xmlns:a16="http://schemas.microsoft.com/office/drawing/2014/main" id="{0A5DF61F-140D-6D9D-6992-FBFF4793851F}"/>
                </a:ext>
              </a:extLst>
            </p:cNvPr>
            <p:cNvSpPr>
              <a:spLocks noChangeArrowheads="1"/>
            </p:cNvSpPr>
            <p:nvPr/>
          </p:nvSpPr>
          <p:spPr bwMode="auto">
            <a:xfrm>
              <a:off x="10748975" y="4339443"/>
              <a:ext cx="304264" cy="130700"/>
            </a:xfrm>
            <a:prstGeom prst="rect">
              <a:avLst/>
            </a:prstGeom>
            <a:solidFill>
              <a:schemeClr val="bg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5" name="Rectangle 13">
              <a:extLst>
                <a:ext uri="{FF2B5EF4-FFF2-40B4-BE49-F238E27FC236}">
                  <a16:creationId xmlns:a16="http://schemas.microsoft.com/office/drawing/2014/main" id="{C8577082-18BB-25F1-9F48-9A11F774DBFB}"/>
                </a:ext>
              </a:extLst>
            </p:cNvPr>
            <p:cNvSpPr>
              <a:spLocks noChangeArrowheads="1"/>
            </p:cNvSpPr>
            <p:nvPr/>
          </p:nvSpPr>
          <p:spPr bwMode="auto">
            <a:xfrm>
              <a:off x="10107764" y="4948941"/>
              <a:ext cx="304264" cy="313520"/>
            </a:xfrm>
            <a:prstGeom prst="rect">
              <a:avLst/>
            </a:prstGeom>
            <a:solidFill>
              <a:schemeClr val="tx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6" name="Rectangle 14">
              <a:extLst>
                <a:ext uri="{FF2B5EF4-FFF2-40B4-BE49-F238E27FC236}">
                  <a16:creationId xmlns:a16="http://schemas.microsoft.com/office/drawing/2014/main" id="{01199FDE-ED61-705A-8799-833FDE29D20C}"/>
                </a:ext>
              </a:extLst>
            </p:cNvPr>
            <p:cNvSpPr>
              <a:spLocks noChangeArrowheads="1"/>
            </p:cNvSpPr>
            <p:nvPr/>
          </p:nvSpPr>
          <p:spPr bwMode="auto">
            <a:xfrm>
              <a:off x="11113937" y="5131761"/>
              <a:ext cx="304264" cy="130700"/>
            </a:xfrm>
            <a:prstGeom prst="rect">
              <a:avLst/>
            </a:prstGeom>
            <a:solidFill>
              <a:schemeClr val="tx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7" name="Rectangle 15">
              <a:extLst>
                <a:ext uri="{FF2B5EF4-FFF2-40B4-BE49-F238E27FC236}">
                  <a16:creationId xmlns:a16="http://schemas.microsoft.com/office/drawing/2014/main" id="{61F295AD-3AA9-8062-4C05-E232F1D1C14E}"/>
                </a:ext>
              </a:extLst>
            </p:cNvPr>
            <p:cNvSpPr>
              <a:spLocks noChangeArrowheads="1"/>
            </p:cNvSpPr>
            <p:nvPr/>
          </p:nvSpPr>
          <p:spPr bwMode="auto">
            <a:xfrm>
              <a:off x="11075367" y="5985517"/>
              <a:ext cx="304264" cy="130700"/>
            </a:xfrm>
            <a:prstGeom prst="rect">
              <a:avLst/>
            </a:prstGeom>
            <a:solidFill>
              <a:schemeClr val="bg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8" name="Rectangle 16">
              <a:extLst>
                <a:ext uri="{FF2B5EF4-FFF2-40B4-BE49-F238E27FC236}">
                  <a16:creationId xmlns:a16="http://schemas.microsoft.com/office/drawing/2014/main" id="{0DC1B732-C78F-E6FB-2F54-3AB238348F02}"/>
                </a:ext>
              </a:extLst>
            </p:cNvPr>
            <p:cNvSpPr>
              <a:spLocks noChangeArrowheads="1"/>
            </p:cNvSpPr>
            <p:nvPr/>
          </p:nvSpPr>
          <p:spPr bwMode="auto">
            <a:xfrm>
              <a:off x="9981063" y="5985517"/>
              <a:ext cx="304264" cy="130700"/>
            </a:xfrm>
            <a:prstGeom prst="rect">
              <a:avLst/>
            </a:prstGeom>
            <a:solidFill>
              <a:schemeClr val="bg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19" name="Rectangle 18">
              <a:extLst>
                <a:ext uri="{FF2B5EF4-FFF2-40B4-BE49-F238E27FC236}">
                  <a16:creationId xmlns:a16="http://schemas.microsoft.com/office/drawing/2014/main" id="{4BF7E59A-E211-ECC3-8A3A-AC10E331A05E}"/>
                </a:ext>
              </a:extLst>
            </p:cNvPr>
            <p:cNvSpPr>
              <a:spLocks noChangeArrowheads="1"/>
            </p:cNvSpPr>
            <p:nvPr/>
          </p:nvSpPr>
          <p:spPr bwMode="auto">
            <a:xfrm>
              <a:off x="9795249" y="6583663"/>
              <a:ext cx="1985579" cy="313520"/>
            </a:xfrm>
            <a:prstGeom prst="rect">
              <a:avLst/>
            </a:prstGeom>
            <a:solidFill>
              <a:schemeClr val="bg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20" name="Rectangle 19">
              <a:extLst>
                <a:ext uri="{FF2B5EF4-FFF2-40B4-BE49-F238E27FC236}">
                  <a16:creationId xmlns:a16="http://schemas.microsoft.com/office/drawing/2014/main" id="{00F4D055-4CE8-52F5-402B-08E5B2D99DEB}"/>
                </a:ext>
              </a:extLst>
            </p:cNvPr>
            <p:cNvSpPr>
              <a:spLocks noChangeArrowheads="1"/>
            </p:cNvSpPr>
            <p:nvPr/>
          </p:nvSpPr>
          <p:spPr bwMode="auto">
            <a:xfrm flipV="1">
              <a:off x="10285327" y="1264733"/>
              <a:ext cx="646469" cy="409702"/>
            </a:xfrm>
            <a:prstGeom prst="rect">
              <a:avLst/>
            </a:prstGeom>
            <a:solidFill>
              <a:schemeClr val="tx1"/>
            </a:solidFill>
            <a:ln w="9525" algn="ctr">
              <a:noFill/>
              <a:round/>
              <a:headEnd/>
              <a:tailEnd/>
            </a:ln>
          </p:spPr>
          <p:txBody>
            <a:bodyPr/>
            <a:lstStyle>
              <a:lvl1pPr>
                <a:spcBef>
                  <a:spcPct val="20000"/>
                </a:spcBef>
                <a:buClr>
                  <a:schemeClr val="accent2"/>
                </a:buClr>
                <a:buChar char="•"/>
                <a:defRPr sz="2400" b="1">
                  <a:solidFill>
                    <a:schemeClr val="tx1"/>
                  </a:solidFill>
                  <a:latin typeface="Garamond" panose="02020404030301010803" pitchFamily="18" charset="0"/>
                  <a:ea typeface="MS PGothic" panose="020B0600070205080204" pitchFamily="34" charset="-128"/>
                </a:defRPr>
              </a:lvl1pPr>
              <a:lvl2pPr marL="742950" indent="-285750">
                <a:spcBef>
                  <a:spcPct val="20000"/>
                </a:spcBef>
                <a:buClr>
                  <a:schemeClr val="accent2"/>
                </a:buClr>
                <a:buFont typeface="Times New Roman" panose="02020603050405020304" pitchFamily="18" charset="0"/>
                <a:buChar char="◦"/>
                <a:defRPr sz="2000">
                  <a:solidFill>
                    <a:schemeClr val="tx1"/>
                  </a:solidFill>
                  <a:latin typeface="Garamond" panose="02020404030301010803" pitchFamily="18" charset="0"/>
                  <a:ea typeface="MS PGothic" panose="020B0600070205080204" pitchFamily="34" charset="-128"/>
                </a:defRPr>
              </a:lvl2pPr>
              <a:lvl3pPr marL="1143000" indent="-228600">
                <a:spcBef>
                  <a:spcPct val="20000"/>
                </a:spcBef>
                <a:buClr>
                  <a:schemeClr val="accent2"/>
                </a:buClr>
                <a:buFont typeface="Wingdings" panose="05000000000000000000" pitchFamily="2" charset="2"/>
                <a:buChar char="§"/>
                <a:defRPr>
                  <a:solidFill>
                    <a:schemeClr val="tx1"/>
                  </a:solidFill>
                  <a:latin typeface="Garamond" panose="02020404030301010803" pitchFamily="18" charset="0"/>
                  <a:ea typeface="MS PGothic" panose="020B0600070205080204" pitchFamily="34" charset="-128"/>
                </a:defRPr>
              </a:lvl3pPr>
              <a:lvl4pPr marL="16002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4pPr>
              <a:lvl5pPr marL="2057400" indent="-228600">
                <a:spcBef>
                  <a:spcPct val="20000"/>
                </a:spcBef>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20000"/>
                </a:spcBef>
                <a:spcAft>
                  <a:spcPct val="0"/>
                </a:spcAft>
                <a:buClr>
                  <a:schemeClr val="accent2"/>
                </a:buClr>
                <a:buFont typeface="Times New Roman" panose="02020603050405020304" pitchFamily="18" charset="0"/>
                <a:buChar char="»"/>
                <a:defRPr sz="1600">
                  <a:solidFill>
                    <a:schemeClr val="tx1"/>
                  </a:solidFill>
                  <a:latin typeface="Garamond" panose="02020404030301010803" pitchFamily="18" charset="0"/>
                  <a:ea typeface="MS PGothic" panose="020B0600070205080204" pitchFamily="34" charset="-128"/>
                </a:defRPr>
              </a:lvl9pPr>
            </a:lstStyle>
            <a:p>
              <a:pPr>
                <a:spcBef>
                  <a:spcPct val="0"/>
                </a:spcBef>
                <a:buClrTx/>
                <a:buFontTx/>
                <a:buNone/>
              </a:pPr>
              <a:endParaRPr lang="en-US" altLang="en-US">
                <a:latin typeface="Times New Roman" panose="02020603050405020304" pitchFamily="18" charset="0"/>
              </a:endParaRPr>
            </a:p>
          </p:txBody>
        </p:sp>
        <p:sp>
          <p:nvSpPr>
            <p:cNvPr id="21" name="Rectangle 20">
              <a:extLst>
                <a:ext uri="{FF2B5EF4-FFF2-40B4-BE49-F238E27FC236}">
                  <a16:creationId xmlns:a16="http://schemas.microsoft.com/office/drawing/2014/main" id="{1E4627BE-1206-E924-A815-01A1FEA10A13}"/>
                </a:ext>
              </a:extLst>
            </p:cNvPr>
            <p:cNvSpPr/>
            <p:nvPr/>
          </p:nvSpPr>
          <p:spPr>
            <a:xfrm>
              <a:off x="10668000" y="2061502"/>
              <a:ext cx="1417091" cy="973960"/>
            </a:xfrm>
            <a:prstGeom prst="rect">
              <a:avLst/>
            </a:prstGeom>
            <a:solidFill>
              <a:schemeClr val="bg2">
                <a:lumMod val="40000"/>
                <a:lumOff val="60000"/>
                <a:alpha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09A6B69-29E3-EAA3-95D7-2B8439CA80F0}"/>
                </a:ext>
              </a:extLst>
            </p:cNvPr>
            <p:cNvSpPr/>
            <p:nvPr/>
          </p:nvSpPr>
          <p:spPr>
            <a:xfrm>
              <a:off x="9832116" y="3769519"/>
              <a:ext cx="1834739" cy="1036670"/>
            </a:xfrm>
            <a:prstGeom prst="rect">
              <a:avLst/>
            </a:prstGeom>
            <a:solidFill>
              <a:srgbClr val="FFC000">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BF2A36D-E06E-C6D6-10D0-6403710846A7}"/>
                </a:ext>
              </a:extLst>
            </p:cNvPr>
            <p:cNvSpPr/>
            <p:nvPr/>
          </p:nvSpPr>
          <p:spPr>
            <a:xfrm>
              <a:off x="9832117" y="5428288"/>
              <a:ext cx="579912" cy="1036670"/>
            </a:xfrm>
            <a:prstGeom prst="rect">
              <a:avLst/>
            </a:prstGeom>
            <a:solidFill>
              <a:srgbClr val="92D050">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C1C75E11-9533-BA3C-F6C0-3C6964F74D54}"/>
                </a:ext>
              </a:extLst>
            </p:cNvPr>
            <p:cNvSpPr/>
            <p:nvPr/>
          </p:nvSpPr>
          <p:spPr>
            <a:xfrm>
              <a:off x="10498081" y="5442143"/>
              <a:ext cx="1587009" cy="1036670"/>
            </a:xfrm>
            <a:prstGeom prst="rect">
              <a:avLst/>
            </a:prstGeom>
            <a:solidFill>
              <a:schemeClr val="accent4">
                <a:lumMod val="60000"/>
                <a:lumOff val="40000"/>
                <a:alpha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Slide Number Placeholder 4">
            <a:extLst>
              <a:ext uri="{FF2B5EF4-FFF2-40B4-BE49-F238E27FC236}">
                <a16:creationId xmlns:a16="http://schemas.microsoft.com/office/drawing/2014/main" id="{5193010D-7B25-2645-2FA0-DE2C0EAB800F}"/>
              </a:ext>
            </a:extLst>
          </p:cNvPr>
          <p:cNvSpPr txBox="1">
            <a:spLocks/>
          </p:cNvSpPr>
          <p:nvPr/>
        </p:nvSpPr>
        <p:spPr>
          <a:xfrm>
            <a:off x="9369552" y="6736080"/>
            <a:ext cx="2743200" cy="1828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F5E514-38EB-4262-A95F-03E9BD4E668F}" type="slidenum">
              <a:rPr lang="en-US" smtClean="0"/>
              <a:pPr/>
              <a:t>30</a:t>
            </a:fld>
            <a:endParaRPr lang="en-US"/>
          </a:p>
        </p:txBody>
      </p:sp>
      <p:sp>
        <p:nvSpPr>
          <p:cNvPr id="27" name="Footer Placeholder 3">
            <a:extLst>
              <a:ext uri="{FF2B5EF4-FFF2-40B4-BE49-F238E27FC236}">
                <a16:creationId xmlns:a16="http://schemas.microsoft.com/office/drawing/2014/main" id="{083E2F86-ABAB-8B1B-E624-BD82F2F9538C}"/>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3585763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6A499-490A-E92A-5C51-40BE28566773}"/>
              </a:ext>
            </a:extLst>
          </p:cNvPr>
          <p:cNvSpPr>
            <a:spLocks noGrp="1"/>
          </p:cNvSpPr>
          <p:nvPr>
            <p:ph type="title"/>
          </p:nvPr>
        </p:nvSpPr>
        <p:spPr/>
        <p:txBody>
          <a:bodyPr/>
          <a:lstStyle/>
          <a:p>
            <a:r>
              <a:rPr lang="en-US" dirty="0"/>
              <a:t>Physical Security of the Samples</a:t>
            </a:r>
          </a:p>
        </p:txBody>
      </p:sp>
      <p:sp>
        <p:nvSpPr>
          <p:cNvPr id="3" name="Content Placeholder 2">
            <a:extLst>
              <a:ext uri="{FF2B5EF4-FFF2-40B4-BE49-F238E27FC236}">
                <a16:creationId xmlns:a16="http://schemas.microsoft.com/office/drawing/2014/main" id="{CFF4AD64-D3DD-D822-86A7-5D45604AEA6E}"/>
              </a:ext>
            </a:extLst>
          </p:cNvPr>
          <p:cNvSpPr>
            <a:spLocks noGrp="1"/>
          </p:cNvSpPr>
          <p:nvPr>
            <p:ph idx="1"/>
          </p:nvPr>
        </p:nvSpPr>
        <p:spPr>
          <a:xfrm>
            <a:off x="457200" y="1188720"/>
            <a:ext cx="4863737" cy="5394960"/>
          </a:xfrm>
        </p:spPr>
        <p:txBody>
          <a:bodyPr/>
          <a:lstStyle/>
          <a:p>
            <a:r>
              <a:rPr lang="en-US" sz="2800" dirty="0"/>
              <a:t>Building is designed to protect the samples from natural and unnatural disasters</a:t>
            </a:r>
          </a:p>
          <a:p>
            <a:endParaRPr lang="en-US" dirty="0"/>
          </a:p>
        </p:txBody>
      </p:sp>
      <p:sp>
        <p:nvSpPr>
          <p:cNvPr id="4" name="Slide Number Placeholder 3">
            <a:extLst>
              <a:ext uri="{FF2B5EF4-FFF2-40B4-BE49-F238E27FC236}">
                <a16:creationId xmlns:a16="http://schemas.microsoft.com/office/drawing/2014/main" id="{8F9A27E0-C30A-CB52-9FA0-2729AC3E0E65}"/>
              </a:ext>
            </a:extLst>
          </p:cNvPr>
          <p:cNvSpPr>
            <a:spLocks noGrp="1"/>
          </p:cNvSpPr>
          <p:nvPr>
            <p:ph type="sldNum" sz="quarter" idx="11"/>
          </p:nvPr>
        </p:nvSpPr>
        <p:spPr/>
        <p:txBody>
          <a:bodyPr/>
          <a:lstStyle/>
          <a:p>
            <a:fld id="{C3F5E514-38EB-4262-A95F-03E9BD4E668F}" type="slidenum">
              <a:rPr lang="en-US" smtClean="0"/>
              <a:pPr/>
              <a:t>31</a:t>
            </a:fld>
            <a:endParaRPr lang="en-US"/>
          </a:p>
        </p:txBody>
      </p:sp>
      <p:pic>
        <p:nvPicPr>
          <p:cNvPr id="6" name="Picture 1">
            <a:extLst>
              <a:ext uri="{FF2B5EF4-FFF2-40B4-BE49-F238E27FC236}">
                <a16:creationId xmlns:a16="http://schemas.microsoft.com/office/drawing/2014/main" id="{44994895-2057-2DF4-7304-2E0950E13B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47673" y="1349128"/>
            <a:ext cx="6346825" cy="4221162"/>
          </a:xfrm>
          <a:prstGeom prst="rect">
            <a:avLst/>
          </a:prstGeom>
          <a:noFill/>
          <a:ln w="12700">
            <a:solidFill>
              <a:schemeClr val="bg1"/>
            </a:solidFill>
            <a:miter lim="800000"/>
            <a:headEnd/>
            <a:tailEnd/>
          </a:ln>
          <a:effectLst>
            <a:outerShdw blurRad="50800" dist="38100" dir="2700000" algn="tl" rotWithShape="0">
              <a:schemeClr val="bg1">
                <a:lumMod val="75000"/>
                <a:alpha val="61000"/>
              </a:schemeClr>
            </a:outerShdw>
          </a:effectLst>
          <a:extLst>
            <a:ext uri="{909E8E84-426E-40DD-AFC4-6F175D3DCCD1}">
              <a14:hiddenFill xmlns:a14="http://schemas.microsoft.com/office/drawing/2010/main">
                <a:solidFill>
                  <a:srgbClr val="FFFFFF"/>
                </a:solidFill>
              </a14:hiddenFill>
            </a:ext>
          </a:extLst>
        </p:spPr>
      </p:pic>
      <p:sp>
        <p:nvSpPr>
          <p:cNvPr id="7" name="Footer Placeholder 3">
            <a:extLst>
              <a:ext uri="{FF2B5EF4-FFF2-40B4-BE49-F238E27FC236}">
                <a16:creationId xmlns:a16="http://schemas.microsoft.com/office/drawing/2014/main" id="{AB53E2DD-45CB-FFEA-7A31-32146ACD2F5D}"/>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314201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C4DD-7797-54A8-AAFB-18A1282E7646}"/>
              </a:ext>
            </a:extLst>
          </p:cNvPr>
          <p:cNvSpPr>
            <a:spLocks noGrp="1"/>
          </p:cNvSpPr>
          <p:nvPr>
            <p:ph type="title"/>
          </p:nvPr>
        </p:nvSpPr>
        <p:spPr/>
        <p:txBody>
          <a:bodyPr/>
          <a:lstStyle/>
          <a:p>
            <a:r>
              <a:rPr lang="en-US" dirty="0"/>
              <a:t>Remote Storage Facility</a:t>
            </a:r>
          </a:p>
        </p:txBody>
      </p:sp>
      <p:sp>
        <p:nvSpPr>
          <p:cNvPr id="3" name="Content Placeholder 2">
            <a:extLst>
              <a:ext uri="{FF2B5EF4-FFF2-40B4-BE49-F238E27FC236}">
                <a16:creationId xmlns:a16="http://schemas.microsoft.com/office/drawing/2014/main" id="{3616017A-F427-D16B-5DA9-AE5C79FB4979}"/>
              </a:ext>
            </a:extLst>
          </p:cNvPr>
          <p:cNvSpPr>
            <a:spLocks noGrp="1"/>
          </p:cNvSpPr>
          <p:nvPr>
            <p:ph idx="1"/>
          </p:nvPr>
        </p:nvSpPr>
        <p:spPr>
          <a:xfrm>
            <a:off x="457200" y="1188720"/>
            <a:ext cx="4515394" cy="5394960"/>
          </a:xfrm>
        </p:spPr>
        <p:txBody>
          <a:bodyPr/>
          <a:lstStyle/>
          <a:p>
            <a:pPr marL="457200" indent="-457200">
              <a:buFont typeface="Arial" panose="020B0604020202020204" pitchFamily="34" charset="0"/>
              <a:buChar char="•"/>
            </a:pPr>
            <a:r>
              <a:rPr lang="en-US" sz="2800" dirty="0"/>
              <a:t>Store a subset of the collection at a remote location</a:t>
            </a:r>
          </a:p>
          <a:p>
            <a:pPr marL="457200" indent="-457200">
              <a:buFont typeface="Arial" panose="020B0604020202020204" pitchFamily="34" charset="0"/>
              <a:buChar char="•"/>
            </a:pPr>
            <a:r>
              <a:rPr lang="en-US" sz="2800" dirty="0"/>
              <a:t>Static nitrogen storage</a:t>
            </a:r>
          </a:p>
          <a:p>
            <a:pPr marL="457200" indent="-457200">
              <a:buFont typeface="Arial" panose="020B0604020202020204" pitchFamily="34" charset="0"/>
              <a:buChar char="•"/>
            </a:pPr>
            <a:r>
              <a:rPr lang="en-US" sz="2800" dirty="0"/>
              <a:t>Requires bi-annual maintenance visits.</a:t>
            </a:r>
          </a:p>
          <a:p>
            <a:endParaRPr lang="en-US" dirty="0"/>
          </a:p>
        </p:txBody>
      </p:sp>
      <p:sp>
        <p:nvSpPr>
          <p:cNvPr id="4" name="Slide Number Placeholder 3">
            <a:extLst>
              <a:ext uri="{FF2B5EF4-FFF2-40B4-BE49-F238E27FC236}">
                <a16:creationId xmlns:a16="http://schemas.microsoft.com/office/drawing/2014/main" id="{04E8EB09-54C4-4894-4EA8-386920208332}"/>
              </a:ext>
            </a:extLst>
          </p:cNvPr>
          <p:cNvSpPr>
            <a:spLocks noGrp="1"/>
          </p:cNvSpPr>
          <p:nvPr>
            <p:ph type="sldNum" sz="quarter" idx="11"/>
          </p:nvPr>
        </p:nvSpPr>
        <p:spPr/>
        <p:txBody>
          <a:bodyPr/>
          <a:lstStyle/>
          <a:p>
            <a:fld id="{C3F5E514-38EB-4262-A95F-03E9BD4E668F}" type="slidenum">
              <a:rPr lang="en-US" smtClean="0"/>
              <a:pPr/>
              <a:t>32</a:t>
            </a:fld>
            <a:endParaRPr lang="en-US"/>
          </a:p>
        </p:txBody>
      </p:sp>
      <p:graphicFrame>
        <p:nvGraphicFramePr>
          <p:cNvPr id="6" name="Object 15">
            <a:extLst>
              <a:ext uri="{FF2B5EF4-FFF2-40B4-BE49-F238E27FC236}">
                <a16:creationId xmlns:a16="http://schemas.microsoft.com/office/drawing/2014/main" id="{5A0FA3AE-BC32-2216-0D53-0480BC2E0D9D}"/>
              </a:ext>
            </a:extLst>
          </p:cNvPr>
          <p:cNvGraphicFramePr>
            <a:graphicFrameLocks noChangeAspect="1"/>
          </p:cNvGraphicFramePr>
          <p:nvPr/>
        </p:nvGraphicFramePr>
        <p:xfrm>
          <a:off x="5087382" y="3995760"/>
          <a:ext cx="3346450" cy="2230438"/>
        </p:xfrm>
        <a:graphic>
          <a:graphicData uri="http://schemas.openxmlformats.org/presentationml/2006/ole">
            <mc:AlternateContent xmlns:mc="http://schemas.openxmlformats.org/markup-compatibility/2006">
              <mc:Choice xmlns:v="urn:schemas-microsoft-com:vml" Requires="v">
                <p:oleObj name="Image" r:id="rId2" imgW="5486400" imgH="3657600" progId="Photoshop.Image.6">
                  <p:embed/>
                </p:oleObj>
              </mc:Choice>
              <mc:Fallback>
                <p:oleObj name="Image" r:id="rId2" imgW="5486400" imgH="3657600" progId="Photoshop.Image.6">
                  <p:embed/>
                  <p:pic>
                    <p:nvPicPr>
                      <p:cNvPr id="6" name="Object 15">
                        <a:extLst>
                          <a:ext uri="{FF2B5EF4-FFF2-40B4-BE49-F238E27FC236}">
                            <a16:creationId xmlns:a16="http://schemas.microsoft.com/office/drawing/2014/main" id="{5A0FA3AE-BC32-2216-0D53-0480BC2E0D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382" y="3995760"/>
                        <a:ext cx="3346450" cy="2230438"/>
                      </a:xfrm>
                      <a:prstGeom prst="rect">
                        <a:avLst/>
                      </a:prstGeom>
                      <a:noFill/>
                      <a:ln w="12700">
                        <a:solidFill>
                          <a:schemeClr val="bg1"/>
                        </a:solidFill>
                      </a:ln>
                    </p:spPr>
                  </p:pic>
                </p:oleObj>
              </mc:Fallback>
            </mc:AlternateContent>
          </a:graphicData>
        </a:graphic>
      </p:graphicFrame>
      <p:graphicFrame>
        <p:nvGraphicFramePr>
          <p:cNvPr id="7" name="Object 17">
            <a:extLst>
              <a:ext uri="{FF2B5EF4-FFF2-40B4-BE49-F238E27FC236}">
                <a16:creationId xmlns:a16="http://schemas.microsoft.com/office/drawing/2014/main" id="{6C2050B9-B465-7B38-7B20-D2C15DF92F01}"/>
              </a:ext>
            </a:extLst>
          </p:cNvPr>
          <p:cNvGraphicFramePr>
            <a:graphicFrameLocks noChangeAspect="1"/>
          </p:cNvGraphicFramePr>
          <p:nvPr/>
        </p:nvGraphicFramePr>
        <p:xfrm>
          <a:off x="8692494" y="3995760"/>
          <a:ext cx="3346450" cy="2230438"/>
        </p:xfrm>
        <a:graphic>
          <a:graphicData uri="http://schemas.openxmlformats.org/presentationml/2006/ole">
            <mc:AlternateContent xmlns:mc="http://schemas.openxmlformats.org/markup-compatibility/2006">
              <mc:Choice xmlns:v="urn:schemas-microsoft-com:vml" Requires="v">
                <p:oleObj name="Image" r:id="rId4" imgW="5486400" imgH="3657600" progId="Photoshop.Image.6">
                  <p:embed/>
                </p:oleObj>
              </mc:Choice>
              <mc:Fallback>
                <p:oleObj name="Image" r:id="rId4" imgW="5486400" imgH="3657600" progId="Photoshop.Image.6">
                  <p:embed/>
                  <p:pic>
                    <p:nvPicPr>
                      <p:cNvPr id="7" name="Object 17">
                        <a:extLst>
                          <a:ext uri="{FF2B5EF4-FFF2-40B4-BE49-F238E27FC236}">
                            <a16:creationId xmlns:a16="http://schemas.microsoft.com/office/drawing/2014/main" id="{6C2050B9-B465-7B38-7B20-D2C15DF92F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92494" y="3995760"/>
                        <a:ext cx="3346450" cy="2230438"/>
                      </a:xfrm>
                      <a:prstGeom prst="rect">
                        <a:avLst/>
                      </a:prstGeom>
                      <a:noFill/>
                      <a:ln w="12700">
                        <a:solidFill>
                          <a:schemeClr val="bg1"/>
                        </a:solidFill>
                      </a:ln>
                    </p:spPr>
                  </p:pic>
                </p:oleObj>
              </mc:Fallback>
            </mc:AlternateContent>
          </a:graphicData>
        </a:graphic>
      </p:graphicFrame>
      <p:pic>
        <p:nvPicPr>
          <p:cNvPr id="8" name="Picture 3" descr="MelBox453.jpg">
            <a:extLst>
              <a:ext uri="{FF2B5EF4-FFF2-40B4-BE49-F238E27FC236}">
                <a16:creationId xmlns:a16="http://schemas.microsoft.com/office/drawing/2014/main" id="{C6AAB172-70FD-9C7E-2AF5-19EFCF46FEF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87382" y="950935"/>
            <a:ext cx="3346450" cy="2773363"/>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rgbClr val="FFFFFF"/>
                </a:solidFill>
              </a14:hiddenFill>
            </a:ext>
          </a:extLst>
        </p:spPr>
      </p:pic>
      <p:pic>
        <p:nvPicPr>
          <p:cNvPr id="9" name="Picture 4" descr="MelCabinet455.jpg">
            <a:extLst>
              <a:ext uri="{FF2B5EF4-FFF2-40B4-BE49-F238E27FC236}">
                <a16:creationId xmlns:a16="http://schemas.microsoft.com/office/drawing/2014/main" id="{9675126C-D83D-A315-6791-BD1DA39E4E4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92494" y="950935"/>
            <a:ext cx="3346450" cy="2773363"/>
          </a:xfrm>
          <a:prstGeom prst="rect">
            <a:avLst/>
          </a:prstGeom>
          <a:noFill/>
          <a:ln w="12700">
            <a:solidFill>
              <a:schemeClr val="bg1"/>
            </a:solidFill>
            <a:miter lim="800000"/>
            <a:headEnd/>
            <a:tailEnd/>
          </a:ln>
          <a:effectLst/>
          <a:extLst>
            <a:ext uri="{909E8E84-426E-40DD-AFC4-6F175D3DCCD1}">
              <a14:hiddenFill xmlns:a14="http://schemas.microsoft.com/office/drawing/2010/main">
                <a:solidFill>
                  <a:srgbClr val="FFFFFF"/>
                </a:solidFill>
              </a14:hiddenFill>
            </a:ext>
          </a:extLst>
        </p:spPr>
      </p:pic>
      <p:sp>
        <p:nvSpPr>
          <p:cNvPr id="10" name="Footer Placeholder 3">
            <a:extLst>
              <a:ext uri="{FF2B5EF4-FFF2-40B4-BE49-F238E27FC236}">
                <a16:creationId xmlns:a16="http://schemas.microsoft.com/office/drawing/2014/main" id="{6C2855A0-0217-6749-B104-B20878BD043B}"/>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933361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94EBF-4632-898A-67FE-BC6094363353}"/>
              </a:ext>
            </a:extLst>
          </p:cNvPr>
          <p:cNvSpPr>
            <a:spLocks noGrp="1"/>
          </p:cNvSpPr>
          <p:nvPr>
            <p:ph type="title"/>
          </p:nvPr>
        </p:nvSpPr>
        <p:spPr/>
        <p:txBody>
          <a:bodyPr/>
          <a:lstStyle/>
          <a:p>
            <a:r>
              <a:rPr lang="en-US" dirty="0"/>
              <a:t>Analytical Capabilities</a:t>
            </a:r>
          </a:p>
        </p:txBody>
      </p:sp>
      <p:sp>
        <p:nvSpPr>
          <p:cNvPr id="3" name="Content Placeholder 2">
            <a:extLst>
              <a:ext uri="{FF2B5EF4-FFF2-40B4-BE49-F238E27FC236}">
                <a16:creationId xmlns:a16="http://schemas.microsoft.com/office/drawing/2014/main" id="{5E1FB718-DE69-C368-1643-EFA656AD12B4}"/>
              </a:ext>
            </a:extLst>
          </p:cNvPr>
          <p:cNvSpPr>
            <a:spLocks noGrp="1"/>
          </p:cNvSpPr>
          <p:nvPr>
            <p:ph idx="1"/>
          </p:nvPr>
        </p:nvSpPr>
        <p:spPr>
          <a:xfrm>
            <a:off x="457200" y="1188720"/>
            <a:ext cx="6387737" cy="3393668"/>
          </a:xfrm>
        </p:spPr>
        <p:txBody>
          <a:bodyPr>
            <a:normAutofit fontScale="70000" lnSpcReduction="20000"/>
          </a:bodyPr>
          <a:lstStyle/>
          <a:p>
            <a:pPr marL="457200" indent="-457200">
              <a:buFont typeface="Arial" panose="020B0604020202020204" pitchFamily="34" charset="0"/>
              <a:buChar char="•"/>
            </a:pPr>
            <a:r>
              <a:rPr lang="en-US" sz="2800" dirty="0"/>
              <a:t>There are several different categories here:</a:t>
            </a:r>
          </a:p>
          <a:p>
            <a:pPr marL="457200" indent="-457200">
              <a:buFont typeface="Arial" panose="020B0604020202020204" pitchFamily="34" charset="0"/>
              <a:buChar char="•"/>
            </a:pPr>
            <a:r>
              <a:rPr lang="en-US" sz="2800" dirty="0"/>
              <a:t>In lab curation techniques – optical microscopy, FTIR</a:t>
            </a:r>
          </a:p>
          <a:p>
            <a:pPr marL="457200" indent="-457200">
              <a:buFont typeface="Arial" panose="020B0604020202020204" pitchFamily="34" charset="0"/>
              <a:buChar char="•"/>
            </a:pPr>
            <a:r>
              <a:rPr lang="en-US" sz="2800" dirty="0"/>
              <a:t>In Curation techniques (separate labs, but curation controlled) – Raman, XCT, XRF</a:t>
            </a:r>
          </a:p>
          <a:p>
            <a:pPr marL="457200" indent="-457200">
              <a:buFont typeface="Arial" panose="020B0604020202020204" pitchFamily="34" charset="0"/>
              <a:buChar char="•"/>
            </a:pPr>
            <a:r>
              <a:rPr lang="en-US" sz="2800" dirty="0"/>
              <a:t>We are co-located with the JSC astromaterials research group, giving us access to advanced instrumentation </a:t>
            </a:r>
          </a:p>
          <a:p>
            <a:pPr marL="457200" indent="-457200">
              <a:buFont typeface="Arial" panose="020B0604020202020204" pitchFamily="34" charset="0"/>
              <a:buChar char="•"/>
            </a:pPr>
            <a:r>
              <a:rPr lang="en-US" sz="2800" dirty="0"/>
              <a:t>SEM, EPMA, SIMS, TEM, TIMS, ICPMS, FIB, FTIR, XRD</a:t>
            </a:r>
          </a:p>
          <a:p>
            <a:pPr marL="457200" indent="-457200">
              <a:buFont typeface="Arial" panose="020B0604020202020204" pitchFamily="34" charset="0"/>
              <a:buChar char="•"/>
            </a:pPr>
            <a:r>
              <a:rPr lang="en-US" sz="2800" dirty="0"/>
              <a:t>Used in both sample characterization and contamination knowledge/control</a:t>
            </a:r>
          </a:p>
          <a:p>
            <a:endParaRPr lang="en-US" dirty="0"/>
          </a:p>
        </p:txBody>
      </p:sp>
      <p:sp>
        <p:nvSpPr>
          <p:cNvPr id="4" name="Slide Number Placeholder 3">
            <a:extLst>
              <a:ext uri="{FF2B5EF4-FFF2-40B4-BE49-F238E27FC236}">
                <a16:creationId xmlns:a16="http://schemas.microsoft.com/office/drawing/2014/main" id="{7B67FC19-8390-CC4F-1198-59447725B4C7}"/>
              </a:ext>
            </a:extLst>
          </p:cNvPr>
          <p:cNvSpPr>
            <a:spLocks noGrp="1"/>
          </p:cNvSpPr>
          <p:nvPr>
            <p:ph type="sldNum" sz="quarter" idx="11"/>
          </p:nvPr>
        </p:nvSpPr>
        <p:spPr/>
        <p:txBody>
          <a:bodyPr/>
          <a:lstStyle/>
          <a:p>
            <a:fld id="{C3F5E514-38EB-4262-A95F-03E9BD4E668F}" type="slidenum">
              <a:rPr lang="en-US" smtClean="0"/>
              <a:pPr/>
              <a:t>33</a:t>
            </a:fld>
            <a:endParaRPr lang="en-US"/>
          </a:p>
        </p:txBody>
      </p:sp>
      <p:pic>
        <p:nvPicPr>
          <p:cNvPr id="6" name="Picture 4" descr="l2ms lab equipment">
            <a:extLst>
              <a:ext uri="{FF2B5EF4-FFF2-40B4-BE49-F238E27FC236}">
                <a16:creationId xmlns:a16="http://schemas.microsoft.com/office/drawing/2014/main" id="{C2B795F8-602C-A972-90C5-36467BB700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9400" y="1584325"/>
            <a:ext cx="5085314"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sample view">
            <a:extLst>
              <a:ext uri="{FF2B5EF4-FFF2-40B4-BE49-F238E27FC236}">
                <a16:creationId xmlns:a16="http://schemas.microsoft.com/office/drawing/2014/main" id="{D2A01FA9-9581-E8D6-CDC7-4BB106A14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5670" y="4585857"/>
            <a:ext cx="2184184" cy="1994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working at FIB equipment">
            <a:extLst>
              <a:ext uri="{FF2B5EF4-FFF2-40B4-BE49-F238E27FC236}">
                <a16:creationId xmlns:a16="http://schemas.microsoft.com/office/drawing/2014/main" id="{6A211FC7-1307-BB76-3D68-9C05F6DDBD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242" y="4608081"/>
            <a:ext cx="2863913" cy="1983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3">
            <a:extLst>
              <a:ext uri="{FF2B5EF4-FFF2-40B4-BE49-F238E27FC236}">
                <a16:creationId xmlns:a16="http://schemas.microsoft.com/office/drawing/2014/main" id="{018407C2-7700-8DAD-05CF-187460A11CF5}"/>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4271257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0F077-3BB9-46DD-FF24-8E7B0F57C790}"/>
              </a:ext>
            </a:extLst>
          </p:cNvPr>
          <p:cNvSpPr>
            <a:spLocks noGrp="1"/>
          </p:cNvSpPr>
          <p:nvPr>
            <p:ph type="title"/>
          </p:nvPr>
        </p:nvSpPr>
        <p:spPr/>
        <p:txBody>
          <a:bodyPr/>
          <a:lstStyle/>
          <a:p>
            <a:r>
              <a:rPr lang="en-US" dirty="0"/>
              <a:t>Subdivision of Samples</a:t>
            </a:r>
          </a:p>
        </p:txBody>
      </p:sp>
      <p:sp>
        <p:nvSpPr>
          <p:cNvPr id="3" name="Content Placeholder 2">
            <a:extLst>
              <a:ext uri="{FF2B5EF4-FFF2-40B4-BE49-F238E27FC236}">
                <a16:creationId xmlns:a16="http://schemas.microsoft.com/office/drawing/2014/main" id="{9D6E8C5C-824A-9707-3970-7EEE7E171BA3}"/>
              </a:ext>
            </a:extLst>
          </p:cNvPr>
          <p:cNvSpPr>
            <a:spLocks noGrp="1"/>
          </p:cNvSpPr>
          <p:nvPr>
            <p:ph idx="1"/>
          </p:nvPr>
        </p:nvSpPr>
        <p:spPr>
          <a:xfrm>
            <a:off x="457200" y="1188720"/>
            <a:ext cx="6016596" cy="5394960"/>
          </a:xfrm>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sng" strike="noStrike" kern="1200" cap="none" spc="0" normalizeH="0" baseline="0" noProof="0" dirty="0">
                <a:ln>
                  <a:noFill/>
                </a:ln>
                <a:effectLst/>
                <a:uLnTx/>
                <a:uFillTx/>
              </a:rPr>
              <a:t>Macro Cutting Techniques: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Chipping (hammer and chisel or rock splitter)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Wire Saw (&gt;200’ spool of diamond (or other) impregnated wire)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Band or disc Saws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Laser Cutting: Wafer Dicer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i="0" u="none" strike="noStrike" kern="1200" cap="none" spc="0" normalizeH="0" baseline="0" noProof="0" dirty="0">
              <a:ln>
                <a:noFill/>
              </a:ln>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sng" strike="noStrike" kern="1200" cap="none" spc="0" normalizeH="0" baseline="0" noProof="0" dirty="0">
                <a:ln>
                  <a:noFill/>
                </a:ln>
                <a:effectLst/>
                <a:uLnTx/>
                <a:uFillTx/>
              </a:rPr>
              <a:t>Micro Cutting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Ultramicrotome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Focused Ion Beam (FIB)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i="0" u="none" strike="noStrike" kern="1200" cap="none" spc="0" normalizeH="0" baseline="0" noProof="0" dirty="0">
              <a:ln>
                <a:noFill/>
              </a:ln>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sng" strike="noStrike" kern="1200" cap="none" spc="0" normalizeH="0" baseline="0" noProof="0" dirty="0">
                <a:ln>
                  <a:noFill/>
                </a:ln>
                <a:effectLst/>
                <a:uLnTx/>
                <a:uFillTx/>
              </a:rPr>
              <a:t>Minimize Sample Alteration Examples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i="0" u="none" strike="noStrike" kern="1200" cap="none" spc="0" normalizeH="0" baseline="0" noProof="0" dirty="0">
              <a:ln>
                <a:noFill/>
              </a:ln>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Saw blade heating and particulate shedding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Wire Saw impregnated diamond or other shedding materials, but low heat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effectLst/>
                <a:uLnTx/>
                <a:uFillTx/>
              </a:rPr>
              <a:t>Laser cutting: melts sample, heat transfer, and outgassing </a:t>
            </a:r>
          </a:p>
          <a:p>
            <a:endParaRPr lang="en-US" dirty="0"/>
          </a:p>
        </p:txBody>
      </p:sp>
      <p:sp>
        <p:nvSpPr>
          <p:cNvPr id="4" name="Slide Number Placeholder 3">
            <a:extLst>
              <a:ext uri="{FF2B5EF4-FFF2-40B4-BE49-F238E27FC236}">
                <a16:creationId xmlns:a16="http://schemas.microsoft.com/office/drawing/2014/main" id="{B46BD97C-4F96-6B57-EFAB-CB1457E802EC}"/>
              </a:ext>
            </a:extLst>
          </p:cNvPr>
          <p:cNvSpPr>
            <a:spLocks noGrp="1"/>
          </p:cNvSpPr>
          <p:nvPr>
            <p:ph type="sldNum" sz="quarter" idx="11"/>
          </p:nvPr>
        </p:nvSpPr>
        <p:spPr/>
        <p:txBody>
          <a:bodyPr/>
          <a:lstStyle/>
          <a:p>
            <a:fld id="{C3F5E514-38EB-4262-A95F-03E9BD4E668F}" type="slidenum">
              <a:rPr lang="en-US" smtClean="0"/>
              <a:pPr/>
              <a:t>34</a:t>
            </a:fld>
            <a:endParaRPr lang="en-US"/>
          </a:p>
        </p:txBody>
      </p:sp>
      <p:pic>
        <p:nvPicPr>
          <p:cNvPr id="6" name="Picture 2" descr="Inside the Focused Ion Beam Laboratory: NASA scientist Zia Rahman (pictured) &#10;     behind the controls of the Quanta 3D FEG, one of the most sensitive electron microscopy &#10;     systems for 2D and 3D analysis and characterization of astromaterials.">
            <a:extLst>
              <a:ext uri="{FF2B5EF4-FFF2-40B4-BE49-F238E27FC236}">
                <a16:creationId xmlns:a16="http://schemas.microsoft.com/office/drawing/2014/main" id="{00F509F9-1DBB-E6F5-BE17-2C9A2FE08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0970" y="2745308"/>
            <a:ext cx="2962665" cy="1367384"/>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graphicFrame>
        <p:nvGraphicFramePr>
          <p:cNvPr id="7" name="Object 4">
            <a:extLst>
              <a:ext uri="{FF2B5EF4-FFF2-40B4-BE49-F238E27FC236}">
                <a16:creationId xmlns:a16="http://schemas.microsoft.com/office/drawing/2014/main" id="{7C563643-35DD-2154-F2EB-20B9EBC6A6A6}"/>
              </a:ext>
            </a:extLst>
          </p:cNvPr>
          <p:cNvGraphicFramePr>
            <a:graphicFrameLocks noChangeAspect="1"/>
          </p:cNvGraphicFramePr>
          <p:nvPr/>
        </p:nvGraphicFramePr>
        <p:xfrm>
          <a:off x="9487904" y="769986"/>
          <a:ext cx="2378914" cy="1784359"/>
        </p:xfrm>
        <a:graphic>
          <a:graphicData uri="http://schemas.openxmlformats.org/presentationml/2006/ole">
            <mc:AlternateContent xmlns:mc="http://schemas.openxmlformats.org/markup-compatibility/2006">
              <mc:Choice xmlns:v="urn:schemas-microsoft-com:vml" Requires="v">
                <p:oleObj name="Drawing" r:id="rId3" imgW="14630400" imgH="10972800" progId="Canvas.Drawing.7">
                  <p:embed/>
                </p:oleObj>
              </mc:Choice>
              <mc:Fallback>
                <p:oleObj name="Drawing" r:id="rId3" imgW="14630400" imgH="10972800" progId="Canvas.Drawing.7">
                  <p:embed/>
                  <p:pic>
                    <p:nvPicPr>
                      <p:cNvPr id="7" name="Object 4">
                        <a:extLst>
                          <a:ext uri="{FF2B5EF4-FFF2-40B4-BE49-F238E27FC236}">
                            <a16:creationId xmlns:a16="http://schemas.microsoft.com/office/drawing/2014/main" id="{7C563643-35DD-2154-F2EB-20B9EBC6A6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7904" y="769986"/>
                        <a:ext cx="2378914" cy="1784359"/>
                      </a:xfrm>
                      <a:prstGeom prst="rect">
                        <a:avLst/>
                      </a:prstGeom>
                      <a:noFill/>
                      <a:ln w="12700">
                        <a:solidFill>
                          <a:schemeClr val="bg1"/>
                        </a:solidFill>
                      </a:ln>
                      <a:effectLst/>
                    </p:spPr>
                  </p:pic>
                </p:oleObj>
              </mc:Fallback>
            </mc:AlternateContent>
          </a:graphicData>
        </a:graphic>
      </p:graphicFrame>
      <p:pic>
        <p:nvPicPr>
          <p:cNvPr id="8" name="Picture 4">
            <a:extLst>
              <a:ext uri="{FF2B5EF4-FFF2-40B4-BE49-F238E27FC236}">
                <a16:creationId xmlns:a16="http://schemas.microsoft.com/office/drawing/2014/main" id="{C2E61CBC-F464-7413-0656-BD1F2C2947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9564" y="4218479"/>
            <a:ext cx="3324071" cy="2227128"/>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pic>
        <p:nvPicPr>
          <p:cNvPr id="9" name="Picture 8" descr="A person using a computer&#10;&#10;Description automatically generated with low confidence">
            <a:extLst>
              <a:ext uri="{FF2B5EF4-FFF2-40B4-BE49-F238E27FC236}">
                <a16:creationId xmlns:a16="http://schemas.microsoft.com/office/drawing/2014/main" id="{AF822BFC-F939-D123-E50E-E5A67BFF85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0880" y="869446"/>
            <a:ext cx="2330003" cy="2032049"/>
          </a:xfrm>
          <a:prstGeom prst="rect">
            <a:avLst/>
          </a:prstGeom>
          <a:ln w="12700">
            <a:solidFill>
              <a:schemeClr val="bg1"/>
            </a:solidFill>
          </a:ln>
        </p:spPr>
      </p:pic>
      <p:pic>
        <p:nvPicPr>
          <p:cNvPr id="10" name="Picture 9" descr="A close-up of a machine&#10;&#10;Description automatically generated with low confidence">
            <a:extLst>
              <a:ext uri="{FF2B5EF4-FFF2-40B4-BE49-F238E27FC236}">
                <a16:creationId xmlns:a16="http://schemas.microsoft.com/office/drawing/2014/main" id="{307CACA4-16BE-3A7A-76E7-86817346EC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37758" y="4710818"/>
            <a:ext cx="2532242" cy="1899182"/>
          </a:xfrm>
          <a:prstGeom prst="rect">
            <a:avLst/>
          </a:prstGeom>
          <a:ln w="12700">
            <a:solidFill>
              <a:schemeClr val="bg1"/>
            </a:solidFill>
          </a:ln>
        </p:spPr>
      </p:pic>
      <p:pic>
        <p:nvPicPr>
          <p:cNvPr id="11" name="Picture 9" descr="Leica EM UC7 Ultramicrotome | Products | Leica Microsystems">
            <a:extLst>
              <a:ext uri="{FF2B5EF4-FFF2-40B4-BE49-F238E27FC236}">
                <a16:creationId xmlns:a16="http://schemas.microsoft.com/office/drawing/2014/main" id="{3FDB8564-E6B7-AA46-8D86-7C33A2FAEA8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61929" y="2403885"/>
            <a:ext cx="2561930" cy="1708807"/>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BE3F908D-EC9B-2941-7FA6-95615EFD3A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3796" y="2765639"/>
            <a:ext cx="2450153" cy="1834115"/>
          </a:xfrm>
          <a:prstGeom prst="rect">
            <a:avLst/>
          </a:prstGeom>
          <a:noFill/>
          <a:ln w="12700">
            <a:solidFill>
              <a:schemeClr val="bg1"/>
            </a:solidFill>
          </a:ln>
          <a:extLst>
            <a:ext uri="{909E8E84-426E-40DD-AFC4-6F175D3DCCD1}">
              <a14:hiddenFill xmlns:a14="http://schemas.microsoft.com/office/drawing/2010/main">
                <a:solidFill>
                  <a:srgbClr val="FFFFFF"/>
                </a:solidFill>
              </a14:hiddenFill>
            </a:ext>
          </a:extLst>
        </p:spPr>
      </p:pic>
      <p:sp>
        <p:nvSpPr>
          <p:cNvPr id="13" name="Footer Placeholder 3">
            <a:extLst>
              <a:ext uri="{FF2B5EF4-FFF2-40B4-BE49-F238E27FC236}">
                <a16:creationId xmlns:a16="http://schemas.microsoft.com/office/drawing/2014/main" id="{207B379C-7EDC-58F3-09E4-C42B0A713F5C}"/>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926307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A9978-CE99-FD19-63C4-42BB338DF1F9}"/>
              </a:ext>
            </a:extLst>
          </p:cNvPr>
          <p:cNvSpPr>
            <a:spLocks noGrp="1"/>
          </p:cNvSpPr>
          <p:nvPr>
            <p:ph type="title"/>
          </p:nvPr>
        </p:nvSpPr>
        <p:spPr/>
        <p:txBody>
          <a:bodyPr/>
          <a:lstStyle/>
          <a:p>
            <a:r>
              <a:rPr lang="en-US" dirty="0"/>
              <a:t>Sample Storage and Processing</a:t>
            </a:r>
          </a:p>
        </p:txBody>
      </p:sp>
      <p:sp>
        <p:nvSpPr>
          <p:cNvPr id="3" name="Content Placeholder 2">
            <a:extLst>
              <a:ext uri="{FF2B5EF4-FFF2-40B4-BE49-F238E27FC236}">
                <a16:creationId xmlns:a16="http://schemas.microsoft.com/office/drawing/2014/main" id="{AFBE0C74-85DC-AB83-03E6-9899C977E872}"/>
              </a:ext>
            </a:extLst>
          </p:cNvPr>
          <p:cNvSpPr>
            <a:spLocks noGrp="1"/>
          </p:cNvSpPr>
          <p:nvPr>
            <p:ph idx="1"/>
          </p:nvPr>
        </p:nvSpPr>
        <p:spPr>
          <a:xfrm>
            <a:off x="457201" y="1188720"/>
            <a:ext cx="6579326" cy="2759433"/>
          </a:xfrm>
        </p:spPr>
        <p:txBody>
          <a:bodyPr>
            <a:normAutofit fontScale="92500" lnSpcReduction="10000"/>
          </a:bodyPr>
          <a:lstStyle/>
          <a:p>
            <a:pPr marL="457200" indent="-457200">
              <a:buFont typeface="Arial" panose="020B0604020202020204" pitchFamily="34" charset="0"/>
              <a:buChar char="•"/>
            </a:pPr>
            <a:r>
              <a:rPr lang="en-US" sz="2800" dirty="0"/>
              <a:t>Curation employs a variety of sample storage and processing options of positive pressure isolators, gloveboxes and desiccators</a:t>
            </a:r>
          </a:p>
          <a:p>
            <a:pPr marL="457200" indent="-457200">
              <a:buFont typeface="Arial" panose="020B0604020202020204" pitchFamily="34" charset="0"/>
              <a:buChar char="•"/>
            </a:pPr>
            <a:r>
              <a:rPr lang="en-US" sz="2800" dirty="0"/>
              <a:t>Currently sample are stored and processed in an inert gas that is plumbed to each of the collection labs from the curation house high purity Nitrogen system. </a:t>
            </a:r>
          </a:p>
          <a:p>
            <a:endParaRPr lang="en-US" dirty="0"/>
          </a:p>
        </p:txBody>
      </p:sp>
      <p:sp>
        <p:nvSpPr>
          <p:cNvPr id="4" name="Slide Number Placeholder 3">
            <a:extLst>
              <a:ext uri="{FF2B5EF4-FFF2-40B4-BE49-F238E27FC236}">
                <a16:creationId xmlns:a16="http://schemas.microsoft.com/office/drawing/2014/main" id="{1102E723-0BC0-B391-231E-6ED038503C36}"/>
              </a:ext>
            </a:extLst>
          </p:cNvPr>
          <p:cNvSpPr>
            <a:spLocks noGrp="1"/>
          </p:cNvSpPr>
          <p:nvPr>
            <p:ph type="sldNum" sz="quarter" idx="11"/>
          </p:nvPr>
        </p:nvSpPr>
        <p:spPr/>
        <p:txBody>
          <a:bodyPr/>
          <a:lstStyle/>
          <a:p>
            <a:fld id="{C3F5E514-38EB-4262-A95F-03E9BD4E668F}" type="slidenum">
              <a:rPr lang="en-US" smtClean="0"/>
              <a:pPr/>
              <a:t>35</a:t>
            </a:fld>
            <a:endParaRPr lang="en-US"/>
          </a:p>
        </p:txBody>
      </p:sp>
      <p:pic>
        <p:nvPicPr>
          <p:cNvPr id="10" name="Picture 9" descr="A picture containing indoor, floor, ceiling, several&#10;&#10;Description automatically generated">
            <a:extLst>
              <a:ext uri="{FF2B5EF4-FFF2-40B4-BE49-F238E27FC236}">
                <a16:creationId xmlns:a16="http://schemas.microsoft.com/office/drawing/2014/main" id="{2DBE3710-A241-5FBE-F81A-96E1A637E6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83957" y="1186860"/>
            <a:ext cx="4239629" cy="3179723"/>
          </a:xfrm>
          <a:prstGeom prst="rect">
            <a:avLst/>
          </a:prstGeom>
          <a:ln w="12700">
            <a:solidFill>
              <a:schemeClr val="bg1"/>
            </a:solidFill>
          </a:ln>
          <a:effectLst>
            <a:outerShdw blurRad="50800" dist="38100" dir="2700000" algn="tl" rotWithShape="0">
              <a:prstClr val="black">
                <a:alpha val="40000"/>
              </a:prstClr>
            </a:outerShdw>
          </a:effectLst>
        </p:spPr>
      </p:pic>
      <p:pic>
        <p:nvPicPr>
          <p:cNvPr id="11" name="Picture 10" descr="A picture containing indoor, wall, sink, kitchen appliance&#10;&#10;Description automatically generated">
            <a:extLst>
              <a:ext uri="{FF2B5EF4-FFF2-40B4-BE49-F238E27FC236}">
                <a16:creationId xmlns:a16="http://schemas.microsoft.com/office/drawing/2014/main" id="{E47A436D-47DF-0094-F77C-19F0DF8159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107788" y="4456123"/>
            <a:ext cx="2819538" cy="1709127"/>
          </a:xfrm>
          <a:prstGeom prst="rect">
            <a:avLst/>
          </a:prstGeom>
          <a:ln w="12700">
            <a:solidFill>
              <a:schemeClr val="bg1"/>
            </a:solidFill>
          </a:ln>
        </p:spPr>
      </p:pic>
      <p:pic>
        <p:nvPicPr>
          <p:cNvPr id="12" name="Picture 11" descr="A picture containing indoor, appliance, working, several&#10;&#10;Description automatically generated">
            <a:extLst>
              <a:ext uri="{FF2B5EF4-FFF2-40B4-BE49-F238E27FC236}">
                <a16:creationId xmlns:a16="http://schemas.microsoft.com/office/drawing/2014/main" id="{2FD763E3-9B2F-73CE-2543-764D303BDA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2110" y="3834832"/>
            <a:ext cx="3820640" cy="2865480"/>
          </a:xfrm>
          <a:prstGeom prst="rect">
            <a:avLst/>
          </a:prstGeom>
          <a:ln>
            <a:solidFill>
              <a:schemeClr val="bg1"/>
            </a:solidFill>
          </a:ln>
          <a:effectLst>
            <a:outerShdw blurRad="50800" dist="38100" dir="2700000" algn="tl" rotWithShape="0">
              <a:schemeClr val="bg1">
                <a:alpha val="40000"/>
              </a:schemeClr>
            </a:outerShdw>
          </a:effectLst>
        </p:spPr>
      </p:pic>
      <p:pic>
        <p:nvPicPr>
          <p:cNvPr id="13" name="Picture 12" descr="A picture containing indoor, floor, metal, several&#10;&#10;Description automatically generated">
            <a:extLst>
              <a:ext uri="{FF2B5EF4-FFF2-40B4-BE49-F238E27FC236}">
                <a16:creationId xmlns:a16="http://schemas.microsoft.com/office/drawing/2014/main" id="{A73AA20C-DAE6-DA5A-22BC-6077D9C6CA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6315" y="4366583"/>
            <a:ext cx="3143027" cy="2095351"/>
          </a:xfrm>
          <a:prstGeom prst="rect">
            <a:avLst/>
          </a:prstGeom>
          <a:ln w="12700">
            <a:solidFill>
              <a:schemeClr val="bg1"/>
            </a:solidFill>
          </a:ln>
          <a:effectLst>
            <a:outerShdw blurRad="50800" dist="38100" dir="2700000" algn="tl" rotWithShape="0">
              <a:schemeClr val="bg1">
                <a:alpha val="40000"/>
              </a:schemeClr>
            </a:outerShdw>
          </a:effectLst>
        </p:spPr>
      </p:pic>
      <p:sp>
        <p:nvSpPr>
          <p:cNvPr id="14" name="TextBox 13">
            <a:extLst>
              <a:ext uri="{FF2B5EF4-FFF2-40B4-BE49-F238E27FC236}">
                <a16:creationId xmlns:a16="http://schemas.microsoft.com/office/drawing/2014/main" id="{10F6C11C-08C7-5644-DB04-01A758474A9D}"/>
              </a:ext>
            </a:extLst>
          </p:cNvPr>
          <p:cNvSpPr txBox="1"/>
          <p:nvPr/>
        </p:nvSpPr>
        <p:spPr>
          <a:xfrm>
            <a:off x="8146457" y="6323817"/>
            <a:ext cx="2136226" cy="307777"/>
          </a:xfrm>
          <a:prstGeom prst="rect">
            <a:avLst/>
          </a:prstGeom>
          <a:noFill/>
        </p:spPr>
        <p:txBody>
          <a:bodyPr wrap="none" rtlCol="0">
            <a:spAutoFit/>
          </a:bodyPr>
          <a:lstStyle/>
          <a:p>
            <a:r>
              <a:rPr lang="en-US" sz="1400" dirty="0">
                <a:solidFill>
                  <a:srgbClr val="FFFF00"/>
                </a:solidFill>
              </a:rPr>
              <a:t>Lunar Processing Glovebox</a:t>
            </a:r>
          </a:p>
        </p:txBody>
      </p:sp>
      <p:sp>
        <p:nvSpPr>
          <p:cNvPr id="15" name="TextBox 14">
            <a:extLst>
              <a:ext uri="{FF2B5EF4-FFF2-40B4-BE49-F238E27FC236}">
                <a16:creationId xmlns:a16="http://schemas.microsoft.com/office/drawing/2014/main" id="{4118D3BC-0FB8-ABFA-ED83-F53A9FB8BC0C}"/>
              </a:ext>
            </a:extLst>
          </p:cNvPr>
          <p:cNvSpPr txBox="1"/>
          <p:nvPr/>
        </p:nvSpPr>
        <p:spPr>
          <a:xfrm>
            <a:off x="1353152" y="5802774"/>
            <a:ext cx="2293064" cy="307777"/>
          </a:xfrm>
          <a:prstGeom prst="rect">
            <a:avLst/>
          </a:prstGeom>
          <a:noFill/>
        </p:spPr>
        <p:txBody>
          <a:bodyPr wrap="none" rtlCol="0">
            <a:spAutoFit/>
          </a:bodyPr>
          <a:lstStyle/>
          <a:p>
            <a:r>
              <a:rPr lang="en-US" sz="1400" dirty="0">
                <a:solidFill>
                  <a:srgbClr val="FFFF00"/>
                </a:solidFill>
              </a:rPr>
              <a:t>Advanced Curation Glovebox</a:t>
            </a:r>
          </a:p>
        </p:txBody>
      </p:sp>
      <p:sp>
        <p:nvSpPr>
          <p:cNvPr id="16" name="TextBox 15">
            <a:extLst>
              <a:ext uri="{FF2B5EF4-FFF2-40B4-BE49-F238E27FC236}">
                <a16:creationId xmlns:a16="http://schemas.microsoft.com/office/drawing/2014/main" id="{FF2243A6-5B48-504F-3D6C-755BAE3330C8}"/>
              </a:ext>
            </a:extLst>
          </p:cNvPr>
          <p:cNvSpPr txBox="1"/>
          <p:nvPr/>
        </p:nvSpPr>
        <p:spPr>
          <a:xfrm>
            <a:off x="7898247" y="2792309"/>
            <a:ext cx="2144818" cy="307777"/>
          </a:xfrm>
          <a:prstGeom prst="rect">
            <a:avLst/>
          </a:prstGeom>
          <a:noFill/>
        </p:spPr>
        <p:txBody>
          <a:bodyPr wrap="none" rtlCol="0">
            <a:spAutoFit/>
          </a:bodyPr>
          <a:lstStyle/>
          <a:p>
            <a:pPr algn="ctr"/>
            <a:r>
              <a:rPr lang="en-US" sz="1400" dirty="0">
                <a:solidFill>
                  <a:srgbClr val="FFFF00"/>
                </a:solidFill>
              </a:rPr>
              <a:t>Terra Universal Desiccators</a:t>
            </a:r>
          </a:p>
        </p:txBody>
      </p:sp>
      <p:sp>
        <p:nvSpPr>
          <p:cNvPr id="17" name="TextBox 16">
            <a:extLst>
              <a:ext uri="{FF2B5EF4-FFF2-40B4-BE49-F238E27FC236}">
                <a16:creationId xmlns:a16="http://schemas.microsoft.com/office/drawing/2014/main" id="{835CB2A5-FA1D-141E-8106-DDDBC09F6B73}"/>
              </a:ext>
            </a:extLst>
          </p:cNvPr>
          <p:cNvSpPr txBox="1"/>
          <p:nvPr/>
        </p:nvSpPr>
        <p:spPr>
          <a:xfrm>
            <a:off x="9903771" y="2392815"/>
            <a:ext cx="1972399" cy="307777"/>
          </a:xfrm>
          <a:prstGeom prst="rect">
            <a:avLst/>
          </a:prstGeom>
          <a:noFill/>
        </p:spPr>
        <p:txBody>
          <a:bodyPr wrap="none" rtlCol="0">
            <a:spAutoFit/>
          </a:bodyPr>
          <a:lstStyle/>
          <a:p>
            <a:pPr algn="ctr"/>
            <a:r>
              <a:rPr lang="en-US" sz="1400" dirty="0" err="1">
                <a:solidFill>
                  <a:srgbClr val="FFFF00"/>
                </a:solidFill>
              </a:rPr>
              <a:t>TSI</a:t>
            </a:r>
            <a:r>
              <a:rPr lang="en-US" sz="1400" dirty="0">
                <a:solidFill>
                  <a:srgbClr val="FFFF00"/>
                </a:solidFill>
              </a:rPr>
              <a:t> Water-Tight Isolators</a:t>
            </a:r>
          </a:p>
        </p:txBody>
      </p:sp>
      <p:sp>
        <p:nvSpPr>
          <p:cNvPr id="18" name="TextBox 17">
            <a:extLst>
              <a:ext uri="{FF2B5EF4-FFF2-40B4-BE49-F238E27FC236}">
                <a16:creationId xmlns:a16="http://schemas.microsoft.com/office/drawing/2014/main" id="{8D47B683-4099-7305-C7AE-B319A231D76F}"/>
              </a:ext>
            </a:extLst>
          </p:cNvPr>
          <p:cNvSpPr txBox="1"/>
          <p:nvPr/>
        </p:nvSpPr>
        <p:spPr>
          <a:xfrm>
            <a:off x="4804551" y="6119127"/>
            <a:ext cx="2071401" cy="307777"/>
          </a:xfrm>
          <a:prstGeom prst="rect">
            <a:avLst/>
          </a:prstGeom>
          <a:noFill/>
        </p:spPr>
        <p:txBody>
          <a:bodyPr wrap="none" rtlCol="0">
            <a:spAutoFit/>
          </a:bodyPr>
          <a:lstStyle/>
          <a:p>
            <a:r>
              <a:rPr lang="en-US" sz="1400" dirty="0">
                <a:solidFill>
                  <a:srgbClr val="FFFF00"/>
                </a:solidFill>
              </a:rPr>
              <a:t>Lunar Storage Gloveboxes</a:t>
            </a:r>
          </a:p>
        </p:txBody>
      </p:sp>
      <p:sp>
        <p:nvSpPr>
          <p:cNvPr id="19" name="Footer Placeholder 3">
            <a:extLst>
              <a:ext uri="{FF2B5EF4-FFF2-40B4-BE49-F238E27FC236}">
                <a16:creationId xmlns:a16="http://schemas.microsoft.com/office/drawing/2014/main" id="{C49AC8E8-1B9E-FB6A-63E0-4C5324294EFB}"/>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2664197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C6CC3-4CFB-272E-EC42-F2A495174844}"/>
              </a:ext>
            </a:extLst>
          </p:cNvPr>
          <p:cNvSpPr>
            <a:spLocks noGrp="1"/>
          </p:cNvSpPr>
          <p:nvPr>
            <p:ph type="title"/>
          </p:nvPr>
        </p:nvSpPr>
        <p:spPr/>
        <p:txBody>
          <a:bodyPr/>
          <a:lstStyle/>
          <a:p>
            <a:r>
              <a:rPr lang="en-US" dirty="0"/>
              <a:t>Curation Cleanroom Testing </a:t>
            </a:r>
          </a:p>
        </p:txBody>
      </p:sp>
      <p:sp>
        <p:nvSpPr>
          <p:cNvPr id="3" name="Content Placeholder 2">
            <a:extLst>
              <a:ext uri="{FF2B5EF4-FFF2-40B4-BE49-F238E27FC236}">
                <a16:creationId xmlns:a16="http://schemas.microsoft.com/office/drawing/2014/main" id="{2982E9C1-F3C5-BC61-C0FB-D31A26A463F5}"/>
              </a:ext>
            </a:extLst>
          </p:cNvPr>
          <p:cNvSpPr>
            <a:spLocks noGrp="1"/>
          </p:cNvSpPr>
          <p:nvPr>
            <p:ph idx="1"/>
          </p:nvPr>
        </p:nvSpPr>
        <p:spPr>
          <a:xfrm>
            <a:off x="457200" y="1188720"/>
            <a:ext cx="7049589" cy="5394960"/>
          </a:xfrm>
        </p:spPr>
        <p:txBody>
          <a:bodyPr>
            <a:normAutofit fontScale="70000" lnSpcReduction="20000"/>
          </a:bodyPr>
          <a:lstStyle/>
          <a:p>
            <a:r>
              <a:rPr lang="en-US" sz="3800" dirty="0">
                <a:latin typeface="+mj-lt"/>
              </a:rPr>
              <a:t>Curation performs periodic testing and verification of the inorganics, organics and air quality of the cleanrooms to ensure the cleanrooms remain within required specifications. </a:t>
            </a:r>
          </a:p>
          <a:p>
            <a:pPr lvl="3"/>
            <a:endParaRPr lang="en-US" sz="2200" u="sng" dirty="0">
              <a:latin typeface="+mj-lt"/>
            </a:endParaRPr>
          </a:p>
          <a:p>
            <a:r>
              <a:rPr lang="en-US" sz="3200" u="sng" dirty="0">
                <a:latin typeface="+mj-lt"/>
              </a:rPr>
              <a:t>Inorganic Witness Plates</a:t>
            </a:r>
          </a:p>
          <a:p>
            <a:pPr lvl="1"/>
            <a:r>
              <a:rPr lang="en-US" dirty="0">
                <a:effectLst/>
                <a:latin typeface="+mj-lt"/>
                <a:ea typeface="Times New Roman" panose="02020603050405020304" pitchFamily="18" charset="0"/>
              </a:rPr>
              <a:t>8-inch ultrapure polished semiconductor silicon wafer</a:t>
            </a:r>
          </a:p>
          <a:p>
            <a:pPr lvl="1"/>
            <a:r>
              <a:rPr lang="en-US" dirty="0">
                <a:effectLst/>
                <a:latin typeface="+mj-lt"/>
                <a:ea typeface="Times New Roman" panose="02020603050405020304" pitchFamily="18" charset="0"/>
              </a:rPr>
              <a:t>24 hours exposure time (vertical in cleanroom air)  </a:t>
            </a:r>
          </a:p>
          <a:p>
            <a:pPr lvl="1"/>
            <a:r>
              <a:rPr lang="en-US" dirty="0">
                <a:effectLst/>
                <a:latin typeface="+mj-lt"/>
                <a:ea typeface="Times New Roman" panose="02020603050405020304" pitchFamily="18" charset="0"/>
              </a:rPr>
              <a:t>Vapor Phase Decomposition Inductively Coupled Plasma Mass Spectrometry (VPD ICP-MS) analysis; currently </a:t>
            </a:r>
            <a:r>
              <a:rPr lang="en-US" dirty="0">
                <a:latin typeface="+mj-lt"/>
                <a:ea typeface="Times New Roman" panose="02020603050405020304" pitchFamily="18" charset="0"/>
              </a:rPr>
              <a:t>outsource to</a:t>
            </a:r>
            <a:r>
              <a:rPr lang="en-US" dirty="0">
                <a:effectLst/>
                <a:latin typeface="+mj-lt"/>
                <a:ea typeface="Times New Roman" panose="02020603050405020304" pitchFamily="18" charset="0"/>
              </a:rPr>
              <a:t> </a:t>
            </a:r>
            <a:r>
              <a:rPr lang="en-US" i="1" dirty="0" err="1">
                <a:effectLst/>
                <a:latin typeface="+mj-lt"/>
              </a:rPr>
              <a:t>Balazs</a:t>
            </a:r>
            <a:r>
              <a:rPr lang="en-US" i="1" dirty="0">
                <a:effectLst/>
                <a:latin typeface="+mj-lt"/>
              </a:rPr>
              <a:t>™ </a:t>
            </a:r>
            <a:r>
              <a:rPr lang="en-US" i="1" dirty="0" err="1">
                <a:effectLst/>
                <a:latin typeface="+mj-lt"/>
              </a:rPr>
              <a:t>NanoAnalysis</a:t>
            </a:r>
            <a:endParaRPr lang="en-US" i="1" dirty="0">
              <a:latin typeface="+mj-lt"/>
            </a:endParaRPr>
          </a:p>
          <a:p>
            <a:pPr lvl="1"/>
            <a:r>
              <a:rPr lang="en-US" dirty="0">
                <a:effectLst/>
                <a:latin typeface="+mj-lt"/>
                <a:ea typeface="Times New Roman" panose="02020603050405020304" pitchFamily="18" charset="0"/>
              </a:rPr>
              <a:t>35 elements with reporting limits ranging from 10</a:t>
            </a:r>
            <a:r>
              <a:rPr lang="en-US" baseline="30000" dirty="0">
                <a:effectLst/>
                <a:latin typeface="+mj-lt"/>
                <a:ea typeface="Times New Roman" panose="02020603050405020304" pitchFamily="18" charset="0"/>
              </a:rPr>
              <a:t>8</a:t>
            </a:r>
            <a:r>
              <a:rPr lang="en-US" dirty="0">
                <a:effectLst/>
                <a:latin typeface="+mj-lt"/>
                <a:ea typeface="Times New Roman" panose="02020603050405020304" pitchFamily="18" charset="0"/>
              </a:rPr>
              <a:t> to 10</a:t>
            </a:r>
            <a:r>
              <a:rPr lang="en-US" baseline="30000" dirty="0">
                <a:effectLst/>
                <a:latin typeface="+mj-lt"/>
                <a:ea typeface="Times New Roman" panose="02020603050405020304" pitchFamily="18" charset="0"/>
              </a:rPr>
              <a:t>10</a:t>
            </a:r>
            <a:r>
              <a:rPr lang="en-US" dirty="0">
                <a:effectLst/>
                <a:latin typeface="+mj-lt"/>
                <a:ea typeface="Times New Roman" panose="02020603050405020304" pitchFamily="18" charset="0"/>
              </a:rPr>
              <a:t> atoms/cm</a:t>
            </a:r>
            <a:r>
              <a:rPr lang="en-US" baseline="30000" dirty="0">
                <a:effectLst/>
                <a:latin typeface="+mj-lt"/>
                <a:ea typeface="Times New Roman" panose="02020603050405020304" pitchFamily="18" charset="0"/>
              </a:rPr>
              <a:t>2</a:t>
            </a:r>
            <a:r>
              <a:rPr lang="en-US" dirty="0">
                <a:effectLst/>
                <a:latin typeface="+mj-lt"/>
                <a:ea typeface="Times New Roman" panose="02020603050405020304" pitchFamily="18" charset="0"/>
              </a:rPr>
              <a:t> </a:t>
            </a:r>
          </a:p>
          <a:p>
            <a:r>
              <a:rPr lang="en-US" u="sng" dirty="0">
                <a:latin typeface="+mj-lt"/>
              </a:rPr>
              <a:t>Organic Witness Plates</a:t>
            </a:r>
          </a:p>
          <a:p>
            <a:pPr lvl="1"/>
            <a:r>
              <a:rPr lang="en-US" dirty="0">
                <a:latin typeface="+mj-lt"/>
              </a:rPr>
              <a:t>Two 8-inch ultrapure polished semiconductor silicon wafer</a:t>
            </a:r>
          </a:p>
          <a:p>
            <a:pPr lvl="1"/>
            <a:r>
              <a:rPr lang="en-US" dirty="0">
                <a:latin typeface="+mj-lt"/>
              </a:rPr>
              <a:t>24 hours exposure time (vertical in cleanroom air)  </a:t>
            </a:r>
          </a:p>
          <a:p>
            <a:pPr lvl="1"/>
            <a:r>
              <a:rPr lang="en-US" dirty="0">
                <a:latin typeface="+mj-lt"/>
              </a:rPr>
              <a:t>Thermal Desorption Gas chromatography mass spectrometry (TD-GC-MS) at </a:t>
            </a:r>
            <a:r>
              <a:rPr lang="en-US" dirty="0" err="1">
                <a:latin typeface="+mj-lt"/>
              </a:rPr>
              <a:t>Balazs</a:t>
            </a:r>
            <a:r>
              <a:rPr lang="en-US" dirty="0">
                <a:latin typeface="+mj-lt"/>
              </a:rPr>
              <a:t>™ </a:t>
            </a:r>
            <a:r>
              <a:rPr lang="en-US" dirty="0" err="1">
                <a:latin typeface="+mj-lt"/>
              </a:rPr>
              <a:t>NanoAnalysis</a:t>
            </a:r>
            <a:endParaRPr lang="en-US" dirty="0">
              <a:latin typeface="+mj-lt"/>
            </a:endParaRPr>
          </a:p>
          <a:p>
            <a:pPr lvl="1"/>
            <a:r>
              <a:rPr lang="en-US" dirty="0">
                <a:latin typeface="+mj-lt"/>
              </a:rPr>
              <a:t>Reporting limit of 0.1 ng/cm2</a:t>
            </a:r>
          </a:p>
          <a:p>
            <a:pPr lvl="1"/>
            <a:r>
              <a:rPr lang="en-US" dirty="0">
                <a:latin typeface="+mj-lt"/>
              </a:rPr>
              <a:t>Predominately measures organic compounds from C6 to C28</a:t>
            </a:r>
            <a:endParaRPr lang="en-US" sz="2800" dirty="0">
              <a:effectLst/>
              <a:latin typeface="+mj-lt"/>
              <a:ea typeface="Times New Roman" panose="02020603050405020304" pitchFamily="18" charset="0"/>
            </a:endParaRPr>
          </a:p>
          <a:p>
            <a:endParaRPr lang="en-US" sz="2800" dirty="0">
              <a:latin typeface="+mj-lt"/>
            </a:endParaRPr>
          </a:p>
          <a:p>
            <a:endParaRPr lang="en-US" dirty="0"/>
          </a:p>
        </p:txBody>
      </p:sp>
      <p:sp>
        <p:nvSpPr>
          <p:cNvPr id="4" name="Slide Number Placeholder 3">
            <a:extLst>
              <a:ext uri="{FF2B5EF4-FFF2-40B4-BE49-F238E27FC236}">
                <a16:creationId xmlns:a16="http://schemas.microsoft.com/office/drawing/2014/main" id="{28B44CD6-3E85-8857-0E86-7D88802CDC26}"/>
              </a:ext>
            </a:extLst>
          </p:cNvPr>
          <p:cNvSpPr>
            <a:spLocks noGrp="1"/>
          </p:cNvSpPr>
          <p:nvPr>
            <p:ph type="sldNum" sz="quarter" idx="11"/>
          </p:nvPr>
        </p:nvSpPr>
        <p:spPr/>
        <p:txBody>
          <a:bodyPr/>
          <a:lstStyle/>
          <a:p>
            <a:fld id="{C3F5E514-38EB-4262-A95F-03E9BD4E668F}" type="slidenum">
              <a:rPr lang="en-US" smtClean="0"/>
              <a:pPr/>
              <a:t>36</a:t>
            </a:fld>
            <a:endParaRPr lang="en-US"/>
          </a:p>
        </p:txBody>
      </p:sp>
      <p:pic>
        <p:nvPicPr>
          <p:cNvPr id="6" name="Picture 5" descr="A picture containing indoor&#10;&#10;Description automatically generated">
            <a:extLst>
              <a:ext uri="{FF2B5EF4-FFF2-40B4-BE49-F238E27FC236}">
                <a16:creationId xmlns:a16="http://schemas.microsoft.com/office/drawing/2014/main" id="{C8C88E91-2F9B-D550-5B26-2F61F0A597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5400000">
            <a:off x="7131231" y="1482820"/>
            <a:ext cx="5405999" cy="4445881"/>
          </a:xfrm>
          <a:prstGeom prst="rect">
            <a:avLst/>
          </a:prstGeom>
          <a:ln w="12700">
            <a:solidFill>
              <a:schemeClr val="bg1"/>
            </a:solidFill>
          </a:ln>
        </p:spPr>
      </p:pic>
      <p:sp>
        <p:nvSpPr>
          <p:cNvPr id="7" name="Footer Placeholder 3">
            <a:extLst>
              <a:ext uri="{FF2B5EF4-FFF2-40B4-BE49-F238E27FC236}">
                <a16:creationId xmlns:a16="http://schemas.microsoft.com/office/drawing/2014/main" id="{8BD7DF6E-8C20-335D-971C-920F243B8DAF}"/>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2037961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FCE31-D56F-09E8-D676-AEE4093B5977}"/>
              </a:ext>
            </a:extLst>
          </p:cNvPr>
          <p:cNvSpPr>
            <a:spLocks noGrp="1"/>
          </p:cNvSpPr>
          <p:nvPr>
            <p:ph type="title"/>
          </p:nvPr>
        </p:nvSpPr>
        <p:spPr/>
        <p:txBody>
          <a:bodyPr/>
          <a:lstStyle/>
          <a:p>
            <a:r>
              <a:rPr lang="en-US" dirty="0"/>
              <a:t>Curation Cleanroom Testing </a:t>
            </a:r>
          </a:p>
        </p:txBody>
      </p:sp>
      <p:sp>
        <p:nvSpPr>
          <p:cNvPr id="3" name="Content Placeholder 2">
            <a:extLst>
              <a:ext uri="{FF2B5EF4-FFF2-40B4-BE49-F238E27FC236}">
                <a16:creationId xmlns:a16="http://schemas.microsoft.com/office/drawing/2014/main" id="{A65F6A91-3C34-DC3A-1FBC-03F554C4E579}"/>
              </a:ext>
            </a:extLst>
          </p:cNvPr>
          <p:cNvSpPr>
            <a:spLocks noGrp="1"/>
          </p:cNvSpPr>
          <p:nvPr>
            <p:ph idx="1"/>
          </p:nvPr>
        </p:nvSpPr>
        <p:spPr>
          <a:xfrm>
            <a:off x="457200" y="1188720"/>
            <a:ext cx="7093131" cy="5394960"/>
          </a:xfrm>
        </p:spPr>
        <p:txBody>
          <a:bodyPr>
            <a:normAutofit lnSpcReduction="10000"/>
          </a:bodyPr>
          <a:lstStyle/>
          <a:p>
            <a:r>
              <a:rPr lang="en-US" sz="2800" dirty="0">
                <a:latin typeface="+mj-lt"/>
              </a:rPr>
              <a:t>Curation performs periodic testing and verification of the inorganics, organics and air quality of the cleanrooms to ensure the cleanrooms remain within required specifications. </a:t>
            </a:r>
          </a:p>
          <a:p>
            <a:pPr lvl="1"/>
            <a:endParaRPr kumimoji="0" lang="en-US" i="0" u="sng" strike="noStrike" kern="1200" cap="none" spc="0" normalizeH="0" baseline="0" noProof="0" dirty="0">
              <a:ln>
                <a:noFill/>
              </a:ln>
              <a:effectLst/>
              <a:uLnTx/>
              <a:uFillTx/>
              <a:latin typeface="+mj-lt"/>
              <a:ea typeface="Times New Roman" panose="02020603050405020304" pitchFamily="18" charset="0"/>
              <a:cs typeface="+mn-cs"/>
            </a:endParaRPr>
          </a:p>
          <a:p>
            <a:r>
              <a:rPr kumimoji="0" lang="en-US" i="0" u="sng" strike="noStrike" kern="1200" cap="none" spc="0" normalizeH="0" baseline="0" noProof="0" dirty="0">
                <a:ln>
                  <a:noFill/>
                </a:ln>
                <a:effectLst/>
                <a:uLnTx/>
                <a:uFillTx/>
                <a:latin typeface="+mj-lt"/>
                <a:ea typeface="Times New Roman" panose="02020603050405020304" pitchFamily="18" charset="0"/>
                <a:cs typeface="+mn-cs"/>
              </a:rPr>
              <a:t>Airborne Volatile Organics</a:t>
            </a:r>
          </a:p>
          <a:p>
            <a:pPr lvl="1"/>
            <a:r>
              <a:rPr kumimoji="0" lang="en-US" i="0" u="none" strike="noStrike" kern="1200" cap="none" spc="0" normalizeH="0" baseline="0" noProof="0" dirty="0">
                <a:ln>
                  <a:noFill/>
                </a:ln>
                <a:effectLst/>
                <a:uLnTx/>
                <a:uFillTx/>
                <a:latin typeface="+mj-lt"/>
                <a:ea typeface="Times New Roman" panose="02020603050405020304" pitchFamily="18" charset="0"/>
                <a:cs typeface="+mn-cs"/>
              </a:rPr>
              <a:t>Proprietary </a:t>
            </a:r>
            <a:r>
              <a:rPr kumimoji="0" lang="en-US" i="0" u="none" strike="noStrike" kern="1200" cap="none" spc="0" normalizeH="0" baseline="0" noProof="0" dirty="0" err="1">
                <a:ln>
                  <a:noFill/>
                </a:ln>
                <a:effectLst/>
                <a:uLnTx/>
                <a:uFillTx/>
                <a:latin typeface="+mj-lt"/>
                <a:ea typeface="Times New Roman" panose="02020603050405020304" pitchFamily="18" charset="0"/>
                <a:cs typeface="+mn-cs"/>
              </a:rPr>
              <a:t>Balazs</a:t>
            </a:r>
            <a:r>
              <a:rPr kumimoji="0" lang="en-US" i="0" u="none" strike="noStrike" kern="1200" cap="none" spc="0" normalizeH="0" baseline="0" noProof="0" dirty="0">
                <a:ln>
                  <a:noFill/>
                </a:ln>
                <a:effectLst/>
                <a:uLnTx/>
                <a:uFillTx/>
                <a:latin typeface="+mj-lt"/>
                <a:ea typeface="Times New Roman" panose="02020603050405020304" pitchFamily="18" charset="0"/>
                <a:cs typeface="+mn-cs"/>
              </a:rPr>
              <a:t> Adsorbent Tube connected to a pump at 100 mL/min.</a:t>
            </a:r>
          </a:p>
          <a:p>
            <a:pPr lvl="1"/>
            <a:r>
              <a:rPr kumimoji="0" lang="en-US" i="0" u="none" strike="noStrike" kern="1200" cap="none" spc="0" normalizeH="0" baseline="0" noProof="0" dirty="0">
                <a:ln>
                  <a:noFill/>
                </a:ln>
                <a:effectLst/>
                <a:uLnTx/>
                <a:uFillTx/>
                <a:latin typeface="+mj-lt"/>
                <a:ea typeface="Times New Roman" panose="02020603050405020304" pitchFamily="18" charset="0"/>
                <a:cs typeface="+mn-cs"/>
              </a:rPr>
              <a:t>6 hours </a:t>
            </a:r>
            <a:r>
              <a:rPr kumimoji="0" lang="en-US" i="0" u="none" strike="noStrike" kern="1200" cap="none" spc="0" normalizeH="0" baseline="0" noProof="0" dirty="0" err="1">
                <a:ln>
                  <a:noFill/>
                </a:ln>
                <a:effectLst/>
                <a:uLnTx/>
                <a:uFillTx/>
                <a:latin typeface="+mj-lt"/>
                <a:ea typeface="Times New Roman" panose="02020603050405020304" pitchFamily="18" charset="0"/>
                <a:cs typeface="+mn-cs"/>
              </a:rPr>
              <a:t>expsoure</a:t>
            </a:r>
            <a:r>
              <a:rPr kumimoji="0" lang="en-US" i="0" u="none" strike="noStrike" kern="1200" cap="none" spc="0" normalizeH="0" baseline="0" noProof="0" dirty="0">
                <a:ln>
                  <a:noFill/>
                </a:ln>
                <a:effectLst/>
                <a:uLnTx/>
                <a:uFillTx/>
                <a:latin typeface="+mj-lt"/>
                <a:ea typeface="Times New Roman" panose="02020603050405020304" pitchFamily="18" charset="0"/>
                <a:cs typeface="+mn-cs"/>
              </a:rPr>
              <a:t> (cleanroom air)  </a:t>
            </a:r>
          </a:p>
          <a:p>
            <a:pPr lvl="1"/>
            <a:r>
              <a:rPr kumimoji="0" lang="en-US" i="0" u="none" strike="noStrike" kern="1200" cap="none" spc="0" normalizeH="0" baseline="0" noProof="0" dirty="0">
                <a:ln>
                  <a:noFill/>
                </a:ln>
                <a:effectLst/>
                <a:uLnTx/>
                <a:uFillTx/>
                <a:latin typeface="+mj-lt"/>
                <a:ea typeface="Times New Roman" panose="02020603050405020304" pitchFamily="18" charset="0"/>
                <a:cs typeface="+mn-cs"/>
              </a:rPr>
              <a:t>Thermal Desorption Gas chromatography mass spectrometry (TD-GC-MS) at </a:t>
            </a:r>
            <a:r>
              <a:rPr kumimoji="0" lang="en-US" i="0" u="none" strike="noStrike" kern="1200" cap="none" spc="0" normalizeH="0" baseline="0" noProof="0" dirty="0" err="1">
                <a:ln>
                  <a:noFill/>
                </a:ln>
                <a:effectLst/>
                <a:uLnTx/>
                <a:uFillTx/>
                <a:latin typeface="+mj-lt"/>
                <a:ea typeface="Times New Roman" panose="02020603050405020304" pitchFamily="18" charset="0"/>
                <a:cs typeface="+mn-cs"/>
              </a:rPr>
              <a:t>Balazs</a:t>
            </a:r>
            <a:r>
              <a:rPr kumimoji="0" lang="en-US" i="0" u="none" strike="noStrike" kern="1200" cap="none" spc="0" normalizeH="0" baseline="0" noProof="0" dirty="0">
                <a:ln>
                  <a:noFill/>
                </a:ln>
                <a:effectLst/>
                <a:uLnTx/>
                <a:uFillTx/>
                <a:latin typeface="+mj-lt"/>
                <a:ea typeface="Times New Roman" panose="02020603050405020304" pitchFamily="18" charset="0"/>
                <a:cs typeface="+mn-cs"/>
              </a:rPr>
              <a:t>™ </a:t>
            </a:r>
            <a:r>
              <a:rPr kumimoji="0" lang="en-US" i="0" u="none" strike="noStrike" kern="1200" cap="none" spc="0" normalizeH="0" baseline="0" noProof="0" dirty="0" err="1">
                <a:ln>
                  <a:noFill/>
                </a:ln>
                <a:effectLst/>
                <a:uLnTx/>
                <a:uFillTx/>
                <a:latin typeface="+mj-lt"/>
                <a:ea typeface="Times New Roman" panose="02020603050405020304" pitchFamily="18" charset="0"/>
                <a:cs typeface="+mn-cs"/>
              </a:rPr>
              <a:t>NanoAnalysis</a:t>
            </a:r>
            <a:endParaRPr kumimoji="0" lang="en-US" i="0" u="none" strike="noStrike" kern="1200" cap="none" spc="0" normalizeH="0" baseline="0" noProof="0" dirty="0">
              <a:ln>
                <a:noFill/>
              </a:ln>
              <a:effectLst/>
              <a:uLnTx/>
              <a:uFillTx/>
              <a:latin typeface="+mj-lt"/>
              <a:ea typeface="Times New Roman" panose="02020603050405020304" pitchFamily="18" charset="0"/>
              <a:cs typeface="+mn-cs"/>
            </a:endParaRPr>
          </a:p>
          <a:p>
            <a:pPr lvl="1"/>
            <a:r>
              <a:rPr kumimoji="0" lang="en-US" i="0" u="none" strike="noStrike" kern="1200" cap="none" spc="0" normalizeH="0" baseline="0" noProof="0" dirty="0">
                <a:ln>
                  <a:noFill/>
                </a:ln>
                <a:effectLst/>
                <a:uLnTx/>
                <a:uFillTx/>
                <a:latin typeface="+mj-lt"/>
                <a:ea typeface="Times New Roman" panose="02020603050405020304" pitchFamily="18" charset="0"/>
                <a:cs typeface="+mn-cs"/>
              </a:rPr>
              <a:t>Reporting limit of 0.1 ng/L</a:t>
            </a:r>
          </a:p>
          <a:p>
            <a:pPr lvl="1"/>
            <a:r>
              <a:rPr kumimoji="0" lang="en-US" i="0" u="none" strike="noStrike" kern="1200" cap="none" spc="0" normalizeH="0" baseline="0" noProof="0" dirty="0">
                <a:ln>
                  <a:noFill/>
                </a:ln>
                <a:effectLst/>
                <a:uLnTx/>
                <a:uFillTx/>
                <a:latin typeface="+mj-lt"/>
                <a:ea typeface="Times New Roman" panose="02020603050405020304" pitchFamily="18" charset="0"/>
                <a:cs typeface="+mn-cs"/>
              </a:rPr>
              <a:t>Better measurement of hydrocarbon load and volatile organic compounds</a:t>
            </a:r>
          </a:p>
          <a:p>
            <a:endParaRPr lang="en-US" sz="2800" dirty="0">
              <a:latin typeface="+mj-lt"/>
            </a:endParaRPr>
          </a:p>
          <a:p>
            <a:endParaRPr lang="en-US" dirty="0"/>
          </a:p>
        </p:txBody>
      </p:sp>
      <p:sp>
        <p:nvSpPr>
          <p:cNvPr id="4" name="Slide Number Placeholder 3">
            <a:extLst>
              <a:ext uri="{FF2B5EF4-FFF2-40B4-BE49-F238E27FC236}">
                <a16:creationId xmlns:a16="http://schemas.microsoft.com/office/drawing/2014/main" id="{510636C3-9F06-47D4-6B08-283EFC0BFB27}"/>
              </a:ext>
            </a:extLst>
          </p:cNvPr>
          <p:cNvSpPr>
            <a:spLocks noGrp="1"/>
          </p:cNvSpPr>
          <p:nvPr>
            <p:ph type="sldNum" sz="quarter" idx="11"/>
          </p:nvPr>
        </p:nvSpPr>
        <p:spPr/>
        <p:txBody>
          <a:bodyPr/>
          <a:lstStyle/>
          <a:p>
            <a:fld id="{C3F5E514-38EB-4262-A95F-03E9BD4E668F}" type="slidenum">
              <a:rPr lang="en-US" smtClean="0"/>
              <a:pPr/>
              <a:t>37</a:t>
            </a:fld>
            <a:endParaRPr lang="en-US"/>
          </a:p>
        </p:txBody>
      </p:sp>
      <p:pic>
        <p:nvPicPr>
          <p:cNvPr id="6" name="Picture 5" descr="A picture containing indoor, clothes&#10;&#10;Description automatically generated">
            <a:extLst>
              <a:ext uri="{FF2B5EF4-FFF2-40B4-BE49-F238E27FC236}">
                <a16:creationId xmlns:a16="http://schemas.microsoft.com/office/drawing/2014/main" id="{F94CE80F-6070-A417-5567-3DBA2B6B644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5400000">
            <a:off x="8567151" y="1581569"/>
            <a:ext cx="2339100" cy="4172982"/>
          </a:xfrm>
          <a:prstGeom prst="rect">
            <a:avLst/>
          </a:prstGeom>
          <a:ln w="12700">
            <a:solidFill>
              <a:schemeClr val="bg1"/>
            </a:solidFill>
          </a:ln>
          <a:effectLst>
            <a:outerShdw blurRad="50800" dist="38100" dir="2700000" algn="tl" rotWithShape="0">
              <a:schemeClr val="bg1">
                <a:lumMod val="65000"/>
                <a:alpha val="76000"/>
              </a:schemeClr>
            </a:outerShdw>
          </a:effectLst>
        </p:spPr>
      </p:pic>
      <p:sp>
        <p:nvSpPr>
          <p:cNvPr id="7" name="Footer Placeholder 3">
            <a:extLst>
              <a:ext uri="{FF2B5EF4-FFF2-40B4-BE49-F238E27FC236}">
                <a16:creationId xmlns:a16="http://schemas.microsoft.com/office/drawing/2014/main" id="{AD3F0702-EC13-ABBC-9907-6B13B74544F0}"/>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0319436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41591-7E15-1D92-367E-B1021D963081}"/>
              </a:ext>
            </a:extLst>
          </p:cNvPr>
          <p:cNvSpPr>
            <a:spLocks noGrp="1"/>
          </p:cNvSpPr>
          <p:nvPr>
            <p:ph type="title"/>
          </p:nvPr>
        </p:nvSpPr>
        <p:spPr/>
        <p:txBody>
          <a:bodyPr>
            <a:normAutofit fontScale="90000"/>
          </a:bodyPr>
          <a:lstStyle/>
          <a:p>
            <a:r>
              <a:rPr lang="en-US" sz="3600" dirty="0"/>
              <a:t>Curation Precision Cleaning of Gloveboxes, Tools, and Containers</a:t>
            </a:r>
            <a:endParaRPr lang="en-US" dirty="0"/>
          </a:p>
        </p:txBody>
      </p:sp>
      <p:sp>
        <p:nvSpPr>
          <p:cNvPr id="3" name="Content Placeholder 2">
            <a:extLst>
              <a:ext uri="{FF2B5EF4-FFF2-40B4-BE49-F238E27FC236}">
                <a16:creationId xmlns:a16="http://schemas.microsoft.com/office/drawing/2014/main" id="{90ECB265-D913-3E43-A381-4209C1603751}"/>
              </a:ext>
            </a:extLst>
          </p:cNvPr>
          <p:cNvSpPr>
            <a:spLocks noGrp="1"/>
          </p:cNvSpPr>
          <p:nvPr>
            <p:ph idx="1"/>
          </p:nvPr>
        </p:nvSpPr>
        <p:spPr/>
        <p:txBody>
          <a:bodyPr>
            <a:noAutofit/>
          </a:bodyPr>
          <a:lstStyle/>
          <a:p>
            <a:r>
              <a:rPr lang="en-US" sz="2400" dirty="0"/>
              <a:t>Preclean: Gross Cleaning and Metal Degreasing</a:t>
            </a:r>
          </a:p>
          <a:p>
            <a:pPr lvl="1"/>
            <a:r>
              <a:rPr lang="en-US" sz="2000" dirty="0"/>
              <a:t>Isopropanol Alcohol (IPA) wipes (70% IPA / 30% DI water)</a:t>
            </a:r>
          </a:p>
          <a:p>
            <a:pPr lvl="1"/>
            <a:r>
              <a:rPr lang="en-US" sz="2000" dirty="0"/>
              <a:t>Degreasing: </a:t>
            </a:r>
            <a:r>
              <a:rPr lang="en-US" sz="2000" dirty="0" err="1"/>
              <a:t>Brulin</a:t>
            </a:r>
            <a:r>
              <a:rPr lang="en-US" sz="2000" dirty="0"/>
              <a:t> 815 GD diluted with UPW and/or 3M HFE 7100-DL (or other high purity filtered chemicals similar to Freon 113) </a:t>
            </a:r>
          </a:p>
          <a:p>
            <a:pPr lvl="1"/>
            <a:r>
              <a:rPr lang="en-US" sz="2000" dirty="0"/>
              <a:t>Ultrasonic Baths and Rinsing: Ultrapure Water (1967 to 1994: Used Freon 113)</a:t>
            </a:r>
          </a:p>
          <a:p>
            <a:pPr lvl="3"/>
            <a:endParaRPr lang="en-US" sz="1400" dirty="0"/>
          </a:p>
          <a:p>
            <a:r>
              <a:rPr lang="en-US" sz="2400" dirty="0"/>
              <a:t>Final Clean: Precision Cleaning</a:t>
            </a:r>
          </a:p>
          <a:p>
            <a:pPr lvl="1"/>
            <a:r>
              <a:rPr lang="en-US" sz="2000" dirty="0"/>
              <a:t>Surfactant: </a:t>
            </a:r>
            <a:r>
              <a:rPr lang="en-US" sz="2000" dirty="0" err="1"/>
              <a:t>Oakite</a:t>
            </a:r>
            <a:r>
              <a:rPr lang="en-US" sz="2000" dirty="0"/>
              <a:t> Liqui-Det or </a:t>
            </a:r>
            <a:r>
              <a:rPr lang="en-US" sz="2000" dirty="0" err="1"/>
              <a:t>Brulin</a:t>
            </a:r>
            <a:r>
              <a:rPr lang="en-US" sz="2000" dirty="0"/>
              <a:t> 815 GD diluted with UPW and ultrasonic bath</a:t>
            </a:r>
          </a:p>
          <a:p>
            <a:pPr lvl="1"/>
            <a:r>
              <a:rPr lang="en-US" sz="2000" dirty="0"/>
              <a:t>Pressurized Spray 100% IPA (pressurized to 80 PSI with house GN2)</a:t>
            </a:r>
          </a:p>
          <a:p>
            <a:pPr lvl="1"/>
            <a:r>
              <a:rPr lang="en-US" sz="2000" dirty="0"/>
              <a:t>Heated (70°C) UPW ultrasonic bath</a:t>
            </a:r>
          </a:p>
          <a:p>
            <a:pPr lvl="1"/>
            <a:r>
              <a:rPr lang="en-US" sz="2000" dirty="0"/>
              <a:t>Final Rinsing: Ultrapure Water (1967 to 1994: Used Freon 113 as final cleaning agent)</a:t>
            </a:r>
          </a:p>
          <a:p>
            <a:pPr lvl="1"/>
            <a:r>
              <a:rPr lang="en-US" sz="2000" dirty="0"/>
              <a:t>Particulate Level Verification by collecting UPW rinse water and using a liquid particle counter or use of a filter under an optical microscope</a:t>
            </a:r>
          </a:p>
          <a:p>
            <a:pPr lvl="1"/>
            <a:r>
              <a:rPr lang="en-US" sz="2000" dirty="0"/>
              <a:t>Total Organic Carbon (TOC) level using UPW rinse water in a GE/SUEZ M9 Sievers TOC analyzer </a:t>
            </a:r>
          </a:p>
          <a:p>
            <a:endParaRPr lang="en-US" sz="2400" dirty="0"/>
          </a:p>
          <a:p>
            <a:endParaRPr lang="en-US" sz="2400" dirty="0"/>
          </a:p>
          <a:p>
            <a:endParaRPr lang="en-US" sz="2400" dirty="0"/>
          </a:p>
          <a:p>
            <a:endParaRPr lang="en-US" sz="2400" dirty="0"/>
          </a:p>
        </p:txBody>
      </p:sp>
      <p:sp>
        <p:nvSpPr>
          <p:cNvPr id="4" name="Slide Number Placeholder 3">
            <a:extLst>
              <a:ext uri="{FF2B5EF4-FFF2-40B4-BE49-F238E27FC236}">
                <a16:creationId xmlns:a16="http://schemas.microsoft.com/office/drawing/2014/main" id="{FA51CE8D-F7AB-019A-C83D-16522F02F651}"/>
              </a:ext>
            </a:extLst>
          </p:cNvPr>
          <p:cNvSpPr>
            <a:spLocks noGrp="1"/>
          </p:cNvSpPr>
          <p:nvPr>
            <p:ph type="sldNum" sz="quarter" idx="11"/>
          </p:nvPr>
        </p:nvSpPr>
        <p:spPr/>
        <p:txBody>
          <a:bodyPr/>
          <a:lstStyle/>
          <a:p>
            <a:fld id="{C3F5E514-38EB-4262-A95F-03E9BD4E668F}" type="slidenum">
              <a:rPr lang="en-US" smtClean="0"/>
              <a:pPr/>
              <a:t>38</a:t>
            </a:fld>
            <a:endParaRPr lang="en-US"/>
          </a:p>
        </p:txBody>
      </p:sp>
      <p:sp>
        <p:nvSpPr>
          <p:cNvPr id="6" name="Footer Placeholder 3">
            <a:extLst>
              <a:ext uri="{FF2B5EF4-FFF2-40B4-BE49-F238E27FC236}">
                <a16:creationId xmlns:a16="http://schemas.microsoft.com/office/drawing/2014/main" id="{85D0CF3D-47FE-B86D-2AF1-564418A69748}"/>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583432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F36AD-0CFD-2D8C-3494-37148CEEE820}"/>
              </a:ext>
            </a:extLst>
          </p:cNvPr>
          <p:cNvSpPr>
            <a:spLocks noGrp="1"/>
          </p:cNvSpPr>
          <p:nvPr>
            <p:ph type="title"/>
          </p:nvPr>
        </p:nvSpPr>
        <p:spPr/>
        <p:txBody>
          <a:bodyPr/>
          <a:lstStyle/>
          <a:p>
            <a:r>
              <a:rPr lang="en-US" dirty="0"/>
              <a:t>Cleanroom Consideration Summary</a:t>
            </a:r>
          </a:p>
        </p:txBody>
      </p:sp>
      <p:sp>
        <p:nvSpPr>
          <p:cNvPr id="3" name="Content Placeholder 2">
            <a:extLst>
              <a:ext uri="{FF2B5EF4-FFF2-40B4-BE49-F238E27FC236}">
                <a16:creationId xmlns:a16="http://schemas.microsoft.com/office/drawing/2014/main" id="{91213898-3E1F-FDA9-1D0D-CF3297FC3989}"/>
              </a:ext>
            </a:extLst>
          </p:cNvPr>
          <p:cNvSpPr>
            <a:spLocks noGrp="1"/>
          </p:cNvSpPr>
          <p:nvPr>
            <p:ph idx="1"/>
          </p:nvPr>
        </p:nvSpPr>
        <p:spPr/>
        <p:txBody>
          <a:bodyPr>
            <a:normAutofit fontScale="92500" lnSpcReduction="20000"/>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Astromaterials Cleanroom are ultraclean and more similar to semiconductor cleanrooms than pharmaceutical cleanrooms</a:t>
            </a:r>
          </a:p>
          <a:p>
            <a:pPr marL="971533" lvl="3" indent="-285750" defTabSz="914400">
              <a:lnSpc>
                <a:spcPct val="100000"/>
              </a:lnSpc>
              <a:spcBef>
                <a:spcPts val="0"/>
              </a:spcBef>
              <a:defRPr/>
            </a:pPr>
            <a:endParaRPr kumimoji="0" lang="en-US" b="0" i="0" u="none" strike="noStrike" kern="1200" cap="none" spc="0" normalizeH="0" baseline="0" noProof="0" dirty="0">
              <a:ln>
                <a:noFill/>
              </a:ln>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Construction Materials (building, cleanroom, gloveboxes, containers, etc.) are restricted based on preservation of the geologic sample collection</a:t>
            </a:r>
          </a:p>
          <a:p>
            <a:pPr marL="971533" lvl="3" indent="-285750" defTabSz="914400">
              <a:lnSpc>
                <a:spcPct val="100000"/>
              </a:lnSpc>
              <a:spcBef>
                <a:spcPts val="0"/>
              </a:spcBef>
              <a:defRPr/>
            </a:pPr>
            <a:endParaRPr kumimoji="0" lang="en-US" b="0" i="0" u="none" strike="noStrike" kern="1200" cap="none" spc="0" normalizeH="0" baseline="0" noProof="0" dirty="0">
              <a:ln>
                <a:noFill/>
              </a:ln>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Restricted Materials Lists and fewer amounts of different materials leads to easier tracing of contaminates</a:t>
            </a:r>
          </a:p>
          <a:p>
            <a:pPr marL="971533" lvl="3" indent="-285750" defTabSz="914400">
              <a:lnSpc>
                <a:spcPct val="100000"/>
              </a:lnSpc>
              <a:spcBef>
                <a:spcPts val="0"/>
              </a:spcBef>
              <a:defRPr/>
            </a:pPr>
            <a:endParaRPr kumimoji="0" lang="en-US" b="0" i="0" u="none" strike="noStrike" kern="1200" cap="none" spc="0" normalizeH="0" baseline="0" noProof="0" dirty="0">
              <a:ln>
                <a:noFill/>
              </a:ln>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Humans and some equipment are the most contaminating to our sample collection; enough space is required to not disturb airflows to clear away contaminating particulates.</a:t>
            </a:r>
          </a:p>
          <a:p>
            <a:pPr marL="971533" lvl="3" indent="-285750" defTabSz="914400">
              <a:lnSpc>
                <a:spcPct val="100000"/>
              </a:lnSpc>
              <a:spcBef>
                <a:spcPts val="0"/>
              </a:spcBef>
              <a:defRPr/>
            </a:pPr>
            <a:endParaRPr kumimoji="0" lang="en-US" b="0" i="0" u="none" strike="noStrike" kern="1200" cap="none" spc="0" normalizeH="0" baseline="0" noProof="0" dirty="0">
              <a:ln>
                <a:noFill/>
              </a:ln>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Genesis mission had low organic requirements and it was very difficult to meet.  Contamination control for Mars Sample Return will be difficult due to low organic requirements; unique and novel designs will be required to meets the mission goals.</a:t>
            </a:r>
          </a:p>
          <a:p>
            <a:endParaRPr lang="en-US" dirty="0"/>
          </a:p>
        </p:txBody>
      </p:sp>
      <p:sp>
        <p:nvSpPr>
          <p:cNvPr id="4" name="Slide Number Placeholder 3">
            <a:extLst>
              <a:ext uri="{FF2B5EF4-FFF2-40B4-BE49-F238E27FC236}">
                <a16:creationId xmlns:a16="http://schemas.microsoft.com/office/drawing/2014/main" id="{9F07A3E7-01DF-A1EB-A1A1-DD8287E8A495}"/>
              </a:ext>
            </a:extLst>
          </p:cNvPr>
          <p:cNvSpPr>
            <a:spLocks noGrp="1"/>
          </p:cNvSpPr>
          <p:nvPr>
            <p:ph type="sldNum" sz="quarter" idx="11"/>
          </p:nvPr>
        </p:nvSpPr>
        <p:spPr/>
        <p:txBody>
          <a:bodyPr/>
          <a:lstStyle/>
          <a:p>
            <a:fld id="{C3F5E514-38EB-4262-A95F-03E9BD4E668F}" type="slidenum">
              <a:rPr lang="en-US" smtClean="0"/>
              <a:pPr/>
              <a:t>39</a:t>
            </a:fld>
            <a:endParaRPr lang="en-US"/>
          </a:p>
        </p:txBody>
      </p:sp>
      <p:sp>
        <p:nvSpPr>
          <p:cNvPr id="6" name="Footer Placeholder 3">
            <a:extLst>
              <a:ext uri="{FF2B5EF4-FFF2-40B4-BE49-F238E27FC236}">
                <a16:creationId xmlns:a16="http://schemas.microsoft.com/office/drawing/2014/main" id="{06DB201D-28A0-22FB-9918-486395F87C4B}"/>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451861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5C04A-F5CF-8489-0CFF-40B9567EF4F3}"/>
              </a:ext>
            </a:extLst>
          </p:cNvPr>
          <p:cNvSpPr>
            <a:spLocks noGrp="1"/>
          </p:cNvSpPr>
          <p:nvPr>
            <p:ph type="title"/>
          </p:nvPr>
        </p:nvSpPr>
        <p:spPr/>
        <p:txBody>
          <a:bodyPr/>
          <a:lstStyle/>
          <a:p>
            <a:r>
              <a:rPr lang="en-US" dirty="0"/>
              <a:t>Cleanroom Consideration Summary</a:t>
            </a:r>
          </a:p>
        </p:txBody>
      </p:sp>
      <p:sp>
        <p:nvSpPr>
          <p:cNvPr id="3" name="Content Placeholder 2">
            <a:extLst>
              <a:ext uri="{FF2B5EF4-FFF2-40B4-BE49-F238E27FC236}">
                <a16:creationId xmlns:a16="http://schemas.microsoft.com/office/drawing/2014/main" id="{194ED94A-2051-6408-947C-33D1D91C4DD6}"/>
              </a:ext>
            </a:extLst>
          </p:cNvPr>
          <p:cNvSpPr>
            <a:spLocks noGrp="1"/>
          </p:cNvSpPr>
          <p:nvPr>
            <p:ph idx="1"/>
          </p:nvPr>
        </p:nvSpPr>
        <p:spPr>
          <a:xfrm>
            <a:off x="457200" y="1188720"/>
            <a:ext cx="11365992" cy="4550229"/>
          </a:xfrm>
        </p:spPr>
        <p:txBody>
          <a:bodyPr>
            <a:normAutofit fontScale="92500" lnSpcReduction="10000"/>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rPr>
              <a:t>Large equipment may need to be cleaned in-place and enough space needs to be designed to accommodate precision cleaning and validation methods.  </a:t>
            </a:r>
          </a:p>
          <a:p>
            <a:pPr marL="971533" lvl="3" indent="-285750" defTabSz="914400">
              <a:lnSpc>
                <a:spcPct val="100000"/>
              </a:lnSpc>
              <a:spcBef>
                <a:spcPts val="0"/>
              </a:spcBef>
              <a:defRPr/>
            </a:pPr>
            <a:endParaRPr kumimoji="0" lang="en-US" b="0" i="0" u="none" strike="noStrike" kern="1200" cap="none" spc="0" normalizeH="0" baseline="0" noProof="0" dirty="0">
              <a:ln>
                <a:noFill/>
              </a:ln>
              <a:effectLst/>
              <a:uLnTx/>
              <a:uFillTx/>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ea typeface="Times New Roman" panose="02020603050405020304" pitchFamily="18" charset="0"/>
              </a:rPr>
              <a:t>Material testing and selection must begin before commencing the design phase and continue through the construction submittal process when new materials require further selection, scrutiny, and testing.  </a:t>
            </a:r>
          </a:p>
          <a:p>
            <a:pPr marL="971533" lvl="3" indent="-285750" algn="just" defTabSz="914400">
              <a:lnSpc>
                <a:spcPct val="100000"/>
              </a:lnSpc>
              <a:spcBef>
                <a:spcPts val="0"/>
              </a:spcBef>
              <a:defRPr/>
            </a:pPr>
            <a:endParaRPr kumimoji="0" lang="en-US" b="0" i="0" u="none" strike="noStrike" kern="1200" cap="none" spc="0" normalizeH="0" baseline="0" noProof="0" dirty="0">
              <a:ln>
                <a:noFill/>
              </a:ln>
              <a:effectLst/>
              <a:uLnTx/>
              <a:uFillTx/>
              <a:ea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ea typeface="Times New Roman" panose="02020603050405020304" pitchFamily="18" charset="0"/>
              </a:rPr>
              <a:t>Custom FFUs are attributed to the significantly reduced organic results along with careful selection of cleanroom HVAC system components, flooring, walls, and paints.  </a:t>
            </a:r>
          </a:p>
          <a:p>
            <a:pPr marL="971533" lvl="3" indent="-285750" algn="just" defTabSz="914400">
              <a:lnSpc>
                <a:spcPct val="100000"/>
              </a:lnSpc>
              <a:spcBef>
                <a:spcPts val="0"/>
              </a:spcBef>
              <a:defRPr/>
            </a:pPr>
            <a:endParaRPr kumimoji="0" lang="en-US" b="0" i="0" u="none" strike="noStrike" kern="1200" cap="none" spc="0" normalizeH="0" baseline="0" noProof="0" dirty="0">
              <a:ln>
                <a:noFill/>
              </a:ln>
              <a:effectLst/>
              <a:uLnTx/>
              <a:uFillTx/>
              <a:ea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effectLst/>
                <a:uLnTx/>
                <a:uFillTx/>
                <a:ea typeface="Times New Roman" panose="02020603050405020304" pitchFamily="18" charset="0"/>
              </a:rPr>
              <a:t>As seen in Genesis organic data, we anticipate even lower organic results in 2 years as newly installed materials continue to outgas</a:t>
            </a:r>
            <a:endParaRPr lang="en-US" sz="2800" dirty="0"/>
          </a:p>
          <a:p>
            <a:endParaRPr lang="en-US" dirty="0"/>
          </a:p>
        </p:txBody>
      </p:sp>
      <p:sp>
        <p:nvSpPr>
          <p:cNvPr id="4" name="Slide Number Placeholder 3">
            <a:extLst>
              <a:ext uri="{FF2B5EF4-FFF2-40B4-BE49-F238E27FC236}">
                <a16:creationId xmlns:a16="http://schemas.microsoft.com/office/drawing/2014/main" id="{2363AC6B-2739-4AC2-C325-D180E46E1F61}"/>
              </a:ext>
            </a:extLst>
          </p:cNvPr>
          <p:cNvSpPr>
            <a:spLocks noGrp="1"/>
          </p:cNvSpPr>
          <p:nvPr>
            <p:ph type="sldNum" sz="quarter" idx="11"/>
          </p:nvPr>
        </p:nvSpPr>
        <p:spPr/>
        <p:txBody>
          <a:bodyPr/>
          <a:lstStyle/>
          <a:p>
            <a:fld id="{C3F5E514-38EB-4262-A95F-03E9BD4E668F}" type="slidenum">
              <a:rPr lang="en-US" smtClean="0"/>
              <a:pPr/>
              <a:t>40</a:t>
            </a:fld>
            <a:endParaRPr lang="en-US"/>
          </a:p>
        </p:txBody>
      </p:sp>
      <p:sp>
        <p:nvSpPr>
          <p:cNvPr id="6" name="Footer Placeholder 3">
            <a:extLst>
              <a:ext uri="{FF2B5EF4-FFF2-40B4-BE49-F238E27FC236}">
                <a16:creationId xmlns:a16="http://schemas.microsoft.com/office/drawing/2014/main" id="{6AB54BBD-B2C2-AE0A-5718-7D775EB741B0}"/>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40229632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BEE41-A38E-5581-7C2C-87518D526AE5}"/>
              </a:ext>
            </a:extLst>
          </p:cNvPr>
          <p:cNvSpPr>
            <a:spLocks noGrp="1"/>
          </p:cNvSpPr>
          <p:nvPr>
            <p:ph type="title"/>
          </p:nvPr>
        </p:nvSpPr>
        <p:spPr/>
        <p:txBody>
          <a:bodyPr/>
          <a:lstStyle/>
          <a:p>
            <a:r>
              <a:rPr lang="en-US" sz="3600" dirty="0"/>
              <a:t>Curation Capabilities Summary</a:t>
            </a:r>
            <a:endParaRPr lang="en-US" dirty="0"/>
          </a:p>
        </p:txBody>
      </p:sp>
      <p:sp>
        <p:nvSpPr>
          <p:cNvPr id="3" name="Content Placeholder 2">
            <a:extLst>
              <a:ext uri="{FF2B5EF4-FFF2-40B4-BE49-F238E27FC236}">
                <a16:creationId xmlns:a16="http://schemas.microsoft.com/office/drawing/2014/main" id="{924C3B3A-FF6A-958E-0431-962A322CAF2A}"/>
              </a:ext>
            </a:extLst>
          </p:cNvPr>
          <p:cNvSpPr>
            <a:spLocks noGrp="1"/>
          </p:cNvSpPr>
          <p:nvPr>
            <p:ph idx="1"/>
          </p:nvPr>
        </p:nvSpPr>
        <p:spPr/>
        <p:txBody>
          <a:bodyPr/>
          <a:lstStyle/>
          <a:p>
            <a:r>
              <a:rPr lang="en-US" sz="2000" dirty="0"/>
              <a:t>Curation is an ever-expanding enterprise and with each new sample return mission, new tools, skills, and technology must be developed to successfully curate samples for the science community.</a:t>
            </a:r>
          </a:p>
          <a:p>
            <a:pPr lvl="2"/>
            <a:endParaRPr lang="en-US" sz="100" dirty="0"/>
          </a:p>
          <a:p>
            <a:r>
              <a:rPr lang="en-US" sz="2000" dirty="0"/>
              <a:t>Variety of different clean rooms (ISO 4-7), different sample storage and working conditions</a:t>
            </a:r>
          </a:p>
          <a:p>
            <a:pPr lvl="1"/>
            <a:r>
              <a:rPr lang="en-US" sz="2000" dirty="0"/>
              <a:t>Ultimately, the sample needs drive the lab capabilities, but cost, space, and time plays a factor</a:t>
            </a:r>
          </a:p>
          <a:p>
            <a:pPr lvl="1"/>
            <a:r>
              <a:rPr lang="en-US" sz="2000" dirty="0"/>
              <a:t>Colocation allows shared infrastructure and personnel </a:t>
            </a:r>
          </a:p>
          <a:p>
            <a:pPr lvl="3"/>
            <a:endParaRPr lang="en-US" sz="400" dirty="0"/>
          </a:p>
          <a:p>
            <a:r>
              <a:rPr lang="en-US" sz="2000" dirty="0"/>
              <a:t>Huge variety of sample types:</a:t>
            </a:r>
          </a:p>
          <a:p>
            <a:pPr lvl="1"/>
            <a:r>
              <a:rPr lang="en-US" sz="2000" dirty="0"/>
              <a:t>Large rocks, small rocks, bulk regolith, core samples, individual mm-particles, embedded mm-particles, solar wind atoms, and spacecraft parts.</a:t>
            </a:r>
          </a:p>
          <a:p>
            <a:pPr lvl="3"/>
            <a:endParaRPr lang="en-US" sz="400" dirty="0"/>
          </a:p>
          <a:p>
            <a:r>
              <a:rPr lang="en-US" sz="2000" dirty="0"/>
              <a:t>Requires a diversity of sample handling capabilities:</a:t>
            </a:r>
          </a:p>
          <a:p>
            <a:pPr lvl="1"/>
            <a:r>
              <a:rPr lang="en-US" sz="2000" dirty="0"/>
              <a:t>Processing in cabinets, processing on flow benches, band saws, wire saws, thin sections, micro-manipulation, microtome, FIB sectioning, </a:t>
            </a:r>
            <a:r>
              <a:rPr lang="en-US" sz="2000" dirty="0" err="1"/>
              <a:t>keystoning</a:t>
            </a:r>
            <a:r>
              <a:rPr lang="en-US" sz="2000" dirty="0"/>
              <a:t> (aerogel), etc. </a:t>
            </a:r>
          </a:p>
          <a:p>
            <a:endParaRPr lang="en-US" dirty="0"/>
          </a:p>
          <a:p>
            <a:endParaRPr lang="en-US" dirty="0"/>
          </a:p>
        </p:txBody>
      </p:sp>
      <p:sp>
        <p:nvSpPr>
          <p:cNvPr id="4" name="Slide Number Placeholder 3">
            <a:extLst>
              <a:ext uri="{FF2B5EF4-FFF2-40B4-BE49-F238E27FC236}">
                <a16:creationId xmlns:a16="http://schemas.microsoft.com/office/drawing/2014/main" id="{457F0A92-CD1F-5921-BA59-7431F80B07A6}"/>
              </a:ext>
            </a:extLst>
          </p:cNvPr>
          <p:cNvSpPr>
            <a:spLocks noGrp="1"/>
          </p:cNvSpPr>
          <p:nvPr>
            <p:ph type="sldNum" sz="quarter" idx="11"/>
          </p:nvPr>
        </p:nvSpPr>
        <p:spPr/>
        <p:txBody>
          <a:bodyPr/>
          <a:lstStyle/>
          <a:p>
            <a:fld id="{C3F5E514-38EB-4262-A95F-03E9BD4E668F}" type="slidenum">
              <a:rPr lang="en-US" smtClean="0"/>
              <a:pPr/>
              <a:t>41</a:t>
            </a:fld>
            <a:endParaRPr lang="en-US"/>
          </a:p>
        </p:txBody>
      </p:sp>
      <p:sp>
        <p:nvSpPr>
          <p:cNvPr id="6" name="Footer Placeholder 3">
            <a:extLst>
              <a:ext uri="{FF2B5EF4-FFF2-40B4-BE49-F238E27FC236}">
                <a16:creationId xmlns:a16="http://schemas.microsoft.com/office/drawing/2014/main" id="{2C9DA9D8-E8E0-A956-D79E-5235AEF5A8DE}"/>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237518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7B06-BE62-4355-AC9D-B1BEE0793217}"/>
              </a:ext>
            </a:extLst>
          </p:cNvPr>
          <p:cNvSpPr>
            <a:spLocks noGrp="1"/>
          </p:cNvSpPr>
          <p:nvPr>
            <p:ph type="title"/>
          </p:nvPr>
        </p:nvSpPr>
        <p:spPr/>
        <p:txBody>
          <a:bodyPr>
            <a:normAutofit/>
          </a:bodyPr>
          <a:lstStyle/>
          <a:p>
            <a:r>
              <a:rPr lang="en-US" dirty="0"/>
              <a:t>Research &amp; Development in Support of SRF Design &amp; Ops</a:t>
            </a:r>
          </a:p>
        </p:txBody>
      </p:sp>
      <p:sp>
        <p:nvSpPr>
          <p:cNvPr id="3" name="Content Placeholder 2">
            <a:extLst>
              <a:ext uri="{FF2B5EF4-FFF2-40B4-BE49-F238E27FC236}">
                <a16:creationId xmlns:a16="http://schemas.microsoft.com/office/drawing/2014/main" id="{80C73BAC-26A6-43D2-A59B-D52F296C8BE0}"/>
              </a:ext>
            </a:extLst>
          </p:cNvPr>
          <p:cNvSpPr>
            <a:spLocks noGrp="1"/>
          </p:cNvSpPr>
          <p:nvPr>
            <p:ph idx="1"/>
          </p:nvPr>
        </p:nvSpPr>
        <p:spPr>
          <a:xfrm>
            <a:off x="457200" y="1188719"/>
            <a:ext cx="5812971" cy="4751309"/>
          </a:xfrm>
        </p:spPr>
        <p:txBody>
          <a:bodyPr>
            <a:normAutofit fontScale="92500" lnSpcReduction="10000"/>
          </a:bodyPr>
          <a:lstStyle/>
          <a:p>
            <a:r>
              <a:rPr lang="en-US" altLang="en-US" sz="2400" dirty="0"/>
              <a:t>Double Walled Isolator (DWI) Design – Modified BSCIII</a:t>
            </a:r>
          </a:p>
          <a:p>
            <a:r>
              <a:rPr lang="en-US" altLang="en-US" sz="2400" dirty="0"/>
              <a:t>Sample handling - Robotic and/or Remote Manipulation</a:t>
            </a:r>
          </a:p>
          <a:p>
            <a:r>
              <a:rPr lang="en-US" altLang="en-US" sz="2400" dirty="0"/>
              <a:t>Sample Tube and Subsample Isolation Containers for Analyses Outside SRF</a:t>
            </a:r>
          </a:p>
          <a:p>
            <a:r>
              <a:rPr lang="en-US" altLang="en-US" sz="2400" dirty="0"/>
              <a:t>High-Containment suit and infrastructural material contamination control testing</a:t>
            </a:r>
          </a:p>
          <a:p>
            <a:r>
              <a:rPr lang="en-US" altLang="en-US" sz="2400" dirty="0"/>
              <a:t>Quantify contamination loads of existing BSL-4 facilities</a:t>
            </a:r>
          </a:p>
          <a:p>
            <a:r>
              <a:rPr lang="en-US" altLang="en-US" sz="2400" dirty="0"/>
              <a:t>Instrument accommodations</a:t>
            </a:r>
          </a:p>
          <a:p>
            <a:r>
              <a:rPr lang="en-US" altLang="en-US" sz="2400" dirty="0"/>
              <a:t>Sample sterilization</a:t>
            </a:r>
          </a:p>
          <a:p>
            <a:r>
              <a:rPr lang="en-US" altLang="en-US" sz="2400" dirty="0"/>
              <a:t>Infrastructural cleaning and sterilization procedures</a:t>
            </a:r>
            <a:endParaRPr lang="en-US" dirty="0"/>
          </a:p>
        </p:txBody>
      </p:sp>
      <p:sp>
        <p:nvSpPr>
          <p:cNvPr id="5" name="Slide Number Placeholder 4">
            <a:extLst>
              <a:ext uri="{FF2B5EF4-FFF2-40B4-BE49-F238E27FC236}">
                <a16:creationId xmlns:a16="http://schemas.microsoft.com/office/drawing/2014/main" id="{E2058677-C181-45FC-B8F9-7261217D323C}"/>
              </a:ext>
            </a:extLst>
          </p:cNvPr>
          <p:cNvSpPr>
            <a:spLocks noGrp="1"/>
          </p:cNvSpPr>
          <p:nvPr>
            <p:ph type="sldNum" sz="quarter" idx="11"/>
          </p:nvPr>
        </p:nvSpPr>
        <p:spPr/>
        <p:txBody>
          <a:bodyPr/>
          <a:lstStyle/>
          <a:p>
            <a:fld id="{C3F5E514-38EB-4262-A95F-03E9BD4E668F}" type="slidenum">
              <a:rPr lang="en-US" smtClean="0"/>
              <a:pPr/>
              <a:t>42</a:t>
            </a:fld>
            <a:endParaRPr lang="en-US"/>
          </a:p>
        </p:txBody>
      </p:sp>
      <p:sp>
        <p:nvSpPr>
          <p:cNvPr id="13" name="TextBox 12">
            <a:extLst>
              <a:ext uri="{FF2B5EF4-FFF2-40B4-BE49-F238E27FC236}">
                <a16:creationId xmlns:a16="http://schemas.microsoft.com/office/drawing/2014/main" id="{D2F95E4E-E640-4EC9-81A3-F6203F958A17}"/>
              </a:ext>
            </a:extLst>
          </p:cNvPr>
          <p:cNvSpPr txBox="1"/>
          <p:nvPr/>
        </p:nvSpPr>
        <p:spPr>
          <a:xfrm>
            <a:off x="2566160" y="6029681"/>
            <a:ext cx="7209346" cy="369332"/>
          </a:xfrm>
          <a:prstGeom prst="rect">
            <a:avLst/>
          </a:prstGeom>
          <a:noFill/>
        </p:spPr>
        <p:txBody>
          <a:bodyPr wrap="none" rtlCol="0">
            <a:spAutoFit/>
          </a:bodyPr>
          <a:lstStyle/>
          <a:p>
            <a:r>
              <a:rPr lang="en-US" b="1" i="1" dirty="0">
                <a:solidFill>
                  <a:srgbClr val="FFFF00"/>
                </a:solidFill>
              </a:rPr>
              <a:t>Close collaboration between NASA/ESA’s Curation, Science, and PP Teams</a:t>
            </a:r>
          </a:p>
        </p:txBody>
      </p:sp>
      <p:pic>
        <p:nvPicPr>
          <p:cNvPr id="4" name="Picture 3" descr="A room with blue flooring and white people in protective suits&#10;&#10;Description automatically generated">
            <a:extLst>
              <a:ext uri="{FF2B5EF4-FFF2-40B4-BE49-F238E27FC236}">
                <a16:creationId xmlns:a16="http://schemas.microsoft.com/office/drawing/2014/main" id="{BA6690DF-6ADD-DAA2-134D-D29618F6A6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8479" t="34373" r="10233" b="20979"/>
          <a:stretch/>
        </p:blipFill>
        <p:spPr>
          <a:xfrm>
            <a:off x="6467299" y="1568715"/>
            <a:ext cx="5517974" cy="3977648"/>
          </a:xfrm>
          <a:prstGeom prst="rect">
            <a:avLst/>
          </a:prstGeom>
        </p:spPr>
      </p:pic>
      <p:sp>
        <p:nvSpPr>
          <p:cNvPr id="12" name="TextBox 11">
            <a:extLst>
              <a:ext uri="{FF2B5EF4-FFF2-40B4-BE49-F238E27FC236}">
                <a16:creationId xmlns:a16="http://schemas.microsoft.com/office/drawing/2014/main" id="{E33BF0A7-D221-2C2F-74A7-8BFA151FD039}"/>
              </a:ext>
            </a:extLst>
          </p:cNvPr>
          <p:cNvSpPr txBox="1"/>
          <p:nvPr/>
        </p:nvSpPr>
        <p:spPr>
          <a:xfrm>
            <a:off x="6422887" y="5546363"/>
            <a:ext cx="5312483" cy="276244"/>
          </a:xfrm>
          <a:prstGeom prst="rect">
            <a:avLst/>
          </a:prstGeom>
          <a:noFill/>
        </p:spPr>
        <p:txBody>
          <a:bodyPr wrap="square" rtlCol="0">
            <a:spAutoFit/>
          </a:bodyPr>
          <a:lstStyle/>
          <a:p>
            <a:pPr algn="l"/>
            <a:r>
              <a:rPr lang="en-GB" sz="1197" i="1" dirty="0">
                <a:solidFill>
                  <a:schemeClr val="bg2">
                    <a:lumMod val="20000"/>
                    <a:lumOff val="80000"/>
                  </a:schemeClr>
                </a:solidFill>
                <a:latin typeface="Arial" panose="020B0604020202020204" pitchFamily="34" charset="0"/>
                <a:ea typeface="MS PGothic" pitchFamily="34" charset="-128"/>
                <a:cs typeface="Arial" panose="020B0604020202020204" pitchFamily="34" charset="0"/>
              </a:rPr>
              <a:t>Rendering of the ESA Double-Walled Isolator, TJ Archi.  </a:t>
            </a:r>
          </a:p>
        </p:txBody>
      </p:sp>
      <p:sp>
        <p:nvSpPr>
          <p:cNvPr id="6" name="Footer Placeholder 3">
            <a:extLst>
              <a:ext uri="{FF2B5EF4-FFF2-40B4-BE49-F238E27FC236}">
                <a16:creationId xmlns:a16="http://schemas.microsoft.com/office/drawing/2014/main" id="{B8A9B475-6F19-6196-120F-177E3C2BCB91}"/>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2635210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45AB-6F32-4B04-81C6-A65DA072FC51}"/>
              </a:ext>
            </a:extLst>
          </p:cNvPr>
          <p:cNvSpPr>
            <a:spLocks noGrp="1"/>
          </p:cNvSpPr>
          <p:nvPr>
            <p:ph type="title"/>
          </p:nvPr>
        </p:nvSpPr>
        <p:spPr/>
        <p:txBody>
          <a:bodyPr/>
          <a:lstStyle/>
          <a:p>
            <a:r>
              <a:rPr lang="en-US" dirty="0"/>
              <a:t>Closing Highlights</a:t>
            </a:r>
          </a:p>
        </p:txBody>
      </p:sp>
      <p:sp>
        <p:nvSpPr>
          <p:cNvPr id="3" name="Content Placeholder 2">
            <a:extLst>
              <a:ext uri="{FF2B5EF4-FFF2-40B4-BE49-F238E27FC236}">
                <a16:creationId xmlns:a16="http://schemas.microsoft.com/office/drawing/2014/main" id="{45E2DD0A-2822-4BD5-8292-644FF9244E21}"/>
              </a:ext>
            </a:extLst>
          </p:cNvPr>
          <p:cNvSpPr>
            <a:spLocks noGrp="1"/>
          </p:cNvSpPr>
          <p:nvPr>
            <p:ph idx="1"/>
          </p:nvPr>
        </p:nvSpPr>
        <p:spPr/>
        <p:txBody>
          <a:bodyPr>
            <a:normAutofit/>
          </a:bodyPr>
          <a:lstStyle/>
          <a:p>
            <a:r>
              <a:rPr kumimoji="0" lang="en-US" sz="2800" b="0" i="0" u="none" strike="noStrike" kern="1200" cap="none" spc="0" normalizeH="0" baseline="0" noProof="0" dirty="0">
                <a:ln>
                  <a:noFill/>
                </a:ln>
                <a:effectLst/>
                <a:uLnTx/>
                <a:uFillTx/>
                <a:latin typeface="Calibri" panose="020F0502020204030204"/>
                <a:ea typeface="+mn-ea"/>
                <a:cs typeface="+mn-cs"/>
              </a:rPr>
              <a:t>Proper prioritization of the considerations will </a:t>
            </a:r>
            <a:r>
              <a:rPr lang="en-US" sz="2800" dirty="0">
                <a:latin typeface="Calibri" panose="020F0502020204030204"/>
              </a:rPr>
              <a:t>enable a highly capable, fully operational SRF by October 2033. </a:t>
            </a:r>
            <a:endParaRPr lang="en-US" altLang="en-US" dirty="0"/>
          </a:p>
          <a:p>
            <a:pPr lvl="3"/>
            <a:endParaRPr lang="en-US" dirty="0"/>
          </a:p>
          <a:p>
            <a:r>
              <a:rPr lang="en-US" dirty="0">
                <a:effectLst/>
                <a:ea typeface="Times New Roman" panose="02020603050405020304" pitchFamily="18" charset="0"/>
                <a:cs typeface="Calibri" panose="020F0502020204030204" pitchFamily="34" charset="0"/>
              </a:rPr>
              <a:t>NASA and ESA are taking a “safety first” approach to designing and engineering every step of Sample Receiving Project (SRP).</a:t>
            </a:r>
            <a:endParaRPr lang="en-US" dirty="0">
              <a:effectLst/>
              <a:ea typeface="Calibri" panose="020F0502020204030204" pitchFamily="34" charset="0"/>
              <a:cs typeface="Times New Roman" panose="02020603050405020304" pitchFamily="18" charset="0"/>
            </a:endParaRPr>
          </a:p>
          <a:p>
            <a:pPr lvl="1"/>
            <a:r>
              <a:rPr lang="en-US" dirty="0"/>
              <a:t>Complementary NASA/ESA SRF studies will inform site-specific design.</a:t>
            </a:r>
          </a:p>
          <a:p>
            <a:pPr lvl="1"/>
            <a:r>
              <a:rPr lang="en-US" dirty="0"/>
              <a:t>Conducting R&amp;D activities (e.g. DWI) to comply with Planetary Protection and Contamination Control objectives.</a:t>
            </a:r>
          </a:p>
          <a:p>
            <a:pPr lvl="3"/>
            <a:endParaRPr lang="en-US" dirty="0"/>
          </a:p>
          <a:p>
            <a:r>
              <a:rPr lang="en-US" dirty="0"/>
              <a:t>The nature of SRP planning requires effective communication across Agencies (national and international), Centers, the scientific community, and the general public.</a:t>
            </a:r>
          </a:p>
        </p:txBody>
      </p:sp>
      <p:sp>
        <p:nvSpPr>
          <p:cNvPr id="4" name="Slide Number Placeholder 3">
            <a:extLst>
              <a:ext uri="{FF2B5EF4-FFF2-40B4-BE49-F238E27FC236}">
                <a16:creationId xmlns:a16="http://schemas.microsoft.com/office/drawing/2014/main" id="{30AB8896-000E-435D-8A66-24CB1D573C2F}"/>
              </a:ext>
            </a:extLst>
          </p:cNvPr>
          <p:cNvSpPr>
            <a:spLocks noGrp="1"/>
          </p:cNvSpPr>
          <p:nvPr>
            <p:ph type="sldNum" sz="quarter" idx="11"/>
          </p:nvPr>
        </p:nvSpPr>
        <p:spPr/>
        <p:txBody>
          <a:bodyPr/>
          <a:lstStyle/>
          <a:p>
            <a:fld id="{C3F5E514-38EB-4262-A95F-03E9BD4E668F}" type="slidenum">
              <a:rPr lang="en-US" smtClean="0"/>
              <a:pPr/>
              <a:t>43</a:t>
            </a:fld>
            <a:endParaRPr lang="en-US"/>
          </a:p>
        </p:txBody>
      </p:sp>
      <p:sp>
        <p:nvSpPr>
          <p:cNvPr id="6" name="Footer Placeholder 3">
            <a:extLst>
              <a:ext uri="{FF2B5EF4-FFF2-40B4-BE49-F238E27FC236}">
                <a16:creationId xmlns:a16="http://schemas.microsoft.com/office/drawing/2014/main" id="{129DA19B-7447-2F56-AE18-0BCE7DF559C4}"/>
              </a:ext>
            </a:extLst>
          </p:cNvPr>
          <p:cNvSpPr txBox="1">
            <a:spLocks/>
          </p:cNvSpPr>
          <p:nvPr/>
        </p:nvSpPr>
        <p:spPr>
          <a:xfrm>
            <a:off x="3596640" y="6583680"/>
            <a:ext cx="4683835" cy="18288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i="1">
                <a:solidFill>
                  <a:schemeClr val="tx1">
                    <a:lumMod val="50000"/>
                  </a:schemeClr>
                </a:solidFill>
              </a:rPr>
              <a:t>This document has been reviewed and determined not to contain export-controlled data</a:t>
            </a:r>
            <a:endParaRPr lang="en-US" i="1" dirty="0">
              <a:solidFill>
                <a:schemeClr val="tx1">
                  <a:lumMod val="50000"/>
                </a:schemeClr>
              </a:solidFill>
            </a:endParaRPr>
          </a:p>
        </p:txBody>
      </p:sp>
    </p:spTree>
    <p:extLst>
      <p:ext uri="{BB962C8B-B14F-4D97-AF65-F5344CB8AC3E}">
        <p14:creationId xmlns:p14="http://schemas.microsoft.com/office/powerpoint/2010/main" val="1870117644"/>
      </p:ext>
    </p:extLst>
  </p:cSld>
  <p:clrMapOvr>
    <a:masterClrMapping/>
  </p:clrMapOvr>
</p:sld>
</file>

<file path=ppt/theme/theme1.xml><?xml version="1.0" encoding="utf-8"?>
<a:theme xmlns:a="http://schemas.openxmlformats.org/drawingml/2006/main" name="Dark_noWatermark_Theme">
  <a:themeElements>
    <a:clrScheme name="EISDcolors">
      <a:dk1>
        <a:sysClr val="windowText" lastClr="000000"/>
      </a:dk1>
      <a:lt1>
        <a:sysClr val="window" lastClr="FFFFFF"/>
      </a:lt1>
      <a:dk2>
        <a:srgbClr val="1E4B7D"/>
      </a:dk2>
      <a:lt2>
        <a:srgbClr val="C0C0C0"/>
      </a:lt2>
      <a:accent1>
        <a:srgbClr val="5082BE"/>
      </a:accent1>
      <a:accent2>
        <a:srgbClr val="BE0000"/>
      </a:accent2>
      <a:accent3>
        <a:srgbClr val="00AF50"/>
      </a:accent3>
      <a:accent4>
        <a:srgbClr val="8264A0"/>
      </a:accent4>
      <a:accent5>
        <a:srgbClr val="FFFF00"/>
      </a:accent5>
      <a:accent6>
        <a:srgbClr val="FA9646"/>
      </a:accent6>
      <a:hlink>
        <a:srgbClr val="0000FF"/>
      </a:hlink>
      <a:folHlink>
        <a:srgbClr val="82008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SD_Widescreen_Template" id="{D949F8F4-B2F9-45C5-B76A-5D437F3C9B6B}" vid="{FE82822C-40C5-4560-9748-C889C561FCAB}"/>
    </a:ext>
  </a:extLst>
</a:theme>
</file>

<file path=ppt/theme/theme2.xml><?xml version="1.0" encoding="utf-8"?>
<a:theme xmlns:a="http://schemas.openxmlformats.org/drawingml/2006/main" name="1_Light_noWatermark_Theme">
  <a:themeElements>
    <a:clrScheme name="EISDcolors">
      <a:dk1>
        <a:sysClr val="windowText" lastClr="000000"/>
      </a:dk1>
      <a:lt1>
        <a:sysClr val="window" lastClr="FFFFFF"/>
      </a:lt1>
      <a:dk2>
        <a:srgbClr val="1E4B7D"/>
      </a:dk2>
      <a:lt2>
        <a:srgbClr val="C0C0C0"/>
      </a:lt2>
      <a:accent1>
        <a:srgbClr val="5082BE"/>
      </a:accent1>
      <a:accent2>
        <a:srgbClr val="BE0000"/>
      </a:accent2>
      <a:accent3>
        <a:srgbClr val="00AF50"/>
      </a:accent3>
      <a:accent4>
        <a:srgbClr val="8264A0"/>
      </a:accent4>
      <a:accent5>
        <a:srgbClr val="FFFF00"/>
      </a:accent5>
      <a:accent6>
        <a:srgbClr val="FA9646"/>
      </a:accent6>
      <a:hlink>
        <a:srgbClr val="0000FF"/>
      </a:hlink>
      <a:folHlink>
        <a:srgbClr val="82008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SD_Widescreen_Template" id="{D949F8F4-B2F9-45C5-B76A-5D437F3C9B6B}" vid="{C7E66F77-3D7D-4127-A731-DBA3E1AE5CD8}"/>
    </a:ext>
  </a:extLst>
</a:theme>
</file>

<file path=ppt/theme/theme3.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C14C0AAB652648B661B301B1A9BE82" ma:contentTypeVersion="2" ma:contentTypeDescription="Create a new document." ma:contentTypeScope="" ma:versionID="4c6d305814c49f0413162212e4f8ad11">
  <xsd:schema xmlns:xsd="http://www.w3.org/2001/XMLSchema" xmlns:xs="http://www.w3.org/2001/XMLSchema" xmlns:p="http://schemas.microsoft.com/office/2006/metadata/properties" xmlns:ns2="d2d112f9-f1f1-4d3f-bf64-821241595fa9" targetNamespace="http://schemas.microsoft.com/office/2006/metadata/properties" ma:root="true" ma:fieldsID="cbe1d7b7fcc58de83584c1f9a46c8197" ns2:_="">
    <xsd:import namespace="d2d112f9-f1f1-4d3f-bf64-821241595fa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d112f9-f1f1-4d3f-bf64-821241595f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69E3C1-AFD4-4641-A8BF-C6F99EAEB5F4}">
  <ds:schemaRefs>
    <ds:schemaRef ds:uri="http://purl.org/dc/terms/"/>
    <ds:schemaRef ds:uri="http://schemas.microsoft.com/office/2006/metadata/properties"/>
    <ds:schemaRef ds:uri="http://purl.org/dc/dcmitype/"/>
    <ds:schemaRef ds:uri="d2d112f9-f1f1-4d3f-bf64-821241595fa9"/>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http://purl.org/dc/elements/1.1/"/>
  </ds:schemaRefs>
</ds:datastoreItem>
</file>

<file path=customXml/itemProps2.xml><?xml version="1.0" encoding="utf-8"?>
<ds:datastoreItem xmlns:ds="http://schemas.openxmlformats.org/officeDocument/2006/customXml" ds:itemID="{C5265302-1ED0-47A6-8F6D-182C7361B1BD}">
  <ds:schemaRefs>
    <ds:schemaRef ds:uri="http://schemas.microsoft.com/sharepoint/v3/contenttype/forms"/>
  </ds:schemaRefs>
</ds:datastoreItem>
</file>

<file path=customXml/itemProps3.xml><?xml version="1.0" encoding="utf-8"?>
<ds:datastoreItem xmlns:ds="http://schemas.openxmlformats.org/officeDocument/2006/customXml" ds:itemID="{DA3A29A5-E79A-4FCA-9432-4A035190E953}">
  <ds:schemaRefs>
    <ds:schemaRef ds:uri="d2d112f9-f1f1-4d3f-bf64-821241595fa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EISD_Widescreen_Template</Template>
  <TotalTime>50995</TotalTime>
  <Words>4344</Words>
  <Application>Microsoft Office PowerPoint</Application>
  <PresentationFormat>Widescreen</PresentationFormat>
  <Paragraphs>570</Paragraphs>
  <Slides>43</Slides>
  <Notes>7</Notes>
  <HiddenSlides>0</HiddenSlides>
  <MMClips>0</MMClips>
  <ScaleCrop>false</ScaleCrop>
  <HeadingPairs>
    <vt:vector size="8" baseType="variant">
      <vt:variant>
        <vt:lpstr>Fonts Used</vt:lpstr>
      </vt:variant>
      <vt:variant>
        <vt:i4>9</vt:i4>
      </vt:variant>
      <vt:variant>
        <vt:lpstr>Theme</vt:lpstr>
      </vt:variant>
      <vt:variant>
        <vt:i4>4</vt:i4>
      </vt:variant>
      <vt:variant>
        <vt:lpstr>Embedded OLE Servers</vt:lpstr>
      </vt:variant>
      <vt:variant>
        <vt:i4>2</vt:i4>
      </vt:variant>
      <vt:variant>
        <vt:lpstr>Slide Titles</vt:lpstr>
      </vt:variant>
      <vt:variant>
        <vt:i4>43</vt:i4>
      </vt:variant>
    </vt:vector>
  </HeadingPairs>
  <TitlesOfParts>
    <vt:vector size="58" baseType="lpstr">
      <vt:lpstr>Arial</vt:lpstr>
      <vt:lpstr>Calibri</vt:lpstr>
      <vt:lpstr>Calibri Light</vt:lpstr>
      <vt:lpstr>Garamond</vt:lpstr>
      <vt:lpstr>Gill Sans MT</vt:lpstr>
      <vt:lpstr>Helvetica Light</vt:lpstr>
      <vt:lpstr>Jacobs Chronos Light</vt:lpstr>
      <vt:lpstr>Times New Roman</vt:lpstr>
      <vt:lpstr>Wingdings</vt:lpstr>
      <vt:lpstr>Dark_noWatermark_Theme</vt:lpstr>
      <vt:lpstr>1_Light_noWatermark_Theme</vt:lpstr>
      <vt:lpstr>3_Blank Presentation</vt:lpstr>
      <vt:lpstr>1_Office Theme</vt:lpstr>
      <vt:lpstr>Image</vt:lpstr>
      <vt:lpstr>Drawing</vt:lpstr>
      <vt:lpstr>An Introduction to Mars Sample Return (MSR) and Curation</vt:lpstr>
      <vt:lpstr>High-level Overview</vt:lpstr>
      <vt:lpstr>Introduction</vt:lpstr>
      <vt:lpstr>Sample Receiving Project</vt:lpstr>
      <vt:lpstr>MSR SRF Capabilities and Priorities</vt:lpstr>
      <vt:lpstr>Foundational Information</vt:lpstr>
      <vt:lpstr>Foundational Information</vt:lpstr>
      <vt:lpstr>High-Containment Facility Implementation Strategies</vt:lpstr>
      <vt:lpstr>High-Containment Facility</vt:lpstr>
      <vt:lpstr>Foundational Information</vt:lpstr>
      <vt:lpstr>The Sample Safety Assessment Framework</vt:lpstr>
      <vt:lpstr>Pristine Facility Implementation Strategies</vt:lpstr>
      <vt:lpstr>Pristine Facility Implementation Strategies</vt:lpstr>
      <vt:lpstr>PowerPoint Presentation</vt:lpstr>
      <vt:lpstr>MSR SRF Capabilities and Priorities</vt:lpstr>
      <vt:lpstr>Highlight of Overarching Considerations for the SRF</vt:lpstr>
      <vt:lpstr>Apollo Lunar Receiving Lab</vt:lpstr>
      <vt:lpstr>Apollo Lunar Receiving Lab</vt:lpstr>
      <vt:lpstr>PowerPoint Presentation</vt:lpstr>
      <vt:lpstr>NASA Astromaterials Acquisition &amp; Curation Office</vt:lpstr>
      <vt:lpstr>Curation of Astromaterials is More than Storage</vt:lpstr>
      <vt:lpstr>JSC’s Astromaterials Acquisition &amp; Curation Office</vt:lpstr>
      <vt:lpstr>APOLLO SAMPLE COLLECTION (1969-1972)</vt:lpstr>
      <vt:lpstr>ANTARCTIC METEORITE COLLECTION (1977 - Present)</vt:lpstr>
      <vt:lpstr>GENESIS SOLAR WIND SAMPLES (2004)</vt:lpstr>
      <vt:lpstr>Genesis ISO 4 Laboratory NASA’s Cleanest Room Constructed 1999 </vt:lpstr>
      <vt:lpstr>Stardust Comet + Interstellar Grains (2006)</vt:lpstr>
      <vt:lpstr>OSIRIS-REx Sample Collection (2023)</vt:lpstr>
      <vt:lpstr>Mars Sample Return CK Collection (Genetic &amp; CC Data)</vt:lpstr>
      <vt:lpstr>MSR CAMPAIGN CK COLLECTION PLANNING</vt:lpstr>
      <vt:lpstr>Physical Security of the Samples</vt:lpstr>
      <vt:lpstr>Remote Storage Facility</vt:lpstr>
      <vt:lpstr>Analytical Capabilities</vt:lpstr>
      <vt:lpstr>Subdivision of Samples</vt:lpstr>
      <vt:lpstr>Sample Storage and Processing</vt:lpstr>
      <vt:lpstr>Curation Cleanroom Testing </vt:lpstr>
      <vt:lpstr>Curation Cleanroom Testing </vt:lpstr>
      <vt:lpstr>Curation Precision Cleaning of Gloveboxes, Tools, and Containers</vt:lpstr>
      <vt:lpstr>Cleanroom Consideration Summary</vt:lpstr>
      <vt:lpstr>Cleanroom Consideration Summary</vt:lpstr>
      <vt:lpstr>Curation Capabilities Summary</vt:lpstr>
      <vt:lpstr>Research &amp; Development in Support of SRF Design &amp; Ops</vt:lpstr>
      <vt:lpstr>Closing Highlights</vt:lpstr>
    </vt:vector>
  </TitlesOfParts>
  <Manager/>
  <Company>HPES ACES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Slide</dc:title>
  <dc:subject/>
  <dc:creator>Armstrong, Karen R. (JSC-XB1)[BOOZ ALLEN HAMILTON]</dc:creator>
  <cp:keywords/>
  <dc:description/>
  <cp:lastModifiedBy>Andrea Harrington</cp:lastModifiedBy>
  <cp:revision>293</cp:revision>
  <dcterms:created xsi:type="dcterms:W3CDTF">2020-07-06T18:06:03Z</dcterms:created>
  <dcterms:modified xsi:type="dcterms:W3CDTF">2024-11-01T18:13:29Z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Purpose">
    <vt:lpwstr>188;#Informational|60d934ef-6393-47a7-b9be-d97426c0767a</vt:lpwstr>
  </property>
  <property fmtid="{D5CDD505-2E9C-101B-9397-08002B2CF9AE}" pid="3" name="TaxKeyword">
    <vt:lpwstr/>
  </property>
  <property fmtid="{D5CDD505-2E9C-101B-9397-08002B2CF9AE}" pid="4" name="Functional">
    <vt:lpwstr>171;#Activity Reports|2365c403-7907-4a53-82d2-f48d0525b361;#63;#Training|1d62b121-6f24-4d45-9c1e-9b167a50b695;#55;#Travel|2f698c51-71f8-4949-a0dc-a58c29b6241f</vt:lpwstr>
  </property>
  <property fmtid="{D5CDD505-2E9C-101B-9397-08002B2CF9AE}" pid="5" name="ContentTypeId">
    <vt:lpwstr>0x010100A0C14C0AAB652648B661B301B1A9BE82</vt:lpwstr>
  </property>
  <property fmtid="{D5CDD505-2E9C-101B-9397-08002B2CF9AE}" pid="6" name="Location">
    <vt:lpwstr/>
  </property>
  <property fmtid="{D5CDD505-2E9C-101B-9397-08002B2CF9AE}" pid="7" name="Boards &amp; Meetings">
    <vt:lpwstr/>
  </property>
  <property fmtid="{D5CDD505-2E9C-101B-9397-08002B2CF9AE}" pid="8" name="TCSR">
    <vt:lpwstr/>
  </property>
  <property fmtid="{D5CDD505-2E9C-101B-9397-08002B2CF9AE}" pid="9" name="Job Title">
    <vt:lpwstr/>
  </property>
  <property fmtid="{D5CDD505-2E9C-101B-9397-08002B2CF9AE}" pid="10" name="_dlc_DocIdItemGuid">
    <vt:lpwstr>22d45779-f46b-4689-a6d9-28bd85558de2</vt:lpwstr>
  </property>
  <property fmtid="{D5CDD505-2E9C-101B-9397-08002B2CF9AE}" pid="11" name="FunctionalRole">
    <vt:lpwstr/>
  </property>
  <property fmtid="{D5CDD505-2E9C-101B-9397-08002B2CF9AE}" pid="12" name="Division">
    <vt:lpwstr/>
  </property>
</Properties>
</file>