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6" r:id="rId3"/>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69190-5750-E625-FFF2-39A44C405624}" name="Kinnard, Krista {she, her} (HQ-JA000)" initials="K(" userId="S::knkinnar@ndc.nasa.gov::b393ceb8-0a8d-428a-85ef-7ac55e6188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2D8"/>
    <a:srgbClr val="3C4485"/>
    <a:srgbClr val="C7C9D5"/>
    <a:srgbClr val="BD652A"/>
    <a:srgbClr val="E1AA1F"/>
    <a:srgbClr val="CDD2DE"/>
    <a:srgbClr val="F3F5FA"/>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C3518-22BA-478A-9B67-A150AC33A0B9}" v="5" dt="2024-12-02T17:47:51.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823"/>
        <p:guide orient="horz" pos="40"/>
        <p:guide pos="27370"/>
        <p:guide pos="29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Dulaney" userId="7e687e05-1c05-40b5-9163-0d5bd02ed5a2" providerId="ADAL" clId="{34AC3518-22BA-478A-9B67-A150AC33A0B9}"/>
    <pc:docChg chg="undo redo custSel modSld">
      <pc:chgData name="Jamie Dulaney" userId="7e687e05-1c05-40b5-9163-0d5bd02ed5a2" providerId="ADAL" clId="{34AC3518-22BA-478A-9B67-A150AC33A0B9}" dt="2024-12-02T17:47:51.781" v="461" actId="1036"/>
      <pc:docMkLst>
        <pc:docMk/>
      </pc:docMkLst>
      <pc:sldChg chg="addSp delSp modSp mod">
        <pc:chgData name="Jamie Dulaney" userId="7e687e05-1c05-40b5-9163-0d5bd02ed5a2" providerId="ADAL" clId="{34AC3518-22BA-478A-9B67-A150AC33A0B9}" dt="2024-12-02T17:47:51.781" v="461" actId="1036"/>
        <pc:sldMkLst>
          <pc:docMk/>
          <pc:sldMk cId="2133492705" sldId="256"/>
        </pc:sldMkLst>
        <pc:spChg chg="mod">
          <ac:chgData name="Jamie Dulaney" userId="7e687e05-1c05-40b5-9163-0d5bd02ed5a2" providerId="ADAL" clId="{34AC3518-22BA-478A-9B67-A150AC33A0B9}" dt="2024-12-02T17:17:16.577" v="212" actId="962"/>
          <ac:spMkLst>
            <pc:docMk/>
            <pc:sldMk cId="2133492705" sldId="256"/>
            <ac:spMk id="2" creationId="{8FC58B60-E433-C550-73AE-C14452EBED57}"/>
          </ac:spMkLst>
        </pc:spChg>
        <pc:spChg chg="del mod">
          <ac:chgData name="Jamie Dulaney" userId="7e687e05-1c05-40b5-9163-0d5bd02ed5a2" providerId="ADAL" clId="{34AC3518-22BA-478A-9B67-A150AC33A0B9}" dt="2024-12-02T17:43:08.689" v="438" actId="478"/>
          <ac:spMkLst>
            <pc:docMk/>
            <pc:sldMk cId="2133492705" sldId="256"/>
            <ac:spMk id="4" creationId="{1856055C-54E1-EEAA-9410-1AB1B17281C5}"/>
          </ac:spMkLst>
        </pc:spChg>
        <pc:spChg chg="add del mod">
          <ac:chgData name="Jamie Dulaney" userId="7e687e05-1c05-40b5-9163-0d5bd02ed5a2" providerId="ADAL" clId="{34AC3518-22BA-478A-9B67-A150AC33A0B9}" dt="2024-12-02T17:10:24.719" v="52" actId="478"/>
          <ac:spMkLst>
            <pc:docMk/>
            <pc:sldMk cId="2133492705" sldId="256"/>
            <ac:spMk id="5" creationId="{0A6E8E65-6188-FE5F-B01E-69BA0C25E3D2}"/>
          </ac:spMkLst>
        </pc:spChg>
        <pc:spChg chg="mod">
          <ac:chgData name="Jamie Dulaney" userId="7e687e05-1c05-40b5-9163-0d5bd02ed5a2" providerId="ADAL" clId="{34AC3518-22BA-478A-9B67-A150AC33A0B9}" dt="2024-12-02T17:45:10.481" v="450" actId="1076"/>
          <ac:spMkLst>
            <pc:docMk/>
            <pc:sldMk cId="2133492705" sldId="256"/>
            <ac:spMk id="6" creationId="{74348452-BF51-F2FE-D6C3-F7B264F21C5D}"/>
          </ac:spMkLst>
        </pc:spChg>
        <pc:spChg chg="add del mod">
          <ac:chgData name="Jamie Dulaney" userId="7e687e05-1c05-40b5-9163-0d5bd02ed5a2" providerId="ADAL" clId="{34AC3518-22BA-478A-9B67-A150AC33A0B9}" dt="2024-12-02T17:14:45.992" v="117" actId="478"/>
          <ac:spMkLst>
            <pc:docMk/>
            <pc:sldMk cId="2133492705" sldId="256"/>
            <ac:spMk id="8" creationId="{BC7CB5AE-3DCE-F255-243E-65F1E907768C}"/>
          </ac:spMkLst>
        </pc:spChg>
        <pc:spChg chg="add del mod">
          <ac:chgData name="Jamie Dulaney" userId="7e687e05-1c05-40b5-9163-0d5bd02ed5a2" providerId="ADAL" clId="{34AC3518-22BA-478A-9B67-A150AC33A0B9}" dt="2024-12-02T17:20:56.890" v="352" actId="478"/>
          <ac:spMkLst>
            <pc:docMk/>
            <pc:sldMk cId="2133492705" sldId="256"/>
            <ac:spMk id="10" creationId="{DD5529AC-22FB-B3D6-64AA-D9CC3F69DE2F}"/>
          </ac:spMkLst>
        </pc:spChg>
        <pc:spChg chg="add del mod">
          <ac:chgData name="Jamie Dulaney" userId="7e687e05-1c05-40b5-9163-0d5bd02ed5a2" providerId="ADAL" clId="{34AC3518-22BA-478A-9B67-A150AC33A0B9}" dt="2024-12-02T17:32:57.718" v="400" actId="478"/>
          <ac:spMkLst>
            <pc:docMk/>
            <pc:sldMk cId="2133492705" sldId="256"/>
            <ac:spMk id="12" creationId="{4D860608-A2A4-BAE3-01F7-30FF759C8C32}"/>
          </ac:spMkLst>
        </pc:spChg>
        <pc:spChg chg="ord">
          <ac:chgData name="Jamie Dulaney" userId="7e687e05-1c05-40b5-9163-0d5bd02ed5a2" providerId="ADAL" clId="{34AC3518-22BA-478A-9B67-A150AC33A0B9}" dt="2024-12-02T17:43:54.706" v="441" actId="13244"/>
          <ac:spMkLst>
            <pc:docMk/>
            <pc:sldMk cId="2133492705" sldId="256"/>
            <ac:spMk id="14" creationId="{BFE25402-74CE-0465-0049-5CC9506A737D}"/>
          </ac:spMkLst>
        </pc:spChg>
        <pc:spChg chg="mod ord">
          <ac:chgData name="Jamie Dulaney" userId="7e687e05-1c05-40b5-9163-0d5bd02ed5a2" providerId="ADAL" clId="{34AC3518-22BA-478A-9B67-A150AC33A0B9}" dt="2024-12-02T17:26:15.622" v="375" actId="20577"/>
          <ac:spMkLst>
            <pc:docMk/>
            <pc:sldMk cId="2133492705" sldId="256"/>
            <ac:spMk id="30" creationId="{211BC826-A4F7-E992-5A36-CCC9173B0427}"/>
          </ac:spMkLst>
        </pc:spChg>
        <pc:spChg chg="mod ord">
          <ac:chgData name="Jamie Dulaney" userId="7e687e05-1c05-40b5-9163-0d5bd02ed5a2" providerId="ADAL" clId="{34AC3518-22BA-478A-9B67-A150AC33A0B9}" dt="2024-12-02T17:47:51.781" v="461" actId="1036"/>
          <ac:spMkLst>
            <pc:docMk/>
            <pc:sldMk cId="2133492705" sldId="256"/>
            <ac:spMk id="36" creationId="{30D5F97E-C64E-58D7-1993-68EA099BE375}"/>
          </ac:spMkLst>
        </pc:spChg>
        <pc:spChg chg="del mod">
          <ac:chgData name="Jamie Dulaney" userId="7e687e05-1c05-40b5-9163-0d5bd02ed5a2" providerId="ADAL" clId="{34AC3518-22BA-478A-9B67-A150AC33A0B9}" dt="2024-12-02T17:11:01.633" v="57" actId="478"/>
          <ac:spMkLst>
            <pc:docMk/>
            <pc:sldMk cId="2133492705" sldId="256"/>
            <ac:spMk id="37" creationId="{8B5C0A81-DBDC-2253-9282-39AD165FD612}"/>
          </ac:spMkLst>
        </pc:spChg>
        <pc:spChg chg="mod ord">
          <ac:chgData name="Jamie Dulaney" userId="7e687e05-1c05-40b5-9163-0d5bd02ed5a2" providerId="ADAL" clId="{34AC3518-22BA-478A-9B67-A150AC33A0B9}" dt="2024-12-02T17:38:41.832" v="417" actId="13244"/>
          <ac:spMkLst>
            <pc:docMk/>
            <pc:sldMk cId="2133492705" sldId="256"/>
            <ac:spMk id="38" creationId="{0DED97D4-AF55-DEEA-8863-FC552348D362}"/>
          </ac:spMkLst>
        </pc:spChg>
        <pc:spChg chg="ord">
          <ac:chgData name="Jamie Dulaney" userId="7e687e05-1c05-40b5-9163-0d5bd02ed5a2" providerId="ADAL" clId="{34AC3518-22BA-478A-9B67-A150AC33A0B9}" dt="2024-12-02T17:38:52.905" v="418" actId="13244"/>
          <ac:spMkLst>
            <pc:docMk/>
            <pc:sldMk cId="2133492705" sldId="256"/>
            <ac:spMk id="39" creationId="{BEA01339-A927-6EDD-A49B-5EB99D634568}"/>
          </ac:spMkLst>
        </pc:spChg>
        <pc:spChg chg="mod ord">
          <ac:chgData name="Jamie Dulaney" userId="7e687e05-1c05-40b5-9163-0d5bd02ed5a2" providerId="ADAL" clId="{34AC3518-22BA-478A-9B67-A150AC33A0B9}" dt="2024-12-02T17:22:58.414" v="357" actId="13244"/>
          <ac:spMkLst>
            <pc:docMk/>
            <pc:sldMk cId="2133492705" sldId="256"/>
            <ac:spMk id="40" creationId="{7B7C66EE-1A0D-1517-3B14-5C39604F3ECC}"/>
          </ac:spMkLst>
        </pc:spChg>
        <pc:spChg chg="mod ord">
          <ac:chgData name="Jamie Dulaney" userId="7e687e05-1c05-40b5-9163-0d5bd02ed5a2" providerId="ADAL" clId="{34AC3518-22BA-478A-9B67-A150AC33A0B9}" dt="2024-12-02T17:32:35.560" v="397" actId="13244"/>
          <ac:spMkLst>
            <pc:docMk/>
            <pc:sldMk cId="2133492705" sldId="256"/>
            <ac:spMk id="51" creationId="{0FF639BE-C929-CE61-13B4-F37930DEB7CF}"/>
          </ac:spMkLst>
        </pc:spChg>
        <pc:spChg chg="mod ord">
          <ac:chgData name="Jamie Dulaney" userId="7e687e05-1c05-40b5-9163-0d5bd02ed5a2" providerId="ADAL" clId="{34AC3518-22BA-478A-9B67-A150AC33A0B9}" dt="2024-12-02T17:38:22.032" v="415" actId="13244"/>
          <ac:spMkLst>
            <pc:docMk/>
            <pc:sldMk cId="2133492705" sldId="256"/>
            <ac:spMk id="52" creationId="{B668B2D3-C080-C186-5947-A8DB3CBDF031}"/>
          </ac:spMkLst>
        </pc:spChg>
        <pc:spChg chg="mod ord">
          <ac:chgData name="Jamie Dulaney" userId="7e687e05-1c05-40b5-9163-0d5bd02ed5a2" providerId="ADAL" clId="{34AC3518-22BA-478A-9B67-A150AC33A0B9}" dt="2024-12-02T17:37:05.388" v="410" actId="13244"/>
          <ac:spMkLst>
            <pc:docMk/>
            <pc:sldMk cId="2133492705" sldId="256"/>
            <ac:spMk id="54" creationId="{DA1BB303-961D-B02E-ECFE-CD12DF0DE7E0}"/>
          </ac:spMkLst>
        </pc:spChg>
        <pc:spChg chg="del mod">
          <ac:chgData name="Jamie Dulaney" userId="7e687e05-1c05-40b5-9163-0d5bd02ed5a2" providerId="ADAL" clId="{34AC3518-22BA-478A-9B67-A150AC33A0B9}" dt="2024-12-02T17:32:55.107" v="399" actId="478"/>
          <ac:spMkLst>
            <pc:docMk/>
            <pc:sldMk cId="2133492705" sldId="256"/>
            <ac:spMk id="62" creationId="{7F980EA2-80F0-C7E0-E46B-9EC0564FB945}"/>
          </ac:spMkLst>
        </pc:spChg>
        <pc:spChg chg="mod ord">
          <ac:chgData name="Jamie Dulaney" userId="7e687e05-1c05-40b5-9163-0d5bd02ed5a2" providerId="ADAL" clId="{34AC3518-22BA-478A-9B67-A150AC33A0B9}" dt="2024-12-02T17:23:23.941" v="358" actId="13244"/>
          <ac:spMkLst>
            <pc:docMk/>
            <pc:sldMk cId="2133492705" sldId="256"/>
            <ac:spMk id="63" creationId="{CE140D82-1A87-E7AD-E85C-CEA1EB6B532C}"/>
          </ac:spMkLst>
        </pc:spChg>
        <pc:spChg chg="mod">
          <ac:chgData name="Jamie Dulaney" userId="7e687e05-1c05-40b5-9163-0d5bd02ed5a2" providerId="ADAL" clId="{34AC3518-22BA-478A-9B67-A150AC33A0B9}" dt="2024-12-02T17:27:16.224" v="377" actId="554"/>
          <ac:spMkLst>
            <pc:docMk/>
            <pc:sldMk cId="2133492705" sldId="256"/>
            <ac:spMk id="133" creationId="{5FA22B40-33AC-71B6-5A1A-33EDB332BFB9}"/>
          </ac:spMkLst>
        </pc:spChg>
        <pc:spChg chg="ord">
          <ac:chgData name="Jamie Dulaney" userId="7e687e05-1c05-40b5-9163-0d5bd02ed5a2" providerId="ADAL" clId="{34AC3518-22BA-478A-9B67-A150AC33A0B9}" dt="2024-12-02T17:44:03.124" v="442" actId="13244"/>
          <ac:spMkLst>
            <pc:docMk/>
            <pc:sldMk cId="2133492705" sldId="256"/>
            <ac:spMk id="134" creationId="{C90C323D-05A8-5D44-0088-787CACB390C5}"/>
          </ac:spMkLst>
        </pc:spChg>
        <pc:spChg chg="mod">
          <ac:chgData name="Jamie Dulaney" userId="7e687e05-1c05-40b5-9163-0d5bd02ed5a2" providerId="ADAL" clId="{34AC3518-22BA-478A-9B67-A150AC33A0B9}" dt="2024-12-02T17:45:54.021" v="453" actId="1037"/>
          <ac:spMkLst>
            <pc:docMk/>
            <pc:sldMk cId="2133492705" sldId="256"/>
            <ac:spMk id="136" creationId="{D42AFA9F-44F4-6CDB-06F3-1AC3DE356493}"/>
          </ac:spMkLst>
        </pc:spChg>
        <pc:spChg chg="mod">
          <ac:chgData name="Jamie Dulaney" userId="7e687e05-1c05-40b5-9163-0d5bd02ed5a2" providerId="ADAL" clId="{34AC3518-22BA-478A-9B67-A150AC33A0B9}" dt="2024-12-02T17:08:57.721" v="31" actId="962"/>
          <ac:spMkLst>
            <pc:docMk/>
            <pc:sldMk cId="2133492705" sldId="256"/>
            <ac:spMk id="137" creationId="{8898C915-3881-E468-441F-E681B1240A55}"/>
          </ac:spMkLst>
        </pc:spChg>
        <pc:spChg chg="mod ord">
          <ac:chgData name="Jamie Dulaney" userId="7e687e05-1c05-40b5-9163-0d5bd02ed5a2" providerId="ADAL" clId="{34AC3518-22BA-478A-9B67-A150AC33A0B9}" dt="2024-12-02T17:42:40.232" v="434" actId="13244"/>
          <ac:spMkLst>
            <pc:docMk/>
            <pc:sldMk cId="2133492705" sldId="256"/>
            <ac:spMk id="138" creationId="{FC47EE70-94B0-D693-B8C6-7DEA2F74A504}"/>
          </ac:spMkLst>
        </pc:spChg>
        <pc:spChg chg="ord">
          <ac:chgData name="Jamie Dulaney" userId="7e687e05-1c05-40b5-9163-0d5bd02ed5a2" providerId="ADAL" clId="{34AC3518-22BA-478A-9B67-A150AC33A0B9}" dt="2024-12-02T17:34:36.933" v="406" actId="13244"/>
          <ac:spMkLst>
            <pc:docMk/>
            <pc:sldMk cId="2133492705" sldId="256"/>
            <ac:spMk id="141" creationId="{CA3AA2D6-A5AD-BB0A-F087-2595AEADF69F}"/>
          </ac:spMkLst>
        </pc:spChg>
        <pc:spChg chg="mod">
          <ac:chgData name="Jamie Dulaney" userId="7e687e05-1c05-40b5-9163-0d5bd02ed5a2" providerId="ADAL" clId="{34AC3518-22BA-478A-9B67-A150AC33A0B9}" dt="2024-12-02T17:44:25.687" v="445" actId="962"/>
          <ac:spMkLst>
            <pc:docMk/>
            <pc:sldMk cId="2133492705" sldId="256"/>
            <ac:spMk id="146" creationId="{5948FFC4-F7A5-D34E-A2EF-5FA68504B6DB}"/>
          </ac:spMkLst>
        </pc:spChg>
        <pc:spChg chg="mod">
          <ac:chgData name="Jamie Dulaney" userId="7e687e05-1c05-40b5-9163-0d5bd02ed5a2" providerId="ADAL" clId="{34AC3518-22BA-478A-9B67-A150AC33A0B9}" dt="2024-12-02T17:27:16.224" v="377" actId="554"/>
          <ac:spMkLst>
            <pc:docMk/>
            <pc:sldMk cId="2133492705" sldId="256"/>
            <ac:spMk id="153" creationId="{D4B2F04B-665F-DE26-9C93-EDBDFFE91C1C}"/>
          </ac:spMkLst>
        </pc:spChg>
        <pc:spChg chg="mod ord">
          <ac:chgData name="Jamie Dulaney" userId="7e687e05-1c05-40b5-9163-0d5bd02ed5a2" providerId="ADAL" clId="{34AC3518-22BA-478A-9B67-A150AC33A0B9}" dt="2024-12-02T17:44:16.490" v="443" actId="13244"/>
          <ac:spMkLst>
            <pc:docMk/>
            <pc:sldMk cId="2133492705" sldId="256"/>
            <ac:spMk id="156" creationId="{0C951EF7-9146-E661-00E2-380A334F539A}"/>
          </ac:spMkLst>
        </pc:spChg>
        <pc:spChg chg="mod ord">
          <ac:chgData name="Jamie Dulaney" userId="7e687e05-1c05-40b5-9163-0d5bd02ed5a2" providerId="ADAL" clId="{34AC3518-22BA-478A-9B67-A150AC33A0B9}" dt="2024-12-02T17:33:23.532" v="401" actId="13244"/>
          <ac:spMkLst>
            <pc:docMk/>
            <pc:sldMk cId="2133492705" sldId="256"/>
            <ac:spMk id="157" creationId="{E9ADE02D-B1A4-E539-0209-2DE51B554E04}"/>
          </ac:spMkLst>
        </pc:spChg>
        <pc:spChg chg="mod ord">
          <ac:chgData name="Jamie Dulaney" userId="7e687e05-1c05-40b5-9163-0d5bd02ed5a2" providerId="ADAL" clId="{34AC3518-22BA-478A-9B67-A150AC33A0B9}" dt="2024-12-02T17:45:17.139" v="451" actId="1076"/>
          <ac:spMkLst>
            <pc:docMk/>
            <pc:sldMk cId="2133492705" sldId="256"/>
            <ac:spMk id="158" creationId="{B1FAFA1A-B31E-C33D-A1AF-9CFC2458F4EC}"/>
          </ac:spMkLst>
        </pc:spChg>
        <pc:spChg chg="mod ord">
          <ac:chgData name="Jamie Dulaney" userId="7e687e05-1c05-40b5-9163-0d5bd02ed5a2" providerId="ADAL" clId="{34AC3518-22BA-478A-9B67-A150AC33A0B9}" dt="2024-12-02T17:45:26.470" v="452" actId="1076"/>
          <ac:spMkLst>
            <pc:docMk/>
            <pc:sldMk cId="2133492705" sldId="256"/>
            <ac:spMk id="159" creationId="{E6B6F9B5-363F-D276-58DA-98CEF5CB1453}"/>
          </ac:spMkLst>
        </pc:spChg>
        <pc:spChg chg="ord">
          <ac:chgData name="Jamie Dulaney" userId="7e687e05-1c05-40b5-9163-0d5bd02ed5a2" providerId="ADAL" clId="{34AC3518-22BA-478A-9B67-A150AC33A0B9}" dt="2024-12-02T17:44:36.645" v="446" actId="13244"/>
          <ac:spMkLst>
            <pc:docMk/>
            <pc:sldMk cId="2133492705" sldId="256"/>
            <ac:spMk id="163" creationId="{5EAB7447-4AB6-6BAE-4450-394AA68A5CB2}"/>
          </ac:spMkLst>
        </pc:spChg>
        <pc:spChg chg="ord">
          <ac:chgData name="Jamie Dulaney" userId="7e687e05-1c05-40b5-9163-0d5bd02ed5a2" providerId="ADAL" clId="{34AC3518-22BA-478A-9B67-A150AC33A0B9}" dt="2024-12-02T17:44:46.717" v="449" actId="13244"/>
          <ac:spMkLst>
            <pc:docMk/>
            <pc:sldMk cId="2133492705" sldId="256"/>
            <ac:spMk id="165" creationId="{ACD58788-9D8B-E51A-76E9-963639E1D196}"/>
          </ac:spMkLst>
        </pc:spChg>
        <pc:spChg chg="del mod">
          <ac:chgData name="Jamie Dulaney" userId="7e687e05-1c05-40b5-9163-0d5bd02ed5a2" providerId="ADAL" clId="{34AC3518-22BA-478A-9B67-A150AC33A0B9}" dt="2024-12-02T17:14:36.842" v="115" actId="478"/>
          <ac:spMkLst>
            <pc:docMk/>
            <pc:sldMk cId="2133492705" sldId="256"/>
            <ac:spMk id="168" creationId="{00000000-0000-0000-0000-000000000000}"/>
          </ac:spMkLst>
        </pc:spChg>
        <pc:spChg chg="add del mod ord">
          <ac:chgData name="Jamie Dulaney" userId="7e687e05-1c05-40b5-9163-0d5bd02ed5a2" providerId="ADAL" clId="{34AC3518-22BA-478A-9B67-A150AC33A0B9}" dt="2024-12-02T17:37:59.891" v="413" actId="13244"/>
          <ac:spMkLst>
            <pc:docMk/>
            <pc:sldMk cId="2133492705" sldId="256"/>
            <ac:spMk id="171" creationId="{00000000-0000-0000-0000-000000000000}"/>
          </ac:spMkLst>
        </pc:spChg>
        <pc:spChg chg="ord">
          <ac:chgData name="Jamie Dulaney" userId="7e687e05-1c05-40b5-9163-0d5bd02ed5a2" providerId="ADAL" clId="{34AC3518-22BA-478A-9B67-A150AC33A0B9}" dt="2024-12-02T17:22:43.299" v="355" actId="13244"/>
          <ac:spMkLst>
            <pc:docMk/>
            <pc:sldMk cId="2133492705" sldId="256"/>
            <ac:spMk id="172" creationId="{00000000-0000-0000-0000-000000000000}"/>
          </ac:spMkLst>
        </pc:spChg>
        <pc:spChg chg="del mod">
          <ac:chgData name="Jamie Dulaney" userId="7e687e05-1c05-40b5-9163-0d5bd02ed5a2" providerId="ADAL" clId="{34AC3518-22BA-478A-9B67-A150AC33A0B9}" dt="2024-12-02T17:32:51.633" v="398" actId="478"/>
          <ac:spMkLst>
            <pc:docMk/>
            <pc:sldMk cId="2133492705" sldId="256"/>
            <ac:spMk id="256" creationId="{00000000-0000-0000-0000-000000000000}"/>
          </ac:spMkLst>
        </pc:spChg>
        <pc:spChg chg="del mod">
          <ac:chgData name="Jamie Dulaney" userId="7e687e05-1c05-40b5-9163-0d5bd02ed5a2" providerId="ADAL" clId="{34AC3518-22BA-478A-9B67-A150AC33A0B9}" dt="2024-12-02T17:20:52.056" v="350" actId="478"/>
          <ac:spMkLst>
            <pc:docMk/>
            <pc:sldMk cId="2133492705" sldId="256"/>
            <ac:spMk id="262" creationId="{00000000-0000-0000-0000-000000000000}"/>
          </ac:spMkLst>
        </pc:spChg>
        <pc:spChg chg="ord">
          <ac:chgData name="Jamie Dulaney" userId="7e687e05-1c05-40b5-9163-0d5bd02ed5a2" providerId="ADAL" clId="{34AC3518-22BA-478A-9B67-A150AC33A0B9}" dt="2024-12-02T17:38:10.655" v="414" actId="13244"/>
          <ac:spMkLst>
            <pc:docMk/>
            <pc:sldMk cId="2133492705" sldId="256"/>
            <ac:spMk id="263" creationId="{00000000-0000-0000-0000-000000000000}"/>
          </ac:spMkLst>
        </pc:spChg>
        <pc:spChg chg="ord">
          <ac:chgData name="Jamie Dulaney" userId="7e687e05-1c05-40b5-9163-0d5bd02ed5a2" providerId="ADAL" clId="{34AC3518-22BA-478A-9B67-A150AC33A0B9}" dt="2024-12-02T17:39:29.358" v="424" actId="13244"/>
          <ac:spMkLst>
            <pc:docMk/>
            <pc:sldMk cId="2133492705" sldId="256"/>
            <ac:spMk id="300" creationId="{00000000-0000-0000-0000-000000000000}"/>
          </ac:spMkLst>
        </pc:spChg>
        <pc:spChg chg="ord">
          <ac:chgData name="Jamie Dulaney" userId="7e687e05-1c05-40b5-9163-0d5bd02ed5a2" providerId="ADAL" clId="{34AC3518-22BA-478A-9B67-A150AC33A0B9}" dt="2024-12-02T17:46:29.349" v="456" actId="13244"/>
          <ac:spMkLst>
            <pc:docMk/>
            <pc:sldMk cId="2133492705" sldId="256"/>
            <ac:spMk id="302" creationId="{00000000-0000-0000-0000-000000000000}"/>
          </ac:spMkLst>
        </pc:spChg>
        <pc:spChg chg="mod ord">
          <ac:chgData name="Jamie Dulaney" userId="7e687e05-1c05-40b5-9163-0d5bd02ed5a2" providerId="ADAL" clId="{34AC3518-22BA-478A-9B67-A150AC33A0B9}" dt="2024-12-02T17:39:40.737" v="426" actId="13244"/>
          <ac:spMkLst>
            <pc:docMk/>
            <pc:sldMk cId="2133492705" sldId="256"/>
            <ac:spMk id="1051" creationId="{2F75FA3F-3912-BB88-A450-5D7292D0BA40}"/>
          </ac:spMkLst>
        </pc:spChg>
        <pc:picChg chg="mod ord">
          <ac:chgData name="Jamie Dulaney" userId="7e687e05-1c05-40b5-9163-0d5bd02ed5a2" providerId="ADAL" clId="{34AC3518-22BA-478A-9B67-A150AC33A0B9}" dt="2024-12-02T17:31:52.311" v="395" actId="13244"/>
          <ac:picMkLst>
            <pc:docMk/>
            <pc:sldMk cId="2133492705" sldId="256"/>
            <ac:picMk id="42" creationId="{6309EBF8-CD4D-F973-09BC-AD4662B60D80}"/>
          </ac:picMkLst>
        </pc:picChg>
        <pc:picChg chg="mod ord">
          <ac:chgData name="Jamie Dulaney" userId="7e687e05-1c05-40b5-9163-0d5bd02ed5a2" providerId="ADAL" clId="{34AC3518-22BA-478A-9B67-A150AC33A0B9}" dt="2024-12-02T17:42:58.234" v="436" actId="1076"/>
          <ac:picMkLst>
            <pc:docMk/>
            <pc:sldMk cId="2133492705" sldId="256"/>
            <ac:picMk id="46" creationId="{3FDA59CF-73E0-804F-161C-16D8DEBF8709}"/>
          </ac:picMkLst>
        </pc:picChg>
        <pc:picChg chg="mod ord">
          <ac:chgData name="Jamie Dulaney" userId="7e687e05-1c05-40b5-9163-0d5bd02ed5a2" providerId="ADAL" clId="{34AC3518-22BA-478A-9B67-A150AC33A0B9}" dt="2024-12-02T17:41:33.536" v="432" actId="962"/>
          <ac:picMkLst>
            <pc:docMk/>
            <pc:sldMk cId="2133492705" sldId="256"/>
            <ac:picMk id="47" creationId="{89AB5973-9DA5-D626-078E-18FD661ABE50}"/>
          </ac:picMkLst>
        </pc:picChg>
        <pc:picChg chg="mod ord">
          <ac:chgData name="Jamie Dulaney" userId="7e687e05-1c05-40b5-9163-0d5bd02ed5a2" providerId="ADAL" clId="{34AC3518-22BA-478A-9B67-A150AC33A0B9}" dt="2024-12-02T17:43:30.009" v="439" actId="962"/>
          <ac:picMkLst>
            <pc:docMk/>
            <pc:sldMk cId="2133492705" sldId="256"/>
            <ac:picMk id="48" creationId="{64CF84DD-6605-8831-0A21-5A97B82B0178}"/>
          </ac:picMkLst>
        </pc:picChg>
        <pc:picChg chg="mod ord">
          <ac:chgData name="Jamie Dulaney" userId="7e687e05-1c05-40b5-9163-0d5bd02ed5a2" providerId="ADAL" clId="{34AC3518-22BA-478A-9B67-A150AC33A0B9}" dt="2024-12-02T17:43:43.564" v="440" actId="13244"/>
          <ac:picMkLst>
            <pc:docMk/>
            <pc:sldMk cId="2133492705" sldId="256"/>
            <ac:picMk id="132" creationId="{F805ACDD-49E6-7E5A-F506-368E525EBB57}"/>
          </ac:picMkLst>
        </pc:picChg>
        <pc:picChg chg="mod">
          <ac:chgData name="Jamie Dulaney" userId="7e687e05-1c05-40b5-9163-0d5bd02ed5a2" providerId="ADAL" clId="{34AC3518-22BA-478A-9B67-A150AC33A0B9}" dt="2024-12-02T17:47:24.786" v="458" actId="1035"/>
          <ac:picMkLst>
            <pc:docMk/>
            <pc:sldMk cId="2133492705" sldId="256"/>
            <ac:picMk id="135" creationId="{3065832C-A143-A65D-F510-BDA1E385B7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12/2/2024</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32903515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600056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135" name="Picture 134" descr="Blue sky with white fluffy clouds">
            <a:extLst>
              <a:ext uri="{FF2B5EF4-FFF2-40B4-BE49-F238E27FC236}">
                <a16:creationId xmlns:a16="http://schemas.microsoft.com/office/drawing/2014/main" id="{3065832C-A143-A65D-F510-BDA1E385B7B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9118" b="67420"/>
          <a:stretch/>
        </p:blipFill>
        <p:spPr>
          <a:xfrm>
            <a:off x="0" y="2673"/>
            <a:ext cx="43922657" cy="5864465"/>
          </a:xfrm>
          <a:prstGeom prst="rect">
            <a:avLst/>
          </a:prstGeom>
        </p:spPr>
      </p:pic>
      <p:sp>
        <p:nvSpPr>
          <p:cNvPr id="137" name="Rectangle: Rounded Corners 136">
            <a:extLst>
              <a:ext uri="{FF2B5EF4-FFF2-40B4-BE49-F238E27FC236}">
                <a16:creationId xmlns:a16="http://schemas.microsoft.com/office/drawing/2014/main" id="{8898C915-3881-E468-441F-E681B1240A55}"/>
              </a:ext>
              <a:ext uri="{C183D7F6-B498-43B3-948B-1728B52AA6E4}">
                <adec:decorative xmlns:adec="http://schemas.microsoft.com/office/drawing/2017/decorative" val="1"/>
              </a:ext>
            </a:extLst>
          </p:cNvPr>
          <p:cNvSpPr/>
          <p:nvPr/>
        </p:nvSpPr>
        <p:spPr>
          <a:xfrm>
            <a:off x="4506324" y="119109"/>
            <a:ext cx="34094419" cy="1813194"/>
          </a:xfrm>
          <a:prstGeom prst="roundRect">
            <a:avLst/>
          </a:prstGeom>
          <a:gradFill flip="none" rotWithShape="1">
            <a:gsLst>
              <a:gs pos="100000">
                <a:schemeClr val="bg1">
                  <a:alpha val="53000"/>
                </a:schemeClr>
              </a:gs>
              <a:gs pos="12000">
                <a:schemeClr val="bg1"/>
              </a:gs>
              <a:gs pos="100000">
                <a:schemeClr val="bg1"/>
              </a:gs>
            </a:gsLst>
            <a:path path="circle">
              <a:fillToRect l="50000" t="130000" r="50000" b="-3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Rounded Corners 1050">
            <a:extLst>
              <a:ext uri="{FF2B5EF4-FFF2-40B4-BE49-F238E27FC236}">
                <a16:creationId xmlns:a16="http://schemas.microsoft.com/office/drawing/2014/main" id="{2F75FA3F-3912-BB88-A450-5D7292D0BA40}"/>
              </a:ext>
              <a:ext uri="{C183D7F6-B498-43B3-948B-1728B52AA6E4}">
                <adec:decorative xmlns:adec="http://schemas.microsoft.com/office/drawing/2017/decorative" val="1"/>
              </a:ext>
            </a:extLst>
          </p:cNvPr>
          <p:cNvSpPr/>
          <p:nvPr/>
        </p:nvSpPr>
        <p:spPr>
          <a:xfrm>
            <a:off x="13429802" y="656538"/>
            <a:ext cx="17583171" cy="2841405"/>
          </a:xfrm>
          <a:prstGeom prst="roundRect">
            <a:avLst/>
          </a:prstGeom>
          <a:gradFill flip="none" rotWithShape="1">
            <a:gsLst>
              <a:gs pos="100000">
                <a:schemeClr val="bg1">
                  <a:alpha val="53000"/>
                </a:schemeClr>
              </a:gs>
              <a:gs pos="12000">
                <a:schemeClr val="bg1"/>
              </a:gs>
              <a:gs pos="100000">
                <a:schemeClr val="bg1"/>
              </a:gs>
            </a:gsLst>
            <a:path path="circle">
              <a:fillToRect l="50000" t="130000" r="50000" b="-3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 Placeholder 301"/>
          <p:cNvSpPr>
            <a:spLocks noGrp="1"/>
          </p:cNvSpPr>
          <p:nvPr>
            <p:ph type="body" sz="quarter" idx="196"/>
          </p:nvPr>
        </p:nvSpPr>
        <p:spPr>
          <a:xfrm>
            <a:off x="3615258" y="442755"/>
            <a:ext cx="37212258" cy="2955077"/>
          </a:xfrm>
          <a:noFill/>
          <a:effectLst>
            <a:softEdge rad="114300"/>
          </a:effectLst>
        </p:spPr>
        <p:txBody>
          <a:bodyPr>
            <a:noAutofit/>
          </a:bodyPr>
          <a:lstStyle/>
          <a:p>
            <a:r>
              <a:rPr lang="en-US" i="0">
                <a:solidFill>
                  <a:srgbClr val="1D1C1D"/>
                </a:solidFill>
                <a:effectLst/>
                <a:latin typeface="Century Gothic" panose="020B0502020202020204" pitchFamily="34" charset="0"/>
              </a:rPr>
              <a:t>Atlas: Navigating NASA’s Knowledge Universe with AI-Powered Natural Language Queries</a:t>
            </a:r>
          </a:p>
          <a:p>
            <a:pPr algn="l"/>
            <a:br>
              <a:rPr lang="en-US" sz="6000" i="0">
                <a:solidFill>
                  <a:srgbClr val="1D1C1D"/>
                </a:solidFill>
                <a:effectLst/>
                <a:latin typeface="Century Gothic" panose="020B0502020202020204" pitchFamily="34" charset="0"/>
              </a:rPr>
            </a:br>
            <a:endParaRPr lang="en-US" sz="6000" i="0">
              <a:solidFill>
                <a:srgbClr val="1D1C1D"/>
              </a:solidFill>
              <a:effectLst/>
              <a:latin typeface="Century Gothic" panose="020B0502020202020204" pitchFamily="34" charset="0"/>
            </a:endParaRPr>
          </a:p>
        </p:txBody>
      </p:sp>
      <p:sp>
        <p:nvSpPr>
          <p:cNvPr id="300" name="Text Placeholder 299"/>
          <p:cNvSpPr>
            <a:spLocks noGrp="1"/>
          </p:cNvSpPr>
          <p:nvPr>
            <p:ph type="body" sz="quarter" idx="161"/>
          </p:nvPr>
        </p:nvSpPr>
        <p:spPr>
          <a:xfrm>
            <a:off x="5225143" y="1530391"/>
            <a:ext cx="33440914" cy="963989"/>
          </a:xfrm>
        </p:spPr>
        <p:txBody>
          <a:bodyPr/>
          <a:lstStyle/>
          <a:p>
            <a:r>
              <a:rPr lang="en-US" b="1">
                <a:solidFill>
                  <a:schemeClr val="tx1"/>
                </a:solidFill>
              </a:rPr>
              <a:t>Jason Gilman</a:t>
            </a:r>
            <a:r>
              <a:rPr lang="en-US" b="1" baseline="30000">
                <a:solidFill>
                  <a:schemeClr val="tx1"/>
                </a:solidFill>
              </a:rPr>
              <a:t>1</a:t>
            </a:r>
            <a:r>
              <a:rPr lang="en-US" b="1">
                <a:solidFill>
                  <a:schemeClr val="tx1"/>
                </a:solidFill>
              </a:rPr>
              <a:t>, Andrew Pawloski</a:t>
            </a:r>
            <a:r>
              <a:rPr lang="en-US" b="1" baseline="30000">
                <a:solidFill>
                  <a:schemeClr val="tx1"/>
                </a:solidFill>
              </a:rPr>
              <a:t>1</a:t>
            </a:r>
            <a:r>
              <a:rPr lang="en-US" b="1">
                <a:solidFill>
                  <a:schemeClr val="tx1"/>
                </a:solidFill>
              </a:rPr>
              <a:t>, Joseph Foster</a:t>
            </a:r>
            <a:r>
              <a:rPr lang="en-US" b="1" baseline="30000">
                <a:solidFill>
                  <a:schemeClr val="tx1"/>
                </a:solidFill>
              </a:rPr>
              <a:t>2</a:t>
            </a:r>
            <a:endParaRPr lang="en-US" b="1">
              <a:solidFill>
                <a:schemeClr val="tx1"/>
              </a:solidFill>
            </a:endParaRPr>
          </a:p>
        </p:txBody>
      </p:sp>
      <p:sp>
        <p:nvSpPr>
          <p:cNvPr id="14" name="Text Placeholder 13">
            <a:extLst>
              <a:ext uri="{FF2B5EF4-FFF2-40B4-BE49-F238E27FC236}">
                <a16:creationId xmlns:a16="http://schemas.microsoft.com/office/drawing/2014/main" id="{BFE25402-74CE-0465-0049-5CC9506A737D}"/>
              </a:ext>
            </a:extLst>
          </p:cNvPr>
          <p:cNvSpPr>
            <a:spLocks noGrp="1"/>
          </p:cNvSpPr>
          <p:nvPr>
            <p:ph type="body" sz="quarter" idx="195"/>
          </p:nvPr>
        </p:nvSpPr>
        <p:spPr/>
        <p:txBody>
          <a:bodyPr>
            <a:normAutofit lnSpcReduction="10000"/>
          </a:bodyPr>
          <a:lstStyle/>
          <a:p>
            <a:r>
              <a:rPr lang="en-US" baseline="30000"/>
              <a:t>1</a:t>
            </a:r>
            <a:r>
              <a:rPr lang="en-US"/>
              <a:t>Element 84, </a:t>
            </a:r>
            <a:r>
              <a:rPr lang="en-US" baseline="30000"/>
              <a:t>2</a:t>
            </a:r>
            <a:r>
              <a:rPr lang="en-US"/>
              <a:t>NASA Goddard Space Flight Center</a:t>
            </a:r>
          </a:p>
        </p:txBody>
      </p:sp>
      <p:sp>
        <p:nvSpPr>
          <p:cNvPr id="136" name="Rectangle 135">
            <a:extLst>
              <a:ext uri="{FF2B5EF4-FFF2-40B4-BE49-F238E27FC236}">
                <a16:creationId xmlns:a16="http://schemas.microsoft.com/office/drawing/2014/main" id="{D42AFA9F-44F4-6CDB-06F3-1AC3DE356493}"/>
              </a:ext>
              <a:ext uri="{C183D7F6-B498-43B3-948B-1728B52AA6E4}">
                <adec:decorative xmlns:adec="http://schemas.microsoft.com/office/drawing/2017/decorative" val="1"/>
              </a:ext>
            </a:extLst>
          </p:cNvPr>
          <p:cNvSpPr/>
          <p:nvPr/>
        </p:nvSpPr>
        <p:spPr>
          <a:xfrm>
            <a:off x="-24063" y="3689873"/>
            <a:ext cx="43922657" cy="5420180"/>
          </a:xfrm>
          <a:prstGeom prst="rect">
            <a:avLst/>
          </a:prstGeom>
          <a:gradFill flip="none" rotWithShape="1">
            <a:gsLst>
              <a:gs pos="0">
                <a:schemeClr val="accent1">
                  <a:lumMod val="5000"/>
                  <a:lumOff val="95000"/>
                  <a:alpha val="0"/>
                </a:schemeClr>
              </a:gs>
              <a:gs pos="27000">
                <a:schemeClr val="bg1"/>
              </a:gs>
              <a:gs pos="38000">
                <a:schemeClr val="bg1"/>
              </a:gs>
              <a:gs pos="3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NASA logo">
            <a:extLst>
              <a:ext uri="{FF2B5EF4-FFF2-40B4-BE49-F238E27FC236}">
                <a16:creationId xmlns:a16="http://schemas.microsoft.com/office/drawing/2014/main" id="{89AB5973-9DA5-D626-078E-18FD661AB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3314" y="180134"/>
            <a:ext cx="2316988" cy="1917305"/>
          </a:xfrm>
          <a:prstGeom prst="rect">
            <a:avLst/>
          </a:prstGeom>
        </p:spPr>
      </p:pic>
      <p:sp>
        <p:nvSpPr>
          <p:cNvPr id="30" name="Rectangle 29">
            <a:extLst>
              <a:ext uri="{FF2B5EF4-FFF2-40B4-BE49-F238E27FC236}">
                <a16:creationId xmlns:a16="http://schemas.microsoft.com/office/drawing/2014/main" id="{211BC826-A4F7-E992-5A36-CCC9173B0427}"/>
              </a:ext>
            </a:extLst>
          </p:cNvPr>
          <p:cNvSpPr/>
          <p:nvPr/>
        </p:nvSpPr>
        <p:spPr>
          <a:xfrm>
            <a:off x="446992" y="3395835"/>
            <a:ext cx="8695412" cy="897999"/>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Century Gothic" panose="020B0502020202020204" pitchFamily="34" charset="0"/>
              </a:rPr>
              <a:t>Introduction</a:t>
            </a:r>
          </a:p>
        </p:txBody>
      </p:sp>
      <p:sp>
        <p:nvSpPr>
          <p:cNvPr id="40" name="Rectangle 39">
            <a:extLst>
              <a:ext uri="{FF2B5EF4-FFF2-40B4-BE49-F238E27FC236}">
                <a16:creationId xmlns:a16="http://schemas.microsoft.com/office/drawing/2014/main" id="{7B7C66EE-1A0D-1517-3B14-5C39604F3ECC}"/>
              </a:ext>
              <a:ext uri="{C183D7F6-B498-43B3-948B-1728B52AA6E4}">
                <adec:decorative xmlns:adec="http://schemas.microsoft.com/office/drawing/2017/decorative" val="1"/>
              </a:ext>
            </a:extLst>
          </p:cNvPr>
          <p:cNvSpPr/>
          <p:nvPr/>
        </p:nvSpPr>
        <p:spPr>
          <a:xfrm>
            <a:off x="448236" y="4499780"/>
            <a:ext cx="8695412" cy="5320944"/>
          </a:xfrm>
          <a:prstGeom prst="rect">
            <a:avLst/>
          </a:prstGeom>
          <a:solidFill>
            <a:schemeClr val="bg1">
              <a:alpha val="69000"/>
            </a:schemeClr>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FF639BE-C929-CE61-13B4-F37930DEB7CF}"/>
              </a:ext>
              <a:ext uri="{C183D7F6-B498-43B3-948B-1728B52AA6E4}">
                <adec:decorative xmlns:adec="http://schemas.microsoft.com/office/drawing/2017/decorative" val="1"/>
              </a:ext>
            </a:extLst>
          </p:cNvPr>
          <p:cNvSpPr/>
          <p:nvPr/>
        </p:nvSpPr>
        <p:spPr>
          <a:xfrm>
            <a:off x="446992" y="10228543"/>
            <a:ext cx="8695412" cy="1045077"/>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Placeholder 171"/>
          <p:cNvSpPr>
            <a:spLocks noGrp="1"/>
          </p:cNvSpPr>
          <p:nvPr>
            <p:ph type="body" sz="quarter" idx="21"/>
          </p:nvPr>
        </p:nvSpPr>
        <p:spPr>
          <a:xfrm>
            <a:off x="662409" y="4606185"/>
            <a:ext cx="8301174" cy="5379934"/>
          </a:xfrm>
        </p:spPr>
        <p:txBody>
          <a:bodyPr/>
          <a:lstStyle/>
          <a:p>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Atlas is a generative AI assistant prototype, allowing anyone within the agency to pose natural language questions using a chat interface. Developed through rounds of feedback and iteration with NASA as part of the NASA 2040 Agency wide initiative, Atlas uses LLM technology to answer technical and scientific questions with high levels of accuracy.</a:t>
            </a:r>
          </a:p>
          <a:p>
            <a:pPr rtl="0"/>
            <a:r>
              <a:rPr lang="en-US" sz="2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Atlas’ data sources were chosen by NASA 2040 initiative to learn what content employees felt was not accessible and which </a:t>
            </a:r>
            <a:r>
              <a:rPr lang="en-US" sz="280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GenAI</a:t>
            </a:r>
            <a:r>
              <a:rPr lang="en-US" sz="28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might help.</a:t>
            </a:r>
          </a:p>
          <a:p>
            <a:r>
              <a:rPr lang="en-US" sz="2000">
                <a:effectLst/>
                <a:latin typeface="-apple-system"/>
              </a:rPr>
              <a:t> </a:t>
            </a:r>
            <a:endPar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B668B2D3-C080-C186-5947-A8DB3CBDF031}"/>
              </a:ext>
              <a:ext uri="{C183D7F6-B498-43B3-948B-1728B52AA6E4}">
                <adec:decorative xmlns:adec="http://schemas.microsoft.com/office/drawing/2017/decorative" val="1"/>
              </a:ext>
            </a:extLst>
          </p:cNvPr>
          <p:cNvSpPr/>
          <p:nvPr/>
        </p:nvSpPr>
        <p:spPr>
          <a:xfrm>
            <a:off x="448233" y="11516045"/>
            <a:ext cx="8695411" cy="3667474"/>
          </a:xfrm>
          <a:prstGeom prst="rect">
            <a:avLst/>
          </a:prstGeom>
          <a:solidFill>
            <a:schemeClr val="bg1">
              <a:alpha val="69000"/>
            </a:schemeClr>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171" name="Text Placeholder 170"/>
          <p:cNvSpPr>
            <a:spLocks noGrp="1"/>
          </p:cNvSpPr>
          <p:nvPr>
            <p:ph type="body" sz="quarter" idx="20"/>
          </p:nvPr>
        </p:nvSpPr>
        <p:spPr>
          <a:xfrm>
            <a:off x="603086" y="10394942"/>
            <a:ext cx="8269287" cy="712277"/>
          </a:xfrm>
        </p:spPr>
        <p:txBody>
          <a:bodyPr/>
          <a:lstStyle/>
          <a:p>
            <a:r>
              <a:rPr lang="en-US" sz="3600" u="none">
                <a:solidFill>
                  <a:schemeClr val="tx1"/>
                </a:solidFill>
                <a:latin typeface="Century Gothic" panose="020B0502020202020204" pitchFamily="34" charset="0"/>
              </a:rPr>
              <a:t>Goals</a:t>
            </a:r>
          </a:p>
        </p:txBody>
      </p:sp>
      <p:sp>
        <p:nvSpPr>
          <p:cNvPr id="263" name="Text Placeholder 262"/>
          <p:cNvSpPr>
            <a:spLocks noGrp="1"/>
          </p:cNvSpPr>
          <p:nvPr>
            <p:ph type="body" sz="quarter" idx="96"/>
          </p:nvPr>
        </p:nvSpPr>
        <p:spPr>
          <a:xfrm>
            <a:off x="615023" y="11681691"/>
            <a:ext cx="8271345" cy="3890296"/>
          </a:xfrm>
        </p:spPr>
        <p:txBody>
          <a:bodyPr/>
          <a:lstStyle/>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Demonstrate utility of Generative AI to answer natural language questions about important NASA topics</a:t>
            </a:r>
          </a:p>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Streamline and improve employee access to large, dense, and complicated resources</a:t>
            </a:r>
          </a:p>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Provide accurate and clear answers without ambiguous, unclear, or hallucinated text</a:t>
            </a:r>
          </a:p>
          <a:p>
            <a:endPar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0DED97D4-AF55-DEEA-8863-FC552348D362}"/>
              </a:ext>
              <a:ext uri="{C183D7F6-B498-43B3-948B-1728B52AA6E4}">
                <adec:decorative xmlns:adec="http://schemas.microsoft.com/office/drawing/2017/decorative" val="1"/>
              </a:ext>
            </a:extLst>
          </p:cNvPr>
          <p:cNvSpPr/>
          <p:nvPr/>
        </p:nvSpPr>
        <p:spPr>
          <a:xfrm>
            <a:off x="446992" y="16855654"/>
            <a:ext cx="8695411" cy="2544270"/>
          </a:xfrm>
          <a:prstGeom prst="rect">
            <a:avLst/>
          </a:prstGeom>
          <a:solidFill>
            <a:schemeClr val="bg1">
              <a:alpha val="69000"/>
            </a:schemeClr>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36" name="Rectangle 35">
            <a:extLst>
              <a:ext uri="{FF2B5EF4-FFF2-40B4-BE49-F238E27FC236}">
                <a16:creationId xmlns:a16="http://schemas.microsoft.com/office/drawing/2014/main" id="{30D5F97E-C64E-58D7-1993-68EA099BE375}"/>
              </a:ext>
            </a:extLst>
          </p:cNvPr>
          <p:cNvSpPr/>
          <p:nvPr/>
        </p:nvSpPr>
        <p:spPr>
          <a:xfrm>
            <a:off x="446993" y="15569237"/>
            <a:ext cx="8695411" cy="1045077"/>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b"/>
          <a:lstStyle/>
          <a:p>
            <a:pPr algn="ctr"/>
            <a:r>
              <a:rPr lang="en-US" sz="3600" b="1">
                <a:solidFill>
                  <a:schemeClr val="tx1"/>
                </a:solidFill>
                <a:latin typeface="Century Gothic" panose="020B0502020202020204" pitchFamily="34" charset="0"/>
              </a:rPr>
              <a:t>Data</a:t>
            </a:r>
            <a:r>
              <a:rPr lang="en-US" sz="8000" u="none">
                <a:solidFill>
                  <a:schemeClr val="tx1"/>
                </a:solidFill>
                <a:latin typeface="Century Gothic" panose="020B0502020202020204" pitchFamily="34" charset="0"/>
              </a:rPr>
              <a:t> </a:t>
            </a:r>
            <a:r>
              <a:rPr lang="en-US" sz="3600" b="1">
                <a:solidFill>
                  <a:schemeClr val="tx1"/>
                </a:solidFill>
                <a:latin typeface="Century Gothic" panose="020B0502020202020204" pitchFamily="34" charset="0"/>
              </a:rPr>
              <a:t>Sources</a:t>
            </a:r>
          </a:p>
        </p:txBody>
      </p:sp>
      <p:sp>
        <p:nvSpPr>
          <p:cNvPr id="39" name="Text Placeholder 262">
            <a:extLst>
              <a:ext uri="{FF2B5EF4-FFF2-40B4-BE49-F238E27FC236}">
                <a16:creationId xmlns:a16="http://schemas.microsoft.com/office/drawing/2014/main" id="{BEA01339-A927-6EDD-A49B-5EB99D634568}"/>
              </a:ext>
            </a:extLst>
          </p:cNvPr>
          <p:cNvSpPr txBox="1">
            <a:spLocks/>
          </p:cNvSpPr>
          <p:nvPr/>
        </p:nvSpPr>
        <p:spPr>
          <a:xfrm>
            <a:off x="603086" y="17139585"/>
            <a:ext cx="8271345" cy="2683812"/>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NASA Directives</a:t>
            </a:r>
          </a:p>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NASA Procedural Requirements</a:t>
            </a:r>
          </a:p>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NASA Standards</a:t>
            </a:r>
          </a:p>
          <a:p>
            <a:pPr marL="457200" indent="-457200">
              <a:buClr>
                <a:srgbClr val="64C2D8"/>
              </a:buClr>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Space Act Agreements</a:t>
            </a:r>
          </a:p>
          <a:p>
            <a:endPar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DA1BB303-961D-B02E-ECFE-CD12DF0DE7E0}"/>
              </a:ext>
            </a:extLst>
          </p:cNvPr>
          <p:cNvSpPr/>
          <p:nvPr/>
        </p:nvSpPr>
        <p:spPr>
          <a:xfrm>
            <a:off x="9359389" y="3388794"/>
            <a:ext cx="8791152" cy="897999"/>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n-US" sz="3600" b="1">
                <a:solidFill>
                  <a:schemeClr val="tx1"/>
                </a:solidFill>
                <a:latin typeface="Century Gothic" panose="020B0502020202020204" pitchFamily="34" charset="0"/>
              </a:rPr>
              <a:t>How Atlas Works</a:t>
            </a:r>
          </a:p>
        </p:txBody>
      </p:sp>
      <p:sp>
        <p:nvSpPr>
          <p:cNvPr id="138" name="Rectangle 137">
            <a:extLst>
              <a:ext uri="{FF2B5EF4-FFF2-40B4-BE49-F238E27FC236}">
                <a16:creationId xmlns:a16="http://schemas.microsoft.com/office/drawing/2014/main" id="{FC47EE70-94B0-D693-B8C6-7DEA2F74A504}"/>
              </a:ext>
              <a:ext uri="{C183D7F6-B498-43B3-948B-1728B52AA6E4}">
                <adec:decorative xmlns:adec="http://schemas.microsoft.com/office/drawing/2017/decorative" val="1"/>
              </a:ext>
            </a:extLst>
          </p:cNvPr>
          <p:cNvSpPr/>
          <p:nvPr/>
        </p:nvSpPr>
        <p:spPr>
          <a:xfrm>
            <a:off x="9359388" y="4506533"/>
            <a:ext cx="8791153" cy="7387321"/>
          </a:xfrm>
          <a:prstGeom prst="rect">
            <a:avLst/>
          </a:prstGeom>
          <a:solidFill>
            <a:schemeClr val="bg1">
              <a:alpha val="69000"/>
            </a:schemeClr>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Placeholder 171">
            <a:extLst>
              <a:ext uri="{FF2B5EF4-FFF2-40B4-BE49-F238E27FC236}">
                <a16:creationId xmlns:a16="http://schemas.microsoft.com/office/drawing/2014/main" id="{CA3AA2D6-A5AD-BB0A-F087-2595AEADF69F}"/>
              </a:ext>
            </a:extLst>
          </p:cNvPr>
          <p:cNvSpPr txBox="1">
            <a:spLocks/>
          </p:cNvSpPr>
          <p:nvPr/>
        </p:nvSpPr>
        <p:spPr>
          <a:xfrm>
            <a:off x="9501017" y="4550005"/>
            <a:ext cx="8467379" cy="7251216"/>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Atlas uses Retrieval-Augmented Generation (RAG) to answer questions using relevant portions of source documents. RAG involves a pre-compute step where an LLM identifies semantic concepts in each source document, a process called ”vector embedding.” Atlas uses these embeddings to find documents semantically similar to a user query. Finally, those documents are passed to an LLM along with the user’s questions and a prompt instructing the LLM to generate a helpful answer.</a:t>
            </a:r>
          </a:p>
          <a:p>
            <a:endPar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Atlas is designed to outperform off-the-shelf RAG solutions through improved document preparation, optimized chunking strategies, fine-tuned prompts, and incorporated subject-matter expert feedback in its iteration processes.</a:t>
            </a:r>
            <a:endPar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tangle 62">
            <a:extLst>
              <a:ext uri="{FF2B5EF4-FFF2-40B4-BE49-F238E27FC236}">
                <a16:creationId xmlns:a16="http://schemas.microsoft.com/office/drawing/2014/main" id="{CE140D82-1A87-E7AD-E85C-CEA1EB6B532C}"/>
              </a:ext>
            </a:extLst>
          </p:cNvPr>
          <p:cNvSpPr/>
          <p:nvPr/>
        </p:nvSpPr>
        <p:spPr>
          <a:xfrm>
            <a:off x="18503103" y="3388794"/>
            <a:ext cx="25027199" cy="897999"/>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n-US" sz="3600" b="1">
                <a:solidFill>
                  <a:schemeClr val="tx1"/>
                </a:solidFill>
                <a:latin typeface="Century Gothic" panose="020B0502020202020204" pitchFamily="34" charset="0"/>
              </a:rPr>
              <a:t>Atlas In Action</a:t>
            </a:r>
          </a:p>
        </p:txBody>
      </p:sp>
      <p:pic>
        <p:nvPicPr>
          <p:cNvPr id="46" name="Picture 45" descr="Screenshot of https://atlas.nasa.gov/ chat">
            <a:extLst>
              <a:ext uri="{FF2B5EF4-FFF2-40B4-BE49-F238E27FC236}">
                <a16:creationId xmlns:a16="http://schemas.microsoft.com/office/drawing/2014/main" id="{3FDA59CF-73E0-804F-161C-16D8DEBF8709}"/>
              </a:ext>
            </a:extLst>
          </p:cNvPr>
          <p:cNvPicPr>
            <a:picLocks noChangeAspect="1"/>
          </p:cNvPicPr>
          <p:nvPr/>
        </p:nvPicPr>
        <p:blipFill>
          <a:blip r:embed="rId6"/>
          <a:srcRect l="11639" t="21348" r="11785" b="11642"/>
          <a:stretch/>
        </p:blipFill>
        <p:spPr>
          <a:xfrm>
            <a:off x="18605076" y="5098089"/>
            <a:ext cx="12283094" cy="6204207"/>
          </a:xfrm>
          <a:prstGeom prst="rect">
            <a:avLst/>
          </a:prstGeom>
        </p:spPr>
      </p:pic>
      <p:pic>
        <p:nvPicPr>
          <p:cNvPr id="48" name="Picture 47" descr="Screenshot of https://atlas.nasa.gov/ chat">
            <a:extLst>
              <a:ext uri="{FF2B5EF4-FFF2-40B4-BE49-F238E27FC236}">
                <a16:creationId xmlns:a16="http://schemas.microsoft.com/office/drawing/2014/main" id="{64CF84DD-6605-8831-0A21-5A97B82B0178}"/>
              </a:ext>
            </a:extLst>
          </p:cNvPr>
          <p:cNvPicPr>
            <a:picLocks noChangeAspect="1"/>
          </p:cNvPicPr>
          <p:nvPr/>
        </p:nvPicPr>
        <p:blipFill>
          <a:blip r:embed="rId7"/>
          <a:srcRect l="11958" t="21351" r="11903" b="12054"/>
          <a:stretch/>
        </p:blipFill>
        <p:spPr>
          <a:xfrm>
            <a:off x="31236041" y="5103538"/>
            <a:ext cx="12289202" cy="6204207"/>
          </a:xfrm>
          <a:prstGeom prst="rect">
            <a:avLst/>
          </a:prstGeom>
        </p:spPr>
      </p:pic>
      <p:sp>
        <p:nvSpPr>
          <p:cNvPr id="133" name="Rectangle 132">
            <a:extLst>
              <a:ext uri="{FF2B5EF4-FFF2-40B4-BE49-F238E27FC236}">
                <a16:creationId xmlns:a16="http://schemas.microsoft.com/office/drawing/2014/main" id="{5FA22B40-33AC-71B6-5A1A-33EDB332BFB9}"/>
              </a:ext>
              <a:ext uri="{C183D7F6-B498-43B3-948B-1728B52AA6E4}">
                <adec:decorative xmlns:adec="http://schemas.microsoft.com/office/drawing/2017/decorative" val="1"/>
              </a:ext>
            </a:extLst>
          </p:cNvPr>
          <p:cNvSpPr/>
          <p:nvPr/>
        </p:nvSpPr>
        <p:spPr>
          <a:xfrm>
            <a:off x="9359388" y="12182402"/>
            <a:ext cx="17814523" cy="897999"/>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 Placeholder 275">
            <a:extLst>
              <a:ext uri="{FF2B5EF4-FFF2-40B4-BE49-F238E27FC236}">
                <a16:creationId xmlns:a16="http://schemas.microsoft.com/office/drawing/2014/main" id="{C90C323D-05A8-5D44-0088-787CACB390C5}"/>
              </a:ext>
            </a:extLst>
          </p:cNvPr>
          <p:cNvSpPr txBox="1">
            <a:spLocks/>
          </p:cNvSpPr>
          <p:nvPr/>
        </p:nvSpPr>
        <p:spPr>
          <a:xfrm>
            <a:off x="14129187" y="12250439"/>
            <a:ext cx="8274926" cy="712277"/>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3600" u="none">
                <a:solidFill>
                  <a:schemeClr val="tx1"/>
                </a:solidFill>
                <a:latin typeface="Century Gothic" panose="020B0502020202020204" pitchFamily="34" charset="0"/>
              </a:rPr>
              <a:t>Atlas Architecture</a:t>
            </a:r>
          </a:p>
        </p:txBody>
      </p:sp>
      <p:pic>
        <p:nvPicPr>
          <p:cNvPr id="132" name="Graphic 131" descr="Architecture map of ATLAS infastructure">
            <a:extLst>
              <a:ext uri="{FF2B5EF4-FFF2-40B4-BE49-F238E27FC236}">
                <a16:creationId xmlns:a16="http://schemas.microsoft.com/office/drawing/2014/main" id="{F805ACDD-49E6-7E5A-F506-368E525EBB5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888084" y="13440022"/>
            <a:ext cx="17545657" cy="6204207"/>
          </a:xfrm>
          <a:prstGeom prst="rect">
            <a:avLst/>
          </a:prstGeom>
        </p:spPr>
      </p:pic>
      <p:sp>
        <p:nvSpPr>
          <p:cNvPr id="146" name="Rectangle 145">
            <a:extLst>
              <a:ext uri="{FF2B5EF4-FFF2-40B4-BE49-F238E27FC236}">
                <a16:creationId xmlns:a16="http://schemas.microsoft.com/office/drawing/2014/main" id="{5948FFC4-F7A5-D34E-A2EF-5FA68504B6DB}"/>
              </a:ext>
              <a:ext uri="{C183D7F6-B498-43B3-948B-1728B52AA6E4}">
                <adec:decorative xmlns:adec="http://schemas.microsoft.com/office/drawing/2017/decorative" val="1"/>
              </a:ext>
            </a:extLst>
          </p:cNvPr>
          <p:cNvSpPr/>
          <p:nvPr/>
        </p:nvSpPr>
        <p:spPr>
          <a:xfrm>
            <a:off x="27885931" y="12182402"/>
            <a:ext cx="7596089" cy="896112"/>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a:t>
            </a:r>
          </a:p>
        </p:txBody>
      </p:sp>
      <p:sp>
        <p:nvSpPr>
          <p:cNvPr id="158" name="Text Placeholder 275">
            <a:extLst>
              <a:ext uri="{FF2B5EF4-FFF2-40B4-BE49-F238E27FC236}">
                <a16:creationId xmlns:a16="http://schemas.microsoft.com/office/drawing/2014/main" id="{B1FAFA1A-B31E-C33D-A1AF-9CFC2458F4EC}"/>
              </a:ext>
            </a:extLst>
          </p:cNvPr>
          <p:cNvSpPr txBox="1">
            <a:spLocks/>
          </p:cNvSpPr>
          <p:nvPr/>
        </p:nvSpPr>
        <p:spPr>
          <a:xfrm>
            <a:off x="27524099" y="12244870"/>
            <a:ext cx="8274926" cy="712277"/>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3600" u="none">
                <a:solidFill>
                  <a:schemeClr val="tx1"/>
                </a:solidFill>
                <a:latin typeface="Century Gothic" panose="020B0502020202020204" pitchFamily="34" charset="0"/>
              </a:rPr>
              <a:t>Challenges/Lessons Learned</a:t>
            </a:r>
          </a:p>
        </p:txBody>
      </p:sp>
      <p:sp>
        <p:nvSpPr>
          <p:cNvPr id="156" name="Rectangle 155">
            <a:extLst>
              <a:ext uri="{FF2B5EF4-FFF2-40B4-BE49-F238E27FC236}">
                <a16:creationId xmlns:a16="http://schemas.microsoft.com/office/drawing/2014/main" id="{0C951EF7-9146-E661-00E2-380A334F539A}"/>
              </a:ext>
              <a:ext uri="{C183D7F6-B498-43B3-948B-1728B52AA6E4}">
                <adec:decorative xmlns:adec="http://schemas.microsoft.com/office/drawing/2017/decorative" val="1"/>
              </a:ext>
            </a:extLst>
          </p:cNvPr>
          <p:cNvSpPr/>
          <p:nvPr/>
        </p:nvSpPr>
        <p:spPr>
          <a:xfrm>
            <a:off x="27885933" y="13359385"/>
            <a:ext cx="7596088" cy="6040540"/>
          </a:xfrm>
          <a:prstGeom prst="rect">
            <a:avLst/>
          </a:prstGeom>
          <a:solidFill>
            <a:schemeClr val="bg1">
              <a:alpha val="69000"/>
            </a:schemeClr>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 Placeholder 171">
            <a:extLst>
              <a:ext uri="{FF2B5EF4-FFF2-40B4-BE49-F238E27FC236}">
                <a16:creationId xmlns:a16="http://schemas.microsoft.com/office/drawing/2014/main" id="{5EAB7447-4AB6-6BAE-4450-394AA68A5CB2}"/>
              </a:ext>
            </a:extLst>
          </p:cNvPr>
          <p:cNvSpPr txBox="1">
            <a:spLocks/>
          </p:cNvSpPr>
          <p:nvPr/>
        </p:nvSpPr>
        <p:spPr>
          <a:xfrm>
            <a:off x="28197327" y="13585825"/>
            <a:ext cx="7239865" cy="6057043"/>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Getting clean text from disparate source documents</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Measuring quality</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LLM hallucinations</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Handling structured and unstructured data types</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Debugging “black box” LLM behavior</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Completeness vs clarity</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High cost of GPUs</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LLM parameters and variability</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General NASA security requirements</a:t>
            </a:r>
          </a:p>
          <a:p>
            <a:pPr marL="457200" indent="-457200">
              <a:buFont typeface="Arial" panose="020B0604020202020204" pitchFamily="34" charset="0"/>
              <a:buChar char="•"/>
            </a:pPr>
            <a:endPar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Rectangle 152">
            <a:extLst>
              <a:ext uri="{FF2B5EF4-FFF2-40B4-BE49-F238E27FC236}">
                <a16:creationId xmlns:a16="http://schemas.microsoft.com/office/drawing/2014/main" id="{D4B2F04B-665F-DE26-9C93-EDBDFFE91C1C}"/>
              </a:ext>
              <a:ext uri="{C183D7F6-B498-43B3-948B-1728B52AA6E4}">
                <adec:decorative xmlns:adec="http://schemas.microsoft.com/office/drawing/2017/decorative" val="1"/>
              </a:ext>
            </a:extLst>
          </p:cNvPr>
          <p:cNvSpPr/>
          <p:nvPr/>
        </p:nvSpPr>
        <p:spPr>
          <a:xfrm>
            <a:off x="35748586" y="12182402"/>
            <a:ext cx="7596089" cy="896112"/>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 Placeholder 275">
            <a:extLst>
              <a:ext uri="{FF2B5EF4-FFF2-40B4-BE49-F238E27FC236}">
                <a16:creationId xmlns:a16="http://schemas.microsoft.com/office/drawing/2014/main" id="{E6B6F9B5-363F-D276-58DA-98CEF5CB1453}"/>
              </a:ext>
            </a:extLst>
          </p:cNvPr>
          <p:cNvSpPr txBox="1">
            <a:spLocks/>
          </p:cNvSpPr>
          <p:nvPr/>
        </p:nvSpPr>
        <p:spPr>
          <a:xfrm>
            <a:off x="35409167" y="12251080"/>
            <a:ext cx="8274926" cy="712277"/>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3600" u="none">
                <a:solidFill>
                  <a:schemeClr val="tx1"/>
                </a:solidFill>
                <a:latin typeface="Century Gothic" panose="020B0502020202020204" pitchFamily="34" charset="0"/>
              </a:rPr>
              <a:t>What’s Next</a:t>
            </a:r>
          </a:p>
        </p:txBody>
      </p:sp>
      <p:sp>
        <p:nvSpPr>
          <p:cNvPr id="157" name="Rectangle 156">
            <a:extLst>
              <a:ext uri="{FF2B5EF4-FFF2-40B4-BE49-F238E27FC236}">
                <a16:creationId xmlns:a16="http://schemas.microsoft.com/office/drawing/2014/main" id="{E9ADE02D-B1A4-E539-0209-2DE51B554E04}"/>
              </a:ext>
              <a:ext uri="{C183D7F6-B498-43B3-948B-1728B52AA6E4}">
                <adec:decorative xmlns:adec="http://schemas.microsoft.com/office/drawing/2017/decorative" val="1"/>
              </a:ext>
            </a:extLst>
          </p:cNvPr>
          <p:cNvSpPr/>
          <p:nvPr/>
        </p:nvSpPr>
        <p:spPr>
          <a:xfrm>
            <a:off x="35748586" y="13357843"/>
            <a:ext cx="7604998" cy="6040540"/>
          </a:xfrm>
          <a:prstGeom prst="rect">
            <a:avLst/>
          </a:prstGeom>
          <a:solidFill>
            <a:schemeClr val="bg1">
              <a:alpha val="69000"/>
            </a:schemeClr>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 Placeholder 171">
            <a:extLst>
              <a:ext uri="{FF2B5EF4-FFF2-40B4-BE49-F238E27FC236}">
                <a16:creationId xmlns:a16="http://schemas.microsoft.com/office/drawing/2014/main" id="{ACD58788-9D8B-E51A-76E9-963639E1D196}"/>
              </a:ext>
            </a:extLst>
          </p:cNvPr>
          <p:cNvSpPr txBox="1">
            <a:spLocks/>
          </p:cNvSpPr>
          <p:nvPr/>
        </p:nvSpPr>
        <p:spPr>
          <a:xfrm>
            <a:off x="36042077" y="13509729"/>
            <a:ext cx="7239865" cy="6235553"/>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Additional data sources</a:t>
            </a:r>
          </a:p>
          <a:p>
            <a:pPr marL="1730765" lvl="1" indent="-457200">
              <a:buFont typeface="Arial" panose="020B0604020202020204" pitchFamily="34" charset="0"/>
              <a:buChar char="•"/>
            </a:pPr>
            <a:r>
              <a:rPr lang="en-US" sz="2900">
                <a:latin typeface="Open Sans" panose="020B0606030504020204" pitchFamily="34" charset="0"/>
                <a:ea typeface="Open Sans" panose="020B0606030504020204" pitchFamily="34" charset="0"/>
                <a:cs typeface="Open Sans" panose="020B0606030504020204" pitchFamily="34" charset="0"/>
              </a:rPr>
              <a:t>NIST Publications</a:t>
            </a:r>
          </a:p>
          <a:p>
            <a:pPr marL="1730765" lvl="1" indent="-457200">
              <a:buFont typeface="Arial" panose="020B0604020202020204" pitchFamily="34" charset="0"/>
              <a:buChar char="•"/>
            </a:pPr>
            <a:r>
              <a:rPr lang="en-US" sz="2900">
                <a:solidFill>
                  <a:schemeClr val="tx1"/>
                </a:solidFill>
                <a:latin typeface="Open Sans" panose="020B0606030504020204" pitchFamily="34" charset="0"/>
                <a:ea typeface="Open Sans" panose="020B0606030504020204" pitchFamily="34" charset="0"/>
                <a:cs typeface="Open Sans" panose="020B0606030504020204" pitchFamily="34" charset="0"/>
              </a:rPr>
              <a:t>FIPS Books</a:t>
            </a:r>
          </a:p>
          <a:p>
            <a:pPr marL="1730765" lvl="1" indent="-457200">
              <a:buFont typeface="Arial" panose="020B0604020202020204" pitchFamily="34" charset="0"/>
              <a:buChar char="•"/>
            </a:pPr>
            <a:r>
              <a:rPr lang="en-US" sz="2900">
                <a:latin typeface="Open Sans" panose="020B0606030504020204" pitchFamily="34" charset="0"/>
                <a:ea typeface="Open Sans" panose="020B0606030504020204" pitchFamily="34" charset="0"/>
                <a:cs typeface="Open Sans" panose="020B0606030504020204" pitchFamily="34" charset="0"/>
              </a:rPr>
              <a:t>Acquisition Regulations</a:t>
            </a:r>
          </a:p>
          <a:p>
            <a:pPr marL="1730765" lvl="1" indent="-457200">
              <a:buFont typeface="Arial" panose="020B0604020202020204" pitchFamily="34" charset="0"/>
              <a:buChar char="•"/>
            </a:pPr>
            <a:r>
              <a:rPr lang="en-US" sz="2900">
                <a:solidFill>
                  <a:schemeClr val="tx1"/>
                </a:solidFill>
                <a:latin typeface="Open Sans" panose="020B0606030504020204" pitchFamily="34" charset="0"/>
                <a:ea typeface="Open Sans" panose="020B0606030504020204" pitchFamily="34" charset="0"/>
                <a:cs typeface="Open Sans" panose="020B0606030504020204" pitchFamily="34" charset="0"/>
              </a:rPr>
              <a:t>Travel Re</a:t>
            </a:r>
            <a:r>
              <a:rPr lang="en-US" sz="2900">
                <a:latin typeface="Open Sans" panose="020B0606030504020204" pitchFamily="34" charset="0"/>
                <a:ea typeface="Open Sans" panose="020B0606030504020204" pitchFamily="34" charset="0"/>
                <a:cs typeface="Open Sans" panose="020B0606030504020204" pitchFamily="34" charset="0"/>
              </a:rPr>
              <a:t>gulations</a:t>
            </a:r>
            <a:endParaRPr lang="en-US" sz="29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Knowledge graphs</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Role-based access control</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BYO documents (upload feature)</a:t>
            </a:r>
          </a:p>
          <a:p>
            <a:pPr marL="457200" indent="-457200">
              <a:buFont typeface="Arial" panose="020B0604020202020204" pitchFamily="34" charset="0"/>
              <a:buChar cha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Balance answer completeness vs succinctness</a:t>
            </a:r>
          </a:p>
          <a:p>
            <a:endParaRPr lang="en-US" sz="29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8FC58B60-E433-C550-73AE-C14452EBED57}"/>
              </a:ext>
              <a:ext uri="{C183D7F6-B498-43B3-948B-1728B52AA6E4}">
                <adec:decorative xmlns:adec="http://schemas.microsoft.com/office/drawing/2017/decorative" val="1"/>
              </a:ext>
            </a:extLst>
          </p:cNvPr>
          <p:cNvSpPr/>
          <p:nvPr/>
        </p:nvSpPr>
        <p:spPr>
          <a:xfrm>
            <a:off x="27885931" y="19731983"/>
            <a:ext cx="15467653" cy="861474"/>
          </a:xfrm>
          <a:prstGeom prst="rect">
            <a:avLst/>
          </a:prstGeom>
          <a:solidFill>
            <a:schemeClr val="bg1"/>
          </a:solidFill>
          <a:ln w="76200">
            <a:solidFill>
              <a:srgbClr val="64C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75">
            <a:extLst>
              <a:ext uri="{FF2B5EF4-FFF2-40B4-BE49-F238E27FC236}">
                <a16:creationId xmlns:a16="http://schemas.microsoft.com/office/drawing/2014/main" id="{74348452-BF51-F2FE-D6C3-F7B264F21C5D}"/>
              </a:ext>
            </a:extLst>
          </p:cNvPr>
          <p:cNvSpPr txBox="1">
            <a:spLocks/>
          </p:cNvSpPr>
          <p:nvPr/>
        </p:nvSpPr>
        <p:spPr>
          <a:xfrm>
            <a:off x="28812996" y="19813231"/>
            <a:ext cx="13613522" cy="712277"/>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3600" u="none">
                <a:solidFill>
                  <a:schemeClr val="tx1"/>
                </a:solidFill>
                <a:latin typeface="Century Gothic" panose="020B0502020202020204" pitchFamily="34" charset="0"/>
              </a:rPr>
              <a:t>Contact: </a:t>
            </a:r>
            <a:r>
              <a:rPr lang="en-US" sz="3600"/>
              <a:t>AGCY-MissionCloud@mail.nasa.gov</a:t>
            </a:r>
            <a:endParaRPr lang="en-US" sz="3600" u="none">
              <a:solidFill>
                <a:schemeClr val="tx1"/>
              </a:solidFill>
              <a:latin typeface="Century Gothic" panose="020B0502020202020204" pitchFamily="34" charset="0"/>
            </a:endParaRPr>
          </a:p>
        </p:txBody>
      </p:sp>
      <p:pic>
        <p:nvPicPr>
          <p:cNvPr id="42" name="Picture 41" descr="Mission Cloud Platform logo">
            <a:extLst>
              <a:ext uri="{FF2B5EF4-FFF2-40B4-BE49-F238E27FC236}">
                <a16:creationId xmlns:a16="http://schemas.microsoft.com/office/drawing/2014/main" id="{6309EBF8-CD4D-F973-09BC-AD4662B60D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408" y="19677322"/>
            <a:ext cx="9856336" cy="1946513"/>
          </a:xfrm>
          <a:prstGeom prst="rect">
            <a:avLst/>
          </a:prstGeom>
          <a:effectLst/>
        </p:spPr>
      </p:pic>
    </p:spTree>
    <p:extLst>
      <p:ext uri="{BB962C8B-B14F-4D97-AF65-F5344CB8AC3E}">
        <p14:creationId xmlns:p14="http://schemas.microsoft.com/office/powerpoint/2010/main" val="2133492705"/>
      </p:ext>
    </p:extLst>
  </p:cSld>
  <p:clrMapOvr>
    <a:masterClrMapping/>
  </p:clrMapOvr>
</p:sld>
</file>

<file path=ppt/theme/theme1.xml><?xml version="1.0" encoding="utf-8"?>
<a:theme xmlns:a="http://schemas.openxmlformats.org/drawingml/2006/main" name="48x96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PosterPresentations.com-48x96-Template</Template>
  <Application>Microsoft Office PowerPoint</Application>
  <PresentationFormat>Custom</PresentationFormat>
  <Slides>1</Slides>
  <Notes>1</Notes>
  <HiddenSlides>0</HiddenSlide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48x96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 </dc:subject>
  <dc:creator>PosterPresentations.com </dc:creator>
  <cp:keywords>48x96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revision>1</cp:revision>
  <dcterms:created xsi:type="dcterms:W3CDTF">2012-02-09T21:25:37Z</dcterms:created>
  <dcterms:modified xsi:type="dcterms:W3CDTF">2024-12-02T17:48:15Z</dcterms:modified>
  <cp:category>Research poster templates </cp:category>
</cp:coreProperties>
</file>