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3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59" r:id="rId4"/>
    <p:sldMasterId id="2147483697" r:id="rId5"/>
    <p:sldMasterId id="2147483713" r:id="rId6"/>
    <p:sldMasterId id="2147483752" r:id="rId7"/>
  </p:sldMasterIdLst>
  <p:notesMasterIdLst>
    <p:notesMasterId r:id="rId23"/>
  </p:notesMasterIdLst>
  <p:handoutMasterIdLst>
    <p:handoutMasterId r:id="rId24"/>
  </p:handoutMasterIdLst>
  <p:sldIdLst>
    <p:sldId id="287" r:id="rId8"/>
    <p:sldId id="305" r:id="rId9"/>
    <p:sldId id="2147376175" r:id="rId10"/>
    <p:sldId id="2147376181" r:id="rId11"/>
    <p:sldId id="2072578402" r:id="rId12"/>
    <p:sldId id="315" r:id="rId13"/>
    <p:sldId id="2147376171" r:id="rId14"/>
    <p:sldId id="2147376172" r:id="rId15"/>
    <p:sldId id="2147376174" r:id="rId16"/>
    <p:sldId id="2147376182" r:id="rId17"/>
    <p:sldId id="2147376176" r:id="rId18"/>
    <p:sldId id="2131967256" r:id="rId19"/>
    <p:sldId id="2072577794" r:id="rId20"/>
    <p:sldId id="2131967716" r:id="rId21"/>
    <p:sldId id="214737620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4EBFE0"/>
    <a:srgbClr val="0311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903"/>
    <p:restoredTop sz="96327"/>
  </p:normalViewPr>
  <p:slideViewPr>
    <p:cSldViewPr snapToGrid="0">
      <p:cViewPr varScale="1">
        <p:scale>
          <a:sx n="124" d="100"/>
          <a:sy n="124" d="100"/>
        </p:scale>
        <p:origin x="96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7" d="100"/>
          <a:sy n="97" d="100"/>
        </p:scale>
        <p:origin x="3120" y="20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92CBF8-18C8-31DD-F46C-61CCFF09E5D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9C4E16-CF32-DCE9-CFBA-3D18F258B50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0638C3-A19C-B94C-9B49-D7DD60AEF655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986E82-0F97-5470-C173-872D3CB07D9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AEED87-86EF-9F01-82BC-41E73378964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865568-2AD1-0C41-AA57-6C66A98808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560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0CC5D-FA5D-CB42-BCB4-643101262201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1039A1-DE79-214A-A305-FD8559343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504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1039A1-DE79-214A-A305-FD85593430B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50019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210DC9-65CB-EA69-B7EC-DDCF1AB6D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AB6455-7F4F-A752-BE4F-5C3AE996FE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386F43-607F-BC21-072B-59E786E8F8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AA9F0F-11C5-F7D2-2447-A27B16A362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1039A1-DE79-214A-A305-FD85593430B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75077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A14482-14DE-214B-9128-24F104C9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4646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0C7DFB-F10C-4941-8C28-0FE5DADB473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13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CB8429-B462-4C80-A139-DC56FBC7CBD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70382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LRO image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0C7DFB-F10C-4941-8C28-0FE5DADB473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118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Layouts/_rels/slideLayout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41.png"/><Relationship Id="rId2" Type="http://schemas.openxmlformats.org/officeDocument/2006/relationships/image" Target="../media/image26.png"/><Relationship Id="rId16" Type="http://schemas.openxmlformats.org/officeDocument/2006/relationships/image" Target="../media/image4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Layouts/_rels/slideLayout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17" Type="http://schemas.openxmlformats.org/officeDocument/2006/relationships/image" Target="../media/image57.png"/><Relationship Id="rId2" Type="http://schemas.openxmlformats.org/officeDocument/2006/relationships/image" Target="../media/image42.png"/><Relationship Id="rId16" Type="http://schemas.openxmlformats.org/officeDocument/2006/relationships/image" Target="../media/image5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/Relationships>
</file>

<file path=ppt/slideLayouts/_rels/slideLayout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17" Type="http://schemas.openxmlformats.org/officeDocument/2006/relationships/image" Target="../media/image73.png"/><Relationship Id="rId2" Type="http://schemas.openxmlformats.org/officeDocument/2006/relationships/image" Target="../media/image58.png"/><Relationship Id="rId16" Type="http://schemas.openxmlformats.org/officeDocument/2006/relationships/image" Target="../media/image7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7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8.png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79.jpeg"/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0.jpeg"/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1.jpeg"/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2.jpeg"/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Layouts/_rels/slideLayout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41.png"/><Relationship Id="rId2" Type="http://schemas.openxmlformats.org/officeDocument/2006/relationships/image" Target="../media/image26.png"/><Relationship Id="rId16" Type="http://schemas.openxmlformats.org/officeDocument/2006/relationships/image" Target="../media/image40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Layouts/_rels/slideLayout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17" Type="http://schemas.openxmlformats.org/officeDocument/2006/relationships/image" Target="../media/image57.png"/><Relationship Id="rId2" Type="http://schemas.openxmlformats.org/officeDocument/2006/relationships/image" Target="../media/image42.png"/><Relationship Id="rId16" Type="http://schemas.openxmlformats.org/officeDocument/2006/relationships/image" Target="../media/image56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/Relationships>
</file>

<file path=ppt/slideLayouts/_rels/slideLayout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83.png"/><Relationship Id="rId17" Type="http://schemas.openxmlformats.org/officeDocument/2006/relationships/image" Target="../media/image73.png"/><Relationship Id="rId2" Type="http://schemas.openxmlformats.org/officeDocument/2006/relationships/image" Target="../media/image58.png"/><Relationship Id="rId16" Type="http://schemas.openxmlformats.org/officeDocument/2006/relationships/image" Target="../media/image72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jpe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5.png"/><Relationship Id="rId4" Type="http://schemas.openxmlformats.org/officeDocument/2006/relationships/image" Target="../media/image88.png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5.png"/><Relationship Id="rId1" Type="http://schemas.openxmlformats.org/officeDocument/2006/relationships/slideMaster" Target="../slideMasters/slideMaster4.xml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5.png"/><Relationship Id="rId1" Type="http://schemas.openxmlformats.org/officeDocument/2006/relationships/slideMaster" Target="../slideMasters/slideMaster4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9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5.png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6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5.png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tiff"/><Relationship Id="rId2" Type="http://schemas.openxmlformats.org/officeDocument/2006/relationships/image" Target="../media/image92.png"/><Relationship Id="rId1" Type="http://schemas.openxmlformats.org/officeDocument/2006/relationships/slideMaster" Target="../slideMasters/slideMaster4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1403792-C452-45B8-A50E-5D7E7B3AF11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27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E77D0F7-4A6B-4045-B534-3DB6A60EA85B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500101" y="3895025"/>
            <a:ext cx="4774425" cy="365125"/>
          </a:xfrm>
        </p:spPr>
        <p:txBody>
          <a:bodyPr wrap="square">
            <a:spAutoFit/>
          </a:bodyPr>
          <a:lstStyle>
            <a:lvl1pPr marL="0" indent="0" algn="l">
              <a:buNone/>
              <a:defRPr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Text Placeholder 27">
            <a:extLst>
              <a:ext uri="{FF2B5EF4-FFF2-40B4-BE49-F238E27FC236}">
                <a16:creationId xmlns:a16="http://schemas.microsoft.com/office/drawing/2014/main" id="{9EB2794A-5528-E000-6303-F23EDF3D2A6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00102" y="1297175"/>
            <a:ext cx="4774425" cy="2374669"/>
          </a:xfrm>
        </p:spPr>
        <p:txBody>
          <a:bodyPr anchor="b"/>
          <a:lstStyle>
            <a:lvl1pPr marL="0" indent="0" algn="l">
              <a:buNone/>
              <a:defRPr sz="3600" b="1">
                <a:solidFill>
                  <a:schemeClr val="bg1"/>
                </a:solidFill>
              </a:defRPr>
            </a:lvl1pPr>
            <a:lvl2pPr algn="ctr">
              <a:defRPr>
                <a:solidFill>
                  <a:schemeClr val="bg1"/>
                </a:solidFill>
              </a:defRPr>
            </a:lvl2pPr>
            <a:lvl3pPr algn="ctr">
              <a:defRPr>
                <a:solidFill>
                  <a:schemeClr val="bg1"/>
                </a:solidFill>
              </a:defRPr>
            </a:lvl3pPr>
            <a:lvl4pPr algn="ctr">
              <a:defRPr>
                <a:solidFill>
                  <a:schemeClr val="bg1"/>
                </a:solidFill>
              </a:defRPr>
            </a:lvl4pPr>
            <a:lvl5pPr algn="ctr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Title goes here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6713B4-5E0C-24BD-8049-E50B082A507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101" y="398340"/>
            <a:ext cx="888827" cy="7406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688442-0230-1582-A41F-57E75101CEF7}"/>
              </a:ext>
            </a:extLst>
          </p:cNvPr>
          <p:cNvSpPr txBox="1"/>
          <p:nvPr userDrawn="1"/>
        </p:nvSpPr>
        <p:spPr>
          <a:xfrm>
            <a:off x="1751707" y="537854"/>
            <a:ext cx="1922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200" b="0" dirty="0">
                <a:solidFill>
                  <a:schemeClr val="bg1"/>
                </a:solidFill>
                <a:effectLst>
                  <a:outerShdw blurRad="159992" dist="49945" dir="2700000" algn="tl" rotWithShape="0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National Aeronautics and Space Administration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3B95B80-9B88-7F4C-049E-8C0069365EA9}"/>
              </a:ext>
            </a:extLst>
          </p:cNvPr>
          <p:cNvCxnSpPr/>
          <p:nvPr userDrawn="1"/>
        </p:nvCxnSpPr>
        <p:spPr>
          <a:xfrm>
            <a:off x="1570317" y="537853"/>
            <a:ext cx="0" cy="46166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9BA426D5-CE2B-D46C-E493-D02FFAA865B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2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2A5107-22C8-EFF2-D258-3F67CDB1A001}"/>
              </a:ext>
            </a:extLst>
          </p:cNvPr>
          <p:cNvSpPr txBox="1"/>
          <p:nvPr userDrawn="1"/>
        </p:nvSpPr>
        <p:spPr>
          <a:xfrm>
            <a:off x="500101" y="6296266"/>
            <a:ext cx="3657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b="1" dirty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1600" b="0" dirty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iological &amp; </a:t>
            </a:r>
            <a:r>
              <a:rPr lang="en-US" sz="1600" b="1" dirty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600" b="0" dirty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hysical </a:t>
            </a:r>
            <a:r>
              <a:rPr lang="en-US" sz="1600" b="1" dirty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600" b="0" dirty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ciences</a:t>
            </a:r>
          </a:p>
        </p:txBody>
      </p:sp>
    </p:spTree>
    <p:extLst>
      <p:ext uri="{BB962C8B-B14F-4D97-AF65-F5344CB8AC3E}">
        <p14:creationId xmlns:p14="http://schemas.microsoft.com/office/powerpoint/2010/main" val="33909648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4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E8CFB-2DE8-BA24-FFBC-66F77875D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 dirty="0"/>
              <a:t>Agenda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3B3E43-6742-FF22-D2F2-033E1364C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6FCE7-3724-2CFD-0646-F383DB2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2148" y="100584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B466CDE3-4631-5FA9-337A-DF847EAAD5B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824652" y="2247900"/>
            <a:ext cx="3974845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add addenda item</a:t>
            </a:r>
          </a:p>
        </p:txBody>
      </p:sp>
      <p:sp>
        <p:nvSpPr>
          <p:cNvPr id="25" name="Text Placeholder 21">
            <a:extLst>
              <a:ext uri="{FF2B5EF4-FFF2-40B4-BE49-F238E27FC236}">
                <a16:creationId xmlns:a16="http://schemas.microsoft.com/office/drawing/2014/main" id="{2A51E4DB-9ABE-A139-7B46-5FC55133039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200" y="2247900"/>
            <a:ext cx="4343400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add addenda item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7B35BDAA-D931-DC03-6B00-6EDF027908B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2209800"/>
            <a:ext cx="685800" cy="68580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4000">
                <a:gradFill>
                  <a:gsLst>
                    <a:gs pos="86000">
                      <a:schemeClr val="accent3"/>
                    </a:gs>
                    <a:gs pos="47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EF503090-B911-7788-8B94-3F88CA4797F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023949" y="2209800"/>
            <a:ext cx="685800" cy="685800"/>
          </a:xfr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buNone/>
              <a:defRPr lang="en-US" sz="4000" dirty="0">
                <a:gradFill>
                  <a:gsLst>
                    <a:gs pos="82000">
                      <a:schemeClr val="accent3"/>
                    </a:gs>
                    <a:gs pos="45000">
                      <a:schemeClr val="accent2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#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65D9DAC4-C562-9524-30AD-991D271FE6E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824652" y="3627249"/>
            <a:ext cx="3974845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add addenda item</a:t>
            </a:r>
          </a:p>
        </p:txBody>
      </p:sp>
      <p:sp>
        <p:nvSpPr>
          <p:cNvPr id="36" name="Text Placeholder 21">
            <a:extLst>
              <a:ext uri="{FF2B5EF4-FFF2-40B4-BE49-F238E27FC236}">
                <a16:creationId xmlns:a16="http://schemas.microsoft.com/office/drawing/2014/main" id="{7E647AC1-0BB7-0678-1B8A-177F4146A75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34200" y="3627249"/>
            <a:ext cx="4343400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add addenda item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B55453C0-7B23-AC50-10FE-E961216AD9C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14400" y="3589149"/>
            <a:ext cx="685800" cy="685800"/>
          </a:xfr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buNone/>
              <a:defRPr lang="en-US" sz="4000" dirty="0">
                <a:gradFill>
                  <a:gsLst>
                    <a:gs pos="78000">
                      <a:schemeClr val="accent3"/>
                    </a:gs>
                    <a:gs pos="39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#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1A5B7077-E4C0-3DD2-DCA8-E8A197F1C95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023949" y="3589149"/>
            <a:ext cx="685800" cy="685800"/>
          </a:xfr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buNone/>
              <a:defRPr lang="en-US" sz="4000" dirty="0">
                <a:gradFill>
                  <a:gsLst>
                    <a:gs pos="77000">
                      <a:schemeClr val="accent3"/>
                    </a:gs>
                    <a:gs pos="45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#</a:t>
            </a:r>
          </a:p>
        </p:txBody>
      </p:sp>
      <p:sp>
        <p:nvSpPr>
          <p:cNvPr id="39" name="Text Placeholder 21">
            <a:extLst>
              <a:ext uri="{FF2B5EF4-FFF2-40B4-BE49-F238E27FC236}">
                <a16:creationId xmlns:a16="http://schemas.microsoft.com/office/drawing/2014/main" id="{B32EE1BF-44FE-201B-EF31-3ED8FF5BA7B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824652" y="4913609"/>
            <a:ext cx="3974845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add addenda item</a:t>
            </a:r>
          </a:p>
        </p:txBody>
      </p:sp>
      <p:sp>
        <p:nvSpPr>
          <p:cNvPr id="40" name="Text Placeholder 21">
            <a:extLst>
              <a:ext uri="{FF2B5EF4-FFF2-40B4-BE49-F238E27FC236}">
                <a16:creationId xmlns:a16="http://schemas.microsoft.com/office/drawing/2014/main" id="{2F676D19-8F83-696C-ACFF-7F910A6C810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934200" y="4913609"/>
            <a:ext cx="4343400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add addenda item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4936C6BE-C8B8-20C6-9C05-FD330B16C05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14400" y="4875509"/>
            <a:ext cx="685800" cy="685800"/>
          </a:xfr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buNone/>
              <a:defRPr lang="en-US" sz="4000" dirty="0">
                <a:gradFill>
                  <a:gsLst>
                    <a:gs pos="87000">
                      <a:schemeClr val="accent3"/>
                    </a:gs>
                    <a:gs pos="45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#</a:t>
            </a:r>
          </a:p>
        </p:txBody>
      </p:sp>
      <p:sp>
        <p:nvSpPr>
          <p:cNvPr id="42" name="Text Placeholder 28">
            <a:extLst>
              <a:ext uri="{FF2B5EF4-FFF2-40B4-BE49-F238E27FC236}">
                <a16:creationId xmlns:a16="http://schemas.microsoft.com/office/drawing/2014/main" id="{9DBD5D19-811F-095E-D5BA-1EE3AC8F9767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023949" y="4875509"/>
            <a:ext cx="685800" cy="685800"/>
          </a:xfr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buNone/>
              <a:defRPr lang="en-US" sz="4000" dirty="0">
                <a:gradFill>
                  <a:gsLst>
                    <a:gs pos="72000">
                      <a:schemeClr val="accent3"/>
                    </a:gs>
                    <a:gs pos="45000">
                      <a:schemeClr val="accent2"/>
                    </a:gs>
                    <a:gs pos="400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#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2FAC8BE-D606-2853-844A-E2C15955DC7D}"/>
              </a:ext>
            </a:extLst>
          </p:cNvPr>
          <p:cNvCxnSpPr/>
          <p:nvPr userDrawn="1"/>
        </p:nvCxnSpPr>
        <p:spPr>
          <a:xfrm>
            <a:off x="838200" y="219075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8BB1695-58EE-644B-7EE8-11F922C6661D}"/>
              </a:ext>
            </a:extLst>
          </p:cNvPr>
          <p:cNvCxnSpPr>
            <a:cxnSpLocks/>
          </p:cNvCxnSpPr>
          <p:nvPr userDrawn="1"/>
        </p:nvCxnSpPr>
        <p:spPr>
          <a:xfrm>
            <a:off x="1600200" y="211455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52F9823-AA54-9873-16F2-263321455B45}"/>
              </a:ext>
            </a:extLst>
          </p:cNvPr>
          <p:cNvCxnSpPr/>
          <p:nvPr userDrawn="1"/>
        </p:nvCxnSpPr>
        <p:spPr>
          <a:xfrm>
            <a:off x="838200" y="3590925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F1A9CBD-3464-B5A2-6E8D-EE3FD067EE09}"/>
              </a:ext>
            </a:extLst>
          </p:cNvPr>
          <p:cNvCxnSpPr>
            <a:cxnSpLocks/>
          </p:cNvCxnSpPr>
          <p:nvPr userDrawn="1"/>
        </p:nvCxnSpPr>
        <p:spPr>
          <a:xfrm>
            <a:off x="1600200" y="3514725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DEED8E47-E2B6-E0EF-495A-1545B3213F3D}"/>
              </a:ext>
            </a:extLst>
          </p:cNvPr>
          <p:cNvCxnSpPr/>
          <p:nvPr userDrawn="1"/>
        </p:nvCxnSpPr>
        <p:spPr>
          <a:xfrm>
            <a:off x="838200" y="487680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31607ECD-AA81-BC83-3C78-B9336CCDEEF0}"/>
              </a:ext>
            </a:extLst>
          </p:cNvPr>
          <p:cNvCxnSpPr>
            <a:cxnSpLocks/>
          </p:cNvCxnSpPr>
          <p:nvPr userDrawn="1"/>
        </p:nvCxnSpPr>
        <p:spPr>
          <a:xfrm>
            <a:off x="1600200" y="480060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45E098EB-268C-67D8-9802-3DFD2843FEB8}"/>
              </a:ext>
            </a:extLst>
          </p:cNvPr>
          <p:cNvCxnSpPr/>
          <p:nvPr userDrawn="1"/>
        </p:nvCxnSpPr>
        <p:spPr>
          <a:xfrm>
            <a:off x="5943600" y="219075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C41966B-39B9-FA80-34EE-34DB2BBC90AA}"/>
              </a:ext>
            </a:extLst>
          </p:cNvPr>
          <p:cNvCxnSpPr>
            <a:cxnSpLocks/>
          </p:cNvCxnSpPr>
          <p:nvPr userDrawn="1"/>
        </p:nvCxnSpPr>
        <p:spPr>
          <a:xfrm>
            <a:off x="6705600" y="211455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567F3916-0A34-3DFE-C40C-9CE5F118C59D}"/>
              </a:ext>
            </a:extLst>
          </p:cNvPr>
          <p:cNvCxnSpPr/>
          <p:nvPr userDrawn="1"/>
        </p:nvCxnSpPr>
        <p:spPr>
          <a:xfrm>
            <a:off x="5943600" y="3590925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90580B0B-C3BC-E6B2-4F7A-A8BC4CBEC5D4}"/>
              </a:ext>
            </a:extLst>
          </p:cNvPr>
          <p:cNvCxnSpPr>
            <a:cxnSpLocks/>
          </p:cNvCxnSpPr>
          <p:nvPr userDrawn="1"/>
        </p:nvCxnSpPr>
        <p:spPr>
          <a:xfrm>
            <a:off x="6705600" y="3514725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F204EA6A-A0F1-4A1F-D752-01EC9413BD08}"/>
              </a:ext>
            </a:extLst>
          </p:cNvPr>
          <p:cNvCxnSpPr/>
          <p:nvPr userDrawn="1"/>
        </p:nvCxnSpPr>
        <p:spPr>
          <a:xfrm>
            <a:off x="5943600" y="487680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2332F554-64FA-44EB-F6C0-65BB814F9D34}"/>
              </a:ext>
            </a:extLst>
          </p:cNvPr>
          <p:cNvCxnSpPr>
            <a:cxnSpLocks/>
          </p:cNvCxnSpPr>
          <p:nvPr userDrawn="1"/>
        </p:nvCxnSpPr>
        <p:spPr>
          <a:xfrm>
            <a:off x="6705600" y="480060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8533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E8CFB-2DE8-BA24-FFBC-66F77875D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 dirty="0"/>
              <a:t>Agenda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3B3E43-6742-FF22-D2F2-033E1364C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6FCE7-3724-2CFD-0646-F383DB2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2148" y="100584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649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A6FEB-A7E9-41A9-BE32-02FF741C9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20240"/>
            <a:ext cx="10325100" cy="435133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22C68-F3F1-F728-F8AB-7545FFD2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FC8917-4CA3-53EC-49EA-1322608A3F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925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A6FEB-A7E9-41A9-BE32-02FF741C9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20240"/>
            <a:ext cx="10325100" cy="435133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22C68-F3F1-F728-F8AB-7545FFD2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FC8917-4CA3-53EC-49EA-1322608A3F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686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22C68-F3F1-F728-F8AB-7545FFD2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FC8917-4CA3-53EC-49EA-1322608A3F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398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FC8917-4CA3-53EC-49EA-1322608A3F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7074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Dens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A6FEB-A7E9-41A9-BE32-02FF741C9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20240"/>
            <a:ext cx="10325100" cy="4351338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0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22C68-F3F1-F728-F8AB-7545FFD2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A23E4-0FD3-1AC3-FD06-43716C74AFB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077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- Biolog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3F2C-644C-9402-B8E1-8E0A86BA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172" y="1672824"/>
            <a:ext cx="7616282" cy="2196649"/>
          </a:xfrm>
        </p:spPr>
        <p:txBody>
          <a:bodyPr vert="horz" lIns="91440" tIns="45720" rIns="91440" bIns="45720" rtlCol="0" anchor="b">
            <a:normAutofit/>
          </a:bodyPr>
          <a:lstStyle>
            <a:lvl1pPr algn="l"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101CB-2432-9C1F-28C9-0741354D3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7171" y="4039593"/>
            <a:ext cx="7616283" cy="1500187"/>
          </a:xfrm>
        </p:spPr>
        <p:txBody>
          <a:bodyPr vert="horz" lIns="91440" tIns="45720" rIns="91440" bIns="45720" rtlCol="0" anchor="t">
            <a:normAutofit/>
          </a:bodyPr>
          <a:lstStyle>
            <a:lvl1pPr algn="l">
              <a:defRPr lang="en-US" sz="2400" b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E6D588-E497-F70E-167F-4EDACDAF370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0383140C-6BE5-F602-5CA0-3D03E69963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5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51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1_Section Header - Biolog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3F2C-644C-9402-B8E1-8E0A86BA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172" y="1672824"/>
            <a:ext cx="7616282" cy="2196649"/>
          </a:xfrm>
        </p:spPr>
        <p:txBody>
          <a:bodyPr vert="horz" lIns="91440" tIns="45720" rIns="91440" bIns="45720" rtlCol="0" anchor="b">
            <a:normAutofit/>
          </a:bodyPr>
          <a:lstStyle>
            <a:lvl1pPr algn="l"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101CB-2432-9C1F-28C9-0741354D3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7171" y="4039593"/>
            <a:ext cx="7616283" cy="1500187"/>
          </a:xfrm>
        </p:spPr>
        <p:txBody>
          <a:bodyPr vert="horz" lIns="91440" tIns="45720" rIns="91440" bIns="45720" rtlCol="0" anchor="t">
            <a:normAutofit/>
          </a:bodyPr>
          <a:lstStyle>
            <a:lvl1pPr algn="l">
              <a:defRPr lang="en-US" sz="2400" b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E6D588-E497-F70E-167F-4EDACDAF370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0383140C-6BE5-F602-5CA0-3D03E69963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5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644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2_Section Header - Biolog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3F2C-644C-9402-B8E1-8E0A86BA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172" y="1672824"/>
            <a:ext cx="7616282" cy="2196649"/>
          </a:xfrm>
        </p:spPr>
        <p:txBody>
          <a:bodyPr vert="horz" lIns="91440" tIns="45720" rIns="91440" bIns="45720" rtlCol="0" anchor="b">
            <a:normAutofit/>
          </a:bodyPr>
          <a:lstStyle>
            <a:lvl1pPr algn="l"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101CB-2432-9C1F-28C9-0741354D3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7171" y="4039593"/>
            <a:ext cx="7616283" cy="1500187"/>
          </a:xfrm>
        </p:spPr>
        <p:txBody>
          <a:bodyPr vert="horz" lIns="91440" tIns="45720" rIns="91440" bIns="45720" rtlCol="0" anchor="t">
            <a:normAutofit/>
          </a:bodyPr>
          <a:lstStyle>
            <a:lvl1pPr algn="l">
              <a:defRPr lang="en-US" sz="2400" b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E6D588-E497-F70E-167F-4EDACDAF370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0383140C-6BE5-F602-5CA0-3D03E69963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5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5736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AC8C6-C4E6-E1A4-9BB3-02E2E29D45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920240"/>
            <a:ext cx="4914900" cy="435133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605E9D-2162-ED5F-D5C4-2810CEA163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20240"/>
            <a:ext cx="5181600" cy="435133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8188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_Picture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BC8566AA-00D7-499C-0F3E-2067A61875E1}"/>
              </a:ext>
            </a:extLst>
          </p:cNvPr>
          <p:cNvSpPr/>
          <p:nvPr userDrawn="1"/>
        </p:nvSpPr>
        <p:spPr>
          <a:xfrm>
            <a:off x="-22302" y="466344"/>
            <a:ext cx="7304048" cy="6400800"/>
          </a:xfrm>
          <a:custGeom>
            <a:avLst/>
            <a:gdLst>
              <a:gd name="connsiteX0" fmla="*/ 0 w 7304048"/>
              <a:gd name="connsiteY0" fmla="*/ 0 h 6400800"/>
              <a:gd name="connsiteX1" fmla="*/ 5832087 w 7304048"/>
              <a:gd name="connsiteY1" fmla="*/ 0 h 6400800"/>
              <a:gd name="connsiteX2" fmla="*/ 7304048 w 7304048"/>
              <a:gd name="connsiteY2" fmla="*/ 6400800 h 6400800"/>
              <a:gd name="connsiteX3" fmla="*/ 11151 w 7304048"/>
              <a:gd name="connsiteY3" fmla="*/ 6400800 h 6400800"/>
              <a:gd name="connsiteX4" fmla="*/ 11151 w 7304048"/>
              <a:gd name="connsiteY4" fmla="*/ 6300439 h 6400800"/>
              <a:gd name="connsiteX5" fmla="*/ 0 w 7304048"/>
              <a:gd name="connsiteY5" fmla="*/ 0 h 640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04048" h="6400800">
                <a:moveTo>
                  <a:pt x="0" y="0"/>
                </a:moveTo>
                <a:lnTo>
                  <a:pt x="5832087" y="0"/>
                </a:lnTo>
                <a:lnTo>
                  <a:pt x="7304048" y="6400800"/>
                </a:lnTo>
                <a:lnTo>
                  <a:pt x="11151" y="6400800"/>
                </a:lnTo>
                <a:lnTo>
                  <a:pt x="11151" y="630043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EF21C4-1197-17A3-5E0D-4F7593E8A95F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5817279" y="484554"/>
            <a:ext cx="6369555" cy="6373446"/>
          </a:xfrm>
          <a:custGeom>
            <a:avLst/>
            <a:gdLst>
              <a:gd name="connsiteX0" fmla="*/ 0 w 6400800"/>
              <a:gd name="connsiteY0" fmla="*/ 6200317 h 6200317"/>
              <a:gd name="connsiteX1" fmla="*/ 1550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0 w 6400800"/>
              <a:gd name="connsiteY0" fmla="*/ 6200317 h 6200317"/>
              <a:gd name="connsiteX1" fmla="*/ 26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4824642 w 6374721"/>
              <a:gd name="connsiteY3" fmla="*/ 6200317 h 6228026"/>
              <a:gd name="connsiteX4" fmla="*/ 1470212 w 6374721"/>
              <a:gd name="connsiteY4" fmla="*/ 6228026 h 6228026"/>
              <a:gd name="connsiteX0" fmla="*/ 1470212 w 6374721"/>
              <a:gd name="connsiteY0" fmla="*/ 6228026 h 6255735"/>
              <a:gd name="connsiteX1" fmla="*/ 0 w 6374721"/>
              <a:gd name="connsiteY1" fmla="*/ 0 h 6255735"/>
              <a:gd name="connsiteX2" fmla="*/ 6374721 w 6374721"/>
              <a:gd name="connsiteY2" fmla="*/ 0 h 6255735"/>
              <a:gd name="connsiteX3" fmla="*/ 6362496 w 6374721"/>
              <a:gd name="connsiteY3" fmla="*/ 6255735 h 6255735"/>
              <a:gd name="connsiteX4" fmla="*/ 1470212 w 6374721"/>
              <a:gd name="connsiteY4" fmla="*/ 6228026 h 6255735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65046 w 6374721"/>
              <a:gd name="connsiteY0" fmla="*/ 6207361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65046 w 6374721"/>
              <a:gd name="connsiteY4" fmla="*/ 6207361 h 6228026"/>
              <a:gd name="connsiteX0" fmla="*/ 1465046 w 6374721"/>
              <a:gd name="connsiteY0" fmla="*/ 6207361 h 6207361"/>
              <a:gd name="connsiteX1" fmla="*/ 0 w 6374721"/>
              <a:gd name="connsiteY1" fmla="*/ 0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74721"/>
              <a:gd name="connsiteY0" fmla="*/ 6207361 h 6207361"/>
              <a:gd name="connsiteX1" fmla="*/ 0 w 6374721"/>
              <a:gd name="connsiteY1" fmla="*/ 5166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69555"/>
              <a:gd name="connsiteY0" fmla="*/ 6202195 h 6202195"/>
              <a:gd name="connsiteX1" fmla="*/ 0 w 6369555"/>
              <a:gd name="connsiteY1" fmla="*/ 0 h 6202195"/>
              <a:gd name="connsiteX2" fmla="*/ 6369555 w 6369555"/>
              <a:gd name="connsiteY2" fmla="*/ 0 h 6202195"/>
              <a:gd name="connsiteX3" fmla="*/ 6367662 w 6369555"/>
              <a:gd name="connsiteY3" fmla="*/ 6202195 h 6202195"/>
              <a:gd name="connsiteX4" fmla="*/ 1465046 w 6369555"/>
              <a:gd name="connsiteY4" fmla="*/ 6202195 h 6202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69555" h="6202195">
                <a:moveTo>
                  <a:pt x="1465046" y="6202195"/>
                </a:moveTo>
                <a:lnTo>
                  <a:pt x="0" y="0"/>
                </a:lnTo>
                <a:lnTo>
                  <a:pt x="6369555" y="0"/>
                </a:lnTo>
                <a:lnTo>
                  <a:pt x="6367662" y="6202195"/>
                </a:lnTo>
                <a:lnTo>
                  <a:pt x="1465046" y="6202195"/>
                </a:ln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5162550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1920240"/>
            <a:ext cx="5181600" cy="39624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>
                <a:solidFill>
                  <a:schemeClr val="bg1"/>
                </a:solidFill>
              </a:defRPr>
            </a:lvl1pPr>
            <a:lvl2pPr>
              <a:lnSpc>
                <a:spcPct val="100000"/>
              </a:lnSpc>
              <a:defRPr sz="2000"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 sz="1800">
                <a:solidFill>
                  <a:schemeClr val="bg1"/>
                </a:solidFill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536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_Pictur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EF21C4-1197-17A3-5E0D-4F7593E8A95F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5573487" y="482551"/>
            <a:ext cx="6613348" cy="6375449"/>
          </a:xfrm>
          <a:custGeom>
            <a:avLst/>
            <a:gdLst>
              <a:gd name="connsiteX0" fmla="*/ 0 w 6400800"/>
              <a:gd name="connsiteY0" fmla="*/ 6200317 h 6200317"/>
              <a:gd name="connsiteX1" fmla="*/ 1550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0 w 6400800"/>
              <a:gd name="connsiteY0" fmla="*/ 6200317 h 6200317"/>
              <a:gd name="connsiteX1" fmla="*/ 26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4824642 w 6374721"/>
              <a:gd name="connsiteY3" fmla="*/ 6200317 h 6228026"/>
              <a:gd name="connsiteX4" fmla="*/ 1470212 w 6374721"/>
              <a:gd name="connsiteY4" fmla="*/ 6228026 h 6228026"/>
              <a:gd name="connsiteX0" fmla="*/ 1470212 w 6374721"/>
              <a:gd name="connsiteY0" fmla="*/ 6228026 h 6255735"/>
              <a:gd name="connsiteX1" fmla="*/ 0 w 6374721"/>
              <a:gd name="connsiteY1" fmla="*/ 0 h 6255735"/>
              <a:gd name="connsiteX2" fmla="*/ 6374721 w 6374721"/>
              <a:gd name="connsiteY2" fmla="*/ 0 h 6255735"/>
              <a:gd name="connsiteX3" fmla="*/ 6362496 w 6374721"/>
              <a:gd name="connsiteY3" fmla="*/ 6255735 h 6255735"/>
              <a:gd name="connsiteX4" fmla="*/ 1470212 w 6374721"/>
              <a:gd name="connsiteY4" fmla="*/ 6228026 h 6255735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65046 w 6374721"/>
              <a:gd name="connsiteY0" fmla="*/ 6207361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65046 w 6374721"/>
              <a:gd name="connsiteY4" fmla="*/ 6207361 h 6228026"/>
              <a:gd name="connsiteX0" fmla="*/ 1465046 w 6374721"/>
              <a:gd name="connsiteY0" fmla="*/ 6207361 h 6207361"/>
              <a:gd name="connsiteX1" fmla="*/ 0 w 6374721"/>
              <a:gd name="connsiteY1" fmla="*/ 0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74721"/>
              <a:gd name="connsiteY0" fmla="*/ 6207361 h 6207361"/>
              <a:gd name="connsiteX1" fmla="*/ 0 w 6374721"/>
              <a:gd name="connsiteY1" fmla="*/ 5166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69555"/>
              <a:gd name="connsiteY0" fmla="*/ 6202195 h 6202195"/>
              <a:gd name="connsiteX1" fmla="*/ 0 w 6369555"/>
              <a:gd name="connsiteY1" fmla="*/ 0 h 6202195"/>
              <a:gd name="connsiteX2" fmla="*/ 6369555 w 6369555"/>
              <a:gd name="connsiteY2" fmla="*/ 0 h 6202195"/>
              <a:gd name="connsiteX3" fmla="*/ 6367662 w 6369555"/>
              <a:gd name="connsiteY3" fmla="*/ 6202195 h 6202195"/>
              <a:gd name="connsiteX4" fmla="*/ 1465046 w 6369555"/>
              <a:gd name="connsiteY4" fmla="*/ 6202195 h 6202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69555" h="6202195">
                <a:moveTo>
                  <a:pt x="1465046" y="6202195"/>
                </a:moveTo>
                <a:lnTo>
                  <a:pt x="0" y="0"/>
                </a:lnTo>
                <a:lnTo>
                  <a:pt x="6369555" y="0"/>
                </a:lnTo>
                <a:lnTo>
                  <a:pt x="6367662" y="6202195"/>
                </a:lnTo>
                <a:lnTo>
                  <a:pt x="1465046" y="6202195"/>
                </a:ln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5162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1920240"/>
            <a:ext cx="5181600" cy="39624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2000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 sz="1800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defRPr sz="16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6489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_Picture w/Fr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04EC17A-0229-9D9E-4F3E-BBAF3C9EC60A}"/>
              </a:ext>
            </a:extLst>
          </p:cNvPr>
          <p:cNvSpPr/>
          <p:nvPr userDrawn="1"/>
        </p:nvSpPr>
        <p:spPr>
          <a:xfrm>
            <a:off x="6324600" y="750848"/>
            <a:ext cx="5562600" cy="5715000"/>
          </a:xfrm>
          <a:prstGeom prst="roundRect">
            <a:avLst>
              <a:gd name="adj" fmla="val 6243"/>
            </a:avLst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7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5162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1920240"/>
            <a:ext cx="5181600" cy="39624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2000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 sz="1800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defRPr sz="16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093D01D-E4EE-57C8-4839-A436BF0AE87B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77000" y="903248"/>
            <a:ext cx="5257800" cy="5410200"/>
          </a:xfrm>
          <a:prstGeom prst="roundRect">
            <a:avLst>
              <a:gd name="adj" fmla="val 6063"/>
            </a:avLst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9195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_2 Pictures w/Fr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04EC17A-0229-9D9E-4F3E-BBAF3C9EC60A}"/>
              </a:ext>
            </a:extLst>
          </p:cNvPr>
          <p:cNvSpPr/>
          <p:nvPr userDrawn="1"/>
        </p:nvSpPr>
        <p:spPr>
          <a:xfrm>
            <a:off x="6781800" y="731195"/>
            <a:ext cx="5029200" cy="2873829"/>
          </a:xfrm>
          <a:prstGeom prst="roundRect">
            <a:avLst>
              <a:gd name="adj" fmla="val 6243"/>
            </a:avLst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6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56959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1920240"/>
            <a:ext cx="5562600" cy="39624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2000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 sz="1800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defRPr sz="16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093D01D-E4EE-57C8-4839-A436BF0AE87B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934200" y="883595"/>
            <a:ext cx="4741817" cy="2586446"/>
          </a:xfrm>
          <a:prstGeom prst="roundRect">
            <a:avLst>
              <a:gd name="adj" fmla="val 2938"/>
            </a:avLst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32B8DAB-353A-63A7-57E3-BC8771DAFC86}"/>
              </a:ext>
            </a:extLst>
          </p:cNvPr>
          <p:cNvSpPr/>
          <p:nvPr userDrawn="1"/>
        </p:nvSpPr>
        <p:spPr>
          <a:xfrm>
            <a:off x="6781800" y="3702995"/>
            <a:ext cx="5029200" cy="2873829"/>
          </a:xfrm>
          <a:prstGeom prst="roundRect">
            <a:avLst>
              <a:gd name="adj" fmla="val 6243"/>
            </a:avLst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7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7FD29A79-FC30-5176-80E7-A66A49211302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934200" y="3855395"/>
            <a:ext cx="4741817" cy="2586446"/>
          </a:xfrm>
          <a:prstGeom prst="roundRect">
            <a:avLst>
              <a:gd name="adj" fmla="val 2938"/>
            </a:avLst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176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56197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1920240"/>
            <a:ext cx="5181600" cy="3962400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hart Placeholder 8">
            <a:extLst>
              <a:ext uri="{FF2B5EF4-FFF2-40B4-BE49-F238E27FC236}">
                <a16:creationId xmlns:a16="http://schemas.microsoft.com/office/drawing/2014/main" id="{61C1296F-E730-081D-E6F9-31BBE4D4325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324600" y="758952"/>
            <a:ext cx="5486400" cy="5486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1612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de by side cha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877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hart Placeholder 8">
            <a:extLst>
              <a:ext uri="{FF2B5EF4-FFF2-40B4-BE49-F238E27FC236}">
                <a16:creationId xmlns:a16="http://schemas.microsoft.com/office/drawing/2014/main" id="{61C1296F-E730-081D-E6F9-31BBE4D4325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400800" y="2730684"/>
            <a:ext cx="5334000" cy="3505200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3" name="Chart Placeholder 8">
            <a:extLst>
              <a:ext uri="{FF2B5EF4-FFF2-40B4-BE49-F238E27FC236}">
                <a16:creationId xmlns:a16="http://schemas.microsoft.com/office/drawing/2014/main" id="{47C9A64A-95DE-326D-AD27-2A9C89FC288F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914400" y="2730684"/>
            <a:ext cx="5334000" cy="3505200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BFD2497A-A32F-79B8-FD8B-B8AB61270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009519"/>
            <a:ext cx="10972800" cy="5953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80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ide by sid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877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BFD2497A-A32F-79B8-FD8B-B8AB61270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1947226"/>
            <a:ext cx="10972800" cy="595312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5E00329-735F-25A4-8DAC-E98E4105FA1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4400" y="2656162"/>
            <a:ext cx="5334000" cy="35052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5D11F4B7-132E-FFAB-C5E1-A1A1DA78032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400800" y="2656162"/>
            <a:ext cx="5334000" cy="35052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4866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call 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3465C986-E3D2-97E7-9111-0299F9C3B1D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51767" y="2900928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8190" y="3777240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48564" y="4014438"/>
            <a:ext cx="2333063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CFE922A-6A5A-4DA8-1E44-D80852772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01554" y="5969550"/>
            <a:ext cx="1827083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3D56C31D-5FDB-2235-FFF8-2AB6E04C9B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57600" y="2900928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B16A2860-4464-B092-801E-255A6B7DF3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0500" y="4014438"/>
            <a:ext cx="2360857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76330766-86D4-F436-F65D-07EF389B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902735" y="5969550"/>
            <a:ext cx="1836387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A540E06E-3F2B-A3DC-320A-8C968AC4350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35141" y="2900928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51307C43-6072-93E9-BF1D-64D42AE2A52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19643" y="4014438"/>
            <a:ext cx="2357653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F51B736-1CC5-842A-AFEB-68B189317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84650" y="5969550"/>
            <a:ext cx="1827639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716EA8F4-B9C4-991F-0EBC-D79877AD468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61699" y="2900928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5A57C80F-4C30-26E1-B38B-3D7238EC9A4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0053" y="4014438"/>
            <a:ext cx="2369948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A771B152-C165-EE9A-CF25-69B01D939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410840" y="5969550"/>
            <a:ext cx="1828375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A788A64-F282-9CE1-4232-9EE355589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34023" y="3777240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782DED-E3BA-FB36-43E4-81DBB440C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1564" y="3777240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D478D9-E1B0-6465-A4AE-A5FCFD483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38122" y="3777240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EA6892-F10F-164E-5109-ED84CE738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963" y="121602"/>
            <a:ext cx="4114800" cy="217173"/>
          </a:xfrm>
        </p:spPr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8D13AE-FD08-9C1F-6E91-5682E73EC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2148" y="99559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158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circle callou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6" name="그룹 1281">
            <a:extLst>
              <a:ext uri="{FF2B5EF4-FFF2-40B4-BE49-F238E27FC236}">
                <a16:creationId xmlns:a16="http://schemas.microsoft.com/office/drawing/2014/main" id="{65B4D3AB-B0EE-820C-F332-86B9B4FF4D7D}"/>
              </a:ext>
            </a:extLst>
          </p:cNvPr>
          <p:cNvGrpSpPr/>
          <p:nvPr userDrawn="1"/>
        </p:nvGrpSpPr>
        <p:grpSpPr>
          <a:xfrm>
            <a:off x="1143000" y="2309821"/>
            <a:ext cx="10056459" cy="2238357"/>
            <a:chOff x="1073086" y="2710034"/>
            <a:chExt cx="10056459" cy="2238357"/>
          </a:xfrm>
        </p:grpSpPr>
        <p:sp>
          <p:nvSpPr>
            <p:cNvPr id="8" name="Oval 6">
              <a:extLst>
                <a:ext uri="{FF2B5EF4-FFF2-40B4-BE49-F238E27FC236}">
                  <a16:creationId xmlns:a16="http://schemas.microsoft.com/office/drawing/2014/main" id="{1F23A632-C958-B035-7D29-4E36C3A8D927}"/>
                </a:ext>
              </a:extLst>
            </p:cNvPr>
            <p:cNvSpPr/>
            <p:nvPr/>
          </p:nvSpPr>
          <p:spPr>
            <a:xfrm rot="7200000" flipH="1">
              <a:off x="3914385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dirty="0"/>
            </a:p>
          </p:txBody>
        </p:sp>
        <p:sp>
          <p:nvSpPr>
            <p:cNvPr id="9" name="Oval 6">
              <a:extLst>
                <a:ext uri="{FF2B5EF4-FFF2-40B4-BE49-F238E27FC236}">
                  <a16:creationId xmlns:a16="http://schemas.microsoft.com/office/drawing/2014/main" id="{918FE6A1-233A-7F39-8799-6BFEF9149E32}"/>
                </a:ext>
              </a:extLst>
            </p:cNvPr>
            <p:cNvSpPr/>
            <p:nvPr/>
          </p:nvSpPr>
          <p:spPr>
            <a:xfrm rot="7200000" flipH="1">
              <a:off x="7460429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0" name="Oval 6">
              <a:extLst>
                <a:ext uri="{FF2B5EF4-FFF2-40B4-BE49-F238E27FC236}">
                  <a16:creationId xmlns:a16="http://schemas.microsoft.com/office/drawing/2014/main" id="{7E0B8266-3454-DEDE-28C4-30473AD029FF}"/>
                </a:ext>
              </a:extLst>
            </p:cNvPr>
            <p:cNvSpPr/>
            <p:nvPr/>
          </p:nvSpPr>
          <p:spPr>
            <a:xfrm rot="14400000">
              <a:off x="2141363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3229B04E-61C5-C43D-3D60-E218AEF16C01}"/>
                </a:ext>
              </a:extLst>
            </p:cNvPr>
            <p:cNvSpPr/>
            <p:nvPr/>
          </p:nvSpPr>
          <p:spPr>
            <a:xfrm>
              <a:off x="1073086" y="3714353"/>
              <a:ext cx="1234037" cy="1234038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dirty="0"/>
            </a:p>
          </p:txBody>
        </p:sp>
        <p:sp>
          <p:nvSpPr>
            <p:cNvPr id="12" name="타원 1286">
              <a:extLst>
                <a:ext uri="{FF2B5EF4-FFF2-40B4-BE49-F238E27FC236}">
                  <a16:creationId xmlns:a16="http://schemas.microsoft.com/office/drawing/2014/main" id="{2EA6EF24-8749-8BEF-326C-C125ACB2C20A}"/>
                </a:ext>
              </a:extLst>
            </p:cNvPr>
            <p:cNvSpPr/>
            <p:nvPr/>
          </p:nvSpPr>
          <p:spPr>
            <a:xfrm>
              <a:off x="1137335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13" name="Oval 15">
              <a:extLst>
                <a:ext uri="{FF2B5EF4-FFF2-40B4-BE49-F238E27FC236}">
                  <a16:creationId xmlns:a16="http://schemas.microsoft.com/office/drawing/2014/main" id="{454E25E1-F59A-FADC-CD3F-CA7A84CCA1E2}"/>
                </a:ext>
              </a:extLst>
            </p:cNvPr>
            <p:cNvSpPr/>
            <p:nvPr/>
          </p:nvSpPr>
          <p:spPr>
            <a:xfrm>
              <a:off x="2837570" y="2710034"/>
              <a:ext cx="1234037" cy="1234038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4" name="Oval 6">
              <a:extLst>
                <a:ext uri="{FF2B5EF4-FFF2-40B4-BE49-F238E27FC236}">
                  <a16:creationId xmlns:a16="http://schemas.microsoft.com/office/drawing/2014/main" id="{FDA8283F-32E9-CA15-A705-995234E96ECB}"/>
                </a:ext>
              </a:extLst>
            </p:cNvPr>
            <p:cNvSpPr/>
            <p:nvPr/>
          </p:nvSpPr>
          <p:spPr>
            <a:xfrm rot="14400000">
              <a:off x="9209572" y="3041001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5" name="Oval 6">
              <a:extLst>
                <a:ext uri="{FF2B5EF4-FFF2-40B4-BE49-F238E27FC236}">
                  <a16:creationId xmlns:a16="http://schemas.microsoft.com/office/drawing/2014/main" id="{6613845B-FD2D-2942-2DAB-3AB4C444161F}"/>
                </a:ext>
              </a:extLst>
            </p:cNvPr>
            <p:cNvSpPr/>
            <p:nvPr/>
          </p:nvSpPr>
          <p:spPr>
            <a:xfrm rot="14400000">
              <a:off x="5687407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6" name="Oval 5">
              <a:extLst>
                <a:ext uri="{FF2B5EF4-FFF2-40B4-BE49-F238E27FC236}">
                  <a16:creationId xmlns:a16="http://schemas.microsoft.com/office/drawing/2014/main" id="{D2062A16-1962-16F4-8023-92D9AE84B52E}"/>
                </a:ext>
              </a:extLst>
            </p:cNvPr>
            <p:cNvSpPr/>
            <p:nvPr/>
          </p:nvSpPr>
          <p:spPr>
            <a:xfrm>
              <a:off x="4602054" y="3714353"/>
              <a:ext cx="1234037" cy="123403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7" name="Oval 15">
              <a:extLst>
                <a:ext uri="{FF2B5EF4-FFF2-40B4-BE49-F238E27FC236}">
                  <a16:creationId xmlns:a16="http://schemas.microsoft.com/office/drawing/2014/main" id="{0ABE85E6-8EEE-628D-159D-8DE52BB344E7}"/>
                </a:ext>
              </a:extLst>
            </p:cNvPr>
            <p:cNvSpPr/>
            <p:nvPr/>
          </p:nvSpPr>
          <p:spPr>
            <a:xfrm>
              <a:off x="6366538" y="2710034"/>
              <a:ext cx="1234037" cy="123403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dirty="0"/>
            </a:p>
          </p:txBody>
        </p:sp>
        <p:sp>
          <p:nvSpPr>
            <p:cNvPr id="18" name="Oval 18">
              <a:extLst>
                <a:ext uri="{FF2B5EF4-FFF2-40B4-BE49-F238E27FC236}">
                  <a16:creationId xmlns:a16="http://schemas.microsoft.com/office/drawing/2014/main" id="{8B1831B6-1987-F685-D305-1DFA4F6D16E4}"/>
                </a:ext>
              </a:extLst>
            </p:cNvPr>
            <p:cNvSpPr/>
            <p:nvPr/>
          </p:nvSpPr>
          <p:spPr>
            <a:xfrm>
              <a:off x="8131022" y="3714353"/>
              <a:ext cx="1234037" cy="12340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dirty="0"/>
            </a:p>
          </p:txBody>
        </p:sp>
        <p:sp>
          <p:nvSpPr>
            <p:cNvPr id="19" name="Oval 21">
              <a:extLst>
                <a:ext uri="{FF2B5EF4-FFF2-40B4-BE49-F238E27FC236}">
                  <a16:creationId xmlns:a16="http://schemas.microsoft.com/office/drawing/2014/main" id="{753C5383-B157-55FB-8CE2-7456440E869D}"/>
                </a:ext>
              </a:extLst>
            </p:cNvPr>
            <p:cNvSpPr/>
            <p:nvPr/>
          </p:nvSpPr>
          <p:spPr>
            <a:xfrm>
              <a:off x="9895508" y="2710034"/>
              <a:ext cx="1234037" cy="12340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21" name="타원 1295">
              <a:extLst>
                <a:ext uri="{FF2B5EF4-FFF2-40B4-BE49-F238E27FC236}">
                  <a16:creationId xmlns:a16="http://schemas.microsoft.com/office/drawing/2014/main" id="{BB2B1159-F287-F4D0-972D-AEB57CCA3AC0}"/>
                </a:ext>
              </a:extLst>
            </p:cNvPr>
            <p:cNvSpPr/>
            <p:nvPr/>
          </p:nvSpPr>
          <p:spPr>
            <a:xfrm>
              <a:off x="2901819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accent5"/>
                </a:solidFill>
              </a:endParaRPr>
            </a:p>
          </p:txBody>
        </p:sp>
        <p:sp>
          <p:nvSpPr>
            <p:cNvPr id="22" name="타원 1296">
              <a:extLst>
                <a:ext uri="{FF2B5EF4-FFF2-40B4-BE49-F238E27FC236}">
                  <a16:creationId xmlns:a16="http://schemas.microsoft.com/office/drawing/2014/main" id="{3D44CC5B-C0AF-D2C2-BE76-D065ED9D3A38}"/>
                </a:ext>
              </a:extLst>
            </p:cNvPr>
            <p:cNvSpPr/>
            <p:nvPr/>
          </p:nvSpPr>
          <p:spPr>
            <a:xfrm>
              <a:off x="6430787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23" name="타원 1297">
              <a:extLst>
                <a:ext uri="{FF2B5EF4-FFF2-40B4-BE49-F238E27FC236}">
                  <a16:creationId xmlns:a16="http://schemas.microsoft.com/office/drawing/2014/main" id="{8E47600E-B996-E6EC-B833-93E90D5A2297}"/>
                </a:ext>
              </a:extLst>
            </p:cNvPr>
            <p:cNvSpPr/>
            <p:nvPr/>
          </p:nvSpPr>
          <p:spPr>
            <a:xfrm>
              <a:off x="9955227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24" name="타원 1298">
              <a:extLst>
                <a:ext uri="{FF2B5EF4-FFF2-40B4-BE49-F238E27FC236}">
                  <a16:creationId xmlns:a16="http://schemas.microsoft.com/office/drawing/2014/main" id="{047F897C-36C1-5E05-CC89-EBDFB90F4035}"/>
                </a:ext>
              </a:extLst>
            </p:cNvPr>
            <p:cNvSpPr/>
            <p:nvPr/>
          </p:nvSpPr>
          <p:spPr>
            <a:xfrm>
              <a:off x="8195271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25" name="타원 1299">
              <a:extLst>
                <a:ext uri="{FF2B5EF4-FFF2-40B4-BE49-F238E27FC236}">
                  <a16:creationId xmlns:a16="http://schemas.microsoft.com/office/drawing/2014/main" id="{54EBFDB8-3C81-B0D3-B25E-E3CC580BDD36}"/>
                </a:ext>
              </a:extLst>
            </p:cNvPr>
            <p:cNvSpPr/>
            <p:nvPr/>
          </p:nvSpPr>
          <p:spPr>
            <a:xfrm>
              <a:off x="4666303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</p:grp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17B16F72-40BA-E998-2257-D54EE6CEBAE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43000" y="3452821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/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3" name="Text Placeholder 31">
            <a:extLst>
              <a:ext uri="{FF2B5EF4-FFF2-40B4-BE49-F238E27FC236}">
                <a16:creationId xmlns:a16="http://schemas.microsoft.com/office/drawing/2014/main" id="{AAB8F30F-2FFC-20DD-A8F6-71024DC03C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462221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/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4" name="Text Placeholder 31">
            <a:extLst>
              <a:ext uri="{FF2B5EF4-FFF2-40B4-BE49-F238E27FC236}">
                <a16:creationId xmlns:a16="http://schemas.microsoft.com/office/drawing/2014/main" id="{9BFAAFBE-22E7-798D-C75E-C8E82892118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24400" y="3452821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5" name="Text Placeholder 31">
            <a:extLst>
              <a:ext uri="{FF2B5EF4-FFF2-40B4-BE49-F238E27FC236}">
                <a16:creationId xmlns:a16="http://schemas.microsoft.com/office/drawing/2014/main" id="{AB5386A6-EBCF-BE3F-9C99-5AC05501DA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7000" y="2462221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6" name="Text Placeholder 31">
            <a:extLst>
              <a:ext uri="{FF2B5EF4-FFF2-40B4-BE49-F238E27FC236}">
                <a16:creationId xmlns:a16="http://schemas.microsoft.com/office/drawing/2014/main" id="{8FF922E3-5C68-F6E3-0485-A0E67CC88D8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29600" y="3452821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7" name="Text Placeholder 31">
            <a:extLst>
              <a:ext uri="{FF2B5EF4-FFF2-40B4-BE49-F238E27FC236}">
                <a16:creationId xmlns:a16="http://schemas.microsoft.com/office/drawing/2014/main" id="{C910256D-A8C2-E46B-A929-3267D33AA4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82200" y="2462221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0C26EF43-A591-ACB9-95D5-D2A6C44F70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4672021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here to add text </a:t>
            </a:r>
          </a:p>
        </p:txBody>
      </p:sp>
      <p:sp>
        <p:nvSpPr>
          <p:cNvPr id="42" name="Text Placeholder 38">
            <a:extLst>
              <a:ext uri="{FF2B5EF4-FFF2-40B4-BE49-F238E27FC236}">
                <a16:creationId xmlns:a16="http://schemas.microsoft.com/office/drawing/2014/main" id="{F2B1CEAB-5243-EF63-89D5-ADA49AA64D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590800" y="3681421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here to add text </a:t>
            </a:r>
          </a:p>
        </p:txBody>
      </p:sp>
      <p:sp>
        <p:nvSpPr>
          <p:cNvPr id="43" name="Text Placeholder 38">
            <a:extLst>
              <a:ext uri="{FF2B5EF4-FFF2-40B4-BE49-F238E27FC236}">
                <a16:creationId xmlns:a16="http://schemas.microsoft.com/office/drawing/2014/main" id="{CDEDCD72-ECA0-F2D7-EC03-81843D0246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95800" y="4672021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here to add text </a:t>
            </a:r>
          </a:p>
        </p:txBody>
      </p:sp>
      <p:sp>
        <p:nvSpPr>
          <p:cNvPr id="44" name="Text Placeholder 38">
            <a:extLst>
              <a:ext uri="{FF2B5EF4-FFF2-40B4-BE49-F238E27FC236}">
                <a16:creationId xmlns:a16="http://schemas.microsoft.com/office/drawing/2014/main" id="{2E0ED554-E380-3678-D783-DD39A10748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72200" y="3681421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here to add text </a:t>
            </a:r>
          </a:p>
        </p:txBody>
      </p:sp>
      <p:sp>
        <p:nvSpPr>
          <p:cNvPr id="45" name="Text Placeholder 38">
            <a:extLst>
              <a:ext uri="{FF2B5EF4-FFF2-40B4-BE49-F238E27FC236}">
                <a16:creationId xmlns:a16="http://schemas.microsoft.com/office/drawing/2014/main" id="{2DF7B12C-4A5F-2508-FCE7-35F125B54AD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77400" y="3681421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here to add text </a:t>
            </a:r>
          </a:p>
        </p:txBody>
      </p:sp>
      <p:sp>
        <p:nvSpPr>
          <p:cNvPr id="46" name="Text Placeholder 38">
            <a:extLst>
              <a:ext uri="{FF2B5EF4-FFF2-40B4-BE49-F238E27FC236}">
                <a16:creationId xmlns:a16="http://schemas.microsoft.com/office/drawing/2014/main" id="{93AFFB44-33B2-D0D0-24B9-36F37009010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77200" y="4672021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here to add text 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BE884C74-6A18-2B76-2CF5-D95B28456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963" y="121602"/>
            <a:ext cx="4114800" cy="217173"/>
          </a:xfrm>
        </p:spPr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26" name="Slide Number Placeholder 6">
            <a:extLst>
              <a:ext uri="{FF2B5EF4-FFF2-40B4-BE49-F238E27FC236}">
                <a16:creationId xmlns:a16="http://schemas.microsoft.com/office/drawing/2014/main" id="{229FCC9D-96AD-BA9E-BD6E-2A25D0A52792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>
          <a:xfrm>
            <a:off x="11662148" y="99559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0191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ored call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6300" y="2880663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52277" y="3185463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ADD9A5C-AE9A-C65B-4505-483DE9A24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012318"/>
            <a:ext cx="10543151" cy="550647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EAAA4E6-9CD8-0530-BD07-8498A1C9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3450" y="2880663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7A0B597-CF95-913E-7A66-71D440047E4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938477" y="3185463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32725BC-06A4-BA3F-329D-CCFE76B5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10600" y="2880663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55977AF-C60A-DDAC-F6C7-12C2309ECC7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786577" y="3185463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09864-2A01-120D-B0A0-3D47650A2281}"/>
              </a:ext>
            </a:extLst>
          </p:cNvPr>
          <p:cNvSpPr txBox="1">
            <a:spLocks/>
          </p:cNvSpPr>
          <p:nvPr userDrawn="1"/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bg1">
                    <a:alpha val="75167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24C74-96B8-1AEE-DED0-3FD6D128AAF5}"/>
              </a:ext>
            </a:extLst>
          </p:cNvPr>
          <p:cNvSpPr txBox="1">
            <a:spLocks/>
          </p:cNvSpPr>
          <p:nvPr userDrawn="1"/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835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3 colored call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37827" y="2880360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76578" y="3149380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ADD9A5C-AE9A-C65B-4505-483DE9A24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084068"/>
            <a:ext cx="10543151" cy="550647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EAAA4E6-9CD8-0530-BD07-8498A1C9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6593" y="2880360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7A0B597-CF95-913E-7A66-71D440047E4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191556" y="3149380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32725BC-06A4-BA3F-329D-CCFE76B5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73465" y="2880360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55977AF-C60A-DDAC-F6C7-12C2309ECC7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310322" y="3149380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09864-2A01-120D-B0A0-3D47650A2281}"/>
              </a:ext>
            </a:extLst>
          </p:cNvPr>
          <p:cNvSpPr txBox="1">
            <a:spLocks/>
          </p:cNvSpPr>
          <p:nvPr userDrawn="1"/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bg1">
                    <a:alpha val="75167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24C74-96B8-1AEE-DED0-3FD6D128AAF5}"/>
              </a:ext>
            </a:extLst>
          </p:cNvPr>
          <p:cNvSpPr txBox="1">
            <a:spLocks/>
          </p:cNvSpPr>
          <p:nvPr userDrawn="1"/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0432080B-6328-C238-809D-F9FE08C79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90337" y="2880360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A3BA1372-7071-371E-C28F-CBE6820DA6FE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427194" y="3184833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711E0B1-10A5-78B2-3136-3CD932F23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407209" y="2880360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9ACE081D-D73A-A411-BCD4-2DCBE78B8CE8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544066" y="3149380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2846660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ored call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695161" y="2880360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71138" y="3147060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ADD9A5C-AE9A-C65B-4505-483DE9A24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084068"/>
            <a:ext cx="10543151" cy="550647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EAAA4E6-9CD8-0530-BD07-8498A1C9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62311" y="2880360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7A0B597-CF95-913E-7A66-71D440047E4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757338" y="3147060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09864-2A01-120D-B0A0-3D47650A2281}"/>
              </a:ext>
            </a:extLst>
          </p:cNvPr>
          <p:cNvSpPr txBox="1">
            <a:spLocks/>
          </p:cNvSpPr>
          <p:nvPr userDrawn="1"/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bg1">
                    <a:alpha val="75167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24C74-96B8-1AEE-DED0-3FD6D128AAF5}"/>
              </a:ext>
            </a:extLst>
          </p:cNvPr>
          <p:cNvSpPr txBox="1">
            <a:spLocks/>
          </p:cNvSpPr>
          <p:nvPr userDrawn="1"/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8119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9C14A-6496-6376-2B3E-AD74A612C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1821F-FB3A-F9EE-D0DE-E887A37D6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1920240"/>
            <a:ext cx="498316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C9A69-852A-95D0-640F-0A9AD66D0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400" y="2814343"/>
            <a:ext cx="4983162" cy="3720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5212BA-716C-43F7-C564-5796945A18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3105" y="192024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DF0997-D7AA-3B69-46B5-3C52DC86C8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3105" y="2814343"/>
            <a:ext cx="5183188" cy="3720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455EE4-619A-8EFD-2C75-330D157D9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18C5AC-C080-2EB1-1F82-F057A282D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3575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5091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 dirty="0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 descr="A white symbol on a brown circle&#10;&#10;Description automatically generated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413068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 dirty="0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885217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 dirty="0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306055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 dirty="0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/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975668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259536-D612-272A-D0AD-1D0145988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A510F-03EC-A6BB-D8AE-182AFD52C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7798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E54A3-AB3C-35BD-6098-13B595E84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3EF45-FFD0-8EC1-3E51-7B4572F3A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823467"/>
            <a:ext cx="6556748" cy="521106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A3246F-34BC-6307-9619-06751D531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4399" y="235870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DF21F7-6214-7E6B-A5E6-69AAAA303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A02BA3-BB8A-AC85-A750-93E59432E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5047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9C9C3-CF27-8B06-2E66-2BB1FCAD7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8B7967-4936-AE6D-0BBD-BCE482FF42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2352" y="811312"/>
            <a:ext cx="6518834" cy="52353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91E6CC-1128-78C6-3309-EDCFE3E4C7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4400" y="2248977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FB39B1-5B40-FE1F-3045-DD90E2A82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7EE0B-14D8-097A-37A8-4FBF55301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7374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5B7E2-6845-38D7-8C84-05645DB9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FDE4B-421A-55A0-7AEA-42BC2BDCD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B340CA-3171-FB84-4A04-1522D74B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117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5B7E2-6845-38D7-8C84-05645DB9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FDE4B-421A-55A0-7AEA-42BC2BDCD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Biological &amp; Physical Sciences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B340CA-3171-FB84-4A04-1522D74B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0717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with space suits&#10;&#10;Description automatically generated">
            <a:extLst>
              <a:ext uri="{FF2B5EF4-FFF2-40B4-BE49-F238E27FC236}">
                <a16:creationId xmlns:a16="http://schemas.microsoft.com/office/drawing/2014/main" id="{0BB8D845-7F2C-6C81-17C0-67CBD45DA1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43661" b="26"/>
          <a:stretch/>
        </p:blipFill>
        <p:spPr>
          <a:xfrm>
            <a:off x="0" y="1211282"/>
            <a:ext cx="12192000" cy="51490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1936B2-48BA-D1BF-ABD4-24A0D844CB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5162" y="3338945"/>
            <a:ext cx="8841675" cy="1621133"/>
          </a:xfrm>
          <a:solidFill>
            <a:srgbClr val="202E51"/>
          </a:solidFill>
        </p:spPr>
        <p:txBody>
          <a:bodyPr anchor="ctr" anchorCtr="0">
            <a:noAutofit/>
          </a:bodyPr>
          <a:lstStyle>
            <a:lvl1pPr algn="ctr">
              <a:defRPr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3A7AE6-CEA7-E9EE-0C75-78C4A6F37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10625" y="5162700"/>
            <a:ext cx="6416254" cy="998051"/>
          </a:xfrm>
          <a:solidFill>
            <a:srgbClr val="DD7F29"/>
          </a:solidFill>
        </p:spPr>
        <p:txBody>
          <a:bodyPr anchor="t" anchorCtr="0"/>
          <a:lstStyle>
            <a:lvl1pPr marL="0" indent="0" algn="ctr">
              <a:lnSpc>
                <a:spcPct val="100000"/>
              </a:lnSpc>
              <a:spcBef>
                <a:spcPts val="200"/>
              </a:spcBef>
              <a:buNone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629B28-A53E-2777-0CFF-8CDEC2838821}"/>
              </a:ext>
            </a:extLst>
          </p:cNvPr>
          <p:cNvCxnSpPr>
            <a:cxnSpLocks/>
          </p:cNvCxnSpPr>
          <p:nvPr userDrawn="1"/>
        </p:nvCxnSpPr>
        <p:spPr>
          <a:xfrm>
            <a:off x="10995554" y="198436"/>
            <a:ext cx="0" cy="817121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54348BF-7FA9-B21E-FD3E-68C6AFEF5215}"/>
              </a:ext>
            </a:extLst>
          </p:cNvPr>
          <p:cNvSpPr txBox="1"/>
          <p:nvPr userDrawn="1"/>
        </p:nvSpPr>
        <p:spPr>
          <a:xfrm>
            <a:off x="7743951" y="386635"/>
            <a:ext cx="3137279" cy="4154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sz="1000" b="0" i="0">
                <a:solidFill>
                  <a:schemeClr val="bg1"/>
                </a:solidFill>
                <a:latin typeface="Helvetica Light" panose="020B0403020202020204" pitchFamily="34" charset="0"/>
              </a:rPr>
              <a:t>National Aeronautics and </a:t>
            </a:r>
          </a:p>
          <a:p>
            <a:pPr algn="r"/>
            <a:r>
              <a:rPr lang="en-US" sz="1000" b="0" i="0">
                <a:solidFill>
                  <a:schemeClr val="bg1"/>
                </a:solidFill>
                <a:latin typeface="Helvetica Light" panose="020B0403020202020204" pitchFamily="34" charset="0"/>
              </a:rPr>
              <a:t>Space Administration</a:t>
            </a:r>
          </a:p>
        </p:txBody>
      </p:sp>
    </p:spTree>
    <p:extLst>
      <p:ext uri="{BB962C8B-B14F-4D97-AF65-F5344CB8AC3E}">
        <p14:creationId xmlns:p14="http://schemas.microsoft.com/office/powerpoint/2010/main" val="22927422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7D72E-83F2-309E-54B8-C8CC51154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863" y="241346"/>
            <a:ext cx="10515600" cy="8105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A570C-355E-C51B-2854-0F18C6180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4E1E396-06C2-6BE7-62C1-F9E835257D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17106" y="6440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A80DB64A-F4BF-F049-AEE0-B1BBE2355B7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0121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B7B4E-6715-F97A-775E-DBADE0863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BB417E-DBCB-E409-B0AE-191A988CB1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03BE55-7DA1-652D-EE65-145E5816D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DB64A-F4BF-F049-AEE0-B1BBE2355B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5187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F14F0-9357-B7C3-D265-EC7FE8D6F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863" y="239894"/>
            <a:ext cx="10515600" cy="8105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30BC0-5216-683C-F61C-5BAF7F7C30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C5732-2550-C1ED-BC48-FD80EFD282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CDA827-7936-5E12-1385-A6A1FCE7B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DB64A-F4BF-F049-AEE0-B1BBE2355B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0944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C178DF-04B6-71DB-860B-BB15C1F9C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9BB4EE-19FE-F0D9-CC36-CA59F0A5F8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C7C2EC-7516-7A59-AAFA-C1DF7689B2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C1D5F6-B87F-AC67-D2E6-C27DE46FFD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944AAA-44CF-FB3B-1496-A7874F1D0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DB64A-F4BF-F049-AEE0-B1BBE2355B71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C6DE764-7A7B-E9CE-F0BF-853381EF0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863" y="239894"/>
            <a:ext cx="10515600" cy="8105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3315989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FEF3D-FBF0-582D-7C70-DD0B96772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863" y="239894"/>
            <a:ext cx="10515600" cy="8105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50CC1E-7FA0-1898-D1A6-B6006BC27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DB64A-F4BF-F049-AEE0-B1BBE2355B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6456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CAB9D85-7CD0-1C7A-0831-A18AE8BAB2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17106" y="6440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A80DB64A-F4BF-F049-AEE0-B1BBE2355B71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8F8AE8D-505C-D00E-5EA3-D44AECFE771F}"/>
              </a:ext>
            </a:extLst>
          </p:cNvPr>
          <p:cNvCxnSpPr>
            <a:cxnSpLocks/>
          </p:cNvCxnSpPr>
          <p:nvPr userDrawn="1"/>
        </p:nvCxnSpPr>
        <p:spPr>
          <a:xfrm>
            <a:off x="10995554" y="198436"/>
            <a:ext cx="0" cy="817121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D66CE45-8AA4-A4FB-F5EA-333263C9EB01}"/>
              </a:ext>
            </a:extLst>
          </p:cNvPr>
          <p:cNvSpPr txBox="1"/>
          <p:nvPr userDrawn="1"/>
        </p:nvSpPr>
        <p:spPr>
          <a:xfrm>
            <a:off x="7743951" y="386635"/>
            <a:ext cx="3137279" cy="4154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sz="1000" b="0" i="0">
                <a:solidFill>
                  <a:schemeClr val="bg1"/>
                </a:solidFill>
                <a:latin typeface="Helvetica Light" panose="020B0403020202020204" pitchFamily="34" charset="0"/>
              </a:rPr>
              <a:t>National Aeronautics and </a:t>
            </a:r>
          </a:p>
          <a:p>
            <a:pPr algn="r"/>
            <a:r>
              <a:rPr lang="en-US" sz="1000" b="0" i="0">
                <a:solidFill>
                  <a:schemeClr val="bg1"/>
                </a:solidFill>
                <a:latin typeface="Helvetica Light" panose="020B0403020202020204" pitchFamily="34" charset="0"/>
              </a:rPr>
              <a:t>Space Administration</a:t>
            </a:r>
          </a:p>
        </p:txBody>
      </p:sp>
    </p:spTree>
    <p:extLst>
      <p:ext uri="{BB962C8B-B14F-4D97-AF65-F5344CB8AC3E}">
        <p14:creationId xmlns:p14="http://schemas.microsoft.com/office/powerpoint/2010/main" val="18500120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7BEFE-E1B0-90ED-3132-48E3DC09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863" y="239894"/>
            <a:ext cx="10515600" cy="8105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81CEF3-8B78-E8F2-1A5C-44F9268C6B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36AEF-1B58-4B37-0576-286DE60E1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DB64A-F4BF-F049-AEE0-B1BBE2355B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77398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Dark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2961-0B9E-4CAA-832A-571D579C2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255" y="351011"/>
            <a:ext cx="10058153" cy="5787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390FD-AFFC-44B1-A255-2C02F0BFA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574157"/>
            <a:ext cx="9879957" cy="4602806"/>
          </a:xfrm>
        </p:spPr>
        <p:txBody>
          <a:bodyPr>
            <a:normAutofit/>
          </a:bodyPr>
          <a:lstStyle>
            <a:lvl1pPr>
              <a:defRPr sz="2842">
                <a:solidFill>
                  <a:schemeClr val="tx1"/>
                </a:solidFill>
              </a:defRPr>
            </a:lvl1pPr>
            <a:lvl2pPr>
              <a:defRPr sz="2526">
                <a:solidFill>
                  <a:schemeClr val="tx1"/>
                </a:solidFill>
              </a:defRPr>
            </a:lvl2pPr>
            <a:lvl3pPr>
              <a:defRPr sz="2211">
                <a:solidFill>
                  <a:schemeClr val="tx1"/>
                </a:solidFill>
              </a:defRPr>
            </a:lvl3pPr>
            <a:lvl4pPr>
              <a:defRPr sz="1895">
                <a:solidFill>
                  <a:schemeClr val="tx1"/>
                </a:solidFill>
              </a:defRPr>
            </a:lvl4pPr>
            <a:lvl5pPr>
              <a:defRPr sz="1895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5179E-7C30-412C-A368-400FC8359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6FC3-8F56-4157-ABDC-B4F43D71E4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2091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0828672-0A4D-9547-B516-EEF914915C8D}"/>
              </a:ext>
            </a:extLst>
          </p:cNvPr>
          <p:cNvGrpSpPr/>
          <p:nvPr userDrawn="1"/>
        </p:nvGrpSpPr>
        <p:grpSpPr>
          <a:xfrm>
            <a:off x="-18167" y="-10221"/>
            <a:ext cx="12210167" cy="6869357"/>
            <a:chOff x="0" y="-2662"/>
            <a:chExt cx="12192000" cy="685913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1D12F1F-6F9C-0A42-81D8-26085A1B583C}"/>
                </a:ext>
              </a:extLst>
            </p:cNvPr>
            <p:cNvSpPr/>
            <p:nvPr userDrawn="1"/>
          </p:nvSpPr>
          <p:spPr>
            <a:xfrm>
              <a:off x="0" y="0"/>
              <a:ext cx="12192000" cy="6856474"/>
            </a:xfrm>
            <a:prstGeom prst="rect">
              <a:avLst/>
            </a:prstGeom>
            <a:solidFill>
              <a:srgbClr val="3A38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A687"/>
                </a:solidFill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C29AA1A-89F3-3F4E-9F85-45B5BB493AD2}"/>
                </a:ext>
              </a:extLst>
            </p:cNvPr>
            <p:cNvSpPr/>
            <p:nvPr userDrawn="1"/>
          </p:nvSpPr>
          <p:spPr>
            <a:xfrm>
              <a:off x="0" y="-2662"/>
              <a:ext cx="12188952" cy="6856474"/>
            </a:xfrm>
            <a:prstGeom prst="rect">
              <a:avLst/>
            </a:prstGeom>
            <a:gradFill flip="none" rotWithShape="1">
              <a:gsLst>
                <a:gs pos="72038">
                  <a:srgbClr val="128E9F"/>
                </a:gs>
                <a:gs pos="15000">
                  <a:srgbClr val="004984"/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 algn="ctr">
                <a:tabLst>
                  <a:tab pos="7535863" algn="l"/>
                </a:tabLst>
              </a:pPr>
              <a:endParaRPr lang="en-US">
                <a:solidFill>
                  <a:srgbClr val="FFA687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E0C1F57-10C5-D047-BC79-739AD9983822}"/>
              </a:ext>
            </a:extLst>
          </p:cNvPr>
          <p:cNvGrpSpPr/>
          <p:nvPr userDrawn="1"/>
        </p:nvGrpSpPr>
        <p:grpSpPr>
          <a:xfrm>
            <a:off x="517664" y="-19393"/>
            <a:ext cx="4628149" cy="6890327"/>
            <a:chOff x="3308351" y="2370138"/>
            <a:chExt cx="2760662" cy="4110037"/>
          </a:xfrm>
          <a:gradFill flip="none" rotWithShape="1">
            <a:gsLst>
              <a:gs pos="28000">
                <a:srgbClr val="535C6B"/>
              </a:gs>
              <a:gs pos="100000">
                <a:srgbClr val="3C4356"/>
              </a:gs>
            </a:gsLst>
            <a:lin ang="13500000" scaled="1"/>
            <a:tileRect/>
          </a:gradFill>
        </p:grpSpPr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D6683F7-B2DD-6843-8327-A7BEF2FE6E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94213" y="2370138"/>
              <a:ext cx="1574800" cy="3676650"/>
            </a:xfrm>
            <a:custGeom>
              <a:avLst/>
              <a:gdLst>
                <a:gd name="T0" fmla="*/ 239 w 828"/>
                <a:gd name="T1" fmla="*/ 1416 h 1936"/>
                <a:gd name="T2" fmla="*/ 387 w 828"/>
                <a:gd name="T3" fmla="*/ 1936 h 1936"/>
                <a:gd name="T4" fmla="*/ 127 w 828"/>
                <a:gd name="T5" fmla="*/ 1417 h 1936"/>
                <a:gd name="T6" fmla="*/ 239 w 828"/>
                <a:gd name="T7" fmla="*/ 1416 h 1936"/>
                <a:gd name="T8" fmla="*/ 273 w 828"/>
                <a:gd name="T9" fmla="*/ 883 h 1936"/>
                <a:gd name="T10" fmla="*/ 828 w 828"/>
                <a:gd name="T11" fmla="*/ 3 h 1936"/>
                <a:gd name="T12" fmla="*/ 195 w 828"/>
                <a:gd name="T13" fmla="*/ 0 h 1936"/>
                <a:gd name="T14" fmla="*/ 18 w 828"/>
                <a:gd name="T15" fmla="*/ 883 h 1936"/>
                <a:gd name="T16" fmla="*/ 273 w 828"/>
                <a:gd name="T17" fmla="*/ 883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8" h="1936">
                  <a:moveTo>
                    <a:pt x="239" y="1416"/>
                  </a:moveTo>
                  <a:cubicBezTo>
                    <a:pt x="273" y="1728"/>
                    <a:pt x="387" y="1936"/>
                    <a:pt x="387" y="1936"/>
                  </a:cubicBezTo>
                  <a:cubicBezTo>
                    <a:pt x="271" y="1756"/>
                    <a:pt x="186" y="1583"/>
                    <a:pt x="127" y="1417"/>
                  </a:cubicBezTo>
                  <a:lnTo>
                    <a:pt x="239" y="1416"/>
                  </a:lnTo>
                  <a:close/>
                  <a:moveTo>
                    <a:pt x="273" y="883"/>
                  </a:moveTo>
                  <a:cubicBezTo>
                    <a:pt x="342" y="603"/>
                    <a:pt x="503" y="296"/>
                    <a:pt x="828" y="3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82" y="241"/>
                    <a:pt x="0" y="540"/>
                    <a:pt x="18" y="883"/>
                  </a:cubicBezTo>
                  <a:lnTo>
                    <a:pt x="273" y="883"/>
                  </a:lnTo>
                  <a:close/>
                </a:path>
              </a:pathLst>
            </a:custGeom>
            <a:solidFill>
              <a:srgbClr val="2FAE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EC39699A-38BC-874F-B1E5-27F4ADDAB68F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3276" y="5254625"/>
              <a:ext cx="542925" cy="1223962"/>
            </a:xfrm>
            <a:custGeom>
              <a:avLst/>
              <a:gdLst>
                <a:gd name="T0" fmla="*/ 286 w 286"/>
                <a:gd name="T1" fmla="*/ 645 h 645"/>
                <a:gd name="T2" fmla="*/ 0 w 286"/>
                <a:gd name="T3" fmla="*/ 0 h 645"/>
                <a:gd name="T4" fmla="*/ 166 w 286"/>
                <a:gd name="T5" fmla="*/ 645 h 645"/>
                <a:gd name="T6" fmla="*/ 286 w 286"/>
                <a:gd name="T7" fmla="*/ 645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6" h="645">
                  <a:moveTo>
                    <a:pt x="286" y="645"/>
                  </a:moveTo>
                  <a:cubicBezTo>
                    <a:pt x="167" y="471"/>
                    <a:pt x="62" y="257"/>
                    <a:pt x="0" y="0"/>
                  </a:cubicBezTo>
                  <a:cubicBezTo>
                    <a:pt x="0" y="0"/>
                    <a:pt x="14" y="282"/>
                    <a:pt x="166" y="645"/>
                  </a:cubicBezTo>
                  <a:lnTo>
                    <a:pt x="286" y="645"/>
                  </a:lnTo>
                  <a:close/>
                </a:path>
              </a:pathLst>
            </a:custGeom>
            <a:solidFill>
              <a:srgbClr val="33C1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1DBF8EE3-C198-5542-A28E-91CEB8D8DD2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08351" y="2376488"/>
              <a:ext cx="2270125" cy="4103687"/>
            </a:xfrm>
            <a:custGeom>
              <a:avLst/>
              <a:gdLst>
                <a:gd name="T0" fmla="*/ 32 w 1193"/>
                <a:gd name="T1" fmla="*/ 1413 h 2162"/>
                <a:gd name="T2" fmla="*/ 361 w 1193"/>
                <a:gd name="T3" fmla="*/ 2161 h 2162"/>
                <a:gd name="T4" fmla="*/ 1193 w 1193"/>
                <a:gd name="T5" fmla="*/ 2161 h 2162"/>
                <a:gd name="T6" fmla="*/ 955 w 1193"/>
                <a:gd name="T7" fmla="*/ 1903 h 2162"/>
                <a:gd name="T8" fmla="*/ 704 w 1193"/>
                <a:gd name="T9" fmla="*/ 1413 h 2162"/>
                <a:gd name="T10" fmla="*/ 32 w 1193"/>
                <a:gd name="T11" fmla="*/ 1413 h 2162"/>
                <a:gd name="T12" fmla="*/ 0 w 1193"/>
                <a:gd name="T13" fmla="*/ 879 h 2162"/>
                <a:gd name="T14" fmla="*/ 126 w 1193"/>
                <a:gd name="T15" fmla="*/ 299 h 2162"/>
                <a:gd name="T16" fmla="*/ 275 w 1193"/>
                <a:gd name="T17" fmla="*/ 0 h 2162"/>
                <a:gd name="T18" fmla="*/ 725 w 1193"/>
                <a:gd name="T19" fmla="*/ 0 h 2162"/>
                <a:gd name="T20" fmla="*/ 590 w 1193"/>
                <a:gd name="T21" fmla="*/ 879 h 2162"/>
                <a:gd name="T22" fmla="*/ 0 w 1193"/>
                <a:gd name="T23" fmla="*/ 879 h 2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93" h="2162">
                  <a:moveTo>
                    <a:pt x="32" y="1413"/>
                  </a:moveTo>
                  <a:cubicBezTo>
                    <a:pt x="79" y="1653"/>
                    <a:pt x="178" y="1910"/>
                    <a:pt x="361" y="2161"/>
                  </a:cubicBezTo>
                  <a:cubicBezTo>
                    <a:pt x="362" y="2162"/>
                    <a:pt x="1193" y="2161"/>
                    <a:pt x="1193" y="2161"/>
                  </a:cubicBezTo>
                  <a:cubicBezTo>
                    <a:pt x="1113" y="2085"/>
                    <a:pt x="1034" y="2000"/>
                    <a:pt x="955" y="1903"/>
                  </a:cubicBezTo>
                  <a:cubicBezTo>
                    <a:pt x="955" y="1903"/>
                    <a:pt x="812" y="1718"/>
                    <a:pt x="704" y="1413"/>
                  </a:cubicBezTo>
                  <a:lnTo>
                    <a:pt x="32" y="1413"/>
                  </a:lnTo>
                  <a:close/>
                  <a:moveTo>
                    <a:pt x="0" y="879"/>
                  </a:moveTo>
                  <a:cubicBezTo>
                    <a:pt x="25" y="534"/>
                    <a:pt x="126" y="299"/>
                    <a:pt x="126" y="299"/>
                  </a:cubicBezTo>
                  <a:cubicBezTo>
                    <a:pt x="173" y="190"/>
                    <a:pt x="220" y="94"/>
                    <a:pt x="275" y="0"/>
                  </a:cubicBezTo>
                  <a:cubicBezTo>
                    <a:pt x="725" y="0"/>
                    <a:pt x="725" y="0"/>
                    <a:pt x="725" y="0"/>
                  </a:cubicBezTo>
                  <a:cubicBezTo>
                    <a:pt x="599" y="319"/>
                    <a:pt x="569" y="617"/>
                    <a:pt x="590" y="879"/>
                  </a:cubicBezTo>
                  <a:lnTo>
                    <a:pt x="0" y="879"/>
                  </a:lnTo>
                  <a:close/>
                </a:path>
              </a:pathLst>
            </a:custGeom>
            <a:solidFill>
              <a:srgbClr val="33C1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FD5D6E21-5902-584C-85D4-490B1008BCC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DCFF4">
              <a:alpha val="4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BBCBEF"/>
              </a:highligh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7EB389C-7368-8241-A182-CFDBFCD6C66C}"/>
              </a:ext>
            </a:extLst>
          </p:cNvPr>
          <p:cNvSpPr/>
          <p:nvPr userDrawn="1"/>
        </p:nvSpPr>
        <p:spPr>
          <a:xfrm>
            <a:off x="-24105" y="160317"/>
            <a:ext cx="12240501" cy="63057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82CAA-A637-564B-9150-80E6208D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1104144"/>
            <a:ext cx="10393680" cy="646331"/>
          </a:xfrm>
        </p:spPr>
        <p:txBody>
          <a:bodyPr>
            <a:spAutoFit/>
          </a:bodyPr>
          <a:lstStyle>
            <a:lvl1pPr>
              <a:defRPr>
                <a:solidFill>
                  <a:srgbClr val="244B74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FFBED-D27D-074B-9C33-10A234BC62E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05840" y="2271860"/>
            <a:ext cx="10619923" cy="1623008"/>
          </a:xfrm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A95B-EA76-8B4B-809B-5350F164FF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441" y="642416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C61A40-1EA2-224C-B3B7-13C9149DDE67}" type="datetime1">
              <a:rPr lang="en-US" smtClean="0"/>
              <a:pPr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ECC2B-9CA4-F049-B8DF-124C0111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99560" y="6422610"/>
            <a:ext cx="4114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4B535-E047-7E4E-AC67-9B9E71213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5319" y="6422339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250DB41-865C-44D9-A2D1-EA9E98A2338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898912" y="229683"/>
            <a:ext cx="1956004" cy="720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81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51625-DA13-4738-88C8-B4DC86867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February 2023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A334DCA-CFDD-4B48-82B4-29469130D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AFFE308-C7A3-4178-9915-B2E31C573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88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/>
    </mc:Choice>
    <mc:Fallback xmlns="">
      <p:transition/>
    </mc:Fallback>
  </mc:AlternateContent>
  <p:extLst>
    <p:ext uri="{DCECCB84-F9BA-43D5-87BE-67443E8EF086}">
      <p15:sldGuideLst xmlns:p15="http://schemas.microsoft.com/office/powerpoint/2012/main">
        <p15:guide id="1" orient="horz" pos="432">
          <p15:clr>
            <a:srgbClr val="FBAE40"/>
          </p15:clr>
        </p15:guide>
        <p15:guide id="2" pos="528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659CD872-AC9A-374F-9C69-59C8FEDC9583}"/>
              </a:ext>
            </a:extLst>
          </p:cNvPr>
          <p:cNvGrpSpPr/>
          <p:nvPr userDrawn="1"/>
        </p:nvGrpSpPr>
        <p:grpSpPr>
          <a:xfrm>
            <a:off x="-18167" y="-10221"/>
            <a:ext cx="12210167" cy="6869357"/>
            <a:chOff x="0" y="-2662"/>
            <a:chExt cx="12192000" cy="6859136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B2448B2-F06A-0149-9CF4-2FC5878BC70E}"/>
                </a:ext>
              </a:extLst>
            </p:cNvPr>
            <p:cNvSpPr/>
            <p:nvPr userDrawn="1"/>
          </p:nvSpPr>
          <p:spPr>
            <a:xfrm>
              <a:off x="0" y="0"/>
              <a:ext cx="12192000" cy="6856474"/>
            </a:xfrm>
            <a:prstGeom prst="rect">
              <a:avLst/>
            </a:prstGeom>
            <a:solidFill>
              <a:srgbClr val="3A38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A687"/>
                </a:solidFill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6ECA709-D933-EA45-97AF-FB064036861A}"/>
                </a:ext>
              </a:extLst>
            </p:cNvPr>
            <p:cNvSpPr/>
            <p:nvPr userDrawn="1"/>
          </p:nvSpPr>
          <p:spPr>
            <a:xfrm>
              <a:off x="0" y="-2662"/>
              <a:ext cx="12188952" cy="6856474"/>
            </a:xfrm>
            <a:prstGeom prst="rect">
              <a:avLst/>
            </a:prstGeom>
            <a:gradFill flip="none" rotWithShape="1">
              <a:gsLst>
                <a:gs pos="72038">
                  <a:srgbClr val="128E9F"/>
                </a:gs>
                <a:gs pos="15000">
                  <a:srgbClr val="004984"/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 algn="ctr">
                <a:tabLst>
                  <a:tab pos="7535863" algn="l"/>
                </a:tabLst>
              </a:pPr>
              <a:endParaRPr lang="en-US">
                <a:solidFill>
                  <a:srgbClr val="FFA687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09E3095-C1CB-C64E-8B94-13B95D43CE42}"/>
              </a:ext>
            </a:extLst>
          </p:cNvPr>
          <p:cNvGrpSpPr/>
          <p:nvPr userDrawn="1"/>
        </p:nvGrpSpPr>
        <p:grpSpPr>
          <a:xfrm>
            <a:off x="517664" y="-19393"/>
            <a:ext cx="4628149" cy="6890327"/>
            <a:chOff x="3308351" y="2370138"/>
            <a:chExt cx="2760662" cy="4110037"/>
          </a:xfrm>
          <a:gradFill flip="none" rotWithShape="1">
            <a:gsLst>
              <a:gs pos="28000">
                <a:srgbClr val="535C6B"/>
              </a:gs>
              <a:gs pos="100000">
                <a:srgbClr val="3C4356"/>
              </a:gs>
            </a:gsLst>
            <a:lin ang="13500000" scaled="1"/>
            <a:tileRect/>
          </a:gradFill>
        </p:grpSpPr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A320B505-4AF0-7945-A521-6DAFFB20982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94213" y="2370138"/>
              <a:ext cx="1574800" cy="3676650"/>
            </a:xfrm>
            <a:custGeom>
              <a:avLst/>
              <a:gdLst>
                <a:gd name="T0" fmla="*/ 239 w 828"/>
                <a:gd name="T1" fmla="*/ 1416 h 1936"/>
                <a:gd name="T2" fmla="*/ 387 w 828"/>
                <a:gd name="T3" fmla="*/ 1936 h 1936"/>
                <a:gd name="T4" fmla="*/ 127 w 828"/>
                <a:gd name="T5" fmla="*/ 1417 h 1936"/>
                <a:gd name="T6" fmla="*/ 239 w 828"/>
                <a:gd name="T7" fmla="*/ 1416 h 1936"/>
                <a:gd name="T8" fmla="*/ 273 w 828"/>
                <a:gd name="T9" fmla="*/ 883 h 1936"/>
                <a:gd name="T10" fmla="*/ 828 w 828"/>
                <a:gd name="T11" fmla="*/ 3 h 1936"/>
                <a:gd name="T12" fmla="*/ 195 w 828"/>
                <a:gd name="T13" fmla="*/ 0 h 1936"/>
                <a:gd name="T14" fmla="*/ 18 w 828"/>
                <a:gd name="T15" fmla="*/ 883 h 1936"/>
                <a:gd name="T16" fmla="*/ 273 w 828"/>
                <a:gd name="T17" fmla="*/ 883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8" h="1936">
                  <a:moveTo>
                    <a:pt x="239" y="1416"/>
                  </a:moveTo>
                  <a:cubicBezTo>
                    <a:pt x="273" y="1728"/>
                    <a:pt x="387" y="1936"/>
                    <a:pt x="387" y="1936"/>
                  </a:cubicBezTo>
                  <a:cubicBezTo>
                    <a:pt x="271" y="1756"/>
                    <a:pt x="186" y="1583"/>
                    <a:pt x="127" y="1417"/>
                  </a:cubicBezTo>
                  <a:lnTo>
                    <a:pt x="239" y="1416"/>
                  </a:lnTo>
                  <a:close/>
                  <a:moveTo>
                    <a:pt x="273" y="883"/>
                  </a:moveTo>
                  <a:cubicBezTo>
                    <a:pt x="342" y="603"/>
                    <a:pt x="503" y="296"/>
                    <a:pt x="828" y="3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82" y="241"/>
                    <a:pt x="0" y="540"/>
                    <a:pt x="18" y="883"/>
                  </a:cubicBezTo>
                  <a:lnTo>
                    <a:pt x="273" y="883"/>
                  </a:lnTo>
                  <a:close/>
                </a:path>
              </a:pathLst>
            </a:custGeom>
            <a:solidFill>
              <a:srgbClr val="2FAE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95374CF0-7FCA-F446-81E2-8931CC7F0A4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3276" y="5254625"/>
              <a:ext cx="542925" cy="1223962"/>
            </a:xfrm>
            <a:custGeom>
              <a:avLst/>
              <a:gdLst>
                <a:gd name="T0" fmla="*/ 286 w 286"/>
                <a:gd name="T1" fmla="*/ 645 h 645"/>
                <a:gd name="T2" fmla="*/ 0 w 286"/>
                <a:gd name="T3" fmla="*/ 0 h 645"/>
                <a:gd name="T4" fmla="*/ 166 w 286"/>
                <a:gd name="T5" fmla="*/ 645 h 645"/>
                <a:gd name="T6" fmla="*/ 286 w 286"/>
                <a:gd name="T7" fmla="*/ 645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6" h="645">
                  <a:moveTo>
                    <a:pt x="286" y="645"/>
                  </a:moveTo>
                  <a:cubicBezTo>
                    <a:pt x="167" y="471"/>
                    <a:pt x="62" y="257"/>
                    <a:pt x="0" y="0"/>
                  </a:cubicBezTo>
                  <a:cubicBezTo>
                    <a:pt x="0" y="0"/>
                    <a:pt x="14" y="282"/>
                    <a:pt x="166" y="645"/>
                  </a:cubicBezTo>
                  <a:lnTo>
                    <a:pt x="286" y="645"/>
                  </a:lnTo>
                  <a:close/>
                </a:path>
              </a:pathLst>
            </a:custGeom>
            <a:solidFill>
              <a:srgbClr val="33C1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id="{9441AD94-52E8-0D48-B072-0C1776D6B8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08351" y="2376488"/>
              <a:ext cx="2270125" cy="4103687"/>
            </a:xfrm>
            <a:custGeom>
              <a:avLst/>
              <a:gdLst>
                <a:gd name="T0" fmla="*/ 32 w 1193"/>
                <a:gd name="T1" fmla="*/ 1413 h 2162"/>
                <a:gd name="T2" fmla="*/ 361 w 1193"/>
                <a:gd name="T3" fmla="*/ 2161 h 2162"/>
                <a:gd name="T4" fmla="*/ 1193 w 1193"/>
                <a:gd name="T5" fmla="*/ 2161 h 2162"/>
                <a:gd name="T6" fmla="*/ 955 w 1193"/>
                <a:gd name="T7" fmla="*/ 1903 h 2162"/>
                <a:gd name="T8" fmla="*/ 704 w 1193"/>
                <a:gd name="T9" fmla="*/ 1413 h 2162"/>
                <a:gd name="T10" fmla="*/ 32 w 1193"/>
                <a:gd name="T11" fmla="*/ 1413 h 2162"/>
                <a:gd name="T12" fmla="*/ 0 w 1193"/>
                <a:gd name="T13" fmla="*/ 879 h 2162"/>
                <a:gd name="T14" fmla="*/ 126 w 1193"/>
                <a:gd name="T15" fmla="*/ 299 h 2162"/>
                <a:gd name="T16" fmla="*/ 275 w 1193"/>
                <a:gd name="T17" fmla="*/ 0 h 2162"/>
                <a:gd name="T18" fmla="*/ 725 w 1193"/>
                <a:gd name="T19" fmla="*/ 0 h 2162"/>
                <a:gd name="T20" fmla="*/ 590 w 1193"/>
                <a:gd name="T21" fmla="*/ 879 h 2162"/>
                <a:gd name="T22" fmla="*/ 0 w 1193"/>
                <a:gd name="T23" fmla="*/ 879 h 2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93" h="2162">
                  <a:moveTo>
                    <a:pt x="32" y="1413"/>
                  </a:moveTo>
                  <a:cubicBezTo>
                    <a:pt x="79" y="1653"/>
                    <a:pt x="178" y="1910"/>
                    <a:pt x="361" y="2161"/>
                  </a:cubicBezTo>
                  <a:cubicBezTo>
                    <a:pt x="362" y="2162"/>
                    <a:pt x="1193" y="2161"/>
                    <a:pt x="1193" y="2161"/>
                  </a:cubicBezTo>
                  <a:cubicBezTo>
                    <a:pt x="1113" y="2085"/>
                    <a:pt x="1034" y="2000"/>
                    <a:pt x="955" y="1903"/>
                  </a:cubicBezTo>
                  <a:cubicBezTo>
                    <a:pt x="955" y="1903"/>
                    <a:pt x="812" y="1718"/>
                    <a:pt x="704" y="1413"/>
                  </a:cubicBezTo>
                  <a:lnTo>
                    <a:pt x="32" y="1413"/>
                  </a:lnTo>
                  <a:close/>
                  <a:moveTo>
                    <a:pt x="0" y="879"/>
                  </a:moveTo>
                  <a:cubicBezTo>
                    <a:pt x="25" y="534"/>
                    <a:pt x="126" y="299"/>
                    <a:pt x="126" y="299"/>
                  </a:cubicBezTo>
                  <a:cubicBezTo>
                    <a:pt x="173" y="190"/>
                    <a:pt x="220" y="94"/>
                    <a:pt x="275" y="0"/>
                  </a:cubicBezTo>
                  <a:cubicBezTo>
                    <a:pt x="725" y="0"/>
                    <a:pt x="725" y="0"/>
                    <a:pt x="725" y="0"/>
                  </a:cubicBezTo>
                  <a:cubicBezTo>
                    <a:pt x="599" y="319"/>
                    <a:pt x="569" y="617"/>
                    <a:pt x="590" y="879"/>
                  </a:cubicBezTo>
                  <a:lnTo>
                    <a:pt x="0" y="879"/>
                  </a:lnTo>
                  <a:close/>
                </a:path>
              </a:pathLst>
            </a:custGeom>
            <a:solidFill>
              <a:srgbClr val="33C1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505A5B86-BE78-454D-8E71-955AA23CC4D0}"/>
              </a:ext>
            </a:extLst>
          </p:cNvPr>
          <p:cNvSpPr/>
          <p:nvPr userDrawn="1"/>
        </p:nvSpPr>
        <p:spPr>
          <a:xfrm>
            <a:off x="-9816" y="160317"/>
            <a:ext cx="12198764" cy="6305797"/>
          </a:xfrm>
          <a:prstGeom prst="rect">
            <a:avLst/>
          </a:prstGeom>
          <a:gradFill flip="none" rotWithShape="1">
            <a:gsLst>
              <a:gs pos="0">
                <a:srgbClr val="003B75"/>
              </a:gs>
              <a:gs pos="55000">
                <a:srgbClr val="002139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82CAA-A637-564B-9150-80E6208D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47" y="827145"/>
            <a:ext cx="6139363" cy="1200329"/>
          </a:xfrm>
        </p:spPr>
        <p:txBody>
          <a:bodyPr wrap="square">
            <a:spAutoFit/>
          </a:bodyPr>
          <a:lstStyle>
            <a:lvl1pPr>
              <a:defRPr>
                <a:solidFill>
                  <a:srgbClr val="70FAB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FFBED-D27D-074B-9C33-10A234BC6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48" y="2300436"/>
            <a:ext cx="6139363" cy="1623008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A95B-EA76-8B4B-809B-5350F164FF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289" y="6424167"/>
            <a:ext cx="2743200" cy="365125"/>
          </a:xfrm>
        </p:spPr>
        <p:txBody>
          <a:bodyPr/>
          <a:lstStyle>
            <a:lvl1pPr>
              <a:defRPr>
                <a:solidFill>
                  <a:srgbClr val="5FFAC9"/>
                </a:solidFill>
              </a:defRPr>
            </a:lvl1pPr>
          </a:lstStyle>
          <a:p>
            <a:fld id="{18C61A40-1EA2-224C-B3B7-13C9149DDE67}" type="datetime1">
              <a:rPr lang="en-US" smtClean="0"/>
              <a:pPr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ECC2B-9CA4-F049-B8DF-124C0111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42408" y="6422610"/>
            <a:ext cx="4114800" cy="365125"/>
          </a:xfrm>
        </p:spPr>
        <p:txBody>
          <a:bodyPr/>
          <a:lstStyle>
            <a:lvl1pPr>
              <a:defRPr>
                <a:solidFill>
                  <a:srgbClr val="5FFAC9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4B535-E047-7E4E-AC67-9B9E71213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98167" y="6422339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FFAC9"/>
                </a:solidFill>
              </a:defRPr>
            </a:lvl1pPr>
          </a:lstStyle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29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C939768-4B75-F242-A6B4-9CF5A8EECD8E}"/>
              </a:ext>
            </a:extLst>
          </p:cNvPr>
          <p:cNvGrpSpPr/>
          <p:nvPr userDrawn="1"/>
        </p:nvGrpSpPr>
        <p:grpSpPr>
          <a:xfrm>
            <a:off x="-18167" y="-10221"/>
            <a:ext cx="12210167" cy="6869357"/>
            <a:chOff x="0" y="-2662"/>
            <a:chExt cx="12192000" cy="685913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61BA50B-8B1F-A244-B375-F86C8E5436F9}"/>
                </a:ext>
              </a:extLst>
            </p:cNvPr>
            <p:cNvSpPr/>
            <p:nvPr userDrawn="1"/>
          </p:nvSpPr>
          <p:spPr>
            <a:xfrm>
              <a:off x="0" y="0"/>
              <a:ext cx="12192000" cy="6856474"/>
            </a:xfrm>
            <a:prstGeom prst="rect">
              <a:avLst/>
            </a:prstGeom>
            <a:solidFill>
              <a:srgbClr val="3A38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A687"/>
                </a:solidFill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9EC7C33-1BA5-1748-8B08-423C53E14A7C}"/>
                </a:ext>
              </a:extLst>
            </p:cNvPr>
            <p:cNvSpPr/>
            <p:nvPr userDrawn="1"/>
          </p:nvSpPr>
          <p:spPr>
            <a:xfrm>
              <a:off x="0" y="-2662"/>
              <a:ext cx="12188952" cy="6856474"/>
            </a:xfrm>
            <a:prstGeom prst="rect">
              <a:avLst/>
            </a:prstGeom>
            <a:gradFill flip="none" rotWithShape="1">
              <a:gsLst>
                <a:gs pos="72038">
                  <a:srgbClr val="128E9F"/>
                </a:gs>
                <a:gs pos="15000">
                  <a:srgbClr val="004984"/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 algn="ctr">
                <a:tabLst>
                  <a:tab pos="7535863" algn="l"/>
                </a:tabLst>
              </a:pPr>
              <a:endParaRPr lang="en-US">
                <a:solidFill>
                  <a:srgbClr val="FFA687"/>
                </a:solidFill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3DAB9EF-B79C-C640-9FA8-40D2DFCE2AD1}"/>
              </a:ext>
            </a:extLst>
          </p:cNvPr>
          <p:cNvGrpSpPr/>
          <p:nvPr userDrawn="1"/>
        </p:nvGrpSpPr>
        <p:grpSpPr>
          <a:xfrm>
            <a:off x="517664" y="-19393"/>
            <a:ext cx="4628149" cy="6890327"/>
            <a:chOff x="3308351" y="2370138"/>
            <a:chExt cx="2760662" cy="4110037"/>
          </a:xfrm>
          <a:gradFill flip="none" rotWithShape="1">
            <a:gsLst>
              <a:gs pos="28000">
                <a:srgbClr val="535C6B"/>
              </a:gs>
              <a:gs pos="100000">
                <a:srgbClr val="3C4356"/>
              </a:gs>
            </a:gsLst>
            <a:lin ang="13500000" scaled="1"/>
            <a:tileRect/>
          </a:gradFill>
        </p:grpSpPr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192CEE28-B58D-3241-B190-DB9DEBDD11C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94213" y="2370138"/>
              <a:ext cx="1574800" cy="3676650"/>
            </a:xfrm>
            <a:custGeom>
              <a:avLst/>
              <a:gdLst>
                <a:gd name="T0" fmla="*/ 239 w 828"/>
                <a:gd name="T1" fmla="*/ 1416 h 1936"/>
                <a:gd name="T2" fmla="*/ 387 w 828"/>
                <a:gd name="T3" fmla="*/ 1936 h 1936"/>
                <a:gd name="T4" fmla="*/ 127 w 828"/>
                <a:gd name="T5" fmla="*/ 1417 h 1936"/>
                <a:gd name="T6" fmla="*/ 239 w 828"/>
                <a:gd name="T7" fmla="*/ 1416 h 1936"/>
                <a:gd name="T8" fmla="*/ 273 w 828"/>
                <a:gd name="T9" fmla="*/ 883 h 1936"/>
                <a:gd name="T10" fmla="*/ 828 w 828"/>
                <a:gd name="T11" fmla="*/ 3 h 1936"/>
                <a:gd name="T12" fmla="*/ 195 w 828"/>
                <a:gd name="T13" fmla="*/ 0 h 1936"/>
                <a:gd name="T14" fmla="*/ 18 w 828"/>
                <a:gd name="T15" fmla="*/ 883 h 1936"/>
                <a:gd name="T16" fmla="*/ 273 w 828"/>
                <a:gd name="T17" fmla="*/ 883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8" h="1936">
                  <a:moveTo>
                    <a:pt x="239" y="1416"/>
                  </a:moveTo>
                  <a:cubicBezTo>
                    <a:pt x="273" y="1728"/>
                    <a:pt x="387" y="1936"/>
                    <a:pt x="387" y="1936"/>
                  </a:cubicBezTo>
                  <a:cubicBezTo>
                    <a:pt x="271" y="1756"/>
                    <a:pt x="186" y="1583"/>
                    <a:pt x="127" y="1417"/>
                  </a:cubicBezTo>
                  <a:lnTo>
                    <a:pt x="239" y="1416"/>
                  </a:lnTo>
                  <a:close/>
                  <a:moveTo>
                    <a:pt x="273" y="883"/>
                  </a:moveTo>
                  <a:cubicBezTo>
                    <a:pt x="342" y="603"/>
                    <a:pt x="503" y="296"/>
                    <a:pt x="828" y="3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82" y="241"/>
                    <a:pt x="0" y="540"/>
                    <a:pt x="18" y="883"/>
                  </a:cubicBezTo>
                  <a:lnTo>
                    <a:pt x="273" y="883"/>
                  </a:lnTo>
                  <a:close/>
                </a:path>
              </a:pathLst>
            </a:custGeom>
            <a:solidFill>
              <a:srgbClr val="2FAE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596FB482-A049-3547-9EDC-6CB459264DF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3276" y="5254625"/>
              <a:ext cx="542925" cy="1223962"/>
            </a:xfrm>
            <a:custGeom>
              <a:avLst/>
              <a:gdLst>
                <a:gd name="T0" fmla="*/ 286 w 286"/>
                <a:gd name="T1" fmla="*/ 645 h 645"/>
                <a:gd name="T2" fmla="*/ 0 w 286"/>
                <a:gd name="T3" fmla="*/ 0 h 645"/>
                <a:gd name="T4" fmla="*/ 166 w 286"/>
                <a:gd name="T5" fmla="*/ 645 h 645"/>
                <a:gd name="T6" fmla="*/ 286 w 286"/>
                <a:gd name="T7" fmla="*/ 645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6" h="645">
                  <a:moveTo>
                    <a:pt x="286" y="645"/>
                  </a:moveTo>
                  <a:cubicBezTo>
                    <a:pt x="167" y="471"/>
                    <a:pt x="62" y="257"/>
                    <a:pt x="0" y="0"/>
                  </a:cubicBezTo>
                  <a:cubicBezTo>
                    <a:pt x="0" y="0"/>
                    <a:pt x="14" y="282"/>
                    <a:pt x="166" y="645"/>
                  </a:cubicBezTo>
                  <a:lnTo>
                    <a:pt x="286" y="645"/>
                  </a:lnTo>
                  <a:close/>
                </a:path>
              </a:pathLst>
            </a:custGeom>
            <a:solidFill>
              <a:srgbClr val="33C1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7152F9E5-7B6B-C842-8B3D-E679AF46B9C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08351" y="2376488"/>
              <a:ext cx="2270125" cy="4103687"/>
            </a:xfrm>
            <a:custGeom>
              <a:avLst/>
              <a:gdLst>
                <a:gd name="T0" fmla="*/ 32 w 1193"/>
                <a:gd name="T1" fmla="*/ 1413 h 2162"/>
                <a:gd name="T2" fmla="*/ 361 w 1193"/>
                <a:gd name="T3" fmla="*/ 2161 h 2162"/>
                <a:gd name="T4" fmla="*/ 1193 w 1193"/>
                <a:gd name="T5" fmla="*/ 2161 h 2162"/>
                <a:gd name="T6" fmla="*/ 955 w 1193"/>
                <a:gd name="T7" fmla="*/ 1903 h 2162"/>
                <a:gd name="T8" fmla="*/ 704 w 1193"/>
                <a:gd name="T9" fmla="*/ 1413 h 2162"/>
                <a:gd name="T10" fmla="*/ 32 w 1193"/>
                <a:gd name="T11" fmla="*/ 1413 h 2162"/>
                <a:gd name="T12" fmla="*/ 0 w 1193"/>
                <a:gd name="T13" fmla="*/ 879 h 2162"/>
                <a:gd name="T14" fmla="*/ 126 w 1193"/>
                <a:gd name="T15" fmla="*/ 299 h 2162"/>
                <a:gd name="T16" fmla="*/ 275 w 1193"/>
                <a:gd name="T17" fmla="*/ 0 h 2162"/>
                <a:gd name="T18" fmla="*/ 725 w 1193"/>
                <a:gd name="T19" fmla="*/ 0 h 2162"/>
                <a:gd name="T20" fmla="*/ 590 w 1193"/>
                <a:gd name="T21" fmla="*/ 879 h 2162"/>
                <a:gd name="T22" fmla="*/ 0 w 1193"/>
                <a:gd name="T23" fmla="*/ 879 h 2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93" h="2162">
                  <a:moveTo>
                    <a:pt x="32" y="1413"/>
                  </a:moveTo>
                  <a:cubicBezTo>
                    <a:pt x="79" y="1653"/>
                    <a:pt x="178" y="1910"/>
                    <a:pt x="361" y="2161"/>
                  </a:cubicBezTo>
                  <a:cubicBezTo>
                    <a:pt x="362" y="2162"/>
                    <a:pt x="1193" y="2161"/>
                    <a:pt x="1193" y="2161"/>
                  </a:cubicBezTo>
                  <a:cubicBezTo>
                    <a:pt x="1113" y="2085"/>
                    <a:pt x="1034" y="2000"/>
                    <a:pt x="955" y="1903"/>
                  </a:cubicBezTo>
                  <a:cubicBezTo>
                    <a:pt x="955" y="1903"/>
                    <a:pt x="812" y="1718"/>
                    <a:pt x="704" y="1413"/>
                  </a:cubicBezTo>
                  <a:lnTo>
                    <a:pt x="32" y="1413"/>
                  </a:lnTo>
                  <a:close/>
                  <a:moveTo>
                    <a:pt x="0" y="879"/>
                  </a:moveTo>
                  <a:cubicBezTo>
                    <a:pt x="25" y="534"/>
                    <a:pt x="126" y="299"/>
                    <a:pt x="126" y="299"/>
                  </a:cubicBezTo>
                  <a:cubicBezTo>
                    <a:pt x="173" y="190"/>
                    <a:pt x="220" y="94"/>
                    <a:pt x="275" y="0"/>
                  </a:cubicBezTo>
                  <a:cubicBezTo>
                    <a:pt x="725" y="0"/>
                    <a:pt x="725" y="0"/>
                    <a:pt x="725" y="0"/>
                  </a:cubicBezTo>
                  <a:cubicBezTo>
                    <a:pt x="599" y="319"/>
                    <a:pt x="569" y="617"/>
                    <a:pt x="590" y="879"/>
                  </a:cubicBezTo>
                  <a:lnTo>
                    <a:pt x="0" y="879"/>
                  </a:lnTo>
                  <a:close/>
                </a:path>
              </a:pathLst>
            </a:custGeom>
            <a:solidFill>
              <a:srgbClr val="33C1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44CD564-33BC-7448-AB09-E2836BD0852C}"/>
              </a:ext>
            </a:extLst>
          </p:cNvPr>
          <p:cNvSpPr/>
          <p:nvPr userDrawn="1"/>
        </p:nvSpPr>
        <p:spPr>
          <a:xfrm>
            <a:off x="-9816" y="160317"/>
            <a:ext cx="12198764" cy="6305797"/>
          </a:xfrm>
          <a:prstGeom prst="rect">
            <a:avLst/>
          </a:prstGeom>
          <a:gradFill flip="none" rotWithShape="1">
            <a:gsLst>
              <a:gs pos="0">
                <a:srgbClr val="003B75"/>
              </a:gs>
              <a:gs pos="54000">
                <a:srgbClr val="002139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82CAA-A637-564B-9150-80E6208D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1104144"/>
            <a:ext cx="10393680" cy="646331"/>
          </a:xfrm>
        </p:spPr>
        <p:txBody>
          <a:bodyPr>
            <a:spAutoFit/>
          </a:bodyPr>
          <a:lstStyle>
            <a:lvl1pPr>
              <a:defRPr>
                <a:solidFill>
                  <a:srgbClr val="70FAB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FFBED-D27D-074B-9C33-10A234BC6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421" y="2271860"/>
            <a:ext cx="10403380" cy="1623008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A95B-EA76-8B4B-809B-5350F164FF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4808" y="6386491"/>
            <a:ext cx="2743200" cy="365125"/>
          </a:xfrm>
        </p:spPr>
        <p:txBody>
          <a:bodyPr/>
          <a:lstStyle>
            <a:lvl1pPr>
              <a:defRPr>
                <a:solidFill>
                  <a:srgbClr val="5FFAC9"/>
                </a:solidFill>
              </a:defRPr>
            </a:lvl1pPr>
          </a:lstStyle>
          <a:p>
            <a:fld id="{18C61A40-1EA2-224C-B3B7-13C9149DDE67}" type="datetime1">
              <a:rPr lang="en-US" smtClean="0"/>
              <a:pPr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ECC2B-9CA4-F049-B8DF-124C0111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42408" y="6422610"/>
            <a:ext cx="4114800" cy="365125"/>
          </a:xfrm>
        </p:spPr>
        <p:txBody>
          <a:bodyPr/>
          <a:lstStyle>
            <a:lvl1pPr>
              <a:defRPr>
                <a:solidFill>
                  <a:srgbClr val="5FFAC9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4B535-E047-7E4E-AC67-9B9E71213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98167" y="6422339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FFAC9"/>
                </a:solidFill>
              </a:defRPr>
            </a:lvl1pPr>
          </a:lstStyle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9BDEC2A-7B73-4647-8233-910D348D45F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898912" y="229683"/>
            <a:ext cx="1956004" cy="720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15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6A81FF6-946A-DC43-A10A-05616ECCCDB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91000">
                <a:srgbClr val="255B74"/>
              </a:gs>
              <a:gs pos="26000">
                <a:srgbClr val="05344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A95B-EA76-8B4B-809B-5350F164F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ECC2B-9CA4-F049-B8DF-124C0111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4B535-E047-7E4E-AC67-9B9E71213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37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3408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EABBFB-0AD0-1B4C-8D5A-B49BD84CE012}"/>
              </a:ext>
            </a:extLst>
          </p:cNvPr>
          <p:cNvSpPr/>
          <p:nvPr userDrawn="1"/>
        </p:nvSpPr>
        <p:spPr>
          <a:xfrm>
            <a:off x="0" y="0"/>
            <a:ext cx="12192000" cy="6868272"/>
          </a:xfrm>
          <a:prstGeom prst="rect">
            <a:avLst/>
          </a:prstGeom>
          <a:solidFill>
            <a:srgbClr val="0631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1DA4793-59CD-924D-B99E-BA13E5F1C63F}"/>
              </a:ext>
            </a:extLst>
          </p:cNvPr>
          <p:cNvGrpSpPr/>
          <p:nvPr userDrawn="1"/>
        </p:nvGrpSpPr>
        <p:grpSpPr>
          <a:xfrm>
            <a:off x="517664" y="-19393"/>
            <a:ext cx="4628149" cy="6890327"/>
            <a:chOff x="3308351" y="2370138"/>
            <a:chExt cx="2760662" cy="4110037"/>
          </a:xfrm>
          <a:solidFill>
            <a:srgbClr val="40718F"/>
          </a:solidFill>
        </p:grpSpPr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288511A-AFB5-AE42-A906-1D7D8B495A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94213" y="2370138"/>
              <a:ext cx="1574800" cy="3676650"/>
            </a:xfrm>
            <a:custGeom>
              <a:avLst/>
              <a:gdLst>
                <a:gd name="T0" fmla="*/ 239 w 828"/>
                <a:gd name="T1" fmla="*/ 1416 h 1936"/>
                <a:gd name="T2" fmla="*/ 387 w 828"/>
                <a:gd name="T3" fmla="*/ 1936 h 1936"/>
                <a:gd name="T4" fmla="*/ 127 w 828"/>
                <a:gd name="T5" fmla="*/ 1417 h 1936"/>
                <a:gd name="T6" fmla="*/ 239 w 828"/>
                <a:gd name="T7" fmla="*/ 1416 h 1936"/>
                <a:gd name="T8" fmla="*/ 273 w 828"/>
                <a:gd name="T9" fmla="*/ 883 h 1936"/>
                <a:gd name="T10" fmla="*/ 828 w 828"/>
                <a:gd name="T11" fmla="*/ 3 h 1936"/>
                <a:gd name="T12" fmla="*/ 195 w 828"/>
                <a:gd name="T13" fmla="*/ 0 h 1936"/>
                <a:gd name="T14" fmla="*/ 18 w 828"/>
                <a:gd name="T15" fmla="*/ 883 h 1936"/>
                <a:gd name="T16" fmla="*/ 273 w 828"/>
                <a:gd name="T17" fmla="*/ 883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8" h="1936">
                  <a:moveTo>
                    <a:pt x="239" y="1416"/>
                  </a:moveTo>
                  <a:cubicBezTo>
                    <a:pt x="273" y="1728"/>
                    <a:pt x="387" y="1936"/>
                    <a:pt x="387" y="1936"/>
                  </a:cubicBezTo>
                  <a:cubicBezTo>
                    <a:pt x="271" y="1756"/>
                    <a:pt x="186" y="1583"/>
                    <a:pt x="127" y="1417"/>
                  </a:cubicBezTo>
                  <a:lnTo>
                    <a:pt x="239" y="1416"/>
                  </a:lnTo>
                  <a:close/>
                  <a:moveTo>
                    <a:pt x="273" y="883"/>
                  </a:moveTo>
                  <a:cubicBezTo>
                    <a:pt x="342" y="603"/>
                    <a:pt x="503" y="296"/>
                    <a:pt x="828" y="3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82" y="241"/>
                    <a:pt x="0" y="540"/>
                    <a:pt x="18" y="883"/>
                  </a:cubicBezTo>
                  <a:lnTo>
                    <a:pt x="273" y="88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D06503AC-A721-0146-90BF-0D2F429EF9EB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3276" y="5254625"/>
              <a:ext cx="542925" cy="1223962"/>
            </a:xfrm>
            <a:custGeom>
              <a:avLst/>
              <a:gdLst>
                <a:gd name="T0" fmla="*/ 286 w 286"/>
                <a:gd name="T1" fmla="*/ 645 h 645"/>
                <a:gd name="T2" fmla="*/ 0 w 286"/>
                <a:gd name="T3" fmla="*/ 0 h 645"/>
                <a:gd name="T4" fmla="*/ 166 w 286"/>
                <a:gd name="T5" fmla="*/ 645 h 645"/>
                <a:gd name="T6" fmla="*/ 286 w 286"/>
                <a:gd name="T7" fmla="*/ 645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6" h="645">
                  <a:moveTo>
                    <a:pt x="286" y="645"/>
                  </a:moveTo>
                  <a:cubicBezTo>
                    <a:pt x="167" y="471"/>
                    <a:pt x="62" y="257"/>
                    <a:pt x="0" y="0"/>
                  </a:cubicBezTo>
                  <a:cubicBezTo>
                    <a:pt x="0" y="0"/>
                    <a:pt x="14" y="282"/>
                    <a:pt x="166" y="645"/>
                  </a:cubicBezTo>
                  <a:lnTo>
                    <a:pt x="286" y="64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6450F601-2E71-9344-ABD9-B56089A06EB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08351" y="2376488"/>
              <a:ext cx="2270125" cy="4103687"/>
            </a:xfrm>
            <a:custGeom>
              <a:avLst/>
              <a:gdLst>
                <a:gd name="T0" fmla="*/ 32 w 1193"/>
                <a:gd name="T1" fmla="*/ 1413 h 2162"/>
                <a:gd name="T2" fmla="*/ 361 w 1193"/>
                <a:gd name="T3" fmla="*/ 2161 h 2162"/>
                <a:gd name="T4" fmla="*/ 1193 w 1193"/>
                <a:gd name="T5" fmla="*/ 2161 h 2162"/>
                <a:gd name="T6" fmla="*/ 955 w 1193"/>
                <a:gd name="T7" fmla="*/ 1903 h 2162"/>
                <a:gd name="T8" fmla="*/ 704 w 1193"/>
                <a:gd name="T9" fmla="*/ 1413 h 2162"/>
                <a:gd name="T10" fmla="*/ 32 w 1193"/>
                <a:gd name="T11" fmla="*/ 1413 h 2162"/>
                <a:gd name="T12" fmla="*/ 0 w 1193"/>
                <a:gd name="T13" fmla="*/ 879 h 2162"/>
                <a:gd name="T14" fmla="*/ 126 w 1193"/>
                <a:gd name="T15" fmla="*/ 299 h 2162"/>
                <a:gd name="T16" fmla="*/ 275 w 1193"/>
                <a:gd name="T17" fmla="*/ 0 h 2162"/>
                <a:gd name="T18" fmla="*/ 725 w 1193"/>
                <a:gd name="T19" fmla="*/ 0 h 2162"/>
                <a:gd name="T20" fmla="*/ 590 w 1193"/>
                <a:gd name="T21" fmla="*/ 879 h 2162"/>
                <a:gd name="T22" fmla="*/ 0 w 1193"/>
                <a:gd name="T23" fmla="*/ 879 h 2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93" h="2162">
                  <a:moveTo>
                    <a:pt x="32" y="1413"/>
                  </a:moveTo>
                  <a:cubicBezTo>
                    <a:pt x="79" y="1653"/>
                    <a:pt x="178" y="1910"/>
                    <a:pt x="361" y="2161"/>
                  </a:cubicBezTo>
                  <a:cubicBezTo>
                    <a:pt x="362" y="2162"/>
                    <a:pt x="1193" y="2161"/>
                    <a:pt x="1193" y="2161"/>
                  </a:cubicBezTo>
                  <a:cubicBezTo>
                    <a:pt x="1113" y="2085"/>
                    <a:pt x="1034" y="2000"/>
                    <a:pt x="955" y="1903"/>
                  </a:cubicBezTo>
                  <a:cubicBezTo>
                    <a:pt x="955" y="1903"/>
                    <a:pt x="812" y="1718"/>
                    <a:pt x="704" y="1413"/>
                  </a:cubicBezTo>
                  <a:lnTo>
                    <a:pt x="32" y="1413"/>
                  </a:lnTo>
                  <a:close/>
                  <a:moveTo>
                    <a:pt x="0" y="879"/>
                  </a:moveTo>
                  <a:cubicBezTo>
                    <a:pt x="25" y="534"/>
                    <a:pt x="126" y="299"/>
                    <a:pt x="126" y="299"/>
                  </a:cubicBezTo>
                  <a:cubicBezTo>
                    <a:pt x="173" y="190"/>
                    <a:pt x="220" y="94"/>
                    <a:pt x="275" y="0"/>
                  </a:cubicBezTo>
                  <a:cubicBezTo>
                    <a:pt x="725" y="0"/>
                    <a:pt x="725" y="0"/>
                    <a:pt x="725" y="0"/>
                  </a:cubicBezTo>
                  <a:cubicBezTo>
                    <a:pt x="599" y="319"/>
                    <a:pt x="569" y="617"/>
                    <a:pt x="590" y="879"/>
                  </a:cubicBezTo>
                  <a:lnTo>
                    <a:pt x="0" y="8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6" name="Rectangle 15" hidden="1">
            <a:extLst>
              <a:ext uri="{FF2B5EF4-FFF2-40B4-BE49-F238E27FC236}">
                <a16:creationId xmlns:a16="http://schemas.microsoft.com/office/drawing/2014/main" id="{C333E94B-287E-6E40-AD4A-9C4FE1221F15}"/>
              </a:ext>
            </a:extLst>
          </p:cNvPr>
          <p:cNvSpPr/>
          <p:nvPr userDrawn="1"/>
        </p:nvSpPr>
        <p:spPr>
          <a:xfrm>
            <a:off x="0" y="16933"/>
            <a:ext cx="12192000" cy="6858000"/>
          </a:xfrm>
          <a:prstGeom prst="rect">
            <a:avLst/>
          </a:pr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1F8DF3-0369-8E4D-AEFC-8406A9BA40EC}"/>
              </a:ext>
            </a:extLst>
          </p:cNvPr>
          <p:cNvSpPr/>
          <p:nvPr userDrawn="1"/>
        </p:nvSpPr>
        <p:spPr>
          <a:xfrm>
            <a:off x="0" y="203200"/>
            <a:ext cx="12192000" cy="6184900"/>
          </a:xfrm>
          <a:prstGeom prst="rect">
            <a:avLst/>
          </a:prstGeom>
          <a:solidFill>
            <a:srgbClr val="031C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ECC2B-9CA4-F049-B8DF-124C0111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2610"/>
            <a:ext cx="411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4B535-E047-7E4E-AC67-9B9E71213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5319" y="6422339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746BF1E-8830-E34F-9EB3-2C565E685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1137395"/>
            <a:ext cx="10421803" cy="646331"/>
          </a:xfrm>
          <a:prstGeom prst="rect">
            <a:avLst/>
          </a:prstGeom>
        </p:spPr>
        <p:txBody>
          <a:bodyPr wrap="square">
            <a:spAutoFit/>
          </a:bodyPr>
          <a:lstStyle>
            <a:lvl1pPr>
              <a:defRPr>
                <a:solidFill>
                  <a:srgbClr val="65CBF9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694F504-7152-3F4A-9B77-093D16F6D28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158240" y="2424260"/>
            <a:ext cx="10619923" cy="1623008"/>
          </a:xfrm>
          <a:prstGeom prst="rect">
            <a:avLst/>
          </a:prstGeom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0995942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1403792-C452-45B8-A50E-5D7E7B3AF11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27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E77D0F7-4A6B-4045-B534-3DB6A60EA85B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500101" y="3895025"/>
            <a:ext cx="4774425" cy="365125"/>
          </a:xfrm>
        </p:spPr>
        <p:txBody>
          <a:bodyPr wrap="square">
            <a:spAutoFit/>
          </a:bodyPr>
          <a:lstStyle>
            <a:lvl1pPr marL="0" indent="0" algn="l">
              <a:buNone/>
              <a:defRPr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Text Placeholder 27">
            <a:extLst>
              <a:ext uri="{FF2B5EF4-FFF2-40B4-BE49-F238E27FC236}">
                <a16:creationId xmlns:a16="http://schemas.microsoft.com/office/drawing/2014/main" id="{9EB2794A-5528-E000-6303-F23EDF3D2A6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00102" y="1297175"/>
            <a:ext cx="4774425" cy="2374669"/>
          </a:xfrm>
        </p:spPr>
        <p:txBody>
          <a:bodyPr anchor="b"/>
          <a:lstStyle>
            <a:lvl1pPr marL="0" indent="0" algn="l">
              <a:buNone/>
              <a:defRPr sz="3600" b="1">
                <a:solidFill>
                  <a:schemeClr val="bg1"/>
                </a:solidFill>
              </a:defRPr>
            </a:lvl1pPr>
            <a:lvl2pPr algn="ctr">
              <a:defRPr>
                <a:solidFill>
                  <a:schemeClr val="bg1"/>
                </a:solidFill>
              </a:defRPr>
            </a:lvl2pPr>
            <a:lvl3pPr algn="ctr">
              <a:defRPr>
                <a:solidFill>
                  <a:schemeClr val="bg1"/>
                </a:solidFill>
              </a:defRPr>
            </a:lvl3pPr>
            <a:lvl4pPr algn="ctr">
              <a:defRPr>
                <a:solidFill>
                  <a:schemeClr val="bg1"/>
                </a:solidFill>
              </a:defRPr>
            </a:lvl4pPr>
            <a:lvl5pPr algn="ctr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Title goes here</a:t>
            </a:r>
          </a:p>
        </p:txBody>
      </p:sp>
      <p:pic>
        <p:nvPicPr>
          <p:cNvPr id="14" name="Picture 13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9BA426D5-CE2B-D46C-E493-D02FFAA865B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2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2A5107-22C8-EFF2-D258-3F67CDB1A001}"/>
              </a:ext>
            </a:extLst>
          </p:cNvPr>
          <p:cNvSpPr txBox="1"/>
          <p:nvPr userDrawn="1"/>
        </p:nvSpPr>
        <p:spPr>
          <a:xfrm>
            <a:off x="500101" y="6296266"/>
            <a:ext cx="3657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b="1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1600" b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iological &amp; </a:t>
            </a:r>
            <a:r>
              <a:rPr lang="en-US" sz="1600" b="1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600" b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hysical </a:t>
            </a:r>
            <a:r>
              <a:rPr lang="en-US" sz="1600" b="1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600" b="0">
                <a:solidFill>
                  <a:schemeClr val="bg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C75239-F6E4-A895-5CA3-94DA0CC7D2DD}"/>
              </a:ext>
            </a:extLst>
          </p:cNvPr>
          <p:cNvSpPr txBox="1"/>
          <p:nvPr userDrawn="1"/>
        </p:nvSpPr>
        <p:spPr>
          <a:xfrm>
            <a:off x="-526774" y="3180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9" name="Picture 8" descr="NASA Insignia and agency name">
            <a:extLst>
              <a:ext uri="{FF2B5EF4-FFF2-40B4-BE49-F238E27FC236}">
                <a16:creationId xmlns:a16="http://schemas.microsoft.com/office/drawing/2014/main" id="{FB012180-9318-31E3-06DC-FC249BBA141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411893" y="293826"/>
            <a:ext cx="2673442" cy="988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124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456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E8CFB-2DE8-BA24-FFBC-66F77875D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Agenda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3B3E43-6742-FF22-D2F2-033E1364C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6FCE7-3724-2CFD-0646-F383DB2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2148" y="100584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B466CDE3-4631-5FA9-337A-DF847EAAD5B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824652" y="2247900"/>
            <a:ext cx="3974845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add addenda item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7B35BDAA-D931-DC03-6B00-6EDF027908B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2209800"/>
            <a:ext cx="685800" cy="68580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4000">
                <a:gradFill>
                  <a:gsLst>
                    <a:gs pos="86000">
                      <a:schemeClr val="accent3"/>
                    </a:gs>
                    <a:gs pos="47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65D9DAC4-C562-9524-30AD-991D271FE6E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824652" y="3627249"/>
            <a:ext cx="3974845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add addenda item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B55453C0-7B23-AC50-10FE-E961216AD9C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14400" y="3589149"/>
            <a:ext cx="685800" cy="685800"/>
          </a:xfr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buNone/>
              <a:defRPr lang="en-US" sz="4000" dirty="0">
                <a:gradFill>
                  <a:gsLst>
                    <a:gs pos="78000">
                      <a:schemeClr val="accent3"/>
                    </a:gs>
                    <a:gs pos="39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marL="228600" lvl="0" indent="-228600" algn="ctr"/>
            <a:r>
              <a:rPr lang="en-US"/>
              <a:t>#</a:t>
            </a:r>
          </a:p>
        </p:txBody>
      </p:sp>
      <p:sp>
        <p:nvSpPr>
          <p:cNvPr id="39" name="Text Placeholder 21">
            <a:extLst>
              <a:ext uri="{FF2B5EF4-FFF2-40B4-BE49-F238E27FC236}">
                <a16:creationId xmlns:a16="http://schemas.microsoft.com/office/drawing/2014/main" id="{B32EE1BF-44FE-201B-EF31-3ED8FF5BA7B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824652" y="4913609"/>
            <a:ext cx="3974845" cy="609600"/>
          </a:xfrm>
        </p:spPr>
        <p:txBody>
          <a:bodyPr anchor="ctr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add addenda item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4936C6BE-C8B8-20C6-9C05-FD330B16C05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14400" y="4875509"/>
            <a:ext cx="685800" cy="685800"/>
          </a:xfr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buNone/>
              <a:defRPr lang="en-US" sz="4000" dirty="0">
                <a:gradFill>
                  <a:gsLst>
                    <a:gs pos="87000">
                      <a:schemeClr val="accent3"/>
                    </a:gs>
                    <a:gs pos="45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</a:defRPr>
            </a:lvl1pPr>
          </a:lstStyle>
          <a:p>
            <a:pPr marL="228600" lvl="0" indent="-228600" algn="ctr"/>
            <a:r>
              <a:rPr lang="en-US"/>
              <a:t>#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2FAC8BE-D606-2853-844A-E2C15955DC7D}"/>
              </a:ext>
            </a:extLst>
          </p:cNvPr>
          <p:cNvCxnSpPr/>
          <p:nvPr userDrawn="1"/>
        </p:nvCxnSpPr>
        <p:spPr>
          <a:xfrm>
            <a:off x="838200" y="219075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8BB1695-58EE-644B-7EE8-11F922C6661D}"/>
              </a:ext>
            </a:extLst>
          </p:cNvPr>
          <p:cNvCxnSpPr>
            <a:cxnSpLocks/>
          </p:cNvCxnSpPr>
          <p:nvPr userDrawn="1"/>
        </p:nvCxnSpPr>
        <p:spPr>
          <a:xfrm>
            <a:off x="1600200" y="211455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52F9823-AA54-9873-16F2-263321455B45}"/>
              </a:ext>
            </a:extLst>
          </p:cNvPr>
          <p:cNvCxnSpPr/>
          <p:nvPr userDrawn="1"/>
        </p:nvCxnSpPr>
        <p:spPr>
          <a:xfrm>
            <a:off x="838200" y="3590925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F1A9CBD-3464-B5A2-6E8D-EE3FD067EE09}"/>
              </a:ext>
            </a:extLst>
          </p:cNvPr>
          <p:cNvCxnSpPr>
            <a:cxnSpLocks/>
          </p:cNvCxnSpPr>
          <p:nvPr userDrawn="1"/>
        </p:nvCxnSpPr>
        <p:spPr>
          <a:xfrm>
            <a:off x="1600200" y="3514725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DEED8E47-E2B6-E0EF-495A-1545B3213F3D}"/>
              </a:ext>
            </a:extLst>
          </p:cNvPr>
          <p:cNvCxnSpPr/>
          <p:nvPr userDrawn="1"/>
        </p:nvCxnSpPr>
        <p:spPr>
          <a:xfrm>
            <a:off x="838200" y="487680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31607ECD-AA81-BC83-3C78-B9336CCDEEF0}"/>
              </a:ext>
            </a:extLst>
          </p:cNvPr>
          <p:cNvCxnSpPr>
            <a:cxnSpLocks/>
          </p:cNvCxnSpPr>
          <p:nvPr userDrawn="1"/>
        </p:nvCxnSpPr>
        <p:spPr>
          <a:xfrm>
            <a:off x="1600200" y="480060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434573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A6FEB-A7E9-41A9-BE32-02FF741C9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216430"/>
            <a:ext cx="10325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22C68-F3F1-F728-F8AB-7545FFD2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FC8917-4CA3-53EC-49EA-1322608A3F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19749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Dens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A6FEB-A7E9-41A9-BE32-02FF741C9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216430"/>
            <a:ext cx="10325100" cy="43513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22C68-F3F1-F728-F8AB-7545FFD2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A23E4-0FD3-1AC3-FD06-43716C74AFB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90946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1_Section Header - Biology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3F2C-644C-9402-B8E1-8E0A86BA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172" y="1672824"/>
            <a:ext cx="7616282" cy="2196649"/>
          </a:xfrm>
        </p:spPr>
        <p:txBody>
          <a:bodyPr vert="horz" lIns="91440" tIns="45720" rIns="91440" bIns="45720" rtlCol="0" anchor="b">
            <a:normAutofit/>
          </a:bodyPr>
          <a:lstStyle>
            <a:lvl1pPr algn="l"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101CB-2432-9C1F-28C9-0741354D3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7171" y="4039593"/>
            <a:ext cx="7616283" cy="1500187"/>
          </a:xfrm>
        </p:spPr>
        <p:txBody>
          <a:bodyPr vert="horz" lIns="91440" tIns="45720" rIns="91440" bIns="45720" rtlCol="0" anchor="t">
            <a:normAutofit/>
          </a:bodyPr>
          <a:lstStyle>
            <a:lvl1pPr algn="l">
              <a:defRPr lang="en-US" sz="2400" b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E6D588-E497-F70E-167F-4EDACDAF370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0383140C-6BE5-F602-5CA0-3D03E69963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5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947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3_Section Header - Biology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3F2C-644C-9402-B8E1-8E0A86BA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172" y="1672824"/>
            <a:ext cx="7616282" cy="2196649"/>
          </a:xfrm>
        </p:spPr>
        <p:txBody>
          <a:bodyPr vert="horz" lIns="91440" tIns="45720" rIns="91440" bIns="45720" rtlCol="0" anchor="b">
            <a:normAutofit/>
          </a:bodyPr>
          <a:lstStyle>
            <a:lvl1pPr algn="l"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101CB-2432-9C1F-28C9-0741354D3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7171" y="4039593"/>
            <a:ext cx="7616283" cy="1500187"/>
          </a:xfrm>
        </p:spPr>
        <p:txBody>
          <a:bodyPr vert="horz" lIns="91440" tIns="45720" rIns="91440" bIns="45720" rtlCol="0" anchor="t">
            <a:normAutofit/>
          </a:bodyPr>
          <a:lstStyle>
            <a:lvl1pPr algn="l">
              <a:defRPr lang="en-US" sz="2400" b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E6D588-E497-F70E-167F-4EDACDAF370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0383140C-6BE5-F602-5CA0-3D03E69963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5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32F7D8-2FC1-B112-F71F-1B00729689B1}"/>
              </a:ext>
            </a:extLst>
          </p:cNvPr>
          <p:cNvSpPr txBox="1"/>
          <p:nvPr userDrawn="1"/>
        </p:nvSpPr>
        <p:spPr>
          <a:xfrm>
            <a:off x="2305878" y="14610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20464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06AA-1CEA-9C71-DBC8-1455CAB22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F748A0-F3B0-F52B-92D4-5CA1AAA545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5F9181-C308-A772-9587-40FF89615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</p:spTree>
    <p:extLst>
      <p:ext uri="{BB962C8B-B14F-4D97-AF65-F5344CB8AC3E}">
        <p14:creationId xmlns:p14="http://schemas.microsoft.com/office/powerpoint/2010/main" val="322181882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- Biology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3F2C-644C-9402-B8E1-8E0A86BA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172" y="1672824"/>
            <a:ext cx="7616282" cy="2196649"/>
          </a:xfrm>
        </p:spPr>
        <p:txBody>
          <a:bodyPr vert="horz" lIns="91440" tIns="45720" rIns="91440" bIns="45720" rtlCol="0" anchor="b">
            <a:normAutofit/>
          </a:bodyPr>
          <a:lstStyle>
            <a:lvl1pPr algn="l"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101CB-2432-9C1F-28C9-0741354D3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7171" y="4039593"/>
            <a:ext cx="7616283" cy="1500187"/>
          </a:xfrm>
        </p:spPr>
        <p:txBody>
          <a:bodyPr vert="horz" lIns="91440" tIns="45720" rIns="91440" bIns="45720" rtlCol="0" anchor="t">
            <a:normAutofit/>
          </a:bodyPr>
          <a:lstStyle>
            <a:lvl1pPr algn="l">
              <a:defRPr lang="en-US" sz="2400" b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E6D588-E497-F70E-167F-4EDACDAF370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0383140C-6BE5-F602-5CA0-3D03E69963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5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58071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2_Section Header - Biology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3F2C-644C-9402-B8E1-8E0A86BA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172" y="1672824"/>
            <a:ext cx="7616282" cy="2196649"/>
          </a:xfrm>
        </p:spPr>
        <p:txBody>
          <a:bodyPr vert="horz" lIns="91440" tIns="45720" rIns="91440" bIns="45720" rtlCol="0" anchor="b">
            <a:normAutofit/>
          </a:bodyPr>
          <a:lstStyle>
            <a:lvl1pPr algn="l"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101CB-2432-9C1F-28C9-0741354D3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7171" y="4039593"/>
            <a:ext cx="7616283" cy="1500187"/>
          </a:xfrm>
        </p:spPr>
        <p:txBody>
          <a:bodyPr vert="horz" lIns="91440" tIns="45720" rIns="91440" bIns="45720" rtlCol="0" anchor="t">
            <a:normAutofit/>
          </a:bodyPr>
          <a:lstStyle>
            <a:lvl1pPr algn="l">
              <a:defRPr lang="en-US" sz="2400" b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E6D588-E497-F70E-167F-4EDACDAF3709}"/>
              </a:ext>
            </a:extLst>
          </p:cNvPr>
          <p:cNvSpPr txBox="1">
            <a:spLocks/>
          </p:cNvSpPr>
          <p:nvPr userDrawn="1"/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0383140C-6BE5-F602-5CA0-3D03E69963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alphaModFix amt="37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68811"/>
            <a:ext cx="3884861" cy="17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68630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AC8C6-C4E6-E1A4-9BB3-02E2E29D45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270760"/>
            <a:ext cx="49149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605E9D-2162-ED5F-D5C4-2810CEA163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26758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7157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_Picture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BC8566AA-00D7-499C-0F3E-2067A61875E1}"/>
              </a:ext>
            </a:extLst>
          </p:cNvPr>
          <p:cNvSpPr/>
          <p:nvPr userDrawn="1"/>
        </p:nvSpPr>
        <p:spPr>
          <a:xfrm>
            <a:off x="-32825" y="476739"/>
            <a:ext cx="7314571" cy="6400798"/>
          </a:xfrm>
          <a:custGeom>
            <a:avLst/>
            <a:gdLst>
              <a:gd name="connsiteX0" fmla="*/ 0 w 7304048"/>
              <a:gd name="connsiteY0" fmla="*/ 0 h 6400800"/>
              <a:gd name="connsiteX1" fmla="*/ 5832087 w 7304048"/>
              <a:gd name="connsiteY1" fmla="*/ 0 h 6400800"/>
              <a:gd name="connsiteX2" fmla="*/ 7304048 w 7304048"/>
              <a:gd name="connsiteY2" fmla="*/ 6400800 h 6400800"/>
              <a:gd name="connsiteX3" fmla="*/ 11151 w 7304048"/>
              <a:gd name="connsiteY3" fmla="*/ 6400800 h 6400800"/>
              <a:gd name="connsiteX4" fmla="*/ 11151 w 7304048"/>
              <a:gd name="connsiteY4" fmla="*/ 6300439 h 6400800"/>
              <a:gd name="connsiteX5" fmla="*/ 0 w 7304048"/>
              <a:gd name="connsiteY5" fmla="*/ 0 h 640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04048" h="6400800">
                <a:moveTo>
                  <a:pt x="0" y="0"/>
                </a:moveTo>
                <a:lnTo>
                  <a:pt x="5832087" y="0"/>
                </a:lnTo>
                <a:lnTo>
                  <a:pt x="7304048" y="6400800"/>
                </a:lnTo>
                <a:lnTo>
                  <a:pt x="11151" y="6400800"/>
                </a:lnTo>
                <a:lnTo>
                  <a:pt x="11151" y="630043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EF21C4-1197-17A3-5E0D-4F7593E8A95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17279" y="484554"/>
            <a:ext cx="6369555" cy="6373446"/>
          </a:xfrm>
          <a:custGeom>
            <a:avLst/>
            <a:gdLst>
              <a:gd name="connsiteX0" fmla="*/ 0 w 6400800"/>
              <a:gd name="connsiteY0" fmla="*/ 6200317 h 6200317"/>
              <a:gd name="connsiteX1" fmla="*/ 1550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0 w 6400800"/>
              <a:gd name="connsiteY0" fmla="*/ 6200317 h 6200317"/>
              <a:gd name="connsiteX1" fmla="*/ 26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4824642 w 6374721"/>
              <a:gd name="connsiteY3" fmla="*/ 6200317 h 6228026"/>
              <a:gd name="connsiteX4" fmla="*/ 1470212 w 6374721"/>
              <a:gd name="connsiteY4" fmla="*/ 6228026 h 6228026"/>
              <a:gd name="connsiteX0" fmla="*/ 1470212 w 6374721"/>
              <a:gd name="connsiteY0" fmla="*/ 6228026 h 6255735"/>
              <a:gd name="connsiteX1" fmla="*/ 0 w 6374721"/>
              <a:gd name="connsiteY1" fmla="*/ 0 h 6255735"/>
              <a:gd name="connsiteX2" fmla="*/ 6374721 w 6374721"/>
              <a:gd name="connsiteY2" fmla="*/ 0 h 6255735"/>
              <a:gd name="connsiteX3" fmla="*/ 6362496 w 6374721"/>
              <a:gd name="connsiteY3" fmla="*/ 6255735 h 6255735"/>
              <a:gd name="connsiteX4" fmla="*/ 1470212 w 6374721"/>
              <a:gd name="connsiteY4" fmla="*/ 6228026 h 6255735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65046 w 6374721"/>
              <a:gd name="connsiteY0" fmla="*/ 6207361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65046 w 6374721"/>
              <a:gd name="connsiteY4" fmla="*/ 6207361 h 6228026"/>
              <a:gd name="connsiteX0" fmla="*/ 1465046 w 6374721"/>
              <a:gd name="connsiteY0" fmla="*/ 6207361 h 6207361"/>
              <a:gd name="connsiteX1" fmla="*/ 0 w 6374721"/>
              <a:gd name="connsiteY1" fmla="*/ 0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74721"/>
              <a:gd name="connsiteY0" fmla="*/ 6207361 h 6207361"/>
              <a:gd name="connsiteX1" fmla="*/ 0 w 6374721"/>
              <a:gd name="connsiteY1" fmla="*/ 5166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69555"/>
              <a:gd name="connsiteY0" fmla="*/ 6202195 h 6202195"/>
              <a:gd name="connsiteX1" fmla="*/ 0 w 6369555"/>
              <a:gd name="connsiteY1" fmla="*/ 0 h 6202195"/>
              <a:gd name="connsiteX2" fmla="*/ 6369555 w 6369555"/>
              <a:gd name="connsiteY2" fmla="*/ 0 h 6202195"/>
              <a:gd name="connsiteX3" fmla="*/ 6367662 w 6369555"/>
              <a:gd name="connsiteY3" fmla="*/ 6202195 h 6202195"/>
              <a:gd name="connsiteX4" fmla="*/ 1465046 w 6369555"/>
              <a:gd name="connsiteY4" fmla="*/ 6202195 h 6202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69555" h="6202195">
                <a:moveTo>
                  <a:pt x="1465046" y="6202195"/>
                </a:moveTo>
                <a:lnTo>
                  <a:pt x="0" y="0"/>
                </a:lnTo>
                <a:lnTo>
                  <a:pt x="6369555" y="0"/>
                </a:lnTo>
                <a:lnTo>
                  <a:pt x="6367662" y="6202195"/>
                </a:lnTo>
                <a:lnTo>
                  <a:pt x="1465046" y="6202195"/>
                </a:ln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5162550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2208252"/>
            <a:ext cx="5181600" cy="396240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521406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_Pictur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EF21C4-1197-17A3-5E0D-4F7593E8A95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73487" y="482551"/>
            <a:ext cx="6613348" cy="6375449"/>
          </a:xfrm>
          <a:custGeom>
            <a:avLst/>
            <a:gdLst>
              <a:gd name="connsiteX0" fmla="*/ 0 w 6400800"/>
              <a:gd name="connsiteY0" fmla="*/ 6200317 h 6200317"/>
              <a:gd name="connsiteX1" fmla="*/ 1550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0 w 6400800"/>
              <a:gd name="connsiteY0" fmla="*/ 6200317 h 6200317"/>
              <a:gd name="connsiteX1" fmla="*/ 26079 w 6400800"/>
              <a:gd name="connsiteY1" fmla="*/ 0 h 6200317"/>
              <a:gd name="connsiteX2" fmla="*/ 6400800 w 6400800"/>
              <a:gd name="connsiteY2" fmla="*/ 0 h 6200317"/>
              <a:gd name="connsiteX3" fmla="*/ 4850721 w 6400800"/>
              <a:gd name="connsiteY3" fmla="*/ 6200317 h 6200317"/>
              <a:gd name="connsiteX4" fmla="*/ 0 w 6400800"/>
              <a:gd name="connsiteY4" fmla="*/ 6200317 h 6200317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4824642 w 6374721"/>
              <a:gd name="connsiteY3" fmla="*/ 6200317 h 6228026"/>
              <a:gd name="connsiteX4" fmla="*/ 1470212 w 6374721"/>
              <a:gd name="connsiteY4" fmla="*/ 6228026 h 6228026"/>
              <a:gd name="connsiteX0" fmla="*/ 1470212 w 6374721"/>
              <a:gd name="connsiteY0" fmla="*/ 6228026 h 6255735"/>
              <a:gd name="connsiteX1" fmla="*/ 0 w 6374721"/>
              <a:gd name="connsiteY1" fmla="*/ 0 h 6255735"/>
              <a:gd name="connsiteX2" fmla="*/ 6374721 w 6374721"/>
              <a:gd name="connsiteY2" fmla="*/ 0 h 6255735"/>
              <a:gd name="connsiteX3" fmla="*/ 6362496 w 6374721"/>
              <a:gd name="connsiteY3" fmla="*/ 6255735 h 6255735"/>
              <a:gd name="connsiteX4" fmla="*/ 1470212 w 6374721"/>
              <a:gd name="connsiteY4" fmla="*/ 6228026 h 6255735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70212 w 6374721"/>
              <a:gd name="connsiteY0" fmla="*/ 6228026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70212 w 6374721"/>
              <a:gd name="connsiteY4" fmla="*/ 6228026 h 6228026"/>
              <a:gd name="connsiteX0" fmla="*/ 1465046 w 6374721"/>
              <a:gd name="connsiteY0" fmla="*/ 6207361 h 6228026"/>
              <a:gd name="connsiteX1" fmla="*/ 0 w 6374721"/>
              <a:gd name="connsiteY1" fmla="*/ 0 h 6228026"/>
              <a:gd name="connsiteX2" fmla="*/ 6374721 w 6374721"/>
              <a:gd name="connsiteY2" fmla="*/ 0 h 6228026"/>
              <a:gd name="connsiteX3" fmla="*/ 6362496 w 6374721"/>
              <a:gd name="connsiteY3" fmla="*/ 6228026 h 6228026"/>
              <a:gd name="connsiteX4" fmla="*/ 1465046 w 6374721"/>
              <a:gd name="connsiteY4" fmla="*/ 6207361 h 6228026"/>
              <a:gd name="connsiteX0" fmla="*/ 1465046 w 6374721"/>
              <a:gd name="connsiteY0" fmla="*/ 6207361 h 6207361"/>
              <a:gd name="connsiteX1" fmla="*/ 0 w 6374721"/>
              <a:gd name="connsiteY1" fmla="*/ 0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74721"/>
              <a:gd name="connsiteY0" fmla="*/ 6207361 h 6207361"/>
              <a:gd name="connsiteX1" fmla="*/ 0 w 6374721"/>
              <a:gd name="connsiteY1" fmla="*/ 5166 h 6207361"/>
              <a:gd name="connsiteX2" fmla="*/ 6374721 w 6374721"/>
              <a:gd name="connsiteY2" fmla="*/ 0 h 6207361"/>
              <a:gd name="connsiteX3" fmla="*/ 6367662 w 6374721"/>
              <a:gd name="connsiteY3" fmla="*/ 6207361 h 6207361"/>
              <a:gd name="connsiteX4" fmla="*/ 1465046 w 6374721"/>
              <a:gd name="connsiteY4" fmla="*/ 6207361 h 6207361"/>
              <a:gd name="connsiteX0" fmla="*/ 1465046 w 6369555"/>
              <a:gd name="connsiteY0" fmla="*/ 6202195 h 6202195"/>
              <a:gd name="connsiteX1" fmla="*/ 0 w 6369555"/>
              <a:gd name="connsiteY1" fmla="*/ 0 h 6202195"/>
              <a:gd name="connsiteX2" fmla="*/ 6369555 w 6369555"/>
              <a:gd name="connsiteY2" fmla="*/ 0 h 6202195"/>
              <a:gd name="connsiteX3" fmla="*/ 6367662 w 6369555"/>
              <a:gd name="connsiteY3" fmla="*/ 6202195 h 6202195"/>
              <a:gd name="connsiteX4" fmla="*/ 1465046 w 6369555"/>
              <a:gd name="connsiteY4" fmla="*/ 6202195 h 6202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69555" h="6202195">
                <a:moveTo>
                  <a:pt x="1465046" y="6202195"/>
                </a:moveTo>
                <a:lnTo>
                  <a:pt x="0" y="0"/>
                </a:lnTo>
                <a:lnTo>
                  <a:pt x="6369555" y="0"/>
                </a:lnTo>
                <a:lnTo>
                  <a:pt x="6367662" y="6202195"/>
                </a:lnTo>
                <a:lnTo>
                  <a:pt x="1465046" y="6202195"/>
                </a:ln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5162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2203704"/>
            <a:ext cx="5181600" cy="396240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027539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_Picture w/Fr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04EC17A-0229-9D9E-4F3E-BBAF3C9EC60A}"/>
              </a:ext>
            </a:extLst>
          </p:cNvPr>
          <p:cNvSpPr/>
          <p:nvPr userDrawn="1"/>
        </p:nvSpPr>
        <p:spPr>
          <a:xfrm>
            <a:off x="6324600" y="750848"/>
            <a:ext cx="5562600" cy="5715000"/>
          </a:xfrm>
          <a:prstGeom prst="roundRect">
            <a:avLst>
              <a:gd name="adj" fmla="val 6243"/>
            </a:avLst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7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5162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2203704"/>
            <a:ext cx="5181600" cy="396240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093D01D-E4EE-57C8-4839-A436BF0AE87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77000" y="903248"/>
            <a:ext cx="5257800" cy="5410200"/>
          </a:xfrm>
          <a:prstGeom prst="roundRect">
            <a:avLst>
              <a:gd name="adj" fmla="val 6063"/>
            </a:avLst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8717411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_2 Pictures w/Fr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04EC17A-0229-9D9E-4F3E-BBAF3C9EC60A}"/>
              </a:ext>
            </a:extLst>
          </p:cNvPr>
          <p:cNvSpPr/>
          <p:nvPr userDrawn="1"/>
        </p:nvSpPr>
        <p:spPr>
          <a:xfrm>
            <a:off x="6781800" y="731195"/>
            <a:ext cx="5029200" cy="2873829"/>
          </a:xfrm>
          <a:prstGeom prst="roundRect">
            <a:avLst>
              <a:gd name="adj" fmla="val 6243"/>
            </a:avLst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6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56959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2212848"/>
            <a:ext cx="5562600" cy="396240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093D01D-E4EE-57C8-4839-A436BF0AE87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34200" y="883595"/>
            <a:ext cx="4741817" cy="2586446"/>
          </a:xfrm>
          <a:prstGeom prst="roundRect">
            <a:avLst>
              <a:gd name="adj" fmla="val 2938"/>
            </a:avLst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32B8DAB-353A-63A7-57E3-BC8771DAFC86}"/>
              </a:ext>
            </a:extLst>
          </p:cNvPr>
          <p:cNvSpPr/>
          <p:nvPr userDrawn="1"/>
        </p:nvSpPr>
        <p:spPr>
          <a:xfrm>
            <a:off x="6781800" y="3702995"/>
            <a:ext cx="5029200" cy="2873829"/>
          </a:xfrm>
          <a:prstGeom prst="roundRect">
            <a:avLst>
              <a:gd name="adj" fmla="val 6243"/>
            </a:avLst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7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7FD29A79-FC30-5176-80E7-A66A492113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34200" y="3855395"/>
            <a:ext cx="4741817" cy="2586446"/>
          </a:xfrm>
          <a:prstGeom prst="roundRect">
            <a:avLst>
              <a:gd name="adj" fmla="val 2938"/>
            </a:avLst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09317933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56197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074B9DF-7720-D18B-E48B-4C9CA784C7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2203704"/>
            <a:ext cx="5181600" cy="3962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hart Placeholder 8">
            <a:extLst>
              <a:ext uri="{FF2B5EF4-FFF2-40B4-BE49-F238E27FC236}">
                <a16:creationId xmlns:a16="http://schemas.microsoft.com/office/drawing/2014/main" id="{61C1296F-E730-081D-E6F9-31BBE4D4325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324600" y="758952"/>
            <a:ext cx="5486400" cy="5486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53140658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de by side cha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877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hart Placeholder 8">
            <a:extLst>
              <a:ext uri="{FF2B5EF4-FFF2-40B4-BE49-F238E27FC236}">
                <a16:creationId xmlns:a16="http://schemas.microsoft.com/office/drawing/2014/main" id="{61C1296F-E730-081D-E6F9-31BBE4D4325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400800" y="2924869"/>
            <a:ext cx="5334000" cy="3505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</a:p>
        </p:txBody>
      </p:sp>
      <p:sp>
        <p:nvSpPr>
          <p:cNvPr id="3" name="Chart Placeholder 8">
            <a:extLst>
              <a:ext uri="{FF2B5EF4-FFF2-40B4-BE49-F238E27FC236}">
                <a16:creationId xmlns:a16="http://schemas.microsoft.com/office/drawing/2014/main" id="{47C9A64A-95DE-326D-AD27-2A9C89FC288F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914400" y="2924869"/>
            <a:ext cx="5334000" cy="3505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BFD2497A-A32F-79B8-FD8B-B8AB61270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03704"/>
            <a:ext cx="10972800" cy="5953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73155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ide by sid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077BF-0101-859C-6217-36F8D6AEF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87755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E6673-C7A0-C2BA-8CF4-61A98DC2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287EE-B1C0-D41F-430F-AE7AA63CD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BFD2497A-A32F-79B8-FD8B-B8AB61270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03704"/>
            <a:ext cx="10972800" cy="595312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5E00329-735F-25A4-8DAC-E98E4105FA1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4400" y="2912640"/>
            <a:ext cx="5334000" cy="35052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5D11F4B7-132E-FFAB-C5E1-A1A1DA78032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400800" y="2912640"/>
            <a:ext cx="5334000" cy="35052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2686295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call 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3465C986-E3D2-97E7-9111-0299F9C3B1D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51767" y="3135104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8190" y="4011416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48564" y="4248614"/>
            <a:ext cx="2333063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CFE922A-6A5A-4DA8-1E44-D80852772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01554" y="6203726"/>
            <a:ext cx="1827083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3D56C31D-5FDB-2235-FFF8-2AB6E04C9B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57600" y="3135104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B16A2860-4464-B092-801E-255A6B7DF3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0500" y="4248614"/>
            <a:ext cx="2360857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76330766-86D4-F436-F65D-07EF389B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902735" y="6203726"/>
            <a:ext cx="1836387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A540E06E-3F2B-A3DC-320A-8C968AC4350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35141" y="3135104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51307C43-6072-93E9-BF1D-64D42AE2A52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19643" y="4248614"/>
            <a:ext cx="2357653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F51B736-1CC5-842A-AFEB-68B189317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84650" y="6203726"/>
            <a:ext cx="1827639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716EA8F4-B9C4-991F-0EBC-D79877AD468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61699" y="3135104"/>
            <a:ext cx="2326657" cy="768223"/>
          </a:xfrm>
        </p:spPr>
        <p:txBody>
          <a:bodyPr lIns="91440" tIns="0" anchor="b">
            <a:noAutofit/>
          </a:bodyPr>
          <a:lstStyle>
            <a:lvl1pPr marL="0" indent="0" algn="ctr">
              <a:buNone/>
              <a:defRPr sz="2000" b="0" cap="all" spc="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5A57C80F-4C30-26E1-B38B-3D7238EC9A4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0053" y="4248614"/>
            <a:ext cx="2369948" cy="1676185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A771B152-C165-EE9A-CF25-69B01D939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410840" y="6203726"/>
            <a:ext cx="1828375" cy="0"/>
          </a:xfrm>
          <a:prstGeom prst="straightConnector1">
            <a:avLst/>
          </a:prstGeom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A788A64-F282-9CE1-4232-9EE355589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34023" y="4011416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782DED-E3BA-FB36-43E4-81DBB440C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1564" y="4011416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D478D9-E1B0-6465-A4AE-A5FCFD483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38122" y="4011416"/>
            <a:ext cx="2373810" cy="110198"/>
          </a:xfrm>
          <a:prstGeom prst="rect">
            <a:avLst/>
          </a:prstGeom>
          <a:gradFill>
            <a:gsLst>
              <a:gs pos="0">
                <a:schemeClr val="tx1"/>
              </a:gs>
              <a:gs pos="97000">
                <a:schemeClr val="accent3"/>
              </a:gs>
              <a:gs pos="48000">
                <a:schemeClr val="accent2"/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EA6892-F10F-164E-5109-ED84CE738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963" y="121602"/>
            <a:ext cx="4114800" cy="217173"/>
          </a:xfrm>
        </p:spPr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8D13AE-FD08-9C1F-6E91-5682E73EC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2148" y="99559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0541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6 circle callou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6" name="그룹 1281">
            <a:extLst>
              <a:ext uri="{FF2B5EF4-FFF2-40B4-BE49-F238E27FC236}">
                <a16:creationId xmlns:a16="http://schemas.microsoft.com/office/drawing/2014/main" id="{65B4D3AB-B0EE-820C-F332-86B9B4FF4D7D}"/>
              </a:ext>
            </a:extLst>
          </p:cNvPr>
          <p:cNvGrpSpPr/>
          <p:nvPr userDrawn="1"/>
        </p:nvGrpSpPr>
        <p:grpSpPr>
          <a:xfrm>
            <a:off x="1143000" y="2505297"/>
            <a:ext cx="10056459" cy="2238357"/>
            <a:chOff x="1073086" y="2710034"/>
            <a:chExt cx="10056459" cy="2238357"/>
          </a:xfrm>
        </p:grpSpPr>
        <p:sp>
          <p:nvSpPr>
            <p:cNvPr id="8" name="Oval 6">
              <a:extLst>
                <a:ext uri="{FF2B5EF4-FFF2-40B4-BE49-F238E27FC236}">
                  <a16:creationId xmlns:a16="http://schemas.microsoft.com/office/drawing/2014/main" id="{1F23A632-C958-B035-7D29-4E36C3A8D927}"/>
                </a:ext>
              </a:extLst>
            </p:cNvPr>
            <p:cNvSpPr/>
            <p:nvPr/>
          </p:nvSpPr>
          <p:spPr>
            <a:xfrm rot="7200000" flipH="1">
              <a:off x="3914385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9" name="Oval 6">
              <a:extLst>
                <a:ext uri="{FF2B5EF4-FFF2-40B4-BE49-F238E27FC236}">
                  <a16:creationId xmlns:a16="http://schemas.microsoft.com/office/drawing/2014/main" id="{918FE6A1-233A-7F39-8799-6BFEF9149E32}"/>
                </a:ext>
              </a:extLst>
            </p:cNvPr>
            <p:cNvSpPr/>
            <p:nvPr/>
          </p:nvSpPr>
          <p:spPr>
            <a:xfrm rot="7200000" flipH="1">
              <a:off x="7460429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0" name="Oval 6">
              <a:extLst>
                <a:ext uri="{FF2B5EF4-FFF2-40B4-BE49-F238E27FC236}">
                  <a16:creationId xmlns:a16="http://schemas.microsoft.com/office/drawing/2014/main" id="{7E0B8266-3454-DEDE-28C4-30473AD029FF}"/>
                </a:ext>
              </a:extLst>
            </p:cNvPr>
            <p:cNvSpPr/>
            <p:nvPr/>
          </p:nvSpPr>
          <p:spPr>
            <a:xfrm rot="14400000">
              <a:off x="2141363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3229B04E-61C5-C43D-3D60-E218AEF16C01}"/>
                </a:ext>
              </a:extLst>
            </p:cNvPr>
            <p:cNvSpPr/>
            <p:nvPr/>
          </p:nvSpPr>
          <p:spPr>
            <a:xfrm>
              <a:off x="1073086" y="3714353"/>
              <a:ext cx="1234037" cy="1234038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2" name="타원 1286">
              <a:extLst>
                <a:ext uri="{FF2B5EF4-FFF2-40B4-BE49-F238E27FC236}">
                  <a16:creationId xmlns:a16="http://schemas.microsoft.com/office/drawing/2014/main" id="{2EA6EF24-8749-8BEF-326C-C125ACB2C20A}"/>
                </a:ext>
              </a:extLst>
            </p:cNvPr>
            <p:cNvSpPr/>
            <p:nvPr/>
          </p:nvSpPr>
          <p:spPr>
            <a:xfrm>
              <a:off x="1137335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13" name="Oval 15">
              <a:extLst>
                <a:ext uri="{FF2B5EF4-FFF2-40B4-BE49-F238E27FC236}">
                  <a16:creationId xmlns:a16="http://schemas.microsoft.com/office/drawing/2014/main" id="{454E25E1-F59A-FADC-CD3F-CA7A84CCA1E2}"/>
                </a:ext>
              </a:extLst>
            </p:cNvPr>
            <p:cNvSpPr/>
            <p:nvPr/>
          </p:nvSpPr>
          <p:spPr>
            <a:xfrm>
              <a:off x="2837570" y="2710034"/>
              <a:ext cx="1234037" cy="1234038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4" name="Oval 6">
              <a:extLst>
                <a:ext uri="{FF2B5EF4-FFF2-40B4-BE49-F238E27FC236}">
                  <a16:creationId xmlns:a16="http://schemas.microsoft.com/office/drawing/2014/main" id="{FDA8283F-32E9-CA15-A705-995234E96ECB}"/>
                </a:ext>
              </a:extLst>
            </p:cNvPr>
            <p:cNvSpPr/>
            <p:nvPr/>
          </p:nvSpPr>
          <p:spPr>
            <a:xfrm rot="14400000">
              <a:off x="9209572" y="3041001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5" name="Oval 6">
              <a:extLst>
                <a:ext uri="{FF2B5EF4-FFF2-40B4-BE49-F238E27FC236}">
                  <a16:creationId xmlns:a16="http://schemas.microsoft.com/office/drawing/2014/main" id="{6613845B-FD2D-2942-2DAB-3AB4C444161F}"/>
                </a:ext>
              </a:extLst>
            </p:cNvPr>
            <p:cNvSpPr/>
            <p:nvPr/>
          </p:nvSpPr>
          <p:spPr>
            <a:xfrm rot="14400000">
              <a:off x="5687407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6" name="Oval 5">
              <a:extLst>
                <a:ext uri="{FF2B5EF4-FFF2-40B4-BE49-F238E27FC236}">
                  <a16:creationId xmlns:a16="http://schemas.microsoft.com/office/drawing/2014/main" id="{D2062A16-1962-16F4-8023-92D9AE84B52E}"/>
                </a:ext>
              </a:extLst>
            </p:cNvPr>
            <p:cNvSpPr/>
            <p:nvPr/>
          </p:nvSpPr>
          <p:spPr>
            <a:xfrm>
              <a:off x="4602054" y="3714353"/>
              <a:ext cx="1234037" cy="123403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7" name="Oval 15">
              <a:extLst>
                <a:ext uri="{FF2B5EF4-FFF2-40B4-BE49-F238E27FC236}">
                  <a16:creationId xmlns:a16="http://schemas.microsoft.com/office/drawing/2014/main" id="{0ABE85E6-8EEE-628D-159D-8DE52BB344E7}"/>
                </a:ext>
              </a:extLst>
            </p:cNvPr>
            <p:cNvSpPr/>
            <p:nvPr/>
          </p:nvSpPr>
          <p:spPr>
            <a:xfrm>
              <a:off x="6366538" y="2710034"/>
              <a:ext cx="1234037" cy="123403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8" name="Oval 18">
              <a:extLst>
                <a:ext uri="{FF2B5EF4-FFF2-40B4-BE49-F238E27FC236}">
                  <a16:creationId xmlns:a16="http://schemas.microsoft.com/office/drawing/2014/main" id="{8B1831B6-1987-F685-D305-1DFA4F6D16E4}"/>
                </a:ext>
              </a:extLst>
            </p:cNvPr>
            <p:cNvSpPr/>
            <p:nvPr/>
          </p:nvSpPr>
          <p:spPr>
            <a:xfrm>
              <a:off x="8131022" y="3714353"/>
              <a:ext cx="1234037" cy="12340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9" name="Oval 21">
              <a:extLst>
                <a:ext uri="{FF2B5EF4-FFF2-40B4-BE49-F238E27FC236}">
                  <a16:creationId xmlns:a16="http://schemas.microsoft.com/office/drawing/2014/main" id="{753C5383-B157-55FB-8CE2-7456440E869D}"/>
                </a:ext>
              </a:extLst>
            </p:cNvPr>
            <p:cNvSpPr/>
            <p:nvPr/>
          </p:nvSpPr>
          <p:spPr>
            <a:xfrm>
              <a:off x="9895508" y="2710034"/>
              <a:ext cx="1234037" cy="12340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21" name="타원 1295">
              <a:extLst>
                <a:ext uri="{FF2B5EF4-FFF2-40B4-BE49-F238E27FC236}">
                  <a16:creationId xmlns:a16="http://schemas.microsoft.com/office/drawing/2014/main" id="{BB2B1159-F287-F4D0-972D-AEB57CCA3AC0}"/>
                </a:ext>
              </a:extLst>
            </p:cNvPr>
            <p:cNvSpPr/>
            <p:nvPr/>
          </p:nvSpPr>
          <p:spPr>
            <a:xfrm>
              <a:off x="2901819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accent5"/>
                </a:solidFill>
              </a:endParaRPr>
            </a:p>
          </p:txBody>
        </p:sp>
        <p:sp>
          <p:nvSpPr>
            <p:cNvPr id="22" name="타원 1296">
              <a:extLst>
                <a:ext uri="{FF2B5EF4-FFF2-40B4-BE49-F238E27FC236}">
                  <a16:creationId xmlns:a16="http://schemas.microsoft.com/office/drawing/2014/main" id="{3D44CC5B-C0AF-D2C2-BE76-D065ED9D3A38}"/>
                </a:ext>
              </a:extLst>
            </p:cNvPr>
            <p:cNvSpPr/>
            <p:nvPr/>
          </p:nvSpPr>
          <p:spPr>
            <a:xfrm>
              <a:off x="6430787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23" name="타원 1297">
              <a:extLst>
                <a:ext uri="{FF2B5EF4-FFF2-40B4-BE49-F238E27FC236}">
                  <a16:creationId xmlns:a16="http://schemas.microsoft.com/office/drawing/2014/main" id="{8E47600E-B996-E6EC-B833-93E90D5A2297}"/>
                </a:ext>
              </a:extLst>
            </p:cNvPr>
            <p:cNvSpPr/>
            <p:nvPr/>
          </p:nvSpPr>
          <p:spPr>
            <a:xfrm>
              <a:off x="9955227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24" name="타원 1298">
              <a:extLst>
                <a:ext uri="{FF2B5EF4-FFF2-40B4-BE49-F238E27FC236}">
                  <a16:creationId xmlns:a16="http://schemas.microsoft.com/office/drawing/2014/main" id="{047F897C-36C1-5E05-CC89-EBDFB90F4035}"/>
                </a:ext>
              </a:extLst>
            </p:cNvPr>
            <p:cNvSpPr/>
            <p:nvPr/>
          </p:nvSpPr>
          <p:spPr>
            <a:xfrm>
              <a:off x="8195271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25" name="타원 1299">
              <a:extLst>
                <a:ext uri="{FF2B5EF4-FFF2-40B4-BE49-F238E27FC236}">
                  <a16:creationId xmlns:a16="http://schemas.microsoft.com/office/drawing/2014/main" id="{54EBFDB8-3C81-B0D3-B25E-E3CC580BDD36}"/>
                </a:ext>
              </a:extLst>
            </p:cNvPr>
            <p:cNvSpPr/>
            <p:nvPr/>
          </p:nvSpPr>
          <p:spPr>
            <a:xfrm>
              <a:off x="4666303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</p:grp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17B16F72-40BA-E998-2257-D54EE6CEBAE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43000" y="3648297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/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3" name="Text Placeholder 31">
            <a:extLst>
              <a:ext uri="{FF2B5EF4-FFF2-40B4-BE49-F238E27FC236}">
                <a16:creationId xmlns:a16="http://schemas.microsoft.com/office/drawing/2014/main" id="{AAB8F30F-2FFC-20DD-A8F6-71024DC03C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657697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/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4" name="Text Placeholder 31">
            <a:extLst>
              <a:ext uri="{FF2B5EF4-FFF2-40B4-BE49-F238E27FC236}">
                <a16:creationId xmlns:a16="http://schemas.microsoft.com/office/drawing/2014/main" id="{9BFAAFBE-22E7-798D-C75E-C8E82892118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24400" y="3648297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5" name="Text Placeholder 31">
            <a:extLst>
              <a:ext uri="{FF2B5EF4-FFF2-40B4-BE49-F238E27FC236}">
                <a16:creationId xmlns:a16="http://schemas.microsoft.com/office/drawing/2014/main" id="{AB5386A6-EBCF-BE3F-9C99-5AC05501DA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7000" y="2657697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6" name="Text Placeholder 31">
            <a:extLst>
              <a:ext uri="{FF2B5EF4-FFF2-40B4-BE49-F238E27FC236}">
                <a16:creationId xmlns:a16="http://schemas.microsoft.com/office/drawing/2014/main" id="{8FF922E3-5C68-F6E3-0485-A0E67CC88D8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29600" y="3648297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7" name="Text Placeholder 31">
            <a:extLst>
              <a:ext uri="{FF2B5EF4-FFF2-40B4-BE49-F238E27FC236}">
                <a16:creationId xmlns:a16="http://schemas.microsoft.com/office/drawing/2014/main" id="{C910256D-A8C2-E46B-A929-3267D33AA4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82200" y="2657697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0C26EF43-A591-ACB9-95D5-D2A6C44F70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4867497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2" name="Text Placeholder 38">
            <a:extLst>
              <a:ext uri="{FF2B5EF4-FFF2-40B4-BE49-F238E27FC236}">
                <a16:creationId xmlns:a16="http://schemas.microsoft.com/office/drawing/2014/main" id="{F2B1CEAB-5243-EF63-89D5-ADA49AA64D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590800" y="3876897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3" name="Text Placeholder 38">
            <a:extLst>
              <a:ext uri="{FF2B5EF4-FFF2-40B4-BE49-F238E27FC236}">
                <a16:creationId xmlns:a16="http://schemas.microsoft.com/office/drawing/2014/main" id="{CDEDCD72-ECA0-F2D7-EC03-81843D0246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95800" y="4867497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4" name="Text Placeholder 38">
            <a:extLst>
              <a:ext uri="{FF2B5EF4-FFF2-40B4-BE49-F238E27FC236}">
                <a16:creationId xmlns:a16="http://schemas.microsoft.com/office/drawing/2014/main" id="{2E0ED554-E380-3678-D783-DD39A10748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72200" y="3876897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5" name="Text Placeholder 38">
            <a:extLst>
              <a:ext uri="{FF2B5EF4-FFF2-40B4-BE49-F238E27FC236}">
                <a16:creationId xmlns:a16="http://schemas.microsoft.com/office/drawing/2014/main" id="{2DF7B12C-4A5F-2508-FCE7-35F125B54AD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77400" y="3876897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6" name="Text Placeholder 38">
            <a:extLst>
              <a:ext uri="{FF2B5EF4-FFF2-40B4-BE49-F238E27FC236}">
                <a16:creationId xmlns:a16="http://schemas.microsoft.com/office/drawing/2014/main" id="{93AFFB44-33B2-D0D0-24B9-36F37009010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77200" y="4867497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BE884C74-6A18-2B76-2CF5-D95B28456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963" y="121602"/>
            <a:ext cx="4114800" cy="217173"/>
          </a:xfrm>
        </p:spPr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26" name="Slide Number Placeholder 6">
            <a:extLst>
              <a:ext uri="{FF2B5EF4-FFF2-40B4-BE49-F238E27FC236}">
                <a16:creationId xmlns:a16="http://schemas.microsoft.com/office/drawing/2014/main" id="{229FCC9D-96AD-BA9E-BD6E-2A25D0A52792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>
          <a:xfrm>
            <a:off x="11662148" y="99559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75518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circle callou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그룹 1281">
            <a:extLst>
              <a:ext uri="{FF2B5EF4-FFF2-40B4-BE49-F238E27FC236}">
                <a16:creationId xmlns:a16="http://schemas.microsoft.com/office/drawing/2014/main" id="{1B140F0B-2ECF-C215-F181-840A7A79DB9F}"/>
              </a:ext>
            </a:extLst>
          </p:cNvPr>
          <p:cNvGrpSpPr/>
          <p:nvPr userDrawn="1"/>
        </p:nvGrpSpPr>
        <p:grpSpPr>
          <a:xfrm>
            <a:off x="1063001" y="2697798"/>
            <a:ext cx="10056459" cy="2238357"/>
            <a:chOff x="1073086" y="2710034"/>
            <a:chExt cx="10056459" cy="2238357"/>
          </a:xfrm>
        </p:grpSpPr>
        <p:sp>
          <p:nvSpPr>
            <p:cNvPr id="72" name="Oval 6">
              <a:extLst>
                <a:ext uri="{FF2B5EF4-FFF2-40B4-BE49-F238E27FC236}">
                  <a16:creationId xmlns:a16="http://schemas.microsoft.com/office/drawing/2014/main" id="{2E7B1C1A-49B7-2244-332C-9ECEDA51D89F}"/>
                </a:ext>
              </a:extLst>
            </p:cNvPr>
            <p:cNvSpPr/>
            <p:nvPr/>
          </p:nvSpPr>
          <p:spPr>
            <a:xfrm rot="7200000" flipH="1">
              <a:off x="3914385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73" name="Oval 6">
              <a:extLst>
                <a:ext uri="{FF2B5EF4-FFF2-40B4-BE49-F238E27FC236}">
                  <a16:creationId xmlns:a16="http://schemas.microsoft.com/office/drawing/2014/main" id="{FB82F733-9F0B-4069-6168-3AD052E1D794}"/>
                </a:ext>
              </a:extLst>
            </p:cNvPr>
            <p:cNvSpPr/>
            <p:nvPr/>
          </p:nvSpPr>
          <p:spPr>
            <a:xfrm rot="7200000" flipH="1">
              <a:off x="7460429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74" name="Oval 6">
              <a:extLst>
                <a:ext uri="{FF2B5EF4-FFF2-40B4-BE49-F238E27FC236}">
                  <a16:creationId xmlns:a16="http://schemas.microsoft.com/office/drawing/2014/main" id="{848F956E-0657-BD0C-11CA-45B043040EE6}"/>
                </a:ext>
              </a:extLst>
            </p:cNvPr>
            <p:cNvSpPr/>
            <p:nvPr/>
          </p:nvSpPr>
          <p:spPr>
            <a:xfrm rot="14400000">
              <a:off x="2141363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75" name="Oval 5">
              <a:extLst>
                <a:ext uri="{FF2B5EF4-FFF2-40B4-BE49-F238E27FC236}">
                  <a16:creationId xmlns:a16="http://schemas.microsoft.com/office/drawing/2014/main" id="{02D93E72-EBD6-54B1-1937-9EAF40339CF0}"/>
                </a:ext>
              </a:extLst>
            </p:cNvPr>
            <p:cNvSpPr/>
            <p:nvPr/>
          </p:nvSpPr>
          <p:spPr>
            <a:xfrm>
              <a:off x="1073086" y="3714353"/>
              <a:ext cx="1234037" cy="1234038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76" name="타원 1286">
              <a:extLst>
                <a:ext uri="{FF2B5EF4-FFF2-40B4-BE49-F238E27FC236}">
                  <a16:creationId xmlns:a16="http://schemas.microsoft.com/office/drawing/2014/main" id="{13639844-AB52-30CC-35E7-287879648D23}"/>
                </a:ext>
              </a:extLst>
            </p:cNvPr>
            <p:cNvSpPr/>
            <p:nvPr/>
          </p:nvSpPr>
          <p:spPr>
            <a:xfrm>
              <a:off x="1137335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77" name="Oval 15">
              <a:extLst>
                <a:ext uri="{FF2B5EF4-FFF2-40B4-BE49-F238E27FC236}">
                  <a16:creationId xmlns:a16="http://schemas.microsoft.com/office/drawing/2014/main" id="{461292FB-3EF1-A1DB-2FAD-137C65A88CBB}"/>
                </a:ext>
              </a:extLst>
            </p:cNvPr>
            <p:cNvSpPr/>
            <p:nvPr/>
          </p:nvSpPr>
          <p:spPr>
            <a:xfrm>
              <a:off x="2837570" y="2710034"/>
              <a:ext cx="1234037" cy="1234038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78" name="Oval 6">
              <a:extLst>
                <a:ext uri="{FF2B5EF4-FFF2-40B4-BE49-F238E27FC236}">
                  <a16:creationId xmlns:a16="http://schemas.microsoft.com/office/drawing/2014/main" id="{4461A013-4D8D-77CF-7491-8A8C516DAA82}"/>
                </a:ext>
              </a:extLst>
            </p:cNvPr>
            <p:cNvSpPr/>
            <p:nvPr/>
          </p:nvSpPr>
          <p:spPr>
            <a:xfrm rot="14400000">
              <a:off x="9209572" y="3041001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79" name="Oval 6">
              <a:extLst>
                <a:ext uri="{FF2B5EF4-FFF2-40B4-BE49-F238E27FC236}">
                  <a16:creationId xmlns:a16="http://schemas.microsoft.com/office/drawing/2014/main" id="{39861588-6441-580F-2E24-BCDB71005E46}"/>
                </a:ext>
              </a:extLst>
            </p:cNvPr>
            <p:cNvSpPr/>
            <p:nvPr/>
          </p:nvSpPr>
          <p:spPr>
            <a:xfrm rot="14400000">
              <a:off x="5687407" y="3078946"/>
              <a:ext cx="864000" cy="1564691"/>
            </a:xfrm>
            <a:custGeom>
              <a:avLst/>
              <a:gdLst/>
              <a:ahLst/>
              <a:cxnLst/>
              <a:rect l="l" t="t" r="r" b="b"/>
              <a:pathLst>
                <a:path w="890376" h="1440160">
                  <a:moveTo>
                    <a:pt x="445188" y="0"/>
                  </a:moveTo>
                  <a:cubicBezTo>
                    <a:pt x="614149" y="0"/>
                    <a:pt x="769519" y="58193"/>
                    <a:pt x="890376" y="158114"/>
                  </a:cubicBezTo>
                  <a:cubicBezTo>
                    <a:pt x="722128" y="287532"/>
                    <a:pt x="615484" y="491352"/>
                    <a:pt x="615484" y="720080"/>
                  </a:cubicBezTo>
                  <a:cubicBezTo>
                    <a:pt x="615484" y="948808"/>
                    <a:pt x="722128" y="1152628"/>
                    <a:pt x="890376" y="1282046"/>
                  </a:cubicBezTo>
                  <a:cubicBezTo>
                    <a:pt x="769519" y="1381967"/>
                    <a:pt x="614149" y="1440160"/>
                    <a:pt x="445188" y="1440160"/>
                  </a:cubicBezTo>
                  <a:cubicBezTo>
                    <a:pt x="276227" y="1440160"/>
                    <a:pt x="120857" y="1381967"/>
                    <a:pt x="0" y="1282046"/>
                  </a:cubicBezTo>
                  <a:cubicBezTo>
                    <a:pt x="168248" y="1152628"/>
                    <a:pt x="274891" y="948808"/>
                    <a:pt x="274891" y="720080"/>
                  </a:cubicBezTo>
                  <a:cubicBezTo>
                    <a:pt x="274891" y="491352"/>
                    <a:pt x="168248" y="287532"/>
                    <a:pt x="0" y="158114"/>
                  </a:cubicBezTo>
                  <a:cubicBezTo>
                    <a:pt x="120857" y="58193"/>
                    <a:pt x="276227" y="0"/>
                    <a:pt x="4451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80" name="Oval 5">
              <a:extLst>
                <a:ext uri="{FF2B5EF4-FFF2-40B4-BE49-F238E27FC236}">
                  <a16:creationId xmlns:a16="http://schemas.microsoft.com/office/drawing/2014/main" id="{9C23CA8F-BC1C-68F8-B469-0BDE9F254327}"/>
                </a:ext>
              </a:extLst>
            </p:cNvPr>
            <p:cNvSpPr/>
            <p:nvPr/>
          </p:nvSpPr>
          <p:spPr>
            <a:xfrm>
              <a:off x="4602054" y="3714353"/>
              <a:ext cx="1234037" cy="123403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81" name="Oval 15">
              <a:extLst>
                <a:ext uri="{FF2B5EF4-FFF2-40B4-BE49-F238E27FC236}">
                  <a16:creationId xmlns:a16="http://schemas.microsoft.com/office/drawing/2014/main" id="{C99B09FE-79CC-87FA-79EE-89D9446541C8}"/>
                </a:ext>
              </a:extLst>
            </p:cNvPr>
            <p:cNvSpPr/>
            <p:nvPr/>
          </p:nvSpPr>
          <p:spPr>
            <a:xfrm>
              <a:off x="6366538" y="2710034"/>
              <a:ext cx="1234037" cy="123403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82" name="Oval 18">
              <a:extLst>
                <a:ext uri="{FF2B5EF4-FFF2-40B4-BE49-F238E27FC236}">
                  <a16:creationId xmlns:a16="http://schemas.microsoft.com/office/drawing/2014/main" id="{F59E4638-C2D7-D952-D630-CB7EEFA0A698}"/>
                </a:ext>
              </a:extLst>
            </p:cNvPr>
            <p:cNvSpPr/>
            <p:nvPr/>
          </p:nvSpPr>
          <p:spPr>
            <a:xfrm>
              <a:off x="8131022" y="3714353"/>
              <a:ext cx="1234037" cy="12340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83" name="Oval 21">
              <a:extLst>
                <a:ext uri="{FF2B5EF4-FFF2-40B4-BE49-F238E27FC236}">
                  <a16:creationId xmlns:a16="http://schemas.microsoft.com/office/drawing/2014/main" id="{D33C2ED6-4544-94DB-7BFE-39BB0DE9E8A5}"/>
                </a:ext>
              </a:extLst>
            </p:cNvPr>
            <p:cNvSpPr/>
            <p:nvPr/>
          </p:nvSpPr>
          <p:spPr>
            <a:xfrm>
              <a:off x="9895508" y="2710034"/>
              <a:ext cx="1234037" cy="12340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84" name="타원 1295">
              <a:extLst>
                <a:ext uri="{FF2B5EF4-FFF2-40B4-BE49-F238E27FC236}">
                  <a16:creationId xmlns:a16="http://schemas.microsoft.com/office/drawing/2014/main" id="{89CE20BB-D6D6-6D14-D99F-3C199370E7B3}"/>
                </a:ext>
              </a:extLst>
            </p:cNvPr>
            <p:cNvSpPr/>
            <p:nvPr/>
          </p:nvSpPr>
          <p:spPr>
            <a:xfrm>
              <a:off x="2901819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accent5"/>
                </a:solidFill>
              </a:endParaRPr>
            </a:p>
          </p:txBody>
        </p:sp>
        <p:sp>
          <p:nvSpPr>
            <p:cNvPr id="85" name="타원 1296">
              <a:extLst>
                <a:ext uri="{FF2B5EF4-FFF2-40B4-BE49-F238E27FC236}">
                  <a16:creationId xmlns:a16="http://schemas.microsoft.com/office/drawing/2014/main" id="{66190C8F-6335-20B6-099A-CC19734BB4B2}"/>
                </a:ext>
              </a:extLst>
            </p:cNvPr>
            <p:cNvSpPr/>
            <p:nvPr/>
          </p:nvSpPr>
          <p:spPr>
            <a:xfrm>
              <a:off x="6430787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86" name="타원 1297">
              <a:extLst>
                <a:ext uri="{FF2B5EF4-FFF2-40B4-BE49-F238E27FC236}">
                  <a16:creationId xmlns:a16="http://schemas.microsoft.com/office/drawing/2014/main" id="{9C7F2286-C475-2729-270A-F46B98A2CDE2}"/>
                </a:ext>
              </a:extLst>
            </p:cNvPr>
            <p:cNvSpPr/>
            <p:nvPr/>
          </p:nvSpPr>
          <p:spPr>
            <a:xfrm>
              <a:off x="9955227" y="2800818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87" name="타원 1298">
              <a:extLst>
                <a:ext uri="{FF2B5EF4-FFF2-40B4-BE49-F238E27FC236}">
                  <a16:creationId xmlns:a16="http://schemas.microsoft.com/office/drawing/2014/main" id="{9EE1CE6B-26A9-2106-5F8B-45547FFDB2AA}"/>
                </a:ext>
              </a:extLst>
            </p:cNvPr>
            <p:cNvSpPr/>
            <p:nvPr/>
          </p:nvSpPr>
          <p:spPr>
            <a:xfrm>
              <a:off x="8195271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88" name="타원 1299">
              <a:extLst>
                <a:ext uri="{FF2B5EF4-FFF2-40B4-BE49-F238E27FC236}">
                  <a16:creationId xmlns:a16="http://schemas.microsoft.com/office/drawing/2014/main" id="{0911E891-382F-72BD-0E89-AC26BEC381EE}"/>
                </a:ext>
              </a:extLst>
            </p:cNvPr>
            <p:cNvSpPr/>
            <p:nvPr/>
          </p:nvSpPr>
          <p:spPr>
            <a:xfrm>
              <a:off x="4666303" y="3805137"/>
              <a:ext cx="1105538" cy="105247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87000"/>
                  </a:schemeClr>
                </a:gs>
                <a:gs pos="100000">
                  <a:schemeClr val="bg1"/>
                </a:gs>
              </a:gsLst>
              <a:lin ang="8100000" scaled="1"/>
              <a:tileRect/>
            </a:gradFill>
            <a:ln w="635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E89F04-8166-A3DC-744C-551C5EB8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4" name="Text Placeholder 31">
            <a:extLst>
              <a:ext uri="{FF2B5EF4-FFF2-40B4-BE49-F238E27FC236}">
                <a16:creationId xmlns:a16="http://schemas.microsoft.com/office/drawing/2014/main" id="{9BFAAFBE-22E7-798D-C75E-C8E82892118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49170" y="3840798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5" name="Text Placeholder 31">
            <a:extLst>
              <a:ext uri="{FF2B5EF4-FFF2-40B4-BE49-F238E27FC236}">
                <a16:creationId xmlns:a16="http://schemas.microsoft.com/office/drawing/2014/main" id="{AB5386A6-EBCF-BE3F-9C99-5AC05501DA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01770" y="2850198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6" name="Text Placeholder 31">
            <a:extLst>
              <a:ext uri="{FF2B5EF4-FFF2-40B4-BE49-F238E27FC236}">
                <a16:creationId xmlns:a16="http://schemas.microsoft.com/office/drawing/2014/main" id="{8FF922E3-5C68-F6E3-0485-A0E67CC88D8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54370" y="3840798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7" name="Text Placeholder 31">
            <a:extLst>
              <a:ext uri="{FF2B5EF4-FFF2-40B4-BE49-F238E27FC236}">
                <a16:creationId xmlns:a16="http://schemas.microsoft.com/office/drawing/2014/main" id="{C910256D-A8C2-E46B-A929-3267D33AA4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06970" y="2850198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0C26EF43-A591-ACB9-95D5-D2A6C44F70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77270" y="5059998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6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2" name="Text Placeholder 38">
            <a:extLst>
              <a:ext uri="{FF2B5EF4-FFF2-40B4-BE49-F238E27FC236}">
                <a16:creationId xmlns:a16="http://schemas.microsoft.com/office/drawing/2014/main" id="{F2B1CEAB-5243-EF63-89D5-ADA49AA64D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515570" y="4069398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3" name="Text Placeholder 38">
            <a:extLst>
              <a:ext uri="{FF2B5EF4-FFF2-40B4-BE49-F238E27FC236}">
                <a16:creationId xmlns:a16="http://schemas.microsoft.com/office/drawing/2014/main" id="{CDEDCD72-ECA0-F2D7-EC03-81843D0246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20570" y="5059998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4" name="Text Placeholder 38">
            <a:extLst>
              <a:ext uri="{FF2B5EF4-FFF2-40B4-BE49-F238E27FC236}">
                <a16:creationId xmlns:a16="http://schemas.microsoft.com/office/drawing/2014/main" id="{2E0ED554-E380-3678-D783-DD39A10748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096970" y="4069398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5" name="Text Placeholder 38">
            <a:extLst>
              <a:ext uri="{FF2B5EF4-FFF2-40B4-BE49-F238E27FC236}">
                <a16:creationId xmlns:a16="http://schemas.microsoft.com/office/drawing/2014/main" id="{2DF7B12C-4A5F-2508-FCE7-35F125B54AD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02170" y="4069398"/>
            <a:ext cx="1828800" cy="18288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46" name="Text Placeholder 38">
            <a:extLst>
              <a:ext uri="{FF2B5EF4-FFF2-40B4-BE49-F238E27FC236}">
                <a16:creationId xmlns:a16="http://schemas.microsoft.com/office/drawing/2014/main" id="{93AFFB44-33B2-D0D0-24B9-36F37009010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01970" y="5059998"/>
            <a:ext cx="1524000" cy="1676400"/>
          </a:xfrm>
        </p:spPr>
        <p:txBody>
          <a:bodyPr>
            <a:noAutofit/>
          </a:bodyPr>
          <a:lstStyle>
            <a:lvl1pPr marL="0" indent="-91440" algn="ctr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here to add text 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BE884C74-6A18-2B76-2CF5-D95B28456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963" y="121602"/>
            <a:ext cx="4114800" cy="217173"/>
          </a:xfrm>
        </p:spPr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26" name="Slide Number Placeholder 6">
            <a:extLst>
              <a:ext uri="{FF2B5EF4-FFF2-40B4-BE49-F238E27FC236}">
                <a16:creationId xmlns:a16="http://schemas.microsoft.com/office/drawing/2014/main" id="{229FCC9D-96AD-BA9E-BD6E-2A25D0A52792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>
          <a:xfrm>
            <a:off x="11662148" y="99559"/>
            <a:ext cx="1059704" cy="261258"/>
          </a:xfrm>
        </p:spPr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sp>
        <p:nvSpPr>
          <p:cNvPr id="90" name="Text Placeholder 31">
            <a:extLst>
              <a:ext uri="{FF2B5EF4-FFF2-40B4-BE49-F238E27FC236}">
                <a16:creationId xmlns:a16="http://schemas.microsoft.com/office/drawing/2014/main" id="{0FB07237-48D1-9A26-FD1B-ADFD433CD29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05475" y="3832924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  <p:sp>
        <p:nvSpPr>
          <p:cNvPr id="91" name="Text Placeholder 31">
            <a:extLst>
              <a:ext uri="{FF2B5EF4-FFF2-40B4-BE49-F238E27FC236}">
                <a16:creationId xmlns:a16="http://schemas.microsoft.com/office/drawing/2014/main" id="{1E9CBF9B-1288-80F9-C85A-19EBC8AECFA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65695" y="2849944"/>
            <a:ext cx="1143000" cy="990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spcBef>
                <a:spcPts val="0"/>
              </a:spcBef>
              <a:buNone/>
              <a:defRPr sz="16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/>
              <a:t>Text</a:t>
            </a:r>
          </a:p>
        </p:txBody>
      </p:sp>
    </p:spTree>
    <p:extLst>
      <p:ext uri="{BB962C8B-B14F-4D97-AF65-F5344CB8AC3E}">
        <p14:creationId xmlns:p14="http://schemas.microsoft.com/office/powerpoint/2010/main" val="428962753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ored call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6300" y="2990688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52277" y="3295488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ADD9A5C-AE9A-C65B-4505-483DE9A24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03704"/>
            <a:ext cx="10543151" cy="550647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EAAA4E6-9CD8-0530-BD07-8498A1C9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3450" y="2990688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5"/>
              </a:solidFill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7A0B597-CF95-913E-7A66-71D440047E4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938477" y="3295488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32725BC-06A4-BA3F-329D-CCFE76B5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10600" y="2990688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55977AF-C60A-DDAC-F6C7-12C2309ECC7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786577" y="3295488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09864-2A01-120D-B0A0-3D47650A2281}"/>
              </a:ext>
            </a:extLst>
          </p:cNvPr>
          <p:cNvSpPr txBox="1">
            <a:spLocks/>
          </p:cNvSpPr>
          <p:nvPr userDrawn="1"/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bg1">
                    <a:alpha val="75167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24C74-96B8-1AEE-DED0-3FD6D128AAF5}"/>
              </a:ext>
            </a:extLst>
          </p:cNvPr>
          <p:cNvSpPr txBox="1">
            <a:spLocks/>
          </p:cNvSpPr>
          <p:nvPr userDrawn="1"/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4234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3 colored call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37827" y="2990688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76578" y="3295488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ADD9A5C-AE9A-C65B-4505-483DE9A24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03704"/>
            <a:ext cx="10543151" cy="550647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EAAA4E6-9CD8-0530-BD07-8498A1C9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6593" y="2990688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5"/>
              </a:solidFill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7A0B597-CF95-913E-7A66-71D440047E4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191556" y="3295488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32725BC-06A4-BA3F-329D-CCFE76B5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73465" y="2990688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55977AF-C60A-DDAC-F6C7-12C2309ECC7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310322" y="3295488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09864-2A01-120D-B0A0-3D47650A2281}"/>
              </a:ext>
            </a:extLst>
          </p:cNvPr>
          <p:cNvSpPr txBox="1">
            <a:spLocks/>
          </p:cNvSpPr>
          <p:nvPr userDrawn="1"/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bg1">
                    <a:alpha val="75167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24C74-96B8-1AEE-DED0-3FD6D128AAF5}"/>
              </a:ext>
            </a:extLst>
          </p:cNvPr>
          <p:cNvSpPr txBox="1">
            <a:spLocks/>
          </p:cNvSpPr>
          <p:nvPr userDrawn="1"/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0432080B-6328-C238-809D-F9FE08C79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90337" y="3026141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5"/>
              </a:solidFill>
            </a:endParaRPr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A3BA1372-7071-371E-C28F-CBE6820DA6FE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427194" y="3330941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711E0B1-10A5-78B2-3136-3CD932F23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407209" y="2990688"/>
            <a:ext cx="2040528" cy="3201390"/>
          </a:xfrm>
          <a:prstGeom prst="roundRect">
            <a:avLst>
              <a:gd name="adj" fmla="val 775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9ACE081D-D73A-A411-BCD4-2DCBE78B8CE8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544066" y="3295488"/>
            <a:ext cx="1766814" cy="2692078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631941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ored callout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695161" y="2990688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71138" y="3295488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ADD9A5C-AE9A-C65B-4505-483DE9A24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03704"/>
            <a:ext cx="10543151" cy="550647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B7E68036-CDBD-FEF5-260D-DF24C6FF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EAAA4E6-9CD8-0530-BD07-8498A1C9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62311" y="2990688"/>
            <a:ext cx="2992166" cy="3352800"/>
          </a:xfrm>
          <a:prstGeom prst="roundRect">
            <a:avLst>
              <a:gd name="adj" fmla="val 775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5"/>
              </a:solidFill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7A0B597-CF95-913E-7A66-71D440047E4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757338" y="3295488"/>
            <a:ext cx="2590800" cy="2819400"/>
          </a:xfrm>
        </p:spPr>
        <p:txBody>
          <a:bodyPr lIns="91440" tIns="0" anchor="ctr"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09864-2A01-120D-B0A0-3D47650A2281}"/>
              </a:ext>
            </a:extLst>
          </p:cNvPr>
          <p:cNvSpPr txBox="1">
            <a:spLocks/>
          </p:cNvSpPr>
          <p:nvPr userDrawn="1"/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bg1">
                    <a:alpha val="75167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24C74-96B8-1AEE-DED0-3FD6D128AAF5}"/>
              </a:ext>
            </a:extLst>
          </p:cNvPr>
          <p:cNvSpPr txBox="1">
            <a:spLocks/>
          </p:cNvSpPr>
          <p:nvPr userDrawn="1"/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120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9C14A-6496-6376-2B3E-AD74A612C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1821F-FB3A-F9EE-D0DE-E887A37D6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03704"/>
            <a:ext cx="498316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C9A69-852A-95D0-640F-0A9AD66D0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400" y="3173412"/>
            <a:ext cx="4983162" cy="34950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5212BA-716C-43F7-C564-5796945A18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3105" y="2203704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DF0997-D7AA-3B69-46B5-3C52DC86C8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3105" y="3173412"/>
            <a:ext cx="5183188" cy="34950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455EE4-619A-8EFD-2C75-330D157D9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18C5AC-C080-2EB1-1F82-F057A282D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02197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8352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 descr="A white symbol on a brown circle&#10;&#10;Description automatically generated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4034987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8934758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7194709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7BEB-3F95-F7BD-8C6B-C9CDE17AD0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Icon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41258-C225-30B8-4068-2B71A0ED3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FA1CED-BEE1-ACF5-8AEE-094C9B16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2DBF73-78F1-5E34-BB47-F8D4315E883F}"/>
              </a:ext>
            </a:extLst>
          </p:cNvPr>
          <p:cNvGrpSpPr/>
          <p:nvPr userDrawn="1"/>
        </p:nvGrpSpPr>
        <p:grpSpPr>
          <a:xfrm>
            <a:off x="620138" y="1752600"/>
            <a:ext cx="1149675" cy="1160621"/>
            <a:chOff x="620138" y="1752600"/>
            <a:chExt cx="1149675" cy="116062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84DCB50-DA15-0746-CC36-3D6CE4CCBC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C756196-4ADF-DF0C-EBDC-F9F2C81AC2F4}"/>
                </a:ext>
              </a:extLst>
            </p:cNvPr>
            <p:cNvSpPr txBox="1"/>
            <p:nvPr userDrawn="1"/>
          </p:nvSpPr>
          <p:spPr>
            <a:xfrm>
              <a:off x="620138" y="2667000"/>
              <a:ext cx="11496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Physical Science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11910B8-EFDC-F4BD-D871-01250E169D33}"/>
              </a:ext>
            </a:extLst>
          </p:cNvPr>
          <p:cNvGrpSpPr/>
          <p:nvPr userDrawn="1"/>
        </p:nvGrpSpPr>
        <p:grpSpPr>
          <a:xfrm>
            <a:off x="2119913" y="1752600"/>
            <a:ext cx="937550" cy="1160621"/>
            <a:chOff x="2276156" y="1752600"/>
            <a:chExt cx="937550" cy="116062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E1E2990-A33D-309A-9F68-08D9A1E0E4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490AC53-46B8-9208-4DAB-7EBDD1243E80}"/>
                </a:ext>
              </a:extLst>
            </p:cNvPr>
            <p:cNvSpPr txBox="1"/>
            <p:nvPr userDrawn="1"/>
          </p:nvSpPr>
          <p:spPr>
            <a:xfrm>
              <a:off x="2390507" y="2667000"/>
              <a:ext cx="70884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Quantum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D160AB-747D-0C84-DB2C-12A72938449E}"/>
              </a:ext>
            </a:extLst>
          </p:cNvPr>
          <p:cNvGrpSpPr/>
          <p:nvPr userDrawn="1"/>
        </p:nvGrpSpPr>
        <p:grpSpPr>
          <a:xfrm>
            <a:off x="3500407" y="1752600"/>
            <a:ext cx="937550" cy="1160621"/>
            <a:chOff x="3328048" y="1752600"/>
            <a:chExt cx="937550" cy="116062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F58E307-692E-76E5-915A-6BE8C8A6C34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976D59-973C-B3ED-21A7-6E1BF17E1F28}"/>
                </a:ext>
              </a:extLst>
            </p:cNvPr>
            <p:cNvSpPr txBox="1"/>
            <p:nvPr userDrawn="1"/>
          </p:nvSpPr>
          <p:spPr>
            <a:xfrm>
              <a:off x="3565830" y="2667000"/>
              <a:ext cx="4619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Fluid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EA1BB1-12A4-2E2E-1955-F3A8B5472743}"/>
              </a:ext>
            </a:extLst>
          </p:cNvPr>
          <p:cNvGrpSpPr/>
          <p:nvPr userDrawn="1"/>
        </p:nvGrpSpPr>
        <p:grpSpPr>
          <a:xfrm>
            <a:off x="4889029" y="1752600"/>
            <a:ext cx="937550" cy="1160621"/>
            <a:chOff x="4379940" y="1752600"/>
            <a:chExt cx="937550" cy="1160621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E9DBB58-6406-2088-AE7D-CD856A1E7A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472200-79FE-9C5A-93BA-31F52D3EE86F}"/>
                </a:ext>
              </a:extLst>
            </p:cNvPr>
            <p:cNvSpPr txBox="1"/>
            <p:nvPr userDrawn="1"/>
          </p:nvSpPr>
          <p:spPr>
            <a:xfrm>
              <a:off x="4483070" y="2667000"/>
              <a:ext cx="7312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Complete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C30226-E85A-EAB4-EA3A-2F8AF418AC7A}"/>
              </a:ext>
            </a:extLst>
          </p:cNvPr>
          <p:cNvGrpSpPr/>
          <p:nvPr userDrawn="1"/>
        </p:nvGrpSpPr>
        <p:grpSpPr>
          <a:xfrm>
            <a:off x="6247355" y="1752600"/>
            <a:ext cx="937550" cy="1160621"/>
            <a:chOff x="5431831" y="1752600"/>
            <a:chExt cx="937550" cy="1160621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29FB4C8-0924-DD30-1DEA-0B2E407C2C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E9D3CBF-9626-9176-B486-F34F15BE4A9E}"/>
                </a:ext>
              </a:extLst>
            </p:cNvPr>
            <p:cNvSpPr txBox="1"/>
            <p:nvPr userDrawn="1"/>
          </p:nvSpPr>
          <p:spPr>
            <a:xfrm>
              <a:off x="5530953" y="2667000"/>
              <a:ext cx="7393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Molecular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C613B-9512-31BF-730B-49C7B41C44C6}"/>
              </a:ext>
            </a:extLst>
          </p:cNvPr>
          <p:cNvGrpSpPr/>
          <p:nvPr userDrawn="1"/>
        </p:nvGrpSpPr>
        <p:grpSpPr>
          <a:xfrm>
            <a:off x="7661269" y="1752600"/>
            <a:ext cx="937550" cy="1160621"/>
            <a:chOff x="5431831" y="1752600"/>
            <a:chExt cx="937550" cy="1160621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EA005A4-9DA7-B0C3-08EE-98CB0CE9B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5FE336D-FA97-22C9-55DC-079F3A53A069}"/>
                </a:ext>
              </a:extLst>
            </p:cNvPr>
            <p:cNvSpPr txBox="1"/>
            <p:nvPr userDrawn="1"/>
          </p:nvSpPr>
          <p:spPr>
            <a:xfrm>
              <a:off x="5607097" y="2667000"/>
              <a:ext cx="58702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Budget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6DF185E-4874-C556-B523-55B66CA67CA6}"/>
              </a:ext>
            </a:extLst>
          </p:cNvPr>
          <p:cNvGrpSpPr/>
          <p:nvPr userDrawn="1"/>
        </p:nvGrpSpPr>
        <p:grpSpPr>
          <a:xfrm>
            <a:off x="9037083" y="1752600"/>
            <a:ext cx="937550" cy="1160621"/>
            <a:chOff x="5431831" y="1752600"/>
            <a:chExt cx="937550" cy="1160621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63CE37AC-3781-BB31-177C-5CE7E2287C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C38C9462-D61D-BDFC-9D8E-41D0C89DE06F}"/>
                </a:ext>
              </a:extLst>
            </p:cNvPr>
            <p:cNvSpPr txBox="1"/>
            <p:nvPr userDrawn="1"/>
          </p:nvSpPr>
          <p:spPr>
            <a:xfrm>
              <a:off x="5684843" y="2667000"/>
              <a:ext cx="4315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Idea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CD12664-0486-A848-58F4-C28C560C54DC}"/>
              </a:ext>
            </a:extLst>
          </p:cNvPr>
          <p:cNvGrpSpPr/>
          <p:nvPr userDrawn="1"/>
        </p:nvGrpSpPr>
        <p:grpSpPr>
          <a:xfrm>
            <a:off x="10412895" y="1752600"/>
            <a:ext cx="937550" cy="1160621"/>
            <a:chOff x="5431831" y="1752600"/>
            <a:chExt cx="937550" cy="116062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49D6AE0-9F7E-5646-BBF2-3EB286B932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436932-7489-215B-A927-D94234ABE44F}"/>
                </a:ext>
              </a:extLst>
            </p:cNvPr>
            <p:cNvSpPr txBox="1"/>
            <p:nvPr userDrawn="1"/>
          </p:nvSpPr>
          <p:spPr>
            <a:xfrm>
              <a:off x="5485271" y="2667000"/>
              <a:ext cx="83067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B0F299A-3739-E2C2-ADAB-FEB8CB19AA01}"/>
              </a:ext>
            </a:extLst>
          </p:cNvPr>
          <p:cNvGrpSpPr/>
          <p:nvPr userDrawn="1"/>
        </p:nvGrpSpPr>
        <p:grpSpPr>
          <a:xfrm>
            <a:off x="709105" y="3246863"/>
            <a:ext cx="971741" cy="1160621"/>
            <a:chOff x="709103" y="1752600"/>
            <a:chExt cx="971741" cy="1160621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D7CD17CB-B72B-50B2-32D5-1580EF5838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26198" y="1752600"/>
              <a:ext cx="937550" cy="93755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BBBB447-9DD9-51D6-7E1F-53FCEA69C8AE}"/>
                </a:ext>
              </a:extLst>
            </p:cNvPr>
            <p:cNvSpPr txBox="1"/>
            <p:nvPr userDrawn="1"/>
          </p:nvSpPr>
          <p:spPr>
            <a:xfrm>
              <a:off x="709103" y="2667000"/>
              <a:ext cx="9717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Attention/Risk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45483EF-BC35-2B72-DF14-F98491F5A878}"/>
              </a:ext>
            </a:extLst>
          </p:cNvPr>
          <p:cNvGrpSpPr/>
          <p:nvPr userDrawn="1"/>
        </p:nvGrpSpPr>
        <p:grpSpPr>
          <a:xfrm>
            <a:off x="2119913" y="3246863"/>
            <a:ext cx="937550" cy="1160621"/>
            <a:chOff x="2276156" y="1752600"/>
            <a:chExt cx="937550" cy="1160621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C1CB1A3-CB6A-3F6F-D4C8-D0A375257F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276156" y="1752600"/>
              <a:ext cx="937550" cy="93755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64AB0F9-D4AB-42DC-85C6-261EF3905EB7}"/>
                </a:ext>
              </a:extLst>
            </p:cNvPr>
            <p:cNvSpPr txBox="1"/>
            <p:nvPr userDrawn="1"/>
          </p:nvSpPr>
          <p:spPr>
            <a:xfrm>
              <a:off x="2368868" y="2667000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List/To-do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1D7BD37-7B62-B0BE-B34B-FE7378F9CBAE}"/>
              </a:ext>
            </a:extLst>
          </p:cNvPr>
          <p:cNvGrpSpPr/>
          <p:nvPr userDrawn="1"/>
        </p:nvGrpSpPr>
        <p:grpSpPr>
          <a:xfrm>
            <a:off x="3376712" y="3246863"/>
            <a:ext cx="1184941" cy="1160621"/>
            <a:chOff x="3204355" y="1752600"/>
            <a:chExt cx="1184941" cy="1160621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E016F2B6-B7E8-1132-2642-EA957F1761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28048" y="1752600"/>
              <a:ext cx="937550" cy="93755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E880E60-8A4E-251D-C573-98A48CAF06AC}"/>
                </a:ext>
              </a:extLst>
            </p:cNvPr>
            <p:cNvSpPr txBox="1"/>
            <p:nvPr userDrawn="1"/>
          </p:nvSpPr>
          <p:spPr>
            <a:xfrm>
              <a:off x="3204355" y="2667000"/>
              <a:ext cx="118494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Report/Document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6033F2C-0684-B356-46F6-D9BF89D9EBB8}"/>
              </a:ext>
            </a:extLst>
          </p:cNvPr>
          <p:cNvGrpSpPr/>
          <p:nvPr userDrawn="1"/>
        </p:nvGrpSpPr>
        <p:grpSpPr>
          <a:xfrm>
            <a:off x="6247355" y="3246863"/>
            <a:ext cx="937550" cy="1160621"/>
            <a:chOff x="4379940" y="1752600"/>
            <a:chExt cx="937550" cy="1160621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9BAD218-B5C9-34D3-5AF3-0CBB52EE32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79940" y="1752600"/>
              <a:ext cx="937550" cy="937550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E81308E-5F10-C3B2-DBCC-5B1B946E1E11}"/>
                </a:ext>
              </a:extLst>
            </p:cNvPr>
            <p:cNvSpPr txBox="1"/>
            <p:nvPr userDrawn="1"/>
          </p:nvSpPr>
          <p:spPr>
            <a:xfrm>
              <a:off x="4429371" y="2667000"/>
              <a:ext cx="83869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Microscope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B13DA3-C4EA-FA14-E54A-64A7393C4797}"/>
              </a:ext>
            </a:extLst>
          </p:cNvPr>
          <p:cNvGrpSpPr/>
          <p:nvPr userDrawn="1"/>
        </p:nvGrpSpPr>
        <p:grpSpPr>
          <a:xfrm>
            <a:off x="10412895" y="3246863"/>
            <a:ext cx="937550" cy="1160621"/>
            <a:chOff x="5431831" y="1752600"/>
            <a:chExt cx="937550" cy="1160621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E0CFCFC-C544-673F-AC06-758A8EEB54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C5F85-20F7-D144-95A9-0CE5C5D9B15C}"/>
                </a:ext>
              </a:extLst>
            </p:cNvPr>
            <p:cNvSpPr txBox="1"/>
            <p:nvPr userDrawn="1"/>
          </p:nvSpPr>
          <p:spPr>
            <a:xfrm>
              <a:off x="5485270" y="2667000"/>
              <a:ext cx="83067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Experiment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B523C45-1411-FFA2-CDD6-030F8673413B}"/>
              </a:ext>
            </a:extLst>
          </p:cNvPr>
          <p:cNvGrpSpPr/>
          <p:nvPr userDrawn="1"/>
        </p:nvGrpSpPr>
        <p:grpSpPr>
          <a:xfrm>
            <a:off x="7661269" y="3246863"/>
            <a:ext cx="937550" cy="1160621"/>
            <a:chOff x="5431831" y="1752600"/>
            <a:chExt cx="937550" cy="1160621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CBAEB1D6-A0DB-C3DE-CEFD-60B96E056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DB68FE0-405B-2CB1-9B49-0529846D28AF}"/>
                </a:ext>
              </a:extLst>
            </p:cNvPr>
            <p:cNvSpPr txBox="1"/>
            <p:nvPr userDrawn="1"/>
          </p:nvSpPr>
          <p:spPr>
            <a:xfrm>
              <a:off x="5627937" y="266700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Space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C8573B0-C3E9-BD4A-12C6-2C05FEB654FB}"/>
              </a:ext>
            </a:extLst>
          </p:cNvPr>
          <p:cNvGrpSpPr/>
          <p:nvPr userDrawn="1"/>
        </p:nvGrpSpPr>
        <p:grpSpPr>
          <a:xfrm>
            <a:off x="4800600" y="3246863"/>
            <a:ext cx="1114409" cy="1160621"/>
            <a:chOff x="5343407" y="1752600"/>
            <a:chExt cx="1114409" cy="1160621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E7FB7A2A-2D14-1105-B15D-4F4C04A6FF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4CA22A94-509E-32C8-87A6-C41E8B1B2DEA}"/>
                </a:ext>
              </a:extLst>
            </p:cNvPr>
            <p:cNvSpPr txBox="1"/>
            <p:nvPr userDrawn="1"/>
          </p:nvSpPr>
          <p:spPr>
            <a:xfrm>
              <a:off x="5343407" y="2667000"/>
              <a:ext cx="11144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Report/Analytics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6D9EA6-D0B5-18CC-6C05-63F3908918A0}"/>
              </a:ext>
            </a:extLst>
          </p:cNvPr>
          <p:cNvGrpSpPr/>
          <p:nvPr userDrawn="1"/>
        </p:nvGrpSpPr>
        <p:grpSpPr>
          <a:xfrm>
            <a:off x="9037083" y="3246863"/>
            <a:ext cx="937550" cy="1160621"/>
            <a:chOff x="5431831" y="1752600"/>
            <a:chExt cx="937550" cy="1160621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6CADE8A-6EC7-51D0-0CFE-1124AA9C6C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31831" y="1752600"/>
              <a:ext cx="937550" cy="937550"/>
            </a:xfrm>
            <a:prstGeom prst="rect">
              <a:avLst/>
            </a:prstGeom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702BEAC-3F80-2061-C091-2E2DE37438D1}"/>
                </a:ext>
              </a:extLst>
            </p:cNvPr>
            <p:cNvSpPr txBox="1"/>
            <p:nvPr userDrawn="1"/>
          </p:nvSpPr>
          <p:spPr>
            <a:xfrm>
              <a:off x="5599081" y="2667000"/>
              <a:ext cx="60305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/>
                <a:t>Biology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804155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259536-D612-272A-D0AD-1D0145988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A510F-03EC-A6BB-D8AE-182AFD52C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4151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E54A3-AB3C-35BD-6098-13B595E84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3EF45-FFD0-8EC1-3E51-7B4572F3A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1103971"/>
            <a:ext cx="6556748" cy="521106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A3246F-34BC-6307-9619-06751D531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4399" y="2503449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DF21F7-6214-7E6B-A5E6-69AAAA303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A02BA3-BB8A-AC85-A750-93E59432E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39207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9C9C3-CF27-8B06-2E66-2BB1FCAD7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52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8B7967-4936-AE6D-0BBD-BCE482FF42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2352" y="1106424"/>
            <a:ext cx="6518834" cy="52353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91E6CC-1128-78C6-3309-EDCFE3E4C7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4400" y="2505456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FB39B1-5B40-FE1F-3045-DD90E2A82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7EE0B-14D8-097A-37A8-4FBF55301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6264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5B7E2-6845-38D7-8C84-05645DB9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5930"/>
            <a:ext cx="103251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FDE4B-421A-55A0-7AEA-42BC2BDCD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B340CA-3171-FB84-4A04-1522D74B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68552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22C68-F3F1-F728-F8AB-7545FFD2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FC8917-4CA3-53EC-49EA-1322608A3F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100584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1373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51625-DA13-4738-88C8-B4DC86867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February 2023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A334DCA-CFDD-4B48-82B4-29469130D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AFFE308-C7A3-4178-9915-B2E31C573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265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/>
    </mc:Choice>
    <mc:Fallback xmlns="">
      <p:transition/>
    </mc:Fallback>
  </mc:AlternateContent>
  <p:extLst>
    <p:ext uri="{DCECCB84-F9BA-43D5-87BE-67443E8EF086}">
      <p15:sldGuideLst xmlns:p15="http://schemas.microsoft.com/office/powerpoint/2012/main">
        <p15:guide id="1" orient="horz" pos="432">
          <p15:clr>
            <a:srgbClr val="FBAE40"/>
          </p15:clr>
        </p15:guide>
        <p15:guide id="2" pos="528">
          <p15:clr>
            <a:srgbClr val="FBAE40"/>
          </p15:clr>
        </p15:guide>
      </p15:sldGuideLst>
    </p:ext>
  </p:extLs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E8CFB-2DE8-BA24-FFBC-66F77875D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8640"/>
            <a:ext cx="10325100" cy="1325563"/>
          </a:xfrm>
        </p:spPr>
        <p:txBody>
          <a:bodyPr/>
          <a:lstStyle/>
          <a:p>
            <a:r>
              <a:rPr lang="en-US"/>
              <a:t>Agenda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3B3E43-6742-FF22-D2F2-033E1364C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75167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Biological &amp; Physical Sciences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6FCE7-3724-2CFD-0646-F383DB2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2148" y="100584"/>
            <a:ext cx="1059704" cy="261258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18032-BA8D-3D4D-8253-A70208A85976}" type="slidenum">
              <a:rPr kumimoji="0" lang="en-US" sz="11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1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693570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C7EFD-8337-5347-5AE0-A1079BF369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E6F46E-CCAB-AB00-6DD6-F43DEC1D98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792F9-8FFB-D226-3634-311280A30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A16C39-DD42-3940-9845-26CCCCC01091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11/12/24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4DF20-7238-6514-DCFB-0181DE0F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>
                  <a:alpha val="75167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22F66-5D09-129B-232F-3C92E7E6F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15344F-B5CD-5F44-8CCA-17233EBA204A}" type="slidenum">
              <a:rPr kumimoji="0" lang="en-US" sz="11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1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567329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F01CAC-0CB4-4647-9BF0-77445B3E5E15}"/>
              </a:ext>
            </a:extLst>
          </p:cNvPr>
          <p:cNvSpPr/>
          <p:nvPr userDrawn="1"/>
        </p:nvSpPr>
        <p:spPr>
          <a:xfrm>
            <a:off x="0" y="-19393"/>
            <a:ext cx="12192000" cy="6887665"/>
          </a:xfrm>
          <a:prstGeom prst="rect">
            <a:avLst/>
          </a:prstGeom>
          <a:gradFill flip="none" rotWithShape="1">
            <a:gsLst>
              <a:gs pos="91000">
                <a:srgbClr val="C3873A"/>
              </a:gs>
              <a:gs pos="25000">
                <a:srgbClr val="255B74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178FC00-62D8-E046-9751-ABF74CA246E8}"/>
              </a:ext>
            </a:extLst>
          </p:cNvPr>
          <p:cNvGrpSpPr/>
          <p:nvPr userDrawn="1"/>
        </p:nvGrpSpPr>
        <p:grpSpPr>
          <a:xfrm>
            <a:off x="517664" y="-19393"/>
            <a:ext cx="4628149" cy="6890327"/>
            <a:chOff x="3308351" y="2370138"/>
            <a:chExt cx="2760662" cy="4110037"/>
          </a:xfrm>
          <a:gradFill>
            <a:gsLst>
              <a:gs pos="0">
                <a:srgbClr val="A3D1E8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ACED15E-2780-DD44-A549-8B73F4F8C94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94213" y="2370138"/>
              <a:ext cx="1574800" cy="3676650"/>
            </a:xfrm>
            <a:custGeom>
              <a:avLst/>
              <a:gdLst>
                <a:gd name="T0" fmla="*/ 239 w 828"/>
                <a:gd name="T1" fmla="*/ 1416 h 1936"/>
                <a:gd name="T2" fmla="*/ 387 w 828"/>
                <a:gd name="T3" fmla="*/ 1936 h 1936"/>
                <a:gd name="T4" fmla="*/ 127 w 828"/>
                <a:gd name="T5" fmla="*/ 1417 h 1936"/>
                <a:gd name="T6" fmla="*/ 239 w 828"/>
                <a:gd name="T7" fmla="*/ 1416 h 1936"/>
                <a:gd name="T8" fmla="*/ 273 w 828"/>
                <a:gd name="T9" fmla="*/ 883 h 1936"/>
                <a:gd name="T10" fmla="*/ 828 w 828"/>
                <a:gd name="T11" fmla="*/ 3 h 1936"/>
                <a:gd name="T12" fmla="*/ 195 w 828"/>
                <a:gd name="T13" fmla="*/ 0 h 1936"/>
                <a:gd name="T14" fmla="*/ 18 w 828"/>
                <a:gd name="T15" fmla="*/ 883 h 1936"/>
                <a:gd name="T16" fmla="*/ 273 w 828"/>
                <a:gd name="T17" fmla="*/ 883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8" h="1936">
                  <a:moveTo>
                    <a:pt x="239" y="1416"/>
                  </a:moveTo>
                  <a:cubicBezTo>
                    <a:pt x="273" y="1728"/>
                    <a:pt x="387" y="1936"/>
                    <a:pt x="387" y="1936"/>
                  </a:cubicBezTo>
                  <a:cubicBezTo>
                    <a:pt x="271" y="1756"/>
                    <a:pt x="186" y="1583"/>
                    <a:pt x="127" y="1417"/>
                  </a:cubicBezTo>
                  <a:lnTo>
                    <a:pt x="239" y="1416"/>
                  </a:lnTo>
                  <a:close/>
                  <a:moveTo>
                    <a:pt x="273" y="883"/>
                  </a:moveTo>
                  <a:cubicBezTo>
                    <a:pt x="342" y="603"/>
                    <a:pt x="503" y="296"/>
                    <a:pt x="828" y="3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82" y="241"/>
                    <a:pt x="0" y="540"/>
                    <a:pt x="18" y="883"/>
                  </a:cubicBezTo>
                  <a:lnTo>
                    <a:pt x="273" y="883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8ACCEC"/>
                </a:gs>
                <a:gs pos="100000">
                  <a:srgbClr val="6BB7E0"/>
                </a:gs>
              </a:gsLst>
              <a:lin ang="0" scaled="1"/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51C759E-093F-2441-98A7-3DEC7BDE92CC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3276" y="5254625"/>
              <a:ext cx="542925" cy="1223962"/>
            </a:xfrm>
            <a:custGeom>
              <a:avLst/>
              <a:gdLst>
                <a:gd name="T0" fmla="*/ 286 w 286"/>
                <a:gd name="T1" fmla="*/ 645 h 645"/>
                <a:gd name="T2" fmla="*/ 0 w 286"/>
                <a:gd name="T3" fmla="*/ 0 h 645"/>
                <a:gd name="T4" fmla="*/ 166 w 286"/>
                <a:gd name="T5" fmla="*/ 645 h 645"/>
                <a:gd name="T6" fmla="*/ 286 w 286"/>
                <a:gd name="T7" fmla="*/ 645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6" h="645">
                  <a:moveTo>
                    <a:pt x="286" y="645"/>
                  </a:moveTo>
                  <a:cubicBezTo>
                    <a:pt x="167" y="471"/>
                    <a:pt x="62" y="257"/>
                    <a:pt x="0" y="0"/>
                  </a:cubicBezTo>
                  <a:cubicBezTo>
                    <a:pt x="0" y="0"/>
                    <a:pt x="14" y="282"/>
                    <a:pt x="166" y="645"/>
                  </a:cubicBezTo>
                  <a:lnTo>
                    <a:pt x="286" y="645"/>
                  </a:lnTo>
                  <a:close/>
                </a:path>
              </a:pathLst>
            </a:custGeom>
            <a:solidFill>
              <a:srgbClr val="ABD5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FB1A23FC-AD1F-0748-AE5C-4B02400A34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08351" y="2376488"/>
              <a:ext cx="2270125" cy="4103687"/>
            </a:xfrm>
            <a:custGeom>
              <a:avLst/>
              <a:gdLst>
                <a:gd name="T0" fmla="*/ 32 w 1193"/>
                <a:gd name="T1" fmla="*/ 1413 h 2162"/>
                <a:gd name="T2" fmla="*/ 361 w 1193"/>
                <a:gd name="T3" fmla="*/ 2161 h 2162"/>
                <a:gd name="T4" fmla="*/ 1193 w 1193"/>
                <a:gd name="T5" fmla="*/ 2161 h 2162"/>
                <a:gd name="T6" fmla="*/ 955 w 1193"/>
                <a:gd name="T7" fmla="*/ 1903 h 2162"/>
                <a:gd name="T8" fmla="*/ 704 w 1193"/>
                <a:gd name="T9" fmla="*/ 1413 h 2162"/>
                <a:gd name="T10" fmla="*/ 32 w 1193"/>
                <a:gd name="T11" fmla="*/ 1413 h 2162"/>
                <a:gd name="T12" fmla="*/ 0 w 1193"/>
                <a:gd name="T13" fmla="*/ 879 h 2162"/>
                <a:gd name="T14" fmla="*/ 126 w 1193"/>
                <a:gd name="T15" fmla="*/ 299 h 2162"/>
                <a:gd name="T16" fmla="*/ 275 w 1193"/>
                <a:gd name="T17" fmla="*/ 0 h 2162"/>
                <a:gd name="T18" fmla="*/ 725 w 1193"/>
                <a:gd name="T19" fmla="*/ 0 h 2162"/>
                <a:gd name="T20" fmla="*/ 590 w 1193"/>
                <a:gd name="T21" fmla="*/ 879 h 2162"/>
                <a:gd name="T22" fmla="*/ 0 w 1193"/>
                <a:gd name="T23" fmla="*/ 879 h 2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93" h="2162">
                  <a:moveTo>
                    <a:pt x="32" y="1413"/>
                  </a:moveTo>
                  <a:cubicBezTo>
                    <a:pt x="79" y="1653"/>
                    <a:pt x="178" y="1910"/>
                    <a:pt x="361" y="2161"/>
                  </a:cubicBezTo>
                  <a:cubicBezTo>
                    <a:pt x="362" y="2162"/>
                    <a:pt x="1193" y="2161"/>
                    <a:pt x="1193" y="2161"/>
                  </a:cubicBezTo>
                  <a:cubicBezTo>
                    <a:pt x="1113" y="2085"/>
                    <a:pt x="1034" y="2000"/>
                    <a:pt x="955" y="1903"/>
                  </a:cubicBezTo>
                  <a:cubicBezTo>
                    <a:pt x="955" y="1903"/>
                    <a:pt x="812" y="1718"/>
                    <a:pt x="704" y="1413"/>
                  </a:cubicBezTo>
                  <a:lnTo>
                    <a:pt x="32" y="1413"/>
                  </a:lnTo>
                  <a:close/>
                  <a:moveTo>
                    <a:pt x="0" y="879"/>
                  </a:moveTo>
                  <a:cubicBezTo>
                    <a:pt x="25" y="534"/>
                    <a:pt x="126" y="299"/>
                    <a:pt x="126" y="299"/>
                  </a:cubicBezTo>
                  <a:cubicBezTo>
                    <a:pt x="173" y="190"/>
                    <a:pt x="220" y="94"/>
                    <a:pt x="275" y="0"/>
                  </a:cubicBezTo>
                  <a:cubicBezTo>
                    <a:pt x="725" y="0"/>
                    <a:pt x="725" y="0"/>
                    <a:pt x="725" y="0"/>
                  </a:cubicBezTo>
                  <a:cubicBezTo>
                    <a:pt x="599" y="319"/>
                    <a:pt x="569" y="617"/>
                    <a:pt x="590" y="879"/>
                  </a:cubicBezTo>
                  <a:lnTo>
                    <a:pt x="0" y="879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9FDCF2"/>
                </a:gs>
                <a:gs pos="85000">
                  <a:srgbClr val="52B3D9"/>
                </a:gs>
              </a:gsLst>
              <a:lin ang="0" scaled="0"/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C0BBE337-6FE4-F74A-8847-969FD40E7926}"/>
              </a:ext>
            </a:extLst>
          </p:cNvPr>
          <p:cNvSpPr/>
          <p:nvPr userDrawn="1"/>
        </p:nvSpPr>
        <p:spPr>
          <a:xfrm>
            <a:off x="0" y="203200"/>
            <a:ext cx="12192000" cy="6184900"/>
          </a:xfrm>
          <a:prstGeom prst="rect">
            <a:avLst/>
          </a:prstGeom>
          <a:gradFill flip="none" rotWithShape="1">
            <a:gsLst>
              <a:gs pos="91000">
                <a:srgbClr val="255B74"/>
              </a:gs>
              <a:gs pos="26000">
                <a:srgbClr val="05344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82CAA-A637-564B-9150-80E6208D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104144"/>
            <a:ext cx="10393680" cy="646331"/>
          </a:xfrm>
        </p:spPr>
        <p:txBody>
          <a:bodyPr>
            <a:spAutoFit/>
          </a:bodyPr>
          <a:lstStyle>
            <a:lvl1pPr>
              <a:defRPr>
                <a:solidFill>
                  <a:srgbClr val="65CBF9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FFBED-D27D-074B-9C33-10A234BC6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271860"/>
            <a:ext cx="10619923" cy="1623008"/>
          </a:xfrm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A95B-EA76-8B4B-809B-5350F164F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fld id="{71845CE6-C3BF-264D-A66F-F22221B4F103}" type="datetime1">
              <a:rPr lang="en-US" smtClean="0"/>
              <a:pPr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ECC2B-9CA4-F049-B8DF-124C0111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4B535-E047-7E4E-AC67-9B9E71213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fld id="{2E8C51FE-49D9-314D-9957-ABBF7DDE878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551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  <p15:guide id="2" pos="600">
          <p15:clr>
            <a:srgbClr val="FBAE40"/>
          </p15:clr>
        </p15:guide>
      </p15:sldGuideLst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9E6379B-C8E5-A443-9209-9CE1BF738C7E}"/>
              </a:ext>
            </a:extLst>
          </p:cNvPr>
          <p:cNvSpPr/>
          <p:nvPr userDrawn="1"/>
        </p:nvSpPr>
        <p:spPr>
          <a:xfrm>
            <a:off x="0" y="-1294"/>
            <a:ext cx="12192000" cy="685929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23F50D-6E4A-8C44-8BE7-64D8F53408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73509" y="-1294"/>
            <a:ext cx="6644982" cy="6644982"/>
          </a:xfrm>
          <a:prstGeom prst="rect">
            <a:avLst/>
          </a:prstGeom>
        </p:spPr>
      </p:pic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8F42531A-881A-CD4E-89A0-31794EDF121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81001" y="5407812"/>
            <a:ext cx="3948560" cy="101036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FB64738-6E17-4542-AF05-D1082E69965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7028" y="1209675"/>
            <a:ext cx="10837545" cy="1546675"/>
          </a:xfrm>
          <a:prstGeom prst="rect">
            <a:avLst/>
          </a:prstGeom>
        </p:spPr>
      </p:pic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FC7DD599-0738-D542-98D3-486F28DA25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867651" y="5428531"/>
            <a:ext cx="3948560" cy="101036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30559C-25DE-4142-ACB3-0A2F006618D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915650" y="200025"/>
            <a:ext cx="1084086" cy="10103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2325AC1-5698-3A4E-A1E6-91A8FDF2B8B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0516" y="381001"/>
            <a:ext cx="782109" cy="64975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F85F02-79DB-9775-2CDF-E73DA93C64C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‹#›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4FD807-FA1B-1F52-5677-87C0C8733B4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6C04DAB-DA87-49BF-9AFC-103CBB2205A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0441C7C-DD2F-6BD0-116A-29936677E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4449618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BCAB9C4-CE2D-63E2-9F84-4DFA3AEB0097}"/>
              </a:ext>
            </a:extLst>
          </p:cNvPr>
          <p:cNvSpPr/>
          <p:nvPr userDrawn="1"/>
        </p:nvSpPr>
        <p:spPr>
          <a:xfrm>
            <a:off x="0" y="-7774"/>
            <a:ext cx="12191851" cy="14243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9B94BF49-012B-3A4D-8401-D3C0B014A53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6979" y="465126"/>
            <a:ext cx="8181068" cy="48168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B02179D-F618-9346-85FE-32ABC51E411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94252" y="1714500"/>
            <a:ext cx="11416748" cy="3863340"/>
          </a:xfrm>
          <a:prstGeom prst="rect">
            <a:avLst/>
          </a:prstGeom>
        </p:spPr>
        <p:txBody>
          <a:bodyPr/>
          <a:lstStyle>
            <a:lvl1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5000"/>
              <a:buFont typeface="Arial" panose="020B0604020202020204" pitchFamily="34" charset="0"/>
              <a:buChar char="•"/>
              <a:tabLst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indent="-3429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Courier New" panose="02070309020205020404" pitchFamily="49" charset="0"/>
              <a:buChar char="o"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57300" indent="-3429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ct val="87000"/>
              <a:buFont typeface="Wingdings" panose="05000000000000000000" pitchFamily="2" charset="2"/>
              <a:buChar char="§"/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 </a:t>
            </a:r>
          </a:p>
          <a:p>
            <a:pPr lvl="2"/>
            <a:r>
              <a:rPr lang="en-US"/>
              <a:t> </a:t>
            </a:r>
          </a:p>
          <a:p>
            <a:pPr lvl="3"/>
            <a:endParaRPr lang="en-US"/>
          </a:p>
          <a:p>
            <a:pPr lvl="2"/>
            <a:endParaRPr lang="en-US"/>
          </a:p>
          <a:p>
            <a:pPr lvl="0"/>
            <a:endParaRPr lang="en-US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A3639466-C3EF-1748-B995-AC0C9284E8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6916" y="5963446"/>
            <a:ext cx="11416748" cy="48168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BA4B49-E372-C945-8918-C0B8351EE0B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0516" y="381001"/>
            <a:ext cx="782109" cy="6497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426CE0-9320-8540-AD87-AC247D986D0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915650" y="200025"/>
            <a:ext cx="1084086" cy="1010369"/>
          </a:xfrm>
          <a:prstGeom prst="rect">
            <a:avLst/>
          </a:prstGeom>
        </p:spPr>
      </p:pic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345BD20-1CDD-AF22-DE89-2C01014AF4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107765" y="6612389"/>
            <a:ext cx="1084086" cy="2190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DEAD164-403A-4F2C-B933-31817526BA5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DF1800-9C5E-011B-CC71-3B81A5C77A1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684000" y="6756400"/>
            <a:ext cx="46038" cy="7461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7D7274-373F-8FCD-C541-7ED202085DE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6C04DAB-DA87-49BF-9AFC-103CBB2205A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152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</p15:sldGuideLst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BCAB9C4-CE2D-63E2-9F84-4DFA3AEB0097}"/>
              </a:ext>
            </a:extLst>
          </p:cNvPr>
          <p:cNvSpPr/>
          <p:nvPr userDrawn="1"/>
        </p:nvSpPr>
        <p:spPr>
          <a:xfrm>
            <a:off x="0" y="-7774"/>
            <a:ext cx="12191851" cy="686577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9B94BF49-012B-3A4D-8401-D3C0B014A53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6979" y="465126"/>
            <a:ext cx="8181068" cy="48168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B02179D-F618-9346-85FE-32ABC51E411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94252" y="1714500"/>
            <a:ext cx="11416748" cy="3863340"/>
          </a:xfrm>
          <a:prstGeom prst="rect">
            <a:avLst/>
          </a:prstGeom>
        </p:spPr>
        <p:txBody>
          <a:bodyPr/>
          <a:lstStyle>
            <a:lvl1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5000"/>
              <a:buFont typeface="Arial" panose="020B0604020202020204" pitchFamily="34" charset="0"/>
              <a:buChar char="•"/>
              <a:tabLst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Courier New" panose="02070309020205020404" pitchFamily="49" charset="0"/>
              <a:buChar char="o"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57300" indent="-3429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F </a:t>
            </a:r>
          </a:p>
          <a:p>
            <a:pPr lvl="2"/>
            <a:r>
              <a:rPr lang="en-US"/>
              <a:t> </a:t>
            </a:r>
          </a:p>
          <a:p>
            <a:pPr lvl="2"/>
            <a:endParaRPr lang="en-US"/>
          </a:p>
          <a:p>
            <a:pPr lvl="0"/>
            <a:endParaRPr lang="en-US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A3639466-C3EF-1748-B995-AC0C9284E8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6916" y="5963446"/>
            <a:ext cx="11416748" cy="48168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BA4B49-E372-C945-8918-C0B8351EE0B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0516" y="381001"/>
            <a:ext cx="782109" cy="6497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426CE0-9320-8540-AD87-AC247D986D0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915650" y="200025"/>
            <a:ext cx="1084086" cy="1010369"/>
          </a:xfrm>
          <a:prstGeom prst="rect">
            <a:avLst/>
          </a:prstGeom>
        </p:spPr>
      </p:pic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345BD20-1CDD-AF22-DE89-2C01014AF4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107765" y="6608951"/>
            <a:ext cx="1084086" cy="2190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33925F56-776E-4777-81EA-4D7BD52338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85E9EED-D98A-5F57-4A6C-3746493E2FC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036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</p15:sldGuideLst>
    </p:ext>
  </p:extLs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9E6379B-C8E5-A443-9209-9CE1BF738C7E}"/>
              </a:ext>
            </a:extLst>
          </p:cNvPr>
          <p:cNvSpPr/>
          <p:nvPr userDrawn="1"/>
        </p:nvSpPr>
        <p:spPr>
          <a:xfrm>
            <a:off x="0" y="-1294"/>
            <a:ext cx="12192000" cy="685929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the moon&#10;&#10;Description automatically generated with medium confidence">
            <a:extLst>
              <a:ext uri="{FF2B5EF4-FFF2-40B4-BE49-F238E27FC236}">
                <a16:creationId xmlns:a16="http://schemas.microsoft.com/office/drawing/2014/main" id="{8AD7734E-1656-669A-4461-BEDCA52B4A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679868" cy="6858000"/>
          </a:xfrm>
          <a:prstGeom prst="rect">
            <a:avLst/>
          </a:prstGeom>
        </p:spPr>
      </p:pic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8F42531A-881A-CD4E-89A0-31794EDF121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61928" y="2100622"/>
            <a:ext cx="6635880" cy="116713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4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FC7DD599-0738-D542-98D3-486F28DA25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361928" y="3950552"/>
            <a:ext cx="5527171" cy="505185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0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30559C-25DE-4142-ACB3-0A2F006618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915650" y="200025"/>
            <a:ext cx="1084086" cy="10103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2325AC1-5698-3A4E-A1E6-91A8FDF2B8B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0516" y="381001"/>
            <a:ext cx="782109" cy="649752"/>
          </a:xfrm>
          <a:prstGeom prst="rect">
            <a:avLst/>
          </a:prstGeom>
        </p:spPr>
      </p:pic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E8BCDF1C-FC12-D22D-2A71-95C1385C4A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361928" y="4651592"/>
            <a:ext cx="5527171" cy="505185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0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10C8F7-E9EA-C814-96AD-D5E542A99EE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65942443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C1B5080-F640-3844-AFBA-E47AE8DE7FF0}"/>
              </a:ext>
            </a:extLst>
          </p:cNvPr>
          <p:cNvSpPr/>
          <p:nvPr userDrawn="1"/>
        </p:nvSpPr>
        <p:spPr>
          <a:xfrm>
            <a:off x="0" y="-1294"/>
            <a:ext cx="12192000" cy="685929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4097A6-2070-4C4B-8FD5-BDE351C8CA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068573" y="-1294"/>
            <a:ext cx="6054853" cy="6054853"/>
          </a:xfrm>
          <a:prstGeom prst="rect">
            <a:avLst/>
          </a:prstGeom>
        </p:spPr>
      </p:pic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7E71EDF0-4CB6-5840-9ED1-5C9D1D595BE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81001" y="5407812"/>
            <a:ext cx="3948560" cy="101036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8204AB-70F7-5948-910F-A689803A54F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867651" y="5428531"/>
            <a:ext cx="3948560" cy="101036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AF8920-D589-0344-8103-2A5DEAD9231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915650" y="200025"/>
            <a:ext cx="1084086" cy="10103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744309-0381-654F-A4B2-F966F7668C1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0516" y="381001"/>
            <a:ext cx="782109" cy="6497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124E1EE-F9E1-6047-BA44-FB58BDF7147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55122" y="2051991"/>
            <a:ext cx="10617647" cy="11569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CDCCD0A-10A5-CE40-916A-5E1CC652F14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5062654" y="5791853"/>
            <a:ext cx="2071986" cy="523411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D38101-01D9-CC81-DD26-56D43DE94E01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‹#›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4E262F7-41C7-F21B-8549-E335FC9C9FA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995568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B19F1BC-97A0-4041-9A10-9B232CBE1E7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48EBD555-90C7-F045-B0C1-05BF9EACEB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62500" y="1257300"/>
            <a:ext cx="5330686" cy="48168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3142AF8E-BB4D-C04C-BD43-C7F3D70F84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59773" y="2010660"/>
            <a:ext cx="5338563" cy="2809533"/>
          </a:xfrm>
          <a:prstGeom prst="rect">
            <a:avLst/>
          </a:prstGeom>
        </p:spPr>
        <p:txBody>
          <a:bodyPr/>
          <a:lstStyle>
            <a:lvl1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Click to edit Master text styles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Click to edit Master text styles</a:t>
            </a:r>
          </a:p>
          <a:p>
            <a:pPr lvl="0"/>
            <a:endParaRPr lang="en-US"/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04596C55-232C-3746-A08E-3F940F3903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72437" y="5119020"/>
            <a:ext cx="5338563" cy="48168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C8340EA-150B-332D-128F-99E5A79A6715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/>
              <a:t>‹#›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26B94E5-0EAA-906E-531F-9A237430EA6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6C04DAB-DA87-49BF-9AFC-103CBB2205A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080823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97514" y="6356350"/>
            <a:ext cx="1021490" cy="365125"/>
          </a:xfrm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630FC62E-39D3-4DAD-A8AA-7118F9A912D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39047" y="219490"/>
            <a:ext cx="694944" cy="575550"/>
          </a:xfrm>
          <a:prstGeom prst="rect">
            <a:avLst/>
          </a:prstGeom>
        </p:spPr>
      </p:pic>
      <p:sp>
        <p:nvSpPr>
          <p:cNvPr id="10" name="Content Placeholder 21"/>
          <p:cNvSpPr>
            <a:spLocks noGrp="1"/>
          </p:cNvSpPr>
          <p:nvPr>
            <p:ph sz="quarter" idx="13"/>
          </p:nvPr>
        </p:nvSpPr>
        <p:spPr>
          <a:xfrm>
            <a:off x="268621" y="1199376"/>
            <a:ext cx="11782425" cy="49830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itle 22"/>
          <p:cNvSpPr>
            <a:spLocks noGrp="1"/>
          </p:cNvSpPr>
          <p:nvPr>
            <p:ph type="title"/>
          </p:nvPr>
        </p:nvSpPr>
        <p:spPr>
          <a:xfrm>
            <a:off x="268621" y="92249"/>
            <a:ext cx="10876546" cy="907564"/>
          </a:xfrm>
          <a:prstGeom prst="rect">
            <a:avLst/>
          </a:prstGeom>
        </p:spPr>
        <p:txBody>
          <a:bodyPr anchor="ctr"/>
          <a:lstStyle>
            <a:lvl1pPr>
              <a:defRPr sz="36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Rectangle 11"/>
          <p:cNvSpPr/>
          <p:nvPr userDrawn="1"/>
        </p:nvSpPr>
        <p:spPr>
          <a:xfrm>
            <a:off x="-1254" y="1022659"/>
            <a:ext cx="12192000" cy="176717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0D70B3C-0B9E-4BF7-90FC-FB658C9AB0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26106" t="11969" r="27356" b="12468"/>
          <a:stretch/>
        </p:blipFill>
        <p:spPr>
          <a:xfrm>
            <a:off x="343367" y="6281362"/>
            <a:ext cx="612088" cy="55902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058C4FD-3B42-BA73-53B3-68CAB5625E81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729853795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EE8FB2-B5ED-E927-BE28-0F7D5C47CB9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‹#›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3DE161-AB79-2402-112E-5B824E9110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6C04DAB-DA87-49BF-9AFC-103CBB2205A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62498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D4D0D10-CD4F-7E4E-879D-8F483308D5A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C6D95EA-4B47-6349-B2C2-212D3ECD8E89}"/>
              </a:ext>
            </a:extLst>
          </p:cNvPr>
          <p:cNvSpPr txBox="1"/>
          <p:nvPr userDrawn="1"/>
        </p:nvSpPr>
        <p:spPr>
          <a:xfrm>
            <a:off x="9337400" y="555511"/>
            <a:ext cx="1534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Aeronautics and</a:t>
            </a:r>
            <a:b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Space Administration</a:t>
            </a:r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E0EB3-2DBC-0F40-98D0-6652C60A2C8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07260" y="2346960"/>
            <a:ext cx="7676340" cy="1274762"/>
          </a:xfrm>
        </p:spPr>
        <p:txBody>
          <a:bodyPr anchor="t">
            <a:noAutofit/>
          </a:bodyPr>
          <a:lstStyle>
            <a:lvl1pPr algn="l">
              <a:defRPr sz="47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C9FCCA-7E9F-8345-AE4B-8A1649D460B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7260" y="3769360"/>
            <a:ext cx="7676340" cy="1488440"/>
          </a:xfrm>
        </p:spPr>
        <p:txBody>
          <a:bodyPr>
            <a:normAutofit/>
          </a:bodyPr>
          <a:lstStyle>
            <a:lvl1pPr marL="0" indent="0" algn="l">
              <a:buNone/>
              <a:defRPr sz="2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3539AA-42F9-1441-85F8-283DA3D37E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97705" y="338876"/>
            <a:ext cx="931059" cy="77239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5BD057C-84C7-8D48-BA37-A5E3FFABAAA6}"/>
              </a:ext>
            </a:extLst>
          </p:cNvPr>
          <p:cNvCxnSpPr>
            <a:cxnSpLocks/>
          </p:cNvCxnSpPr>
          <p:nvPr userDrawn="1"/>
        </p:nvCxnSpPr>
        <p:spPr>
          <a:xfrm>
            <a:off x="10900061" y="307703"/>
            <a:ext cx="0" cy="8456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FCEA98A-6763-E14A-83EC-293F9BF56540}"/>
              </a:ext>
            </a:extLst>
          </p:cNvPr>
          <p:cNvSpPr txBox="1"/>
          <p:nvPr userDrawn="1"/>
        </p:nvSpPr>
        <p:spPr>
          <a:xfrm>
            <a:off x="10363913" y="6452046"/>
            <a:ext cx="15341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www.nasa.gov</a:t>
            </a:r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F59C2EB3-E198-FD49-8F89-87A452375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184EFE-4733-D5EA-FCE4-71C94AF6F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‹#›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57553-D203-AED1-B619-337DF5A57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11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8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17" Type="http://schemas.openxmlformats.org/officeDocument/2006/relationships/image" Target="../media/image74.png"/><Relationship Id="rId2" Type="http://schemas.openxmlformats.org/officeDocument/2006/relationships/slideLayout" Target="../slideLayouts/slideLayout37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slideLayout" Target="../slideLayouts/slideLayout49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3.xml"/><Relationship Id="rId18" Type="http://schemas.openxmlformats.org/officeDocument/2006/relationships/slideLayout" Target="../slideLayouts/slideLayout68.xml"/><Relationship Id="rId26" Type="http://schemas.openxmlformats.org/officeDocument/2006/relationships/slideLayout" Target="../slideLayouts/slideLayout76.xml"/><Relationship Id="rId39" Type="http://schemas.openxmlformats.org/officeDocument/2006/relationships/theme" Target="../theme/theme3.xml"/><Relationship Id="rId21" Type="http://schemas.openxmlformats.org/officeDocument/2006/relationships/slideLayout" Target="../slideLayouts/slideLayout71.xml"/><Relationship Id="rId34" Type="http://schemas.openxmlformats.org/officeDocument/2006/relationships/slideLayout" Target="../slideLayouts/slideLayout84.xml"/><Relationship Id="rId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2.xml"/><Relationship Id="rId16" Type="http://schemas.openxmlformats.org/officeDocument/2006/relationships/slideLayout" Target="../slideLayouts/slideLayout66.xml"/><Relationship Id="rId20" Type="http://schemas.openxmlformats.org/officeDocument/2006/relationships/slideLayout" Target="../slideLayouts/slideLayout70.xml"/><Relationship Id="rId29" Type="http://schemas.openxmlformats.org/officeDocument/2006/relationships/slideLayout" Target="../slideLayouts/slideLayout79.xml"/><Relationship Id="rId41" Type="http://schemas.openxmlformats.org/officeDocument/2006/relationships/image" Target="../media/image2.png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24" Type="http://schemas.openxmlformats.org/officeDocument/2006/relationships/slideLayout" Target="../slideLayouts/slideLayout74.xml"/><Relationship Id="rId32" Type="http://schemas.openxmlformats.org/officeDocument/2006/relationships/slideLayout" Target="../slideLayouts/slideLayout82.xml"/><Relationship Id="rId37" Type="http://schemas.openxmlformats.org/officeDocument/2006/relationships/slideLayout" Target="../slideLayouts/slideLayout87.xml"/><Relationship Id="rId40" Type="http://schemas.openxmlformats.org/officeDocument/2006/relationships/image" Target="../media/image1.jpeg"/><Relationship Id="rId5" Type="http://schemas.openxmlformats.org/officeDocument/2006/relationships/slideLayout" Target="../slideLayouts/slideLayout55.xml"/><Relationship Id="rId15" Type="http://schemas.openxmlformats.org/officeDocument/2006/relationships/slideLayout" Target="../slideLayouts/slideLayout65.xml"/><Relationship Id="rId23" Type="http://schemas.openxmlformats.org/officeDocument/2006/relationships/slideLayout" Target="../slideLayouts/slideLayout73.xml"/><Relationship Id="rId28" Type="http://schemas.openxmlformats.org/officeDocument/2006/relationships/slideLayout" Target="../slideLayouts/slideLayout78.xml"/><Relationship Id="rId36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60.xml"/><Relationship Id="rId19" Type="http://schemas.openxmlformats.org/officeDocument/2006/relationships/slideLayout" Target="../slideLayouts/slideLayout69.xml"/><Relationship Id="rId31" Type="http://schemas.openxmlformats.org/officeDocument/2006/relationships/slideLayout" Target="../slideLayouts/slideLayout81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Relationship Id="rId22" Type="http://schemas.openxmlformats.org/officeDocument/2006/relationships/slideLayout" Target="../slideLayouts/slideLayout72.xml"/><Relationship Id="rId27" Type="http://schemas.openxmlformats.org/officeDocument/2006/relationships/slideLayout" Target="../slideLayouts/slideLayout77.xml"/><Relationship Id="rId30" Type="http://schemas.openxmlformats.org/officeDocument/2006/relationships/slideLayout" Target="../slideLayouts/slideLayout80.xml"/><Relationship Id="rId35" Type="http://schemas.openxmlformats.org/officeDocument/2006/relationships/slideLayout" Target="../slideLayouts/slideLayout85.xml"/><Relationship Id="rId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62.xml"/><Relationship Id="rId17" Type="http://schemas.openxmlformats.org/officeDocument/2006/relationships/slideLayout" Target="../slideLayouts/slideLayout67.xml"/><Relationship Id="rId25" Type="http://schemas.openxmlformats.org/officeDocument/2006/relationships/slideLayout" Target="../slideLayouts/slideLayout75.xml"/><Relationship Id="rId33" Type="http://schemas.openxmlformats.org/officeDocument/2006/relationships/slideLayout" Target="../slideLayouts/slideLayout83.xml"/><Relationship Id="rId38" Type="http://schemas.openxmlformats.org/officeDocument/2006/relationships/slideLayout" Target="../slideLayouts/slideLayout8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image" Target="../media/image85.png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image" Target="../media/image84.png"/><Relationship Id="rId5" Type="http://schemas.openxmlformats.org/officeDocument/2006/relationships/slideLayout" Target="../slideLayouts/slideLayout93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>
          <a:gsLst>
            <a:gs pos="0">
              <a:srgbClr val="D4BF88">
                <a:alpha val="75162"/>
              </a:srgbClr>
            </a:gs>
            <a:gs pos="39000">
              <a:schemeClr val="bg1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F53D41-B3D9-0856-DEBB-57C725BD4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8640"/>
            <a:ext cx="103251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F6990-E15B-701E-55A2-00590A07C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1920240"/>
            <a:ext cx="103251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0E2C12-EE6A-20CB-09F3-55836BC339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47324"/>
            <a:ext cx="12192000" cy="529216"/>
          </a:xfrm>
          <a:prstGeom prst="rect">
            <a:avLst/>
          </a:prstGeom>
        </p:spPr>
      </p:pic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119BBE9E-4D69-14CD-9511-13BB4AA55D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8" cstate="screen">
            <a:alphaModFix amt="2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50077"/>
            <a:ext cx="1201897" cy="531969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22777-339B-9F56-577C-65AD89F9C7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38D45-6410-BA73-9765-65C75CDC4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75167"/>
                  </a:schemeClr>
                </a:solidFill>
              </a:defRPr>
            </a:lvl1pPr>
          </a:lstStyle>
          <a:p>
            <a:r>
              <a:rPr lang="en-US" dirty="0"/>
              <a:t>Biological &amp; Physical Sciences</a:t>
            </a:r>
          </a:p>
        </p:txBody>
      </p:sp>
    </p:spTree>
    <p:extLst>
      <p:ext uri="{BB962C8B-B14F-4D97-AF65-F5344CB8AC3E}">
        <p14:creationId xmlns:p14="http://schemas.microsoft.com/office/powerpoint/2010/main" val="889173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0" r:id="rId2"/>
    <p:sldLayoutId id="2147483694" r:id="rId3"/>
    <p:sldLayoutId id="2147483661" r:id="rId4"/>
    <p:sldLayoutId id="2147483691" r:id="rId5"/>
    <p:sldLayoutId id="2147483692" r:id="rId6"/>
    <p:sldLayoutId id="2147483693" r:id="rId7"/>
    <p:sldLayoutId id="2147483682" r:id="rId8"/>
    <p:sldLayoutId id="2147483662" r:id="rId9"/>
    <p:sldLayoutId id="2147483695" r:id="rId10"/>
    <p:sldLayoutId id="2147483696" r:id="rId11"/>
    <p:sldLayoutId id="2147483663" r:id="rId12"/>
    <p:sldLayoutId id="2147483674" r:id="rId13"/>
    <p:sldLayoutId id="2147483675" r:id="rId14"/>
    <p:sldLayoutId id="2147483676" r:id="rId15"/>
    <p:sldLayoutId id="2147483681" r:id="rId16"/>
    <p:sldLayoutId id="2147483677" r:id="rId17"/>
    <p:sldLayoutId id="2147483678" r:id="rId18"/>
    <p:sldLayoutId id="2147483683" r:id="rId19"/>
    <p:sldLayoutId id="2147483672" r:id="rId20"/>
    <p:sldLayoutId id="2147483679" r:id="rId21"/>
    <p:sldLayoutId id="2147483673" r:id="rId22"/>
    <p:sldLayoutId id="2147483690" r:id="rId23"/>
    <p:sldLayoutId id="2147483689" r:id="rId24"/>
    <p:sldLayoutId id="2147483664" r:id="rId25"/>
    <p:sldLayoutId id="2147483665" r:id="rId26"/>
    <p:sldLayoutId id="2147483684" r:id="rId27"/>
    <p:sldLayoutId id="2147483685" r:id="rId28"/>
    <p:sldLayoutId id="2147483686" r:id="rId29"/>
    <p:sldLayoutId id="2147483687" r:id="rId30"/>
    <p:sldLayoutId id="2147483666" r:id="rId31"/>
    <p:sldLayoutId id="2147483667" r:id="rId32"/>
    <p:sldLayoutId id="2147483668" r:id="rId33"/>
    <p:sldLayoutId id="2147483669" r:id="rId34"/>
    <p:sldLayoutId id="2147483658" r:id="rId3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Wingdings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B994A41-863F-E4E0-56E5-F7A64C6A485A}"/>
              </a:ext>
            </a:extLst>
          </p:cNvPr>
          <p:cNvSpPr/>
          <p:nvPr userDrawn="1"/>
        </p:nvSpPr>
        <p:spPr>
          <a:xfrm>
            <a:off x="0" y="6375758"/>
            <a:ext cx="12192000" cy="457475"/>
          </a:xfrm>
          <a:prstGeom prst="rect">
            <a:avLst/>
          </a:prstGeom>
          <a:solidFill>
            <a:srgbClr val="202E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3AE1F2-29D9-48A4-CCAB-F867B90DE387}"/>
              </a:ext>
            </a:extLst>
          </p:cNvPr>
          <p:cNvSpPr/>
          <p:nvPr userDrawn="1"/>
        </p:nvSpPr>
        <p:spPr>
          <a:xfrm>
            <a:off x="0" y="0"/>
            <a:ext cx="12192000" cy="1188721"/>
          </a:xfrm>
          <a:prstGeom prst="rect">
            <a:avLst/>
          </a:prstGeom>
          <a:solidFill>
            <a:srgbClr val="202E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B8EF99-36D5-E81A-EEEB-6E3122FA02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862" y="1377815"/>
            <a:ext cx="11542444" cy="49270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01463-4FD3-7515-173A-72773372BE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17106" y="6440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A80DB64A-F4BF-F049-AEE0-B1BBE2355B7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EC4125-2C1E-41FA-1C61-6C6384D16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863" y="189094"/>
            <a:ext cx="10515600" cy="8105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DA2F53E-114B-99BA-EFCB-57E0147E7153}"/>
              </a:ext>
            </a:extLst>
          </p:cNvPr>
          <p:cNvSpPr txBox="1">
            <a:spLocks/>
          </p:cNvSpPr>
          <p:nvPr userDrawn="1"/>
        </p:nvSpPr>
        <p:spPr>
          <a:xfrm>
            <a:off x="300069" y="6446699"/>
            <a:ext cx="33440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Space Science Week 2024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2E6837-5FAD-6B45-6134-D68A078D8C56}"/>
              </a:ext>
            </a:extLst>
          </p:cNvPr>
          <p:cNvSpPr/>
          <p:nvPr userDrawn="1"/>
        </p:nvSpPr>
        <p:spPr>
          <a:xfrm>
            <a:off x="0" y="1120547"/>
            <a:ext cx="12192000" cy="136346"/>
          </a:xfrm>
          <a:prstGeom prst="rect">
            <a:avLst/>
          </a:prstGeom>
          <a:solidFill>
            <a:srgbClr val="DD7F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E19924-F706-548A-7DB0-90E716F4A7B4}"/>
              </a:ext>
            </a:extLst>
          </p:cNvPr>
          <p:cNvSpPr/>
          <p:nvPr userDrawn="1"/>
        </p:nvSpPr>
        <p:spPr>
          <a:xfrm>
            <a:off x="0" y="6350992"/>
            <a:ext cx="12192000" cy="49533"/>
          </a:xfrm>
          <a:prstGeom prst="rect">
            <a:avLst/>
          </a:prstGeom>
          <a:solidFill>
            <a:srgbClr val="DD7F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logo with a black background&#10;&#10;Description automatically generated">
            <a:extLst>
              <a:ext uri="{FF2B5EF4-FFF2-40B4-BE49-F238E27FC236}">
                <a16:creationId xmlns:a16="http://schemas.microsoft.com/office/drawing/2014/main" id="{0DB65870-9739-7316-04E1-5DBFBAD22BE2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11200117" y="258146"/>
            <a:ext cx="788324" cy="660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390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180975" indent="-180975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tabLst/>
        <a:defRPr sz="2400" b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50888" indent="-293688" algn="l" defTabSz="914400" rtl="0" eaLnBrk="1" latinLnBrk="0" hangingPunct="1">
        <a:lnSpc>
          <a:spcPct val="90000"/>
        </a:lnSpc>
        <a:spcBef>
          <a:spcPts val="500"/>
        </a:spcBef>
        <a:buFont typeface="System Font Regular"/>
        <a:buChar char="—"/>
        <a:tabLst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Courier New" panose="02070309020205020404" pitchFamily="49" charset="0"/>
        <a:buChar char="o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>
          <a:gsLst>
            <a:gs pos="0">
              <a:srgbClr val="D4BF88">
                <a:alpha val="75162"/>
              </a:srgbClr>
            </a:gs>
            <a:gs pos="39000">
              <a:schemeClr val="bg1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F53D41-B3D9-0856-DEBB-57C725BD4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0" y="755930"/>
            <a:ext cx="103251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F6990-E15B-701E-55A2-00590A07C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3450" y="2216430"/>
            <a:ext cx="103251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0E2C12-EE6A-20CB-09F3-55836BC339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47324"/>
            <a:ext cx="12192000" cy="529216"/>
          </a:xfrm>
          <a:prstGeom prst="rect">
            <a:avLst/>
          </a:prstGeom>
        </p:spPr>
      </p:pic>
      <p:pic>
        <p:nvPicPr>
          <p:cNvPr id="8" name="Picture 7" descr="A black background with grey letters&#10;&#10;Description automatically generated">
            <a:extLst>
              <a:ext uri="{FF2B5EF4-FFF2-40B4-BE49-F238E27FC236}">
                <a16:creationId xmlns:a16="http://schemas.microsoft.com/office/drawing/2014/main" id="{119BBE9E-4D69-14CD-9511-13BB4AA55D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1" cstate="screen">
            <a:alphaModFix amt="2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50077"/>
            <a:ext cx="1201897" cy="531969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22777-339B-9F56-577C-65AD89F9C7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2148" y="99559"/>
            <a:ext cx="1059704" cy="261258"/>
          </a:xfrm>
          <a:prstGeom prst="roundRect">
            <a:avLst>
              <a:gd name="adj" fmla="val 50000"/>
            </a:avLst>
          </a:prstGeom>
          <a:solidFill>
            <a:srgbClr val="002060"/>
          </a:solidFill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/>
                </a:solidFill>
              </a:defRPr>
            </a:lvl1pPr>
          </a:lstStyle>
          <a:p>
            <a:fld id="{E8618032-BA8D-3D4D-8253-A70208A8597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38D45-6410-BA73-9765-65C75CDC4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43963" y="121602"/>
            <a:ext cx="4114800" cy="217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75167"/>
                  </a:schemeClr>
                </a:solidFill>
              </a:defRPr>
            </a:lvl1pPr>
          </a:lstStyle>
          <a:p>
            <a:r>
              <a:rPr lang="en-US"/>
              <a:t>Biological &amp; Physical Sciences</a:t>
            </a:r>
          </a:p>
        </p:txBody>
      </p:sp>
    </p:spTree>
    <p:extLst>
      <p:ext uri="{BB962C8B-B14F-4D97-AF65-F5344CB8AC3E}">
        <p14:creationId xmlns:p14="http://schemas.microsoft.com/office/powerpoint/2010/main" val="2219441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  <p:sldLayoutId id="2147483731" r:id="rId18"/>
    <p:sldLayoutId id="2147483732" r:id="rId19"/>
    <p:sldLayoutId id="2147483733" r:id="rId20"/>
    <p:sldLayoutId id="2147483734" r:id="rId21"/>
    <p:sldLayoutId id="2147483735" r:id="rId22"/>
    <p:sldLayoutId id="2147483736" r:id="rId23"/>
    <p:sldLayoutId id="2147483737" r:id="rId24"/>
    <p:sldLayoutId id="2147483738" r:id="rId25"/>
    <p:sldLayoutId id="2147483739" r:id="rId26"/>
    <p:sldLayoutId id="2147483740" r:id="rId27"/>
    <p:sldLayoutId id="2147483741" r:id="rId28"/>
    <p:sldLayoutId id="2147483742" r:id="rId29"/>
    <p:sldLayoutId id="2147483743" r:id="rId30"/>
    <p:sldLayoutId id="2147483744" r:id="rId31"/>
    <p:sldLayoutId id="2147483745" r:id="rId32"/>
    <p:sldLayoutId id="2147483746" r:id="rId33"/>
    <p:sldLayoutId id="2147483747" r:id="rId34"/>
    <p:sldLayoutId id="2147483748" r:id="rId35"/>
    <p:sldLayoutId id="2147483749" r:id="rId36"/>
    <p:sldLayoutId id="2147483750" r:id="rId37"/>
    <p:sldLayoutId id="2147483751" r:id="rId3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8F3B05E-CFFB-AC40-9BA6-C0519A24BEC2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15650" y="200026"/>
            <a:ext cx="1084086" cy="10103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01A37B7-33E7-FA46-8CFD-EB8568E4EC7E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0516" y="381001"/>
            <a:ext cx="782109" cy="64975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60D3F2-2A3E-992A-8FAC-6A3F7FC289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8800" y="647541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C04DAB-DA87-49BF-9AFC-103CBB2205A3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FAE352-0F43-3F84-4B68-E175747C99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741123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  <p15:guide id="3" pos="240">
          <p15:clr>
            <a:srgbClr val="F26B43"/>
          </p15:clr>
        </p15:guide>
        <p15:guide id="4" pos="7440">
          <p15:clr>
            <a:srgbClr val="F26B43"/>
          </p15:clr>
        </p15:guide>
        <p15:guide id="5" orient="horz" pos="240">
          <p15:clr>
            <a:srgbClr val="F26B43"/>
          </p15:clr>
        </p15:guide>
        <p15:guide id="6" orient="horz" pos="4056">
          <p15:clr>
            <a:srgbClr val="F26B43"/>
          </p15:clr>
        </p15:guide>
        <p15:guide id="7" orient="horz" pos="648">
          <p15:clr>
            <a:srgbClr val="F26B43"/>
          </p15:clr>
        </p15:guide>
        <p15:guide id="8" orient="horz" pos="888">
          <p15:clr>
            <a:srgbClr val="F26B43"/>
          </p15:clr>
        </p15:guide>
        <p15:guide id="9" pos="616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emf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eg"/><Relationship Id="rId3" Type="http://schemas.openxmlformats.org/officeDocument/2006/relationships/image" Target="../media/image98.emf"/><Relationship Id="rId7" Type="http://schemas.openxmlformats.org/officeDocument/2006/relationships/image" Target="../media/image102.png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90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10" Type="http://schemas.openxmlformats.org/officeDocument/2006/relationships/image" Target="../media/image105.png"/><Relationship Id="rId4" Type="http://schemas.openxmlformats.org/officeDocument/2006/relationships/image" Target="../media/image99.png"/><Relationship Id="rId9" Type="http://schemas.openxmlformats.org/officeDocument/2006/relationships/image" Target="../media/image104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17.png"/><Relationship Id="rId18" Type="http://schemas.openxmlformats.org/officeDocument/2006/relationships/image" Target="../media/image122.png"/><Relationship Id="rId26" Type="http://schemas.openxmlformats.org/officeDocument/2006/relationships/image" Target="../media/image130.png"/><Relationship Id="rId3" Type="http://schemas.openxmlformats.org/officeDocument/2006/relationships/image" Target="../media/image107.png"/><Relationship Id="rId21" Type="http://schemas.openxmlformats.org/officeDocument/2006/relationships/image" Target="../media/image125.png"/><Relationship Id="rId7" Type="http://schemas.openxmlformats.org/officeDocument/2006/relationships/image" Target="../media/image111.png"/><Relationship Id="rId12" Type="http://schemas.openxmlformats.org/officeDocument/2006/relationships/image" Target="../media/image116.png"/><Relationship Id="rId17" Type="http://schemas.openxmlformats.org/officeDocument/2006/relationships/image" Target="../media/image121.png"/><Relationship Id="rId25" Type="http://schemas.openxmlformats.org/officeDocument/2006/relationships/image" Target="../media/image129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20.png"/><Relationship Id="rId20" Type="http://schemas.openxmlformats.org/officeDocument/2006/relationships/image" Target="../media/image124.png"/><Relationship Id="rId1" Type="http://schemas.openxmlformats.org/officeDocument/2006/relationships/slideLayout" Target="../slideLayouts/slideLayout90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24" Type="http://schemas.openxmlformats.org/officeDocument/2006/relationships/image" Target="../media/image128.png"/><Relationship Id="rId5" Type="http://schemas.openxmlformats.org/officeDocument/2006/relationships/image" Target="../media/image109.png"/><Relationship Id="rId15" Type="http://schemas.openxmlformats.org/officeDocument/2006/relationships/image" Target="../media/image119.png"/><Relationship Id="rId23" Type="http://schemas.openxmlformats.org/officeDocument/2006/relationships/image" Target="../media/image127.png"/><Relationship Id="rId10" Type="http://schemas.openxmlformats.org/officeDocument/2006/relationships/image" Target="../media/image114.png"/><Relationship Id="rId19" Type="http://schemas.openxmlformats.org/officeDocument/2006/relationships/image" Target="../media/image123.png"/><Relationship Id="rId4" Type="http://schemas.openxmlformats.org/officeDocument/2006/relationships/image" Target="../media/image108.png"/><Relationship Id="rId9" Type="http://schemas.openxmlformats.org/officeDocument/2006/relationships/image" Target="../media/image113.png"/><Relationship Id="rId14" Type="http://schemas.openxmlformats.org/officeDocument/2006/relationships/image" Target="../media/image118.png"/><Relationship Id="rId22" Type="http://schemas.openxmlformats.org/officeDocument/2006/relationships/image" Target="../media/image126.png"/><Relationship Id="rId27" Type="http://schemas.openxmlformats.org/officeDocument/2006/relationships/image" Target="../media/image13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svg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0.xml"/><Relationship Id="rId6" Type="http://schemas.openxmlformats.org/officeDocument/2006/relationships/image" Target="../media/image135.emf"/><Relationship Id="rId5" Type="http://schemas.openxmlformats.org/officeDocument/2006/relationships/image" Target="../media/image134.emf"/><Relationship Id="rId4" Type="http://schemas.openxmlformats.org/officeDocument/2006/relationships/image" Target="../media/image133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sa.gov/moontomarsarchitecture/" TargetMode="External"/><Relationship Id="rId3" Type="http://schemas.openxmlformats.org/officeDocument/2006/relationships/image" Target="../media/image103.jpeg"/><Relationship Id="rId7" Type="http://schemas.openxmlformats.org/officeDocument/2006/relationships/image" Target="../media/image142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90.xml"/><Relationship Id="rId6" Type="http://schemas.openxmlformats.org/officeDocument/2006/relationships/image" Target="../media/image141.emf"/><Relationship Id="rId5" Type="http://schemas.openxmlformats.org/officeDocument/2006/relationships/image" Target="../media/image140.emf"/><Relationship Id="rId4" Type="http://schemas.openxmlformats.org/officeDocument/2006/relationships/image" Target="../media/image139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90.xml"/><Relationship Id="rId5" Type="http://schemas.openxmlformats.org/officeDocument/2006/relationships/image" Target="../media/image146.svg"/><Relationship Id="rId4" Type="http://schemas.openxmlformats.org/officeDocument/2006/relationships/image" Target="../media/image14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48.png"/><Relationship Id="rId4" Type="http://schemas.openxmlformats.org/officeDocument/2006/relationships/notesSlide" Target="../notesSlides/notes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9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E5D3E717-6970-91B9-68BB-B9CE473EC2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93" y="3987493"/>
            <a:ext cx="4774425" cy="1826141"/>
          </a:xfrm>
        </p:spPr>
        <p:txBody>
          <a:bodyPr/>
          <a:lstStyle/>
          <a:p>
            <a:pPr>
              <a:spcBef>
                <a:spcPts val="400"/>
              </a:spcBef>
            </a:pPr>
            <a:r>
              <a:rPr lang="en-US" sz="1600" dirty="0"/>
              <a:t>Kevin Sato, Ph.D.</a:t>
            </a:r>
          </a:p>
          <a:p>
            <a:pPr>
              <a:spcBef>
                <a:spcPts val="400"/>
              </a:spcBef>
            </a:pPr>
            <a:r>
              <a:rPr lang="en-US" sz="1600" dirty="0"/>
              <a:t>Program Scientist</a:t>
            </a:r>
          </a:p>
          <a:p>
            <a:pPr>
              <a:spcBef>
                <a:spcPts val="400"/>
              </a:spcBef>
            </a:pPr>
            <a:r>
              <a:rPr lang="en-US" sz="1600" dirty="0"/>
              <a:t>Exploration Program</a:t>
            </a:r>
          </a:p>
          <a:p>
            <a:pPr>
              <a:spcBef>
                <a:spcPts val="400"/>
              </a:spcBef>
            </a:pPr>
            <a:r>
              <a:rPr lang="en-US" sz="1600" dirty="0"/>
              <a:t>Biological and Physical Sciences Division</a:t>
            </a:r>
          </a:p>
          <a:p>
            <a:pPr>
              <a:spcBef>
                <a:spcPts val="400"/>
              </a:spcBef>
            </a:pPr>
            <a:r>
              <a:rPr lang="en-US" sz="1600" dirty="0"/>
              <a:t>NASA Science Mission Directorate</a:t>
            </a:r>
          </a:p>
          <a:p>
            <a:pPr>
              <a:spcBef>
                <a:spcPts val="400"/>
              </a:spcBef>
            </a:pPr>
            <a:r>
              <a:rPr lang="en-US" sz="1600" dirty="0"/>
              <a:t>NASA Headquarters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AAB492-0D30-3AB0-9C9C-3B7725AA34C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04893" y="2262947"/>
            <a:ext cx="4688347" cy="737108"/>
          </a:xfrm>
        </p:spPr>
        <p:txBody>
          <a:bodyPr/>
          <a:lstStyle/>
          <a:p>
            <a:r>
              <a:rPr lang="en-US" dirty="0"/>
              <a:t>Artemis Updates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D5C945-FD44-E18B-9399-2F069D0D67B6}"/>
              </a:ext>
            </a:extLst>
          </p:cNvPr>
          <p:cNvSpPr txBox="1"/>
          <p:nvPr/>
        </p:nvSpPr>
        <p:spPr>
          <a:xfrm>
            <a:off x="6295490" y="6442165"/>
            <a:ext cx="609771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400"/>
              </a:spcBef>
            </a:pPr>
            <a:r>
              <a:rPr lang="en-US" sz="1400" dirty="0">
                <a:solidFill>
                  <a:schemeClr val="bg1"/>
                </a:solidFill>
              </a:rPr>
              <a:t>ISLSWG 67/IMSPG, November 13, 2024</a:t>
            </a:r>
          </a:p>
        </p:txBody>
      </p:sp>
    </p:spTree>
    <p:extLst>
      <p:ext uri="{BB962C8B-B14F-4D97-AF65-F5344CB8AC3E}">
        <p14:creationId xmlns:p14="http://schemas.microsoft.com/office/powerpoint/2010/main" val="406897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891BB-4B6F-4966-3722-77FD4F90C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C51A42-177F-0B93-4C57-9CB7A9B3B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Biological &amp; Physical Sciences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A32DA2-DA89-C639-A080-05B7C299A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18032-BA8D-3D4D-8253-A70208A8597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ext Placeholder 21">
            <a:extLst>
              <a:ext uri="{FF2B5EF4-FFF2-40B4-BE49-F238E27FC236}">
                <a16:creationId xmlns:a16="http://schemas.microsoft.com/office/drawing/2014/main" id="{A3B30DCE-50F5-2D85-CCDF-552DED344C49}"/>
              </a:ext>
            </a:extLst>
          </p:cNvPr>
          <p:cNvSpPr txBox="1">
            <a:spLocks/>
          </p:cNvSpPr>
          <p:nvPr/>
        </p:nvSpPr>
        <p:spPr>
          <a:xfrm>
            <a:off x="1824652" y="2247900"/>
            <a:ext cx="3974845" cy="6096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Current Launch Schedule</a:t>
            </a:r>
          </a:p>
        </p:txBody>
      </p:sp>
      <p:sp>
        <p:nvSpPr>
          <p:cNvPr id="7" name="Text Placeholder 28">
            <a:extLst>
              <a:ext uri="{FF2B5EF4-FFF2-40B4-BE49-F238E27FC236}">
                <a16:creationId xmlns:a16="http://schemas.microsoft.com/office/drawing/2014/main" id="{8ED91AFE-3B22-FB11-3A26-2A82D332B693}"/>
              </a:ext>
            </a:extLst>
          </p:cNvPr>
          <p:cNvSpPr txBox="1">
            <a:spLocks/>
          </p:cNvSpPr>
          <p:nvPr/>
        </p:nvSpPr>
        <p:spPr>
          <a:xfrm>
            <a:off x="914400" y="2209800"/>
            <a:ext cx="685800" cy="685800"/>
          </a:xfrm>
          <a:prstGeom prst="rect">
            <a:avLst/>
          </a:prstGeom>
          <a:noFill/>
        </p:spPr>
        <p:txBody>
          <a:bodyPr anchor="ctr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>
                <a:gradFill>
                  <a:gsLst>
                    <a:gs pos="86000">
                      <a:schemeClr val="accent3"/>
                    </a:gs>
                    <a:gs pos="47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1</a:t>
            </a:r>
          </a:p>
        </p:txBody>
      </p:sp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BC0A54A0-9A1E-C13F-0E5C-0544BFF5228C}"/>
              </a:ext>
            </a:extLst>
          </p:cNvPr>
          <p:cNvSpPr txBox="1">
            <a:spLocks/>
          </p:cNvSpPr>
          <p:nvPr/>
        </p:nvSpPr>
        <p:spPr>
          <a:xfrm>
            <a:off x="1824652" y="3627249"/>
            <a:ext cx="5017932" cy="6096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Moon to Mars Architecture Definition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9CBB1A10-E223-B2D9-54F7-178FD5BFEA8B}"/>
              </a:ext>
            </a:extLst>
          </p:cNvPr>
          <p:cNvSpPr txBox="1">
            <a:spLocks/>
          </p:cNvSpPr>
          <p:nvPr/>
        </p:nvSpPr>
        <p:spPr>
          <a:xfrm>
            <a:off x="914400" y="3589149"/>
            <a:ext cx="685800" cy="6858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lnSpcReduction="10000"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4000" kern="1200" dirty="0">
                <a:gradFill>
                  <a:gsLst>
                    <a:gs pos="78000">
                      <a:schemeClr val="accent3"/>
                    </a:gs>
                    <a:gs pos="39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 algn="ctr"/>
            <a:r>
              <a:rPr lang="en-US" dirty="0"/>
              <a:t>2</a:t>
            </a:r>
          </a:p>
        </p:txBody>
      </p:sp>
      <p:sp>
        <p:nvSpPr>
          <p:cNvPr id="13" name="Text Placeholder 21">
            <a:extLst>
              <a:ext uri="{FF2B5EF4-FFF2-40B4-BE49-F238E27FC236}">
                <a16:creationId xmlns:a16="http://schemas.microsoft.com/office/drawing/2014/main" id="{21610CD2-E4B9-437A-EAD8-97BD36BFB042}"/>
              </a:ext>
            </a:extLst>
          </p:cNvPr>
          <p:cNvSpPr txBox="1">
            <a:spLocks/>
          </p:cNvSpPr>
          <p:nvPr/>
        </p:nvSpPr>
        <p:spPr>
          <a:xfrm>
            <a:off x="1824652" y="4913609"/>
            <a:ext cx="5017935" cy="6096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Candidate Lunar Landing </a:t>
            </a:r>
            <a:r>
              <a:rPr lang="en-US" dirty="0" err="1"/>
              <a:t>Locatoins</a:t>
            </a:r>
            <a:endParaRPr lang="en-US" dirty="0"/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5ACFA31C-6BCB-3953-1FF9-C97ECCAAEABE}"/>
              </a:ext>
            </a:extLst>
          </p:cNvPr>
          <p:cNvSpPr txBox="1">
            <a:spLocks/>
          </p:cNvSpPr>
          <p:nvPr/>
        </p:nvSpPr>
        <p:spPr>
          <a:xfrm>
            <a:off x="914400" y="4875509"/>
            <a:ext cx="685800" cy="6858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lnSpcReduction="10000"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4000" kern="1200" dirty="0">
                <a:gradFill>
                  <a:gsLst>
                    <a:gs pos="87000">
                      <a:schemeClr val="accent3"/>
                    </a:gs>
                    <a:gs pos="45000">
                      <a:schemeClr val="accent2"/>
                    </a:gs>
                    <a:gs pos="0">
                      <a:schemeClr val="tx1"/>
                    </a:gs>
                  </a:gsLst>
                  <a:lin ang="3600000" scaled="0"/>
                </a:gra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 algn="ctr"/>
            <a:r>
              <a:rPr lang="en-US" dirty="0"/>
              <a:t>3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15C50F7-4575-BC71-99D2-00C559788801}"/>
              </a:ext>
            </a:extLst>
          </p:cNvPr>
          <p:cNvCxnSpPr/>
          <p:nvPr/>
        </p:nvCxnSpPr>
        <p:spPr>
          <a:xfrm>
            <a:off x="838200" y="219075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13B1FAD-5AEF-0FA7-EBA5-D2B31C2672F2}"/>
              </a:ext>
            </a:extLst>
          </p:cNvPr>
          <p:cNvCxnSpPr>
            <a:cxnSpLocks/>
          </p:cNvCxnSpPr>
          <p:nvPr/>
        </p:nvCxnSpPr>
        <p:spPr>
          <a:xfrm>
            <a:off x="1600200" y="211455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2F40E12-FE14-C47A-769E-31F396D47CD8}"/>
              </a:ext>
            </a:extLst>
          </p:cNvPr>
          <p:cNvCxnSpPr/>
          <p:nvPr/>
        </p:nvCxnSpPr>
        <p:spPr>
          <a:xfrm>
            <a:off x="838200" y="3590925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112AB95-2423-3D5F-CD31-371EBA5930F6}"/>
              </a:ext>
            </a:extLst>
          </p:cNvPr>
          <p:cNvCxnSpPr>
            <a:cxnSpLocks/>
          </p:cNvCxnSpPr>
          <p:nvPr/>
        </p:nvCxnSpPr>
        <p:spPr>
          <a:xfrm>
            <a:off x="1600200" y="3514725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6D1A93A-7490-DC58-11D1-8FB76B293FBC}"/>
              </a:ext>
            </a:extLst>
          </p:cNvPr>
          <p:cNvCxnSpPr/>
          <p:nvPr/>
        </p:nvCxnSpPr>
        <p:spPr>
          <a:xfrm>
            <a:off x="838200" y="4876800"/>
            <a:ext cx="838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D64A442-4A71-6F0B-A36D-27F4B3D21F8F}"/>
              </a:ext>
            </a:extLst>
          </p:cNvPr>
          <p:cNvCxnSpPr>
            <a:cxnSpLocks/>
          </p:cNvCxnSpPr>
          <p:nvPr/>
        </p:nvCxnSpPr>
        <p:spPr>
          <a:xfrm>
            <a:off x="1600200" y="4800600"/>
            <a:ext cx="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7576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A91B4-90D6-6AE2-E4D5-5859A69DA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9F564E-55E5-7077-968B-15A44B225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75167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3A5647-2287-167C-9D80-6C6BFCF952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18032-BA8D-3D4D-8253-A70208A85976}" type="slidenum">
              <a:rPr kumimoji="0" lang="en-US" sz="11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1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1F399B-0FED-D9D3-5DAD-558C4A21B6C5}"/>
              </a:ext>
            </a:extLst>
          </p:cNvPr>
          <p:cNvSpPr txBox="1"/>
          <p:nvPr/>
        </p:nvSpPr>
        <p:spPr>
          <a:xfrm>
            <a:off x="4616624" y="551289"/>
            <a:ext cx="2541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Opportunities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703745-21FE-6EDD-5583-1F8D08878348}"/>
              </a:ext>
            </a:extLst>
          </p:cNvPr>
          <p:cNvSpPr txBox="1"/>
          <p:nvPr/>
        </p:nvSpPr>
        <p:spPr>
          <a:xfrm>
            <a:off x="343963" y="1074509"/>
            <a:ext cx="11719083" cy="64325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Lunar Surface Science Solicitation: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Released by NASA SMD Exploration Science Strategy and Integration Office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All solicitations include funding for the science, instruments, and project management by the proposal team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F.13 Lunar Terrain Vehicle Instruments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$44 million – at least 2 proposals will be selected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South Pole; delivered to the Moon before the launch of Artemis V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U.S-led and Foreign-led proposals eligible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Currently in Step-1 proposal phase – Due Oct. 23, 2024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Step-2 proposals due Dec. 23, 2024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F.12 Artemis IV Deployed Instruments Program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$25 Million – at least 1 proposal selected (or more if the total cost does not exceed the total maximum funding of the program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Draft solicitation released for community comments – Due Oct. 15, 2024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South Pole – for lunar surface only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U.S.-led and Foreign-led proposals eligible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Selectin candidate payloads for Artemis IV payload manifest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PRISM Stand Alone Landing Site Agnostic Instruments Call (Commercial Lunar Payload Services) 2024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8819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42BA3-9A5F-486B-14FC-FB8E75F5B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18DCD9-0A88-6FD4-4AA7-458B1A3B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75167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Biological &amp; Physical Sciences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85AFA1-2A36-7827-2BEA-501D9AF262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18032-BA8D-3D4D-8253-A70208A85976}" type="slidenum">
              <a:rPr kumimoji="0" lang="en-US" sz="11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1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532F39-AAC4-7314-3E4B-C2F4FD94A28D}"/>
              </a:ext>
            </a:extLst>
          </p:cNvPr>
          <p:cNvSpPr txBox="1"/>
          <p:nvPr/>
        </p:nvSpPr>
        <p:spPr>
          <a:xfrm>
            <a:off x="4744443" y="456566"/>
            <a:ext cx="2541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Opportunities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597420-1D56-8A01-3AE1-2A6B248A98AC}"/>
              </a:ext>
            </a:extLst>
          </p:cNvPr>
          <p:cNvSpPr txBox="1"/>
          <p:nvPr/>
        </p:nvSpPr>
        <p:spPr>
          <a:xfrm>
            <a:off x="236458" y="882040"/>
            <a:ext cx="11719083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NASA Planetary Sciences Division Solar System Exploration Virtual Research Institute Cooperative Agreement 5</a:t>
            </a:r>
          </a:p>
          <a:p>
            <a:pPr marL="1200150" lvl="2" indent="-285750">
              <a:buFont typeface="Arial" panose="020B0604020202020204" pitchFamily="34" charset="0"/>
              <a:buChar char="•"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In development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Large science teams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Multi-year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srgbClr val="061F49"/>
                </a:solidFill>
                <a:latin typeface="Arial" panose="020B0604020202020204"/>
              </a:rPr>
              <a:t>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round-only research investigations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Draft late fall 2024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https://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sservi.nasa.gov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2C0BEB-BCDE-585F-EA11-C0CB92C9C459}"/>
              </a:ext>
            </a:extLst>
          </p:cNvPr>
          <p:cNvSpPr txBox="1"/>
          <p:nvPr/>
        </p:nvSpPr>
        <p:spPr>
          <a:xfrm>
            <a:off x="528437" y="3708171"/>
            <a:ext cx="1176312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Academy of Sciences Special Study on Human Exploration of Mars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Requested by the NASA Science Mission Directorate and Exploration Systems Development Mission Directorate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>
              <a:solidFill>
                <a:srgbClr val="061F49"/>
              </a:solidFill>
              <a:latin typeface="Arial" panose="020B0604020202020204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Lunar Surface Science Workshops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https://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061F4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www.lpi.usra.edu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>
              <a:solidFill>
                <a:srgbClr val="061F49"/>
              </a:solidFill>
              <a:latin typeface="Arial" panose="020B0604020202020204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61F49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27371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E74A5-A4CA-C1AF-22BA-E1042181A76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87C384-89D6-8141-B091-9776852F31EF}" type="slidenum">
              <a:rPr kumimoji="0" lang="en-US" altLang="x-none" sz="1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x-none" sz="1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703D47-A3DC-3865-1BEB-430D9B56D3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131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ECD9EAA-A5AE-C1E6-4F9B-D3FA9C9E7B1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6979" y="1"/>
            <a:ext cx="8181068" cy="1429349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3200"/>
              <a:t>Architecture Overview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9FF7F05-2DE1-12EC-9338-32DB8260AEC5}"/>
              </a:ext>
            </a:extLst>
          </p:cNvPr>
          <p:cNvSpPr/>
          <p:nvPr/>
        </p:nvSpPr>
        <p:spPr>
          <a:xfrm>
            <a:off x="5240" y="5862344"/>
            <a:ext cx="12192000" cy="997935"/>
          </a:xfrm>
          <a:prstGeom prst="rect">
            <a:avLst/>
          </a:prstGeom>
          <a:solidFill>
            <a:srgbClr val="E9B77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A1218F0-37FA-A78B-AF13-2F41512E63F5}"/>
              </a:ext>
            </a:extLst>
          </p:cNvPr>
          <p:cNvSpPr/>
          <p:nvPr/>
        </p:nvSpPr>
        <p:spPr>
          <a:xfrm>
            <a:off x="334156" y="1525124"/>
            <a:ext cx="2098636" cy="2318163"/>
          </a:xfrm>
          <a:prstGeom prst="roundRect">
            <a:avLst>
              <a:gd name="adj" fmla="val 10673"/>
            </a:avLst>
          </a:prstGeom>
          <a:solidFill>
            <a:srgbClr val="E9B77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Moon to Mars Architecture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Evolves through annual Architecture Concept Reviews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C8CE3B7-8827-EFFC-8525-69E300225C66}"/>
              </a:ext>
            </a:extLst>
          </p:cNvPr>
          <p:cNvSpPr/>
          <p:nvPr/>
        </p:nvSpPr>
        <p:spPr>
          <a:xfrm>
            <a:off x="3540950" y="1527742"/>
            <a:ext cx="8175049" cy="2308178"/>
          </a:xfrm>
          <a:prstGeom prst="roundRect">
            <a:avLst>
              <a:gd name="adj" fmla="val 4126"/>
            </a:avLst>
          </a:prstGeom>
          <a:noFill/>
          <a:ln w="38100">
            <a:solidFill>
              <a:srgbClr val="E9B77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Picture 2" descr="Cover artwork for the Moon to Mars Strategy and Objectives Development document. Artwork features a partially completed spaceship wireframe atop a platform on the Moon with three pillars that read &quot;Science&quot; Inspiration&quot; and &quot;National Posture&quot;. ">
            <a:extLst>
              <a:ext uri="{FF2B5EF4-FFF2-40B4-BE49-F238E27FC236}">
                <a16:creationId xmlns:a16="http://schemas.microsoft.com/office/drawing/2014/main" id="{EB8D1B9A-60F6-E17D-8FC3-846EF27E6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413" y="1730825"/>
            <a:ext cx="1505372" cy="1968651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8CF96F8-3C00-FE07-B338-E1FDE511B0C9}"/>
              </a:ext>
            </a:extLst>
          </p:cNvPr>
          <p:cNvCxnSpPr>
            <a:cxnSpLocks/>
            <a:stCxn id="9" idx="1"/>
            <a:endCxn id="8" idx="3"/>
          </p:cNvCxnSpPr>
          <p:nvPr/>
        </p:nvCxnSpPr>
        <p:spPr>
          <a:xfrm flipH="1">
            <a:off x="2432792" y="2681831"/>
            <a:ext cx="1108158" cy="2375"/>
          </a:xfrm>
          <a:prstGeom prst="straightConnector1">
            <a:avLst/>
          </a:prstGeom>
          <a:ln w="38100">
            <a:solidFill>
              <a:srgbClr val="E9B773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878B61D-CA0B-CCD1-CE89-64296FF3E8A0}"/>
              </a:ext>
            </a:extLst>
          </p:cNvPr>
          <p:cNvGrpSpPr/>
          <p:nvPr/>
        </p:nvGrpSpPr>
        <p:grpSpPr>
          <a:xfrm>
            <a:off x="5381880" y="1995101"/>
            <a:ext cx="4463671" cy="1711483"/>
            <a:chOff x="5161041" y="2046947"/>
            <a:chExt cx="4463671" cy="2419864"/>
          </a:xfrm>
        </p:grpSpPr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6890CAAA-D572-6F89-CE69-B859E929B0CC}"/>
                </a:ext>
              </a:extLst>
            </p:cNvPr>
            <p:cNvSpPr/>
            <p:nvPr/>
          </p:nvSpPr>
          <p:spPr>
            <a:xfrm>
              <a:off x="7443590" y="2736237"/>
              <a:ext cx="2181122" cy="828383"/>
            </a:xfrm>
            <a:prstGeom prst="roundRect">
              <a:avLst>
                <a:gd name="adj" fmla="val 4492"/>
              </a:avLst>
            </a:prstGeom>
            <a:solidFill>
              <a:srgbClr val="2CA9D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TRANSPORTATION AND HABITATION</a:t>
              </a:r>
            </a:p>
          </p:txBody>
        </p:sp>
        <p:sp>
          <p:nvSpPr>
            <p:cNvPr id="14" name="Rounded Rectangle 13">
              <a:extLst>
                <a:ext uri="{FF2B5EF4-FFF2-40B4-BE49-F238E27FC236}">
                  <a16:creationId xmlns:a16="http://schemas.microsoft.com/office/drawing/2014/main" id="{E70D0606-CE97-230F-84F7-FDCEEBAC94F2}"/>
                </a:ext>
              </a:extLst>
            </p:cNvPr>
            <p:cNvSpPr/>
            <p:nvPr/>
          </p:nvSpPr>
          <p:spPr>
            <a:xfrm>
              <a:off x="5169474" y="3638429"/>
              <a:ext cx="2181122" cy="828382"/>
            </a:xfrm>
            <a:prstGeom prst="roundRect">
              <a:avLst>
                <a:gd name="adj" fmla="val 4804"/>
              </a:avLst>
            </a:prstGeom>
            <a:solidFill>
              <a:srgbClr val="9E6B9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LUNAR AND MARS INFRASTRUCTURE</a:t>
              </a:r>
            </a:p>
          </p:txBody>
        </p:sp>
        <p:sp>
          <p:nvSpPr>
            <p:cNvPr id="15" name="Rounded Rectangle 14">
              <a:extLst>
                <a:ext uri="{FF2B5EF4-FFF2-40B4-BE49-F238E27FC236}">
                  <a16:creationId xmlns:a16="http://schemas.microsoft.com/office/drawing/2014/main" id="{F803D90F-3267-DEA4-11F1-F7269585DC2A}"/>
                </a:ext>
              </a:extLst>
            </p:cNvPr>
            <p:cNvSpPr/>
            <p:nvPr/>
          </p:nvSpPr>
          <p:spPr>
            <a:xfrm>
              <a:off x="7443591" y="3638429"/>
              <a:ext cx="2181121" cy="828382"/>
            </a:xfrm>
            <a:prstGeom prst="roundRect">
              <a:avLst>
                <a:gd name="adj" fmla="val 4804"/>
              </a:avLst>
            </a:prstGeom>
            <a:solidFill>
              <a:srgbClr val="BA7B7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OPERATIONS</a:t>
              </a:r>
            </a:p>
          </p:txBody>
        </p:sp>
        <p:sp>
          <p:nvSpPr>
            <p:cNvPr id="16" name="Rounded Rectangle 15">
              <a:extLst>
                <a:ext uri="{FF2B5EF4-FFF2-40B4-BE49-F238E27FC236}">
                  <a16:creationId xmlns:a16="http://schemas.microsoft.com/office/drawing/2014/main" id="{138D3061-2683-9409-4942-D605C55D3E81}"/>
                </a:ext>
              </a:extLst>
            </p:cNvPr>
            <p:cNvSpPr/>
            <p:nvPr/>
          </p:nvSpPr>
          <p:spPr>
            <a:xfrm>
              <a:off x="5166009" y="2736239"/>
              <a:ext cx="2188053" cy="828382"/>
            </a:xfrm>
            <a:prstGeom prst="roundRect">
              <a:avLst>
                <a:gd name="adj" fmla="val 4804"/>
              </a:avLst>
            </a:prstGeom>
            <a:solidFill>
              <a:srgbClr val="6292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SCIENCE</a:t>
              </a:r>
            </a:p>
          </p:txBody>
        </p:sp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8A792158-DCA3-74B5-5631-7CDA99810552}"/>
                </a:ext>
              </a:extLst>
            </p:cNvPr>
            <p:cNvSpPr/>
            <p:nvPr/>
          </p:nvSpPr>
          <p:spPr>
            <a:xfrm>
              <a:off x="5161041" y="2046947"/>
              <a:ext cx="4463671" cy="591846"/>
            </a:xfrm>
            <a:prstGeom prst="roundRect">
              <a:avLst>
                <a:gd name="adj" fmla="val 15144"/>
              </a:avLst>
            </a:prstGeom>
            <a:solidFill>
              <a:srgbClr val="A03C3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RECURRING TENETS</a:t>
              </a:r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C3C83CA4-A1F8-F1E7-C5AD-737B550EA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079" y="1740624"/>
            <a:ext cx="1519151" cy="1965960"/>
          </a:xfrm>
          <a:prstGeom prst="rect">
            <a:avLst/>
          </a:prstGeom>
        </p:spPr>
      </p:pic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4EB03716-44A9-0B38-6621-F5AAFA15EED6}"/>
              </a:ext>
            </a:extLst>
          </p:cNvPr>
          <p:cNvSpPr/>
          <p:nvPr/>
        </p:nvSpPr>
        <p:spPr>
          <a:xfrm>
            <a:off x="5780935" y="1307482"/>
            <a:ext cx="3665557" cy="591845"/>
          </a:xfrm>
          <a:prstGeom prst="roundRect">
            <a:avLst/>
          </a:prstGeom>
          <a:solidFill>
            <a:srgbClr val="FFF3E7"/>
          </a:solidFill>
          <a:ln w="38100">
            <a:solidFill>
              <a:srgbClr val="E9B7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Objectives and Strategy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C2F3DD1-BCC3-41E6-11DD-95B8CB6D78ED}"/>
              </a:ext>
            </a:extLst>
          </p:cNvPr>
          <p:cNvCxnSpPr>
            <a:cxnSpLocks/>
          </p:cNvCxnSpPr>
          <p:nvPr/>
        </p:nvCxnSpPr>
        <p:spPr>
          <a:xfrm>
            <a:off x="457200" y="2615959"/>
            <a:ext cx="1814946" cy="0"/>
          </a:xfrm>
          <a:prstGeom prst="line">
            <a:avLst/>
          </a:prstGeom>
          <a:ln w="38100" cap="rnd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ight Arrow 20">
            <a:extLst>
              <a:ext uri="{FF2B5EF4-FFF2-40B4-BE49-F238E27FC236}">
                <a16:creationId xmlns:a16="http://schemas.microsoft.com/office/drawing/2014/main" id="{E0569465-1B06-C92A-ABD0-F45ED1271EA9}"/>
              </a:ext>
            </a:extLst>
          </p:cNvPr>
          <p:cNvSpPr/>
          <p:nvPr/>
        </p:nvSpPr>
        <p:spPr>
          <a:xfrm>
            <a:off x="8632676" y="5119540"/>
            <a:ext cx="2177891" cy="1490352"/>
          </a:xfrm>
          <a:prstGeom prst="rightArrow">
            <a:avLst>
              <a:gd name="adj1" fmla="val 100000"/>
              <a:gd name="adj2" fmla="val 33342"/>
            </a:avLst>
          </a:prstGeom>
          <a:solidFill>
            <a:srgbClr val="A03C3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73A2AB8F-3D2A-E743-4AA4-C01149062C8E}"/>
              </a:ext>
            </a:extLst>
          </p:cNvPr>
          <p:cNvSpPr/>
          <p:nvPr/>
        </p:nvSpPr>
        <p:spPr>
          <a:xfrm>
            <a:off x="6514524" y="5119540"/>
            <a:ext cx="2749081" cy="1490352"/>
          </a:xfrm>
          <a:prstGeom prst="rightArrow">
            <a:avLst>
              <a:gd name="adj1" fmla="val 100000"/>
              <a:gd name="adj2" fmla="val 32647"/>
            </a:avLst>
          </a:prstGeom>
          <a:solidFill>
            <a:srgbClr val="7C53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82D5764D-2E2F-7B1A-2A04-55F9E43926BB}"/>
              </a:ext>
            </a:extLst>
          </p:cNvPr>
          <p:cNvSpPr/>
          <p:nvPr/>
        </p:nvSpPr>
        <p:spPr>
          <a:xfrm>
            <a:off x="4901519" y="5119540"/>
            <a:ext cx="2217265" cy="1490352"/>
          </a:xfrm>
          <a:prstGeom prst="rightArrow">
            <a:avLst>
              <a:gd name="adj1" fmla="val 100000"/>
              <a:gd name="adj2" fmla="val 30565"/>
            </a:avLst>
          </a:prstGeom>
          <a:solidFill>
            <a:srgbClr val="5F94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8D5FA97D-241D-1374-3362-4F6132DF6D94}"/>
              </a:ext>
            </a:extLst>
          </p:cNvPr>
          <p:cNvSpPr/>
          <p:nvPr/>
        </p:nvSpPr>
        <p:spPr>
          <a:xfrm>
            <a:off x="3248497" y="5119540"/>
            <a:ext cx="2344731" cy="1490352"/>
          </a:xfrm>
          <a:prstGeom prst="rightArrow">
            <a:avLst>
              <a:gd name="adj1" fmla="val 100000"/>
              <a:gd name="adj2" fmla="val 32647"/>
            </a:avLst>
          </a:prstGeom>
          <a:solidFill>
            <a:srgbClr val="45568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3A88DECB-3322-6DE8-E4CD-1DCECD77F680}"/>
              </a:ext>
            </a:extLst>
          </p:cNvPr>
          <p:cNvSpPr/>
          <p:nvPr/>
        </p:nvSpPr>
        <p:spPr>
          <a:xfrm>
            <a:off x="1625267" y="5119540"/>
            <a:ext cx="2572384" cy="1490352"/>
          </a:xfrm>
          <a:prstGeom prst="rightArrow">
            <a:avLst>
              <a:gd name="adj1" fmla="val 100000"/>
              <a:gd name="adj2" fmla="val 32647"/>
            </a:avLst>
          </a:prstGeom>
          <a:solidFill>
            <a:srgbClr val="29324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77E91AA-C101-6F6D-D0F0-BA80AB4DFB8B}"/>
              </a:ext>
            </a:extLst>
          </p:cNvPr>
          <p:cNvSpPr txBox="1"/>
          <p:nvPr/>
        </p:nvSpPr>
        <p:spPr>
          <a:xfrm>
            <a:off x="2368791" y="5225307"/>
            <a:ext cx="154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PRODUCT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REVIEW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87DE276-3806-5B65-BA14-FF3AE5328088}"/>
              </a:ext>
            </a:extLst>
          </p:cNvPr>
          <p:cNvSpPr txBox="1"/>
          <p:nvPr/>
        </p:nvSpPr>
        <p:spPr>
          <a:xfrm>
            <a:off x="7258890" y="5225307"/>
            <a:ext cx="1614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PRODUCT DEVELOPMENT REVIEW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EE53265-8FE4-0FFD-8BEA-F591E877214D}"/>
              </a:ext>
            </a:extLst>
          </p:cNvPr>
          <p:cNvSpPr/>
          <p:nvPr/>
        </p:nvSpPr>
        <p:spPr>
          <a:xfrm>
            <a:off x="7170235" y="5303742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9" name="Bent Arrow 28">
            <a:extLst>
              <a:ext uri="{FF2B5EF4-FFF2-40B4-BE49-F238E27FC236}">
                <a16:creationId xmlns:a16="http://schemas.microsoft.com/office/drawing/2014/main" id="{4F0BFB54-769F-AB46-5C31-59D0B635A6BD}"/>
              </a:ext>
            </a:extLst>
          </p:cNvPr>
          <p:cNvSpPr/>
          <p:nvPr/>
        </p:nvSpPr>
        <p:spPr>
          <a:xfrm rot="16200000">
            <a:off x="7378189" y="4221097"/>
            <a:ext cx="373888" cy="4839198"/>
          </a:xfrm>
          <a:prstGeom prst="bentArrow">
            <a:avLst>
              <a:gd name="adj1" fmla="val 36885"/>
              <a:gd name="adj2" fmla="val 36724"/>
              <a:gd name="adj3" fmla="val 50000"/>
              <a:gd name="adj4" fmla="val 50000"/>
            </a:avLst>
          </a:prstGeom>
          <a:solidFill>
            <a:srgbClr val="7CAA5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70738E-1DA6-25FF-EF56-1235B41A0894}"/>
              </a:ext>
            </a:extLst>
          </p:cNvPr>
          <p:cNvSpPr txBox="1"/>
          <p:nvPr/>
        </p:nvSpPr>
        <p:spPr>
          <a:xfrm>
            <a:off x="6243958" y="6640912"/>
            <a:ext cx="30122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ANNUAL CYCLE TO MATURE ARCHITECTURE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C4884DC-BB81-0686-B820-63BC7BBC1808}"/>
              </a:ext>
            </a:extLst>
          </p:cNvPr>
          <p:cNvSpPr/>
          <p:nvPr/>
        </p:nvSpPr>
        <p:spPr>
          <a:xfrm>
            <a:off x="9210602" y="5622648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549026-EBCF-F6ED-845F-0B187546A385}"/>
              </a:ext>
            </a:extLst>
          </p:cNvPr>
          <p:cNvSpPr txBox="1"/>
          <p:nvPr/>
        </p:nvSpPr>
        <p:spPr>
          <a:xfrm>
            <a:off x="2368791" y="5878393"/>
            <a:ext cx="1172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REVISED ARCHITECTURE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FE47FE42-FDCF-1CE9-9D40-038214D8FE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9300" y="5995538"/>
            <a:ext cx="248483" cy="552183"/>
          </a:xfrm>
          <a:prstGeom prst="rect">
            <a:avLst/>
          </a:prstGeom>
          <a:noFill/>
          <a:effectLst/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007397A-41B9-623E-9513-5B019FF5E77C}"/>
              </a:ext>
            </a:extLst>
          </p:cNvPr>
          <p:cNvSpPr txBox="1"/>
          <p:nvPr/>
        </p:nvSpPr>
        <p:spPr>
          <a:xfrm>
            <a:off x="4232341" y="5550535"/>
            <a:ext cx="1347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ARCHITECTURE CONCEPT REVIEW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899537F-59C0-0173-CBD4-521F595A0908}"/>
              </a:ext>
            </a:extLst>
          </p:cNvPr>
          <p:cNvSpPr txBox="1"/>
          <p:nvPr/>
        </p:nvSpPr>
        <p:spPr>
          <a:xfrm>
            <a:off x="5647041" y="5550535"/>
            <a:ext cx="1293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ARCHITECTURE CONFIRMATION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57F0E96-7709-3F91-6682-CA6CDC3D93AA}"/>
              </a:ext>
            </a:extLst>
          </p:cNvPr>
          <p:cNvSpPr txBox="1"/>
          <p:nvPr/>
        </p:nvSpPr>
        <p:spPr>
          <a:xfrm>
            <a:off x="7258890" y="5550535"/>
            <a:ext cx="1903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ARCHITECTURE DEFINITION DOCUMENT EXPANSION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02E349E-4441-D4CD-1523-FEAB3FD0D5D7}"/>
              </a:ext>
            </a:extLst>
          </p:cNvPr>
          <p:cNvSpPr txBox="1"/>
          <p:nvPr/>
        </p:nvSpPr>
        <p:spPr>
          <a:xfrm>
            <a:off x="7258890" y="5878393"/>
            <a:ext cx="1470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REFINED/EXPANDED ARCHITECTURE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445263E-4402-DF85-A94A-9D398191D020}"/>
              </a:ext>
            </a:extLst>
          </p:cNvPr>
          <p:cNvSpPr/>
          <p:nvPr/>
        </p:nvSpPr>
        <p:spPr>
          <a:xfrm>
            <a:off x="4175003" y="5622648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7A21251-FF0F-D83E-49E7-345782E6CE14}"/>
              </a:ext>
            </a:extLst>
          </p:cNvPr>
          <p:cNvSpPr/>
          <p:nvPr/>
        </p:nvSpPr>
        <p:spPr>
          <a:xfrm>
            <a:off x="5689088" y="5622648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B946CBA-C110-A9C4-D762-F94816CD06B9}"/>
              </a:ext>
            </a:extLst>
          </p:cNvPr>
          <p:cNvSpPr/>
          <p:nvPr/>
        </p:nvSpPr>
        <p:spPr>
          <a:xfrm>
            <a:off x="2313420" y="5303742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18D04C9-4E98-F870-9FE7-30C29E1E6E68}"/>
              </a:ext>
            </a:extLst>
          </p:cNvPr>
          <p:cNvSpPr/>
          <p:nvPr/>
        </p:nvSpPr>
        <p:spPr>
          <a:xfrm>
            <a:off x="2313420" y="5622648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5D6BE50-31D0-7B6A-D400-4AB03763EEA5}"/>
              </a:ext>
            </a:extLst>
          </p:cNvPr>
          <p:cNvSpPr/>
          <p:nvPr/>
        </p:nvSpPr>
        <p:spPr>
          <a:xfrm>
            <a:off x="2313420" y="5955375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BC6EC75-22B4-E364-17C5-C2A5373E7CD7}"/>
              </a:ext>
            </a:extLst>
          </p:cNvPr>
          <p:cNvSpPr/>
          <p:nvPr/>
        </p:nvSpPr>
        <p:spPr>
          <a:xfrm>
            <a:off x="7170235" y="5622648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C7FEB37-AEF9-1C39-4508-C323AE02A3CF}"/>
              </a:ext>
            </a:extLst>
          </p:cNvPr>
          <p:cNvSpPr/>
          <p:nvPr/>
        </p:nvSpPr>
        <p:spPr>
          <a:xfrm>
            <a:off x="7170235" y="5955375"/>
            <a:ext cx="92662" cy="92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F294821-90D2-9EF2-9481-CBE4810D12BC}"/>
              </a:ext>
            </a:extLst>
          </p:cNvPr>
          <p:cNvSpPr txBox="1"/>
          <p:nvPr/>
        </p:nvSpPr>
        <p:spPr>
          <a:xfrm>
            <a:off x="9266380" y="5550535"/>
            <a:ext cx="1443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ARCHITECTURE CONCEPT REVIEW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23FC12C-F8F9-D186-DB2E-DCCB2A9EBCAF}"/>
              </a:ext>
            </a:extLst>
          </p:cNvPr>
          <p:cNvSpPr txBox="1"/>
          <p:nvPr/>
        </p:nvSpPr>
        <p:spPr>
          <a:xfrm>
            <a:off x="2368790" y="5550535"/>
            <a:ext cx="1607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ARCHITECTURE DEFINITION DOCUMENT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F24BCD32-75E2-3746-CD44-E5266FD30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5834" y="5885304"/>
            <a:ext cx="509275" cy="658974"/>
          </a:xfrm>
          <a:prstGeom prst="rect">
            <a:avLst/>
          </a:prstGeom>
          <a:ln w="6350">
            <a:noFill/>
          </a:ln>
          <a:effectLst/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D038655F-46E7-4E91-63ED-07A8DE6D9C5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481283" y="5891297"/>
            <a:ext cx="506023" cy="652981"/>
          </a:xfrm>
          <a:prstGeom prst="rect">
            <a:avLst/>
          </a:prstGeom>
          <a:ln w="9525">
            <a:noFill/>
          </a:ln>
          <a:effectLst/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243D5DCD-946C-82DC-97C5-603E05CA74DB}"/>
              </a:ext>
            </a:extLst>
          </p:cNvPr>
          <p:cNvGrpSpPr/>
          <p:nvPr/>
        </p:nvGrpSpPr>
        <p:grpSpPr>
          <a:xfrm>
            <a:off x="157306" y="4864973"/>
            <a:ext cx="1986638" cy="1985100"/>
            <a:chOff x="85038" y="1937239"/>
            <a:chExt cx="2090534" cy="2088915"/>
          </a:xfrm>
          <a:effectLst/>
        </p:grpSpPr>
        <p:pic>
          <p:nvPicPr>
            <p:cNvPr id="50" name="Picture 49" descr="A close up of a planet&#10;&#10;Description automatically generated">
              <a:extLst>
                <a:ext uri="{FF2B5EF4-FFF2-40B4-BE49-F238E27FC236}">
                  <a16:creationId xmlns:a16="http://schemas.microsoft.com/office/drawing/2014/main" id="{00B15CAE-E149-257C-3ED6-318E91B83B4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5038" y="1937239"/>
              <a:ext cx="2088915" cy="2088915"/>
            </a:xfrm>
            <a:prstGeom prst="rect">
              <a:avLst/>
            </a:prstGeom>
          </p:spPr>
        </p:pic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3CC42E83-B52F-2D96-663A-EFE2EDF0512A}"/>
                </a:ext>
              </a:extLst>
            </p:cNvPr>
            <p:cNvSpPr txBox="1"/>
            <p:nvPr/>
          </p:nvSpPr>
          <p:spPr>
            <a:xfrm>
              <a:off x="90140" y="2600619"/>
              <a:ext cx="2085432" cy="777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Moon to Mars </a:t>
              </a: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Objectives</a:t>
              </a:r>
              <a:endPara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pic>
        <p:nvPicPr>
          <p:cNvPr id="52" name="Picture 51">
            <a:extLst>
              <a:ext uri="{FF2B5EF4-FFF2-40B4-BE49-F238E27FC236}">
                <a16:creationId xmlns:a16="http://schemas.microsoft.com/office/drawing/2014/main" id="{D5CC7D3D-7FE4-770A-FCEA-B5A381C3A16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13069" y="5914956"/>
            <a:ext cx="486294" cy="629322"/>
          </a:xfrm>
          <a:prstGeom prst="rect">
            <a:avLst/>
          </a:prstGeom>
          <a:ln>
            <a:noFill/>
          </a:ln>
          <a:effectLst/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B84CD716-928D-5A34-1420-9407109176CF}"/>
              </a:ext>
            </a:extLst>
          </p:cNvPr>
          <p:cNvSpPr txBox="1"/>
          <p:nvPr/>
        </p:nvSpPr>
        <p:spPr>
          <a:xfrm>
            <a:off x="5355036" y="4461128"/>
            <a:ext cx="6681470" cy="646331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b="1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Evolutionary Architecture Process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Formulating an Exploration Strategy Based on Objectives </a:t>
            </a:r>
          </a:p>
        </p:txBody>
      </p:sp>
      <p:sp>
        <p:nvSpPr>
          <p:cNvPr id="54" name="Rounded Rectangle 53">
            <a:extLst>
              <a:ext uri="{FF2B5EF4-FFF2-40B4-BE49-F238E27FC236}">
                <a16:creationId xmlns:a16="http://schemas.microsoft.com/office/drawing/2014/main" id="{F33C4B8A-1C58-A3C5-319E-184D5F56F6EF}"/>
              </a:ext>
            </a:extLst>
          </p:cNvPr>
          <p:cNvSpPr/>
          <p:nvPr/>
        </p:nvSpPr>
        <p:spPr>
          <a:xfrm>
            <a:off x="358331" y="4091229"/>
            <a:ext cx="3665557" cy="591845"/>
          </a:xfrm>
          <a:prstGeom prst="roundRect">
            <a:avLst/>
          </a:prstGeom>
          <a:solidFill>
            <a:srgbClr val="FFF3E7"/>
          </a:solidFill>
          <a:ln w="38100">
            <a:solidFill>
              <a:srgbClr val="E9B7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Architecture Approach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F78F8E8D-D34D-6A3B-F4FF-6A55DBD3B29F}"/>
              </a:ext>
            </a:extLst>
          </p:cNvPr>
          <p:cNvCxnSpPr>
            <a:cxnSpLocks/>
            <a:endCxn id="54" idx="3"/>
          </p:cNvCxnSpPr>
          <p:nvPr/>
        </p:nvCxnSpPr>
        <p:spPr>
          <a:xfrm flipH="1">
            <a:off x="4023888" y="4387152"/>
            <a:ext cx="8168112" cy="0"/>
          </a:xfrm>
          <a:prstGeom prst="straightConnector1">
            <a:avLst/>
          </a:prstGeom>
          <a:ln w="38100">
            <a:solidFill>
              <a:srgbClr val="E9B773"/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90C8E464-58BD-0D72-4076-E4F4AF5DD978}"/>
              </a:ext>
            </a:extLst>
          </p:cNvPr>
          <p:cNvCxnSpPr>
            <a:cxnSpLocks/>
            <a:endCxn id="54" idx="1"/>
          </p:cNvCxnSpPr>
          <p:nvPr/>
        </p:nvCxnSpPr>
        <p:spPr>
          <a:xfrm>
            <a:off x="0" y="4387151"/>
            <a:ext cx="358331" cy="1"/>
          </a:xfrm>
          <a:prstGeom prst="straightConnector1">
            <a:avLst/>
          </a:prstGeom>
          <a:ln w="38100">
            <a:solidFill>
              <a:srgbClr val="E9B773"/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Picture 56">
            <a:extLst>
              <a:ext uri="{FF2B5EF4-FFF2-40B4-BE49-F238E27FC236}">
                <a16:creationId xmlns:a16="http://schemas.microsoft.com/office/drawing/2014/main" id="{61477A5A-AD7C-145A-F00E-8FBC70F4587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37003" y="5893440"/>
            <a:ext cx="502920" cy="65083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8" name="Bent Arrow 57">
            <a:extLst>
              <a:ext uri="{FF2B5EF4-FFF2-40B4-BE49-F238E27FC236}">
                <a16:creationId xmlns:a16="http://schemas.microsoft.com/office/drawing/2014/main" id="{6BDF38DA-9ADF-9979-3980-C611463442F0}"/>
              </a:ext>
            </a:extLst>
          </p:cNvPr>
          <p:cNvSpPr/>
          <p:nvPr/>
        </p:nvSpPr>
        <p:spPr>
          <a:xfrm rot="16200000" flipV="1">
            <a:off x="9870435" y="6294044"/>
            <a:ext cx="612849" cy="454342"/>
          </a:xfrm>
          <a:prstGeom prst="bentArrow">
            <a:avLst>
              <a:gd name="adj1" fmla="val 30712"/>
              <a:gd name="adj2" fmla="val 41982"/>
              <a:gd name="adj3" fmla="val 0"/>
              <a:gd name="adj4" fmla="val 45134"/>
            </a:avLst>
          </a:prstGeom>
          <a:solidFill>
            <a:srgbClr val="7CAA5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9B2FCBEB-9585-0C6C-7F70-0098EF4B006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87547" y="5976337"/>
            <a:ext cx="249858" cy="559577"/>
          </a:xfrm>
          <a:prstGeom prst="rect">
            <a:avLst/>
          </a:prstGeom>
          <a:effectLst/>
        </p:spPr>
      </p:pic>
      <p:sp>
        <p:nvSpPr>
          <p:cNvPr id="61" name="Slide Number Placeholder 60">
            <a:extLst>
              <a:ext uri="{FF2B5EF4-FFF2-40B4-BE49-F238E27FC236}">
                <a16:creationId xmlns:a16="http://schemas.microsoft.com/office/drawing/2014/main" id="{1155B974-0158-BBD7-5E15-DC153A548C5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6C04DAB-DA87-49BF-9AFC-103CBB2205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998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BF886D9-8A04-F348-6789-CC7CAD4A70B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6979" y="0"/>
            <a:ext cx="8181068" cy="1446960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3200"/>
              <a:t>Architecting from the Right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0901C1-5949-93E7-65C8-C1285525202C}"/>
              </a:ext>
            </a:extLst>
          </p:cNvPr>
          <p:cNvSpPr/>
          <p:nvPr/>
        </p:nvSpPr>
        <p:spPr>
          <a:xfrm>
            <a:off x="0" y="5860064"/>
            <a:ext cx="12192000" cy="997935"/>
          </a:xfrm>
          <a:prstGeom prst="rect">
            <a:avLst/>
          </a:prstGeom>
          <a:solidFill>
            <a:srgbClr val="E9B77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diagram of a architecture&#10;&#10;Description automatically generated with medium confidence">
            <a:extLst>
              <a:ext uri="{FF2B5EF4-FFF2-40B4-BE49-F238E27FC236}">
                <a16:creationId xmlns:a16="http://schemas.microsoft.com/office/drawing/2014/main" id="{C7251E5E-63ED-2EC1-8538-4A876D73D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268" y="1446960"/>
            <a:ext cx="9873464" cy="5411039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5177CD-5971-9EF8-1F34-5C300D21639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6C04DAB-DA87-49BF-9AFC-103CBB2205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8604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400A1FF-944B-277C-4118-21F15C4DCB8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sz="3200"/>
              <a:t>Architecture Components</a:t>
            </a:r>
          </a:p>
        </p:txBody>
      </p:sp>
      <p:sp>
        <p:nvSpPr>
          <p:cNvPr id="92" name="Rounded Rectangle 91">
            <a:extLst>
              <a:ext uri="{FF2B5EF4-FFF2-40B4-BE49-F238E27FC236}">
                <a16:creationId xmlns:a16="http://schemas.microsoft.com/office/drawing/2014/main" id="{3F01534F-22A7-F241-ED04-A254DBF36C53}"/>
              </a:ext>
            </a:extLst>
          </p:cNvPr>
          <p:cNvSpPr/>
          <p:nvPr/>
        </p:nvSpPr>
        <p:spPr>
          <a:xfrm>
            <a:off x="9644477" y="2403173"/>
            <a:ext cx="2438239" cy="2244501"/>
          </a:xfrm>
          <a:prstGeom prst="roundRect">
            <a:avLst>
              <a:gd name="adj" fmla="val 2971"/>
            </a:avLst>
          </a:prstGeom>
          <a:solidFill>
            <a:srgbClr val="FFF2E7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Gateway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6427AC7A-A2C6-B7D9-A5A2-6729B2869B05}"/>
              </a:ext>
            </a:extLst>
          </p:cNvPr>
          <p:cNvSpPr/>
          <p:nvPr/>
        </p:nvSpPr>
        <p:spPr>
          <a:xfrm>
            <a:off x="-5394" y="5866745"/>
            <a:ext cx="12197393" cy="997935"/>
          </a:xfrm>
          <a:prstGeom prst="rect">
            <a:avLst/>
          </a:prstGeom>
          <a:solidFill>
            <a:srgbClr val="E9B77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9" name="Picture 98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516071E2-4FDE-C449-23B0-FF3DB72B64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8988" y="1318486"/>
            <a:ext cx="1910142" cy="1910142"/>
          </a:xfrm>
          <a:prstGeom prst="rect">
            <a:avLst/>
          </a:prstGeom>
        </p:spPr>
      </p:pic>
      <p:pic>
        <p:nvPicPr>
          <p:cNvPr id="100" name="Picture 99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34432B1F-F612-8B77-BCE2-6B377A3CCE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90" y="1318486"/>
            <a:ext cx="1910142" cy="1910142"/>
          </a:xfrm>
          <a:prstGeom prst="rect">
            <a:avLst/>
          </a:prstGeom>
        </p:spPr>
      </p:pic>
      <p:pic>
        <p:nvPicPr>
          <p:cNvPr id="101" name="Picture 100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592F0872-AA69-1AF6-C351-7AC6EBD7BE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8088" y="1318486"/>
            <a:ext cx="1910142" cy="1910142"/>
          </a:xfrm>
          <a:prstGeom prst="rect">
            <a:avLst/>
          </a:prstGeom>
        </p:spPr>
      </p:pic>
      <p:pic>
        <p:nvPicPr>
          <p:cNvPr id="102" name="Picture 101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8C488932-9808-3938-D3CD-52361E049E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9889" y="1318486"/>
            <a:ext cx="1910142" cy="1910142"/>
          </a:xfrm>
          <a:prstGeom prst="rect">
            <a:avLst/>
          </a:prstGeom>
        </p:spPr>
      </p:pic>
      <p:sp>
        <p:nvSpPr>
          <p:cNvPr id="103" name="Right Arrow 102">
            <a:extLst>
              <a:ext uri="{FF2B5EF4-FFF2-40B4-BE49-F238E27FC236}">
                <a16:creationId xmlns:a16="http://schemas.microsoft.com/office/drawing/2014/main" id="{565BDA09-05D6-96A4-1426-C196CE2786E1}"/>
              </a:ext>
            </a:extLst>
          </p:cNvPr>
          <p:cNvSpPr/>
          <p:nvPr/>
        </p:nvSpPr>
        <p:spPr>
          <a:xfrm>
            <a:off x="949392" y="2987387"/>
            <a:ext cx="5245097" cy="525822"/>
          </a:xfrm>
          <a:prstGeom prst="rightArrow">
            <a:avLst/>
          </a:prstGeom>
          <a:solidFill>
            <a:schemeClr val="tx1"/>
          </a:solidFill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Future Segments</a:t>
            </a:r>
          </a:p>
        </p:txBody>
      </p:sp>
      <p:sp>
        <p:nvSpPr>
          <p:cNvPr id="104" name="Rounded Rectangle 103">
            <a:extLst>
              <a:ext uri="{FF2B5EF4-FFF2-40B4-BE49-F238E27FC236}">
                <a16:creationId xmlns:a16="http://schemas.microsoft.com/office/drawing/2014/main" id="{D43E0C4F-99CF-5ACA-6D62-CEC0AFED2B34}"/>
              </a:ext>
            </a:extLst>
          </p:cNvPr>
          <p:cNvSpPr/>
          <p:nvPr/>
        </p:nvSpPr>
        <p:spPr>
          <a:xfrm rot="16200000">
            <a:off x="-538277" y="2247424"/>
            <a:ext cx="2025943" cy="492190"/>
          </a:xfrm>
          <a:prstGeom prst="roundRect">
            <a:avLst/>
          </a:prstGeom>
          <a:solidFill>
            <a:srgbClr val="FFF3E7"/>
          </a:solidFill>
          <a:ln w="38100">
            <a:solidFill>
              <a:srgbClr val="E9B7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Segments</a:t>
            </a:r>
          </a:p>
        </p:txBody>
      </p:sp>
      <p:sp>
        <p:nvSpPr>
          <p:cNvPr id="105" name="Rounded Rectangle 104">
            <a:extLst>
              <a:ext uri="{FF2B5EF4-FFF2-40B4-BE49-F238E27FC236}">
                <a16:creationId xmlns:a16="http://schemas.microsoft.com/office/drawing/2014/main" id="{A1AE5B07-4050-064A-AE1F-737CDFD5408B}"/>
              </a:ext>
            </a:extLst>
          </p:cNvPr>
          <p:cNvSpPr/>
          <p:nvPr/>
        </p:nvSpPr>
        <p:spPr>
          <a:xfrm rot="16200000">
            <a:off x="4446872" y="3393785"/>
            <a:ext cx="4318665" cy="492190"/>
          </a:xfrm>
          <a:prstGeom prst="roundRect">
            <a:avLst/>
          </a:prstGeom>
          <a:solidFill>
            <a:srgbClr val="FFF3E7"/>
          </a:solidFill>
          <a:ln w="38100">
            <a:solidFill>
              <a:srgbClr val="E9B7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Elements</a:t>
            </a:r>
          </a:p>
        </p:txBody>
      </p:sp>
      <p:sp>
        <p:nvSpPr>
          <p:cNvPr id="106" name="Rounded Rectangle 105">
            <a:extLst>
              <a:ext uri="{FF2B5EF4-FFF2-40B4-BE49-F238E27FC236}">
                <a16:creationId xmlns:a16="http://schemas.microsoft.com/office/drawing/2014/main" id="{3A090947-E05B-11AB-5241-46CC2113D3FE}"/>
              </a:ext>
            </a:extLst>
          </p:cNvPr>
          <p:cNvSpPr/>
          <p:nvPr/>
        </p:nvSpPr>
        <p:spPr>
          <a:xfrm rot="16200000">
            <a:off x="-612017" y="4483901"/>
            <a:ext cx="2138435" cy="492190"/>
          </a:xfrm>
          <a:prstGeom prst="roundRect">
            <a:avLst/>
          </a:prstGeom>
          <a:solidFill>
            <a:srgbClr val="FFF3E7"/>
          </a:solidFill>
          <a:ln w="38100">
            <a:solidFill>
              <a:srgbClr val="E9B7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Sub-Architectures</a:t>
            </a:r>
          </a:p>
        </p:txBody>
      </p:sp>
      <p:sp>
        <p:nvSpPr>
          <p:cNvPr id="107" name="Rounded Rectangle 106">
            <a:extLst>
              <a:ext uri="{FF2B5EF4-FFF2-40B4-BE49-F238E27FC236}">
                <a16:creationId xmlns:a16="http://schemas.microsoft.com/office/drawing/2014/main" id="{E47E6444-C8DB-90D1-BB81-0A0FE8899BDC}"/>
              </a:ext>
            </a:extLst>
          </p:cNvPr>
          <p:cNvSpPr/>
          <p:nvPr/>
        </p:nvSpPr>
        <p:spPr>
          <a:xfrm>
            <a:off x="103641" y="5952149"/>
            <a:ext cx="4059798" cy="813764"/>
          </a:xfrm>
          <a:prstGeom prst="roundRect">
            <a:avLst>
              <a:gd name="adj" fmla="val 569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Segments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portions of the architecture that integrate sub-architectures and progressively increase in complexity and objective satisfaction. </a:t>
            </a:r>
          </a:p>
        </p:txBody>
      </p:sp>
      <p:sp>
        <p:nvSpPr>
          <p:cNvPr id="108" name="Rounded Rectangle 107">
            <a:extLst>
              <a:ext uri="{FF2B5EF4-FFF2-40B4-BE49-F238E27FC236}">
                <a16:creationId xmlns:a16="http://schemas.microsoft.com/office/drawing/2014/main" id="{223C0FD2-CACF-3B11-EFE0-9F6FB4404181}"/>
              </a:ext>
            </a:extLst>
          </p:cNvPr>
          <p:cNvSpPr/>
          <p:nvPr/>
        </p:nvSpPr>
        <p:spPr>
          <a:xfrm>
            <a:off x="4267080" y="5952149"/>
            <a:ext cx="4059798" cy="813764"/>
          </a:xfrm>
          <a:prstGeom prst="roundRect">
            <a:avLst>
              <a:gd name="adj" fmla="val 569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Sub-Architectures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a group of tightly coupled elements, functions, and capabilities that work together to accomplish one or more objectives.  </a:t>
            </a:r>
          </a:p>
        </p:txBody>
      </p:sp>
      <p:sp>
        <p:nvSpPr>
          <p:cNvPr id="109" name="Rounded Rectangle 108">
            <a:extLst>
              <a:ext uri="{FF2B5EF4-FFF2-40B4-BE49-F238E27FC236}">
                <a16:creationId xmlns:a16="http://schemas.microsoft.com/office/drawing/2014/main" id="{01D17CB1-6A99-4C8A-50F7-43FEA91BFB6F}"/>
              </a:ext>
            </a:extLst>
          </p:cNvPr>
          <p:cNvSpPr/>
          <p:nvPr/>
        </p:nvSpPr>
        <p:spPr>
          <a:xfrm>
            <a:off x="8446512" y="5952149"/>
            <a:ext cx="2932929" cy="813764"/>
          </a:xfrm>
          <a:prstGeom prst="roundRect">
            <a:avLst>
              <a:gd name="adj" fmla="val 569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Elements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notional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exploration systems that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enable a set of functions.</a:t>
            </a:r>
          </a:p>
        </p:txBody>
      </p:sp>
      <p:pic>
        <p:nvPicPr>
          <p:cNvPr id="110" name="Picture 109" descr="A set of white icons&#10;&#10;Description automatically generated">
            <a:extLst>
              <a:ext uri="{FF2B5EF4-FFF2-40B4-BE49-F238E27FC236}">
                <a16:creationId xmlns:a16="http://schemas.microsoft.com/office/drawing/2014/main" id="{C781D2D9-AE01-1FB8-59DB-420B824495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3758" y="3525754"/>
            <a:ext cx="5245097" cy="2365757"/>
          </a:xfrm>
          <a:prstGeom prst="rect">
            <a:avLst/>
          </a:prstGeom>
        </p:spPr>
      </p:pic>
      <p:grpSp>
        <p:nvGrpSpPr>
          <p:cNvPr id="111" name="Group 110">
            <a:extLst>
              <a:ext uri="{FF2B5EF4-FFF2-40B4-BE49-F238E27FC236}">
                <a16:creationId xmlns:a16="http://schemas.microsoft.com/office/drawing/2014/main" id="{49A0B061-2920-53B4-7EDD-96F167335B1B}"/>
              </a:ext>
            </a:extLst>
          </p:cNvPr>
          <p:cNvGrpSpPr/>
          <p:nvPr/>
        </p:nvGrpSpPr>
        <p:grpSpPr>
          <a:xfrm>
            <a:off x="9159498" y="4721560"/>
            <a:ext cx="2923219" cy="1077652"/>
            <a:chOff x="9159498" y="4644070"/>
            <a:chExt cx="2923219" cy="1077652"/>
          </a:xfrm>
        </p:grpSpPr>
        <p:sp>
          <p:nvSpPr>
            <p:cNvPr id="112" name="Rounded Rectangle 111">
              <a:extLst>
                <a:ext uri="{FF2B5EF4-FFF2-40B4-BE49-F238E27FC236}">
                  <a16:creationId xmlns:a16="http://schemas.microsoft.com/office/drawing/2014/main" id="{DE1B782C-E621-82E9-441B-0B12F65CA68B}"/>
                </a:ext>
              </a:extLst>
            </p:cNvPr>
            <p:cNvSpPr/>
            <p:nvPr/>
          </p:nvSpPr>
          <p:spPr>
            <a:xfrm>
              <a:off x="9159498" y="4644070"/>
              <a:ext cx="2923219" cy="1077652"/>
            </a:xfrm>
            <a:prstGeom prst="roundRect">
              <a:avLst>
                <a:gd name="adj" fmla="val 8555"/>
              </a:avLst>
            </a:prstGeom>
            <a:solidFill>
              <a:srgbClr val="FFF3E7"/>
            </a:solidFill>
            <a:ln w="38100">
              <a:solidFill>
                <a:srgbClr val="E9B77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International Partners</a:t>
              </a:r>
            </a:p>
            <a:p>
              <a:pPr marL="27432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Canadian Space Agency</a:t>
              </a:r>
            </a:p>
            <a:p>
              <a:pPr marL="27432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European Space Agency</a:t>
              </a:r>
            </a:p>
            <a:p>
              <a:pPr marL="27432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-2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Mohammed Bin Rashid Space Centre</a:t>
              </a:r>
            </a:p>
            <a:p>
              <a:pPr marL="27432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Japan Aerospace Exploration Agency</a:t>
              </a:r>
            </a:p>
          </p:txBody>
        </p:sp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ACCDE571-6E10-6621-44BF-F16DBCE36667}"/>
                </a:ext>
              </a:extLst>
            </p:cNvPr>
            <p:cNvSpPr/>
            <p:nvPr/>
          </p:nvSpPr>
          <p:spPr>
            <a:xfrm>
              <a:off x="9354111" y="4947171"/>
              <a:ext cx="109440" cy="109440"/>
            </a:xfrm>
            <a:prstGeom prst="ellipse">
              <a:avLst/>
            </a:prstGeom>
            <a:solidFill>
              <a:srgbClr val="7C53A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14" name="Oval 113">
              <a:extLst>
                <a:ext uri="{FF2B5EF4-FFF2-40B4-BE49-F238E27FC236}">
                  <a16:creationId xmlns:a16="http://schemas.microsoft.com/office/drawing/2014/main" id="{64643DB6-5361-D7F7-A612-E9F5BAF8BF65}"/>
                </a:ext>
              </a:extLst>
            </p:cNvPr>
            <p:cNvSpPr/>
            <p:nvPr/>
          </p:nvSpPr>
          <p:spPr>
            <a:xfrm>
              <a:off x="9354111" y="5131955"/>
              <a:ext cx="109440" cy="109440"/>
            </a:xfrm>
            <a:prstGeom prst="ellipse">
              <a:avLst/>
            </a:prstGeom>
            <a:solidFill>
              <a:srgbClr val="2CA9D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15" name="Oval 114">
              <a:extLst>
                <a:ext uri="{FF2B5EF4-FFF2-40B4-BE49-F238E27FC236}">
                  <a16:creationId xmlns:a16="http://schemas.microsoft.com/office/drawing/2014/main" id="{083CF12C-0224-BD8F-46C2-FDA9BDB282CA}"/>
                </a:ext>
              </a:extLst>
            </p:cNvPr>
            <p:cNvSpPr/>
            <p:nvPr/>
          </p:nvSpPr>
          <p:spPr>
            <a:xfrm>
              <a:off x="9354111" y="5316739"/>
              <a:ext cx="109440" cy="109440"/>
            </a:xfrm>
            <a:prstGeom prst="ellipse">
              <a:avLst/>
            </a:prstGeom>
            <a:solidFill>
              <a:srgbClr val="E4813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16" name="Oval 115">
              <a:extLst>
                <a:ext uri="{FF2B5EF4-FFF2-40B4-BE49-F238E27FC236}">
                  <a16:creationId xmlns:a16="http://schemas.microsoft.com/office/drawing/2014/main" id="{CB8AA8A1-8B1C-2C71-665F-303C81364D95}"/>
                </a:ext>
              </a:extLst>
            </p:cNvPr>
            <p:cNvSpPr/>
            <p:nvPr/>
          </p:nvSpPr>
          <p:spPr>
            <a:xfrm>
              <a:off x="9354111" y="5501522"/>
              <a:ext cx="109440" cy="109440"/>
            </a:xfrm>
            <a:prstGeom prst="ellipse">
              <a:avLst/>
            </a:prstGeom>
            <a:solidFill>
              <a:srgbClr val="7CAA5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7BC7E9B5-E8DC-91E3-28A4-8A04BD70931F}"/>
              </a:ext>
            </a:extLst>
          </p:cNvPr>
          <p:cNvGrpSpPr/>
          <p:nvPr/>
        </p:nvGrpSpPr>
        <p:grpSpPr>
          <a:xfrm>
            <a:off x="9771674" y="2499883"/>
            <a:ext cx="657010" cy="805890"/>
            <a:chOff x="186735" y="2330693"/>
            <a:chExt cx="1303528" cy="1780197"/>
          </a:xfrm>
          <a:effectLst/>
        </p:grpSpPr>
        <p:sp>
          <p:nvSpPr>
            <p:cNvPr id="118" name="Round Same Side Corner Rectangle 117">
              <a:extLst>
                <a:ext uri="{FF2B5EF4-FFF2-40B4-BE49-F238E27FC236}">
                  <a16:creationId xmlns:a16="http://schemas.microsoft.com/office/drawing/2014/main" id="{51D842F5-841D-8376-09F8-D030681E6435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Power and Propulsion Element</a:t>
              </a:r>
            </a:p>
          </p:txBody>
        </p:sp>
        <p:sp>
          <p:nvSpPr>
            <p:cNvPr id="119" name="Round Same Side Corner Rectangle 118">
              <a:extLst>
                <a:ext uri="{FF2B5EF4-FFF2-40B4-BE49-F238E27FC236}">
                  <a16:creationId xmlns:a16="http://schemas.microsoft.com/office/drawing/2014/main" id="{7D39321F-E3AC-78DD-7ACC-676C02CC0C69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8"/>
              <a:srcRect/>
              <a:stretch>
                <a:fillRect l="-29688" r="-37384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B5FF01E3-D00E-3DC8-5B50-06BCD1BFE48A}"/>
              </a:ext>
            </a:extLst>
          </p:cNvPr>
          <p:cNvGrpSpPr/>
          <p:nvPr/>
        </p:nvGrpSpPr>
        <p:grpSpPr>
          <a:xfrm>
            <a:off x="10144089" y="3686850"/>
            <a:ext cx="657010" cy="805910"/>
            <a:chOff x="186735" y="2047621"/>
            <a:chExt cx="1303528" cy="1780244"/>
          </a:xfrm>
          <a:effectLst/>
        </p:grpSpPr>
        <p:sp>
          <p:nvSpPr>
            <p:cNvPr id="121" name="Round Same Side Corner Rectangle 120">
              <a:extLst>
                <a:ext uri="{FF2B5EF4-FFF2-40B4-BE49-F238E27FC236}">
                  <a16:creationId xmlns:a16="http://schemas.microsoft.com/office/drawing/2014/main" id="{248D885E-6BB8-C4E8-C7FB-61DAB5833406}"/>
                </a:ext>
              </a:extLst>
            </p:cNvPr>
            <p:cNvSpPr/>
            <p:nvPr/>
          </p:nvSpPr>
          <p:spPr>
            <a:xfrm>
              <a:off x="186865" y="2047621"/>
              <a:ext cx="1303398" cy="416417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Lunar View </a:t>
              </a:r>
              <a:b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Module</a:t>
              </a:r>
            </a:p>
          </p:txBody>
        </p:sp>
        <p:sp>
          <p:nvSpPr>
            <p:cNvPr id="122" name="Round Same Side Corner Rectangle 121">
              <a:extLst>
                <a:ext uri="{FF2B5EF4-FFF2-40B4-BE49-F238E27FC236}">
                  <a16:creationId xmlns:a16="http://schemas.microsoft.com/office/drawing/2014/main" id="{6529CA97-629F-6F90-5625-B025C045168D}"/>
                </a:ext>
              </a:extLst>
            </p:cNvPr>
            <p:cNvSpPr/>
            <p:nvPr/>
          </p:nvSpPr>
          <p:spPr>
            <a:xfrm rot="10800000" flipH="1" flipV="1">
              <a:off x="186735" y="2464092"/>
              <a:ext cx="1303398" cy="1363773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9"/>
              <a:srcRect/>
              <a:stretch>
                <a:fillRect l="-33536" r="-33536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23" name="Oval 122">
            <a:extLst>
              <a:ext uri="{FF2B5EF4-FFF2-40B4-BE49-F238E27FC236}">
                <a16:creationId xmlns:a16="http://schemas.microsoft.com/office/drawing/2014/main" id="{D0DB4C74-6E3C-877B-4A22-5BACFCC8F833}"/>
              </a:ext>
            </a:extLst>
          </p:cNvPr>
          <p:cNvSpPr/>
          <p:nvPr/>
        </p:nvSpPr>
        <p:spPr>
          <a:xfrm>
            <a:off x="10712044" y="3845911"/>
            <a:ext cx="66391" cy="66391"/>
          </a:xfrm>
          <a:prstGeom prst="ellipse">
            <a:avLst/>
          </a:prstGeom>
          <a:solidFill>
            <a:srgbClr val="2CA9D3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27CEACD1-BCF7-EDA4-AB51-1342D99E5599}"/>
              </a:ext>
            </a:extLst>
          </p:cNvPr>
          <p:cNvGrpSpPr/>
          <p:nvPr/>
        </p:nvGrpSpPr>
        <p:grpSpPr>
          <a:xfrm>
            <a:off x="10949804" y="3686517"/>
            <a:ext cx="657010" cy="805888"/>
            <a:chOff x="186735" y="2047625"/>
            <a:chExt cx="1303527" cy="1780192"/>
          </a:xfrm>
          <a:effectLst/>
        </p:grpSpPr>
        <p:sp>
          <p:nvSpPr>
            <p:cNvPr id="125" name="Round Same Side Corner Rectangle 124">
              <a:extLst>
                <a:ext uri="{FF2B5EF4-FFF2-40B4-BE49-F238E27FC236}">
                  <a16:creationId xmlns:a16="http://schemas.microsoft.com/office/drawing/2014/main" id="{2A2E5468-9532-FF98-5483-78969DEC692D}"/>
                </a:ext>
              </a:extLst>
            </p:cNvPr>
            <p:cNvSpPr/>
            <p:nvPr/>
          </p:nvSpPr>
          <p:spPr>
            <a:xfrm>
              <a:off x="186866" y="2047625"/>
              <a:ext cx="1303396" cy="416417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International Habitat</a:t>
              </a:r>
            </a:p>
          </p:txBody>
        </p:sp>
        <p:sp>
          <p:nvSpPr>
            <p:cNvPr id="126" name="Round Same Side Corner Rectangle 125">
              <a:extLst>
                <a:ext uri="{FF2B5EF4-FFF2-40B4-BE49-F238E27FC236}">
                  <a16:creationId xmlns:a16="http://schemas.microsoft.com/office/drawing/2014/main" id="{B8062742-EE88-E4E3-6B19-22B85C751437}"/>
                </a:ext>
              </a:extLst>
            </p:cNvPr>
            <p:cNvSpPr/>
            <p:nvPr/>
          </p:nvSpPr>
          <p:spPr>
            <a:xfrm rot="10800000" flipH="1" flipV="1">
              <a:off x="186735" y="2464040"/>
              <a:ext cx="1303398" cy="1363777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0"/>
              <a:srcRect/>
              <a:stretch>
                <a:fillRect l="-33536" r="-33536"/>
              </a:stretch>
            </a:blipFill>
            <a:ln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27" name="Oval 126">
            <a:extLst>
              <a:ext uri="{FF2B5EF4-FFF2-40B4-BE49-F238E27FC236}">
                <a16:creationId xmlns:a16="http://schemas.microsoft.com/office/drawing/2014/main" id="{D63D85D2-04B0-6B1D-7028-ACD546743826}"/>
              </a:ext>
            </a:extLst>
          </p:cNvPr>
          <p:cNvSpPr/>
          <p:nvPr/>
        </p:nvSpPr>
        <p:spPr>
          <a:xfrm>
            <a:off x="11519163" y="3838283"/>
            <a:ext cx="66391" cy="66391"/>
          </a:xfrm>
          <a:prstGeom prst="ellipse">
            <a:avLst/>
          </a:prstGeom>
          <a:solidFill>
            <a:srgbClr val="2CA9D3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17128CA7-5CC4-611A-7D73-FC0A48038371}"/>
              </a:ext>
            </a:extLst>
          </p:cNvPr>
          <p:cNvSpPr/>
          <p:nvPr/>
        </p:nvSpPr>
        <p:spPr>
          <a:xfrm>
            <a:off x="11430490" y="3838283"/>
            <a:ext cx="66391" cy="66391"/>
          </a:xfrm>
          <a:prstGeom prst="ellipse">
            <a:avLst/>
          </a:prstGeom>
          <a:solidFill>
            <a:srgbClr val="7CAA53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129" name="Elbow Connector 128">
            <a:extLst>
              <a:ext uri="{FF2B5EF4-FFF2-40B4-BE49-F238E27FC236}">
                <a16:creationId xmlns:a16="http://schemas.microsoft.com/office/drawing/2014/main" id="{ABBA0850-882B-D238-07B9-697D7F7DAF5D}"/>
              </a:ext>
            </a:extLst>
          </p:cNvPr>
          <p:cNvCxnSpPr>
            <a:cxnSpLocks/>
            <a:stCxn id="161" idx="0"/>
          </p:cNvCxnSpPr>
          <p:nvPr/>
        </p:nvCxnSpPr>
        <p:spPr>
          <a:xfrm flipV="1">
            <a:off x="9528380" y="3500138"/>
            <a:ext cx="600066" cy="273574"/>
          </a:xfrm>
          <a:prstGeom prst="bentConnector3">
            <a:avLst>
              <a:gd name="adj1" fmla="val 50000"/>
            </a:avLst>
          </a:prstGeom>
          <a:ln cap="rnd">
            <a:gradFill>
              <a:gsLst>
                <a:gs pos="0">
                  <a:srgbClr val="29324A"/>
                </a:gs>
                <a:gs pos="100000">
                  <a:srgbClr val="A03C38"/>
                </a:gs>
              </a:gsLst>
              <a:lin ang="5400000" scaled="1"/>
            </a:gradFill>
            <a:round/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6E167363-5DAF-7DBD-19FF-DED61ACEDD46}"/>
              </a:ext>
            </a:extLst>
          </p:cNvPr>
          <p:cNvGrpSpPr>
            <a:grpSpLocks noChangeAspect="1"/>
          </p:cNvGrpSpPr>
          <p:nvPr/>
        </p:nvGrpSpPr>
        <p:grpSpPr>
          <a:xfrm>
            <a:off x="10622642" y="1480548"/>
            <a:ext cx="666948" cy="818081"/>
            <a:chOff x="186735" y="2330693"/>
            <a:chExt cx="1303528" cy="1780197"/>
          </a:xfrm>
          <a:effectLst/>
        </p:grpSpPr>
        <p:sp>
          <p:nvSpPr>
            <p:cNvPr id="131" name="Round Same Side Corner Rectangle 130">
              <a:extLst>
                <a:ext uri="{FF2B5EF4-FFF2-40B4-BE49-F238E27FC236}">
                  <a16:creationId xmlns:a16="http://schemas.microsoft.com/office/drawing/2014/main" id="{67C44D30-C88E-EC20-4932-00291EA8E61F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Lunar Terrain Vehicle</a:t>
              </a:r>
            </a:p>
          </p:txBody>
        </p:sp>
        <p:sp>
          <p:nvSpPr>
            <p:cNvPr id="132" name="Round Same Side Corner Rectangle 131">
              <a:extLst>
                <a:ext uri="{FF2B5EF4-FFF2-40B4-BE49-F238E27FC236}">
                  <a16:creationId xmlns:a16="http://schemas.microsoft.com/office/drawing/2014/main" id="{492F21F1-376D-204D-382C-F57BAB7B43EE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1"/>
              <a:srcRect/>
              <a:stretch>
                <a:fillRect l="-33536" r="-33536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4B9ECC4C-6F0A-9E18-FBE0-25A4F2A8AD1E}"/>
              </a:ext>
            </a:extLst>
          </p:cNvPr>
          <p:cNvGrpSpPr/>
          <p:nvPr/>
        </p:nvGrpSpPr>
        <p:grpSpPr>
          <a:xfrm>
            <a:off x="11318369" y="1480548"/>
            <a:ext cx="666948" cy="818083"/>
            <a:chOff x="186735" y="2330693"/>
            <a:chExt cx="1303528" cy="1780197"/>
          </a:xfrm>
          <a:effectLst/>
        </p:grpSpPr>
        <p:sp>
          <p:nvSpPr>
            <p:cNvPr id="134" name="Round Same Side Corner Rectangle 133">
              <a:extLst>
                <a:ext uri="{FF2B5EF4-FFF2-40B4-BE49-F238E27FC236}">
                  <a16:creationId xmlns:a16="http://schemas.microsoft.com/office/drawing/2014/main" id="{7FDC8D48-0FC9-6636-E0F6-323B12AD9564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Pressurized </a:t>
              </a:r>
              <a:b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Rover</a:t>
              </a:r>
            </a:p>
          </p:txBody>
        </p:sp>
        <p:sp>
          <p:nvSpPr>
            <p:cNvPr id="135" name="Round Same Side Corner Rectangle 134">
              <a:extLst>
                <a:ext uri="{FF2B5EF4-FFF2-40B4-BE49-F238E27FC236}">
                  <a16:creationId xmlns:a16="http://schemas.microsoft.com/office/drawing/2014/main" id="{4FFC4E51-D176-5DC6-7A93-760C9ADE2C6D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2"/>
              <a:srcRect/>
              <a:stretch>
                <a:fillRect l="-41454" t="-9379" r="-30875" b="-10959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36" name="Rounded Rectangle 135">
            <a:extLst>
              <a:ext uri="{FF2B5EF4-FFF2-40B4-BE49-F238E27FC236}">
                <a16:creationId xmlns:a16="http://schemas.microsoft.com/office/drawing/2014/main" id="{73FFC036-5AA6-8F56-8535-815351C20F67}"/>
              </a:ext>
            </a:extLst>
          </p:cNvPr>
          <p:cNvSpPr/>
          <p:nvPr/>
        </p:nvSpPr>
        <p:spPr>
          <a:xfrm>
            <a:off x="7120004" y="4721560"/>
            <a:ext cx="1640178" cy="1077651"/>
          </a:xfrm>
          <a:prstGeom prst="roundRect">
            <a:avLst>
              <a:gd name="adj" fmla="val 5757"/>
            </a:avLst>
          </a:prstGeom>
          <a:solidFill>
            <a:srgbClr val="FFF2E7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Human-Class Delivery Lander</a:t>
            </a:r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364A945E-AAE0-51B0-7FC4-E9053D2FFECF}"/>
              </a:ext>
            </a:extLst>
          </p:cNvPr>
          <p:cNvGrpSpPr/>
          <p:nvPr/>
        </p:nvGrpSpPr>
        <p:grpSpPr>
          <a:xfrm>
            <a:off x="8053195" y="4827956"/>
            <a:ext cx="610574" cy="748934"/>
            <a:chOff x="1625585" y="2330693"/>
            <a:chExt cx="1303529" cy="1780197"/>
          </a:xfrm>
          <a:effectLst/>
        </p:grpSpPr>
        <p:sp>
          <p:nvSpPr>
            <p:cNvPr id="138" name="Round Same Side Corner Rectangle 137">
              <a:extLst>
                <a:ext uri="{FF2B5EF4-FFF2-40B4-BE49-F238E27FC236}">
                  <a16:creationId xmlns:a16="http://schemas.microsoft.com/office/drawing/2014/main" id="{3B38E22D-5641-04F1-D66A-01BCD98C4057}"/>
                </a:ext>
              </a:extLst>
            </p:cNvPr>
            <p:cNvSpPr/>
            <p:nvPr/>
          </p:nvSpPr>
          <p:spPr>
            <a:xfrm>
              <a:off x="1625714" y="2330693"/>
              <a:ext cx="1303400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Blue Origin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Mark 2 Cargo</a:t>
              </a:r>
            </a:p>
          </p:txBody>
        </p:sp>
        <p:sp>
          <p:nvSpPr>
            <p:cNvPr id="139" name="Round Same Side Corner Rectangle 138">
              <a:extLst>
                <a:ext uri="{FF2B5EF4-FFF2-40B4-BE49-F238E27FC236}">
                  <a16:creationId xmlns:a16="http://schemas.microsoft.com/office/drawing/2014/main" id="{8A50881D-06F4-ABE2-F322-712F322CD7E2}"/>
                </a:ext>
              </a:extLst>
            </p:cNvPr>
            <p:cNvSpPr/>
            <p:nvPr/>
          </p:nvSpPr>
          <p:spPr>
            <a:xfrm rot="10800000" flipH="1" flipV="1">
              <a:off x="162558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3"/>
              <a:srcRect/>
              <a:stretch>
                <a:fillRect l="-36607" r="-36607"/>
              </a:stretch>
            </a:blipFill>
            <a:ln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A0F8DD03-322E-278E-6172-C381710F864E}"/>
              </a:ext>
            </a:extLst>
          </p:cNvPr>
          <p:cNvGrpSpPr/>
          <p:nvPr/>
        </p:nvGrpSpPr>
        <p:grpSpPr>
          <a:xfrm>
            <a:off x="7215031" y="4826885"/>
            <a:ext cx="610574" cy="748934"/>
            <a:chOff x="5855497" y="1809772"/>
            <a:chExt cx="1115197" cy="1367906"/>
          </a:xfrm>
        </p:grpSpPr>
        <p:sp>
          <p:nvSpPr>
            <p:cNvPr id="141" name="Round Same Side Corner Rectangle 140">
              <a:extLst>
                <a:ext uri="{FF2B5EF4-FFF2-40B4-BE49-F238E27FC236}">
                  <a16:creationId xmlns:a16="http://schemas.microsoft.com/office/drawing/2014/main" id="{51125E07-C951-35AE-1DA6-9CEE763AAE3C}"/>
                </a:ext>
              </a:extLst>
            </p:cNvPr>
            <p:cNvSpPr/>
            <p:nvPr/>
          </p:nvSpPr>
          <p:spPr>
            <a:xfrm>
              <a:off x="5855607" y="1809772"/>
              <a:ext cx="1115087" cy="319975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SpaceX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Starship</a:t>
              </a:r>
            </a:p>
          </p:txBody>
        </p:sp>
        <p:sp>
          <p:nvSpPr>
            <p:cNvPr id="142" name="Round Same Side Corner Rectangle 141">
              <a:extLst>
                <a:ext uri="{FF2B5EF4-FFF2-40B4-BE49-F238E27FC236}">
                  <a16:creationId xmlns:a16="http://schemas.microsoft.com/office/drawing/2014/main" id="{69C72D27-5C75-86D5-AEEB-7775688FB1EA}"/>
                </a:ext>
              </a:extLst>
            </p:cNvPr>
            <p:cNvSpPr/>
            <p:nvPr/>
          </p:nvSpPr>
          <p:spPr>
            <a:xfrm rot="10800000" flipH="1" flipV="1">
              <a:off x="5855497" y="2129747"/>
              <a:ext cx="1115085" cy="104793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4"/>
              <a:srcRect/>
              <a:stretch>
                <a:fillRect l="-46402" r="-26812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FC386702-7676-5A96-2154-7884202AFEB9}"/>
              </a:ext>
            </a:extLst>
          </p:cNvPr>
          <p:cNvGrpSpPr/>
          <p:nvPr/>
        </p:nvGrpSpPr>
        <p:grpSpPr>
          <a:xfrm>
            <a:off x="11328887" y="2501214"/>
            <a:ext cx="657010" cy="805890"/>
            <a:chOff x="186735" y="2330693"/>
            <a:chExt cx="1303528" cy="1780197"/>
          </a:xfrm>
          <a:effectLst/>
        </p:grpSpPr>
        <p:sp>
          <p:nvSpPr>
            <p:cNvPr id="144" name="Round Same Side Corner Rectangle 143">
              <a:extLst>
                <a:ext uri="{FF2B5EF4-FFF2-40B4-BE49-F238E27FC236}">
                  <a16:creationId xmlns:a16="http://schemas.microsoft.com/office/drawing/2014/main" id="{50ABCB3A-2C5F-E67E-3CAA-A0B43EFE83C6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Crew and Science Airlock</a:t>
              </a:r>
            </a:p>
          </p:txBody>
        </p:sp>
        <p:sp>
          <p:nvSpPr>
            <p:cNvPr id="145" name="Round Same Side Corner Rectangle 144">
              <a:extLst>
                <a:ext uri="{FF2B5EF4-FFF2-40B4-BE49-F238E27FC236}">
                  <a16:creationId xmlns:a16="http://schemas.microsoft.com/office/drawing/2014/main" id="{BFDAA358-5CA6-206B-D2E2-9D41BA169AE8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5"/>
              <a:srcRect/>
              <a:stretch>
                <a:fillRect l="-36834" r="-30238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46" name="Oval 145">
            <a:extLst>
              <a:ext uri="{FF2B5EF4-FFF2-40B4-BE49-F238E27FC236}">
                <a16:creationId xmlns:a16="http://schemas.microsoft.com/office/drawing/2014/main" id="{63E9AB70-D109-38F1-757B-6C709DE43BFC}"/>
              </a:ext>
            </a:extLst>
          </p:cNvPr>
          <p:cNvSpPr/>
          <p:nvPr/>
        </p:nvSpPr>
        <p:spPr>
          <a:xfrm>
            <a:off x="11897059" y="2660925"/>
            <a:ext cx="63111" cy="63111"/>
          </a:xfrm>
          <a:prstGeom prst="ellipse">
            <a:avLst/>
          </a:prstGeom>
          <a:solidFill>
            <a:srgbClr val="E4813C"/>
          </a:solidFill>
          <a:ln w="63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B777ACA9-AA66-CCA0-5A45-EEBB80E80DFB}"/>
              </a:ext>
            </a:extLst>
          </p:cNvPr>
          <p:cNvGrpSpPr/>
          <p:nvPr/>
        </p:nvGrpSpPr>
        <p:grpSpPr>
          <a:xfrm>
            <a:off x="10549706" y="2502910"/>
            <a:ext cx="657010" cy="804547"/>
            <a:chOff x="186735" y="2330693"/>
            <a:chExt cx="1303528" cy="1777231"/>
          </a:xfrm>
          <a:effectLst/>
        </p:grpSpPr>
        <p:sp>
          <p:nvSpPr>
            <p:cNvPr id="148" name="Round Same Side Corner Rectangle 147">
              <a:extLst>
                <a:ext uri="{FF2B5EF4-FFF2-40B4-BE49-F238E27FC236}">
                  <a16:creationId xmlns:a16="http://schemas.microsoft.com/office/drawing/2014/main" id="{F8E30707-87E3-650F-9D14-3A096CB94A4D}"/>
                </a:ext>
              </a:extLst>
            </p:cNvPr>
            <p:cNvSpPr/>
            <p:nvPr/>
          </p:nvSpPr>
          <p:spPr>
            <a:xfrm rot="10800000" flipH="1" flipV="1">
              <a:off x="186735" y="2717559"/>
              <a:ext cx="1303397" cy="1390365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6"/>
              <a:srcRect/>
              <a:stretch>
                <a:fillRect l="-49277" t="747" r="-17795" b="-747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49" name="Round Same Side Corner Rectangle 148">
              <a:extLst>
                <a:ext uri="{FF2B5EF4-FFF2-40B4-BE49-F238E27FC236}">
                  <a16:creationId xmlns:a16="http://schemas.microsoft.com/office/drawing/2014/main" id="{B24A37AE-4CA1-6113-04DB-077E418FB0F1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Extra-vehicular Robotics System</a:t>
              </a:r>
            </a:p>
          </p:txBody>
        </p:sp>
      </p:grpSp>
      <p:sp>
        <p:nvSpPr>
          <p:cNvPr id="150" name="Oval 149">
            <a:extLst>
              <a:ext uri="{FF2B5EF4-FFF2-40B4-BE49-F238E27FC236}">
                <a16:creationId xmlns:a16="http://schemas.microsoft.com/office/drawing/2014/main" id="{1A250376-CF81-B52C-8825-5F7A6E681326}"/>
              </a:ext>
            </a:extLst>
          </p:cNvPr>
          <p:cNvSpPr/>
          <p:nvPr/>
        </p:nvSpPr>
        <p:spPr>
          <a:xfrm>
            <a:off x="11112809" y="2660925"/>
            <a:ext cx="63111" cy="63111"/>
          </a:xfrm>
          <a:prstGeom prst="ellipse">
            <a:avLst/>
          </a:prstGeom>
          <a:solidFill>
            <a:srgbClr val="7C53A0"/>
          </a:solidFill>
          <a:ln w="63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838ED04C-BBDB-51EC-AA52-5939A70F9DBC}"/>
              </a:ext>
            </a:extLst>
          </p:cNvPr>
          <p:cNvGrpSpPr/>
          <p:nvPr/>
        </p:nvGrpSpPr>
        <p:grpSpPr>
          <a:xfrm>
            <a:off x="7218497" y="1480548"/>
            <a:ext cx="652035" cy="799791"/>
            <a:chOff x="186735" y="2330693"/>
            <a:chExt cx="1303528" cy="1780197"/>
          </a:xfrm>
          <a:effectLst/>
        </p:grpSpPr>
        <p:sp>
          <p:nvSpPr>
            <p:cNvPr id="152" name="Round Same Side Corner Rectangle 151">
              <a:extLst>
                <a:ext uri="{FF2B5EF4-FFF2-40B4-BE49-F238E27FC236}">
                  <a16:creationId xmlns:a16="http://schemas.microsoft.com/office/drawing/2014/main" id="{A7BC4AB6-14DC-4A72-F883-3580B575C3FC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Space Launch System</a:t>
              </a:r>
            </a:p>
          </p:txBody>
        </p:sp>
        <p:sp>
          <p:nvSpPr>
            <p:cNvPr id="153" name="Round Same Side Corner Rectangle 152">
              <a:extLst>
                <a:ext uri="{FF2B5EF4-FFF2-40B4-BE49-F238E27FC236}">
                  <a16:creationId xmlns:a16="http://schemas.microsoft.com/office/drawing/2014/main" id="{6CB18203-82BF-0077-DE4D-028442D46F0E}"/>
                </a:ext>
              </a:extLst>
            </p:cNvPr>
            <p:cNvSpPr/>
            <p:nvPr/>
          </p:nvSpPr>
          <p:spPr>
            <a:xfrm rot="10800000" flipV="1">
              <a:off x="186735" y="2747109"/>
              <a:ext cx="1303399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 dpi="0" rotWithShape="1">
              <a:blip r:embed="rId17"/>
              <a:srcRect/>
              <a:stretch>
                <a:fillRect t="-3227" b="-3227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0FEF0F0E-CDB7-DF85-ED40-312A02924F20}"/>
              </a:ext>
            </a:extLst>
          </p:cNvPr>
          <p:cNvGrpSpPr/>
          <p:nvPr/>
        </p:nvGrpSpPr>
        <p:grpSpPr>
          <a:xfrm>
            <a:off x="7899313" y="1480548"/>
            <a:ext cx="652035" cy="799791"/>
            <a:chOff x="186735" y="2330693"/>
            <a:chExt cx="1303528" cy="1780197"/>
          </a:xfrm>
          <a:effectLst/>
        </p:grpSpPr>
        <p:sp>
          <p:nvSpPr>
            <p:cNvPr id="155" name="Round Same Side Corner Rectangle 154">
              <a:extLst>
                <a:ext uri="{FF2B5EF4-FFF2-40B4-BE49-F238E27FC236}">
                  <a16:creationId xmlns:a16="http://schemas.microsoft.com/office/drawing/2014/main" id="{C75EB30C-7D52-7956-FBA0-1D8A7E95D750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Exploration Ground Systems</a:t>
              </a:r>
            </a:p>
          </p:txBody>
        </p:sp>
        <p:sp>
          <p:nvSpPr>
            <p:cNvPr id="156" name="Round Same Side Corner Rectangle 155">
              <a:extLst>
                <a:ext uri="{FF2B5EF4-FFF2-40B4-BE49-F238E27FC236}">
                  <a16:creationId xmlns:a16="http://schemas.microsoft.com/office/drawing/2014/main" id="{B21EF031-5B26-D2CC-B20B-B7CEFF48C79E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8"/>
              <a:srcRect/>
              <a:stretch>
                <a:fillRect l="-14107" r="-26861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57" name="Group 156">
            <a:extLst>
              <a:ext uri="{FF2B5EF4-FFF2-40B4-BE49-F238E27FC236}">
                <a16:creationId xmlns:a16="http://schemas.microsoft.com/office/drawing/2014/main" id="{2628A2EF-6D9B-6B22-613A-1D696AA0ECEA}"/>
              </a:ext>
            </a:extLst>
          </p:cNvPr>
          <p:cNvGrpSpPr/>
          <p:nvPr/>
        </p:nvGrpSpPr>
        <p:grpSpPr>
          <a:xfrm>
            <a:off x="8580129" y="1480548"/>
            <a:ext cx="652035" cy="799791"/>
            <a:chOff x="186735" y="2330693"/>
            <a:chExt cx="1303528" cy="1780198"/>
          </a:xfrm>
          <a:effectLst/>
        </p:grpSpPr>
        <p:sp>
          <p:nvSpPr>
            <p:cNvPr id="158" name="Round Same Side Corner Rectangle 157">
              <a:extLst>
                <a:ext uri="{FF2B5EF4-FFF2-40B4-BE49-F238E27FC236}">
                  <a16:creationId xmlns:a16="http://schemas.microsoft.com/office/drawing/2014/main" id="{A8C23BAD-6909-C65E-3ED0-A20C25DD8956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Orion </a:t>
              </a:r>
              <a:b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Spacecraft</a:t>
              </a:r>
            </a:p>
          </p:txBody>
        </p:sp>
        <p:sp>
          <p:nvSpPr>
            <p:cNvPr id="159" name="Round Same Side Corner Rectangle 158">
              <a:extLst>
                <a:ext uri="{FF2B5EF4-FFF2-40B4-BE49-F238E27FC236}">
                  <a16:creationId xmlns:a16="http://schemas.microsoft.com/office/drawing/2014/main" id="{9BFDE504-7907-23FB-F638-A37F72FE291A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7" cy="1363782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19"/>
              <a:srcRect/>
              <a:stretch>
                <a:fillRect l="-33536" r="-33536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60" name="Group 159">
            <a:extLst>
              <a:ext uri="{FF2B5EF4-FFF2-40B4-BE49-F238E27FC236}">
                <a16:creationId xmlns:a16="http://schemas.microsoft.com/office/drawing/2014/main" id="{C7617571-B592-9E4B-A001-7C41D05A0C76}"/>
              </a:ext>
            </a:extLst>
          </p:cNvPr>
          <p:cNvGrpSpPr/>
          <p:nvPr/>
        </p:nvGrpSpPr>
        <p:grpSpPr>
          <a:xfrm>
            <a:off x="8876345" y="3680170"/>
            <a:ext cx="652035" cy="799791"/>
            <a:chOff x="186735" y="2330693"/>
            <a:chExt cx="1303528" cy="1780197"/>
          </a:xfrm>
          <a:effectLst/>
        </p:grpSpPr>
        <p:sp>
          <p:nvSpPr>
            <p:cNvPr id="161" name="Round Same Side Corner Rectangle 160">
              <a:extLst>
                <a:ext uri="{FF2B5EF4-FFF2-40B4-BE49-F238E27FC236}">
                  <a16:creationId xmlns:a16="http://schemas.microsoft.com/office/drawing/2014/main" id="{23872548-CF64-7190-B690-21181AAA9686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Gateway Logistics Element</a:t>
              </a:r>
            </a:p>
          </p:txBody>
        </p:sp>
        <p:sp>
          <p:nvSpPr>
            <p:cNvPr id="162" name="Round Same Side Corner Rectangle 161">
              <a:extLst>
                <a:ext uri="{FF2B5EF4-FFF2-40B4-BE49-F238E27FC236}">
                  <a16:creationId xmlns:a16="http://schemas.microsoft.com/office/drawing/2014/main" id="{719EDAE7-2CA0-E343-FF2C-743D8A0D1437}"/>
                </a:ext>
              </a:extLst>
            </p:cNvPr>
            <p:cNvSpPr/>
            <p:nvPr/>
          </p:nvSpPr>
          <p:spPr>
            <a:xfrm rot="10800000" flipH="1" flipV="1">
              <a:off x="186735" y="2747110"/>
              <a:ext cx="1303398" cy="1363780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20"/>
              <a:srcRect/>
              <a:stretch>
                <a:fillRect l="-77152" t="1" r="-23640" b="-20183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BF7466D1-EE66-1018-70B6-8C46360B1F88}"/>
              </a:ext>
            </a:extLst>
          </p:cNvPr>
          <p:cNvGrpSpPr/>
          <p:nvPr/>
        </p:nvGrpSpPr>
        <p:grpSpPr>
          <a:xfrm>
            <a:off x="9260945" y="1480548"/>
            <a:ext cx="652100" cy="798647"/>
            <a:chOff x="186606" y="2330693"/>
            <a:chExt cx="1303657" cy="1777652"/>
          </a:xfrm>
          <a:effectLst/>
        </p:grpSpPr>
        <p:sp>
          <p:nvSpPr>
            <p:cNvPr id="164" name="Round Same Side Corner Rectangle 163">
              <a:extLst>
                <a:ext uri="{FF2B5EF4-FFF2-40B4-BE49-F238E27FC236}">
                  <a16:creationId xmlns:a16="http://schemas.microsoft.com/office/drawing/2014/main" id="{73348C93-CACB-C43A-A695-C2C5F1281611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Commercial Lunar Payload Services</a:t>
              </a:r>
            </a:p>
          </p:txBody>
        </p:sp>
        <p:sp>
          <p:nvSpPr>
            <p:cNvPr id="165" name="Round Same Side Corner Rectangle 164">
              <a:extLst>
                <a:ext uri="{FF2B5EF4-FFF2-40B4-BE49-F238E27FC236}">
                  <a16:creationId xmlns:a16="http://schemas.microsoft.com/office/drawing/2014/main" id="{13E142A0-CEA8-6751-F20B-25052BDDF75E}"/>
                </a:ext>
              </a:extLst>
            </p:cNvPr>
            <p:cNvSpPr/>
            <p:nvPr/>
          </p:nvSpPr>
          <p:spPr>
            <a:xfrm rot="10800000" flipV="1">
              <a:off x="186606" y="2744564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 dpi="0" rotWithShape="1">
              <a:blip r:embed="rId21"/>
              <a:srcRect/>
              <a:stretch>
                <a:fillRect l="-73869" t="-4336" r="-5279" b="-2892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FB9A344E-F0FB-8EAA-854A-80DAF6657CAC}"/>
              </a:ext>
            </a:extLst>
          </p:cNvPr>
          <p:cNvGrpSpPr/>
          <p:nvPr/>
        </p:nvGrpSpPr>
        <p:grpSpPr>
          <a:xfrm>
            <a:off x="9941826" y="1480548"/>
            <a:ext cx="652035" cy="799788"/>
            <a:chOff x="186735" y="2330693"/>
            <a:chExt cx="1303528" cy="1780192"/>
          </a:xfrm>
          <a:effectLst/>
        </p:grpSpPr>
        <p:sp>
          <p:nvSpPr>
            <p:cNvPr id="167" name="Round Same Side Corner Rectangle 166">
              <a:extLst>
                <a:ext uri="{FF2B5EF4-FFF2-40B4-BE49-F238E27FC236}">
                  <a16:creationId xmlns:a16="http://schemas.microsoft.com/office/drawing/2014/main" id="{2BB27D8A-9E57-CA14-D181-1DE61602C864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1488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Exploration EVA Systems</a:t>
              </a:r>
            </a:p>
          </p:txBody>
        </p:sp>
        <p:sp>
          <p:nvSpPr>
            <p:cNvPr id="168" name="Round Same Side Corner Rectangle 167">
              <a:extLst>
                <a:ext uri="{FF2B5EF4-FFF2-40B4-BE49-F238E27FC236}">
                  <a16:creationId xmlns:a16="http://schemas.microsoft.com/office/drawing/2014/main" id="{81A23E77-5D79-64D2-7140-C41AB2FFFA55}"/>
                </a:ext>
              </a:extLst>
            </p:cNvPr>
            <p:cNvSpPr>
              <a:spLocks/>
            </p:cNvSpPr>
            <p:nvPr/>
          </p:nvSpPr>
          <p:spPr>
            <a:xfrm rot="10800000" flipV="1">
              <a:off x="186735" y="2747106"/>
              <a:ext cx="1303399" cy="1363779"/>
            </a:xfrm>
            <a:prstGeom prst="round2SameRect">
              <a:avLst>
                <a:gd name="adj1" fmla="val 0"/>
                <a:gd name="adj2" fmla="val 7694"/>
              </a:avLst>
            </a:prstGeom>
            <a:blipFill dpi="0" rotWithShape="1">
              <a:blip r:embed="rId22"/>
              <a:srcRect/>
              <a:stretch>
                <a:fillRect l="-9288" t="-187" r="-57784" b="187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69" name="Group 168">
            <a:extLst>
              <a:ext uri="{FF2B5EF4-FFF2-40B4-BE49-F238E27FC236}">
                <a16:creationId xmlns:a16="http://schemas.microsoft.com/office/drawing/2014/main" id="{D3053283-044D-96D0-6D5F-2E60345169C5}"/>
              </a:ext>
            </a:extLst>
          </p:cNvPr>
          <p:cNvGrpSpPr/>
          <p:nvPr/>
        </p:nvGrpSpPr>
        <p:grpSpPr>
          <a:xfrm>
            <a:off x="8876345" y="2499883"/>
            <a:ext cx="659035" cy="808374"/>
            <a:chOff x="186735" y="2330693"/>
            <a:chExt cx="1303528" cy="1780192"/>
          </a:xfrm>
          <a:effectLst/>
        </p:grpSpPr>
        <p:sp>
          <p:nvSpPr>
            <p:cNvPr id="170" name="Round Same Side Corner Rectangle 169">
              <a:extLst>
                <a:ext uri="{FF2B5EF4-FFF2-40B4-BE49-F238E27FC236}">
                  <a16:creationId xmlns:a16="http://schemas.microsoft.com/office/drawing/2014/main" id="{FD70CD14-2D27-B82A-A962-D2C1C51FCA1B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1488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LCRNS</a:t>
              </a:r>
            </a:p>
          </p:txBody>
        </p:sp>
        <p:sp>
          <p:nvSpPr>
            <p:cNvPr id="171" name="Round Same Side Corner Rectangle 170">
              <a:extLst>
                <a:ext uri="{FF2B5EF4-FFF2-40B4-BE49-F238E27FC236}">
                  <a16:creationId xmlns:a16="http://schemas.microsoft.com/office/drawing/2014/main" id="{F8364620-16F3-475F-8931-D1FE8F83D3BC}"/>
                </a:ext>
              </a:extLst>
            </p:cNvPr>
            <p:cNvSpPr>
              <a:spLocks/>
            </p:cNvSpPr>
            <p:nvPr/>
          </p:nvSpPr>
          <p:spPr>
            <a:xfrm rot="10800000" flipV="1">
              <a:off x="186735" y="2747106"/>
              <a:ext cx="1303399" cy="1363779"/>
            </a:xfrm>
            <a:prstGeom prst="round2SameRect">
              <a:avLst>
                <a:gd name="adj1" fmla="val 0"/>
                <a:gd name="adj2" fmla="val 7694"/>
              </a:avLst>
            </a:prstGeom>
            <a:blipFill dpi="0" rotWithShape="1">
              <a:blip r:embed="rId23"/>
              <a:srcRect/>
              <a:stretch>
                <a:fillRect l="-31106" r="-35964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72" name="Rounded Rectangle 171">
            <a:extLst>
              <a:ext uri="{FF2B5EF4-FFF2-40B4-BE49-F238E27FC236}">
                <a16:creationId xmlns:a16="http://schemas.microsoft.com/office/drawing/2014/main" id="{2D518E05-EFDD-FE1A-FF3D-C5FF3D4DD462}"/>
              </a:ext>
            </a:extLst>
          </p:cNvPr>
          <p:cNvSpPr/>
          <p:nvPr/>
        </p:nvSpPr>
        <p:spPr>
          <a:xfrm>
            <a:off x="7120004" y="3570025"/>
            <a:ext cx="1640178" cy="1077651"/>
          </a:xfrm>
          <a:prstGeom prst="roundRect">
            <a:avLst>
              <a:gd name="adj" fmla="val 5757"/>
            </a:avLst>
          </a:prstGeom>
          <a:solidFill>
            <a:srgbClr val="FFF2E7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Human Landing System</a:t>
            </a:r>
          </a:p>
        </p:txBody>
      </p:sp>
      <p:grpSp>
        <p:nvGrpSpPr>
          <p:cNvPr id="173" name="Group 172">
            <a:extLst>
              <a:ext uri="{FF2B5EF4-FFF2-40B4-BE49-F238E27FC236}">
                <a16:creationId xmlns:a16="http://schemas.microsoft.com/office/drawing/2014/main" id="{28FB5AC9-6083-6813-2172-D499EB4FD8AD}"/>
              </a:ext>
            </a:extLst>
          </p:cNvPr>
          <p:cNvGrpSpPr/>
          <p:nvPr/>
        </p:nvGrpSpPr>
        <p:grpSpPr>
          <a:xfrm>
            <a:off x="8030135" y="3681438"/>
            <a:ext cx="633634" cy="777220"/>
            <a:chOff x="186735" y="2330693"/>
            <a:chExt cx="1303528" cy="1780197"/>
          </a:xfrm>
          <a:effectLst/>
        </p:grpSpPr>
        <p:sp>
          <p:nvSpPr>
            <p:cNvPr id="174" name="Round Same Side Corner Rectangle 173">
              <a:extLst>
                <a:ext uri="{FF2B5EF4-FFF2-40B4-BE49-F238E27FC236}">
                  <a16:creationId xmlns:a16="http://schemas.microsoft.com/office/drawing/2014/main" id="{CF824B1C-5008-A934-166F-8A260BAD3FB6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Blue Origin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Blue Moon</a:t>
              </a:r>
            </a:p>
          </p:txBody>
        </p:sp>
        <p:sp>
          <p:nvSpPr>
            <p:cNvPr id="175" name="Round Same Side Corner Rectangle 174">
              <a:extLst>
                <a:ext uri="{FF2B5EF4-FFF2-40B4-BE49-F238E27FC236}">
                  <a16:creationId xmlns:a16="http://schemas.microsoft.com/office/drawing/2014/main" id="{4E6B14E3-3E9A-4980-F3D7-5B0BD8F7EF9B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 dpi="0" rotWithShape="1">
              <a:blip r:embed="rId24"/>
              <a:srcRect/>
              <a:stretch>
                <a:fillRect l="-44956" t="-9424" r="-19150" b="-6887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1DC9353E-4477-C2A3-82A5-394886AB73B4}"/>
              </a:ext>
            </a:extLst>
          </p:cNvPr>
          <p:cNvGrpSpPr/>
          <p:nvPr/>
        </p:nvGrpSpPr>
        <p:grpSpPr>
          <a:xfrm>
            <a:off x="7215031" y="3681438"/>
            <a:ext cx="633634" cy="777220"/>
            <a:chOff x="186735" y="2330693"/>
            <a:chExt cx="1303528" cy="1780197"/>
          </a:xfrm>
          <a:effectLst/>
        </p:grpSpPr>
        <p:sp>
          <p:nvSpPr>
            <p:cNvPr id="177" name="Round Same Side Corner Rectangle 176">
              <a:extLst>
                <a:ext uri="{FF2B5EF4-FFF2-40B4-BE49-F238E27FC236}">
                  <a16:creationId xmlns:a16="http://schemas.microsoft.com/office/drawing/2014/main" id="{61E7EE32-3A58-4DDB-534B-F4E5CB63D5CC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SpaceX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Starship</a:t>
              </a:r>
            </a:p>
          </p:txBody>
        </p:sp>
        <p:sp>
          <p:nvSpPr>
            <p:cNvPr id="178" name="Round Same Side Corner Rectangle 177">
              <a:extLst>
                <a:ext uri="{FF2B5EF4-FFF2-40B4-BE49-F238E27FC236}">
                  <a16:creationId xmlns:a16="http://schemas.microsoft.com/office/drawing/2014/main" id="{B47725DD-2155-EC1C-7692-87A360A04B55}"/>
                </a:ext>
              </a:extLst>
            </p:cNvPr>
            <p:cNvSpPr/>
            <p:nvPr/>
          </p:nvSpPr>
          <p:spPr>
            <a:xfrm rot="10800000" flipH="1" flipV="1">
              <a:off x="186735" y="2747109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>
              <a:blip r:embed="rId25"/>
              <a:srcRect/>
              <a:stretch>
                <a:fillRect l="-55979" r="-11093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79" name="Rounded Rectangle 178">
            <a:extLst>
              <a:ext uri="{FF2B5EF4-FFF2-40B4-BE49-F238E27FC236}">
                <a16:creationId xmlns:a16="http://schemas.microsoft.com/office/drawing/2014/main" id="{175AA5C2-5698-7E5C-201F-D65010448ED7}"/>
              </a:ext>
            </a:extLst>
          </p:cNvPr>
          <p:cNvSpPr/>
          <p:nvPr/>
        </p:nvSpPr>
        <p:spPr>
          <a:xfrm>
            <a:off x="7120004" y="2403173"/>
            <a:ext cx="1640178" cy="1077651"/>
          </a:xfrm>
          <a:prstGeom prst="roundRect">
            <a:avLst>
              <a:gd name="adj" fmla="val 5757"/>
            </a:avLst>
          </a:prstGeom>
          <a:solidFill>
            <a:srgbClr val="FFF2E7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NSN/DSN</a:t>
            </a:r>
          </a:p>
        </p:txBody>
      </p:sp>
      <p:grpSp>
        <p:nvGrpSpPr>
          <p:cNvPr id="180" name="Group 179">
            <a:extLst>
              <a:ext uri="{FF2B5EF4-FFF2-40B4-BE49-F238E27FC236}">
                <a16:creationId xmlns:a16="http://schemas.microsoft.com/office/drawing/2014/main" id="{45A907A5-8D19-AE9F-8150-EA9E98DA4C5C}"/>
              </a:ext>
            </a:extLst>
          </p:cNvPr>
          <p:cNvGrpSpPr/>
          <p:nvPr/>
        </p:nvGrpSpPr>
        <p:grpSpPr>
          <a:xfrm>
            <a:off x="7215031" y="2499884"/>
            <a:ext cx="659100" cy="807220"/>
            <a:chOff x="186606" y="2330693"/>
            <a:chExt cx="1303657" cy="1777652"/>
          </a:xfrm>
          <a:effectLst/>
        </p:grpSpPr>
        <p:sp>
          <p:nvSpPr>
            <p:cNvPr id="181" name="Round Same Side Corner Rectangle 180">
              <a:extLst>
                <a:ext uri="{FF2B5EF4-FFF2-40B4-BE49-F238E27FC236}">
                  <a16:creationId xmlns:a16="http://schemas.microsoft.com/office/drawing/2014/main" id="{3FECEF9D-96F2-0B31-04B2-960C7E807C4D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Near Space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Network</a:t>
              </a:r>
            </a:p>
          </p:txBody>
        </p:sp>
        <p:sp>
          <p:nvSpPr>
            <p:cNvPr id="182" name="Round Same Side Corner Rectangle 181">
              <a:extLst>
                <a:ext uri="{FF2B5EF4-FFF2-40B4-BE49-F238E27FC236}">
                  <a16:creationId xmlns:a16="http://schemas.microsoft.com/office/drawing/2014/main" id="{1E8628C4-A659-C8FA-1975-DF9D2E82233C}"/>
                </a:ext>
              </a:extLst>
            </p:cNvPr>
            <p:cNvSpPr/>
            <p:nvPr/>
          </p:nvSpPr>
          <p:spPr>
            <a:xfrm rot="10800000" flipV="1">
              <a:off x="186606" y="2744564"/>
              <a:ext cx="1303398" cy="1363781"/>
            </a:xfrm>
            <a:prstGeom prst="round2SameRect">
              <a:avLst>
                <a:gd name="adj1" fmla="val 0"/>
                <a:gd name="adj2" fmla="val 7694"/>
              </a:avLst>
            </a:prstGeom>
            <a:blipFill dpi="0" rotWithShape="1">
              <a:blip r:embed="rId26"/>
              <a:srcRect/>
              <a:stretch>
                <a:fillRect l="-3093" t="-16952" r="-61811" b="1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83" name="Group 182">
            <a:extLst>
              <a:ext uri="{FF2B5EF4-FFF2-40B4-BE49-F238E27FC236}">
                <a16:creationId xmlns:a16="http://schemas.microsoft.com/office/drawing/2014/main" id="{FA484593-C6E0-8D46-AD3E-EE97CC527AB8}"/>
              </a:ext>
            </a:extLst>
          </p:cNvPr>
          <p:cNvGrpSpPr/>
          <p:nvPr/>
        </p:nvGrpSpPr>
        <p:grpSpPr>
          <a:xfrm>
            <a:off x="8004734" y="2499883"/>
            <a:ext cx="659035" cy="808374"/>
            <a:chOff x="186735" y="2330693"/>
            <a:chExt cx="1303528" cy="1780192"/>
          </a:xfrm>
          <a:effectLst/>
        </p:grpSpPr>
        <p:sp>
          <p:nvSpPr>
            <p:cNvPr id="184" name="Round Same Side Corner Rectangle 183">
              <a:extLst>
                <a:ext uri="{FF2B5EF4-FFF2-40B4-BE49-F238E27FC236}">
                  <a16:creationId xmlns:a16="http://schemas.microsoft.com/office/drawing/2014/main" id="{0C843FE2-3BCF-C90D-4178-CFAF3463DD6E}"/>
                </a:ext>
              </a:extLst>
            </p:cNvPr>
            <p:cNvSpPr/>
            <p:nvPr/>
          </p:nvSpPr>
          <p:spPr>
            <a:xfrm>
              <a:off x="186864" y="2330693"/>
              <a:ext cx="1303399" cy="416416"/>
            </a:xfrm>
            <a:prstGeom prst="round2SameRect">
              <a:avLst/>
            </a:prstGeom>
            <a:solidFill>
              <a:srgbClr val="E9B77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1488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Deep Space Network</a:t>
              </a:r>
            </a:p>
          </p:txBody>
        </p:sp>
        <p:sp>
          <p:nvSpPr>
            <p:cNvPr id="185" name="Round Same Side Corner Rectangle 184">
              <a:extLst>
                <a:ext uri="{FF2B5EF4-FFF2-40B4-BE49-F238E27FC236}">
                  <a16:creationId xmlns:a16="http://schemas.microsoft.com/office/drawing/2014/main" id="{70BA9829-941F-5249-159D-B6A119F32A9B}"/>
                </a:ext>
              </a:extLst>
            </p:cNvPr>
            <p:cNvSpPr>
              <a:spLocks/>
            </p:cNvSpPr>
            <p:nvPr/>
          </p:nvSpPr>
          <p:spPr>
            <a:xfrm rot="10800000" flipV="1">
              <a:off x="186735" y="2747106"/>
              <a:ext cx="1303399" cy="1363779"/>
            </a:xfrm>
            <a:prstGeom prst="round2SameRect">
              <a:avLst>
                <a:gd name="adj1" fmla="val 0"/>
                <a:gd name="adj2" fmla="val 7694"/>
              </a:avLst>
            </a:prstGeom>
            <a:blipFill dpi="0" rotWithShape="1">
              <a:blip r:embed="rId27"/>
              <a:srcRect/>
              <a:stretch>
                <a:fillRect t="-3920" b="-3920"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86" name="Oval 185">
            <a:extLst>
              <a:ext uri="{FF2B5EF4-FFF2-40B4-BE49-F238E27FC236}">
                <a16:creationId xmlns:a16="http://schemas.microsoft.com/office/drawing/2014/main" id="{FFFCFF6D-BFD4-9ADE-5752-86B121E9144F}"/>
              </a:ext>
            </a:extLst>
          </p:cNvPr>
          <p:cNvSpPr/>
          <p:nvPr/>
        </p:nvSpPr>
        <p:spPr>
          <a:xfrm>
            <a:off x="11865236" y="1641015"/>
            <a:ext cx="66391" cy="66391"/>
          </a:xfrm>
          <a:prstGeom prst="ellipse">
            <a:avLst/>
          </a:prstGeom>
          <a:solidFill>
            <a:srgbClr val="7CAA53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61989-3AAB-6448-A7A1-4E12FA64E6A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6C04DAB-DA87-49BF-9AFC-103CBB2205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7017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8CBF626-6A6C-D70F-0D54-135DEB1BF53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sz="3200"/>
              <a:t>Logistics and Mobility Studies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DD8C01-C70D-F743-71B7-108834703BBA}"/>
              </a:ext>
            </a:extLst>
          </p:cNvPr>
          <p:cNvSpPr/>
          <p:nvPr/>
        </p:nvSpPr>
        <p:spPr>
          <a:xfrm>
            <a:off x="1" y="4614445"/>
            <a:ext cx="12197240" cy="2243555"/>
          </a:xfrm>
          <a:prstGeom prst="rect">
            <a:avLst/>
          </a:prstGeom>
          <a:solidFill>
            <a:srgbClr val="4758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F2BA82-A6DF-6A52-DB0A-3F25019213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4843745"/>
            <a:ext cx="1775011" cy="17750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F68439-1C0D-3224-BC01-5E0955E49C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0597" y="4843746"/>
            <a:ext cx="1371600" cy="1775012"/>
          </a:xfrm>
          <a:prstGeom prst="rect">
            <a:avLst/>
          </a:prstGeom>
          <a:solidFill>
            <a:schemeClr val="bg1"/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5ADC28-B9A3-E839-679E-C05F2B3214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4051" y="4843746"/>
            <a:ext cx="1371600" cy="1775012"/>
          </a:xfrm>
          <a:prstGeom prst="rect">
            <a:avLst/>
          </a:prstGeom>
          <a:solidFill>
            <a:schemeClr val="bg1"/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E8E8D7-3F63-A656-FE42-E4FF03033C90}"/>
              </a:ext>
            </a:extLst>
          </p:cNvPr>
          <p:cNvSpPr txBox="1"/>
          <p:nvPr/>
        </p:nvSpPr>
        <p:spPr>
          <a:xfrm>
            <a:off x="7449183" y="4996070"/>
            <a:ext cx="411886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Associated White Papers: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Lunar Logistics Drivers and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Lunar Mobility Drivers and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Lunar Surface Cargo</a:t>
            </a:r>
          </a:p>
          <a:p>
            <a:r>
              <a:rPr lang="en-US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www.nasa.gov/architecture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284F365-38ED-E428-94E3-7134BBA866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7143" y="4845264"/>
            <a:ext cx="1371600" cy="1775012"/>
          </a:xfrm>
          <a:prstGeom prst="rect">
            <a:avLst/>
          </a:prstGeom>
          <a:solidFill>
            <a:schemeClr val="bg1"/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2" name="10-Point Star 11">
            <a:extLst>
              <a:ext uri="{FF2B5EF4-FFF2-40B4-BE49-F238E27FC236}">
                <a16:creationId xmlns:a16="http://schemas.microsoft.com/office/drawing/2014/main" id="{7DD204EC-FB9F-7103-6BDA-EAB0D250F34C}"/>
              </a:ext>
            </a:extLst>
          </p:cNvPr>
          <p:cNvSpPr/>
          <p:nvPr/>
        </p:nvSpPr>
        <p:spPr>
          <a:xfrm>
            <a:off x="228600" y="1442883"/>
            <a:ext cx="2999509" cy="2999509"/>
          </a:xfrm>
          <a:prstGeom prst="star10">
            <a:avLst/>
          </a:prstGeom>
          <a:solidFill>
            <a:srgbClr val="4758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Request for Proposals</a:t>
            </a:r>
          </a:p>
        </p:txBody>
      </p:sp>
      <p:pic>
        <p:nvPicPr>
          <p:cNvPr id="13" name="Graphic 12" descr="Questions with solid fill">
            <a:extLst>
              <a:ext uri="{FF2B5EF4-FFF2-40B4-BE49-F238E27FC236}">
                <a16:creationId xmlns:a16="http://schemas.microsoft.com/office/drawing/2014/main" id="{D1D753A2-008A-2447-2462-B91D6601B0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71154" y="1907445"/>
            <a:ext cx="914400" cy="914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2B072EA-A1F8-2A89-894C-24F5EF53022C}"/>
              </a:ext>
            </a:extLst>
          </p:cNvPr>
          <p:cNvSpPr txBox="1"/>
          <p:nvPr/>
        </p:nvSpPr>
        <p:spPr>
          <a:xfrm>
            <a:off x="3799952" y="1850030"/>
            <a:ext cx="8045684" cy="2185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NASA has solicited industry proposals that could help meet the challenges of landing and moving cargo around the lunar surface during future Artemis missions. </a:t>
            </a:r>
          </a:p>
          <a:p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i="1" err="1">
                <a:latin typeface="Arial" panose="020B0604020202020204" pitchFamily="34" charset="0"/>
                <a:cs typeface="Arial" panose="020B0604020202020204" pitchFamily="34" charset="0"/>
              </a:rPr>
              <a:t>www.nasa.gov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/general/nasa-seeks-innovative-artemis-lunar-logistics-mobility-solutions/</a:t>
            </a:r>
            <a:endParaRPr lang="en-US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DC3251A-796C-65B5-320F-2C8572535A76}"/>
              </a:ext>
            </a:extLst>
          </p:cNvPr>
          <p:cNvCxnSpPr/>
          <p:nvPr/>
        </p:nvCxnSpPr>
        <p:spPr>
          <a:xfrm>
            <a:off x="3818743" y="3627226"/>
            <a:ext cx="7669981" cy="0"/>
          </a:xfrm>
          <a:prstGeom prst="line">
            <a:avLst/>
          </a:prstGeom>
          <a:ln w="22225" cap="rnd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82336FA4-ABAE-CF93-C69A-A2C636A074F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407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6D26EB7-815C-E76A-5D17-7F334456FE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sz="3200"/>
              <a:t>Architecture Products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46065B-B660-A7EC-C88D-0C15F43278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83C4F8-08F7-B882-25A0-069AF6757405}"/>
              </a:ext>
            </a:extLst>
          </p:cNvPr>
          <p:cNvSpPr/>
          <p:nvPr/>
        </p:nvSpPr>
        <p:spPr>
          <a:xfrm>
            <a:off x="0" y="5860064"/>
            <a:ext cx="12192000" cy="997935"/>
          </a:xfrm>
          <a:prstGeom prst="rect">
            <a:avLst/>
          </a:prstGeom>
          <a:solidFill>
            <a:srgbClr val="A03C3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27FC018-7EBF-9EE3-7F6B-AF01EB2BD003}"/>
              </a:ext>
            </a:extLst>
          </p:cNvPr>
          <p:cNvSpPr/>
          <p:nvPr/>
        </p:nvSpPr>
        <p:spPr>
          <a:xfrm>
            <a:off x="103640" y="5952149"/>
            <a:ext cx="882679" cy="813764"/>
          </a:xfrm>
          <a:prstGeom prst="roundRect">
            <a:avLst>
              <a:gd name="adj" fmla="val 569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E2AEFC-C253-E147-04A3-BEA1602FADC5}"/>
              </a:ext>
            </a:extLst>
          </p:cNvPr>
          <p:cNvSpPr txBox="1"/>
          <p:nvPr/>
        </p:nvSpPr>
        <p:spPr>
          <a:xfrm>
            <a:off x="1036927" y="5937154"/>
            <a:ext cx="610125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Moon to Mars</a:t>
            </a:r>
          </a:p>
          <a:p>
            <a:r>
              <a:rPr lang="en-US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Architecture Website</a:t>
            </a:r>
          </a:p>
          <a:p>
            <a:r>
              <a:rPr lang="en-US" sz="12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https://www.nasa.gov/moontomarsarchitecture/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3D7664-4088-2661-236B-4CB9D66870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498045"/>
            <a:ext cx="3301014" cy="4271900"/>
          </a:xfrm>
          <a:prstGeom prst="rect">
            <a:avLst/>
          </a:prstGeom>
          <a:ln w="127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D0C9B2A-BDD2-B5D5-0E3E-739833CC8F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7442" y="1498045"/>
            <a:ext cx="3301013" cy="4271900"/>
          </a:xfrm>
          <a:prstGeom prst="rect">
            <a:avLst/>
          </a:prstGeom>
          <a:ln w="127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262129A-1710-B556-7D9D-40848D5782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3389" y="1498045"/>
            <a:ext cx="2829952" cy="366229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8DFB912-034C-9270-7F03-D86E71ADAF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8029" y="1803789"/>
            <a:ext cx="2829952" cy="366229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D32675A-CB2E-12DA-E876-2E6556A7A3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6283" y="2109532"/>
            <a:ext cx="2826338" cy="365761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17" descr="A qr code with circles and circles&#10;&#10;Description automatically generated">
            <a:extLst>
              <a:ext uri="{FF2B5EF4-FFF2-40B4-BE49-F238E27FC236}">
                <a16:creationId xmlns:a16="http://schemas.microsoft.com/office/drawing/2014/main" id="{27EA83F5-2BC8-E15D-9C86-D32BB381C5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2880" y="5986892"/>
            <a:ext cx="731520" cy="73152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970F380-4F9C-C8AD-11C0-47209244FACB}"/>
              </a:ext>
            </a:extLst>
          </p:cNvPr>
          <p:cNvSpPr txBox="1"/>
          <p:nvPr/>
        </p:nvSpPr>
        <p:spPr>
          <a:xfrm>
            <a:off x="10418607" y="5547228"/>
            <a:ext cx="1664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nasa.gov/architecture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F4B1D9-DCA4-3E3A-D387-08C96D1C2E8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752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A49D95A-69AF-9C9D-9F6B-D74C1D30E15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6979" y="433227"/>
            <a:ext cx="8181068" cy="481680"/>
          </a:xfrm>
        </p:spPr>
        <p:txBody>
          <a:bodyPr>
            <a:noAutofit/>
          </a:bodyPr>
          <a:lstStyle/>
          <a:p>
            <a:r>
              <a:rPr lang="en-US" sz="3200"/>
              <a:t>Architecture Workshops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425F8E8-D693-25DD-F956-996226FC759F}"/>
              </a:ext>
            </a:extLst>
          </p:cNvPr>
          <p:cNvSpPr/>
          <p:nvPr/>
        </p:nvSpPr>
        <p:spPr>
          <a:xfrm>
            <a:off x="0" y="5860064"/>
            <a:ext cx="12192000" cy="997935"/>
          </a:xfrm>
          <a:prstGeom prst="rect">
            <a:avLst/>
          </a:prstGeom>
          <a:solidFill>
            <a:srgbClr val="A03C3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3B11B8B7-2833-8479-B1D1-EB4753F3DB75}"/>
              </a:ext>
            </a:extLst>
          </p:cNvPr>
          <p:cNvSpPr/>
          <p:nvPr/>
        </p:nvSpPr>
        <p:spPr>
          <a:xfrm>
            <a:off x="103640" y="5952149"/>
            <a:ext cx="882679" cy="813764"/>
          </a:xfrm>
          <a:prstGeom prst="roundRect">
            <a:avLst>
              <a:gd name="adj" fmla="val 569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F26E5D-AED3-1FCF-10FB-57594B0D4806}"/>
              </a:ext>
            </a:extLst>
          </p:cNvPr>
          <p:cNvSpPr txBox="1"/>
          <p:nvPr/>
        </p:nvSpPr>
        <p:spPr>
          <a:xfrm>
            <a:off x="1036927" y="5937154"/>
            <a:ext cx="610125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Subscribe to 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rchitecture U</a:t>
            </a:r>
            <a:r>
              <a:rPr lang="en-US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pdates</a:t>
            </a:r>
          </a:p>
          <a:p>
            <a:r>
              <a:rPr lang="en-US" sz="12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https://socialforms.nasa.gov/Architecture-Updates</a:t>
            </a:r>
          </a:p>
        </p:txBody>
      </p:sp>
      <p:pic>
        <p:nvPicPr>
          <p:cNvPr id="17" name="Picture 16" descr="A qr code with black circles and circles&#10;&#10;Description automatically generated">
            <a:extLst>
              <a:ext uri="{FF2B5EF4-FFF2-40B4-BE49-F238E27FC236}">
                <a16:creationId xmlns:a16="http://schemas.microsoft.com/office/drawing/2014/main" id="{5A649015-977D-2E67-6EEC-6F32C2FDE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112" y="5993271"/>
            <a:ext cx="731520" cy="7315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39DCF25-4B99-5DDC-273B-E5EDD5143D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2614"/>
          <a:stretch/>
        </p:blipFill>
        <p:spPr>
          <a:xfrm>
            <a:off x="3965098" y="1717258"/>
            <a:ext cx="7820622" cy="3430976"/>
          </a:xfrm>
          <a:prstGeom prst="rect">
            <a:avLst/>
          </a:prstGeom>
        </p:spPr>
      </p:pic>
      <p:sp>
        <p:nvSpPr>
          <p:cNvPr id="19" name="10-Point Star 18">
            <a:extLst>
              <a:ext uri="{FF2B5EF4-FFF2-40B4-BE49-F238E27FC236}">
                <a16:creationId xmlns:a16="http://schemas.microsoft.com/office/drawing/2014/main" id="{A1491852-2270-51B9-900D-36D48E74C5B4}"/>
              </a:ext>
            </a:extLst>
          </p:cNvPr>
          <p:cNvSpPr/>
          <p:nvPr/>
        </p:nvSpPr>
        <p:spPr>
          <a:xfrm>
            <a:off x="228600" y="1803584"/>
            <a:ext cx="3258325" cy="3258325"/>
          </a:xfrm>
          <a:prstGeom prst="star10">
            <a:avLst/>
          </a:prstGeom>
          <a:solidFill>
            <a:srgbClr val="A03C3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b="1">
                <a:latin typeface="Arial" panose="020B0604020202020204" pitchFamily="34" charset="0"/>
                <a:cs typeface="Arial" panose="020B0604020202020204" pitchFamily="34" charset="0"/>
              </a:rPr>
              <a:t>Save the Date!</a:t>
            </a:r>
          </a:p>
        </p:txBody>
      </p:sp>
      <p:pic>
        <p:nvPicPr>
          <p:cNvPr id="20" name="Graphic 19" descr="Flip calendar with solid fill">
            <a:extLst>
              <a:ext uri="{FF2B5EF4-FFF2-40B4-BE49-F238E27FC236}">
                <a16:creationId xmlns:a16="http://schemas.microsoft.com/office/drawing/2014/main" id="{0C463B8B-09B5-A821-78C3-3DAA58B2CA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20452" y="2155635"/>
            <a:ext cx="1273365" cy="127336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2E4AD-C3FA-EA94-1644-FD14C214A6C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109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lola_sp_720p30">
            <a:hlinkClick r:id="" action="ppaction://media"/>
            <a:extLst>
              <a:ext uri="{FF2B5EF4-FFF2-40B4-BE49-F238E27FC236}">
                <a16:creationId xmlns:a16="http://schemas.microsoft.com/office/drawing/2014/main" id="{8FFDD3BC-1A19-19F2-EC2E-10B8EFF0E9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1898" y="3175"/>
            <a:ext cx="12233423" cy="6858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2D49C8F-3947-0687-1F78-A6D29592114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64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p_illum_2deg_2026_1080p30">
            <a:hlinkClick r:id="" action="ppaction://media"/>
            <a:extLst>
              <a:ext uri="{FF2B5EF4-FFF2-40B4-BE49-F238E27FC236}">
                <a16:creationId xmlns:a16="http://schemas.microsoft.com/office/drawing/2014/main" id="{44AD294D-F52C-8EB3-3F4E-E07A8A979F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48573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35E8B4-9BBA-07B3-4C1B-E8A773C4D2D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1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nature&#10;&#10;Description automatically generated">
            <a:extLst>
              <a:ext uri="{FF2B5EF4-FFF2-40B4-BE49-F238E27FC236}">
                <a16:creationId xmlns:a16="http://schemas.microsoft.com/office/drawing/2014/main" id="{910F7563-EBBA-980A-F98E-B26C205094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308" y="1031353"/>
            <a:ext cx="7533062" cy="5821002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84D9A44-08CD-BC01-3B89-D665B430C099}"/>
              </a:ext>
            </a:extLst>
          </p:cNvPr>
          <p:cNvSpPr txBox="1">
            <a:spLocks/>
          </p:cNvSpPr>
          <p:nvPr/>
        </p:nvSpPr>
        <p:spPr>
          <a:xfrm>
            <a:off x="297712" y="297892"/>
            <a:ext cx="9388548" cy="680303"/>
          </a:xfrm>
          <a:prstGeom prst="rect">
            <a:avLst/>
          </a:prstGeom>
          <a:solidFill>
            <a:schemeClr val="tx1">
              <a:alpha val="56000"/>
            </a:schemeClr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Artemis III Landing Regions (Oct. 2024)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619A19-1BF3-36A0-4FAD-D2578A1FDE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91275" y="234097"/>
            <a:ext cx="2098752" cy="1085561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604B111-FC91-052C-3CDC-925FCDC33793}"/>
              </a:ext>
            </a:extLst>
          </p:cNvPr>
          <p:cNvSpPr txBox="1"/>
          <p:nvPr/>
        </p:nvSpPr>
        <p:spPr>
          <a:xfrm>
            <a:off x="7768825" y="5823126"/>
            <a:ext cx="41398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are Artemis III specific demo crewed mission constraints. Future missions open back up the South Pole.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727C36-0EF2-31E2-8C72-9259C1C7038C}"/>
              </a:ext>
            </a:extLst>
          </p:cNvPr>
          <p:cNvSpPr txBox="1"/>
          <p:nvPr/>
        </p:nvSpPr>
        <p:spPr>
          <a:xfrm>
            <a:off x="8546912" y="1790085"/>
            <a:ext cx="2583712" cy="397031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Nobile Rim 1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Nobile Rim 2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Mons Mouton Plateau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Slater Plain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Peak near </a:t>
            </a:r>
            <a:r>
              <a:rPr lang="en-US" sz="1800" b="1" i="0" u="none" strike="noStrike" kern="120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Cabeus</a:t>
            </a: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Malapert Massif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Mons Mouton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Haworth</a:t>
            </a: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US" sz="1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US" sz="1800" b="1" i="0" u="none" strike="noStrike" kern="120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Gerlache</a:t>
            </a:r>
            <a:r>
              <a:rPr lang="en-US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Rim 2</a:t>
            </a:r>
            <a:endParaRPr lang="en-US" sz="20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6905E1-F489-D7DD-2B2E-6ACB59EB021D}"/>
              </a:ext>
            </a:extLst>
          </p:cNvPr>
          <p:cNvSpPr txBox="1"/>
          <p:nvPr/>
        </p:nvSpPr>
        <p:spPr>
          <a:xfrm>
            <a:off x="9091991" y="1319007"/>
            <a:ext cx="1777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Regions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DF6EFB3-2614-770B-1703-891311060F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4408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82AB65-C8EE-B796-A852-ECA2865266B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6C04DAB-DA87-49BF-9AFC-103CBB2205A3}" type="slidenum">
              <a:rPr lang="en-US" smtClean="0"/>
              <a:t>15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4FFE79-71B0-4368-4357-FB28BF7248C1}"/>
              </a:ext>
            </a:extLst>
          </p:cNvPr>
          <p:cNvSpPr txBox="1"/>
          <p:nvPr/>
        </p:nvSpPr>
        <p:spPr>
          <a:xfrm>
            <a:off x="688367" y="5275082"/>
            <a:ext cx="36074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Slides Courtesy of:</a:t>
            </a:r>
          </a:p>
          <a:p>
            <a:r>
              <a:rPr lang="en-US" dirty="0">
                <a:solidFill>
                  <a:schemeClr val="bg1"/>
                </a:solidFill>
              </a:rPr>
              <a:t>Dr. Jacob Bleacher – M2M ADD</a:t>
            </a:r>
          </a:p>
          <a:p>
            <a:r>
              <a:rPr lang="en-US" dirty="0">
                <a:solidFill>
                  <a:schemeClr val="bg1"/>
                </a:solidFill>
              </a:rPr>
              <a:t>Tamra George – Candidate Locations</a:t>
            </a:r>
          </a:p>
          <a:p>
            <a:r>
              <a:rPr lang="en-US" dirty="0">
                <a:solidFill>
                  <a:schemeClr val="bg1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84952981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BPS_2024_gold">
      <a:dk1>
        <a:srgbClr val="061F49"/>
      </a:dk1>
      <a:lt1>
        <a:srgbClr val="FFFFFF"/>
      </a:lt1>
      <a:dk2>
        <a:srgbClr val="061F49"/>
      </a:dk2>
      <a:lt2>
        <a:srgbClr val="E7E6E6"/>
      </a:lt2>
      <a:accent1>
        <a:srgbClr val="061F48"/>
      </a:accent1>
      <a:accent2>
        <a:srgbClr val="276644"/>
      </a:accent2>
      <a:accent3>
        <a:srgbClr val="D47800"/>
      </a:accent3>
      <a:accent4>
        <a:srgbClr val="D4BF88"/>
      </a:accent4>
      <a:accent5>
        <a:srgbClr val="8F6725"/>
      </a:accent5>
      <a:accent6>
        <a:srgbClr val="205391"/>
      </a:accent6>
      <a:hlink>
        <a:srgbClr val="205391"/>
      </a:hlink>
      <a:folHlink>
        <a:srgbClr val="0B3C91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ADAC8EA8-F5AC-3E4D-97EF-FC720D278161}" vid="{7B337977-3FA2-D340-940A-888AED6F880E}"/>
    </a:ext>
  </a:extLst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BPS_2024_gold">
      <a:dk1>
        <a:srgbClr val="061F49"/>
      </a:dk1>
      <a:lt1>
        <a:srgbClr val="FFFFFF"/>
      </a:lt1>
      <a:dk2>
        <a:srgbClr val="061F49"/>
      </a:dk2>
      <a:lt2>
        <a:srgbClr val="E7E6E6"/>
      </a:lt2>
      <a:accent1>
        <a:srgbClr val="061F48"/>
      </a:accent1>
      <a:accent2>
        <a:srgbClr val="276644"/>
      </a:accent2>
      <a:accent3>
        <a:srgbClr val="D47800"/>
      </a:accent3>
      <a:accent4>
        <a:srgbClr val="D4BF88"/>
      </a:accent4>
      <a:accent5>
        <a:srgbClr val="8F6725"/>
      </a:accent5>
      <a:accent6>
        <a:srgbClr val="205391"/>
      </a:accent6>
      <a:hlink>
        <a:srgbClr val="205391"/>
      </a:hlink>
      <a:folHlink>
        <a:srgbClr val="0B3C91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BPSS Fall 2024_Presentation Template" id="{1E8A9D7E-C0DD-B849-8D31-0640F0F73BFD}" vid="{BBDEEBBE-0C1C-C841-B874-803223B3B171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26f5b81-b065-4034-9a4c-8575c1d20481">
      <UserInfo>
        <DisplayName>Admin Dillaman, Gary (KSC-KIAC-3200)[ASRC Federal Data Solutions, LLC]</DisplayName>
        <AccountId>482</AccountId>
        <AccountType/>
      </UserInfo>
      <UserInfo>
        <DisplayName>Chiaramonte, Francis P. (HQ-CR000)</DisplayName>
        <AccountId>28</AccountId>
        <AccountType/>
      </UserInfo>
      <UserInfo>
        <DisplayName>Parker, William (HQ-DP000)[BOOZ ALLEN &amp; HAMILTON INC]</DisplayName>
        <AccountId>22</AccountId>
        <AccountType/>
      </UserInfo>
      <UserInfo>
        <DisplayName>SLPSRA Visitors</DisplayName>
        <AccountId>15</AccountId>
        <AccountType/>
      </UserInfo>
      <UserInfo>
        <DisplayName>Space Life and Physical Sciences Research and Applications Owners</DisplayName>
        <AccountId>14</AccountId>
        <AccountType/>
      </UserInfo>
      <UserInfo>
        <DisplayName>Whitlock, James B. (KSC-EAST2-7305)[EAST2]</DisplayName>
        <AccountId>12</AccountId>
        <AccountType/>
      </UserInfo>
      <UserInfo>
        <DisplayName>Whitlock, James B. (KSC-EAST2-7305)[EAST2]</DisplayName>
        <AccountId>10</AccountId>
        <AccountType/>
      </UserInfo>
      <UserInfo>
        <DisplayName>Bhattacharya, Sharmila (HQ-DP000)</DisplayName>
        <AccountId>228</AccountId>
        <AccountType/>
      </UserInfo>
      <UserInfo>
        <DisplayName>Williams, Kaley A. (HQ-LM010)[BOOZ ALLEN HAMILTON INC]</DisplayName>
        <AccountId>64</AccountId>
        <AccountType/>
      </UserInfo>
      <UserInfo>
        <DisplayName>Bailey, Kelly A. (GRC-MSI0)</DisplayName>
        <AccountId>60</AccountId>
        <AccountType/>
      </UserInfo>
      <UserInfo>
        <DisplayName>Urban, David L. (GRC-LTX0)</DisplayName>
        <AccountId>34</AccountId>
        <AccountType/>
      </UserInfo>
      <UserInfo>
        <DisplayName>Corban, Robert R. (GRC-MSI0)</DisplayName>
        <AccountId>99</AccountId>
        <AccountType/>
      </UserInfo>
      <UserInfo>
        <DisplayName>Cox-Colón, Mariane M. (KSC-ITTT0)</DisplayName>
        <AccountId>21</AccountId>
        <AccountType/>
      </UserInfo>
      <UserInfo>
        <DisplayName>Costello, Kirt (JSC-UA111)</DisplayName>
        <AccountId>100</AccountId>
        <AccountType/>
      </UserInfo>
      <UserInfo>
        <DisplayName>Fauntleroy, Haley (HQ-DP000)[BOOZ ALLEN &amp; HAMILTON INC]</DisplayName>
        <AccountId>61</AccountId>
        <AccountType/>
      </UserInfo>
    </SharedWithUsers>
    <Source xmlns="f812cc65-6203-49e6-acad-3a5f5dde0e8b">BPS</Source>
    <Description0 xmlns="0d661352-5a34-4b68-9d70-f8466b7b4265">BPS master template. Please contact Julie Lele (Julie.Lele@NASA.gov) or Haley Fauntleroy (Haley.Fauntleroy@NASA.gov) for requests or to report issues.</Description0>
    <Archived xmlns="f812cc65-6203-49e6-acad-3a5f5dde0e8b">false</Archived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19D1A7644791C4E8A6C160E5B1F6624" ma:contentTypeVersion="13" ma:contentTypeDescription="Create a new document." ma:contentTypeScope="" ma:versionID="6543c8f9866054f058b480bd178edd94">
  <xsd:schema xmlns:xsd="http://www.w3.org/2001/XMLSchema" xmlns:xs="http://www.w3.org/2001/XMLSchema" xmlns:p="http://schemas.microsoft.com/office/2006/metadata/properties" xmlns:ns2="0d661352-5a34-4b68-9d70-f8466b7b4265" xmlns:ns3="326f5b81-b065-4034-9a4c-8575c1d20481" xmlns:ns4="f812cc65-6203-49e6-acad-3a5f5dde0e8b" targetNamespace="http://schemas.microsoft.com/office/2006/metadata/properties" ma:root="true" ma:fieldsID="7a0e78c12d9514df5a5fc0875e51bf04" ns2:_="" ns3:_="" ns4:_="">
    <xsd:import namespace="0d661352-5a34-4b68-9d70-f8466b7b4265"/>
    <xsd:import namespace="326f5b81-b065-4034-9a4c-8575c1d20481"/>
    <xsd:import namespace="f812cc65-6203-49e6-acad-3a5f5dde0e8b"/>
    <xsd:element name="properties">
      <xsd:complexType>
        <xsd:sequence>
          <xsd:element name="documentManagement">
            <xsd:complexType>
              <xsd:all>
                <xsd:element ref="ns2:Description0"/>
                <xsd:element ref="ns3:SharedWithUsers" minOccurs="0"/>
                <xsd:element ref="ns4:Source" minOccurs="0"/>
                <xsd:element ref="ns4:Archiv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661352-5a34-4b68-9d70-f8466b7b4265" elementFormDefault="qualified">
    <xsd:import namespace="http://schemas.microsoft.com/office/2006/documentManagement/types"/>
    <xsd:import namespace="http://schemas.microsoft.com/office/infopath/2007/PartnerControls"/>
    <xsd:element name="Description0" ma:index="2" ma:displayName="Description" ma:internalName="Description0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6f5b81-b065-4034-9a4c-8575c1d2048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SearchPeopleOnly="false" ma:SharePointGroup="0" ma:internalName="SharedWithUsers" ma:readOnly="tru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12cc65-6203-49e6-acad-3a5f5dde0e8b" elementFormDefault="qualified">
    <xsd:import namespace="http://schemas.microsoft.com/office/2006/documentManagement/types"/>
    <xsd:import namespace="http://schemas.microsoft.com/office/infopath/2007/PartnerControls"/>
    <xsd:element name="Source" ma:index="11" nillable="true" ma:displayName="Source" ma:format="Dropdown" ma:internalName="Source">
      <xsd:simpleType>
        <xsd:restriction base="dms:Choice">
          <xsd:enumeration value="BPS"/>
          <xsd:enumeration value="BS"/>
          <xsd:enumeration value="PS"/>
          <xsd:enumeration value="SMD"/>
          <xsd:enumeration value="NASA"/>
          <xsd:enumeration value="External"/>
        </xsd:restriction>
      </xsd:simpleType>
    </xsd:element>
    <xsd:element name="Archived" ma:index="12" nillable="true" ma:displayName="Archived" ma:default="0" ma:internalName="Archiv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/>
</file>

<file path=customXml/itemProps1.xml><?xml version="1.0" encoding="utf-8"?>
<ds:datastoreItem xmlns:ds="http://schemas.openxmlformats.org/officeDocument/2006/customXml" ds:itemID="{B071F5D0-F98D-48D4-A28F-FDC1E75DF055}">
  <ds:schemaRefs>
    <ds:schemaRef ds:uri="http://purl.org/dc/terms/"/>
    <ds:schemaRef ds:uri="http://schemas.openxmlformats.org/package/2006/metadata/core-properties"/>
    <ds:schemaRef ds:uri="87819e0f-7b0a-4d01-83f0-b17ad255b078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elements/1.1/"/>
    <ds:schemaRef ds:uri="d252d9db-f6ee-4652-8375-0e2e1f612970"/>
    <ds:schemaRef ds:uri="http://schemas.microsoft.com/office/infopath/2007/PartnerControls"/>
    <ds:schemaRef ds:uri="http://purl.org/dc/dcmitype/"/>
    <ds:schemaRef ds:uri="326f5b81-b065-4034-9a4c-8575c1d20481"/>
    <ds:schemaRef ds:uri="f812cc65-6203-49e6-acad-3a5f5dde0e8b"/>
    <ds:schemaRef ds:uri="0d661352-5a34-4b68-9d70-f8466b7b4265"/>
  </ds:schemaRefs>
</ds:datastoreItem>
</file>

<file path=customXml/itemProps2.xml><?xml version="1.0" encoding="utf-8"?>
<ds:datastoreItem xmlns:ds="http://schemas.openxmlformats.org/officeDocument/2006/customXml" ds:itemID="{0A1DED8A-8227-4C28-9F70-2BEF1E60F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661352-5a34-4b68-9d70-f8466b7b4265"/>
    <ds:schemaRef ds:uri="326f5b81-b065-4034-9a4c-8575c1d20481"/>
    <ds:schemaRef ds:uri="f812cc65-6203-49e6-acad-3a5f5dde0e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E6AD531-986D-4EC0-9733-B3013B637D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BPS_Template_2024_04_18</Template>
  <TotalTime>22</TotalTime>
  <Words>743</Words>
  <Application>Microsoft Macintosh PowerPoint</Application>
  <PresentationFormat>Widescreen</PresentationFormat>
  <Paragraphs>193</Paragraphs>
  <Slides>15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Calibri</vt:lpstr>
      <vt:lpstr>Wingdings</vt:lpstr>
      <vt:lpstr>Helvetica Light</vt:lpstr>
      <vt:lpstr>Courier New</vt:lpstr>
      <vt:lpstr>System Font Regular</vt:lpstr>
      <vt:lpstr>1_Office Theme</vt:lpstr>
      <vt:lpstr>3_Office Theme</vt:lpstr>
      <vt:lpstr>2_Office Theme</vt:lpstr>
      <vt:lpstr>Office Theme</vt:lpstr>
      <vt:lpstr>PowerPoint Presentation</vt:lpstr>
      <vt:lpstr>Agenda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NASA OCIO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Lele, Julie (HQ-DM000)[BOOZ ALLEN &amp; HAMILTON INC]</dc:creator>
  <cp:lastModifiedBy>Sato, Kevin Y. (ARC-SC)</cp:lastModifiedBy>
  <cp:revision>4</cp:revision>
  <dcterms:created xsi:type="dcterms:W3CDTF">2024-04-08T19:06:45Z</dcterms:created>
  <dcterms:modified xsi:type="dcterms:W3CDTF">2024-11-12T14:07:02Z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0x010100119D1A7644791C4E8A6C160E5B1F6624</vt:lpwstr>
  </property>
  <property fmtid="{D5CDD505-2E9C-101B-9397-08002B2CF9AE}" pid="3" name="MediaServiceImageTags">
    <vt:lpwstr/>
  </property>
  <property fmtid="{D5CDD505-2E9C-101B-9397-08002B2CF9AE}" pid="4" name="CheckoutUser">
    <vt:lpwstr>229</vt:lpwstr>
  </property>
</Properties>
</file>