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3"/>
  </p:sldMasterIdLst>
  <p:notesMasterIdLst>
    <p:notesMasterId r:id="rId25"/>
  </p:notesMasterIdLst>
  <p:sldIdLst>
    <p:sldId id="277" r:id="rId4"/>
    <p:sldId id="284" r:id="rId5"/>
    <p:sldId id="296" r:id="rId6"/>
    <p:sldId id="281" r:id="rId7"/>
    <p:sldId id="282" r:id="rId8"/>
    <p:sldId id="283" r:id="rId9"/>
    <p:sldId id="276" r:id="rId10"/>
    <p:sldId id="298" r:id="rId11"/>
    <p:sldId id="299" r:id="rId12"/>
    <p:sldId id="300" r:id="rId13"/>
    <p:sldId id="301" r:id="rId14"/>
    <p:sldId id="302" r:id="rId15"/>
    <p:sldId id="304" r:id="rId16"/>
    <p:sldId id="305" r:id="rId17"/>
    <p:sldId id="306" r:id="rId18"/>
    <p:sldId id="307" r:id="rId19"/>
    <p:sldId id="308" r:id="rId20"/>
    <p:sldId id="270" r:id="rId21"/>
    <p:sldId id="310" r:id="rId22"/>
    <p:sldId id="311" r:id="rId23"/>
    <p:sldId id="309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FA2F36B-00CF-48CF-9FDD-3D050E7C5CE9}" name="Deutsch, Ariel (ARC-SST)[BAY AREA ENVIRONMENTAL RESEARCH INSTITUTE INC]" initials="DI" userId="S::adeutsch@ndc.nasa.gov::665701c5-84f6-490d-8027-fae5936c6ce3" providerId="AD"/>
  <p188:author id="{06F62EAE-BA4E-5FD7-5ACD-A13F4178BB99}" name="Adams, Caleb A (ARC-TI)" initials="ACA(T" userId="S::caadams4@ndc.nasa.gov::baad572a-bdab-4569-bb40-e23438e62514" providerId="AD"/>
  <p188:author id="{BFE6BCF8-10EA-B656-FF31-6E07A4BEFE12}" name="Lopez-Francos, Ignacio (ARC-TI)[WYLE LABS]" initials="LL" userId="S::ilopezfr@ndc.nasa.gov::a78fed62-31e9-4f23-8326-5f2d1c0a7af1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B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C00BAE8-8000-057D-4539-66A91A26E418}" v="1355" dt="2024-08-04T21:11:53.630"/>
    <p1510:client id="{631775EF-114A-7D44-AD4C-B256AEBC5ADC}" v="7114" dt="2024-08-05T16:41:51.510"/>
    <p1510:client id="{651DA329-705C-114B-A249-0D0B93EEC977}" v="4927" dt="2024-08-05T16:38:52.218"/>
    <p1510:client id="{6F3D27E2-2982-47A4-B0A9-21211C17FB7F}" v="635" dt="2024-08-04T22:03:46.666"/>
    <p1510:client id="{BD390176-7DAE-8000-2A4D-1C11CE79E6CB}" v="271" dt="2024-08-04T21:25:31.29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443"/>
    <p:restoredTop sz="95574"/>
  </p:normalViewPr>
  <p:slideViewPr>
    <p:cSldViewPr snapToGrid="0">
      <p:cViewPr varScale="1">
        <p:scale>
          <a:sx n="171" d="100"/>
          <a:sy n="171" d="100"/>
        </p:scale>
        <p:origin x="168" y="6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microsoft.com/office/2018/10/relationships/authors" Target="author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169B83-BDC0-9646-A37A-FED63A72CE5E}" type="datetimeFigureOut">
              <a:rPr lang="en-US" smtClean="0"/>
              <a:t>11/13/24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2DE039-7795-F34E-96B0-4A1AC722B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3407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2DE039-7795-F34E-96B0-4A1AC722B95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03206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missions have become more prevalent due to</a:t>
            </a:r>
          </a:p>
          <a:p>
            <a:r>
              <a:rPr lang="en-US" dirty="0"/>
              <a:t>the decreased launch costs and development costs per</a:t>
            </a:r>
          </a:p>
          <a:p>
            <a:r>
              <a:rPr lang="en-US" dirty="0"/>
              <a:t>vehicle. MSS/DSM can involve heterogeneous space-</a:t>
            </a:r>
          </a:p>
          <a:p>
            <a:r>
              <a:rPr lang="en-US" dirty="0"/>
              <a:t>craft, consisting of different types, or homogeneous</a:t>
            </a:r>
          </a:p>
          <a:p>
            <a:r>
              <a:rPr lang="en-US" dirty="0"/>
              <a:t>spacecraft, all the same type. These are also </a:t>
            </a:r>
            <a:r>
              <a:rPr lang="en-US" dirty="0" err="1"/>
              <a:t>refered</a:t>
            </a:r>
            <a:r>
              <a:rPr lang="en-US" dirty="0"/>
              <a:t> to as constellations</a:t>
            </a:r>
          </a:p>
          <a:p>
            <a:endParaRPr lang="en-US" dirty="0"/>
          </a:p>
          <a:p>
            <a:r>
              <a:rPr lang="en-US" dirty="0"/>
              <a:t>Within the category of all Space Missions there exists Multi Spacecraft Missions </a:t>
            </a:r>
          </a:p>
          <a:p>
            <a:endParaRPr lang="en-US" dirty="0"/>
          </a:p>
          <a:p>
            <a:r>
              <a:rPr lang="en-US" dirty="0"/>
              <a:t>Multi Spacecraft Missions are: </a:t>
            </a:r>
            <a:r>
              <a:rPr lang="en-US" b="1" dirty="0"/>
              <a:t>systems that</a:t>
            </a:r>
          </a:p>
          <a:p>
            <a:r>
              <a:rPr lang="en-US" b="1" dirty="0"/>
              <a:t>utilize multiple spacecraft to accomplish mission</a:t>
            </a:r>
          </a:p>
          <a:p>
            <a:r>
              <a:rPr lang="en-US" b="1" dirty="0"/>
              <a:t>objectives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2DE039-7795-F34E-96B0-4A1AC722B95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2850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2DE039-7795-F34E-96B0-4A1AC722B95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0113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r>
              <a:rPr lang="en-US" dirty="0"/>
              <a:t>Other NASA programs call them DSM ”a mission that involves multiple</a:t>
            </a:r>
          </a:p>
          <a:p>
            <a:r>
              <a:rPr lang="en-US" dirty="0"/>
              <a:t>spacecraft to achieve one or more common goals</a:t>
            </a:r>
          </a:p>
          <a:p>
            <a:endParaRPr lang="en-US" dirty="0"/>
          </a:p>
          <a:p>
            <a:r>
              <a:rPr lang="en-US" dirty="0"/>
              <a:t>However, it is important to note that a MSS does</a:t>
            </a:r>
          </a:p>
          <a:p>
            <a:r>
              <a:rPr lang="en-US" dirty="0"/>
              <a:t>not necessarily imply distribution or autonomy. The</a:t>
            </a:r>
          </a:p>
          <a:p>
            <a:r>
              <a:rPr lang="en-US" dirty="0"/>
              <a:t>Concept of Operations (</a:t>
            </a:r>
            <a:r>
              <a:rPr lang="en-US" dirty="0" err="1"/>
              <a:t>ConOps</a:t>
            </a:r>
            <a:r>
              <a:rPr lang="en-US" dirty="0"/>
              <a:t>) for MSS may sim-</a:t>
            </a:r>
          </a:p>
          <a:p>
            <a:r>
              <a:rPr lang="en-US" dirty="0"/>
              <a:t>ply include the production of tasks and commands</a:t>
            </a:r>
          </a:p>
          <a:p>
            <a:r>
              <a:rPr lang="en-US" dirty="0"/>
              <a:t>by ground operators, who simply command each</a:t>
            </a:r>
          </a:p>
          <a:p>
            <a:r>
              <a:rPr lang="en-US" dirty="0"/>
              <a:t>Spacecraft</a:t>
            </a:r>
          </a:p>
          <a:p>
            <a:endParaRPr lang="en-US" dirty="0"/>
          </a:p>
          <a:p>
            <a:r>
              <a:rPr lang="en-US" dirty="0"/>
              <a:t>NASA’s </a:t>
            </a:r>
            <a:r>
              <a:rPr lang="en-US" dirty="0" err="1"/>
              <a:t>HelioSwarm</a:t>
            </a:r>
            <a:r>
              <a:rPr lang="en-US" dirty="0"/>
              <a:t> mission.2 In this mission, </a:t>
            </a:r>
            <a:r>
              <a:rPr lang="en-US" dirty="0" err="1"/>
              <a:t>oper</a:t>
            </a:r>
            <a:r>
              <a:rPr lang="en-US" dirty="0"/>
              <a:t>-</a:t>
            </a:r>
          </a:p>
          <a:p>
            <a:r>
              <a:rPr lang="en-US" dirty="0" err="1"/>
              <a:t>ators</a:t>
            </a:r>
            <a:r>
              <a:rPr lang="en-US" dirty="0"/>
              <a:t> pre-compute plans for all spacecraft, which are</a:t>
            </a:r>
          </a:p>
          <a:p>
            <a:r>
              <a:rPr lang="en-US" dirty="0"/>
              <a:t>then sent to a central hub spacecraft.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2DE039-7795-F34E-96B0-4A1AC722B95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82768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AB61CB-6449-A120-EEB8-4CE7E11CC5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FB69690-89BF-4A58-DCC1-A344A2DF6A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3A6F57C-F1E4-BD17-342F-72621E744A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When autonomy is added to a MSS, we have Au-</a:t>
            </a:r>
          </a:p>
          <a:p>
            <a:r>
              <a:rPr lang="en-US" dirty="0" err="1"/>
              <a:t>tonomous</a:t>
            </a:r>
            <a:r>
              <a:rPr lang="en-US" dirty="0"/>
              <a:t> Multi-Spacecraft Systems (A-MSS). An</a:t>
            </a:r>
          </a:p>
          <a:p>
            <a:r>
              <a:rPr lang="en-US" dirty="0"/>
              <a:t>A-MSS allows one of the spacecraft within the system</a:t>
            </a:r>
          </a:p>
          <a:p>
            <a:r>
              <a:rPr lang="en-US" dirty="0"/>
              <a:t>to assume decision authority. Adding autonomy to a</a:t>
            </a:r>
          </a:p>
          <a:p>
            <a:r>
              <a:rPr lang="en-US" dirty="0"/>
              <a:t>MSS offers various advantages, including addressing</a:t>
            </a:r>
          </a:p>
          <a:p>
            <a:r>
              <a:rPr lang="en-US" dirty="0"/>
              <a:t>latency, bandwidth constraints, mission complexity,</a:t>
            </a:r>
          </a:p>
          <a:p>
            <a:r>
              <a:rPr lang="en-US" dirty="0"/>
              <a:t>and transient or temporally limited events of interest.</a:t>
            </a:r>
          </a:p>
          <a:p>
            <a:r>
              <a:rPr lang="en-US" dirty="0"/>
              <a:t>Moreover, autonomy enables the operation of space-</a:t>
            </a:r>
          </a:p>
          <a:p>
            <a:r>
              <a:rPr lang="en-US" dirty="0"/>
              <a:t>craft as a collective rather than as individuals. </a:t>
            </a:r>
            <a:br>
              <a:rPr lang="en-US" dirty="0"/>
            </a:br>
            <a:endParaRPr lang="en-US" dirty="0"/>
          </a:p>
          <a:p>
            <a:r>
              <a:rPr lang="en-US" dirty="0"/>
              <a:t>The</a:t>
            </a:r>
          </a:p>
          <a:p>
            <a:r>
              <a:rPr lang="en-US" dirty="0"/>
              <a:t>Reconfiguration and Orbit Maintenance Experiments</a:t>
            </a:r>
          </a:p>
          <a:p>
            <a:r>
              <a:rPr lang="en-US" dirty="0"/>
              <a:t>Onboard (ROMEO) experiment phase of the Starling</a:t>
            </a:r>
          </a:p>
          <a:p>
            <a:r>
              <a:rPr lang="en-US" dirty="0"/>
              <a:t>1.0 mission7 is one such example.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88A6B1-53E8-3DF0-0DA4-0DBB773565D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2DE039-7795-F34E-96B0-4A1AC722B95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04416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FC9FF2-883C-0CE4-6D0A-B09B2EC93D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D9B4134-4228-F018-9FFB-8738D5391E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150FBAF-71B4-CD48-10E7-7A4F50BF75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Finally, Distributed Space Systems (DSS) represent</a:t>
            </a:r>
          </a:p>
          <a:p>
            <a:r>
              <a:rPr lang="en-US" dirty="0"/>
              <a:t>a type of A-MSS where decision authority itself is</a:t>
            </a:r>
          </a:p>
          <a:p>
            <a:r>
              <a:rPr lang="en-US" dirty="0"/>
              <a:t>distributed across all spacecraft in </a:t>
            </a:r>
            <a:r>
              <a:rPr lang="en-US"/>
              <a:t>the system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DCD250-13A3-6C76-29AC-E696FE95FC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2DE039-7795-F34E-96B0-4A1AC722B95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07404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2DE039-7795-F34E-96B0-4A1AC722B95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4729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2DE039-7795-F34E-96B0-4A1AC722B95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3839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C326BE-49F7-3781-F98C-AEB4FB33BC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28BB935-72EA-239C-8AE6-2C2926AA7C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043AB88-63B7-4E4E-8FC2-ABF1271934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57ACC7-8C69-59D9-079B-BB532D2C40F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2DE039-7795-F34E-96B0-4A1AC722B95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8626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3DE383-FA85-4D98-0CF7-4B9A7B41BC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3D2DDB8-F6DB-7409-9732-6C563F8402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2096914-6190-1AF2-10C6-6CB9E2CB71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66CE31-D22E-4563-7100-E1C01F4FAF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2DE039-7795-F34E-96B0-4A1AC722B95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66681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When every node things all the other nodes are doing what they’re actually doing, that’s consensus</a:t>
            </a:r>
          </a:p>
          <a:p>
            <a:endParaRPr lang="en-US" dirty="0"/>
          </a:p>
          <a:p>
            <a:r>
              <a:rPr lang="en-US" dirty="0"/>
              <a:t>When someone is doing something different than what others thing, it’s </a:t>
            </a:r>
          </a:p>
          <a:p>
            <a:endParaRPr lang="en-US" dirty="0"/>
          </a:p>
          <a:p>
            <a:r>
              <a:rPr lang="en-US" dirty="0"/>
              <a:t>When everyone is sync’d back up – that’s consensus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2DE039-7795-F34E-96B0-4A1AC722B95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8447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D5E988-3DEE-5DB0-B802-DF994E79B3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0DB1B94-D427-536B-3AD1-17D4F510F2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77418D8-980C-9DD9-A81E-C8D759CCB0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When every node things all the other nodes are doing what they’re actually doing, that’s consensus</a:t>
            </a:r>
          </a:p>
          <a:p>
            <a:endParaRPr lang="en-US" dirty="0"/>
          </a:p>
          <a:p>
            <a:r>
              <a:rPr lang="en-US" dirty="0"/>
              <a:t>When someone is doing something different than what others thing, it’s </a:t>
            </a:r>
          </a:p>
          <a:p>
            <a:endParaRPr lang="en-US" dirty="0"/>
          </a:p>
          <a:p>
            <a:r>
              <a:rPr lang="en-US" dirty="0"/>
              <a:t>When everyone is sync’d back up – that’s consensus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BE23DD-E0B9-CB66-D601-29076910A6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2DE039-7795-F34E-96B0-4A1AC722B95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1931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2DE039-7795-F34E-96B0-4A1AC722B95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620206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2DE039-7795-F34E-96B0-4A1AC722B95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7226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894321-3540-14F0-EAFD-B80D91D96E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E28B3BF-68C4-3BE7-1E35-39E5C75EEE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BEAE05-D5B9-71B1-7A3B-7A8A7A8894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76DA0-D57F-FE4C-8AE2-6EA50EE4E57E}" type="datetimeFigureOut">
              <a:rPr lang="en-US" smtClean="0"/>
              <a:t>11/13/24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6F3B8-66D6-34FD-BBA9-56CB15F91E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BBF478-1054-A9FC-90EE-6ECF223A0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25F49-03E2-0943-AAA4-8375329CB3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81239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86561B-441C-AF4B-C2C5-9A4A27582E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5363" y="136525"/>
            <a:ext cx="8141273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49BA85-2F47-4A60-FA4C-3E5C7AA227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EF81F4-CD1D-3690-39DB-DE5239FF35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76DA0-D57F-FE4C-8AE2-6EA50EE4E57E}" type="datetimeFigureOut">
              <a:rPr lang="en-US" smtClean="0"/>
              <a:t>11/13/24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20E15E-97FD-E206-55F9-8C8410F360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1593F6-EF0C-33C7-E481-93D0B4CDE6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25F49-03E2-0943-AAA4-8375329CB3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373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2317F8-00E6-462E-B337-F0E815A3F3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452AF7-7598-87FE-6AE1-3CCE5F7C5E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0BE7D3-41D4-4DE2-1D67-B5230171B3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76DA0-D57F-FE4C-8AE2-6EA50EE4E57E}" type="datetimeFigureOut">
              <a:rPr lang="en-US" smtClean="0"/>
              <a:t>11/13/24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4DBB6A-38FA-2E8E-83F2-D6EE5E1243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FA42D5-E359-6470-D88C-CA79C22C95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25F49-03E2-0943-AAA4-8375329CB3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18914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11A929-2577-F23F-45D4-E13CD3981D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5363" y="136525"/>
            <a:ext cx="8141273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CFC490-408F-933C-1830-637B940A57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FC7A62-8036-A422-7549-71CF40FD96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F01258-5C75-2738-D573-A0C8A7B81F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76DA0-D57F-FE4C-8AE2-6EA50EE4E57E}" type="datetimeFigureOut">
              <a:rPr lang="en-US" smtClean="0"/>
              <a:t>11/13/24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40E1B8-BEDD-015A-F319-FB6E1259F8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4D4F35-F1EB-8B40-980C-97DF89C497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25F49-03E2-0943-AAA4-8375329CB3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0552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0A2124-7284-BE60-2645-76A2F45C25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D69269-774D-BD0E-4DB4-8BF876864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0A3AFC-6FB6-929E-E057-CCBEF41E4E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CF7F705-7B12-6AB0-CCC2-3A2F3BB83E3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417905F-A325-9C44-AB72-A106845CEE2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C5786EA-B58E-1D5B-0EFA-C80DDAA0FC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76DA0-D57F-FE4C-8AE2-6EA50EE4E57E}" type="datetimeFigureOut">
              <a:rPr lang="en-US" smtClean="0"/>
              <a:t>11/13/24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61AEB57-2137-B580-6CEC-E471612142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A0EB3A4-1382-9E1F-2646-3D9C5604E4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25F49-03E2-0943-AAA4-8375329CB3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3555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368287-B837-8D65-A11E-536A841DE1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5363" y="136525"/>
            <a:ext cx="8141273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D1310C8-B7FE-3FB7-E3A0-CF95EB9954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76DA0-D57F-FE4C-8AE2-6EA50EE4E57E}" type="datetimeFigureOut">
              <a:rPr lang="en-US" smtClean="0"/>
              <a:t>11/13/24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B3E86A-DE77-F4BB-5DCA-C5295DE2D1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F8E4D9D-8319-37EB-98CA-63A48B808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25F49-03E2-0943-AAA4-8375329CB3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0885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8052C47-DDFF-B751-2A92-70E17BB424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76DA0-D57F-FE4C-8AE2-6EA50EE4E57E}" type="datetimeFigureOut">
              <a:rPr lang="en-US" smtClean="0"/>
              <a:t>11/13/24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E9BD7-3F38-A8E6-9E45-C8560623F8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332E75-6F7E-582F-D45F-10697F2314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25F49-03E2-0943-AAA4-8375329CB3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4590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54FC46-7170-8EC5-B2E5-A34AC3A284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4D9888-ACBA-0B32-F6DD-96ECD8A5CD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472BCE-D256-789D-777D-3A58F13AD5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6F9140-5F93-AF81-B4ED-4BA5B977A8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76DA0-D57F-FE4C-8AE2-6EA50EE4E57E}" type="datetimeFigureOut">
              <a:rPr lang="en-US" smtClean="0"/>
              <a:t>11/13/24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895F7A-820C-B6E5-74F8-238CAF524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F2DA45-A097-61E8-B39F-27B0C69B6D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25F49-03E2-0943-AAA4-8375329CB3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4024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22EE8F-0143-186C-5333-7097261D6F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14E48A1-6773-EF61-E7AA-CAE900B88E0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E4CCB8-A3F6-016E-9931-E806C4B62E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09649A-89C3-0BA5-D7AC-3D2B6CAF59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76DA0-D57F-FE4C-8AE2-6EA50EE4E57E}" type="datetimeFigureOut">
              <a:rPr lang="en-US" smtClean="0"/>
              <a:t>11/13/24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7321E7-427C-E6C3-4AD5-ACB80750BC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CD0F5C-7DDC-A0E9-C7FC-15ECF887CE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25F49-03E2-0943-AAA4-8375329CB3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8890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CE0B5F-F1BA-E5B8-8E49-0DB33EAD6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5363" y="136525"/>
            <a:ext cx="8141273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54F857-E794-FA28-F372-987A0DFD6E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A204E3-A9B9-4C4B-85CA-351F841850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76DA0-D57F-FE4C-8AE2-6EA50EE4E57E}" type="datetimeFigureOut">
              <a:rPr lang="en-US" smtClean="0"/>
              <a:t>11/13/24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5B0980-D599-3A4F-14F9-93AE661E58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24849D-B9B5-600F-91DD-1DD29933B5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25F49-03E2-0943-AAA4-8375329CB3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6712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EEF6BD3-3452-F8D9-6439-A399F51AFEF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E06215F-DCFE-7DDD-5811-2D8A7C36CD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CAE250-DACA-79A8-177F-5BAC623BE9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76DA0-D57F-FE4C-8AE2-6EA50EE4E57E}" type="datetimeFigureOut">
              <a:rPr lang="en-US" smtClean="0"/>
              <a:t>11/13/24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B672F9-AB4B-2645-7391-AF82E2B638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647C78-C20D-6DB0-2C96-84956FC969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25F49-03E2-0943-AAA4-8375329CB3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11411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30EB0BE-54CB-FC36-16EB-DC606DBB39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5363" y="136525"/>
            <a:ext cx="8141273" cy="13255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C5E244-289A-8EB8-F42D-C35AB6341F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B6585E-5D03-2D83-18C4-6CAECB727AB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F476DA0-D57F-FE4C-8AE2-6EA50EE4E57E}" type="datetimeFigureOut">
              <a:rPr lang="en-US" smtClean="0"/>
              <a:t>11/13/24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E99E1F-FE57-DD7F-6E43-7B640FABD8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dirty="0"/>
              <a:t>IPSEC 2024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600681-FE9F-6086-D6ED-17E54DA443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8225F49-03E2-0943-AAA4-8375329CB351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910E116B-DE47-F3B0-EFE7-323753655155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31" y="0"/>
            <a:ext cx="1035179" cy="866100"/>
          </a:xfrm>
          <a:prstGeom prst="rect">
            <a:avLst/>
          </a:prstGeom>
        </p:spPr>
      </p:pic>
      <p:pic>
        <p:nvPicPr>
          <p:cNvPr id="8" name="Picture 7" descr="Logo, company name&#10;&#10;Description automatically generated">
            <a:extLst>
              <a:ext uri="{FF2B5EF4-FFF2-40B4-BE49-F238E27FC236}">
                <a16:creationId xmlns:a16="http://schemas.microsoft.com/office/drawing/2014/main" id="{3D80E3DD-6591-CA6F-86AA-9ABFFCF802D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332" y="-11373"/>
            <a:ext cx="1515675" cy="866100"/>
          </a:xfrm>
          <a:prstGeom prst="rect">
            <a:avLst/>
          </a:prstGeom>
        </p:spPr>
      </p:pic>
      <p:pic>
        <p:nvPicPr>
          <p:cNvPr id="9" name="Content Placeholder 5" descr="A close up of a face&#10;&#10;Description automatically generated">
            <a:extLst>
              <a:ext uri="{FF2B5EF4-FFF2-40B4-BE49-F238E27FC236}">
                <a16:creationId xmlns:a16="http://schemas.microsoft.com/office/drawing/2014/main" id="{72565788-F28A-B29C-4975-FE9DA6966016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66000"/>
          </a:blip>
          <a:stretch>
            <a:fillRect/>
          </a:stretch>
        </p:blipFill>
        <p:spPr>
          <a:xfrm>
            <a:off x="11353800" y="6076672"/>
            <a:ext cx="824190" cy="824190"/>
          </a:xfrm>
          <a:prstGeom prst="rect">
            <a:avLst/>
          </a:prstGeom>
        </p:spPr>
      </p:pic>
      <p:pic>
        <p:nvPicPr>
          <p:cNvPr id="11" name="Picture 10" descr="Icon&#10;&#10;Description automatically generated">
            <a:extLst>
              <a:ext uri="{FF2B5EF4-FFF2-40B4-BE49-F238E27FC236}">
                <a16:creationId xmlns:a16="http://schemas.microsoft.com/office/drawing/2014/main" id="{B4B2FB68-F8A0-D69D-8966-89E1A10DF938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5810" y="-11373"/>
            <a:ext cx="808853" cy="934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6030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en-US" sz="4400" b="1" kern="1200" dirty="0">
          <a:ln>
            <a:noFill/>
          </a:ln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13" Type="http://schemas.openxmlformats.org/officeDocument/2006/relationships/image" Target="../media/image16.pn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12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jpe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jpeg"/><Relationship Id="rId4" Type="http://schemas.openxmlformats.org/officeDocument/2006/relationships/image" Target="../media/image7.png"/><Relationship Id="rId9" Type="http://schemas.openxmlformats.org/officeDocument/2006/relationships/image" Target="../media/image1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4.pn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32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31.jpeg"/><Relationship Id="rId5" Type="http://schemas.openxmlformats.org/officeDocument/2006/relationships/image" Target="../media/image30.png"/><Relationship Id="rId4" Type="http://schemas.openxmlformats.org/officeDocument/2006/relationships/notesSlide" Target="../notesSlides/notesSlide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tif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8.png"/><Relationship Id="rId4" Type="http://schemas.openxmlformats.org/officeDocument/2006/relationships/image" Target="../media/image37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761CF29F-8DC8-5E4C-879F-4EF5DD632CC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01" r="23585" b="21226"/>
          <a:stretch/>
        </p:blipFill>
        <p:spPr>
          <a:xfrm>
            <a:off x="23" y="0"/>
            <a:ext cx="12191977" cy="685802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FAB1A6F-1A41-472A-00C8-EFD7791EC4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3466" y="643467"/>
            <a:ext cx="5452529" cy="3569242"/>
          </a:xfrm>
        </p:spPr>
        <p:txBody>
          <a:bodyPr anchor="t">
            <a:normAutofit fontScale="90000"/>
          </a:bodyPr>
          <a:lstStyle/>
          <a:p>
            <a:pPr algn="l"/>
            <a:r>
              <a:rPr lang="en-US" sz="6600" dirty="0">
                <a:solidFill>
                  <a:srgbClr val="FFFFFF"/>
                </a:solidFill>
              </a:rPr>
              <a:t>Innovations in Distributed Spacecraft Autonomy	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F0E4DEB-453D-B903-70D0-9928F2A80F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3465" y="5041925"/>
            <a:ext cx="9397469" cy="1578054"/>
          </a:xfrm>
        </p:spPr>
        <p:txBody>
          <a:bodyPr anchor="b">
            <a:normAutofit/>
          </a:bodyPr>
          <a:lstStyle/>
          <a:p>
            <a:pPr algn="l"/>
            <a:r>
              <a:rPr lang="en-US" sz="2800" b="1" dirty="0">
                <a:solidFill>
                  <a:srgbClr val="FFFFFF"/>
                </a:solidFill>
              </a:rPr>
              <a:t>Caleb Adams</a:t>
            </a:r>
          </a:p>
          <a:p>
            <a:pPr algn="l"/>
            <a:r>
              <a:rPr lang="en-US" sz="2800" b="1" dirty="0">
                <a:solidFill>
                  <a:srgbClr val="FFFFFF"/>
                </a:solidFill>
              </a:rPr>
              <a:t>Project Manager (DSA) ; Deputy Project Manager (Starling) </a:t>
            </a:r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80D6905B-9834-56A1-07CC-DA001BA779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4629" y="-22"/>
            <a:ext cx="1617371" cy="1353201"/>
          </a:xfrm>
          <a:prstGeom prst="rect">
            <a:avLst/>
          </a:prstGeom>
        </p:spPr>
      </p:pic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4127CA97-155D-50F9-4ED4-83916124C49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0935" y="5705017"/>
            <a:ext cx="2017720" cy="1152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82044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F279BA-83B0-5C03-4F3F-8ADF94D3D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 Spacecraft Missions</a:t>
            </a:r>
          </a:p>
        </p:txBody>
      </p:sp>
      <p:pic>
        <p:nvPicPr>
          <p:cNvPr id="3" name="Picture 2" descr="HelioSwarm">
            <a:extLst>
              <a:ext uri="{FF2B5EF4-FFF2-40B4-BE49-F238E27FC236}">
                <a16:creationId xmlns:a16="http://schemas.microsoft.com/office/drawing/2014/main" id="{58956410-2968-8729-F91C-36448615FC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8520" y="2924417"/>
            <a:ext cx="2777024" cy="1532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833B17B-AD04-8F54-B7B2-099EEAA38D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09273" y="1272937"/>
            <a:ext cx="2784290" cy="161579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D626E84-B4F5-01F9-CD4B-29AEF7951B82}"/>
              </a:ext>
            </a:extLst>
          </p:cNvPr>
          <p:cNvSpPr txBox="1"/>
          <p:nvPr/>
        </p:nvSpPr>
        <p:spPr>
          <a:xfrm>
            <a:off x="10185526" y="2519403"/>
            <a:ext cx="9621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highlight>
                  <a:srgbClr val="C0C0C0"/>
                </a:highlight>
                <a:latin typeface="+mj-lt"/>
              </a:rPr>
              <a:t>MagCon</a:t>
            </a:r>
            <a:endParaRPr lang="en-US" dirty="0">
              <a:highlight>
                <a:srgbClr val="C0C0C0"/>
              </a:highlight>
              <a:latin typeface="+mj-lt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5AFDAB4-0D0D-4F2B-3A87-CB0D86B9B7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8095" y="4278660"/>
            <a:ext cx="2755257" cy="205398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A89B63C-B46F-B925-32CD-8721B4C24AD1}"/>
              </a:ext>
            </a:extLst>
          </p:cNvPr>
          <p:cNvSpPr/>
          <p:nvPr/>
        </p:nvSpPr>
        <p:spPr>
          <a:xfrm>
            <a:off x="1758021" y="4230955"/>
            <a:ext cx="9105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ighlight>
                  <a:srgbClr val="C0C0C0"/>
                </a:highlight>
                <a:latin typeface="+mj-lt"/>
              </a:rPr>
              <a:t>CYGNSS</a:t>
            </a:r>
          </a:p>
        </p:txBody>
      </p:sp>
      <p:pic>
        <p:nvPicPr>
          <p:cNvPr id="8" name="Picture 2" descr="Artist's impression of the three Swarm satellite orbital configuration. Two fly initially at an altitude of 450 km while the third flies at 530 km. Each satellite consist of a solar-panel covered body from which a four-metre boom with the magnetic field measuring instruments extends out the rear. Copyright: ESA/AOES Medialab.">
            <a:extLst>
              <a:ext uri="{FF2B5EF4-FFF2-40B4-BE49-F238E27FC236}">
                <a16:creationId xmlns:a16="http://schemas.microsoft.com/office/drawing/2014/main" id="{FD337208-0C76-7B55-9843-1494A224DF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780" y="1265371"/>
            <a:ext cx="2742855" cy="2954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A8D922F-749F-ACA4-23CF-EF294206D782}"/>
              </a:ext>
            </a:extLst>
          </p:cNvPr>
          <p:cNvSpPr/>
          <p:nvPr/>
        </p:nvSpPr>
        <p:spPr>
          <a:xfrm>
            <a:off x="669471" y="1593669"/>
            <a:ext cx="9294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ighlight>
                  <a:srgbClr val="C0C0C0"/>
                </a:highlight>
                <a:latin typeface="+mj-lt"/>
              </a:rPr>
              <a:t>SWARM</a:t>
            </a:r>
          </a:p>
        </p:txBody>
      </p:sp>
      <p:pic>
        <p:nvPicPr>
          <p:cNvPr id="10" name="Picture 6" descr="Satnews Publishers: Daily Satellite News">
            <a:extLst>
              <a:ext uri="{FF2B5EF4-FFF2-40B4-BE49-F238E27FC236}">
                <a16:creationId xmlns:a16="http://schemas.microsoft.com/office/drawing/2014/main" id="{359E04D1-CB9B-0C0F-9992-5C6038BC31F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156"/>
          <a:stretch/>
        </p:blipFill>
        <p:spPr bwMode="auto">
          <a:xfrm>
            <a:off x="5709741" y="2943388"/>
            <a:ext cx="2951916" cy="1652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7595652-4966-F286-6C88-A97AB6544DA3}"/>
              </a:ext>
            </a:extLst>
          </p:cNvPr>
          <p:cNvSpPr txBox="1"/>
          <p:nvPr/>
        </p:nvSpPr>
        <p:spPr>
          <a:xfrm>
            <a:off x="5821811" y="4202034"/>
            <a:ext cx="13853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highlight>
                  <a:srgbClr val="C0C0C0"/>
                </a:highlight>
                <a:latin typeface="+mj-lt"/>
              </a:rPr>
              <a:t>Pléiades</a:t>
            </a:r>
            <a:r>
              <a:rPr lang="en-US" dirty="0">
                <a:highlight>
                  <a:srgbClr val="C0C0C0"/>
                </a:highlight>
                <a:latin typeface="+mj-lt"/>
              </a:rPr>
              <a:t> Neo</a:t>
            </a:r>
          </a:p>
        </p:txBody>
      </p:sp>
      <p:pic>
        <p:nvPicPr>
          <p:cNvPr id="12" name="Picture 8">
            <a:extLst>
              <a:ext uri="{FF2B5EF4-FFF2-40B4-BE49-F238E27FC236}">
                <a16:creationId xmlns:a16="http://schemas.microsoft.com/office/drawing/2014/main" id="{A6422EFA-4F20-B316-9E66-0E9BF306C2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4557" y="4624140"/>
            <a:ext cx="2321734" cy="1722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B4CF34E-25A7-165A-56AE-E543BC738001}"/>
              </a:ext>
            </a:extLst>
          </p:cNvPr>
          <p:cNvSpPr txBox="1"/>
          <p:nvPr/>
        </p:nvSpPr>
        <p:spPr>
          <a:xfrm>
            <a:off x="4776016" y="4651453"/>
            <a:ext cx="569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ighlight>
                  <a:srgbClr val="C0C0C0"/>
                </a:highlight>
                <a:latin typeface="+mj-lt"/>
              </a:rPr>
              <a:t>LISA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A2A38B3-7068-B2DD-5AC5-B2D2B74368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0383" y="4624141"/>
            <a:ext cx="2962051" cy="1726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SunRISE Mission artist illustration">
            <a:extLst>
              <a:ext uri="{FF2B5EF4-FFF2-40B4-BE49-F238E27FC236}">
                <a16:creationId xmlns:a16="http://schemas.microsoft.com/office/drawing/2014/main" id="{DEC85997-1C6F-2F2F-48EF-2E6B39E44A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6802" y="3132217"/>
            <a:ext cx="2329489" cy="1447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4C3DFCBE-FA1C-04DB-2365-414942166D6A}"/>
              </a:ext>
            </a:extLst>
          </p:cNvPr>
          <p:cNvSpPr txBox="1"/>
          <p:nvPr/>
        </p:nvSpPr>
        <p:spPr>
          <a:xfrm>
            <a:off x="4100631" y="4168548"/>
            <a:ext cx="9252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highlight>
                  <a:srgbClr val="C0C0C0"/>
                </a:highlight>
                <a:latin typeface="+mj-lt"/>
              </a:rPr>
              <a:t>SunRISE</a:t>
            </a:r>
            <a:endParaRPr lang="en-US" dirty="0">
              <a:highlight>
                <a:srgbClr val="C0C0C0"/>
              </a:highlight>
              <a:latin typeface="+mj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80DD91D2-58BE-DCA2-C7C7-9835BD81772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703701" y="4492359"/>
            <a:ext cx="2784290" cy="187770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00D100FC-9914-29C1-8C6A-85463595EEF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330367" y="1265372"/>
            <a:ext cx="2337177" cy="180679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96F0122D-E8EB-B597-A863-879CADC8FD1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700382" y="1265371"/>
            <a:ext cx="2951917" cy="1623365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D1C8CCEE-A484-EEB1-6D16-D71D1EB80477}"/>
              </a:ext>
            </a:extLst>
          </p:cNvPr>
          <p:cNvSpPr txBox="1"/>
          <p:nvPr/>
        </p:nvSpPr>
        <p:spPr>
          <a:xfrm>
            <a:off x="5666291" y="2479908"/>
            <a:ext cx="1132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ighlight>
                  <a:srgbClr val="C0C0C0"/>
                </a:highlight>
                <a:latin typeface="+mj-lt"/>
              </a:rPr>
              <a:t>ESCAPADE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827B90C-618A-45CF-696D-4952C2C0DFA2}"/>
              </a:ext>
            </a:extLst>
          </p:cNvPr>
          <p:cNvSpPr txBox="1"/>
          <p:nvPr/>
        </p:nvSpPr>
        <p:spPr>
          <a:xfrm>
            <a:off x="5730996" y="4826611"/>
            <a:ext cx="5714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ighlight>
                  <a:srgbClr val="C0C0C0"/>
                </a:highlight>
                <a:latin typeface="+mj-lt"/>
              </a:rPr>
              <a:t>EZIE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5AF20D9-AB6A-C1BC-F6A2-4C58B6119C06}"/>
              </a:ext>
            </a:extLst>
          </p:cNvPr>
          <p:cNvSpPr/>
          <p:nvPr/>
        </p:nvSpPr>
        <p:spPr>
          <a:xfrm>
            <a:off x="8696526" y="5585063"/>
            <a:ext cx="7120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ighlight>
                  <a:srgbClr val="C0C0C0"/>
                </a:highlight>
                <a:latin typeface="+mj-lt"/>
              </a:rPr>
              <a:t>BRITE</a:t>
            </a:r>
          </a:p>
        </p:txBody>
      </p:sp>
      <p:sp>
        <p:nvSpPr>
          <p:cNvPr id="24" name="TextBox 2">
            <a:extLst>
              <a:ext uri="{FF2B5EF4-FFF2-40B4-BE49-F238E27FC236}">
                <a16:creationId xmlns:a16="http://schemas.microsoft.com/office/drawing/2014/main" id="{2A269ADC-26B9-BC69-70E8-1D170D5FE39A}"/>
              </a:ext>
            </a:extLst>
          </p:cNvPr>
          <p:cNvSpPr txBox="1"/>
          <p:nvPr/>
        </p:nvSpPr>
        <p:spPr>
          <a:xfrm>
            <a:off x="9586323" y="4109102"/>
            <a:ext cx="1333827" cy="369332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none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r>
              <a:rPr lang="en-US" dirty="0" err="1">
                <a:highlight>
                  <a:srgbClr val="C0C0C0"/>
                </a:highlight>
              </a:rPr>
              <a:t>HelioSwarm</a:t>
            </a:r>
            <a:endParaRPr lang="en-US" dirty="0">
              <a:highlight>
                <a:srgbClr val="C0C0C0"/>
              </a:highlight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F21EBE4-FEDE-EBA0-0958-98505961E146}"/>
              </a:ext>
            </a:extLst>
          </p:cNvPr>
          <p:cNvSpPr txBox="1"/>
          <p:nvPr/>
        </p:nvSpPr>
        <p:spPr>
          <a:xfrm>
            <a:off x="4683211" y="2524582"/>
            <a:ext cx="7776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ighlight>
                  <a:srgbClr val="C0C0C0"/>
                </a:highlight>
                <a:latin typeface="+mj-lt"/>
              </a:rPr>
              <a:t>OLFAR</a:t>
            </a:r>
          </a:p>
        </p:txBody>
      </p:sp>
    </p:spTree>
    <p:extLst>
      <p:ext uri="{BB962C8B-B14F-4D97-AF65-F5344CB8AC3E}">
        <p14:creationId xmlns:p14="http://schemas.microsoft.com/office/powerpoint/2010/main" val="25307103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4A3BDE-6D56-BF02-913E-738FBA06F5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DSA+Starling</a:t>
            </a:r>
            <a:r>
              <a:rPr lang="en-US" dirty="0"/>
              <a:t> </a:t>
            </a:r>
          </a:p>
        </p:txBody>
      </p:sp>
      <p:pic>
        <p:nvPicPr>
          <p:cNvPr id="4" name="Picture 3" descr="A few people in a lab&#10;&#10;Description automatically generated">
            <a:extLst>
              <a:ext uri="{FF2B5EF4-FFF2-40B4-BE49-F238E27FC236}">
                <a16:creationId xmlns:a16="http://schemas.microsoft.com/office/drawing/2014/main" id="{E16C1E0F-0E22-BA54-E374-3024352BC4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028" y="1170877"/>
            <a:ext cx="9481941" cy="5440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21242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F2376B43-E0C2-6E85-5D86-ACB530783C0F}"/>
              </a:ext>
            </a:extLst>
          </p:cNvPr>
          <p:cNvSpPr/>
          <p:nvPr/>
        </p:nvSpPr>
        <p:spPr>
          <a:xfrm>
            <a:off x="349845" y="1140690"/>
            <a:ext cx="5432119" cy="528781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9B8E3715-FE2B-8D74-9910-0A492538B1FD}"/>
              </a:ext>
            </a:extLst>
          </p:cNvPr>
          <p:cNvSpPr/>
          <p:nvPr/>
        </p:nvSpPr>
        <p:spPr>
          <a:xfrm>
            <a:off x="915572" y="1687945"/>
            <a:ext cx="4300664" cy="4193308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6C6ED18-B4FB-DF91-AD9E-60675793D3C0}"/>
              </a:ext>
            </a:extLst>
          </p:cNvPr>
          <p:cNvSpPr txBox="1"/>
          <p:nvPr/>
        </p:nvSpPr>
        <p:spPr>
          <a:xfrm>
            <a:off x="7288646" y="1391290"/>
            <a:ext cx="23265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All Spacecraft Missions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A81ADAEF-995F-B16E-EA8F-CAE1EFEE0650}"/>
              </a:ext>
            </a:extLst>
          </p:cNvPr>
          <p:cNvCxnSpPr>
            <a:cxnSpLocks/>
            <a:stCxn id="6" idx="1"/>
          </p:cNvCxnSpPr>
          <p:nvPr/>
        </p:nvCxnSpPr>
        <p:spPr>
          <a:xfrm flipH="1">
            <a:off x="4147127" y="1575956"/>
            <a:ext cx="3141519" cy="0"/>
          </a:xfrm>
          <a:prstGeom prst="straightConnector1">
            <a:avLst/>
          </a:prstGeom>
          <a:ln>
            <a:solidFill>
              <a:srgbClr val="7030A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0" name="Picture 29" descr="A qr code with a few squares&#10;&#10;Description automatically generated">
            <a:extLst>
              <a:ext uri="{FF2B5EF4-FFF2-40B4-BE49-F238E27FC236}">
                <a16:creationId xmlns:a16="http://schemas.microsoft.com/office/drawing/2014/main" id="{3CC503AA-2C07-A264-5BC6-9F047353C2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91978" y="6174582"/>
            <a:ext cx="642602" cy="642602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60497DC9-5ED2-43E3-9849-D9998BAFFA5E}"/>
              </a:ext>
            </a:extLst>
          </p:cNvPr>
          <p:cNvSpPr txBox="1"/>
          <p:nvPr/>
        </p:nvSpPr>
        <p:spPr>
          <a:xfrm>
            <a:off x="7825339" y="6217020"/>
            <a:ext cx="366663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[1] An Overview of Distributed Spacecraft Autonomy at NASA Ames; C Adams, B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Kempa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M Iatauro, J Frank, W Vaughan - Proceedings of the Small Satellite Conference, 2023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87CA293-6CCE-6E64-5601-6052422D4C05}"/>
              </a:ext>
            </a:extLst>
          </p:cNvPr>
          <p:cNvSpPr txBox="1"/>
          <p:nvPr/>
        </p:nvSpPr>
        <p:spPr>
          <a:xfrm>
            <a:off x="7288645" y="2373868"/>
            <a:ext cx="30427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Multi Spacecraft System (MSS)</a:t>
            </a: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47D4767D-50CC-EABA-E0FA-9FC00BC5D35A}"/>
              </a:ext>
            </a:extLst>
          </p:cNvPr>
          <p:cNvCxnSpPr>
            <a:cxnSpLocks/>
            <a:stCxn id="33" idx="1"/>
          </p:cNvCxnSpPr>
          <p:nvPr/>
        </p:nvCxnSpPr>
        <p:spPr>
          <a:xfrm flipH="1">
            <a:off x="4636086" y="2558534"/>
            <a:ext cx="2652559" cy="138500"/>
          </a:xfrm>
          <a:prstGeom prst="straightConnector1">
            <a:avLst/>
          </a:prstGeom>
          <a:ln>
            <a:solidFill>
              <a:srgbClr val="7030A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6" name="Picture 35" descr="Satellite satellites flying over the earth&#10;&#10;Description automatically generated">
            <a:extLst>
              <a:ext uri="{FF2B5EF4-FFF2-40B4-BE49-F238E27FC236}">
                <a16:creationId xmlns:a16="http://schemas.microsoft.com/office/drawing/2014/main" id="{AB4EE691-8F6C-1675-14CA-57334D991A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2231" y="3343365"/>
            <a:ext cx="4446689" cy="2513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84616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B16697-026A-C9C1-0C46-193A783E9D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5A925331-48BF-BA47-5BDA-91C6190DE6AF}"/>
              </a:ext>
            </a:extLst>
          </p:cNvPr>
          <p:cNvSpPr/>
          <p:nvPr/>
        </p:nvSpPr>
        <p:spPr>
          <a:xfrm>
            <a:off x="349845" y="1140690"/>
            <a:ext cx="5432119" cy="528781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2AA61CF6-0A37-8247-687A-14CFBF29D6E0}"/>
              </a:ext>
            </a:extLst>
          </p:cNvPr>
          <p:cNvSpPr/>
          <p:nvPr/>
        </p:nvSpPr>
        <p:spPr>
          <a:xfrm>
            <a:off x="915572" y="1687945"/>
            <a:ext cx="4300664" cy="4193308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CF2025C2-C335-D2F9-31C5-FCF685FC8641}"/>
              </a:ext>
            </a:extLst>
          </p:cNvPr>
          <p:cNvSpPr/>
          <p:nvPr/>
        </p:nvSpPr>
        <p:spPr>
          <a:xfrm>
            <a:off x="1495722" y="2230582"/>
            <a:ext cx="3140364" cy="3108034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E552535-7E19-9850-2A25-1BAE1423C4C9}"/>
              </a:ext>
            </a:extLst>
          </p:cNvPr>
          <p:cNvSpPr txBox="1"/>
          <p:nvPr/>
        </p:nvSpPr>
        <p:spPr>
          <a:xfrm>
            <a:off x="7288646" y="1391290"/>
            <a:ext cx="23265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All Spacecraft Missions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194706AF-3832-30CE-688E-919F2C7D97FC}"/>
              </a:ext>
            </a:extLst>
          </p:cNvPr>
          <p:cNvCxnSpPr>
            <a:cxnSpLocks/>
            <a:stCxn id="6" idx="1"/>
          </p:cNvCxnSpPr>
          <p:nvPr/>
        </p:nvCxnSpPr>
        <p:spPr>
          <a:xfrm flipH="1">
            <a:off x="4147127" y="1575956"/>
            <a:ext cx="3141519" cy="0"/>
          </a:xfrm>
          <a:prstGeom prst="straightConnector1">
            <a:avLst/>
          </a:prstGeom>
          <a:ln>
            <a:solidFill>
              <a:srgbClr val="7030A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B1174BCA-8C40-96B2-DBB6-60250BC76C4E}"/>
              </a:ext>
            </a:extLst>
          </p:cNvPr>
          <p:cNvSpPr txBox="1"/>
          <p:nvPr/>
        </p:nvSpPr>
        <p:spPr>
          <a:xfrm>
            <a:off x="7288645" y="2373868"/>
            <a:ext cx="30427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Multi Spacecraft System (MSS)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8C702BFF-FF68-4B24-9A58-F585069014C8}"/>
              </a:ext>
            </a:extLst>
          </p:cNvPr>
          <p:cNvCxnSpPr>
            <a:cxnSpLocks/>
            <a:stCxn id="9" idx="1"/>
          </p:cNvCxnSpPr>
          <p:nvPr/>
        </p:nvCxnSpPr>
        <p:spPr>
          <a:xfrm flipH="1">
            <a:off x="4636086" y="2558534"/>
            <a:ext cx="2652559" cy="138500"/>
          </a:xfrm>
          <a:prstGeom prst="straightConnector1">
            <a:avLst/>
          </a:prstGeom>
          <a:ln>
            <a:solidFill>
              <a:srgbClr val="7030A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83D21FEF-214D-1F05-0727-6D54097876BA}"/>
              </a:ext>
            </a:extLst>
          </p:cNvPr>
          <p:cNvSpPr txBox="1"/>
          <p:nvPr/>
        </p:nvSpPr>
        <p:spPr>
          <a:xfrm>
            <a:off x="7288645" y="3355208"/>
            <a:ext cx="4510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Autonomous Multi Spacecraft System (A-MSS)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E5F88A60-050D-B05B-2C28-C213E432F194}"/>
              </a:ext>
            </a:extLst>
          </p:cNvPr>
          <p:cNvCxnSpPr>
            <a:cxnSpLocks/>
            <a:stCxn id="11" idx="1"/>
          </p:cNvCxnSpPr>
          <p:nvPr/>
        </p:nvCxnSpPr>
        <p:spPr>
          <a:xfrm flipH="1" flipV="1">
            <a:off x="4427620" y="3522408"/>
            <a:ext cx="2861025" cy="17466"/>
          </a:xfrm>
          <a:prstGeom prst="straightConnector1">
            <a:avLst/>
          </a:prstGeom>
          <a:ln>
            <a:solidFill>
              <a:srgbClr val="7030A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B8A3EE1A-DF7F-E0CE-7CF0-A06092A01507}"/>
              </a:ext>
            </a:extLst>
          </p:cNvPr>
          <p:cNvSpPr txBox="1"/>
          <p:nvPr/>
        </p:nvSpPr>
        <p:spPr>
          <a:xfrm>
            <a:off x="7605133" y="6217020"/>
            <a:ext cx="388684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[2] Starling CubeSat Swarm Technology Demonstration Flight Results; S Miller, C Adams, N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Alem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H Cannon, R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Grashuis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… ; Proceedings of the 38th Annual Small Satellite Conference, 2024</a:t>
            </a:r>
          </a:p>
        </p:txBody>
      </p:sp>
      <p:pic>
        <p:nvPicPr>
          <p:cNvPr id="22" name="Picture 21" descr="A qr code on a white background&#10;&#10;Description automatically generated">
            <a:extLst>
              <a:ext uri="{FF2B5EF4-FFF2-40B4-BE49-F238E27FC236}">
                <a16:creationId xmlns:a16="http://schemas.microsoft.com/office/drawing/2014/main" id="{641F763D-001F-5F71-A7A3-685144EF1F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32134" y="6217020"/>
            <a:ext cx="642042" cy="629286"/>
          </a:xfrm>
          <a:prstGeom prst="rect">
            <a:avLst/>
          </a:prstGeom>
        </p:spPr>
      </p:pic>
      <p:pic>
        <p:nvPicPr>
          <p:cNvPr id="24" name="Picture 23" descr="A black and blue object with black lines&#10;&#10;Description automatically generated with medium confidence">
            <a:extLst>
              <a:ext uri="{FF2B5EF4-FFF2-40B4-BE49-F238E27FC236}">
                <a16:creationId xmlns:a16="http://schemas.microsoft.com/office/drawing/2014/main" id="{DFF40940-6BBA-98FB-45C1-9B78104F28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5883" y="3893522"/>
            <a:ext cx="3238500" cy="1181100"/>
          </a:xfrm>
          <a:prstGeom prst="rect">
            <a:avLst/>
          </a:prstGeom>
        </p:spPr>
      </p:pic>
      <p:pic>
        <p:nvPicPr>
          <p:cNvPr id="26" name="Picture 25" descr="A group of circular objects with solar panels&#10;&#10;Description automatically generated">
            <a:extLst>
              <a:ext uri="{FF2B5EF4-FFF2-40B4-BE49-F238E27FC236}">
                <a16:creationId xmlns:a16="http://schemas.microsoft.com/office/drawing/2014/main" id="{CCF68041-B4BF-C839-71DC-8BF53C64F6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51437" y="4909429"/>
            <a:ext cx="3073400" cy="1206500"/>
          </a:xfrm>
          <a:prstGeom prst="rect">
            <a:avLst/>
          </a:prstGeom>
        </p:spPr>
      </p:pic>
      <p:sp>
        <p:nvSpPr>
          <p:cNvPr id="27" name="Circular Arrow 26">
            <a:extLst>
              <a:ext uri="{FF2B5EF4-FFF2-40B4-BE49-F238E27FC236}">
                <a16:creationId xmlns:a16="http://schemas.microsoft.com/office/drawing/2014/main" id="{A4365431-0F58-CD61-2284-117CED6085C2}"/>
              </a:ext>
            </a:extLst>
          </p:cNvPr>
          <p:cNvSpPr/>
          <p:nvPr/>
        </p:nvSpPr>
        <p:spPr>
          <a:xfrm rot="1712004">
            <a:off x="9369609" y="4213147"/>
            <a:ext cx="769434" cy="803705"/>
          </a:xfrm>
          <a:prstGeom prst="circular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8" name="Circular Arrow 27">
            <a:extLst>
              <a:ext uri="{FF2B5EF4-FFF2-40B4-BE49-F238E27FC236}">
                <a16:creationId xmlns:a16="http://schemas.microsoft.com/office/drawing/2014/main" id="{46ABC1B6-368C-54A3-E983-745F7A309C66}"/>
              </a:ext>
            </a:extLst>
          </p:cNvPr>
          <p:cNvSpPr/>
          <p:nvPr/>
        </p:nvSpPr>
        <p:spPr>
          <a:xfrm rot="13252580">
            <a:off x="7220417" y="5063197"/>
            <a:ext cx="769434" cy="803705"/>
          </a:xfrm>
          <a:prstGeom prst="circular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73450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D76B25-A303-5F38-C9A5-1FFF3DD7C7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16EFF389-C381-4622-CE8A-893F84313AC2}"/>
              </a:ext>
            </a:extLst>
          </p:cNvPr>
          <p:cNvSpPr/>
          <p:nvPr/>
        </p:nvSpPr>
        <p:spPr>
          <a:xfrm>
            <a:off x="349845" y="1140690"/>
            <a:ext cx="5432119" cy="528781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8F444367-0ACE-C6CE-A0A3-30318CBA3DE5}"/>
              </a:ext>
            </a:extLst>
          </p:cNvPr>
          <p:cNvSpPr/>
          <p:nvPr/>
        </p:nvSpPr>
        <p:spPr>
          <a:xfrm>
            <a:off x="915572" y="1687945"/>
            <a:ext cx="4300664" cy="4193308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9F4FCB94-1BEF-5DD4-C04D-B4594F5E3E48}"/>
              </a:ext>
            </a:extLst>
          </p:cNvPr>
          <p:cNvSpPr/>
          <p:nvPr/>
        </p:nvSpPr>
        <p:spPr>
          <a:xfrm>
            <a:off x="1495722" y="2230582"/>
            <a:ext cx="3140364" cy="3108034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7D018BE-CB83-4FEE-4BCD-8BCB7884B19E}"/>
              </a:ext>
            </a:extLst>
          </p:cNvPr>
          <p:cNvSpPr/>
          <p:nvPr/>
        </p:nvSpPr>
        <p:spPr>
          <a:xfrm>
            <a:off x="1985534" y="2743200"/>
            <a:ext cx="2161593" cy="2082798"/>
          </a:xfrm>
          <a:prstGeom prst="ellipse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500B313-58C8-E329-8873-FA611CA6D6BA}"/>
              </a:ext>
            </a:extLst>
          </p:cNvPr>
          <p:cNvSpPr txBox="1"/>
          <p:nvPr/>
        </p:nvSpPr>
        <p:spPr>
          <a:xfrm>
            <a:off x="7288646" y="1391290"/>
            <a:ext cx="23265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All Spacecraft Missions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4732F285-2324-545E-14C3-A949E68EFCCF}"/>
              </a:ext>
            </a:extLst>
          </p:cNvPr>
          <p:cNvCxnSpPr>
            <a:cxnSpLocks/>
            <a:stCxn id="6" idx="1"/>
          </p:cNvCxnSpPr>
          <p:nvPr/>
        </p:nvCxnSpPr>
        <p:spPr>
          <a:xfrm flipH="1">
            <a:off x="4147127" y="1575956"/>
            <a:ext cx="3141519" cy="0"/>
          </a:xfrm>
          <a:prstGeom prst="straightConnector1">
            <a:avLst/>
          </a:prstGeom>
          <a:ln>
            <a:solidFill>
              <a:srgbClr val="7030A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89DB7709-9164-FEC1-0D30-FA44BB2C83CD}"/>
              </a:ext>
            </a:extLst>
          </p:cNvPr>
          <p:cNvSpPr txBox="1"/>
          <p:nvPr/>
        </p:nvSpPr>
        <p:spPr>
          <a:xfrm>
            <a:off x="7288645" y="3355208"/>
            <a:ext cx="4510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Autonomous Multi Spacecraft System (A-MSS)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5AD6A085-0FCC-51C5-D4BD-90B6EE4F5D85}"/>
              </a:ext>
            </a:extLst>
          </p:cNvPr>
          <p:cNvCxnSpPr>
            <a:cxnSpLocks/>
            <a:stCxn id="11" idx="1"/>
          </p:cNvCxnSpPr>
          <p:nvPr/>
        </p:nvCxnSpPr>
        <p:spPr>
          <a:xfrm flipH="1" flipV="1">
            <a:off x="4427620" y="3522408"/>
            <a:ext cx="2861025" cy="17466"/>
          </a:xfrm>
          <a:prstGeom prst="straightConnector1">
            <a:avLst/>
          </a:prstGeom>
          <a:ln>
            <a:solidFill>
              <a:srgbClr val="7030A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5A215F2D-EF60-2748-46E3-F565D6CC0FA6}"/>
              </a:ext>
            </a:extLst>
          </p:cNvPr>
          <p:cNvSpPr txBox="1"/>
          <p:nvPr/>
        </p:nvSpPr>
        <p:spPr>
          <a:xfrm>
            <a:off x="7288645" y="4341231"/>
            <a:ext cx="31046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Distributed Space System (DSS)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E49B6806-A606-F47C-6CAF-8B7936619393}"/>
              </a:ext>
            </a:extLst>
          </p:cNvPr>
          <p:cNvCxnSpPr>
            <a:cxnSpLocks/>
            <a:stCxn id="18" idx="1"/>
          </p:cNvCxnSpPr>
          <p:nvPr/>
        </p:nvCxnSpPr>
        <p:spPr>
          <a:xfrm flipH="1" flipV="1">
            <a:off x="3205213" y="3927107"/>
            <a:ext cx="4083432" cy="598790"/>
          </a:xfrm>
          <a:prstGeom prst="straightConnector1">
            <a:avLst/>
          </a:prstGeom>
          <a:ln>
            <a:solidFill>
              <a:srgbClr val="7030A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E9EEF64A-1C76-12B0-380D-B59EE1A0895D}"/>
              </a:ext>
            </a:extLst>
          </p:cNvPr>
          <p:cNvSpPr txBox="1"/>
          <p:nvPr/>
        </p:nvSpPr>
        <p:spPr>
          <a:xfrm>
            <a:off x="7288645" y="2373868"/>
            <a:ext cx="30427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Multi Spacecraft System (MSS)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CCF29986-9014-5BAD-334A-63BBD4665723}"/>
              </a:ext>
            </a:extLst>
          </p:cNvPr>
          <p:cNvCxnSpPr>
            <a:cxnSpLocks/>
            <a:stCxn id="17" idx="1"/>
          </p:cNvCxnSpPr>
          <p:nvPr/>
        </p:nvCxnSpPr>
        <p:spPr>
          <a:xfrm flipH="1">
            <a:off x="4636086" y="2558534"/>
            <a:ext cx="2652559" cy="138500"/>
          </a:xfrm>
          <a:prstGeom prst="straightConnector1">
            <a:avLst/>
          </a:prstGeom>
          <a:ln>
            <a:solidFill>
              <a:srgbClr val="7030A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6276E7A8-59C1-A433-0F21-D2266EE5CCBC}"/>
              </a:ext>
            </a:extLst>
          </p:cNvPr>
          <p:cNvSpPr txBox="1"/>
          <p:nvPr/>
        </p:nvSpPr>
        <p:spPr>
          <a:xfrm>
            <a:off x="8006575" y="6217020"/>
            <a:ext cx="3485403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[3] Design and testing of autonomous distributed space systems; N Cramer, D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Cellucci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C Adams, A Sweet, M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Hejase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…; 35</a:t>
            </a:r>
            <a:r>
              <a:rPr lang="en-US" sz="1100" baseline="30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th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Annual Small Satellite Conference, 2021</a:t>
            </a:r>
          </a:p>
        </p:txBody>
      </p:sp>
      <p:pic>
        <p:nvPicPr>
          <p:cNvPr id="24" name="Picture 23" descr="A qr code on a white background&#10;&#10;Description automatically generated">
            <a:extLst>
              <a:ext uri="{FF2B5EF4-FFF2-40B4-BE49-F238E27FC236}">
                <a16:creationId xmlns:a16="http://schemas.microsoft.com/office/drawing/2014/main" id="{88252831-C62F-5ABB-2E42-CA5741C098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39869" y="6217020"/>
            <a:ext cx="618678" cy="618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55357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just DSA smaller">
            <a:hlinkClick r:id="" action="ppaction://media"/>
            <a:extLst>
              <a:ext uri="{FF2B5EF4-FFF2-40B4-BE49-F238E27FC236}">
                <a16:creationId xmlns:a16="http://schemas.microsoft.com/office/drawing/2014/main" id="{23EA25E5-EB8E-85C8-E644-0F8BE056090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3055" y="-4398"/>
            <a:ext cx="1219200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7573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74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62DC49-D04F-1279-3D81-99F0F4FBE4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16DAE8-E755-D986-082A-E5BAFC1496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Local Observations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0DE8A29-7697-0BF5-8216-938DA07F62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81951" y="1839951"/>
            <a:ext cx="9828096" cy="480161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C85655F-CEE9-D489-56A1-8F53AD6C4765}"/>
              </a:ext>
            </a:extLst>
          </p:cNvPr>
          <p:cNvSpPr/>
          <p:nvPr/>
        </p:nvSpPr>
        <p:spPr>
          <a:xfrm>
            <a:off x="10690931" y="6477045"/>
            <a:ext cx="223770" cy="23267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2068715-C559-4587-DA71-BD118703DCC1}"/>
              </a:ext>
            </a:extLst>
          </p:cNvPr>
          <p:cNvSpPr/>
          <p:nvPr/>
        </p:nvSpPr>
        <p:spPr>
          <a:xfrm>
            <a:off x="1005013" y="4766855"/>
            <a:ext cx="1237785" cy="55756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1F560B9-53AB-806F-BEBB-551E1058177B}"/>
              </a:ext>
            </a:extLst>
          </p:cNvPr>
          <p:cNvSpPr/>
          <p:nvPr/>
        </p:nvSpPr>
        <p:spPr>
          <a:xfrm>
            <a:off x="1711278" y="5104965"/>
            <a:ext cx="1237785" cy="4449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032FE7C-1416-DA2B-3CBE-BD418E68D732}"/>
              </a:ext>
            </a:extLst>
          </p:cNvPr>
          <p:cNvSpPr/>
          <p:nvPr/>
        </p:nvSpPr>
        <p:spPr>
          <a:xfrm>
            <a:off x="3964186" y="5408894"/>
            <a:ext cx="1237785" cy="1924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444D455-2911-68D8-0D63-7090A8B1D776}"/>
              </a:ext>
            </a:extLst>
          </p:cNvPr>
          <p:cNvSpPr/>
          <p:nvPr/>
        </p:nvSpPr>
        <p:spPr>
          <a:xfrm>
            <a:off x="6868223" y="5412668"/>
            <a:ext cx="1237785" cy="1924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4277A43-2DC9-2BEE-DDB6-DA8B22979894}"/>
              </a:ext>
            </a:extLst>
          </p:cNvPr>
          <p:cNvSpPr/>
          <p:nvPr/>
        </p:nvSpPr>
        <p:spPr>
          <a:xfrm>
            <a:off x="8939135" y="5312664"/>
            <a:ext cx="1237785" cy="1924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8E454BB-C45A-981A-F5DA-691B85F12391}"/>
              </a:ext>
            </a:extLst>
          </p:cNvPr>
          <p:cNvSpPr/>
          <p:nvPr/>
        </p:nvSpPr>
        <p:spPr>
          <a:xfrm>
            <a:off x="8948746" y="5840673"/>
            <a:ext cx="223770" cy="23267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83F52C4-84D1-0D28-6F6D-1CA0F3918D7B}"/>
              </a:ext>
            </a:extLst>
          </p:cNvPr>
          <p:cNvSpPr/>
          <p:nvPr/>
        </p:nvSpPr>
        <p:spPr>
          <a:xfrm>
            <a:off x="6504250" y="5907729"/>
            <a:ext cx="223770" cy="16561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84A1F98-4C67-6C17-3F01-75998D8ACEC2}"/>
              </a:ext>
            </a:extLst>
          </p:cNvPr>
          <p:cNvSpPr/>
          <p:nvPr/>
        </p:nvSpPr>
        <p:spPr>
          <a:xfrm>
            <a:off x="4108522" y="5907729"/>
            <a:ext cx="223770" cy="16561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EE23A52-FB26-02E1-1004-B2FA74C8E159}"/>
              </a:ext>
            </a:extLst>
          </p:cNvPr>
          <p:cNvSpPr/>
          <p:nvPr/>
        </p:nvSpPr>
        <p:spPr>
          <a:xfrm>
            <a:off x="1775911" y="5927772"/>
            <a:ext cx="223770" cy="16561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6236936-7B62-1FEF-1C63-914C867A6661}"/>
              </a:ext>
            </a:extLst>
          </p:cNvPr>
          <p:cNvSpPr/>
          <p:nvPr/>
        </p:nvSpPr>
        <p:spPr>
          <a:xfrm>
            <a:off x="5016809" y="5778352"/>
            <a:ext cx="2000679" cy="1924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1BAFAF8-EFB6-C415-9C60-0D5D73180AB4}"/>
              </a:ext>
            </a:extLst>
          </p:cNvPr>
          <p:cNvSpPr/>
          <p:nvPr/>
        </p:nvSpPr>
        <p:spPr>
          <a:xfrm>
            <a:off x="2673871" y="5783542"/>
            <a:ext cx="2000679" cy="1924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48E0B15-610E-4842-90CC-8A447CB2DA50}"/>
              </a:ext>
            </a:extLst>
          </p:cNvPr>
          <p:cNvSpPr/>
          <p:nvPr/>
        </p:nvSpPr>
        <p:spPr>
          <a:xfrm>
            <a:off x="1191055" y="5970811"/>
            <a:ext cx="911668" cy="6707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225A357-E8EC-6D70-ECA9-63FF23EBA86E}"/>
              </a:ext>
            </a:extLst>
          </p:cNvPr>
          <p:cNvSpPr/>
          <p:nvPr/>
        </p:nvSpPr>
        <p:spPr>
          <a:xfrm>
            <a:off x="3554900" y="5989388"/>
            <a:ext cx="911668" cy="6707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81FAE08-ED46-3379-7EEB-8564B3F2CA85}"/>
              </a:ext>
            </a:extLst>
          </p:cNvPr>
          <p:cNvSpPr/>
          <p:nvPr/>
        </p:nvSpPr>
        <p:spPr>
          <a:xfrm>
            <a:off x="5931303" y="5970811"/>
            <a:ext cx="911668" cy="6707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1CBAD28-3916-1C51-7945-609C2BD052B5}"/>
              </a:ext>
            </a:extLst>
          </p:cNvPr>
          <p:cNvSpPr/>
          <p:nvPr/>
        </p:nvSpPr>
        <p:spPr>
          <a:xfrm>
            <a:off x="8379689" y="5980100"/>
            <a:ext cx="911668" cy="6707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97A9B5D-2D91-2FA4-7668-AEF25E435D0C}"/>
              </a:ext>
            </a:extLst>
          </p:cNvPr>
          <p:cNvCxnSpPr>
            <a:cxnSpLocks/>
          </p:cNvCxnSpPr>
          <p:nvPr/>
        </p:nvCxnSpPr>
        <p:spPr>
          <a:xfrm>
            <a:off x="3236360" y="2486346"/>
            <a:ext cx="3135477" cy="2648362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5B001ED1-370C-387C-CD9F-D3A01EA7C825}"/>
              </a:ext>
            </a:extLst>
          </p:cNvPr>
          <p:cNvCxnSpPr>
            <a:cxnSpLocks/>
          </p:cNvCxnSpPr>
          <p:nvPr/>
        </p:nvCxnSpPr>
        <p:spPr>
          <a:xfrm>
            <a:off x="4738255" y="2286000"/>
            <a:ext cx="1633582" cy="2848708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F6297B7D-0BBD-F967-B326-B56CCB687C3A}"/>
              </a:ext>
            </a:extLst>
          </p:cNvPr>
          <p:cNvCxnSpPr>
            <a:cxnSpLocks/>
          </p:cNvCxnSpPr>
          <p:nvPr/>
        </p:nvCxnSpPr>
        <p:spPr>
          <a:xfrm>
            <a:off x="4738255" y="2286000"/>
            <a:ext cx="1460664" cy="2848708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98A12A74-9533-7C06-2A6C-4A97ECF83A05}"/>
              </a:ext>
            </a:extLst>
          </p:cNvPr>
          <p:cNvCxnSpPr>
            <a:cxnSpLocks/>
          </p:cNvCxnSpPr>
          <p:nvPr/>
        </p:nvCxnSpPr>
        <p:spPr>
          <a:xfrm>
            <a:off x="6096000" y="2173184"/>
            <a:ext cx="102919" cy="2961524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30DCBEDE-EBBE-9684-2047-65F83D24623D}"/>
              </a:ext>
            </a:extLst>
          </p:cNvPr>
          <p:cNvCxnSpPr>
            <a:cxnSpLocks/>
          </p:cNvCxnSpPr>
          <p:nvPr/>
        </p:nvCxnSpPr>
        <p:spPr>
          <a:xfrm flipH="1">
            <a:off x="5997039" y="2173184"/>
            <a:ext cx="98961" cy="2931781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2C2EBE5C-4425-9EAF-E758-A758B4D00122}"/>
              </a:ext>
            </a:extLst>
          </p:cNvPr>
          <p:cNvCxnSpPr>
            <a:cxnSpLocks/>
          </p:cNvCxnSpPr>
          <p:nvPr/>
        </p:nvCxnSpPr>
        <p:spPr>
          <a:xfrm flipH="1">
            <a:off x="5812971" y="2286000"/>
            <a:ext cx="1989117" cy="2848708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553B6EFD-C29B-F652-46E0-97386831603F}"/>
              </a:ext>
            </a:extLst>
          </p:cNvPr>
          <p:cNvCxnSpPr>
            <a:cxnSpLocks/>
          </p:cNvCxnSpPr>
          <p:nvPr/>
        </p:nvCxnSpPr>
        <p:spPr>
          <a:xfrm flipH="1">
            <a:off x="5812971" y="3158836"/>
            <a:ext cx="4720442" cy="1946129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77766FE5-C149-0F59-8331-1B3807DD7E89}"/>
              </a:ext>
            </a:extLst>
          </p:cNvPr>
          <p:cNvCxnSpPr>
            <a:cxnSpLocks/>
          </p:cNvCxnSpPr>
          <p:nvPr/>
        </p:nvCxnSpPr>
        <p:spPr>
          <a:xfrm flipH="1">
            <a:off x="5997039" y="3158836"/>
            <a:ext cx="4536374" cy="1946129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75024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8BE6ED-0140-9EE9-6CDD-52B61A5AD2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049D36-21F0-1468-EB99-D338F9BA3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Distributing Observations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047059-99E8-79ED-EA8C-3EB06B2261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81951" y="1839951"/>
            <a:ext cx="9828096" cy="480161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5876CB8-C1CA-A5E6-E09A-D318186DE18F}"/>
              </a:ext>
            </a:extLst>
          </p:cNvPr>
          <p:cNvSpPr/>
          <p:nvPr/>
        </p:nvSpPr>
        <p:spPr>
          <a:xfrm>
            <a:off x="10690931" y="6477045"/>
            <a:ext cx="223770" cy="23267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9CD2C8D-EBDA-740D-11B5-2AC6197DA205}"/>
              </a:ext>
            </a:extLst>
          </p:cNvPr>
          <p:cNvSpPr/>
          <p:nvPr/>
        </p:nvSpPr>
        <p:spPr>
          <a:xfrm>
            <a:off x="1005013" y="4766855"/>
            <a:ext cx="1237785" cy="55756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B7C50DD-4114-EC3A-875F-A4DB85841691}"/>
              </a:ext>
            </a:extLst>
          </p:cNvPr>
          <p:cNvSpPr/>
          <p:nvPr/>
        </p:nvSpPr>
        <p:spPr>
          <a:xfrm>
            <a:off x="1711278" y="5104965"/>
            <a:ext cx="1237785" cy="4449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7E311B9-2846-C68E-C56A-CBDB0F30D245}"/>
              </a:ext>
            </a:extLst>
          </p:cNvPr>
          <p:cNvSpPr/>
          <p:nvPr/>
        </p:nvSpPr>
        <p:spPr>
          <a:xfrm>
            <a:off x="3964186" y="5408894"/>
            <a:ext cx="1237785" cy="1924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93F34D4-338C-65A1-6304-8FCF72559049}"/>
              </a:ext>
            </a:extLst>
          </p:cNvPr>
          <p:cNvSpPr/>
          <p:nvPr/>
        </p:nvSpPr>
        <p:spPr>
          <a:xfrm>
            <a:off x="6868223" y="5412668"/>
            <a:ext cx="1237785" cy="1924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C69FD1C-CC70-4F03-1FF3-E6ACE85A5187}"/>
              </a:ext>
            </a:extLst>
          </p:cNvPr>
          <p:cNvSpPr/>
          <p:nvPr/>
        </p:nvSpPr>
        <p:spPr>
          <a:xfrm>
            <a:off x="8939135" y="5312664"/>
            <a:ext cx="1237785" cy="1924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4B723B0-BA9E-8C6E-D40C-7C4CA20C52B8}"/>
              </a:ext>
            </a:extLst>
          </p:cNvPr>
          <p:cNvSpPr/>
          <p:nvPr/>
        </p:nvSpPr>
        <p:spPr>
          <a:xfrm>
            <a:off x="8948746" y="5840673"/>
            <a:ext cx="223770" cy="23267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28542E0-8619-FBB6-33B5-B494B2EC9C56}"/>
              </a:ext>
            </a:extLst>
          </p:cNvPr>
          <p:cNvSpPr/>
          <p:nvPr/>
        </p:nvSpPr>
        <p:spPr>
          <a:xfrm>
            <a:off x="6504250" y="5907729"/>
            <a:ext cx="223770" cy="16561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4BD32CD-34EC-59F8-1981-926565C97E3A}"/>
              </a:ext>
            </a:extLst>
          </p:cNvPr>
          <p:cNvSpPr/>
          <p:nvPr/>
        </p:nvSpPr>
        <p:spPr>
          <a:xfrm>
            <a:off x="4108522" y="5907729"/>
            <a:ext cx="223770" cy="16561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60B8A31-2FC9-3380-BC7B-77BD5E355036}"/>
              </a:ext>
            </a:extLst>
          </p:cNvPr>
          <p:cNvSpPr/>
          <p:nvPr/>
        </p:nvSpPr>
        <p:spPr>
          <a:xfrm>
            <a:off x="1775911" y="5927772"/>
            <a:ext cx="223770" cy="16561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3736B0D-A2D6-90DD-38A8-171FE7B5C4A2}"/>
              </a:ext>
            </a:extLst>
          </p:cNvPr>
          <p:cNvSpPr/>
          <p:nvPr/>
        </p:nvSpPr>
        <p:spPr>
          <a:xfrm>
            <a:off x="5016809" y="5778352"/>
            <a:ext cx="2000679" cy="1924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E8F10B1-1B14-F1C1-0057-25183ED58EAE}"/>
              </a:ext>
            </a:extLst>
          </p:cNvPr>
          <p:cNvSpPr/>
          <p:nvPr/>
        </p:nvSpPr>
        <p:spPr>
          <a:xfrm>
            <a:off x="2673871" y="5783542"/>
            <a:ext cx="2000679" cy="1924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8F78865-3604-781C-890E-BA1701B42266}"/>
              </a:ext>
            </a:extLst>
          </p:cNvPr>
          <p:cNvCxnSpPr>
            <a:cxnSpLocks/>
          </p:cNvCxnSpPr>
          <p:nvPr/>
        </p:nvCxnSpPr>
        <p:spPr>
          <a:xfrm>
            <a:off x="3236360" y="2486346"/>
            <a:ext cx="3135477" cy="2648362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E8C39AB9-247C-BA60-1A42-67C2E7589A78}"/>
              </a:ext>
            </a:extLst>
          </p:cNvPr>
          <p:cNvCxnSpPr>
            <a:cxnSpLocks/>
          </p:cNvCxnSpPr>
          <p:nvPr/>
        </p:nvCxnSpPr>
        <p:spPr>
          <a:xfrm>
            <a:off x="4738255" y="2286000"/>
            <a:ext cx="1633582" cy="2848708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156577EB-E066-9F7D-6F45-71CBE5F6BF17}"/>
              </a:ext>
            </a:extLst>
          </p:cNvPr>
          <p:cNvCxnSpPr>
            <a:cxnSpLocks/>
          </p:cNvCxnSpPr>
          <p:nvPr/>
        </p:nvCxnSpPr>
        <p:spPr>
          <a:xfrm>
            <a:off x="4738255" y="2286000"/>
            <a:ext cx="1460664" cy="2848708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32296CB3-A344-F9F7-5B44-5E6B03FF146F}"/>
              </a:ext>
            </a:extLst>
          </p:cNvPr>
          <p:cNvCxnSpPr>
            <a:cxnSpLocks/>
          </p:cNvCxnSpPr>
          <p:nvPr/>
        </p:nvCxnSpPr>
        <p:spPr>
          <a:xfrm>
            <a:off x="6096000" y="2173184"/>
            <a:ext cx="102919" cy="2961524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5FD3A722-AEDE-E34E-3F33-77FE7A89BF22}"/>
              </a:ext>
            </a:extLst>
          </p:cNvPr>
          <p:cNvCxnSpPr>
            <a:cxnSpLocks/>
          </p:cNvCxnSpPr>
          <p:nvPr/>
        </p:nvCxnSpPr>
        <p:spPr>
          <a:xfrm flipH="1">
            <a:off x="5997039" y="2173184"/>
            <a:ext cx="98961" cy="2931781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6C62DCA6-6F27-650D-1B08-3E1E80A66BEE}"/>
              </a:ext>
            </a:extLst>
          </p:cNvPr>
          <p:cNvCxnSpPr>
            <a:cxnSpLocks/>
          </p:cNvCxnSpPr>
          <p:nvPr/>
        </p:nvCxnSpPr>
        <p:spPr>
          <a:xfrm flipH="1">
            <a:off x="5812971" y="2286000"/>
            <a:ext cx="1989117" cy="2848708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DF68DAE1-D39E-E7CE-6D4E-5A5F9815F63C}"/>
              </a:ext>
            </a:extLst>
          </p:cNvPr>
          <p:cNvCxnSpPr>
            <a:cxnSpLocks/>
          </p:cNvCxnSpPr>
          <p:nvPr/>
        </p:nvCxnSpPr>
        <p:spPr>
          <a:xfrm flipH="1">
            <a:off x="5812971" y="3158836"/>
            <a:ext cx="4720442" cy="1946129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F94502CF-F6BF-F32D-04CB-8149AF1D9C40}"/>
              </a:ext>
            </a:extLst>
          </p:cNvPr>
          <p:cNvCxnSpPr>
            <a:cxnSpLocks/>
          </p:cNvCxnSpPr>
          <p:nvPr/>
        </p:nvCxnSpPr>
        <p:spPr>
          <a:xfrm flipH="1">
            <a:off x="5997039" y="3158836"/>
            <a:ext cx="4536374" cy="1946129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E052C1DF-D96B-26EA-A047-86F65541E698}"/>
              </a:ext>
            </a:extLst>
          </p:cNvPr>
          <p:cNvCxnSpPr>
            <a:cxnSpLocks/>
          </p:cNvCxnSpPr>
          <p:nvPr/>
        </p:nvCxnSpPr>
        <p:spPr>
          <a:xfrm>
            <a:off x="2808147" y="5849581"/>
            <a:ext cx="1658421" cy="0"/>
          </a:xfrm>
          <a:prstGeom prst="straightConnector1">
            <a:avLst/>
          </a:prstGeom>
          <a:ln w="34925">
            <a:solidFill>
              <a:srgbClr val="92D050"/>
            </a:solidFill>
            <a:prstDash val="dashDot"/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4107F9AA-755C-79B7-D711-4E2F567656C2}"/>
              </a:ext>
            </a:extLst>
          </p:cNvPr>
          <p:cNvCxnSpPr>
            <a:cxnSpLocks/>
          </p:cNvCxnSpPr>
          <p:nvPr/>
        </p:nvCxnSpPr>
        <p:spPr>
          <a:xfrm>
            <a:off x="5167828" y="5845617"/>
            <a:ext cx="1658421" cy="0"/>
          </a:xfrm>
          <a:prstGeom prst="straightConnector1">
            <a:avLst/>
          </a:prstGeom>
          <a:ln w="34925">
            <a:solidFill>
              <a:srgbClr val="92D050"/>
            </a:solidFill>
            <a:prstDash val="dashDot"/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948644E7-0558-7F27-D89A-B043EAA477FE}"/>
              </a:ext>
            </a:extLst>
          </p:cNvPr>
          <p:cNvCxnSpPr>
            <a:cxnSpLocks/>
          </p:cNvCxnSpPr>
          <p:nvPr/>
        </p:nvCxnSpPr>
        <p:spPr>
          <a:xfrm>
            <a:off x="7632936" y="5840673"/>
            <a:ext cx="1658421" cy="0"/>
          </a:xfrm>
          <a:prstGeom prst="straightConnector1">
            <a:avLst/>
          </a:prstGeom>
          <a:ln w="34925">
            <a:solidFill>
              <a:srgbClr val="92D050"/>
            </a:solidFill>
            <a:prstDash val="dashDot"/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99028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AF8961-6BDA-38E8-A7B4-C50A5EE065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B442E-F0B3-1375-7A12-0DCD239765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Distributing Decision Authority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6471946-A8B2-DDB4-AF18-E21BA9694C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81951" y="1839951"/>
            <a:ext cx="9828096" cy="480161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7BC7933-CCB8-E8BE-1756-65388C068B3F}"/>
              </a:ext>
            </a:extLst>
          </p:cNvPr>
          <p:cNvSpPr/>
          <p:nvPr/>
        </p:nvSpPr>
        <p:spPr>
          <a:xfrm>
            <a:off x="10690931" y="6477045"/>
            <a:ext cx="223770" cy="23267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2EA6DF0-6493-1A6A-F640-5835DEA5C710}"/>
              </a:ext>
            </a:extLst>
          </p:cNvPr>
          <p:cNvSpPr/>
          <p:nvPr/>
        </p:nvSpPr>
        <p:spPr>
          <a:xfrm>
            <a:off x="1005013" y="4766855"/>
            <a:ext cx="1237785" cy="55756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8C72C72-D2BC-9837-CBE7-233F6D653BDE}"/>
              </a:ext>
            </a:extLst>
          </p:cNvPr>
          <p:cNvSpPr/>
          <p:nvPr/>
        </p:nvSpPr>
        <p:spPr>
          <a:xfrm>
            <a:off x="1711278" y="5104965"/>
            <a:ext cx="1237785" cy="4449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2430279-E94A-A885-F34D-D247D0F9C25F}"/>
              </a:ext>
            </a:extLst>
          </p:cNvPr>
          <p:cNvSpPr/>
          <p:nvPr/>
        </p:nvSpPr>
        <p:spPr>
          <a:xfrm>
            <a:off x="3964186" y="5408894"/>
            <a:ext cx="1237785" cy="1924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459185A-CD51-D01E-F557-9ABA137E1B2F}"/>
              </a:ext>
            </a:extLst>
          </p:cNvPr>
          <p:cNvSpPr/>
          <p:nvPr/>
        </p:nvSpPr>
        <p:spPr>
          <a:xfrm>
            <a:off x="6868223" y="5412668"/>
            <a:ext cx="1237785" cy="1924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B157D18-41E9-6BCA-AC88-1054AF0994C5}"/>
              </a:ext>
            </a:extLst>
          </p:cNvPr>
          <p:cNvSpPr/>
          <p:nvPr/>
        </p:nvSpPr>
        <p:spPr>
          <a:xfrm>
            <a:off x="8939135" y="5312664"/>
            <a:ext cx="1237785" cy="1924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D87D643-1B29-DC59-7E8D-5C8956CF85A9}"/>
              </a:ext>
            </a:extLst>
          </p:cNvPr>
          <p:cNvSpPr/>
          <p:nvPr/>
        </p:nvSpPr>
        <p:spPr>
          <a:xfrm>
            <a:off x="8948746" y="5840673"/>
            <a:ext cx="223770" cy="23267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2103742-1051-BDE5-8E69-1DE142EEA956}"/>
              </a:ext>
            </a:extLst>
          </p:cNvPr>
          <p:cNvSpPr/>
          <p:nvPr/>
        </p:nvSpPr>
        <p:spPr>
          <a:xfrm>
            <a:off x="6504250" y="5907729"/>
            <a:ext cx="223770" cy="16561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51EFB08-7ADF-CB28-A0E7-DAF79C19CD3C}"/>
              </a:ext>
            </a:extLst>
          </p:cNvPr>
          <p:cNvSpPr/>
          <p:nvPr/>
        </p:nvSpPr>
        <p:spPr>
          <a:xfrm>
            <a:off x="4108522" y="5907729"/>
            <a:ext cx="223770" cy="16561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C3F591B-D278-60F9-9768-E9F83EB2F2BC}"/>
              </a:ext>
            </a:extLst>
          </p:cNvPr>
          <p:cNvSpPr/>
          <p:nvPr/>
        </p:nvSpPr>
        <p:spPr>
          <a:xfrm>
            <a:off x="1775911" y="5927772"/>
            <a:ext cx="223770" cy="16561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4287895-619D-02B9-5732-D4F9F8E255E9}"/>
              </a:ext>
            </a:extLst>
          </p:cNvPr>
          <p:cNvSpPr/>
          <p:nvPr/>
        </p:nvSpPr>
        <p:spPr>
          <a:xfrm>
            <a:off x="5016809" y="5778352"/>
            <a:ext cx="2000679" cy="1924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9523A27-B708-FCAC-64B6-800BD9DFF5D0}"/>
              </a:ext>
            </a:extLst>
          </p:cNvPr>
          <p:cNvSpPr/>
          <p:nvPr/>
        </p:nvSpPr>
        <p:spPr>
          <a:xfrm>
            <a:off x="2673871" y="5783542"/>
            <a:ext cx="2000679" cy="1924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7A891BA6-C8CE-46FA-3856-795D0632611A}"/>
              </a:ext>
            </a:extLst>
          </p:cNvPr>
          <p:cNvCxnSpPr>
            <a:cxnSpLocks/>
          </p:cNvCxnSpPr>
          <p:nvPr/>
        </p:nvCxnSpPr>
        <p:spPr>
          <a:xfrm>
            <a:off x="2808147" y="5849581"/>
            <a:ext cx="1658421" cy="0"/>
          </a:xfrm>
          <a:prstGeom prst="straightConnector1">
            <a:avLst/>
          </a:prstGeom>
          <a:ln w="34925">
            <a:solidFill>
              <a:srgbClr val="92D050"/>
            </a:solidFill>
            <a:prstDash val="dashDot"/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0B7EA95B-6658-B073-B5EA-7497B94C54D5}"/>
              </a:ext>
            </a:extLst>
          </p:cNvPr>
          <p:cNvCxnSpPr>
            <a:cxnSpLocks/>
          </p:cNvCxnSpPr>
          <p:nvPr/>
        </p:nvCxnSpPr>
        <p:spPr>
          <a:xfrm>
            <a:off x="5167828" y="5845617"/>
            <a:ext cx="1658421" cy="0"/>
          </a:xfrm>
          <a:prstGeom prst="straightConnector1">
            <a:avLst/>
          </a:prstGeom>
          <a:ln w="34925">
            <a:solidFill>
              <a:srgbClr val="92D050"/>
            </a:solidFill>
            <a:prstDash val="dashDot"/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7D9CC5BC-FC32-AD9B-01B2-99E97A3F5B7E}"/>
              </a:ext>
            </a:extLst>
          </p:cNvPr>
          <p:cNvCxnSpPr>
            <a:cxnSpLocks/>
          </p:cNvCxnSpPr>
          <p:nvPr/>
        </p:nvCxnSpPr>
        <p:spPr>
          <a:xfrm>
            <a:off x="7632936" y="5840673"/>
            <a:ext cx="1658421" cy="0"/>
          </a:xfrm>
          <a:prstGeom prst="straightConnector1">
            <a:avLst/>
          </a:prstGeom>
          <a:ln w="34925">
            <a:solidFill>
              <a:srgbClr val="92D050"/>
            </a:solidFill>
            <a:prstDash val="dashDot"/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24182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837474-615A-C247-76D5-9D8A75359D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194369-2AC2-281F-106B-1CA0A43E24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about state mismatch?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737E5D4-7627-6716-9795-5124A1CF2A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81951" y="1839951"/>
            <a:ext cx="9828096" cy="480161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C2FBF4D-07EB-526D-82D6-35475B83A112}"/>
              </a:ext>
            </a:extLst>
          </p:cNvPr>
          <p:cNvSpPr/>
          <p:nvPr/>
        </p:nvSpPr>
        <p:spPr>
          <a:xfrm>
            <a:off x="10690931" y="6477045"/>
            <a:ext cx="223770" cy="23267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03A78F5-FBFC-A5C7-1729-A994FAE8F4A5}"/>
              </a:ext>
            </a:extLst>
          </p:cNvPr>
          <p:cNvSpPr/>
          <p:nvPr/>
        </p:nvSpPr>
        <p:spPr>
          <a:xfrm>
            <a:off x="1005013" y="4766855"/>
            <a:ext cx="1237785" cy="55756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FBB9F8B-9BA2-FBDE-A598-20EDAE336017}"/>
              </a:ext>
            </a:extLst>
          </p:cNvPr>
          <p:cNvSpPr/>
          <p:nvPr/>
        </p:nvSpPr>
        <p:spPr>
          <a:xfrm>
            <a:off x="1711278" y="5104965"/>
            <a:ext cx="1237785" cy="4449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0887E04-EECF-9DE2-30C8-6537D2C3F3E0}"/>
              </a:ext>
            </a:extLst>
          </p:cNvPr>
          <p:cNvSpPr/>
          <p:nvPr/>
        </p:nvSpPr>
        <p:spPr>
          <a:xfrm>
            <a:off x="3964186" y="5408894"/>
            <a:ext cx="1237785" cy="1924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1AB07B4-6C21-CA90-924E-474B2F08EC8E}"/>
              </a:ext>
            </a:extLst>
          </p:cNvPr>
          <p:cNvSpPr/>
          <p:nvPr/>
        </p:nvSpPr>
        <p:spPr>
          <a:xfrm>
            <a:off x="6868223" y="5412668"/>
            <a:ext cx="1237785" cy="1924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3AF37E1-D0B7-21DF-A8A7-237F599089D3}"/>
              </a:ext>
            </a:extLst>
          </p:cNvPr>
          <p:cNvSpPr/>
          <p:nvPr/>
        </p:nvSpPr>
        <p:spPr>
          <a:xfrm>
            <a:off x="8939135" y="5312664"/>
            <a:ext cx="1237785" cy="1924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498B467-B864-40B3-89A3-8F597EAF4823}"/>
              </a:ext>
            </a:extLst>
          </p:cNvPr>
          <p:cNvSpPr/>
          <p:nvPr/>
        </p:nvSpPr>
        <p:spPr>
          <a:xfrm>
            <a:off x="8948746" y="5840673"/>
            <a:ext cx="223770" cy="23267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DC93ED4-5492-8F46-278D-1AFC7C49C258}"/>
              </a:ext>
            </a:extLst>
          </p:cNvPr>
          <p:cNvSpPr/>
          <p:nvPr/>
        </p:nvSpPr>
        <p:spPr>
          <a:xfrm>
            <a:off x="6504250" y="5907729"/>
            <a:ext cx="223770" cy="16561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7B335C3-DB43-2353-E884-99B01393EC80}"/>
              </a:ext>
            </a:extLst>
          </p:cNvPr>
          <p:cNvSpPr/>
          <p:nvPr/>
        </p:nvSpPr>
        <p:spPr>
          <a:xfrm>
            <a:off x="4108522" y="5907729"/>
            <a:ext cx="223770" cy="16561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0D29A2D-E8EC-587F-AD89-FB903F6888F3}"/>
              </a:ext>
            </a:extLst>
          </p:cNvPr>
          <p:cNvSpPr/>
          <p:nvPr/>
        </p:nvSpPr>
        <p:spPr>
          <a:xfrm>
            <a:off x="1775911" y="5927772"/>
            <a:ext cx="223770" cy="16561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32CA7DA-14FF-42C6-327B-A9E6D9037432}"/>
              </a:ext>
            </a:extLst>
          </p:cNvPr>
          <p:cNvSpPr/>
          <p:nvPr/>
        </p:nvSpPr>
        <p:spPr>
          <a:xfrm>
            <a:off x="5016809" y="5778352"/>
            <a:ext cx="2000679" cy="1924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EB9A1F8-2E5C-0168-3DFD-69C28F3961D7}"/>
              </a:ext>
            </a:extLst>
          </p:cNvPr>
          <p:cNvSpPr/>
          <p:nvPr/>
        </p:nvSpPr>
        <p:spPr>
          <a:xfrm>
            <a:off x="2673871" y="5783542"/>
            <a:ext cx="2000679" cy="1924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BA47176A-483E-E12A-CD74-C25F3326B3EF}"/>
              </a:ext>
            </a:extLst>
          </p:cNvPr>
          <p:cNvCxnSpPr>
            <a:cxnSpLocks/>
          </p:cNvCxnSpPr>
          <p:nvPr/>
        </p:nvCxnSpPr>
        <p:spPr>
          <a:xfrm>
            <a:off x="2808147" y="5849581"/>
            <a:ext cx="1658421" cy="0"/>
          </a:xfrm>
          <a:prstGeom prst="straightConnector1">
            <a:avLst/>
          </a:prstGeom>
          <a:ln w="34925">
            <a:solidFill>
              <a:srgbClr val="92D050"/>
            </a:solidFill>
            <a:prstDash val="dashDot"/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D91A214A-0112-B79C-6A4F-8A56267D64ED}"/>
              </a:ext>
            </a:extLst>
          </p:cNvPr>
          <p:cNvCxnSpPr>
            <a:cxnSpLocks/>
          </p:cNvCxnSpPr>
          <p:nvPr/>
        </p:nvCxnSpPr>
        <p:spPr>
          <a:xfrm>
            <a:off x="5167828" y="5845617"/>
            <a:ext cx="1658421" cy="0"/>
          </a:xfrm>
          <a:prstGeom prst="straightConnector1">
            <a:avLst/>
          </a:prstGeom>
          <a:ln w="34925">
            <a:solidFill>
              <a:srgbClr val="92D050"/>
            </a:solidFill>
            <a:prstDash val="dashDot"/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8EAD9AC5-2574-74F2-AB63-72920A7A6417}"/>
              </a:ext>
            </a:extLst>
          </p:cNvPr>
          <p:cNvSpPr/>
          <p:nvPr/>
        </p:nvSpPr>
        <p:spPr>
          <a:xfrm>
            <a:off x="8379689" y="5980100"/>
            <a:ext cx="911668" cy="6707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Multiply 19">
            <a:extLst>
              <a:ext uri="{FF2B5EF4-FFF2-40B4-BE49-F238E27FC236}">
                <a16:creationId xmlns:a16="http://schemas.microsoft.com/office/drawing/2014/main" id="{DF2DEFC1-7019-0090-552A-660137A63393}"/>
              </a:ext>
            </a:extLst>
          </p:cNvPr>
          <p:cNvSpPr/>
          <p:nvPr/>
        </p:nvSpPr>
        <p:spPr>
          <a:xfrm>
            <a:off x="8326683" y="5651299"/>
            <a:ext cx="430824" cy="378747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9169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B59E9D-89CA-9F00-CAE4-44A839317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Reactivity &gt; Mismatch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291C87-C25F-BAF2-048F-C7641536CA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64203" y="1706619"/>
            <a:ext cx="2828577" cy="4351338"/>
          </a:xfrm>
        </p:spPr>
        <p:txBody>
          <a:bodyPr>
            <a:normAutofit/>
          </a:bodyPr>
          <a:lstStyle/>
          <a:p>
            <a:r>
              <a:rPr lang="en-US" dirty="0"/>
              <a:t>We don’t want to miss an opportunity to react!</a:t>
            </a:r>
          </a:p>
          <a:p>
            <a:r>
              <a:rPr lang="en-US" dirty="0"/>
              <a:t>Reactivity is the highest priority</a:t>
            </a:r>
          </a:p>
          <a:p>
            <a:r>
              <a:rPr lang="en-US" dirty="0"/>
              <a:t>How long does it take for everyone to sync back up?</a:t>
            </a:r>
          </a:p>
        </p:txBody>
      </p:sp>
      <p:pic>
        <p:nvPicPr>
          <p:cNvPr id="10" name="Picture 9" descr="A green and white lines and a green smoke&#10;&#10;Description automatically generated with medium confidence">
            <a:extLst>
              <a:ext uri="{FF2B5EF4-FFF2-40B4-BE49-F238E27FC236}">
                <a16:creationId xmlns:a16="http://schemas.microsoft.com/office/drawing/2014/main" id="{ADDDACB4-0AC0-4DCD-546D-7A42CD6602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6143" y="1246146"/>
            <a:ext cx="8337094" cy="5192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7643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8B6253-4C89-23C4-1C67-0521FDB8E0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CAEC54-4ABB-5DE5-A886-CAB3862645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Consensus</a:t>
            </a: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70E960FE-383A-B286-BF59-6E00DEA1FDC8}"/>
              </a:ext>
            </a:extLst>
          </p:cNvPr>
          <p:cNvGrpSpPr/>
          <p:nvPr/>
        </p:nvGrpSpPr>
        <p:grpSpPr>
          <a:xfrm>
            <a:off x="51188" y="1961494"/>
            <a:ext cx="11962452" cy="4399240"/>
            <a:chOff x="51188" y="1961494"/>
            <a:chExt cx="11962452" cy="4399240"/>
          </a:xfrm>
        </p:grpSpPr>
        <p:pic>
          <p:nvPicPr>
            <p:cNvPr id="3" name="Picture 2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B643F2D7-A2BE-BEF7-CE2E-F1AAF001DD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8854" b="92736" l="4957" r="93913">
                          <a14:foregroundMark x1="10696" y1="11124" x2="9739" y2="12372"/>
                          <a14:foregroundMark x1="5130" y1="10216" x2="5130" y2="10216"/>
                          <a14:foregroundMark x1="55304" y1="91146" x2="55304" y2="91146"/>
                          <a14:foregroundMark x1="55739" y1="92736" x2="55739" y2="92736"/>
                          <a14:foregroundMark x1="90087" y1="8967" x2="90087" y2="8967"/>
                          <a14:foregroundMark x1="93913" y1="9194" x2="93913" y2="919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188" y="4358514"/>
              <a:ext cx="2619018" cy="2002220"/>
            </a:xfrm>
            <a:prstGeom prst="rect">
              <a:avLst/>
            </a:prstGeom>
          </p:spPr>
        </p:pic>
        <p:sp>
          <p:nvSpPr>
            <p:cNvPr id="7" name="Cloud Callout 6">
              <a:extLst>
                <a:ext uri="{FF2B5EF4-FFF2-40B4-BE49-F238E27FC236}">
                  <a16:creationId xmlns:a16="http://schemas.microsoft.com/office/drawing/2014/main" id="{5F532FB0-A795-9925-A342-BB171BC40A57}"/>
                </a:ext>
              </a:extLst>
            </p:cNvPr>
            <p:cNvSpPr/>
            <p:nvPr/>
          </p:nvSpPr>
          <p:spPr>
            <a:xfrm>
              <a:off x="432422" y="1961494"/>
              <a:ext cx="3650456" cy="2200275"/>
            </a:xfrm>
            <a:prstGeom prst="cloudCallou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" name="Picture 7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663F25C4-4D5E-EDF8-4FE4-876779B779C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8854" b="92736" l="4957" r="93913">
                          <a14:foregroundMark x1="10696" y1="11124" x2="9739" y2="12372"/>
                          <a14:foregroundMark x1="5130" y1="10216" x2="5130" y2="10216"/>
                          <a14:foregroundMark x1="55304" y1="91146" x2="55304" y2="91146"/>
                          <a14:foregroundMark x1="55739" y1="92736" x2="55739" y2="92736"/>
                          <a14:foregroundMark x1="90087" y1="8967" x2="90087" y2="8967"/>
                          <a14:foregroundMark x1="93913" y1="9194" x2="93913" y2="919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1287" y="2746236"/>
              <a:ext cx="825112" cy="630792"/>
            </a:xfrm>
            <a:prstGeom prst="rect">
              <a:avLst/>
            </a:prstGeom>
          </p:spPr>
        </p:pic>
        <p:pic>
          <p:nvPicPr>
            <p:cNvPr id="9" name="Picture 8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48774E40-9136-8421-B217-A72843C3B51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8854" b="92736" l="4957" r="93913">
                          <a14:foregroundMark x1="10696" y1="11124" x2="9739" y2="12372"/>
                          <a14:foregroundMark x1="5130" y1="10216" x2="5130" y2="10216"/>
                          <a14:foregroundMark x1="55304" y1="91146" x2="55304" y2="91146"/>
                          <a14:foregroundMark x1="55739" y1="92736" x2="55739" y2="92736"/>
                          <a14:foregroundMark x1="90087" y1="8967" x2="90087" y2="8967"/>
                          <a14:foregroundMark x1="93913" y1="9194" x2="93913" y2="919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45094" y="2746236"/>
              <a:ext cx="825112" cy="630792"/>
            </a:xfrm>
            <a:prstGeom prst="rect">
              <a:avLst/>
            </a:prstGeom>
          </p:spPr>
        </p:pic>
        <p:pic>
          <p:nvPicPr>
            <p:cNvPr id="10" name="Picture 9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74EEE46E-13F9-8E57-993C-17EC8FCDEF5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8854" b="92736" l="4957" r="93913">
                          <a14:foregroundMark x1="10696" y1="11124" x2="9739" y2="12372"/>
                          <a14:foregroundMark x1="5130" y1="10216" x2="5130" y2="10216"/>
                          <a14:foregroundMark x1="55304" y1="91146" x2="55304" y2="91146"/>
                          <a14:foregroundMark x1="55739" y1="92736" x2="55739" y2="92736"/>
                          <a14:foregroundMark x1="90087" y1="8967" x2="90087" y2="8967"/>
                          <a14:foregroundMark x1="93913" y1="9194" x2="93913" y2="919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78901" y="2746236"/>
              <a:ext cx="825112" cy="630792"/>
            </a:xfrm>
            <a:prstGeom prst="rect">
              <a:avLst/>
            </a:prstGeom>
          </p:spPr>
        </p:pic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98A87932-B016-0B0D-B612-5886D6B8BBBA}"/>
                </a:ext>
              </a:extLst>
            </p:cNvPr>
            <p:cNvCxnSpPr>
              <a:stCxn id="8" idx="0"/>
            </p:cNvCxnSpPr>
            <p:nvPr/>
          </p:nvCxnSpPr>
          <p:spPr>
            <a:xfrm flipV="1">
              <a:off x="1323843" y="2386013"/>
              <a:ext cx="521251" cy="360223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87F90EFF-5952-E240-DB47-FA0740FF626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997024" y="2386013"/>
              <a:ext cx="260626" cy="331525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B9C1C03C-88F4-16F8-5140-99DE9EFE8DB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191457" y="2395847"/>
              <a:ext cx="0" cy="350389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29" name="Picture 28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101085F7-DD44-0142-AD70-FB72E8FD07B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8854" b="92736" l="4957" r="93913">
                          <a14:foregroundMark x1="10696" y1="11124" x2="9739" y2="12372"/>
                          <a14:foregroundMark x1="5130" y1="10216" x2="5130" y2="10216"/>
                          <a14:foregroundMark x1="55304" y1="91146" x2="55304" y2="91146"/>
                          <a14:foregroundMark x1="55739" y1="92736" x2="55739" y2="92736"/>
                          <a14:foregroundMark x1="90087" y1="8967" x2="90087" y2="8967"/>
                          <a14:foregroundMark x1="93913" y1="9194" x2="93913" y2="919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16569" y="4358514"/>
              <a:ext cx="2619018" cy="2002220"/>
            </a:xfrm>
            <a:prstGeom prst="rect">
              <a:avLst/>
            </a:prstGeom>
          </p:spPr>
        </p:pic>
        <p:sp>
          <p:nvSpPr>
            <p:cNvPr id="30" name="Cloud Callout 29">
              <a:extLst>
                <a:ext uri="{FF2B5EF4-FFF2-40B4-BE49-F238E27FC236}">
                  <a16:creationId xmlns:a16="http://schemas.microsoft.com/office/drawing/2014/main" id="{ED7D23E2-985B-5E46-08C6-F3E43459FD70}"/>
                </a:ext>
              </a:extLst>
            </p:cNvPr>
            <p:cNvSpPr/>
            <p:nvPr/>
          </p:nvSpPr>
          <p:spPr>
            <a:xfrm>
              <a:off x="4397803" y="1961494"/>
              <a:ext cx="3650456" cy="2200275"/>
            </a:xfrm>
            <a:prstGeom prst="cloudCallou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1" name="Picture 30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39DD6DBB-7F69-07F2-7265-2A50AC65B8C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8854" b="92736" l="4957" r="93913">
                          <a14:foregroundMark x1="10696" y1="11124" x2="9739" y2="12372"/>
                          <a14:foregroundMark x1="5130" y1="10216" x2="5130" y2="10216"/>
                          <a14:foregroundMark x1="55304" y1="91146" x2="55304" y2="91146"/>
                          <a14:foregroundMark x1="55739" y1="92736" x2="55739" y2="92736"/>
                          <a14:foregroundMark x1="90087" y1="8967" x2="90087" y2="8967"/>
                          <a14:foregroundMark x1="93913" y1="9194" x2="93913" y2="919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76668" y="2746236"/>
              <a:ext cx="825112" cy="630792"/>
            </a:xfrm>
            <a:prstGeom prst="rect">
              <a:avLst/>
            </a:prstGeom>
          </p:spPr>
        </p:pic>
        <p:pic>
          <p:nvPicPr>
            <p:cNvPr id="32" name="Picture 31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F3B388C8-0B57-B6FA-6AEC-F2DFD115C1D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8854" b="92736" l="4957" r="93913">
                          <a14:foregroundMark x1="10696" y1="11124" x2="9739" y2="12372"/>
                          <a14:foregroundMark x1="5130" y1="10216" x2="5130" y2="10216"/>
                          <a14:foregroundMark x1="55304" y1="91146" x2="55304" y2="91146"/>
                          <a14:foregroundMark x1="55739" y1="92736" x2="55739" y2="92736"/>
                          <a14:foregroundMark x1="90087" y1="8967" x2="90087" y2="8967"/>
                          <a14:foregroundMark x1="93913" y1="9194" x2="93913" y2="919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10475" y="2746236"/>
              <a:ext cx="825112" cy="630792"/>
            </a:xfrm>
            <a:prstGeom prst="rect">
              <a:avLst/>
            </a:prstGeom>
          </p:spPr>
        </p:pic>
        <p:pic>
          <p:nvPicPr>
            <p:cNvPr id="33" name="Picture 32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A2C1322C-AF6A-D229-DAF9-C608387E7D7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8854" b="92736" l="4957" r="93913">
                          <a14:foregroundMark x1="10696" y1="11124" x2="9739" y2="12372"/>
                          <a14:foregroundMark x1="5130" y1="10216" x2="5130" y2="10216"/>
                          <a14:foregroundMark x1="55304" y1="91146" x2="55304" y2="91146"/>
                          <a14:foregroundMark x1="55739" y1="92736" x2="55739" y2="92736"/>
                          <a14:foregroundMark x1="90087" y1="8967" x2="90087" y2="8967"/>
                          <a14:foregroundMark x1="93913" y1="9194" x2="93913" y2="919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44282" y="2746236"/>
              <a:ext cx="825112" cy="630792"/>
            </a:xfrm>
            <a:prstGeom prst="rect">
              <a:avLst/>
            </a:prstGeom>
          </p:spPr>
        </p:pic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52F55EAE-D0F6-87A5-508F-9F34735874CB}"/>
                </a:ext>
              </a:extLst>
            </p:cNvPr>
            <p:cNvCxnSpPr>
              <a:stCxn id="31" idx="0"/>
            </p:cNvCxnSpPr>
            <p:nvPr/>
          </p:nvCxnSpPr>
          <p:spPr>
            <a:xfrm flipV="1">
              <a:off x="5289224" y="2386013"/>
              <a:ext cx="521251" cy="360223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037A5C5F-373C-F5D3-6CC8-A0C9E7AA164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962405" y="2386013"/>
              <a:ext cx="260626" cy="331525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292380CF-BAFD-89BE-D0B4-B3ECAAAF8B5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156838" y="2395847"/>
              <a:ext cx="0" cy="350389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37" name="Picture 36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090D730E-144D-E16A-0AC7-98E71375FF7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8854" b="92736" l="4957" r="93913">
                          <a14:foregroundMark x1="10696" y1="11124" x2="9739" y2="12372"/>
                          <a14:foregroundMark x1="5130" y1="10216" x2="5130" y2="10216"/>
                          <a14:foregroundMark x1="55304" y1="91146" x2="55304" y2="91146"/>
                          <a14:foregroundMark x1="55739" y1="92736" x2="55739" y2="92736"/>
                          <a14:foregroundMark x1="90087" y1="8967" x2="90087" y2="8967"/>
                          <a14:foregroundMark x1="93913" y1="9194" x2="93913" y2="919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81950" y="4358514"/>
              <a:ext cx="2619018" cy="2002220"/>
            </a:xfrm>
            <a:prstGeom prst="rect">
              <a:avLst/>
            </a:prstGeom>
          </p:spPr>
        </p:pic>
        <p:sp>
          <p:nvSpPr>
            <p:cNvPr id="38" name="Cloud Callout 37">
              <a:extLst>
                <a:ext uri="{FF2B5EF4-FFF2-40B4-BE49-F238E27FC236}">
                  <a16:creationId xmlns:a16="http://schemas.microsoft.com/office/drawing/2014/main" id="{2BF78BF0-52B8-04E8-4464-68C6A0E97575}"/>
                </a:ext>
              </a:extLst>
            </p:cNvPr>
            <p:cNvSpPr/>
            <p:nvPr/>
          </p:nvSpPr>
          <p:spPr>
            <a:xfrm>
              <a:off x="8363184" y="1961494"/>
              <a:ext cx="3650456" cy="2200275"/>
            </a:xfrm>
            <a:prstGeom prst="cloudCallou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9" name="Picture 38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2ADFF2B5-ED99-D402-0DBF-309A8FF6DA7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8854" b="92736" l="4957" r="93913">
                          <a14:foregroundMark x1="10696" y1="11124" x2="9739" y2="12372"/>
                          <a14:foregroundMark x1="5130" y1="10216" x2="5130" y2="10216"/>
                          <a14:foregroundMark x1="55304" y1="91146" x2="55304" y2="91146"/>
                          <a14:foregroundMark x1="55739" y1="92736" x2="55739" y2="92736"/>
                          <a14:foregroundMark x1="90087" y1="8967" x2="90087" y2="8967"/>
                          <a14:foregroundMark x1="93913" y1="9194" x2="93913" y2="919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42049" y="2746236"/>
              <a:ext cx="825112" cy="630792"/>
            </a:xfrm>
            <a:prstGeom prst="rect">
              <a:avLst/>
            </a:prstGeom>
          </p:spPr>
        </p:pic>
        <p:pic>
          <p:nvPicPr>
            <p:cNvPr id="40" name="Picture 39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1E6AB3FA-1122-87EB-5F02-B554600EA66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8854" b="92736" l="4957" r="93913">
                          <a14:foregroundMark x1="10696" y1="11124" x2="9739" y2="12372"/>
                          <a14:foregroundMark x1="5130" y1="10216" x2="5130" y2="10216"/>
                          <a14:foregroundMark x1="55304" y1="91146" x2="55304" y2="91146"/>
                          <a14:foregroundMark x1="55739" y1="92736" x2="55739" y2="92736"/>
                          <a14:foregroundMark x1="90087" y1="8967" x2="90087" y2="8967"/>
                          <a14:foregroundMark x1="93913" y1="9194" x2="93913" y2="919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75856" y="2746236"/>
              <a:ext cx="825112" cy="630792"/>
            </a:xfrm>
            <a:prstGeom prst="rect">
              <a:avLst/>
            </a:prstGeom>
          </p:spPr>
        </p:pic>
        <p:pic>
          <p:nvPicPr>
            <p:cNvPr id="41" name="Picture 40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D07CBF72-665D-129A-351F-1D0F5B8F842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8854" b="92736" l="4957" r="93913">
                          <a14:foregroundMark x1="10696" y1="11124" x2="9739" y2="12372"/>
                          <a14:foregroundMark x1="5130" y1="10216" x2="5130" y2="10216"/>
                          <a14:foregroundMark x1="55304" y1="91146" x2="55304" y2="91146"/>
                          <a14:foregroundMark x1="55739" y1="92736" x2="55739" y2="92736"/>
                          <a14:foregroundMark x1="90087" y1="8967" x2="90087" y2="8967"/>
                          <a14:foregroundMark x1="93913" y1="9194" x2="93913" y2="919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09663" y="2746236"/>
              <a:ext cx="825112" cy="630792"/>
            </a:xfrm>
            <a:prstGeom prst="rect">
              <a:avLst/>
            </a:prstGeom>
          </p:spPr>
        </p:pic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C38C047B-92CF-6B75-80A3-EF8EA61CBDA9}"/>
                </a:ext>
              </a:extLst>
            </p:cNvPr>
            <p:cNvCxnSpPr>
              <a:stCxn id="39" idx="0"/>
            </p:cNvCxnSpPr>
            <p:nvPr/>
          </p:nvCxnSpPr>
          <p:spPr>
            <a:xfrm flipV="1">
              <a:off x="9254605" y="2386013"/>
              <a:ext cx="521251" cy="360223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287B53A4-F3AF-5506-52BC-4CBF109B8BA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927786" y="2386013"/>
              <a:ext cx="260626" cy="331525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562F824F-3872-16FA-F488-7747BCA5D71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122219" y="2395847"/>
              <a:ext cx="0" cy="350389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3C31F216-F8AC-1DFE-08FD-9313A2311387}"/>
                </a:ext>
              </a:extLst>
            </p:cNvPr>
            <p:cNvCxnSpPr/>
            <p:nvPr/>
          </p:nvCxnSpPr>
          <p:spPr>
            <a:xfrm flipV="1">
              <a:off x="1736399" y="5117307"/>
              <a:ext cx="521251" cy="360223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89A0E847-D595-81AC-6C26-6E49EB2FE62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499717" y="5193861"/>
              <a:ext cx="260626" cy="331525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C42E80C9-C103-385A-7CF3-66FB3616EAD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08864" y="4648509"/>
              <a:ext cx="0" cy="350389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167128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81243E-D2CF-4B16-5006-E7A388FE61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5FEC4F-9747-A48F-A4EB-2DE4B18F2A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Non-Consensus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2D44B965-EFD3-E992-390B-423E4CFA7E1A}"/>
              </a:ext>
            </a:extLst>
          </p:cNvPr>
          <p:cNvGrpSpPr/>
          <p:nvPr/>
        </p:nvGrpSpPr>
        <p:grpSpPr>
          <a:xfrm>
            <a:off x="51188" y="1961494"/>
            <a:ext cx="11962452" cy="4825899"/>
            <a:chOff x="51188" y="1961494"/>
            <a:chExt cx="11962452" cy="4825899"/>
          </a:xfrm>
        </p:grpSpPr>
        <p:pic>
          <p:nvPicPr>
            <p:cNvPr id="3" name="Picture 2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2FE4DD02-9068-7FB4-ADBE-F6A858CC2FA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8854" b="92736" l="4957" r="93913">
                          <a14:foregroundMark x1="10696" y1="11124" x2="9739" y2="12372"/>
                          <a14:foregroundMark x1="5130" y1="10216" x2="5130" y2="10216"/>
                          <a14:foregroundMark x1="55304" y1="91146" x2="55304" y2="91146"/>
                          <a14:foregroundMark x1="55739" y1="92736" x2="55739" y2="92736"/>
                          <a14:foregroundMark x1="90087" y1="8967" x2="90087" y2="8967"/>
                          <a14:foregroundMark x1="93913" y1="9194" x2="93913" y2="919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188" y="4358514"/>
              <a:ext cx="2619018" cy="2002220"/>
            </a:xfrm>
            <a:prstGeom prst="rect">
              <a:avLst/>
            </a:prstGeom>
          </p:spPr>
        </p:pic>
        <p:sp>
          <p:nvSpPr>
            <p:cNvPr id="7" name="Cloud Callout 6">
              <a:extLst>
                <a:ext uri="{FF2B5EF4-FFF2-40B4-BE49-F238E27FC236}">
                  <a16:creationId xmlns:a16="http://schemas.microsoft.com/office/drawing/2014/main" id="{F75002DA-3BB1-0B21-C7AE-7D71D02B4304}"/>
                </a:ext>
              </a:extLst>
            </p:cNvPr>
            <p:cNvSpPr/>
            <p:nvPr/>
          </p:nvSpPr>
          <p:spPr>
            <a:xfrm>
              <a:off x="432422" y="1961494"/>
              <a:ext cx="3650456" cy="2200275"/>
            </a:xfrm>
            <a:prstGeom prst="cloudCallou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" name="Picture 7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4F8D5DD2-05F4-A1DA-3A4A-F4BC57FC9E6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8854" b="92736" l="4957" r="93913">
                          <a14:foregroundMark x1="10696" y1="11124" x2="9739" y2="12372"/>
                          <a14:foregroundMark x1="5130" y1="10216" x2="5130" y2="10216"/>
                          <a14:foregroundMark x1="55304" y1="91146" x2="55304" y2="91146"/>
                          <a14:foregroundMark x1="55739" y1="92736" x2="55739" y2="92736"/>
                          <a14:foregroundMark x1="90087" y1="8967" x2="90087" y2="8967"/>
                          <a14:foregroundMark x1="93913" y1="9194" x2="93913" y2="919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1287" y="2746236"/>
              <a:ext cx="825112" cy="630792"/>
            </a:xfrm>
            <a:prstGeom prst="rect">
              <a:avLst/>
            </a:prstGeom>
          </p:spPr>
        </p:pic>
        <p:pic>
          <p:nvPicPr>
            <p:cNvPr id="9" name="Picture 8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56F436E4-62D9-92A0-5932-D72FAA57F13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8854" b="92736" l="4957" r="93913">
                          <a14:foregroundMark x1="10696" y1="11124" x2="9739" y2="12372"/>
                          <a14:foregroundMark x1="5130" y1="10216" x2="5130" y2="10216"/>
                          <a14:foregroundMark x1="55304" y1="91146" x2="55304" y2="91146"/>
                          <a14:foregroundMark x1="55739" y1="92736" x2="55739" y2="92736"/>
                          <a14:foregroundMark x1="90087" y1="8967" x2="90087" y2="8967"/>
                          <a14:foregroundMark x1="93913" y1="9194" x2="93913" y2="919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45094" y="2746236"/>
              <a:ext cx="825112" cy="630792"/>
            </a:xfrm>
            <a:prstGeom prst="rect">
              <a:avLst/>
            </a:prstGeom>
          </p:spPr>
        </p:pic>
        <p:pic>
          <p:nvPicPr>
            <p:cNvPr id="10" name="Picture 9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A28347A4-33DF-084E-76D9-ED466DE852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8854" b="92736" l="4957" r="93913">
                          <a14:foregroundMark x1="10696" y1="11124" x2="9739" y2="12372"/>
                          <a14:foregroundMark x1="5130" y1="10216" x2="5130" y2="10216"/>
                          <a14:foregroundMark x1="55304" y1="91146" x2="55304" y2="91146"/>
                          <a14:foregroundMark x1="55739" y1="92736" x2="55739" y2="92736"/>
                          <a14:foregroundMark x1="90087" y1="8967" x2="90087" y2="8967"/>
                          <a14:foregroundMark x1="93913" y1="9194" x2="93913" y2="919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78901" y="2746236"/>
              <a:ext cx="825112" cy="630792"/>
            </a:xfrm>
            <a:prstGeom prst="rect">
              <a:avLst/>
            </a:prstGeom>
          </p:spPr>
        </p:pic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93878804-E193-F4A5-AFA3-8A1188DF97C8}"/>
                </a:ext>
              </a:extLst>
            </p:cNvPr>
            <p:cNvCxnSpPr>
              <a:stCxn id="8" idx="0"/>
            </p:cNvCxnSpPr>
            <p:nvPr/>
          </p:nvCxnSpPr>
          <p:spPr>
            <a:xfrm flipV="1">
              <a:off x="1323843" y="2386013"/>
              <a:ext cx="521251" cy="360223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942F57A8-B79D-0F3A-148C-4D8FBEC7CD1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997024" y="2386013"/>
              <a:ext cx="260626" cy="331525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88E7AD73-A019-7477-E272-4165DD76C86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191457" y="2395847"/>
              <a:ext cx="0" cy="350389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29" name="Picture 28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13915844-C644-837B-A610-E4F314CD967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8854" b="92736" l="4957" r="93913">
                          <a14:foregroundMark x1="10696" y1="11124" x2="9739" y2="12372"/>
                          <a14:foregroundMark x1="5130" y1="10216" x2="5130" y2="10216"/>
                          <a14:foregroundMark x1="55304" y1="91146" x2="55304" y2="91146"/>
                          <a14:foregroundMark x1="55739" y1="92736" x2="55739" y2="92736"/>
                          <a14:foregroundMark x1="90087" y1="8967" x2="90087" y2="8967"/>
                          <a14:foregroundMark x1="93913" y1="9194" x2="93913" y2="919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16569" y="4358514"/>
              <a:ext cx="2619018" cy="2002220"/>
            </a:xfrm>
            <a:prstGeom prst="rect">
              <a:avLst/>
            </a:prstGeom>
          </p:spPr>
        </p:pic>
        <p:sp>
          <p:nvSpPr>
            <p:cNvPr id="30" name="Cloud Callout 29">
              <a:extLst>
                <a:ext uri="{FF2B5EF4-FFF2-40B4-BE49-F238E27FC236}">
                  <a16:creationId xmlns:a16="http://schemas.microsoft.com/office/drawing/2014/main" id="{24B6CEB6-1FEC-2404-66DB-AA191A020029}"/>
                </a:ext>
              </a:extLst>
            </p:cNvPr>
            <p:cNvSpPr/>
            <p:nvPr/>
          </p:nvSpPr>
          <p:spPr>
            <a:xfrm>
              <a:off x="4397803" y="1961494"/>
              <a:ext cx="3650456" cy="2200275"/>
            </a:xfrm>
            <a:prstGeom prst="cloudCallou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1" name="Picture 30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08DB82F6-96A8-6D6D-0C1A-F03C8E0E3A5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8854" b="92736" l="4957" r="93913">
                          <a14:foregroundMark x1="10696" y1="11124" x2="9739" y2="12372"/>
                          <a14:foregroundMark x1="5130" y1="10216" x2="5130" y2="10216"/>
                          <a14:foregroundMark x1="55304" y1="91146" x2="55304" y2="91146"/>
                          <a14:foregroundMark x1="55739" y1="92736" x2="55739" y2="92736"/>
                          <a14:foregroundMark x1="90087" y1="8967" x2="90087" y2="8967"/>
                          <a14:foregroundMark x1="93913" y1="9194" x2="93913" y2="919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76668" y="2746236"/>
              <a:ext cx="825112" cy="630792"/>
            </a:xfrm>
            <a:prstGeom prst="rect">
              <a:avLst/>
            </a:prstGeom>
          </p:spPr>
        </p:pic>
        <p:pic>
          <p:nvPicPr>
            <p:cNvPr id="32" name="Picture 31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F27894C1-BBC7-FD14-740A-8F02F4041ED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8854" b="92736" l="4957" r="93913">
                          <a14:foregroundMark x1="10696" y1="11124" x2="9739" y2="12372"/>
                          <a14:foregroundMark x1="5130" y1="10216" x2="5130" y2="10216"/>
                          <a14:foregroundMark x1="55304" y1="91146" x2="55304" y2="91146"/>
                          <a14:foregroundMark x1="55739" y1="92736" x2="55739" y2="92736"/>
                          <a14:foregroundMark x1="90087" y1="8967" x2="90087" y2="8967"/>
                          <a14:foregroundMark x1="93913" y1="9194" x2="93913" y2="919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10475" y="2746236"/>
              <a:ext cx="825112" cy="630792"/>
            </a:xfrm>
            <a:prstGeom prst="rect">
              <a:avLst/>
            </a:prstGeom>
          </p:spPr>
        </p:pic>
        <p:pic>
          <p:nvPicPr>
            <p:cNvPr id="33" name="Picture 32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5F4458E5-EE03-7E2F-7C80-76B9825D7F4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8854" b="92736" l="4957" r="93913">
                          <a14:foregroundMark x1="10696" y1="11124" x2="9739" y2="12372"/>
                          <a14:foregroundMark x1="5130" y1="10216" x2="5130" y2="10216"/>
                          <a14:foregroundMark x1="55304" y1="91146" x2="55304" y2="91146"/>
                          <a14:foregroundMark x1="55739" y1="92736" x2="55739" y2="92736"/>
                          <a14:foregroundMark x1="90087" y1="8967" x2="90087" y2="8967"/>
                          <a14:foregroundMark x1="93913" y1="9194" x2="93913" y2="919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44282" y="2746236"/>
              <a:ext cx="825112" cy="630792"/>
            </a:xfrm>
            <a:prstGeom prst="rect">
              <a:avLst/>
            </a:prstGeom>
          </p:spPr>
        </p:pic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A67C24C1-4DA4-27D8-144F-4BB334850AA5}"/>
                </a:ext>
              </a:extLst>
            </p:cNvPr>
            <p:cNvCxnSpPr>
              <a:stCxn id="31" idx="0"/>
            </p:cNvCxnSpPr>
            <p:nvPr/>
          </p:nvCxnSpPr>
          <p:spPr>
            <a:xfrm flipV="1">
              <a:off x="5289224" y="2386013"/>
              <a:ext cx="521251" cy="360223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73757A26-6655-B4D5-9F07-B05C35F624E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962405" y="2386013"/>
              <a:ext cx="260626" cy="331525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C9708239-1452-2678-5301-5DB01BA1EB1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156838" y="2395847"/>
              <a:ext cx="0" cy="350389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37" name="Picture 36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30BFC0B4-9C0F-3196-1A34-A79C56533AD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8854" b="92736" l="4957" r="93913">
                          <a14:foregroundMark x1="10696" y1="11124" x2="9739" y2="12372"/>
                          <a14:foregroundMark x1="5130" y1="10216" x2="5130" y2="10216"/>
                          <a14:foregroundMark x1="55304" y1="91146" x2="55304" y2="91146"/>
                          <a14:foregroundMark x1="55739" y1="92736" x2="55739" y2="92736"/>
                          <a14:foregroundMark x1="90087" y1="8967" x2="90087" y2="8967"/>
                          <a14:foregroundMark x1="93913" y1="9194" x2="93913" y2="919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81950" y="4358514"/>
              <a:ext cx="2619018" cy="2002220"/>
            </a:xfrm>
            <a:prstGeom prst="rect">
              <a:avLst/>
            </a:prstGeom>
          </p:spPr>
        </p:pic>
        <p:sp>
          <p:nvSpPr>
            <p:cNvPr id="38" name="Cloud Callout 37">
              <a:extLst>
                <a:ext uri="{FF2B5EF4-FFF2-40B4-BE49-F238E27FC236}">
                  <a16:creationId xmlns:a16="http://schemas.microsoft.com/office/drawing/2014/main" id="{AFD237E3-61B9-D67F-4783-5456C01A7D0D}"/>
                </a:ext>
              </a:extLst>
            </p:cNvPr>
            <p:cNvSpPr/>
            <p:nvPr/>
          </p:nvSpPr>
          <p:spPr>
            <a:xfrm>
              <a:off x="8363184" y="1961494"/>
              <a:ext cx="3650456" cy="2200275"/>
            </a:xfrm>
            <a:prstGeom prst="cloudCallou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9" name="Picture 38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6F1D4E7F-34AF-8CE0-3D88-C3BAB88DFCC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8854" b="92736" l="4957" r="93913">
                          <a14:foregroundMark x1="10696" y1="11124" x2="9739" y2="12372"/>
                          <a14:foregroundMark x1="5130" y1="10216" x2="5130" y2="10216"/>
                          <a14:foregroundMark x1="55304" y1="91146" x2="55304" y2="91146"/>
                          <a14:foregroundMark x1="55739" y1="92736" x2="55739" y2="92736"/>
                          <a14:foregroundMark x1="90087" y1="8967" x2="90087" y2="8967"/>
                          <a14:foregroundMark x1="93913" y1="9194" x2="93913" y2="919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42049" y="2746236"/>
              <a:ext cx="825112" cy="630792"/>
            </a:xfrm>
            <a:prstGeom prst="rect">
              <a:avLst/>
            </a:prstGeom>
          </p:spPr>
        </p:pic>
        <p:pic>
          <p:nvPicPr>
            <p:cNvPr id="40" name="Picture 39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ABF7C3F1-E189-D2D3-B259-2AB3180CF8F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8854" b="92736" l="4957" r="93913">
                          <a14:foregroundMark x1="10696" y1="11124" x2="9739" y2="12372"/>
                          <a14:foregroundMark x1="5130" y1="10216" x2="5130" y2="10216"/>
                          <a14:foregroundMark x1="55304" y1="91146" x2="55304" y2="91146"/>
                          <a14:foregroundMark x1="55739" y1="92736" x2="55739" y2="92736"/>
                          <a14:foregroundMark x1="90087" y1="8967" x2="90087" y2="8967"/>
                          <a14:foregroundMark x1="93913" y1="9194" x2="93913" y2="919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75856" y="2746236"/>
              <a:ext cx="825112" cy="630792"/>
            </a:xfrm>
            <a:prstGeom prst="rect">
              <a:avLst/>
            </a:prstGeom>
          </p:spPr>
        </p:pic>
        <p:pic>
          <p:nvPicPr>
            <p:cNvPr id="41" name="Picture 40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060933F9-6E06-9736-C9FD-AF6F7048153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8854" b="92736" l="4957" r="93913">
                          <a14:foregroundMark x1="10696" y1="11124" x2="9739" y2="12372"/>
                          <a14:foregroundMark x1="5130" y1="10216" x2="5130" y2="10216"/>
                          <a14:foregroundMark x1="55304" y1="91146" x2="55304" y2="91146"/>
                          <a14:foregroundMark x1="55739" y1="92736" x2="55739" y2="92736"/>
                          <a14:foregroundMark x1="90087" y1="8967" x2="90087" y2="8967"/>
                          <a14:foregroundMark x1="93913" y1="9194" x2="93913" y2="919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09663" y="2746236"/>
              <a:ext cx="825112" cy="630792"/>
            </a:xfrm>
            <a:prstGeom prst="rect">
              <a:avLst/>
            </a:prstGeom>
          </p:spPr>
        </p:pic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CAD8A864-BB3A-5530-E107-93835899CC42}"/>
                </a:ext>
              </a:extLst>
            </p:cNvPr>
            <p:cNvCxnSpPr>
              <a:stCxn id="39" idx="0"/>
            </p:cNvCxnSpPr>
            <p:nvPr/>
          </p:nvCxnSpPr>
          <p:spPr>
            <a:xfrm flipV="1">
              <a:off x="9254605" y="2386013"/>
              <a:ext cx="521251" cy="360223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48272E05-9F02-0DF3-B12A-0D8AB2F085F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927786" y="2386013"/>
              <a:ext cx="260626" cy="331525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2A66D161-F59B-CF5E-63C7-F2208C58EFB0}"/>
                </a:ext>
              </a:extLst>
            </p:cNvPr>
            <p:cNvCxnSpPr>
              <a:cxnSpLocks/>
            </p:cNvCxnSpPr>
            <p:nvPr/>
          </p:nvCxnSpPr>
          <p:spPr>
            <a:xfrm>
              <a:off x="11122219" y="3377028"/>
              <a:ext cx="0" cy="426659"/>
            </a:xfrm>
            <a:prstGeom prst="straightConnector1">
              <a:avLst/>
            </a:prstGeom>
            <a:ln>
              <a:solidFill>
                <a:srgbClr val="00206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98C7CE51-DCB3-D49B-E1DC-AF790B7B24F0}"/>
                </a:ext>
              </a:extLst>
            </p:cNvPr>
            <p:cNvCxnSpPr/>
            <p:nvPr/>
          </p:nvCxnSpPr>
          <p:spPr>
            <a:xfrm flipV="1">
              <a:off x="1736399" y="5117307"/>
              <a:ext cx="521251" cy="360223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D25255BE-09B3-2202-3919-8DE54FE257D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499717" y="5193861"/>
              <a:ext cx="260626" cy="331525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547799B8-3C3D-6A33-6150-336322EB7EB9}"/>
                </a:ext>
              </a:extLst>
            </p:cNvPr>
            <p:cNvCxnSpPr>
              <a:cxnSpLocks/>
            </p:cNvCxnSpPr>
            <p:nvPr/>
          </p:nvCxnSpPr>
          <p:spPr>
            <a:xfrm>
              <a:off x="9256386" y="6360734"/>
              <a:ext cx="0" cy="426659"/>
            </a:xfrm>
            <a:prstGeom prst="straightConnector1">
              <a:avLst/>
            </a:prstGeom>
            <a:ln>
              <a:solidFill>
                <a:srgbClr val="00206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6841600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4A6ACB-16FC-901F-C336-A1BA37BD5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 until re-consensus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ED70EAC-551E-24F9-5985-4C53CFD52E59}"/>
              </a:ext>
            </a:extLst>
          </p:cNvPr>
          <p:cNvGrpSpPr/>
          <p:nvPr/>
        </p:nvGrpSpPr>
        <p:grpSpPr>
          <a:xfrm>
            <a:off x="7278089" y="1521618"/>
            <a:ext cx="3978060" cy="1496175"/>
            <a:chOff x="51188" y="1961494"/>
            <a:chExt cx="11962452" cy="4399240"/>
          </a:xfrm>
        </p:grpSpPr>
        <p:pic>
          <p:nvPicPr>
            <p:cNvPr id="6" name="Picture 5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9EC28E77-545A-F495-C0F4-3FB0ECCEE75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8854" b="92736" l="4957" r="93913">
                          <a14:foregroundMark x1="10696" y1="11124" x2="9739" y2="12372"/>
                          <a14:foregroundMark x1="5130" y1="10216" x2="5130" y2="10216"/>
                          <a14:foregroundMark x1="55304" y1="91146" x2="55304" y2="91146"/>
                          <a14:foregroundMark x1="55739" y1="92736" x2="55739" y2="92736"/>
                          <a14:foregroundMark x1="90087" y1="8967" x2="90087" y2="8967"/>
                          <a14:foregroundMark x1="93913" y1="9194" x2="93913" y2="919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188" y="4358514"/>
              <a:ext cx="2619018" cy="2002220"/>
            </a:xfrm>
            <a:prstGeom prst="rect">
              <a:avLst/>
            </a:prstGeom>
          </p:spPr>
        </p:pic>
        <p:sp>
          <p:nvSpPr>
            <p:cNvPr id="7" name="Cloud Callout 6">
              <a:extLst>
                <a:ext uri="{FF2B5EF4-FFF2-40B4-BE49-F238E27FC236}">
                  <a16:creationId xmlns:a16="http://schemas.microsoft.com/office/drawing/2014/main" id="{34D7C225-998C-CCA1-2103-5B3B546C775C}"/>
                </a:ext>
              </a:extLst>
            </p:cNvPr>
            <p:cNvSpPr/>
            <p:nvPr/>
          </p:nvSpPr>
          <p:spPr>
            <a:xfrm>
              <a:off x="432422" y="1961494"/>
              <a:ext cx="3650456" cy="2200275"/>
            </a:xfrm>
            <a:prstGeom prst="cloudCallou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" name="Picture 7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B8BFFA6B-7A11-EFA3-5B57-154C191C996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8854" b="92736" l="4957" r="93913">
                          <a14:foregroundMark x1="10696" y1="11124" x2="9739" y2="12372"/>
                          <a14:foregroundMark x1="5130" y1="10216" x2="5130" y2="10216"/>
                          <a14:foregroundMark x1="55304" y1="91146" x2="55304" y2="91146"/>
                          <a14:foregroundMark x1="55739" y1="92736" x2="55739" y2="92736"/>
                          <a14:foregroundMark x1="90087" y1="8967" x2="90087" y2="8967"/>
                          <a14:foregroundMark x1="93913" y1="9194" x2="93913" y2="919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1287" y="2746236"/>
              <a:ext cx="825112" cy="630792"/>
            </a:xfrm>
            <a:prstGeom prst="rect">
              <a:avLst/>
            </a:prstGeom>
          </p:spPr>
        </p:pic>
        <p:pic>
          <p:nvPicPr>
            <p:cNvPr id="9" name="Picture 8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96F22551-2A8E-A56C-5A38-1AAD2364366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8854" b="92736" l="4957" r="93913">
                          <a14:foregroundMark x1="10696" y1="11124" x2="9739" y2="12372"/>
                          <a14:foregroundMark x1="5130" y1="10216" x2="5130" y2="10216"/>
                          <a14:foregroundMark x1="55304" y1="91146" x2="55304" y2="91146"/>
                          <a14:foregroundMark x1="55739" y1="92736" x2="55739" y2="92736"/>
                          <a14:foregroundMark x1="90087" y1="8967" x2="90087" y2="8967"/>
                          <a14:foregroundMark x1="93913" y1="9194" x2="93913" y2="919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45094" y="2746236"/>
              <a:ext cx="825112" cy="630792"/>
            </a:xfrm>
            <a:prstGeom prst="rect">
              <a:avLst/>
            </a:prstGeom>
          </p:spPr>
        </p:pic>
        <p:pic>
          <p:nvPicPr>
            <p:cNvPr id="10" name="Picture 9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4D60D52E-D4AB-7C9F-4F43-603589439B8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8854" b="92736" l="4957" r="93913">
                          <a14:foregroundMark x1="10696" y1="11124" x2="9739" y2="12372"/>
                          <a14:foregroundMark x1="5130" y1="10216" x2="5130" y2="10216"/>
                          <a14:foregroundMark x1="55304" y1="91146" x2="55304" y2="91146"/>
                          <a14:foregroundMark x1="55739" y1="92736" x2="55739" y2="92736"/>
                          <a14:foregroundMark x1="90087" y1="8967" x2="90087" y2="8967"/>
                          <a14:foregroundMark x1="93913" y1="9194" x2="93913" y2="919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78901" y="2746236"/>
              <a:ext cx="825112" cy="630792"/>
            </a:xfrm>
            <a:prstGeom prst="rect">
              <a:avLst/>
            </a:prstGeom>
          </p:spPr>
        </p:pic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8A7C207A-644D-826F-F29D-618B3BF92FFA}"/>
                </a:ext>
              </a:extLst>
            </p:cNvPr>
            <p:cNvCxnSpPr>
              <a:stCxn id="8" idx="0"/>
            </p:cNvCxnSpPr>
            <p:nvPr/>
          </p:nvCxnSpPr>
          <p:spPr>
            <a:xfrm flipV="1">
              <a:off x="1323843" y="2386013"/>
              <a:ext cx="521251" cy="360223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B4CC905B-BB75-8AB2-E296-A083605C574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997024" y="2386013"/>
              <a:ext cx="260626" cy="331525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9C1831B1-B49B-8F34-B8CC-9083BDF8674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191457" y="2395847"/>
              <a:ext cx="0" cy="350389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4" name="Picture 13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BCF1EBE5-E7D3-20D2-05CD-CAAF3D27D41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8854" b="92736" l="4957" r="93913">
                          <a14:foregroundMark x1="10696" y1="11124" x2="9739" y2="12372"/>
                          <a14:foregroundMark x1="5130" y1="10216" x2="5130" y2="10216"/>
                          <a14:foregroundMark x1="55304" y1="91146" x2="55304" y2="91146"/>
                          <a14:foregroundMark x1="55739" y1="92736" x2="55739" y2="92736"/>
                          <a14:foregroundMark x1="90087" y1="8967" x2="90087" y2="8967"/>
                          <a14:foregroundMark x1="93913" y1="9194" x2="93913" y2="919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16569" y="4358514"/>
              <a:ext cx="2619018" cy="2002220"/>
            </a:xfrm>
            <a:prstGeom prst="rect">
              <a:avLst/>
            </a:prstGeom>
          </p:spPr>
        </p:pic>
        <p:sp>
          <p:nvSpPr>
            <p:cNvPr id="15" name="Cloud Callout 14">
              <a:extLst>
                <a:ext uri="{FF2B5EF4-FFF2-40B4-BE49-F238E27FC236}">
                  <a16:creationId xmlns:a16="http://schemas.microsoft.com/office/drawing/2014/main" id="{EF888550-0310-ED93-F9A2-BD6C6E84A5E5}"/>
                </a:ext>
              </a:extLst>
            </p:cNvPr>
            <p:cNvSpPr/>
            <p:nvPr/>
          </p:nvSpPr>
          <p:spPr>
            <a:xfrm>
              <a:off x="4397803" y="1961494"/>
              <a:ext cx="3650456" cy="2200275"/>
            </a:xfrm>
            <a:prstGeom prst="cloudCallou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6" name="Picture 15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46377D23-2799-D022-A00F-F7517D552CC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8854" b="92736" l="4957" r="93913">
                          <a14:foregroundMark x1="10696" y1="11124" x2="9739" y2="12372"/>
                          <a14:foregroundMark x1="5130" y1="10216" x2="5130" y2="10216"/>
                          <a14:foregroundMark x1="55304" y1="91146" x2="55304" y2="91146"/>
                          <a14:foregroundMark x1="55739" y1="92736" x2="55739" y2="92736"/>
                          <a14:foregroundMark x1="90087" y1="8967" x2="90087" y2="8967"/>
                          <a14:foregroundMark x1="93913" y1="9194" x2="93913" y2="919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76668" y="2746236"/>
              <a:ext cx="825112" cy="630792"/>
            </a:xfrm>
            <a:prstGeom prst="rect">
              <a:avLst/>
            </a:prstGeom>
          </p:spPr>
        </p:pic>
        <p:pic>
          <p:nvPicPr>
            <p:cNvPr id="17" name="Picture 16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79626554-7BB5-E459-E65B-C2778D18626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8854" b="92736" l="4957" r="93913">
                          <a14:foregroundMark x1="10696" y1="11124" x2="9739" y2="12372"/>
                          <a14:foregroundMark x1="5130" y1="10216" x2="5130" y2="10216"/>
                          <a14:foregroundMark x1="55304" y1="91146" x2="55304" y2="91146"/>
                          <a14:foregroundMark x1="55739" y1="92736" x2="55739" y2="92736"/>
                          <a14:foregroundMark x1="90087" y1="8967" x2="90087" y2="8967"/>
                          <a14:foregroundMark x1="93913" y1="9194" x2="93913" y2="919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10475" y="2746236"/>
              <a:ext cx="825112" cy="630792"/>
            </a:xfrm>
            <a:prstGeom prst="rect">
              <a:avLst/>
            </a:prstGeom>
          </p:spPr>
        </p:pic>
        <p:pic>
          <p:nvPicPr>
            <p:cNvPr id="18" name="Picture 17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CF51FBD9-05A7-FA8B-0680-C9973783BC2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8854" b="92736" l="4957" r="93913">
                          <a14:foregroundMark x1="10696" y1="11124" x2="9739" y2="12372"/>
                          <a14:foregroundMark x1="5130" y1="10216" x2="5130" y2="10216"/>
                          <a14:foregroundMark x1="55304" y1="91146" x2="55304" y2="91146"/>
                          <a14:foregroundMark x1="55739" y1="92736" x2="55739" y2="92736"/>
                          <a14:foregroundMark x1="90087" y1="8967" x2="90087" y2="8967"/>
                          <a14:foregroundMark x1="93913" y1="9194" x2="93913" y2="919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44282" y="2746236"/>
              <a:ext cx="825112" cy="630792"/>
            </a:xfrm>
            <a:prstGeom prst="rect">
              <a:avLst/>
            </a:prstGeom>
          </p:spPr>
        </p:pic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D7C348C4-D385-FBA7-D2FA-35CF45B46C48}"/>
                </a:ext>
              </a:extLst>
            </p:cNvPr>
            <p:cNvCxnSpPr>
              <a:stCxn id="16" idx="0"/>
            </p:cNvCxnSpPr>
            <p:nvPr/>
          </p:nvCxnSpPr>
          <p:spPr>
            <a:xfrm flipV="1">
              <a:off x="5289224" y="2386013"/>
              <a:ext cx="521251" cy="360223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AA6BCA0A-359F-3A71-0B19-3FA393CD676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962405" y="2386013"/>
              <a:ext cx="260626" cy="331525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EF58EC8E-428C-34B0-F1E4-9283D21B02D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156838" y="2395847"/>
              <a:ext cx="0" cy="350389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22" name="Picture 21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32F7B8A2-3C04-F912-8B38-6DDB122F47A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8854" b="92736" l="4957" r="93913">
                          <a14:foregroundMark x1="10696" y1="11124" x2="9739" y2="12372"/>
                          <a14:foregroundMark x1="5130" y1="10216" x2="5130" y2="10216"/>
                          <a14:foregroundMark x1="55304" y1="91146" x2="55304" y2="91146"/>
                          <a14:foregroundMark x1="55739" y1="92736" x2="55739" y2="92736"/>
                          <a14:foregroundMark x1="90087" y1="8967" x2="90087" y2="8967"/>
                          <a14:foregroundMark x1="93913" y1="9194" x2="93913" y2="919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81950" y="4358514"/>
              <a:ext cx="2619018" cy="2002220"/>
            </a:xfrm>
            <a:prstGeom prst="rect">
              <a:avLst/>
            </a:prstGeom>
          </p:spPr>
        </p:pic>
        <p:sp>
          <p:nvSpPr>
            <p:cNvPr id="23" name="Cloud Callout 22">
              <a:extLst>
                <a:ext uri="{FF2B5EF4-FFF2-40B4-BE49-F238E27FC236}">
                  <a16:creationId xmlns:a16="http://schemas.microsoft.com/office/drawing/2014/main" id="{820A48E9-4998-9897-40CD-F3B753DE8483}"/>
                </a:ext>
              </a:extLst>
            </p:cNvPr>
            <p:cNvSpPr/>
            <p:nvPr/>
          </p:nvSpPr>
          <p:spPr>
            <a:xfrm>
              <a:off x="8363184" y="1961494"/>
              <a:ext cx="3650456" cy="2200275"/>
            </a:xfrm>
            <a:prstGeom prst="cloudCallou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4" name="Picture 23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495F4B43-AA0A-0A17-2B0E-81C01A46A30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8854" b="92736" l="4957" r="93913">
                          <a14:foregroundMark x1="10696" y1="11124" x2="9739" y2="12372"/>
                          <a14:foregroundMark x1="5130" y1="10216" x2="5130" y2="10216"/>
                          <a14:foregroundMark x1="55304" y1="91146" x2="55304" y2="91146"/>
                          <a14:foregroundMark x1="55739" y1="92736" x2="55739" y2="92736"/>
                          <a14:foregroundMark x1="90087" y1="8967" x2="90087" y2="8967"/>
                          <a14:foregroundMark x1="93913" y1="9194" x2="93913" y2="919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42049" y="2746236"/>
              <a:ext cx="825112" cy="630792"/>
            </a:xfrm>
            <a:prstGeom prst="rect">
              <a:avLst/>
            </a:prstGeom>
          </p:spPr>
        </p:pic>
        <p:pic>
          <p:nvPicPr>
            <p:cNvPr id="25" name="Picture 24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D062EC1E-B147-627D-AEFA-EA0B086667A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8854" b="92736" l="4957" r="93913">
                          <a14:foregroundMark x1="10696" y1="11124" x2="9739" y2="12372"/>
                          <a14:foregroundMark x1="5130" y1="10216" x2="5130" y2="10216"/>
                          <a14:foregroundMark x1="55304" y1="91146" x2="55304" y2="91146"/>
                          <a14:foregroundMark x1="55739" y1="92736" x2="55739" y2="92736"/>
                          <a14:foregroundMark x1="90087" y1="8967" x2="90087" y2="8967"/>
                          <a14:foregroundMark x1="93913" y1="9194" x2="93913" y2="919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75856" y="2746236"/>
              <a:ext cx="825112" cy="630792"/>
            </a:xfrm>
            <a:prstGeom prst="rect">
              <a:avLst/>
            </a:prstGeom>
          </p:spPr>
        </p:pic>
        <p:pic>
          <p:nvPicPr>
            <p:cNvPr id="26" name="Picture 25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DBAA8DF3-16B8-C6BB-A692-53ECCB7DE72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8854" b="92736" l="4957" r="93913">
                          <a14:foregroundMark x1="10696" y1="11124" x2="9739" y2="12372"/>
                          <a14:foregroundMark x1="5130" y1="10216" x2="5130" y2="10216"/>
                          <a14:foregroundMark x1="55304" y1="91146" x2="55304" y2="91146"/>
                          <a14:foregroundMark x1="55739" y1="92736" x2="55739" y2="92736"/>
                          <a14:foregroundMark x1="90087" y1="8967" x2="90087" y2="8967"/>
                          <a14:foregroundMark x1="93913" y1="9194" x2="93913" y2="919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09663" y="2746236"/>
              <a:ext cx="825112" cy="630792"/>
            </a:xfrm>
            <a:prstGeom prst="rect">
              <a:avLst/>
            </a:prstGeom>
          </p:spPr>
        </p:pic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03D5D855-79DB-D0D8-4D33-92332A3508BA}"/>
                </a:ext>
              </a:extLst>
            </p:cNvPr>
            <p:cNvCxnSpPr>
              <a:stCxn id="24" idx="0"/>
            </p:cNvCxnSpPr>
            <p:nvPr/>
          </p:nvCxnSpPr>
          <p:spPr>
            <a:xfrm flipV="1">
              <a:off x="9254605" y="2386013"/>
              <a:ext cx="521251" cy="360223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BE22A24A-27F0-2B50-1AB8-2CE4F68C7E4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927786" y="2386013"/>
              <a:ext cx="260626" cy="331525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139770DA-EA35-EAC7-E27A-BBACC6456E1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122219" y="2395847"/>
              <a:ext cx="0" cy="350389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008272DD-27FE-E5B0-F597-C29E498B5CFA}"/>
                </a:ext>
              </a:extLst>
            </p:cNvPr>
            <p:cNvCxnSpPr/>
            <p:nvPr/>
          </p:nvCxnSpPr>
          <p:spPr>
            <a:xfrm flipV="1">
              <a:off x="1736399" y="5117307"/>
              <a:ext cx="521251" cy="360223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5EA8FBDF-50D2-5F7F-02A3-8CD0310A45E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499717" y="5193861"/>
              <a:ext cx="260626" cy="331525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34224437-834C-6E4D-08F4-3EC5CBE97FB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08864" y="4648509"/>
              <a:ext cx="0" cy="350389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E6826124-DEAA-1986-5308-3F16FDEB6521}"/>
              </a:ext>
            </a:extLst>
          </p:cNvPr>
          <p:cNvGrpSpPr/>
          <p:nvPr/>
        </p:nvGrpSpPr>
        <p:grpSpPr>
          <a:xfrm>
            <a:off x="7278089" y="3250407"/>
            <a:ext cx="3978059" cy="1714499"/>
            <a:chOff x="51188" y="1961494"/>
            <a:chExt cx="11962452" cy="4825899"/>
          </a:xfrm>
        </p:grpSpPr>
        <p:pic>
          <p:nvPicPr>
            <p:cNvPr id="36" name="Picture 35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4012E761-08CD-4241-BD9F-8B813D2FE66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8854" b="92736" l="4957" r="93913">
                          <a14:foregroundMark x1="10696" y1="11124" x2="9739" y2="12372"/>
                          <a14:foregroundMark x1="5130" y1="10216" x2="5130" y2="10216"/>
                          <a14:foregroundMark x1="55304" y1="91146" x2="55304" y2="91146"/>
                          <a14:foregroundMark x1="55739" y1="92736" x2="55739" y2="92736"/>
                          <a14:foregroundMark x1="90087" y1="8967" x2="90087" y2="8967"/>
                          <a14:foregroundMark x1="93913" y1="9194" x2="93913" y2="919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188" y="4358514"/>
              <a:ext cx="2619018" cy="2002220"/>
            </a:xfrm>
            <a:prstGeom prst="rect">
              <a:avLst/>
            </a:prstGeom>
          </p:spPr>
        </p:pic>
        <p:sp>
          <p:nvSpPr>
            <p:cNvPr id="37" name="Cloud Callout 36">
              <a:extLst>
                <a:ext uri="{FF2B5EF4-FFF2-40B4-BE49-F238E27FC236}">
                  <a16:creationId xmlns:a16="http://schemas.microsoft.com/office/drawing/2014/main" id="{42D71469-E530-477D-0EA7-2693DB0391B3}"/>
                </a:ext>
              </a:extLst>
            </p:cNvPr>
            <p:cNvSpPr/>
            <p:nvPr/>
          </p:nvSpPr>
          <p:spPr>
            <a:xfrm>
              <a:off x="432422" y="1961494"/>
              <a:ext cx="3650456" cy="2200275"/>
            </a:xfrm>
            <a:prstGeom prst="cloudCallou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8" name="Picture 37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9212F873-98B8-124E-1E16-B97D8CF08FC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8854" b="92736" l="4957" r="93913">
                          <a14:foregroundMark x1="10696" y1="11124" x2="9739" y2="12372"/>
                          <a14:foregroundMark x1="5130" y1="10216" x2="5130" y2="10216"/>
                          <a14:foregroundMark x1="55304" y1="91146" x2="55304" y2="91146"/>
                          <a14:foregroundMark x1="55739" y1="92736" x2="55739" y2="92736"/>
                          <a14:foregroundMark x1="90087" y1="8967" x2="90087" y2="8967"/>
                          <a14:foregroundMark x1="93913" y1="9194" x2="93913" y2="919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1287" y="2746236"/>
              <a:ext cx="825112" cy="630792"/>
            </a:xfrm>
            <a:prstGeom prst="rect">
              <a:avLst/>
            </a:prstGeom>
          </p:spPr>
        </p:pic>
        <p:pic>
          <p:nvPicPr>
            <p:cNvPr id="39" name="Picture 38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52314714-D701-F12C-03E0-C0E9D417F82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8854" b="92736" l="4957" r="93913">
                          <a14:foregroundMark x1="10696" y1="11124" x2="9739" y2="12372"/>
                          <a14:foregroundMark x1="5130" y1="10216" x2="5130" y2="10216"/>
                          <a14:foregroundMark x1="55304" y1="91146" x2="55304" y2="91146"/>
                          <a14:foregroundMark x1="55739" y1="92736" x2="55739" y2="92736"/>
                          <a14:foregroundMark x1="90087" y1="8967" x2="90087" y2="8967"/>
                          <a14:foregroundMark x1="93913" y1="9194" x2="93913" y2="919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45094" y="2746236"/>
              <a:ext cx="825112" cy="630792"/>
            </a:xfrm>
            <a:prstGeom prst="rect">
              <a:avLst/>
            </a:prstGeom>
          </p:spPr>
        </p:pic>
        <p:pic>
          <p:nvPicPr>
            <p:cNvPr id="40" name="Picture 39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AC36542E-BE55-B6EC-77C0-A562626B04D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8854" b="92736" l="4957" r="93913">
                          <a14:foregroundMark x1="10696" y1="11124" x2="9739" y2="12372"/>
                          <a14:foregroundMark x1="5130" y1="10216" x2="5130" y2="10216"/>
                          <a14:foregroundMark x1="55304" y1="91146" x2="55304" y2="91146"/>
                          <a14:foregroundMark x1="55739" y1="92736" x2="55739" y2="92736"/>
                          <a14:foregroundMark x1="90087" y1="8967" x2="90087" y2="8967"/>
                          <a14:foregroundMark x1="93913" y1="9194" x2="93913" y2="919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78901" y="2746236"/>
              <a:ext cx="825112" cy="630792"/>
            </a:xfrm>
            <a:prstGeom prst="rect">
              <a:avLst/>
            </a:prstGeom>
          </p:spPr>
        </p:pic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CC877503-37ED-6C7B-7CA4-0EFC9CFCD799}"/>
                </a:ext>
              </a:extLst>
            </p:cNvPr>
            <p:cNvCxnSpPr>
              <a:stCxn id="38" idx="0"/>
            </p:cNvCxnSpPr>
            <p:nvPr/>
          </p:nvCxnSpPr>
          <p:spPr>
            <a:xfrm flipV="1">
              <a:off x="1323843" y="2386013"/>
              <a:ext cx="521251" cy="360223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B7930F06-EB45-88CA-F6D6-508247FE4B2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997024" y="2386013"/>
              <a:ext cx="260626" cy="331525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773BE7DE-0ECF-6BF9-36B2-EDB90A925D7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191457" y="2395847"/>
              <a:ext cx="0" cy="350389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44" name="Picture 43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60ADDA51-E7BE-9A9E-D5B4-C328EB7514B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8854" b="92736" l="4957" r="93913">
                          <a14:foregroundMark x1="10696" y1="11124" x2="9739" y2="12372"/>
                          <a14:foregroundMark x1="5130" y1="10216" x2="5130" y2="10216"/>
                          <a14:foregroundMark x1="55304" y1="91146" x2="55304" y2="91146"/>
                          <a14:foregroundMark x1="55739" y1="92736" x2="55739" y2="92736"/>
                          <a14:foregroundMark x1="90087" y1="8967" x2="90087" y2="8967"/>
                          <a14:foregroundMark x1="93913" y1="9194" x2="93913" y2="919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16569" y="4358514"/>
              <a:ext cx="2619018" cy="2002220"/>
            </a:xfrm>
            <a:prstGeom prst="rect">
              <a:avLst/>
            </a:prstGeom>
          </p:spPr>
        </p:pic>
        <p:sp>
          <p:nvSpPr>
            <p:cNvPr id="45" name="Cloud Callout 44">
              <a:extLst>
                <a:ext uri="{FF2B5EF4-FFF2-40B4-BE49-F238E27FC236}">
                  <a16:creationId xmlns:a16="http://schemas.microsoft.com/office/drawing/2014/main" id="{D8104F75-3F48-29FF-009B-B6348F2FB463}"/>
                </a:ext>
              </a:extLst>
            </p:cNvPr>
            <p:cNvSpPr/>
            <p:nvPr/>
          </p:nvSpPr>
          <p:spPr>
            <a:xfrm>
              <a:off x="4397803" y="1961494"/>
              <a:ext cx="3650456" cy="2200275"/>
            </a:xfrm>
            <a:prstGeom prst="cloudCallou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6" name="Picture 45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11C465F3-2181-3777-BBAE-39DAAFE0291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8854" b="92736" l="4957" r="93913">
                          <a14:foregroundMark x1="10696" y1="11124" x2="9739" y2="12372"/>
                          <a14:foregroundMark x1="5130" y1="10216" x2="5130" y2="10216"/>
                          <a14:foregroundMark x1="55304" y1="91146" x2="55304" y2="91146"/>
                          <a14:foregroundMark x1="55739" y1="92736" x2="55739" y2="92736"/>
                          <a14:foregroundMark x1="90087" y1="8967" x2="90087" y2="8967"/>
                          <a14:foregroundMark x1="93913" y1="9194" x2="93913" y2="919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76668" y="2746236"/>
              <a:ext cx="825112" cy="630792"/>
            </a:xfrm>
            <a:prstGeom prst="rect">
              <a:avLst/>
            </a:prstGeom>
          </p:spPr>
        </p:pic>
        <p:pic>
          <p:nvPicPr>
            <p:cNvPr id="47" name="Picture 46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E13017BA-F67E-FBD8-F815-6EC92ECAE0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8854" b="92736" l="4957" r="93913">
                          <a14:foregroundMark x1="10696" y1="11124" x2="9739" y2="12372"/>
                          <a14:foregroundMark x1="5130" y1="10216" x2="5130" y2="10216"/>
                          <a14:foregroundMark x1="55304" y1="91146" x2="55304" y2="91146"/>
                          <a14:foregroundMark x1="55739" y1="92736" x2="55739" y2="92736"/>
                          <a14:foregroundMark x1="90087" y1="8967" x2="90087" y2="8967"/>
                          <a14:foregroundMark x1="93913" y1="9194" x2="93913" y2="919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10475" y="2746236"/>
              <a:ext cx="825112" cy="630792"/>
            </a:xfrm>
            <a:prstGeom prst="rect">
              <a:avLst/>
            </a:prstGeom>
          </p:spPr>
        </p:pic>
        <p:pic>
          <p:nvPicPr>
            <p:cNvPr id="48" name="Picture 47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7BDDEAAF-1C24-F14E-CE27-1D3FA22A3A1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8854" b="92736" l="4957" r="93913">
                          <a14:foregroundMark x1="10696" y1="11124" x2="9739" y2="12372"/>
                          <a14:foregroundMark x1="5130" y1="10216" x2="5130" y2="10216"/>
                          <a14:foregroundMark x1="55304" y1="91146" x2="55304" y2="91146"/>
                          <a14:foregroundMark x1="55739" y1="92736" x2="55739" y2="92736"/>
                          <a14:foregroundMark x1="90087" y1="8967" x2="90087" y2="8967"/>
                          <a14:foregroundMark x1="93913" y1="9194" x2="93913" y2="919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44282" y="2746236"/>
              <a:ext cx="825112" cy="630792"/>
            </a:xfrm>
            <a:prstGeom prst="rect">
              <a:avLst/>
            </a:prstGeom>
          </p:spPr>
        </p:pic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3E1F2B23-4F4F-775D-5291-A479176CD78E}"/>
                </a:ext>
              </a:extLst>
            </p:cNvPr>
            <p:cNvCxnSpPr>
              <a:stCxn id="46" idx="0"/>
            </p:cNvCxnSpPr>
            <p:nvPr/>
          </p:nvCxnSpPr>
          <p:spPr>
            <a:xfrm flipV="1">
              <a:off x="5289224" y="2386013"/>
              <a:ext cx="521251" cy="360223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Arrow Connector 49">
              <a:extLst>
                <a:ext uri="{FF2B5EF4-FFF2-40B4-BE49-F238E27FC236}">
                  <a16:creationId xmlns:a16="http://schemas.microsoft.com/office/drawing/2014/main" id="{CFCE7EE7-AF05-411E-31E5-C105A29E18B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962405" y="2386013"/>
              <a:ext cx="260626" cy="331525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763BC5B2-8374-000B-6E6D-7731AC157B3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156838" y="2395847"/>
              <a:ext cx="0" cy="350389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52" name="Picture 51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B5C5E29E-6EAA-CB3C-0692-82E51E4DA31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8854" b="92736" l="4957" r="93913">
                          <a14:foregroundMark x1="10696" y1="11124" x2="9739" y2="12372"/>
                          <a14:foregroundMark x1="5130" y1="10216" x2="5130" y2="10216"/>
                          <a14:foregroundMark x1="55304" y1="91146" x2="55304" y2="91146"/>
                          <a14:foregroundMark x1="55739" y1="92736" x2="55739" y2="92736"/>
                          <a14:foregroundMark x1="90087" y1="8967" x2="90087" y2="8967"/>
                          <a14:foregroundMark x1="93913" y1="9194" x2="93913" y2="919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81950" y="4358514"/>
              <a:ext cx="2619018" cy="2002220"/>
            </a:xfrm>
            <a:prstGeom prst="rect">
              <a:avLst/>
            </a:prstGeom>
          </p:spPr>
        </p:pic>
        <p:sp>
          <p:nvSpPr>
            <p:cNvPr id="53" name="Cloud Callout 52">
              <a:extLst>
                <a:ext uri="{FF2B5EF4-FFF2-40B4-BE49-F238E27FC236}">
                  <a16:creationId xmlns:a16="http://schemas.microsoft.com/office/drawing/2014/main" id="{0CDABBC2-CC19-63FE-5C38-D801F27AA11A}"/>
                </a:ext>
              </a:extLst>
            </p:cNvPr>
            <p:cNvSpPr/>
            <p:nvPr/>
          </p:nvSpPr>
          <p:spPr>
            <a:xfrm>
              <a:off x="8363184" y="1961494"/>
              <a:ext cx="3650456" cy="2200275"/>
            </a:xfrm>
            <a:prstGeom prst="cloudCallou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4" name="Picture 53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89AB1B0B-BBDC-CFAD-BEC3-8C3B99E27D5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8854" b="92736" l="4957" r="93913">
                          <a14:foregroundMark x1="10696" y1="11124" x2="9739" y2="12372"/>
                          <a14:foregroundMark x1="5130" y1="10216" x2="5130" y2="10216"/>
                          <a14:foregroundMark x1="55304" y1="91146" x2="55304" y2="91146"/>
                          <a14:foregroundMark x1="55739" y1="92736" x2="55739" y2="92736"/>
                          <a14:foregroundMark x1="90087" y1="8967" x2="90087" y2="8967"/>
                          <a14:foregroundMark x1="93913" y1="9194" x2="93913" y2="919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42049" y="2746236"/>
              <a:ext cx="825112" cy="630792"/>
            </a:xfrm>
            <a:prstGeom prst="rect">
              <a:avLst/>
            </a:prstGeom>
          </p:spPr>
        </p:pic>
        <p:pic>
          <p:nvPicPr>
            <p:cNvPr id="55" name="Picture 54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25DD58AA-B29A-723C-7DAD-79D923A4C3B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8854" b="92736" l="4957" r="93913">
                          <a14:foregroundMark x1="10696" y1="11124" x2="9739" y2="12372"/>
                          <a14:foregroundMark x1="5130" y1="10216" x2="5130" y2="10216"/>
                          <a14:foregroundMark x1="55304" y1="91146" x2="55304" y2="91146"/>
                          <a14:foregroundMark x1="55739" y1="92736" x2="55739" y2="92736"/>
                          <a14:foregroundMark x1="90087" y1="8967" x2="90087" y2="8967"/>
                          <a14:foregroundMark x1="93913" y1="9194" x2="93913" y2="919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75856" y="2746236"/>
              <a:ext cx="825112" cy="630792"/>
            </a:xfrm>
            <a:prstGeom prst="rect">
              <a:avLst/>
            </a:prstGeom>
          </p:spPr>
        </p:pic>
        <p:pic>
          <p:nvPicPr>
            <p:cNvPr id="56" name="Picture 55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CE8966F8-756A-22D3-2DA1-F26B36F83C0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8854" b="92736" l="4957" r="93913">
                          <a14:foregroundMark x1="10696" y1="11124" x2="9739" y2="12372"/>
                          <a14:foregroundMark x1="5130" y1="10216" x2="5130" y2="10216"/>
                          <a14:foregroundMark x1="55304" y1="91146" x2="55304" y2="91146"/>
                          <a14:foregroundMark x1="55739" y1="92736" x2="55739" y2="92736"/>
                          <a14:foregroundMark x1="90087" y1="8967" x2="90087" y2="8967"/>
                          <a14:foregroundMark x1="93913" y1="9194" x2="93913" y2="919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09663" y="2746236"/>
              <a:ext cx="825112" cy="630792"/>
            </a:xfrm>
            <a:prstGeom prst="rect">
              <a:avLst/>
            </a:prstGeom>
          </p:spPr>
        </p:pic>
        <p:cxnSp>
          <p:nvCxnSpPr>
            <p:cNvPr id="57" name="Straight Arrow Connector 56">
              <a:extLst>
                <a:ext uri="{FF2B5EF4-FFF2-40B4-BE49-F238E27FC236}">
                  <a16:creationId xmlns:a16="http://schemas.microsoft.com/office/drawing/2014/main" id="{D1AA882B-CBD2-AE60-628B-62097D9E89D3}"/>
                </a:ext>
              </a:extLst>
            </p:cNvPr>
            <p:cNvCxnSpPr>
              <a:stCxn id="54" idx="0"/>
            </p:cNvCxnSpPr>
            <p:nvPr/>
          </p:nvCxnSpPr>
          <p:spPr>
            <a:xfrm flipV="1">
              <a:off x="9254605" y="2386013"/>
              <a:ext cx="521251" cy="360223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Arrow Connector 57">
              <a:extLst>
                <a:ext uri="{FF2B5EF4-FFF2-40B4-BE49-F238E27FC236}">
                  <a16:creationId xmlns:a16="http://schemas.microsoft.com/office/drawing/2014/main" id="{C6B88353-E381-BE05-1B3F-E1B6DF8D23A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927786" y="2386013"/>
              <a:ext cx="260626" cy="331525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Arrow Connector 58">
              <a:extLst>
                <a:ext uri="{FF2B5EF4-FFF2-40B4-BE49-F238E27FC236}">
                  <a16:creationId xmlns:a16="http://schemas.microsoft.com/office/drawing/2014/main" id="{ADE4B911-0402-B857-2AC6-7462EF63E72D}"/>
                </a:ext>
              </a:extLst>
            </p:cNvPr>
            <p:cNvCxnSpPr>
              <a:cxnSpLocks/>
            </p:cNvCxnSpPr>
            <p:nvPr/>
          </p:nvCxnSpPr>
          <p:spPr>
            <a:xfrm>
              <a:off x="11122219" y="3377028"/>
              <a:ext cx="0" cy="426659"/>
            </a:xfrm>
            <a:prstGeom prst="straightConnector1">
              <a:avLst/>
            </a:prstGeom>
            <a:ln>
              <a:solidFill>
                <a:srgbClr val="00206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Arrow Connector 59">
              <a:extLst>
                <a:ext uri="{FF2B5EF4-FFF2-40B4-BE49-F238E27FC236}">
                  <a16:creationId xmlns:a16="http://schemas.microsoft.com/office/drawing/2014/main" id="{C3B97FF6-829A-989E-FE0C-D3727146526D}"/>
                </a:ext>
              </a:extLst>
            </p:cNvPr>
            <p:cNvCxnSpPr/>
            <p:nvPr/>
          </p:nvCxnSpPr>
          <p:spPr>
            <a:xfrm flipV="1">
              <a:off x="1736399" y="5117307"/>
              <a:ext cx="521251" cy="360223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Arrow Connector 60">
              <a:extLst>
                <a:ext uri="{FF2B5EF4-FFF2-40B4-BE49-F238E27FC236}">
                  <a16:creationId xmlns:a16="http://schemas.microsoft.com/office/drawing/2014/main" id="{4459E1FD-6139-7CBD-1A6B-2EE3103AC4E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499717" y="5193861"/>
              <a:ext cx="260626" cy="331525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Arrow Connector 61">
              <a:extLst>
                <a:ext uri="{FF2B5EF4-FFF2-40B4-BE49-F238E27FC236}">
                  <a16:creationId xmlns:a16="http://schemas.microsoft.com/office/drawing/2014/main" id="{833CF382-9C41-7ED0-2E2D-A190972CDE20}"/>
                </a:ext>
              </a:extLst>
            </p:cNvPr>
            <p:cNvCxnSpPr>
              <a:cxnSpLocks/>
            </p:cNvCxnSpPr>
            <p:nvPr/>
          </p:nvCxnSpPr>
          <p:spPr>
            <a:xfrm>
              <a:off x="9256386" y="6360734"/>
              <a:ext cx="0" cy="426659"/>
            </a:xfrm>
            <a:prstGeom prst="straightConnector1">
              <a:avLst/>
            </a:prstGeom>
            <a:ln>
              <a:solidFill>
                <a:srgbClr val="00206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ADA732C1-34C4-6684-B058-2FB0AF5FCD3B}"/>
              </a:ext>
            </a:extLst>
          </p:cNvPr>
          <p:cNvGrpSpPr/>
          <p:nvPr/>
        </p:nvGrpSpPr>
        <p:grpSpPr>
          <a:xfrm>
            <a:off x="7254807" y="4964906"/>
            <a:ext cx="3978059" cy="1714499"/>
            <a:chOff x="51188" y="1961494"/>
            <a:chExt cx="11962452" cy="4825899"/>
          </a:xfrm>
        </p:grpSpPr>
        <p:pic>
          <p:nvPicPr>
            <p:cNvPr id="120" name="Picture 119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41500D4B-5081-A673-4FF8-CA73183E6C2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8854" b="92736" l="4957" r="93913">
                          <a14:foregroundMark x1="10696" y1="11124" x2="9739" y2="12372"/>
                          <a14:foregroundMark x1="5130" y1="10216" x2="5130" y2="10216"/>
                          <a14:foregroundMark x1="55304" y1="91146" x2="55304" y2="91146"/>
                          <a14:foregroundMark x1="55739" y1="92736" x2="55739" y2="92736"/>
                          <a14:foregroundMark x1="90087" y1="8967" x2="90087" y2="8967"/>
                          <a14:foregroundMark x1="93913" y1="9194" x2="93913" y2="919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188" y="4358514"/>
              <a:ext cx="2619018" cy="2002220"/>
            </a:xfrm>
            <a:prstGeom prst="rect">
              <a:avLst/>
            </a:prstGeom>
          </p:spPr>
        </p:pic>
        <p:sp>
          <p:nvSpPr>
            <p:cNvPr id="121" name="Cloud Callout 120">
              <a:extLst>
                <a:ext uri="{FF2B5EF4-FFF2-40B4-BE49-F238E27FC236}">
                  <a16:creationId xmlns:a16="http://schemas.microsoft.com/office/drawing/2014/main" id="{04AD4B2F-B28B-4AF9-8B51-F9B5CF156C3E}"/>
                </a:ext>
              </a:extLst>
            </p:cNvPr>
            <p:cNvSpPr/>
            <p:nvPr/>
          </p:nvSpPr>
          <p:spPr>
            <a:xfrm>
              <a:off x="432422" y="1961494"/>
              <a:ext cx="3650456" cy="2200275"/>
            </a:xfrm>
            <a:prstGeom prst="cloudCallou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22" name="Picture 121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9B3DE059-E67E-C34F-6A75-043836DBE79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8854" b="92736" l="4957" r="93913">
                          <a14:foregroundMark x1="10696" y1="11124" x2="9739" y2="12372"/>
                          <a14:foregroundMark x1="5130" y1="10216" x2="5130" y2="10216"/>
                          <a14:foregroundMark x1="55304" y1="91146" x2="55304" y2="91146"/>
                          <a14:foregroundMark x1="55739" y1="92736" x2="55739" y2="92736"/>
                          <a14:foregroundMark x1="90087" y1="8967" x2="90087" y2="8967"/>
                          <a14:foregroundMark x1="93913" y1="9194" x2="93913" y2="919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1287" y="2746236"/>
              <a:ext cx="825112" cy="630792"/>
            </a:xfrm>
            <a:prstGeom prst="rect">
              <a:avLst/>
            </a:prstGeom>
          </p:spPr>
        </p:pic>
        <p:pic>
          <p:nvPicPr>
            <p:cNvPr id="123" name="Picture 122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1E67E858-C912-7D39-CE15-F5D92940257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8854" b="92736" l="4957" r="93913">
                          <a14:foregroundMark x1="10696" y1="11124" x2="9739" y2="12372"/>
                          <a14:foregroundMark x1="5130" y1="10216" x2="5130" y2="10216"/>
                          <a14:foregroundMark x1="55304" y1="91146" x2="55304" y2="91146"/>
                          <a14:foregroundMark x1="55739" y1="92736" x2="55739" y2="92736"/>
                          <a14:foregroundMark x1="90087" y1="8967" x2="90087" y2="8967"/>
                          <a14:foregroundMark x1="93913" y1="9194" x2="93913" y2="919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45094" y="2746236"/>
              <a:ext cx="825112" cy="630792"/>
            </a:xfrm>
            <a:prstGeom prst="rect">
              <a:avLst/>
            </a:prstGeom>
          </p:spPr>
        </p:pic>
        <p:pic>
          <p:nvPicPr>
            <p:cNvPr id="124" name="Picture 123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9AB98A49-29E5-D669-36CA-5B9F6A52711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8854" b="92736" l="4957" r="93913">
                          <a14:foregroundMark x1="10696" y1="11124" x2="9739" y2="12372"/>
                          <a14:foregroundMark x1="5130" y1="10216" x2="5130" y2="10216"/>
                          <a14:foregroundMark x1="55304" y1="91146" x2="55304" y2="91146"/>
                          <a14:foregroundMark x1="55739" y1="92736" x2="55739" y2="92736"/>
                          <a14:foregroundMark x1="90087" y1="8967" x2="90087" y2="8967"/>
                          <a14:foregroundMark x1="93913" y1="9194" x2="93913" y2="919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78901" y="2746236"/>
              <a:ext cx="825112" cy="630792"/>
            </a:xfrm>
            <a:prstGeom prst="rect">
              <a:avLst/>
            </a:prstGeom>
          </p:spPr>
        </p:pic>
        <p:cxnSp>
          <p:nvCxnSpPr>
            <p:cNvPr id="125" name="Straight Arrow Connector 124">
              <a:extLst>
                <a:ext uri="{FF2B5EF4-FFF2-40B4-BE49-F238E27FC236}">
                  <a16:creationId xmlns:a16="http://schemas.microsoft.com/office/drawing/2014/main" id="{C782186B-E220-57D1-8560-FD8D3DE28798}"/>
                </a:ext>
              </a:extLst>
            </p:cNvPr>
            <p:cNvCxnSpPr>
              <a:stCxn id="122" idx="0"/>
            </p:cNvCxnSpPr>
            <p:nvPr/>
          </p:nvCxnSpPr>
          <p:spPr>
            <a:xfrm flipV="1">
              <a:off x="1323843" y="2386013"/>
              <a:ext cx="521251" cy="360223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Arrow Connector 125">
              <a:extLst>
                <a:ext uri="{FF2B5EF4-FFF2-40B4-BE49-F238E27FC236}">
                  <a16:creationId xmlns:a16="http://schemas.microsoft.com/office/drawing/2014/main" id="{7835EE60-9A17-E7DF-8BE6-E1B1E74EC01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997024" y="2386013"/>
              <a:ext cx="260626" cy="331525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28" name="Picture 127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2D781835-F9E1-2472-9363-0701289D58E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8854" b="92736" l="4957" r="93913">
                          <a14:foregroundMark x1="10696" y1="11124" x2="9739" y2="12372"/>
                          <a14:foregroundMark x1="5130" y1="10216" x2="5130" y2="10216"/>
                          <a14:foregroundMark x1="55304" y1="91146" x2="55304" y2="91146"/>
                          <a14:foregroundMark x1="55739" y1="92736" x2="55739" y2="92736"/>
                          <a14:foregroundMark x1="90087" y1="8967" x2="90087" y2="8967"/>
                          <a14:foregroundMark x1="93913" y1="9194" x2="93913" y2="919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16569" y="4358514"/>
              <a:ext cx="2619018" cy="2002220"/>
            </a:xfrm>
            <a:prstGeom prst="rect">
              <a:avLst/>
            </a:prstGeom>
          </p:spPr>
        </p:pic>
        <p:sp>
          <p:nvSpPr>
            <p:cNvPr id="129" name="Cloud Callout 128">
              <a:extLst>
                <a:ext uri="{FF2B5EF4-FFF2-40B4-BE49-F238E27FC236}">
                  <a16:creationId xmlns:a16="http://schemas.microsoft.com/office/drawing/2014/main" id="{708D15E6-DCF6-CAA9-6A42-3B4B05D255E5}"/>
                </a:ext>
              </a:extLst>
            </p:cNvPr>
            <p:cNvSpPr/>
            <p:nvPr/>
          </p:nvSpPr>
          <p:spPr>
            <a:xfrm>
              <a:off x="4397803" y="1961494"/>
              <a:ext cx="3650456" cy="2200275"/>
            </a:xfrm>
            <a:prstGeom prst="cloudCallou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30" name="Picture 129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24BB643F-2612-FA59-A854-937528884FD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8854" b="92736" l="4957" r="93913">
                          <a14:foregroundMark x1="10696" y1="11124" x2="9739" y2="12372"/>
                          <a14:foregroundMark x1="5130" y1="10216" x2="5130" y2="10216"/>
                          <a14:foregroundMark x1="55304" y1="91146" x2="55304" y2="91146"/>
                          <a14:foregroundMark x1="55739" y1="92736" x2="55739" y2="92736"/>
                          <a14:foregroundMark x1="90087" y1="8967" x2="90087" y2="8967"/>
                          <a14:foregroundMark x1="93913" y1="9194" x2="93913" y2="919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76668" y="2746236"/>
              <a:ext cx="825112" cy="630792"/>
            </a:xfrm>
            <a:prstGeom prst="rect">
              <a:avLst/>
            </a:prstGeom>
          </p:spPr>
        </p:pic>
        <p:pic>
          <p:nvPicPr>
            <p:cNvPr id="131" name="Picture 130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585A4826-ABD7-C861-544D-049D61D1E51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8854" b="92736" l="4957" r="93913">
                          <a14:foregroundMark x1="10696" y1="11124" x2="9739" y2="12372"/>
                          <a14:foregroundMark x1="5130" y1="10216" x2="5130" y2="10216"/>
                          <a14:foregroundMark x1="55304" y1="91146" x2="55304" y2="91146"/>
                          <a14:foregroundMark x1="55739" y1="92736" x2="55739" y2="92736"/>
                          <a14:foregroundMark x1="90087" y1="8967" x2="90087" y2="8967"/>
                          <a14:foregroundMark x1="93913" y1="9194" x2="93913" y2="919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10475" y="2746236"/>
              <a:ext cx="825112" cy="630792"/>
            </a:xfrm>
            <a:prstGeom prst="rect">
              <a:avLst/>
            </a:prstGeom>
          </p:spPr>
        </p:pic>
        <p:pic>
          <p:nvPicPr>
            <p:cNvPr id="132" name="Picture 131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BBEB397E-8C63-D1ED-33AB-52CC4554538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8854" b="92736" l="4957" r="93913">
                          <a14:foregroundMark x1="10696" y1="11124" x2="9739" y2="12372"/>
                          <a14:foregroundMark x1="5130" y1="10216" x2="5130" y2="10216"/>
                          <a14:foregroundMark x1="55304" y1="91146" x2="55304" y2="91146"/>
                          <a14:foregroundMark x1="55739" y1="92736" x2="55739" y2="92736"/>
                          <a14:foregroundMark x1="90087" y1="8967" x2="90087" y2="8967"/>
                          <a14:foregroundMark x1="93913" y1="9194" x2="93913" y2="919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44282" y="2746236"/>
              <a:ext cx="825112" cy="630792"/>
            </a:xfrm>
            <a:prstGeom prst="rect">
              <a:avLst/>
            </a:prstGeom>
          </p:spPr>
        </p:pic>
        <p:cxnSp>
          <p:nvCxnSpPr>
            <p:cNvPr id="133" name="Straight Arrow Connector 132">
              <a:extLst>
                <a:ext uri="{FF2B5EF4-FFF2-40B4-BE49-F238E27FC236}">
                  <a16:creationId xmlns:a16="http://schemas.microsoft.com/office/drawing/2014/main" id="{83474D34-CA58-14E8-AEF7-5D86B7D49EC0}"/>
                </a:ext>
              </a:extLst>
            </p:cNvPr>
            <p:cNvCxnSpPr>
              <a:stCxn id="130" idx="0"/>
            </p:cNvCxnSpPr>
            <p:nvPr/>
          </p:nvCxnSpPr>
          <p:spPr>
            <a:xfrm flipV="1">
              <a:off x="5289224" y="2386013"/>
              <a:ext cx="521251" cy="360223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Arrow Connector 133">
              <a:extLst>
                <a:ext uri="{FF2B5EF4-FFF2-40B4-BE49-F238E27FC236}">
                  <a16:creationId xmlns:a16="http://schemas.microsoft.com/office/drawing/2014/main" id="{99D6EB99-2224-DF72-6FB9-965B4869224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962405" y="2386013"/>
              <a:ext cx="260626" cy="331525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36" name="Picture 135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0C1C386E-6962-FF2F-088F-95692B9CA71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8854" b="92736" l="4957" r="93913">
                          <a14:foregroundMark x1="10696" y1="11124" x2="9739" y2="12372"/>
                          <a14:foregroundMark x1="5130" y1="10216" x2="5130" y2="10216"/>
                          <a14:foregroundMark x1="55304" y1="91146" x2="55304" y2="91146"/>
                          <a14:foregroundMark x1="55739" y1="92736" x2="55739" y2="92736"/>
                          <a14:foregroundMark x1="90087" y1="8967" x2="90087" y2="8967"/>
                          <a14:foregroundMark x1="93913" y1="9194" x2="93913" y2="919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81950" y="4358514"/>
              <a:ext cx="2619018" cy="2002220"/>
            </a:xfrm>
            <a:prstGeom prst="rect">
              <a:avLst/>
            </a:prstGeom>
          </p:spPr>
        </p:pic>
        <p:sp>
          <p:nvSpPr>
            <p:cNvPr id="137" name="Cloud Callout 136">
              <a:extLst>
                <a:ext uri="{FF2B5EF4-FFF2-40B4-BE49-F238E27FC236}">
                  <a16:creationId xmlns:a16="http://schemas.microsoft.com/office/drawing/2014/main" id="{7A529581-3319-B117-BDB2-279165DF7843}"/>
                </a:ext>
              </a:extLst>
            </p:cNvPr>
            <p:cNvSpPr/>
            <p:nvPr/>
          </p:nvSpPr>
          <p:spPr>
            <a:xfrm>
              <a:off x="8363184" y="1961494"/>
              <a:ext cx="3650456" cy="2200275"/>
            </a:xfrm>
            <a:prstGeom prst="cloudCallou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38" name="Picture 137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37F4C53A-88E2-51F4-E92B-DC513AFDC0B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8854" b="92736" l="4957" r="93913">
                          <a14:foregroundMark x1="10696" y1="11124" x2="9739" y2="12372"/>
                          <a14:foregroundMark x1="5130" y1="10216" x2="5130" y2="10216"/>
                          <a14:foregroundMark x1="55304" y1="91146" x2="55304" y2="91146"/>
                          <a14:foregroundMark x1="55739" y1="92736" x2="55739" y2="92736"/>
                          <a14:foregroundMark x1="90087" y1="8967" x2="90087" y2="8967"/>
                          <a14:foregroundMark x1="93913" y1="9194" x2="93913" y2="919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42049" y="2746236"/>
              <a:ext cx="825112" cy="630792"/>
            </a:xfrm>
            <a:prstGeom prst="rect">
              <a:avLst/>
            </a:prstGeom>
          </p:spPr>
        </p:pic>
        <p:pic>
          <p:nvPicPr>
            <p:cNvPr id="139" name="Picture 138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208FFD72-02CE-B681-55AD-F3577E705C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8854" b="92736" l="4957" r="93913">
                          <a14:foregroundMark x1="10696" y1="11124" x2="9739" y2="12372"/>
                          <a14:foregroundMark x1="5130" y1="10216" x2="5130" y2="10216"/>
                          <a14:foregroundMark x1="55304" y1="91146" x2="55304" y2="91146"/>
                          <a14:foregroundMark x1="55739" y1="92736" x2="55739" y2="92736"/>
                          <a14:foregroundMark x1="90087" y1="8967" x2="90087" y2="8967"/>
                          <a14:foregroundMark x1="93913" y1="9194" x2="93913" y2="919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75856" y="2746236"/>
              <a:ext cx="825112" cy="630792"/>
            </a:xfrm>
            <a:prstGeom prst="rect">
              <a:avLst/>
            </a:prstGeom>
          </p:spPr>
        </p:pic>
        <p:pic>
          <p:nvPicPr>
            <p:cNvPr id="140" name="Picture 139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88F7F3A9-C51D-7403-C5A4-BF9F3CD2382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8854" b="92736" l="4957" r="93913">
                          <a14:foregroundMark x1="10696" y1="11124" x2="9739" y2="12372"/>
                          <a14:foregroundMark x1="5130" y1="10216" x2="5130" y2="10216"/>
                          <a14:foregroundMark x1="55304" y1="91146" x2="55304" y2="91146"/>
                          <a14:foregroundMark x1="55739" y1="92736" x2="55739" y2="92736"/>
                          <a14:foregroundMark x1="90087" y1="8967" x2="90087" y2="8967"/>
                          <a14:foregroundMark x1="93913" y1="9194" x2="93913" y2="919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09663" y="2746236"/>
              <a:ext cx="825112" cy="630792"/>
            </a:xfrm>
            <a:prstGeom prst="rect">
              <a:avLst/>
            </a:prstGeom>
          </p:spPr>
        </p:pic>
        <p:cxnSp>
          <p:nvCxnSpPr>
            <p:cNvPr id="141" name="Straight Arrow Connector 140">
              <a:extLst>
                <a:ext uri="{FF2B5EF4-FFF2-40B4-BE49-F238E27FC236}">
                  <a16:creationId xmlns:a16="http://schemas.microsoft.com/office/drawing/2014/main" id="{2FD596C9-EEB9-75A5-90B4-29FD7513F614}"/>
                </a:ext>
              </a:extLst>
            </p:cNvPr>
            <p:cNvCxnSpPr>
              <a:stCxn id="138" idx="0"/>
            </p:cNvCxnSpPr>
            <p:nvPr/>
          </p:nvCxnSpPr>
          <p:spPr>
            <a:xfrm flipV="1">
              <a:off x="9254605" y="2386013"/>
              <a:ext cx="521251" cy="360223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Arrow Connector 141">
              <a:extLst>
                <a:ext uri="{FF2B5EF4-FFF2-40B4-BE49-F238E27FC236}">
                  <a16:creationId xmlns:a16="http://schemas.microsoft.com/office/drawing/2014/main" id="{766D61CC-A109-A3B1-C29C-3DE2AB25441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927786" y="2386013"/>
              <a:ext cx="260626" cy="331525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Arrow Connector 142">
              <a:extLst>
                <a:ext uri="{FF2B5EF4-FFF2-40B4-BE49-F238E27FC236}">
                  <a16:creationId xmlns:a16="http://schemas.microsoft.com/office/drawing/2014/main" id="{DAD40C86-2A03-8D6E-492D-C9D85A1E5129}"/>
                </a:ext>
              </a:extLst>
            </p:cNvPr>
            <p:cNvCxnSpPr>
              <a:cxnSpLocks/>
            </p:cNvCxnSpPr>
            <p:nvPr/>
          </p:nvCxnSpPr>
          <p:spPr>
            <a:xfrm>
              <a:off x="11122219" y="3377028"/>
              <a:ext cx="0" cy="426659"/>
            </a:xfrm>
            <a:prstGeom prst="straightConnector1">
              <a:avLst/>
            </a:prstGeom>
            <a:ln>
              <a:solidFill>
                <a:srgbClr val="00206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Arrow Connector 143">
              <a:extLst>
                <a:ext uri="{FF2B5EF4-FFF2-40B4-BE49-F238E27FC236}">
                  <a16:creationId xmlns:a16="http://schemas.microsoft.com/office/drawing/2014/main" id="{3BFAF022-4FC7-59F8-1320-CCDDB0DDC15A}"/>
                </a:ext>
              </a:extLst>
            </p:cNvPr>
            <p:cNvCxnSpPr/>
            <p:nvPr/>
          </p:nvCxnSpPr>
          <p:spPr>
            <a:xfrm flipV="1">
              <a:off x="1736399" y="5117307"/>
              <a:ext cx="521251" cy="360223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Arrow Connector 144">
              <a:extLst>
                <a:ext uri="{FF2B5EF4-FFF2-40B4-BE49-F238E27FC236}">
                  <a16:creationId xmlns:a16="http://schemas.microsoft.com/office/drawing/2014/main" id="{D08FE730-C1BA-2B5E-4370-0F5EBDE0937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499717" y="5193861"/>
              <a:ext cx="260626" cy="331525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Straight Arrow Connector 145">
              <a:extLst>
                <a:ext uri="{FF2B5EF4-FFF2-40B4-BE49-F238E27FC236}">
                  <a16:creationId xmlns:a16="http://schemas.microsoft.com/office/drawing/2014/main" id="{DBF5B86C-E281-D56D-953D-0C7AE9D176F5}"/>
                </a:ext>
              </a:extLst>
            </p:cNvPr>
            <p:cNvCxnSpPr>
              <a:cxnSpLocks/>
            </p:cNvCxnSpPr>
            <p:nvPr/>
          </p:nvCxnSpPr>
          <p:spPr>
            <a:xfrm>
              <a:off x="9256386" y="6360734"/>
              <a:ext cx="0" cy="426659"/>
            </a:xfrm>
            <a:prstGeom prst="straightConnector1">
              <a:avLst/>
            </a:prstGeom>
            <a:ln>
              <a:solidFill>
                <a:srgbClr val="00206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47" name="Straight Arrow Connector 146">
            <a:extLst>
              <a:ext uri="{FF2B5EF4-FFF2-40B4-BE49-F238E27FC236}">
                <a16:creationId xmlns:a16="http://schemas.microsoft.com/office/drawing/2014/main" id="{DF05D11B-5833-888A-F214-C37AE24622B3}"/>
              </a:ext>
            </a:extLst>
          </p:cNvPr>
          <p:cNvCxnSpPr>
            <a:cxnSpLocks/>
          </p:cNvCxnSpPr>
          <p:nvPr/>
        </p:nvCxnSpPr>
        <p:spPr>
          <a:xfrm>
            <a:off x="9610560" y="5467803"/>
            <a:ext cx="0" cy="151579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Arrow Connector 147">
            <a:extLst>
              <a:ext uri="{FF2B5EF4-FFF2-40B4-BE49-F238E27FC236}">
                <a16:creationId xmlns:a16="http://schemas.microsoft.com/office/drawing/2014/main" id="{7F8740FA-E98C-D508-F2F0-5B592200844E}"/>
              </a:ext>
            </a:extLst>
          </p:cNvPr>
          <p:cNvCxnSpPr>
            <a:cxnSpLocks/>
          </p:cNvCxnSpPr>
          <p:nvPr/>
        </p:nvCxnSpPr>
        <p:spPr>
          <a:xfrm>
            <a:off x="8291469" y="5467803"/>
            <a:ext cx="0" cy="151579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9" name="Left Brace 148">
            <a:extLst>
              <a:ext uri="{FF2B5EF4-FFF2-40B4-BE49-F238E27FC236}">
                <a16:creationId xmlns:a16="http://schemas.microsoft.com/office/drawing/2014/main" id="{899C6E5B-5A7B-094D-F1A3-C4060B5D4727}"/>
              </a:ext>
            </a:extLst>
          </p:cNvPr>
          <p:cNvSpPr/>
          <p:nvPr/>
        </p:nvSpPr>
        <p:spPr>
          <a:xfrm>
            <a:off x="6560820" y="1665996"/>
            <a:ext cx="579120" cy="4788144"/>
          </a:xfrm>
          <a:prstGeom prst="leftBrace">
            <a:avLst>
              <a:gd name="adj1" fmla="val 117544"/>
              <a:gd name="adj2" fmla="val 50637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405CB8CB-04F8-1B4A-80F7-6D03A654F210}"/>
              </a:ext>
            </a:extLst>
          </p:cNvPr>
          <p:cNvSpPr txBox="1"/>
          <p:nvPr/>
        </p:nvSpPr>
        <p:spPr>
          <a:xfrm>
            <a:off x="6225341" y="3904883"/>
            <a:ext cx="394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/>
              <a:t>Δ</a:t>
            </a:r>
            <a:r>
              <a:rPr lang="en-US" dirty="0"/>
              <a:t>t</a:t>
            </a:r>
          </a:p>
        </p:txBody>
      </p:sp>
      <p:pic>
        <p:nvPicPr>
          <p:cNvPr id="151" name="Picture 150" descr="A graph of a number of blue and black bars&#10;&#10;Description automatically generated">
            <a:extLst>
              <a:ext uri="{FF2B5EF4-FFF2-40B4-BE49-F238E27FC236}">
                <a16:creationId xmlns:a16="http://schemas.microsoft.com/office/drawing/2014/main" id="{F49BF2F7-0298-A01D-0EB5-C372FEDA2E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063" y="1174532"/>
            <a:ext cx="5542989" cy="4444850"/>
          </a:xfrm>
          <a:prstGeom prst="rect">
            <a:avLst/>
          </a:prstGeom>
        </p:spPr>
      </p:pic>
      <p:cxnSp>
        <p:nvCxnSpPr>
          <p:cNvPr id="153" name="Straight Arrow Connector 152">
            <a:extLst>
              <a:ext uri="{FF2B5EF4-FFF2-40B4-BE49-F238E27FC236}">
                <a16:creationId xmlns:a16="http://schemas.microsoft.com/office/drawing/2014/main" id="{B270CCA6-CCAF-F0E6-C4CF-AA49684C40EE}"/>
              </a:ext>
            </a:extLst>
          </p:cNvPr>
          <p:cNvCxnSpPr/>
          <p:nvPr/>
        </p:nvCxnSpPr>
        <p:spPr>
          <a:xfrm>
            <a:off x="11552585" y="1681958"/>
            <a:ext cx="0" cy="493292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4" name="TextBox 153">
            <a:extLst>
              <a:ext uri="{FF2B5EF4-FFF2-40B4-BE49-F238E27FC236}">
                <a16:creationId xmlns:a16="http://schemas.microsoft.com/office/drawing/2014/main" id="{B3AD1367-170C-67DB-F4A4-257B01C5D2AC}"/>
              </a:ext>
            </a:extLst>
          </p:cNvPr>
          <p:cNvSpPr txBox="1"/>
          <p:nvPr/>
        </p:nvSpPr>
        <p:spPr>
          <a:xfrm rot="2945594">
            <a:off x="11472551" y="3716360"/>
            <a:ext cx="8467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time++</a:t>
            </a:r>
          </a:p>
        </p:txBody>
      </p:sp>
      <p:pic>
        <p:nvPicPr>
          <p:cNvPr id="155" name="Picture 154" descr="A qr code on a white background&#10;&#10;Description automatically generated">
            <a:extLst>
              <a:ext uri="{FF2B5EF4-FFF2-40B4-BE49-F238E27FC236}">
                <a16:creationId xmlns:a16="http://schemas.microsoft.com/office/drawing/2014/main" id="{B9A89B8F-4EE2-8154-12A7-F5A6B20BDC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27" y="6214050"/>
            <a:ext cx="635441" cy="643747"/>
          </a:xfrm>
          <a:prstGeom prst="rect">
            <a:avLst/>
          </a:prstGeom>
        </p:spPr>
      </p:pic>
      <p:sp>
        <p:nvSpPr>
          <p:cNvPr id="156" name="TextBox 155">
            <a:extLst>
              <a:ext uri="{FF2B5EF4-FFF2-40B4-BE49-F238E27FC236}">
                <a16:creationId xmlns:a16="http://schemas.microsoft.com/office/drawing/2014/main" id="{689C8078-46CA-B325-D98D-A0E546413ABF}"/>
              </a:ext>
            </a:extLst>
          </p:cNvPr>
          <p:cNvSpPr txBox="1"/>
          <p:nvPr/>
        </p:nvSpPr>
        <p:spPr>
          <a:xfrm>
            <a:off x="585750" y="6150061"/>
            <a:ext cx="377288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[4] Advancing Autonomy in Distributed Space Systems: Results From the Distributed Spacecraft Autonomy Experiment on Starling 1.0; C Adams, M Iatauro, B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Kempa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R Levinson, J Frank… ; 38th Annual Small Satellite Conference, 2024</a:t>
            </a:r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8A5EA28C-D277-9A76-038D-562C80CC8E29}"/>
              </a:ext>
            </a:extLst>
          </p:cNvPr>
          <p:cNvSpPr txBox="1"/>
          <p:nvPr/>
        </p:nvSpPr>
        <p:spPr>
          <a:xfrm>
            <a:off x="2127280" y="5619382"/>
            <a:ext cx="260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 – 6 seconds on average!</a:t>
            </a:r>
          </a:p>
        </p:txBody>
      </p:sp>
    </p:spTree>
    <p:extLst>
      <p:ext uri="{BB962C8B-B14F-4D97-AF65-F5344CB8AC3E}">
        <p14:creationId xmlns:p14="http://schemas.microsoft.com/office/powerpoint/2010/main" val="10418875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105F2D-DF9B-A406-7F79-48DDC80945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A7E67E-6D5C-7AC7-5EF3-0C123640A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Resilient Autonomy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0CA2B522-FE6F-B3BF-B5F8-6EBB039D8444}"/>
              </a:ext>
            </a:extLst>
          </p:cNvPr>
          <p:cNvSpPr txBox="1">
            <a:spLocks/>
          </p:cNvSpPr>
          <p:nvPr/>
        </p:nvSpPr>
        <p:spPr>
          <a:xfrm>
            <a:off x="6255848" y="1878708"/>
            <a:ext cx="5562772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DSA proved resilience</a:t>
            </a:r>
          </a:p>
          <a:p>
            <a:r>
              <a:rPr lang="en-US" dirty="0"/>
              <a:t>Handles node drop outs live</a:t>
            </a:r>
          </a:p>
          <a:p>
            <a:r>
              <a:rPr lang="en-US" dirty="0"/>
              <a:t>Operated with 2 or 3 out of 4 sats</a:t>
            </a:r>
          </a:p>
          <a:p>
            <a:r>
              <a:rPr lang="en-US" dirty="0"/>
              <a:t>Responds to new information and stabilizing system</a:t>
            </a:r>
          </a:p>
          <a:p>
            <a:r>
              <a:rPr lang="en-US" u="sng" dirty="0"/>
              <a:t>No human operation required</a:t>
            </a:r>
          </a:p>
          <a:p>
            <a:r>
              <a:rPr lang="en-US" u="sng" dirty="0"/>
              <a:t>No pre-scheduled actions </a:t>
            </a:r>
          </a:p>
          <a:p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25FE048-EBEF-5D7A-7F04-40F4A01DB3F0}"/>
              </a:ext>
            </a:extLst>
          </p:cNvPr>
          <p:cNvGrpSpPr/>
          <p:nvPr/>
        </p:nvGrpSpPr>
        <p:grpSpPr>
          <a:xfrm>
            <a:off x="1354802" y="1462088"/>
            <a:ext cx="2843818" cy="2177096"/>
            <a:chOff x="844262" y="1330068"/>
            <a:chExt cx="3399922" cy="2599628"/>
          </a:xfrm>
        </p:grpSpPr>
        <p:pic>
          <p:nvPicPr>
            <p:cNvPr id="4" name="Picture 3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EA5EE6C9-C508-BD74-2C2D-9C170A81DC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8854" b="92736" l="4957" r="93913">
                          <a14:foregroundMark x1="10696" y1="11124" x2="9739" y2="12372"/>
                          <a14:foregroundMark x1="5130" y1="10216" x2="5130" y2="10216"/>
                          <a14:foregroundMark x1="55304" y1="91146" x2="55304" y2="91146"/>
                          <a14:foregroundMark x1="55739" y1="92736" x2="55739" y2="92736"/>
                          <a14:foregroundMark x1="90087" y1="8967" x2="90087" y2="8967"/>
                          <a14:foregroundMark x1="93913" y1="9194" x2="93913" y2="919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4263" y="1330068"/>
              <a:ext cx="1632081" cy="1247714"/>
            </a:xfrm>
            <a:prstGeom prst="rect">
              <a:avLst/>
            </a:prstGeom>
          </p:spPr>
        </p:pic>
        <p:pic>
          <p:nvPicPr>
            <p:cNvPr id="5" name="Picture 4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56707C0C-EC37-D0DC-786A-342BF909EB9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8854" b="92736" l="4957" r="93913">
                          <a14:foregroundMark x1="10696" y1="11124" x2="9739" y2="12372"/>
                          <a14:foregroundMark x1="5130" y1="10216" x2="5130" y2="10216"/>
                          <a14:foregroundMark x1="55304" y1="91146" x2="55304" y2="91146"/>
                          <a14:foregroundMark x1="55739" y1="92736" x2="55739" y2="92736"/>
                          <a14:foregroundMark x1="90087" y1="8967" x2="90087" y2="8967"/>
                          <a14:foregroundMark x1="93913" y1="9194" x2="93913" y2="919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12103" y="1330068"/>
              <a:ext cx="1632081" cy="1247714"/>
            </a:xfrm>
            <a:prstGeom prst="rect">
              <a:avLst/>
            </a:prstGeom>
          </p:spPr>
        </p:pic>
        <p:pic>
          <p:nvPicPr>
            <p:cNvPr id="6" name="Picture 5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326EAEC7-8502-6936-E93C-007D82CE84A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8854" b="92736" l="4957" r="93913">
                          <a14:foregroundMark x1="10696" y1="11124" x2="9739" y2="12372"/>
                          <a14:foregroundMark x1="5130" y1="10216" x2="5130" y2="10216"/>
                          <a14:foregroundMark x1="55304" y1="91146" x2="55304" y2="91146"/>
                          <a14:foregroundMark x1="55739" y1="92736" x2="55739" y2="92736"/>
                          <a14:foregroundMark x1="90087" y1="8967" x2="90087" y2="8967"/>
                          <a14:foregroundMark x1="93913" y1="9194" x2="93913" y2="919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4262" y="2681982"/>
              <a:ext cx="1632081" cy="1247714"/>
            </a:xfrm>
            <a:prstGeom prst="rect">
              <a:avLst/>
            </a:prstGeom>
          </p:spPr>
        </p:pic>
        <p:pic>
          <p:nvPicPr>
            <p:cNvPr id="7" name="Picture 6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DF02DB64-DD3F-67DF-2664-3EE04003A41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8854" b="92736" l="4957" r="93913">
                          <a14:foregroundMark x1="10696" y1="11124" x2="9739" y2="12372"/>
                          <a14:foregroundMark x1="5130" y1="10216" x2="5130" y2="10216"/>
                          <a14:foregroundMark x1="55304" y1="91146" x2="55304" y2="91146"/>
                          <a14:foregroundMark x1="55739" y1="92736" x2="55739" y2="92736"/>
                          <a14:foregroundMark x1="90087" y1="8967" x2="90087" y2="8967"/>
                          <a14:foregroundMark x1="93913" y1="9194" x2="93913" y2="919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12103" y="2681982"/>
              <a:ext cx="1632081" cy="1247714"/>
            </a:xfrm>
            <a:prstGeom prst="rect">
              <a:avLst/>
            </a:prstGeom>
          </p:spPr>
        </p:pic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DBF88A7-4361-CE2B-4979-9ADD0FD3A4BB}"/>
              </a:ext>
            </a:extLst>
          </p:cNvPr>
          <p:cNvGrpSpPr/>
          <p:nvPr/>
        </p:nvGrpSpPr>
        <p:grpSpPr>
          <a:xfrm>
            <a:off x="1354802" y="4414839"/>
            <a:ext cx="2843818" cy="2177096"/>
            <a:chOff x="844262" y="1330068"/>
            <a:chExt cx="3399922" cy="2599628"/>
          </a:xfrm>
        </p:grpSpPr>
        <p:pic>
          <p:nvPicPr>
            <p:cNvPr id="14" name="Picture 13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86609D89-4CFB-AD2B-96AC-EA9E8364D93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8854" b="92736" l="4957" r="93913">
                          <a14:foregroundMark x1="10696" y1="11124" x2="9739" y2="12372"/>
                          <a14:foregroundMark x1="5130" y1="10216" x2="5130" y2="10216"/>
                          <a14:foregroundMark x1="55304" y1="91146" x2="55304" y2="91146"/>
                          <a14:foregroundMark x1="55739" y1="92736" x2="55739" y2="92736"/>
                          <a14:foregroundMark x1="90087" y1="8967" x2="90087" y2="8967"/>
                          <a14:foregroundMark x1="93913" y1="9194" x2="93913" y2="919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4263" y="1330068"/>
              <a:ext cx="1632081" cy="1247714"/>
            </a:xfrm>
            <a:prstGeom prst="rect">
              <a:avLst/>
            </a:prstGeom>
          </p:spPr>
        </p:pic>
        <p:pic>
          <p:nvPicPr>
            <p:cNvPr id="15" name="Picture 14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7D0C78BB-9F10-E9E2-E642-6D7354C6A31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8854" b="92736" l="4957" r="93913">
                          <a14:foregroundMark x1="10696" y1="11124" x2="9739" y2="12372"/>
                          <a14:foregroundMark x1="5130" y1="10216" x2="5130" y2="10216"/>
                          <a14:foregroundMark x1="55304" y1="91146" x2="55304" y2="91146"/>
                          <a14:foregroundMark x1="55739" y1="92736" x2="55739" y2="92736"/>
                          <a14:foregroundMark x1="90087" y1="8967" x2="90087" y2="8967"/>
                          <a14:foregroundMark x1="93913" y1="9194" x2="93913" y2="919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12103" y="1330068"/>
              <a:ext cx="1632081" cy="1247714"/>
            </a:xfrm>
            <a:prstGeom prst="rect">
              <a:avLst/>
            </a:prstGeom>
          </p:spPr>
        </p:pic>
        <p:pic>
          <p:nvPicPr>
            <p:cNvPr id="16" name="Picture 15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6382EEC9-6A3C-4F8A-DF44-33A8DAC7C76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8854" b="92736" l="4957" r="93913">
                          <a14:foregroundMark x1="10696" y1="11124" x2="9739" y2="12372"/>
                          <a14:foregroundMark x1="5130" y1="10216" x2="5130" y2="10216"/>
                          <a14:foregroundMark x1="55304" y1="91146" x2="55304" y2="91146"/>
                          <a14:foregroundMark x1="55739" y1="92736" x2="55739" y2="92736"/>
                          <a14:foregroundMark x1="90087" y1="8967" x2="90087" y2="8967"/>
                          <a14:foregroundMark x1="93913" y1="9194" x2="93913" y2="919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4262" y="2681982"/>
              <a:ext cx="1632081" cy="1247714"/>
            </a:xfrm>
            <a:prstGeom prst="rect">
              <a:avLst/>
            </a:prstGeom>
          </p:spPr>
        </p:pic>
        <p:pic>
          <p:nvPicPr>
            <p:cNvPr id="17" name="Picture 16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3FAA7868-F0AB-C7C4-DF28-24F9FB8A1C9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8854" b="92736" l="4957" r="93913">
                          <a14:foregroundMark x1="10696" y1="11124" x2="9739" y2="12372"/>
                          <a14:foregroundMark x1="5130" y1="10216" x2="5130" y2="10216"/>
                          <a14:foregroundMark x1="55304" y1="91146" x2="55304" y2="91146"/>
                          <a14:foregroundMark x1="55739" y1="92736" x2="55739" y2="92736"/>
                          <a14:foregroundMark x1="90087" y1="8967" x2="90087" y2="8967"/>
                          <a14:foregroundMark x1="93913" y1="9194" x2="93913" y2="919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12103" y="2681982"/>
              <a:ext cx="1632081" cy="1247714"/>
            </a:xfrm>
            <a:prstGeom prst="rect">
              <a:avLst/>
            </a:prstGeom>
          </p:spPr>
        </p:pic>
      </p:grp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BB5F3AE8-8955-3A6D-72D3-B81428A96DA7}"/>
              </a:ext>
            </a:extLst>
          </p:cNvPr>
          <p:cNvCxnSpPr>
            <a:cxnSpLocks/>
          </p:cNvCxnSpPr>
          <p:nvPr/>
        </p:nvCxnSpPr>
        <p:spPr>
          <a:xfrm>
            <a:off x="1167909" y="1563078"/>
            <a:ext cx="0" cy="484414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3A885288-6F9D-4F6C-113B-B14B03F3FEB5}"/>
              </a:ext>
            </a:extLst>
          </p:cNvPr>
          <p:cNvSpPr txBox="1"/>
          <p:nvPr/>
        </p:nvSpPr>
        <p:spPr>
          <a:xfrm rot="2819513">
            <a:off x="63939" y="3781381"/>
            <a:ext cx="8803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time++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AFA0497-048B-693D-3901-90FE80996726}"/>
              </a:ext>
            </a:extLst>
          </p:cNvPr>
          <p:cNvSpPr txBox="1"/>
          <p:nvPr/>
        </p:nvSpPr>
        <p:spPr>
          <a:xfrm>
            <a:off x="1808768" y="6222555"/>
            <a:ext cx="457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/>
              <a:t>✅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AA6EE20-0960-70A9-6135-F6B2F4F60F7B}"/>
              </a:ext>
            </a:extLst>
          </p:cNvPr>
          <p:cNvSpPr txBox="1"/>
          <p:nvPr/>
        </p:nvSpPr>
        <p:spPr>
          <a:xfrm>
            <a:off x="3287454" y="6192581"/>
            <a:ext cx="457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/>
              <a:t>✅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B87AD39-C392-21A9-3A41-C4F3DFBB3816}"/>
              </a:ext>
            </a:extLst>
          </p:cNvPr>
          <p:cNvSpPr txBox="1"/>
          <p:nvPr/>
        </p:nvSpPr>
        <p:spPr>
          <a:xfrm>
            <a:off x="3254679" y="5007799"/>
            <a:ext cx="457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/>
              <a:t>✅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D885494-220A-C518-745B-77EB8889B162}"/>
              </a:ext>
            </a:extLst>
          </p:cNvPr>
          <p:cNvSpPr txBox="1"/>
          <p:nvPr/>
        </p:nvSpPr>
        <p:spPr>
          <a:xfrm>
            <a:off x="1758921" y="4999717"/>
            <a:ext cx="58782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❌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5A6E9DD-9DAA-5E51-24BB-31097EF6D335}"/>
              </a:ext>
            </a:extLst>
          </p:cNvPr>
          <p:cNvSpPr txBox="1"/>
          <p:nvPr/>
        </p:nvSpPr>
        <p:spPr>
          <a:xfrm>
            <a:off x="1758921" y="3177519"/>
            <a:ext cx="58782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❌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6FD5B8D-9AB1-26CE-B4A7-AEE4C5781A27}"/>
              </a:ext>
            </a:extLst>
          </p:cNvPr>
          <p:cNvSpPr txBox="1"/>
          <p:nvPr/>
        </p:nvSpPr>
        <p:spPr>
          <a:xfrm>
            <a:off x="3245737" y="1975608"/>
            <a:ext cx="58782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❌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0D2A0DA-3A08-0443-1C81-45B63D6D51FD}"/>
              </a:ext>
            </a:extLst>
          </p:cNvPr>
          <p:cNvSpPr txBox="1"/>
          <p:nvPr/>
        </p:nvSpPr>
        <p:spPr>
          <a:xfrm>
            <a:off x="3257913" y="3177519"/>
            <a:ext cx="457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/>
              <a:t>✅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6D40897-D001-5FF8-7AA9-5A6D9FB9442F}"/>
              </a:ext>
            </a:extLst>
          </p:cNvPr>
          <p:cNvSpPr txBox="1"/>
          <p:nvPr/>
        </p:nvSpPr>
        <p:spPr>
          <a:xfrm>
            <a:off x="1772099" y="2032532"/>
            <a:ext cx="457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/>
              <a:t>✅</a:t>
            </a:r>
          </a:p>
        </p:txBody>
      </p:sp>
    </p:spTree>
    <p:extLst>
      <p:ext uri="{BB962C8B-B14F-4D97-AF65-F5344CB8AC3E}">
        <p14:creationId xmlns:p14="http://schemas.microsoft.com/office/powerpoint/2010/main" val="3658390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emp.mp4" descr="temp.mp4">
            <a:hlinkClick r:id="" action="ppaction://media"/>
            <a:extLst>
              <a:ext uri="{FF2B5EF4-FFF2-40B4-BE49-F238E27FC236}">
                <a16:creationId xmlns:a16="http://schemas.microsoft.com/office/drawing/2014/main" id="{095D7899-1E06-8FD9-E7E2-9857CF26510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22143" t="13650" r="23214" b="10714"/>
          <a:stretch/>
        </p:blipFill>
        <p:spPr>
          <a:xfrm>
            <a:off x="6685157" y="945201"/>
            <a:ext cx="5506843" cy="57168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8412C6E-5BCE-A660-9398-0F58D5896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Scalable Autonomy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7D67ED-175F-2DE5-A151-1868C040F2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43522" y="1665604"/>
            <a:ext cx="4689901" cy="4996397"/>
          </a:xfrm>
        </p:spPr>
        <p:txBody>
          <a:bodyPr>
            <a:normAutofit/>
          </a:bodyPr>
          <a:lstStyle/>
          <a:p>
            <a:r>
              <a:rPr lang="en-US" dirty="0"/>
              <a:t>No loss in reactivity when adding nodes to swarm</a:t>
            </a:r>
          </a:p>
          <a:p>
            <a:r>
              <a:rPr lang="en-US" dirty="0"/>
              <a:t>DSA consensus scales linearly</a:t>
            </a:r>
          </a:p>
          <a:p>
            <a:r>
              <a:rPr lang="en-US" dirty="0"/>
              <a:t>Tested in Lunar, Position Navigation, and Timing scenario</a:t>
            </a:r>
          </a:p>
          <a:p>
            <a:r>
              <a:rPr lang="en-US" dirty="0"/>
              <a:t>Tested 2 orders of magnitude in simulation</a:t>
            </a:r>
          </a:p>
          <a:p>
            <a:pPr lvl="1"/>
            <a:r>
              <a:rPr lang="en-US" dirty="0"/>
              <a:t>24 node test</a:t>
            </a:r>
          </a:p>
          <a:p>
            <a:pPr lvl="1"/>
            <a:r>
              <a:rPr lang="en-US" dirty="0"/>
              <a:t>60 node test</a:t>
            </a:r>
          </a:p>
          <a:p>
            <a:endParaRPr lang="en-US" dirty="0"/>
          </a:p>
        </p:txBody>
      </p:sp>
      <p:pic>
        <p:nvPicPr>
          <p:cNvPr id="6" name="Picture 5" descr="A picture containing text, vending machine, computer, open&#10;&#10;Description automatically generated">
            <a:extLst>
              <a:ext uri="{FF2B5EF4-FFF2-40B4-BE49-F238E27FC236}">
                <a16:creationId xmlns:a16="http://schemas.microsoft.com/office/drawing/2014/main" id="{079BC52D-E36B-BD21-3EA7-02FD2183469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151" y="1283719"/>
            <a:ext cx="2133600" cy="52705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439A7C6-4B39-4048-32E5-9F9B0B2F6905}"/>
              </a:ext>
            </a:extLst>
          </p:cNvPr>
          <p:cNvSpPr txBox="1"/>
          <p:nvPr/>
        </p:nvSpPr>
        <p:spPr>
          <a:xfrm>
            <a:off x="5422334" y="6182765"/>
            <a:ext cx="30319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[5] Scheduling PNT Service Requests from Non-dedicated Lunar Constellations; Samantha </a:t>
            </a:r>
            <a:r>
              <a:rPr lang="en-US" sz="1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Niemoeller</a:t>
            </a:r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; Jeremy Frank, Roland Burton, Richard Levinson, Nicholas Cramer; IEEE Aerospace Conference 2022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72079A1-9068-5A04-3DAB-59A3B2434D99}"/>
              </a:ext>
            </a:extLst>
          </p:cNvPr>
          <p:cNvSpPr txBox="1"/>
          <p:nvPr/>
        </p:nvSpPr>
        <p:spPr>
          <a:xfrm>
            <a:off x="8710856" y="6182765"/>
            <a:ext cx="28819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[6] Development of a High-Performance, Heterogenous, Scalable Test-Bed for Distributed Spacecraft; C Adams, B </a:t>
            </a:r>
            <a:r>
              <a:rPr lang="en-US" sz="1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Kempa</a:t>
            </a:r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W Vaughan, N Cramer; IEEE Aerospace Conference 2023</a:t>
            </a:r>
          </a:p>
        </p:txBody>
      </p:sp>
      <p:pic>
        <p:nvPicPr>
          <p:cNvPr id="11" name="Picture 10" descr="A qr code with a few squares&#10;&#10;Description automatically generated">
            <a:extLst>
              <a:ext uri="{FF2B5EF4-FFF2-40B4-BE49-F238E27FC236}">
                <a16:creationId xmlns:a16="http://schemas.microsoft.com/office/drawing/2014/main" id="{29832FBE-693E-0566-96D3-761785F50CB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91648" y="6232763"/>
            <a:ext cx="603838" cy="607890"/>
          </a:xfrm>
          <a:prstGeom prst="rect">
            <a:avLst/>
          </a:prstGeom>
        </p:spPr>
      </p:pic>
      <p:pic>
        <p:nvPicPr>
          <p:cNvPr id="13" name="Picture 12" descr="A qr code on a white background&#10;&#10;Description automatically generated">
            <a:extLst>
              <a:ext uri="{FF2B5EF4-FFF2-40B4-BE49-F238E27FC236}">
                <a16:creationId xmlns:a16="http://schemas.microsoft.com/office/drawing/2014/main" id="{78911831-656F-6C57-0FF4-302CB5FB6D0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556678" y="6240197"/>
            <a:ext cx="607984" cy="607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7074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606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43DEDC-7243-ABC3-BE82-F9254AFE65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DSA 1.0 Firsts in Space</a:t>
            </a:r>
          </a:p>
        </p:txBody>
      </p:sp>
      <p:pic>
        <p:nvPicPr>
          <p:cNvPr id="6" name="Content Placeholder 5" descr="A close up of a face&#10;&#10;Description automatically generated">
            <a:extLst>
              <a:ext uri="{FF2B5EF4-FFF2-40B4-BE49-F238E27FC236}">
                <a16:creationId xmlns:a16="http://schemas.microsoft.com/office/drawing/2014/main" id="{9D74AE0E-4C4D-F9DF-5AA3-1254A132354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alphaModFix amt="66000"/>
          </a:blip>
          <a:stretch>
            <a:fillRect/>
          </a:stretch>
        </p:blipFill>
        <p:spPr>
          <a:xfrm>
            <a:off x="1400290" y="1825625"/>
            <a:ext cx="4351338" cy="4351338"/>
          </a:xfr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9BDF42-B519-5503-FC4F-C3F85E606711}"/>
              </a:ext>
            </a:extLst>
          </p:cNvPr>
          <p:cNvSpPr txBox="1">
            <a:spLocks/>
          </p:cNvSpPr>
          <p:nvPr/>
        </p:nvSpPr>
        <p:spPr>
          <a:xfrm>
            <a:off x="928382" y="3724649"/>
            <a:ext cx="10573606" cy="101329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457200" rtl="0" eaLnBrk="0" fontAlgn="base" hangingPunct="0">
              <a:lnSpc>
                <a:spcPct val="95000"/>
              </a:lnSpc>
              <a:spcBef>
                <a:spcPts val="600"/>
              </a:spcBef>
              <a:spcAft>
                <a:spcPct val="0"/>
              </a:spcAft>
              <a:buFontTx/>
              <a:buNone/>
              <a:tabLst/>
              <a:defRPr sz="2400" b="1" i="0" kern="1200" baseline="0">
                <a:solidFill>
                  <a:schemeClr val="bg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1pPr>
            <a:lvl2pPr marL="279400" indent="-165100" algn="l" defTabSz="457200" rtl="0" eaLnBrk="0" fontAlgn="base" hangingPunct="0">
              <a:lnSpc>
                <a:spcPct val="95000"/>
              </a:lnSpc>
              <a:spcBef>
                <a:spcPts val="600"/>
              </a:spcBef>
              <a:spcAft>
                <a:spcPct val="0"/>
              </a:spcAft>
              <a:buFont typeface="Arial" charset="0"/>
              <a:buChar char="•"/>
              <a:tabLst/>
              <a:defRPr sz="2000" kern="1200" baseline="0">
                <a:solidFill>
                  <a:schemeClr val="bg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571500" indent="-228600" algn="l" defTabSz="457200" rtl="0" eaLnBrk="0" fontAlgn="base" hangingPunct="0">
              <a:lnSpc>
                <a:spcPct val="95000"/>
              </a:lnSpc>
              <a:spcBef>
                <a:spcPts val="600"/>
              </a:spcBef>
              <a:spcAft>
                <a:spcPct val="0"/>
              </a:spcAft>
              <a:buFont typeface=".AppleSystemUIFont" charset="-120"/>
              <a:buChar char="‒"/>
              <a:tabLst/>
              <a:defRPr sz="1800" kern="1200" baseline="0">
                <a:solidFill>
                  <a:schemeClr val="bg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600200" indent="-228600" algn="l" defTabSz="457200" rtl="0" eaLnBrk="0" fontAlgn="base" hangingPunct="0">
              <a:lnSpc>
                <a:spcPct val="95000"/>
              </a:lnSpc>
              <a:spcBef>
                <a:spcPts val="600"/>
              </a:spcBef>
              <a:spcAft>
                <a:spcPct val="0"/>
              </a:spcAft>
              <a:buFont typeface="Arial" charset="0"/>
              <a:buChar char="–"/>
              <a:defRPr sz="1800" kern="1200" baseline="0">
                <a:solidFill>
                  <a:schemeClr val="bg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2057400" indent="-228600" algn="l" defTabSz="457200" rtl="0" eaLnBrk="0" fontAlgn="base" hangingPunct="0">
              <a:lnSpc>
                <a:spcPct val="95000"/>
              </a:lnSpc>
              <a:spcBef>
                <a:spcPts val="600"/>
              </a:spcBef>
              <a:spcAft>
                <a:spcPct val="0"/>
              </a:spcAft>
              <a:buFont typeface="Arial" charset="0"/>
              <a:buChar char="»"/>
              <a:defRPr sz="1800" kern="1200" baseline="0">
                <a:solidFill>
                  <a:schemeClr val="bg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en-US">
                <a:solidFill>
                  <a:srgbClr val="7030A0"/>
                </a:solidFill>
              </a:rPr>
              <a:t>First demonstration of fully distributed reactive operations onboard multiple spacecraft.</a:t>
            </a:r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099A4EC-5310-CC61-344E-A47129AA26DA}"/>
              </a:ext>
            </a:extLst>
          </p:cNvPr>
          <p:cNvSpPr txBox="1">
            <a:spLocks/>
          </p:cNvSpPr>
          <p:nvPr/>
        </p:nvSpPr>
        <p:spPr>
          <a:xfrm>
            <a:off x="928381" y="2932960"/>
            <a:ext cx="10573607" cy="57120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457200" rtl="0" eaLnBrk="0" fontAlgn="base" hangingPunct="0">
              <a:lnSpc>
                <a:spcPct val="95000"/>
              </a:lnSpc>
              <a:spcBef>
                <a:spcPts val="600"/>
              </a:spcBef>
              <a:spcAft>
                <a:spcPct val="0"/>
              </a:spcAft>
              <a:buFontTx/>
              <a:buNone/>
              <a:tabLst/>
              <a:defRPr sz="2400" b="1" i="0" kern="1200" baseline="0">
                <a:solidFill>
                  <a:schemeClr val="bg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1pPr>
            <a:lvl2pPr marL="279400" indent="-165100" algn="l" defTabSz="457200" rtl="0" eaLnBrk="0" fontAlgn="base" hangingPunct="0">
              <a:lnSpc>
                <a:spcPct val="95000"/>
              </a:lnSpc>
              <a:spcBef>
                <a:spcPts val="600"/>
              </a:spcBef>
              <a:spcAft>
                <a:spcPct val="0"/>
              </a:spcAft>
              <a:buFont typeface="Arial" charset="0"/>
              <a:buChar char="•"/>
              <a:tabLst/>
              <a:defRPr sz="2000" kern="1200" baseline="0">
                <a:solidFill>
                  <a:schemeClr val="bg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571500" indent="-228600" algn="l" defTabSz="457200" rtl="0" eaLnBrk="0" fontAlgn="base" hangingPunct="0">
              <a:lnSpc>
                <a:spcPct val="95000"/>
              </a:lnSpc>
              <a:spcBef>
                <a:spcPts val="600"/>
              </a:spcBef>
              <a:spcAft>
                <a:spcPct val="0"/>
              </a:spcAft>
              <a:buFont typeface=".AppleSystemUIFont" charset="-120"/>
              <a:buChar char="‒"/>
              <a:tabLst/>
              <a:defRPr sz="1800" kern="1200" baseline="0">
                <a:solidFill>
                  <a:schemeClr val="bg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600200" indent="-228600" algn="l" defTabSz="457200" rtl="0" eaLnBrk="0" fontAlgn="base" hangingPunct="0">
              <a:lnSpc>
                <a:spcPct val="95000"/>
              </a:lnSpc>
              <a:spcBef>
                <a:spcPts val="600"/>
              </a:spcBef>
              <a:spcAft>
                <a:spcPct val="0"/>
              </a:spcAft>
              <a:buFont typeface="Arial" charset="0"/>
              <a:buChar char="–"/>
              <a:defRPr sz="1800" kern="1200" baseline="0">
                <a:solidFill>
                  <a:schemeClr val="bg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2057400" indent="-228600" algn="l" defTabSz="457200" rtl="0" eaLnBrk="0" fontAlgn="base" hangingPunct="0">
              <a:lnSpc>
                <a:spcPct val="95000"/>
              </a:lnSpc>
              <a:spcBef>
                <a:spcPts val="600"/>
              </a:spcBef>
              <a:spcAft>
                <a:spcPct val="0"/>
              </a:spcAft>
              <a:buFont typeface="Arial" charset="0"/>
              <a:buChar char="»"/>
              <a:defRPr sz="1800" kern="1200" baseline="0">
                <a:solidFill>
                  <a:schemeClr val="bg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en-US">
                <a:solidFill>
                  <a:srgbClr val="7030A0"/>
                </a:solidFill>
              </a:rPr>
              <a:t>First use of space-to-space communications to autonomously share state information between multiple spacecraft.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70A8AC4-F6D7-728F-C0E8-788E337D270B}"/>
              </a:ext>
            </a:extLst>
          </p:cNvPr>
          <p:cNvSpPr txBox="1">
            <a:spLocks/>
          </p:cNvSpPr>
          <p:nvPr/>
        </p:nvSpPr>
        <p:spPr>
          <a:xfrm>
            <a:off x="934817" y="5291303"/>
            <a:ext cx="10573606" cy="78377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457200" rtl="0" eaLnBrk="0" fontAlgn="base" hangingPunct="0">
              <a:lnSpc>
                <a:spcPct val="95000"/>
              </a:lnSpc>
              <a:spcBef>
                <a:spcPts val="600"/>
              </a:spcBef>
              <a:spcAft>
                <a:spcPct val="0"/>
              </a:spcAft>
              <a:buFontTx/>
              <a:buNone/>
              <a:tabLst/>
              <a:defRPr sz="2400" b="1" i="0" kern="1200" baseline="0">
                <a:solidFill>
                  <a:schemeClr val="bg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1pPr>
            <a:lvl2pPr marL="279400" indent="-165100" algn="l" defTabSz="457200" rtl="0" eaLnBrk="0" fontAlgn="base" hangingPunct="0">
              <a:lnSpc>
                <a:spcPct val="95000"/>
              </a:lnSpc>
              <a:spcBef>
                <a:spcPts val="600"/>
              </a:spcBef>
              <a:spcAft>
                <a:spcPct val="0"/>
              </a:spcAft>
              <a:buFont typeface="Arial" charset="0"/>
              <a:buChar char="•"/>
              <a:tabLst/>
              <a:defRPr sz="2000" kern="1200" baseline="0">
                <a:solidFill>
                  <a:schemeClr val="bg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571500" indent="-228600" algn="l" defTabSz="457200" rtl="0" eaLnBrk="0" fontAlgn="base" hangingPunct="0">
              <a:lnSpc>
                <a:spcPct val="95000"/>
              </a:lnSpc>
              <a:spcBef>
                <a:spcPts val="600"/>
              </a:spcBef>
              <a:spcAft>
                <a:spcPct val="0"/>
              </a:spcAft>
              <a:buFont typeface=".AppleSystemUIFont" charset="-120"/>
              <a:buChar char="‒"/>
              <a:tabLst/>
              <a:defRPr sz="1800" kern="1200" baseline="0">
                <a:solidFill>
                  <a:schemeClr val="bg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600200" indent="-228600" algn="l" defTabSz="457200" rtl="0" eaLnBrk="0" fontAlgn="base" hangingPunct="0">
              <a:lnSpc>
                <a:spcPct val="95000"/>
              </a:lnSpc>
              <a:spcBef>
                <a:spcPts val="600"/>
              </a:spcBef>
              <a:spcAft>
                <a:spcPct val="0"/>
              </a:spcAft>
              <a:buFont typeface="Arial" charset="0"/>
              <a:buChar char="–"/>
              <a:defRPr sz="1800" kern="1200" baseline="0">
                <a:solidFill>
                  <a:schemeClr val="bg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2057400" indent="-228600" algn="l" defTabSz="457200" rtl="0" eaLnBrk="0" fontAlgn="base" hangingPunct="0">
              <a:lnSpc>
                <a:spcPct val="95000"/>
              </a:lnSpc>
              <a:spcBef>
                <a:spcPts val="600"/>
              </a:spcBef>
              <a:spcAft>
                <a:spcPct val="0"/>
              </a:spcAft>
              <a:buFont typeface="Arial" charset="0"/>
              <a:buChar char="»"/>
              <a:defRPr sz="1800" kern="1200" baseline="0">
                <a:solidFill>
                  <a:schemeClr val="bg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en-US">
                <a:solidFill>
                  <a:srgbClr val="7030A0"/>
                </a:solidFill>
              </a:rPr>
              <a:t>First use of fully distributed automated planning onboard multiple spacecraft.</a:t>
            </a:r>
          </a:p>
          <a:p>
            <a:pPr>
              <a:spcBef>
                <a:spcPts val="0"/>
              </a:spcBef>
            </a:pPr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325DFF9-9EB1-EB0C-8463-2FDB520E60C6}"/>
              </a:ext>
            </a:extLst>
          </p:cNvPr>
          <p:cNvSpPr txBox="1">
            <a:spLocks/>
          </p:cNvSpPr>
          <p:nvPr/>
        </p:nvSpPr>
        <p:spPr>
          <a:xfrm>
            <a:off x="928382" y="2399301"/>
            <a:ext cx="10573606" cy="66798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457200" rtl="0" eaLnBrk="0" fontAlgn="base" hangingPunct="0">
              <a:lnSpc>
                <a:spcPct val="95000"/>
              </a:lnSpc>
              <a:spcBef>
                <a:spcPts val="600"/>
              </a:spcBef>
              <a:spcAft>
                <a:spcPct val="0"/>
              </a:spcAft>
              <a:buFontTx/>
              <a:buNone/>
              <a:tabLst/>
              <a:defRPr sz="2400" b="1" i="0" kern="1200" baseline="0">
                <a:solidFill>
                  <a:schemeClr val="bg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1pPr>
            <a:lvl2pPr marL="279400" indent="-165100" algn="l" defTabSz="457200" rtl="0" eaLnBrk="0" fontAlgn="base" hangingPunct="0">
              <a:lnSpc>
                <a:spcPct val="95000"/>
              </a:lnSpc>
              <a:spcBef>
                <a:spcPts val="600"/>
              </a:spcBef>
              <a:spcAft>
                <a:spcPct val="0"/>
              </a:spcAft>
              <a:buFont typeface="Arial" charset="0"/>
              <a:buChar char="•"/>
              <a:tabLst/>
              <a:defRPr sz="2000" kern="1200" baseline="0">
                <a:solidFill>
                  <a:schemeClr val="bg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571500" indent="-228600" algn="l" defTabSz="457200" rtl="0" eaLnBrk="0" fontAlgn="base" hangingPunct="0">
              <a:lnSpc>
                <a:spcPct val="95000"/>
              </a:lnSpc>
              <a:spcBef>
                <a:spcPts val="600"/>
              </a:spcBef>
              <a:spcAft>
                <a:spcPct val="0"/>
              </a:spcAft>
              <a:buFont typeface=".AppleSystemUIFont" charset="-120"/>
              <a:buChar char="‒"/>
              <a:tabLst/>
              <a:defRPr sz="1800" kern="1200" baseline="0">
                <a:solidFill>
                  <a:schemeClr val="bg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600200" indent="-228600" algn="l" defTabSz="457200" rtl="0" eaLnBrk="0" fontAlgn="base" hangingPunct="0">
              <a:lnSpc>
                <a:spcPct val="95000"/>
              </a:lnSpc>
              <a:spcBef>
                <a:spcPts val="600"/>
              </a:spcBef>
              <a:spcAft>
                <a:spcPct val="0"/>
              </a:spcAft>
              <a:buFont typeface="Arial" charset="0"/>
              <a:buChar char="–"/>
              <a:defRPr sz="1800" kern="1200" baseline="0">
                <a:solidFill>
                  <a:schemeClr val="bg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2057400" indent="-228600" algn="l" defTabSz="457200" rtl="0" eaLnBrk="0" fontAlgn="base" hangingPunct="0">
              <a:lnSpc>
                <a:spcPct val="95000"/>
              </a:lnSpc>
              <a:spcBef>
                <a:spcPts val="600"/>
              </a:spcBef>
              <a:spcAft>
                <a:spcPct val="0"/>
              </a:spcAft>
              <a:buFont typeface="Arial" charset="0"/>
              <a:buChar char="»"/>
              <a:defRPr sz="1800" kern="1200" baseline="0">
                <a:solidFill>
                  <a:schemeClr val="bg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en-US">
                <a:solidFill>
                  <a:srgbClr val="7030A0"/>
                </a:solidFill>
              </a:rPr>
              <a:t>First fully distributed autonomous operation of multiple spacecraft.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822B6E0-5824-557D-0A48-AB979C7429E0}"/>
              </a:ext>
            </a:extLst>
          </p:cNvPr>
          <p:cNvSpPr txBox="1">
            <a:spLocks/>
          </p:cNvSpPr>
          <p:nvPr/>
        </p:nvSpPr>
        <p:spPr>
          <a:xfrm>
            <a:off x="928382" y="4523293"/>
            <a:ext cx="10573606" cy="87026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457200" rtl="0" eaLnBrk="0" fontAlgn="base" hangingPunct="0">
              <a:lnSpc>
                <a:spcPct val="95000"/>
              </a:lnSpc>
              <a:spcBef>
                <a:spcPts val="600"/>
              </a:spcBef>
              <a:spcAft>
                <a:spcPct val="0"/>
              </a:spcAft>
              <a:buFontTx/>
              <a:buNone/>
              <a:tabLst/>
              <a:defRPr sz="2400" b="1" i="0" kern="1200" baseline="0">
                <a:solidFill>
                  <a:schemeClr val="bg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1pPr>
            <a:lvl2pPr marL="279400" indent="-165100" algn="l" defTabSz="457200" rtl="0" eaLnBrk="0" fontAlgn="base" hangingPunct="0">
              <a:lnSpc>
                <a:spcPct val="95000"/>
              </a:lnSpc>
              <a:spcBef>
                <a:spcPts val="600"/>
              </a:spcBef>
              <a:spcAft>
                <a:spcPct val="0"/>
              </a:spcAft>
              <a:buFont typeface="Arial" charset="0"/>
              <a:buChar char="•"/>
              <a:tabLst/>
              <a:defRPr sz="2000" kern="1200" baseline="0">
                <a:solidFill>
                  <a:schemeClr val="bg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571500" indent="-228600" algn="l" defTabSz="457200" rtl="0" eaLnBrk="0" fontAlgn="base" hangingPunct="0">
              <a:lnSpc>
                <a:spcPct val="95000"/>
              </a:lnSpc>
              <a:spcBef>
                <a:spcPts val="600"/>
              </a:spcBef>
              <a:spcAft>
                <a:spcPct val="0"/>
              </a:spcAft>
              <a:buFont typeface=".AppleSystemUIFont" charset="-120"/>
              <a:buChar char="‒"/>
              <a:tabLst/>
              <a:defRPr sz="1800" kern="1200" baseline="0">
                <a:solidFill>
                  <a:schemeClr val="bg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600200" indent="-228600" algn="l" defTabSz="457200" rtl="0" eaLnBrk="0" fontAlgn="base" hangingPunct="0">
              <a:lnSpc>
                <a:spcPct val="95000"/>
              </a:lnSpc>
              <a:spcBef>
                <a:spcPts val="600"/>
              </a:spcBef>
              <a:spcAft>
                <a:spcPct val="0"/>
              </a:spcAft>
              <a:buFont typeface="Arial" charset="0"/>
              <a:buChar char="–"/>
              <a:defRPr sz="1800" kern="1200" baseline="0">
                <a:solidFill>
                  <a:schemeClr val="bg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2057400" indent="-228600" algn="l" defTabSz="457200" rtl="0" eaLnBrk="0" fontAlgn="base" hangingPunct="0">
              <a:lnSpc>
                <a:spcPct val="95000"/>
              </a:lnSpc>
              <a:spcBef>
                <a:spcPts val="600"/>
              </a:spcBef>
              <a:spcAft>
                <a:spcPct val="0"/>
              </a:spcAft>
              <a:buFont typeface="Arial" charset="0"/>
              <a:buChar char="»"/>
              <a:defRPr sz="1800" kern="1200" baseline="0">
                <a:solidFill>
                  <a:schemeClr val="bg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en-US">
                <a:solidFill>
                  <a:srgbClr val="7030A0"/>
                </a:solidFill>
              </a:rPr>
              <a:t>First use of a general-purpose automated reasoning system onboard a spacecraft.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0D779532-5803-19A1-CEF6-DDAA754DBB5A}"/>
              </a:ext>
            </a:extLst>
          </p:cNvPr>
          <p:cNvSpPr txBox="1">
            <a:spLocks/>
          </p:cNvSpPr>
          <p:nvPr/>
        </p:nvSpPr>
        <p:spPr>
          <a:xfrm>
            <a:off x="505966" y="1291771"/>
            <a:ext cx="11180064" cy="90767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457200" rtl="0" eaLnBrk="0" fontAlgn="base" hangingPunct="0">
              <a:lnSpc>
                <a:spcPct val="95000"/>
              </a:lnSpc>
              <a:spcBef>
                <a:spcPts val="600"/>
              </a:spcBef>
              <a:spcAft>
                <a:spcPct val="0"/>
              </a:spcAft>
              <a:buFontTx/>
              <a:buNone/>
              <a:tabLst/>
              <a:defRPr sz="2400" b="1" i="0" kern="1200" baseline="0">
                <a:solidFill>
                  <a:schemeClr val="bg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1pPr>
            <a:lvl2pPr marL="279400" indent="-165100" algn="l" defTabSz="457200" rtl="0" eaLnBrk="0" fontAlgn="base" hangingPunct="0">
              <a:lnSpc>
                <a:spcPct val="95000"/>
              </a:lnSpc>
              <a:spcBef>
                <a:spcPts val="600"/>
              </a:spcBef>
              <a:spcAft>
                <a:spcPct val="0"/>
              </a:spcAft>
              <a:buFont typeface="Arial" charset="0"/>
              <a:buChar char="•"/>
              <a:tabLst/>
              <a:defRPr sz="2000" kern="1200" baseline="0">
                <a:solidFill>
                  <a:schemeClr val="bg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571500" indent="-228600" algn="l" defTabSz="457200" rtl="0" eaLnBrk="0" fontAlgn="base" hangingPunct="0">
              <a:lnSpc>
                <a:spcPct val="95000"/>
              </a:lnSpc>
              <a:spcBef>
                <a:spcPts val="600"/>
              </a:spcBef>
              <a:spcAft>
                <a:spcPct val="0"/>
              </a:spcAft>
              <a:buFont typeface=".AppleSystemUIFont" charset="-120"/>
              <a:buChar char="‒"/>
              <a:tabLst/>
              <a:defRPr sz="1800" kern="1200" baseline="0">
                <a:solidFill>
                  <a:schemeClr val="bg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600200" indent="-228600" algn="l" defTabSz="457200" rtl="0" eaLnBrk="0" fontAlgn="base" hangingPunct="0">
              <a:lnSpc>
                <a:spcPct val="95000"/>
              </a:lnSpc>
              <a:spcBef>
                <a:spcPts val="600"/>
              </a:spcBef>
              <a:spcAft>
                <a:spcPct val="0"/>
              </a:spcAft>
              <a:buFont typeface="Arial" charset="0"/>
              <a:buChar char="–"/>
              <a:defRPr sz="1800" kern="1200" baseline="0">
                <a:solidFill>
                  <a:schemeClr val="bg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2057400" indent="-228600" algn="l" defTabSz="457200" rtl="0" eaLnBrk="0" fontAlgn="base" hangingPunct="0">
              <a:lnSpc>
                <a:spcPct val="95000"/>
              </a:lnSpc>
              <a:spcBef>
                <a:spcPts val="600"/>
              </a:spcBef>
              <a:spcAft>
                <a:spcPct val="0"/>
              </a:spcAft>
              <a:buFont typeface="Arial" charset="0"/>
              <a:buChar char="»"/>
              <a:defRPr sz="1800" kern="1200" baseline="0">
                <a:solidFill>
                  <a:schemeClr val="bg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75000"/>
              </a:lnSpc>
            </a:pPr>
            <a:r>
              <a:rPr lang="en-US">
                <a:solidFill>
                  <a:schemeClr val="tx1"/>
                </a:solidFill>
              </a:rPr>
              <a:t>DSA-Starling represents </a:t>
            </a:r>
            <a:r>
              <a:rPr lang="en-US" i="1">
                <a:solidFill>
                  <a:schemeClr val="tx1"/>
                </a:solidFill>
              </a:rPr>
              <a:t>the first demonstration of a fully autonomous distributed space mission</a:t>
            </a:r>
            <a:r>
              <a:rPr lang="en-US">
                <a:solidFill>
                  <a:schemeClr val="tx1"/>
                </a:solidFill>
              </a:rPr>
              <a:t>. Specifically, DSA-Starling accomplished the following:</a:t>
            </a:r>
          </a:p>
        </p:txBody>
      </p:sp>
    </p:spTree>
    <p:extLst>
      <p:ext uri="{BB962C8B-B14F-4D97-AF65-F5344CB8AC3E}">
        <p14:creationId xmlns:p14="http://schemas.microsoft.com/office/powerpoint/2010/main" val="1337569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7" grpId="0"/>
      <p:bldP spid="8" grpId="0"/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86FCF3-6999-673F-2799-0111A823C7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Continued Experimentation</a:t>
            </a:r>
            <a:br>
              <a:rPr lang="en-US" dirty="0"/>
            </a:br>
            <a:r>
              <a:rPr lang="en-US" dirty="0"/>
              <a:t>DSA 1.5 on Starling 1.5</a:t>
            </a:r>
          </a:p>
        </p:txBody>
      </p:sp>
      <p:pic>
        <p:nvPicPr>
          <p:cNvPr id="3" name="Picture 2" descr="A diagram of a network&#10;&#10;Description automatically generated">
            <a:extLst>
              <a:ext uri="{FF2B5EF4-FFF2-40B4-BE49-F238E27FC236}">
                <a16:creationId xmlns:a16="http://schemas.microsoft.com/office/drawing/2014/main" id="{92964B69-D34A-2BF6-B599-7CC3FCA3D85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2772"/>
          <a:stretch/>
        </p:blipFill>
        <p:spPr>
          <a:xfrm>
            <a:off x="814767" y="1947748"/>
            <a:ext cx="11067515" cy="4101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13792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439720-E384-60A0-0B60-3C40BD38B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DSA enables</a:t>
            </a:r>
            <a:br>
              <a:rPr lang="en-US" dirty="0"/>
            </a:br>
            <a:r>
              <a:rPr lang="en-US" dirty="0"/>
              <a:t>Earth Independent Operations</a:t>
            </a:r>
          </a:p>
        </p:txBody>
      </p:sp>
      <p:pic>
        <p:nvPicPr>
          <p:cNvPr id="3" name="Content Placeholder 8">
            <a:extLst>
              <a:ext uri="{FF2B5EF4-FFF2-40B4-BE49-F238E27FC236}">
                <a16:creationId xmlns:a16="http://schemas.microsoft.com/office/drawing/2014/main" id="{ADD661E5-9BC0-B190-C22B-89E3D6850D3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55100"/>
          <a:stretch/>
        </p:blipFill>
        <p:spPr>
          <a:xfrm>
            <a:off x="471681" y="1907180"/>
            <a:ext cx="2256651" cy="1784196"/>
          </a:xfrm>
          <a:prstGeom prst="rect">
            <a:avLst/>
          </a:prstGeom>
        </p:spPr>
      </p:pic>
      <p:pic>
        <p:nvPicPr>
          <p:cNvPr id="7" name="Content Placeholder 8">
            <a:extLst>
              <a:ext uri="{FF2B5EF4-FFF2-40B4-BE49-F238E27FC236}">
                <a16:creationId xmlns:a16="http://schemas.microsoft.com/office/drawing/2014/main" id="{51135B22-6F57-1405-7BF6-E0FD2276A97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5100"/>
          <a:stretch/>
        </p:blipFill>
        <p:spPr>
          <a:xfrm>
            <a:off x="471682" y="3934522"/>
            <a:ext cx="2256651" cy="178419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9F379D5-80CE-BA43-BBB3-8EFEDFE23BDF}"/>
              </a:ext>
            </a:extLst>
          </p:cNvPr>
          <p:cNvSpPr txBox="1"/>
          <p:nvPr/>
        </p:nvSpPr>
        <p:spPr>
          <a:xfrm>
            <a:off x="780585" y="5961864"/>
            <a:ext cx="13429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Tomography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E2A8A41-7091-DFB7-A601-EFF690D69302}"/>
              </a:ext>
            </a:extLst>
          </p:cNvPr>
          <p:cNvSpPr txBox="1"/>
          <p:nvPr/>
        </p:nvSpPr>
        <p:spPr>
          <a:xfrm>
            <a:off x="8669434" y="5961864"/>
            <a:ext cx="23546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Transient Plume Events</a:t>
            </a:r>
          </a:p>
        </p:txBody>
      </p:sp>
      <p:pic>
        <p:nvPicPr>
          <p:cNvPr id="10" name="Picture 9" descr="A satellite on the moon&#10;&#10;Description automatically generated">
            <a:extLst>
              <a:ext uri="{FF2B5EF4-FFF2-40B4-BE49-F238E27FC236}">
                <a16:creationId xmlns:a16="http://schemas.microsoft.com/office/drawing/2014/main" id="{EE7026BB-89A8-F78D-7EAC-EFD1DED5876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60" r="15230" b="14334"/>
          <a:stretch/>
        </p:blipFill>
        <p:spPr>
          <a:xfrm>
            <a:off x="3062313" y="2487566"/>
            <a:ext cx="3975403" cy="270146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5FF28F2-D0C2-AC3A-373A-4CB6FAC20EB1}"/>
              </a:ext>
            </a:extLst>
          </p:cNvPr>
          <p:cNvSpPr txBox="1"/>
          <p:nvPr/>
        </p:nvSpPr>
        <p:spPr>
          <a:xfrm>
            <a:off x="3378659" y="5961864"/>
            <a:ext cx="33427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Lunar Crater and Ejecta Detection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61FD85CF-6019-A4CF-B58B-C97812AD6AE8}"/>
              </a:ext>
            </a:extLst>
          </p:cNvPr>
          <p:cNvGrpSpPr/>
          <p:nvPr/>
        </p:nvGrpSpPr>
        <p:grpSpPr>
          <a:xfrm>
            <a:off x="7371696" y="2487565"/>
            <a:ext cx="4627017" cy="2701467"/>
            <a:chOff x="0" y="0"/>
            <a:chExt cx="12191997" cy="6858000"/>
          </a:xfrm>
        </p:grpSpPr>
        <p:pic>
          <p:nvPicPr>
            <p:cNvPr id="27" name="Picture 26" descr="A picture containing spring, nature, smoke, fire&#10;&#10;Description automatically generated">
              <a:extLst>
                <a:ext uri="{FF2B5EF4-FFF2-40B4-BE49-F238E27FC236}">
                  <a16:creationId xmlns:a16="http://schemas.microsoft.com/office/drawing/2014/main" id="{37A69311-8240-9EFA-B583-9B1C71667A9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1997" cy="6858000"/>
            </a:xfrm>
            <a:prstGeom prst="rect">
              <a:avLst/>
            </a:prstGeom>
          </p:spPr>
        </p:pic>
        <p:pic>
          <p:nvPicPr>
            <p:cNvPr id="28" name="Picture 27" descr="A satellite in space&#10;&#10;Description automatically generated with medium confidence">
              <a:extLst>
                <a:ext uri="{FF2B5EF4-FFF2-40B4-BE49-F238E27FC236}">
                  <a16:creationId xmlns:a16="http://schemas.microsoft.com/office/drawing/2014/main" id="{3CAB3D95-C06A-1CD4-AB9A-8D1C91D871D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545114">
              <a:off x="1635402" y="634995"/>
              <a:ext cx="3185121" cy="1932895"/>
            </a:xfrm>
            <a:prstGeom prst="rect">
              <a:avLst/>
            </a:prstGeom>
          </p:spPr>
        </p:pic>
        <p:pic>
          <p:nvPicPr>
            <p:cNvPr id="29" name="Picture 28" descr="A satellite in space&#10;&#10;Description automatically generated with medium confidence">
              <a:extLst>
                <a:ext uri="{FF2B5EF4-FFF2-40B4-BE49-F238E27FC236}">
                  <a16:creationId xmlns:a16="http://schemas.microsoft.com/office/drawing/2014/main" id="{141F1B58-C9CE-79C7-4908-918C2FEFC8C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575700">
              <a:off x="5057338" y="339101"/>
              <a:ext cx="2242801" cy="1361047"/>
            </a:xfrm>
            <a:prstGeom prst="rect">
              <a:avLst/>
            </a:prstGeom>
          </p:spPr>
        </p:pic>
        <p:pic>
          <p:nvPicPr>
            <p:cNvPr id="30" name="Picture 29" descr="A satellite in space&#10;&#10;Description automatically generated with medium confidence">
              <a:extLst>
                <a:ext uri="{FF2B5EF4-FFF2-40B4-BE49-F238E27FC236}">
                  <a16:creationId xmlns:a16="http://schemas.microsoft.com/office/drawing/2014/main" id="{247D2D57-00B6-647B-E41B-1C0DAC0AC49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586323">
              <a:off x="7144163" y="581090"/>
              <a:ext cx="1665218" cy="1010540"/>
            </a:xfrm>
            <a:prstGeom prst="rect">
              <a:avLst/>
            </a:prstGeom>
          </p:spPr>
        </p:pic>
        <p:pic>
          <p:nvPicPr>
            <p:cNvPr id="31" name="Picture 30" descr="A satellite in space&#10;&#10;Description automatically generated with medium confidence">
              <a:extLst>
                <a:ext uri="{FF2B5EF4-FFF2-40B4-BE49-F238E27FC236}">
                  <a16:creationId xmlns:a16="http://schemas.microsoft.com/office/drawing/2014/main" id="{58B75DEE-149F-85D6-2384-383B4840535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527781">
              <a:off x="8625245" y="856848"/>
              <a:ext cx="1125835" cy="683215"/>
            </a:xfrm>
            <a:prstGeom prst="rect">
              <a:avLst/>
            </a:prstGeom>
          </p:spPr>
        </p:pic>
        <p:sp>
          <p:nvSpPr>
            <p:cNvPr id="32" name="Triangle 31">
              <a:extLst>
                <a:ext uri="{FF2B5EF4-FFF2-40B4-BE49-F238E27FC236}">
                  <a16:creationId xmlns:a16="http://schemas.microsoft.com/office/drawing/2014/main" id="{414E7B9D-5463-81A4-9D48-0FE1318D4EE4}"/>
                </a:ext>
              </a:extLst>
            </p:cNvPr>
            <p:cNvSpPr/>
            <p:nvPr/>
          </p:nvSpPr>
          <p:spPr>
            <a:xfrm rot="19682253">
              <a:off x="3287214" y="1611959"/>
              <a:ext cx="1408671" cy="2569534"/>
            </a:xfrm>
            <a:prstGeom prst="triangle">
              <a:avLst/>
            </a:prstGeom>
            <a:solidFill>
              <a:srgbClr val="FFFF00">
                <a:alpha val="38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Triangle 32">
              <a:extLst>
                <a:ext uri="{FF2B5EF4-FFF2-40B4-BE49-F238E27FC236}">
                  <a16:creationId xmlns:a16="http://schemas.microsoft.com/office/drawing/2014/main" id="{15E49143-416B-C5C8-2097-9080E5B5E148}"/>
                </a:ext>
              </a:extLst>
            </p:cNvPr>
            <p:cNvSpPr/>
            <p:nvPr/>
          </p:nvSpPr>
          <p:spPr>
            <a:xfrm rot="2266872">
              <a:off x="4432955" y="870619"/>
              <a:ext cx="1372122" cy="3126396"/>
            </a:xfrm>
            <a:prstGeom prst="triangle">
              <a:avLst/>
            </a:prstGeom>
            <a:solidFill>
              <a:srgbClr val="FFFF00">
                <a:alpha val="38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Triangle 33">
              <a:extLst>
                <a:ext uri="{FF2B5EF4-FFF2-40B4-BE49-F238E27FC236}">
                  <a16:creationId xmlns:a16="http://schemas.microsoft.com/office/drawing/2014/main" id="{4CDD0BE4-39B9-3438-649B-CE73C577CFDD}"/>
                </a:ext>
              </a:extLst>
            </p:cNvPr>
            <p:cNvSpPr/>
            <p:nvPr/>
          </p:nvSpPr>
          <p:spPr>
            <a:xfrm rot="2029792">
              <a:off x="6333585" y="944324"/>
              <a:ext cx="1372122" cy="3126396"/>
            </a:xfrm>
            <a:prstGeom prst="triangle">
              <a:avLst/>
            </a:prstGeom>
            <a:solidFill>
              <a:srgbClr val="FFFF00">
                <a:alpha val="38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Triangle 34">
              <a:extLst>
                <a:ext uri="{FF2B5EF4-FFF2-40B4-BE49-F238E27FC236}">
                  <a16:creationId xmlns:a16="http://schemas.microsoft.com/office/drawing/2014/main" id="{8C4D049E-561D-1357-B4F4-955026269FEE}"/>
                </a:ext>
              </a:extLst>
            </p:cNvPr>
            <p:cNvSpPr/>
            <p:nvPr/>
          </p:nvSpPr>
          <p:spPr>
            <a:xfrm rot="2254519">
              <a:off x="8473072" y="1189418"/>
              <a:ext cx="460954" cy="1310012"/>
            </a:xfrm>
            <a:prstGeom prst="triangle">
              <a:avLst/>
            </a:prstGeom>
            <a:solidFill>
              <a:srgbClr val="FFFF00">
                <a:alpha val="38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AEFF4565-B526-CAF7-4B90-588EAE289F4D}"/>
                </a:ext>
              </a:extLst>
            </p:cNvPr>
            <p:cNvGrpSpPr/>
            <p:nvPr/>
          </p:nvGrpSpPr>
          <p:grpSpPr>
            <a:xfrm>
              <a:off x="6230122" y="1223499"/>
              <a:ext cx="1477571" cy="57661"/>
              <a:chOff x="6230122" y="1223499"/>
              <a:chExt cx="1477571" cy="57661"/>
            </a:xfrm>
          </p:grpSpPr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A7FD4F92-D3A5-F9CC-967C-6956A24224D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296029" y="1223499"/>
                <a:ext cx="1308692" cy="0"/>
              </a:xfrm>
              <a:prstGeom prst="line">
                <a:avLst/>
              </a:prstGeom>
              <a:ln w="28575">
                <a:solidFill>
                  <a:srgbClr val="00B050"/>
                </a:solidFill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>
                <a:extLst>
                  <a:ext uri="{FF2B5EF4-FFF2-40B4-BE49-F238E27FC236}">
                    <a16:creationId xmlns:a16="http://schemas.microsoft.com/office/drawing/2014/main" id="{764CCD2E-0E6C-6780-8311-2F3D9D7FC9B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99001" y="1252329"/>
                <a:ext cx="1308692" cy="0"/>
              </a:xfrm>
              <a:prstGeom prst="line">
                <a:avLst/>
              </a:prstGeom>
              <a:ln w="28575">
                <a:solidFill>
                  <a:srgbClr val="00B050"/>
                </a:solidFill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>
                <a:extLst>
                  <a:ext uri="{FF2B5EF4-FFF2-40B4-BE49-F238E27FC236}">
                    <a16:creationId xmlns:a16="http://schemas.microsoft.com/office/drawing/2014/main" id="{272184AD-CD7E-CD21-62A2-9FE0C575CF6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230122" y="1281160"/>
                <a:ext cx="1308692" cy="0"/>
              </a:xfrm>
              <a:prstGeom prst="line">
                <a:avLst/>
              </a:prstGeom>
              <a:ln w="28575">
                <a:solidFill>
                  <a:srgbClr val="00B050"/>
                </a:solidFill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F14110DA-6EAF-C74B-A9C3-98315554D402}"/>
                </a:ext>
              </a:extLst>
            </p:cNvPr>
            <p:cNvGrpSpPr/>
            <p:nvPr/>
          </p:nvGrpSpPr>
          <p:grpSpPr>
            <a:xfrm>
              <a:off x="8109244" y="1252329"/>
              <a:ext cx="911249" cy="49431"/>
              <a:chOff x="8121458" y="769371"/>
              <a:chExt cx="1477571" cy="57661"/>
            </a:xfrm>
          </p:grpSpPr>
          <p:cxnSp>
            <p:nvCxnSpPr>
              <p:cNvPr id="46" name="Straight Connector 45">
                <a:extLst>
                  <a:ext uri="{FF2B5EF4-FFF2-40B4-BE49-F238E27FC236}">
                    <a16:creationId xmlns:a16="http://schemas.microsoft.com/office/drawing/2014/main" id="{1DB27638-2B95-5181-5EB0-B83BD4A20EF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187365" y="769371"/>
                <a:ext cx="1308692" cy="0"/>
              </a:xfrm>
              <a:prstGeom prst="line">
                <a:avLst/>
              </a:prstGeom>
              <a:ln w="28575">
                <a:solidFill>
                  <a:srgbClr val="00B050"/>
                </a:solidFill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>
                <a:extLst>
                  <a:ext uri="{FF2B5EF4-FFF2-40B4-BE49-F238E27FC236}">
                    <a16:creationId xmlns:a16="http://schemas.microsoft.com/office/drawing/2014/main" id="{4A3753C3-3E6F-BEFA-AD60-43210663521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90337" y="798201"/>
                <a:ext cx="1308692" cy="0"/>
              </a:xfrm>
              <a:prstGeom prst="line">
                <a:avLst/>
              </a:prstGeom>
              <a:ln w="28575">
                <a:solidFill>
                  <a:srgbClr val="00B050"/>
                </a:solidFill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>
                <a:extLst>
                  <a:ext uri="{FF2B5EF4-FFF2-40B4-BE49-F238E27FC236}">
                    <a16:creationId xmlns:a16="http://schemas.microsoft.com/office/drawing/2014/main" id="{00830AAB-D6B8-B5C8-03E8-2326616331E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121458" y="827032"/>
                <a:ext cx="1308692" cy="0"/>
              </a:xfrm>
              <a:prstGeom prst="line">
                <a:avLst/>
              </a:prstGeom>
              <a:ln w="28575">
                <a:solidFill>
                  <a:srgbClr val="00B050"/>
                </a:solidFill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A6435EA5-4E79-AFBB-901E-26B5AB15313B}"/>
                </a:ext>
              </a:extLst>
            </p:cNvPr>
            <p:cNvGrpSpPr/>
            <p:nvPr/>
          </p:nvGrpSpPr>
          <p:grpSpPr>
            <a:xfrm rot="20974575">
              <a:off x="3465817" y="1315657"/>
              <a:ext cx="2504000" cy="45719"/>
              <a:chOff x="8121458" y="769371"/>
              <a:chExt cx="1477571" cy="57661"/>
            </a:xfrm>
          </p:grpSpPr>
          <p:cxnSp>
            <p:nvCxnSpPr>
              <p:cNvPr id="43" name="Straight Connector 42">
                <a:extLst>
                  <a:ext uri="{FF2B5EF4-FFF2-40B4-BE49-F238E27FC236}">
                    <a16:creationId xmlns:a16="http://schemas.microsoft.com/office/drawing/2014/main" id="{D248408A-DB70-47EA-CE7A-D6E18BB2CF6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187365" y="769371"/>
                <a:ext cx="1308692" cy="0"/>
              </a:xfrm>
              <a:prstGeom prst="line">
                <a:avLst/>
              </a:prstGeom>
              <a:ln w="28575">
                <a:solidFill>
                  <a:srgbClr val="00B050"/>
                </a:solidFill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>
                <a:extLst>
                  <a:ext uri="{FF2B5EF4-FFF2-40B4-BE49-F238E27FC236}">
                    <a16:creationId xmlns:a16="http://schemas.microsoft.com/office/drawing/2014/main" id="{0AF817CB-B0CE-B40A-89ED-5B1725E0B4C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90337" y="798201"/>
                <a:ext cx="1308692" cy="0"/>
              </a:xfrm>
              <a:prstGeom prst="line">
                <a:avLst/>
              </a:prstGeom>
              <a:ln w="28575">
                <a:solidFill>
                  <a:srgbClr val="00B050"/>
                </a:solidFill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>
                <a:extLst>
                  <a:ext uri="{FF2B5EF4-FFF2-40B4-BE49-F238E27FC236}">
                    <a16:creationId xmlns:a16="http://schemas.microsoft.com/office/drawing/2014/main" id="{CF16DFA2-EF6E-F68A-C875-00A1CF5392A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121458" y="827032"/>
                <a:ext cx="1308692" cy="0"/>
              </a:xfrm>
              <a:prstGeom prst="line">
                <a:avLst/>
              </a:prstGeom>
              <a:ln w="28575">
                <a:solidFill>
                  <a:srgbClr val="00B050"/>
                </a:solidFill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20495315-3499-97BE-BF89-B5D3AEF24292}"/>
                </a:ext>
              </a:extLst>
            </p:cNvPr>
            <p:cNvSpPr txBox="1"/>
            <p:nvPr/>
          </p:nvSpPr>
          <p:spPr>
            <a:xfrm>
              <a:off x="3399141" y="900333"/>
              <a:ext cx="2534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/>
                <a:t>🔍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6CE8EB62-6456-0D29-E760-2FCC0BFCF26E}"/>
                </a:ext>
              </a:extLst>
            </p:cNvPr>
            <p:cNvSpPr txBox="1"/>
            <p:nvPr/>
          </p:nvSpPr>
          <p:spPr>
            <a:xfrm>
              <a:off x="6541189" y="263224"/>
              <a:ext cx="2534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/>
                <a:t>🔍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2DE40AF9-8EA0-7C5C-7C60-05FEDBE7AB55}"/>
                </a:ext>
              </a:extLst>
            </p:cNvPr>
            <p:cNvSpPr txBox="1"/>
            <p:nvPr/>
          </p:nvSpPr>
          <p:spPr>
            <a:xfrm>
              <a:off x="8110027" y="373293"/>
              <a:ext cx="2534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/>
                <a:t>🔍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85062BFB-E3D4-5517-43B1-23AB752A83C6}"/>
                </a:ext>
              </a:extLst>
            </p:cNvPr>
            <p:cNvSpPr txBox="1"/>
            <p:nvPr/>
          </p:nvSpPr>
          <p:spPr>
            <a:xfrm>
              <a:off x="9385916" y="531857"/>
              <a:ext cx="2534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/>
                <a:t>🔍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122830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977E33-A2A0-0445-B87C-09C4CE7656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You!</a:t>
            </a:r>
            <a:br>
              <a:rPr lang="en-US" dirty="0"/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13BC64-25D7-1E4A-1166-4F5479AAF1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 err="1"/>
              <a:t>Caleb.A.Adams@nasa.gov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80555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 2013 -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7AB277CA04C2428BF3E58E27708444" ma:contentTypeVersion="16" ma:contentTypeDescription="Create a new document." ma:contentTypeScope="" ma:versionID="6d6c88519dc4d0c130f9bf8ef8268d3a">
  <xsd:schema xmlns:xsd="http://www.w3.org/2001/XMLSchema" xmlns:xs="http://www.w3.org/2001/XMLSchema" xmlns:p="http://schemas.microsoft.com/office/2006/metadata/properties" xmlns:ns2="2f1f43c3-2a85-4d06-95f8-35751d99468f" xmlns:ns3="af5342fd-c38d-44fb-ab7c-5f01abc3a561" xmlns:ns4="d900e117-17a0-4b24-9e47-511ef1d02c43" targetNamespace="http://schemas.microsoft.com/office/2006/metadata/properties" ma:root="true" ma:fieldsID="5c32ffefbcc8d445fa845805cfa78bc1" ns2:_="" ns3:_="" ns4:_="">
    <xsd:import namespace="2f1f43c3-2a85-4d06-95f8-35751d99468f"/>
    <xsd:import namespace="af5342fd-c38d-44fb-ab7c-5f01abc3a561"/>
    <xsd:import namespace="d900e117-17a0-4b24-9e47-511ef1d02c4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4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f1f43c3-2a85-4d06-95f8-35751d9946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GenerationTime" ma:index="1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0fb68aea-d2ee-4a6c-85e6-e4b5686e96e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f5342fd-c38d-44fb-ab7c-5f01abc3a561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900e117-17a0-4b24-9e47-511ef1d02c43" elementFormDefault="qualified">
    <xsd:import namespace="http://schemas.microsoft.com/office/2006/documentManagement/types"/>
    <xsd:import namespace="http://schemas.microsoft.com/office/infopath/2007/PartnerControls"/>
    <xsd:element name="TaxCatchAll" ma:index="20" nillable="true" ma:displayName="Taxonomy Catch All Column" ma:hidden="true" ma:list="{482c63f4-6c94-4d1f-a25c-ea822891ff2e}" ma:internalName="TaxCatchAll" ma:showField="CatchAllData" ma:web="af5342fd-c38d-44fb-ab7c-5f01abc3a56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F73A552-1050-4BBE-9A9E-D142D357D0A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0FC5E5B-9F4E-4F56-9B6B-E73AE9032235}">
  <ds:schemaRefs>
    <ds:schemaRef ds:uri="2f1f43c3-2a85-4d06-95f8-35751d99468f"/>
    <ds:schemaRef ds:uri="af5342fd-c38d-44fb-ab7c-5f01abc3a561"/>
    <ds:schemaRef ds:uri="d900e117-17a0-4b24-9e47-511ef1d02c4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Metadata/LabelInfo.xml><?xml version="1.0" encoding="utf-8"?>
<clbl:labelList xmlns:clbl="http://schemas.microsoft.com/office/2020/mipLabelMetadata">
  <clbl:label id="{7005d458-45be-48ae-8140-d43da96dd17b}" enabled="0" method="" siteId="{7005d458-45be-48ae-8140-d43da96dd17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654</TotalTime>
  <Words>942</Words>
  <Application>Microsoft Macintosh PowerPoint</Application>
  <PresentationFormat>Widescreen</PresentationFormat>
  <Paragraphs>152</Paragraphs>
  <Slides>21</Slides>
  <Notes>14</Notes>
  <HiddenSlides>0</HiddenSlides>
  <MMClips>2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Aptos</vt:lpstr>
      <vt:lpstr>Arial</vt:lpstr>
      <vt:lpstr>Calibri</vt:lpstr>
      <vt:lpstr>Office Theme</vt:lpstr>
      <vt:lpstr>Innovations in Distributed Spacecraft Autonomy </vt:lpstr>
      <vt:lpstr>Multi Spacecraft Missions</vt:lpstr>
      <vt:lpstr>DSA+Starling </vt:lpstr>
      <vt:lpstr>PowerPoint Presentation</vt:lpstr>
      <vt:lpstr>PowerPoint Presentation</vt:lpstr>
      <vt:lpstr>PowerPoint Presentation</vt:lpstr>
      <vt:lpstr>PowerPoint Presentation</vt:lpstr>
      <vt:lpstr>Local Observations</vt:lpstr>
      <vt:lpstr>Distributing Observations</vt:lpstr>
      <vt:lpstr>Distributing Decision Authority</vt:lpstr>
      <vt:lpstr>What about state mismatch?</vt:lpstr>
      <vt:lpstr>Reactivity &gt; Mismatch </vt:lpstr>
      <vt:lpstr>Consensus</vt:lpstr>
      <vt:lpstr>Non-Consensus</vt:lpstr>
      <vt:lpstr>Time until re-consensus</vt:lpstr>
      <vt:lpstr>Resilient Autonomy</vt:lpstr>
      <vt:lpstr>Scalable Autonomy</vt:lpstr>
      <vt:lpstr>DSA 1.0 Firsts in Space</vt:lpstr>
      <vt:lpstr>Continued Experimentation DSA 1.5 on Starling 1.5</vt:lpstr>
      <vt:lpstr>DSA enables Earth Independent Operations</vt:lpstr>
      <vt:lpstr>Thank You!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Adams, Caleb {he,him} (ARC-TI)</dc:creator>
  <cp:lastModifiedBy>Adams, Caleb {he,him} (ARC-TI)</cp:lastModifiedBy>
  <cp:revision>47</cp:revision>
  <dcterms:created xsi:type="dcterms:W3CDTF">2024-01-17T20:28:19Z</dcterms:created>
  <dcterms:modified xsi:type="dcterms:W3CDTF">2024-11-13T20:14:46Z</dcterms:modified>
</cp:coreProperties>
</file>