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7B8907D2_316D5B33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837" r:id="rId5"/>
    <p:sldMasterId id="2147484840" r:id="rId6"/>
    <p:sldMasterId id="2147484848" r:id="rId7"/>
  </p:sldMasterIdLst>
  <p:notesMasterIdLst>
    <p:notesMasterId r:id="rId30"/>
  </p:notesMasterIdLst>
  <p:handoutMasterIdLst>
    <p:handoutMasterId r:id="rId31"/>
  </p:handoutMasterIdLst>
  <p:sldIdLst>
    <p:sldId id="404" r:id="rId8"/>
    <p:sldId id="407" r:id="rId9"/>
    <p:sldId id="2072578005" r:id="rId10"/>
    <p:sldId id="2072577994" r:id="rId11"/>
    <p:sldId id="2072577995" r:id="rId12"/>
    <p:sldId id="387" r:id="rId13"/>
    <p:sldId id="2072578003" r:id="rId14"/>
    <p:sldId id="2072578004" r:id="rId15"/>
    <p:sldId id="2072577996" r:id="rId16"/>
    <p:sldId id="3657" r:id="rId17"/>
    <p:sldId id="412" r:id="rId18"/>
    <p:sldId id="426" r:id="rId19"/>
    <p:sldId id="425" r:id="rId20"/>
    <p:sldId id="2072577997" r:id="rId21"/>
    <p:sldId id="3659" r:id="rId22"/>
    <p:sldId id="2072577992" r:id="rId23"/>
    <p:sldId id="2072577998" r:id="rId24"/>
    <p:sldId id="2072577999" r:id="rId25"/>
    <p:sldId id="2072578000" r:id="rId26"/>
    <p:sldId id="2072578001" r:id="rId27"/>
    <p:sldId id="2072578002" r:id="rId28"/>
    <p:sldId id="421" r:id="rId29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FD3B05-2780-E033-FE86-2B866B05EC04}" name="Semper, Sean R. (GSFC-5960)" initials="SSR(5" userId="S::ssemper@ndc.nasa.gov::80f65e33-8f74-4a72-85c5-212d4d829166" providerId="AD"/>
  <p188:author id="{E58B82F9-B560-AE3F-081E-32BDC18AA445}" name="Hur-Diaz, Sun (GSFC-5950)" initials="HDS(5" userId="S::shurdiaz@ndc.nasa.gov::321a42a0-068b-45f7-afc2-7034b57d721c" providerId="AD"/>
  <p188:author id="{2A873AFD-6902-4BE8-1B05-3FE0EF02D597}" name="Stacey, Nathan I. (GSFC-5950)" initials="SNI(5" userId="S::nistacey@ndc.nasa.gov::a4494e08-8f99-4082-9e9f-c93d643cdb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A7F"/>
    <a:srgbClr val="FFFF00"/>
    <a:srgbClr val="C2D9FA"/>
    <a:srgbClr val="1B3D6C"/>
    <a:srgbClr val="FF0000"/>
    <a:srgbClr val="E98B01"/>
    <a:srgbClr val="1380DC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D06176-EF52-6644-9FE4-EC7BFF00263D}" v="123" dt="2024-11-20T18:31:20.4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3"/>
    <p:restoredTop sz="87211" autoAdjust="0"/>
  </p:normalViewPr>
  <p:slideViewPr>
    <p:cSldViewPr snapToGrid="0">
      <p:cViewPr varScale="1">
        <p:scale>
          <a:sx n="142" d="100"/>
          <a:sy n="142" d="100"/>
        </p:scale>
        <p:origin x="1368" y="16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r-Diaz, Sun (GSFC-5950)" userId="321a42a0-068b-45f7-afc2-7034b57d721c" providerId="ADAL" clId="{C63B2794-1BD9-400A-B14A-1B64CF78E371}"/>
    <pc:docChg chg="undo custSel addSld delSld">
      <pc:chgData name="Hur-Diaz, Sun (GSFC-5950)" userId="321a42a0-068b-45f7-afc2-7034b57d721c" providerId="ADAL" clId="{C63B2794-1BD9-400A-B14A-1B64CF78E371}" dt="2024-10-23T17:32:44.506" v="5" actId="47"/>
      <pc:docMkLst>
        <pc:docMk/>
      </pc:docMkLst>
      <pc:sldChg chg="add del">
        <pc:chgData name="Hur-Diaz, Sun (GSFC-5950)" userId="321a42a0-068b-45f7-afc2-7034b57d721c" providerId="ADAL" clId="{C63B2794-1BD9-400A-B14A-1B64CF78E371}" dt="2024-10-23T17:32:43.902" v="4" actId="47"/>
        <pc:sldMkLst>
          <pc:docMk/>
          <pc:sldMk cId="2440486995" sldId="419"/>
        </pc:sldMkLst>
      </pc:sldChg>
      <pc:sldChg chg="add del">
        <pc:chgData name="Hur-Diaz, Sun (GSFC-5950)" userId="321a42a0-068b-45f7-afc2-7034b57d721c" providerId="ADAL" clId="{C63B2794-1BD9-400A-B14A-1B64CF78E371}" dt="2024-10-23T17:32:43.234" v="3" actId="47"/>
        <pc:sldMkLst>
          <pc:docMk/>
          <pc:sldMk cId="1045378206" sldId="421"/>
        </pc:sldMkLst>
      </pc:sldChg>
      <pc:sldChg chg="add del">
        <pc:chgData name="Hur-Diaz, Sun (GSFC-5950)" userId="321a42a0-068b-45f7-afc2-7034b57d721c" providerId="ADAL" clId="{C63B2794-1BD9-400A-B14A-1B64CF78E371}" dt="2024-10-23T17:32:44.506" v="5" actId="47"/>
        <pc:sldMkLst>
          <pc:docMk/>
          <pc:sldMk cId="3183668925" sldId="434"/>
        </pc:sldMkLst>
      </pc:sldChg>
    </pc:docChg>
  </pc:docChgLst>
  <pc:docChgLst>
    <pc:chgData name="Liounis, Andrew J. (GSFC-5950)" userId="S::aliounis@ndc.nasa.gov::93101b4c-37c6-4e8d-9173-d1527b404674" providerId="AD" clId="Web-{A353AB53-47F4-36DD-EA8E-37463D3EC97A}"/>
    <pc:docChg chg="modSld">
      <pc:chgData name="Liounis, Andrew J. (GSFC-5950)" userId="S::aliounis@ndc.nasa.gov::93101b4c-37c6-4e8d-9173-d1527b404674" providerId="AD" clId="Web-{A353AB53-47F4-36DD-EA8E-37463D3EC97A}" dt="2024-11-06T13:38:39.410" v="37" actId="20577"/>
      <pc:docMkLst>
        <pc:docMk/>
      </pc:docMkLst>
      <pc:sldChg chg="modSp modCm">
        <pc:chgData name="Liounis, Andrew J. (GSFC-5950)" userId="S::aliounis@ndc.nasa.gov::93101b4c-37c6-4e8d-9173-d1527b404674" providerId="AD" clId="Web-{A353AB53-47F4-36DD-EA8E-37463D3EC97A}" dt="2024-11-06T13:35:43.393" v="0"/>
        <pc:sldMkLst>
          <pc:docMk/>
          <pc:sldMk cId="3877554024" sldId="407"/>
        </pc:sldMkLst>
        <pc:spChg chg="mod">
          <ac:chgData name="Liounis, Andrew J. (GSFC-5950)" userId="S::aliounis@ndc.nasa.gov::93101b4c-37c6-4e8d-9173-d1527b404674" providerId="AD" clId="Web-{A353AB53-47F4-36DD-EA8E-37463D3EC97A}" dt="2024-11-06T13:35:43.393" v="0"/>
          <ac:spMkLst>
            <pc:docMk/>
            <pc:sldMk cId="3877554024" sldId="407"/>
            <ac:spMk id="3" creationId="{4F1FA9D5-F665-444D-F0E4-D984C81E08D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ounis, Andrew J. (GSFC-5950)" userId="S::aliounis@ndc.nasa.gov::93101b4c-37c6-4e8d-9173-d1527b404674" providerId="AD" clId="Web-{A353AB53-47F4-36DD-EA8E-37463D3EC97A}" dt="2024-11-06T13:35:43.393" v="0"/>
              <pc2:cmMkLst xmlns:pc2="http://schemas.microsoft.com/office/powerpoint/2019/9/main/command">
                <pc:docMk/>
                <pc:sldMk cId="3877554024" sldId="407"/>
                <pc2:cmMk id="{54EBEF20-0DB3-498A-A4E2-A9EC02A3336D}"/>
              </pc2:cmMkLst>
            </pc226:cmChg>
          </p:ext>
        </pc:extLst>
      </pc:sldChg>
      <pc:sldChg chg="modSp modCm">
        <pc:chgData name="Liounis, Andrew J. (GSFC-5950)" userId="S::aliounis@ndc.nasa.gov::93101b4c-37c6-4e8d-9173-d1527b404674" providerId="AD" clId="Web-{A353AB53-47F4-36DD-EA8E-37463D3EC97A}" dt="2024-11-06T13:37:16.925" v="7" actId="1076"/>
        <pc:sldMkLst>
          <pc:docMk/>
          <pc:sldMk cId="2553072582" sldId="3659"/>
        </pc:sldMkLst>
        <pc:spChg chg="mod">
          <ac:chgData name="Liounis, Andrew J. (GSFC-5950)" userId="S::aliounis@ndc.nasa.gov::93101b4c-37c6-4e8d-9173-d1527b404674" providerId="AD" clId="Web-{A353AB53-47F4-36DD-EA8E-37463D3EC97A}" dt="2024-11-06T13:37:08.144" v="6"/>
          <ac:spMkLst>
            <pc:docMk/>
            <pc:sldMk cId="2553072582" sldId="3659"/>
            <ac:spMk id="3" creationId="{3C196139-3644-71CD-BBF4-056F79E4F54F}"/>
          </ac:spMkLst>
        </pc:spChg>
        <pc:picChg chg="mod">
          <ac:chgData name="Liounis, Andrew J. (GSFC-5950)" userId="S::aliounis@ndc.nasa.gov::93101b4c-37c6-4e8d-9173-d1527b404674" providerId="AD" clId="Web-{A353AB53-47F4-36DD-EA8E-37463D3EC97A}" dt="2024-11-06T13:37:16.925" v="7" actId="1076"/>
          <ac:picMkLst>
            <pc:docMk/>
            <pc:sldMk cId="2553072582" sldId="3659"/>
            <ac:picMk id="6" creationId="{5DFC826F-2FC8-4CA1-04B4-92DB42B4131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ounis, Andrew J. (GSFC-5950)" userId="S::aliounis@ndc.nasa.gov::93101b4c-37c6-4e8d-9173-d1527b404674" providerId="AD" clId="Web-{A353AB53-47F4-36DD-EA8E-37463D3EC97A}" dt="2024-11-06T13:36:46.581" v="1" actId="20577"/>
              <pc2:cmMkLst xmlns:pc2="http://schemas.microsoft.com/office/powerpoint/2019/9/main/command">
                <pc:docMk/>
                <pc:sldMk cId="2553072582" sldId="3659"/>
                <pc2:cmMk id="{247F1C60-E6A5-4DF2-A76E-0C3FE4A2A1E9}"/>
              </pc2:cmMkLst>
            </pc226:cmChg>
          </p:ext>
        </pc:extLst>
      </pc:sldChg>
      <pc:sldChg chg="modSp">
        <pc:chgData name="Liounis, Andrew J. (GSFC-5950)" userId="S::aliounis@ndc.nasa.gov::93101b4c-37c6-4e8d-9173-d1527b404674" providerId="AD" clId="Web-{A353AB53-47F4-36DD-EA8E-37463D3EC97A}" dt="2024-11-06T13:35:43.393" v="0"/>
        <pc:sldMkLst>
          <pc:docMk/>
          <pc:sldMk cId="2342534948" sldId="2072577996"/>
        </pc:sldMkLst>
        <pc:spChg chg="mod">
          <ac:chgData name="Liounis, Andrew J. (GSFC-5950)" userId="S::aliounis@ndc.nasa.gov::93101b4c-37c6-4e8d-9173-d1527b404674" providerId="AD" clId="Web-{A353AB53-47F4-36DD-EA8E-37463D3EC97A}" dt="2024-11-06T13:35:43.393" v="0"/>
          <ac:spMkLst>
            <pc:docMk/>
            <pc:sldMk cId="2342534948" sldId="2072577996"/>
            <ac:spMk id="3" creationId="{DCA9A4D4-1582-E1BF-0392-D152708BAD08}"/>
          </ac:spMkLst>
        </pc:spChg>
      </pc:sldChg>
      <pc:sldChg chg="modSp">
        <pc:chgData name="Liounis, Andrew J. (GSFC-5950)" userId="S::aliounis@ndc.nasa.gov::93101b4c-37c6-4e8d-9173-d1527b404674" providerId="AD" clId="Web-{A353AB53-47F4-36DD-EA8E-37463D3EC97A}" dt="2024-11-06T13:35:43.393" v="0"/>
        <pc:sldMkLst>
          <pc:docMk/>
          <pc:sldMk cId="738160414" sldId="2072577997"/>
        </pc:sldMkLst>
        <pc:spChg chg="mod">
          <ac:chgData name="Liounis, Andrew J. (GSFC-5950)" userId="S::aliounis@ndc.nasa.gov::93101b4c-37c6-4e8d-9173-d1527b404674" providerId="AD" clId="Web-{A353AB53-47F4-36DD-EA8E-37463D3EC97A}" dt="2024-11-06T13:35:43.393" v="0"/>
          <ac:spMkLst>
            <pc:docMk/>
            <pc:sldMk cId="738160414" sldId="2072577997"/>
            <ac:spMk id="3" creationId="{1874B40B-AE43-EA07-85C1-1A965A3CFFAC}"/>
          </ac:spMkLst>
        </pc:spChg>
      </pc:sldChg>
      <pc:sldChg chg="modSp">
        <pc:chgData name="Liounis, Andrew J. (GSFC-5950)" userId="S::aliounis@ndc.nasa.gov::93101b4c-37c6-4e8d-9173-d1527b404674" providerId="AD" clId="Web-{A353AB53-47F4-36DD-EA8E-37463D3EC97A}" dt="2024-11-06T13:35:43.393" v="0"/>
        <pc:sldMkLst>
          <pc:docMk/>
          <pc:sldMk cId="1230899079" sldId="2072578001"/>
        </pc:sldMkLst>
        <pc:spChg chg="mod">
          <ac:chgData name="Liounis, Andrew J. (GSFC-5950)" userId="S::aliounis@ndc.nasa.gov::93101b4c-37c6-4e8d-9173-d1527b404674" providerId="AD" clId="Web-{A353AB53-47F4-36DD-EA8E-37463D3EC97A}" dt="2024-11-06T13:35:43.393" v="0"/>
          <ac:spMkLst>
            <pc:docMk/>
            <pc:sldMk cId="1230899079" sldId="2072578001"/>
            <ac:spMk id="3" creationId="{94A21D12-CE51-4AB8-AE14-D21B5B1F0861}"/>
          </ac:spMkLst>
        </pc:spChg>
      </pc:sldChg>
      <pc:sldChg chg="modSp modCm">
        <pc:chgData name="Liounis, Andrew J. (GSFC-5950)" userId="S::aliounis@ndc.nasa.gov::93101b4c-37c6-4e8d-9173-d1527b404674" providerId="AD" clId="Web-{A353AB53-47F4-36DD-EA8E-37463D3EC97A}" dt="2024-11-06T13:38:39.410" v="37" actId="20577"/>
        <pc:sldMkLst>
          <pc:docMk/>
          <pc:sldMk cId="829250355" sldId="2072578002"/>
        </pc:sldMkLst>
        <pc:spChg chg="mod">
          <ac:chgData name="Liounis, Andrew J. (GSFC-5950)" userId="S::aliounis@ndc.nasa.gov::93101b4c-37c6-4e8d-9173-d1527b404674" providerId="AD" clId="Web-{A353AB53-47F4-36DD-EA8E-37463D3EC97A}" dt="2024-11-06T13:38:39.410" v="37" actId="20577"/>
          <ac:spMkLst>
            <pc:docMk/>
            <pc:sldMk cId="829250355" sldId="2072578002"/>
            <ac:spMk id="3" creationId="{A59794EF-A50C-F2BC-C252-C3579833891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ounis, Andrew J. (GSFC-5950)" userId="S::aliounis@ndc.nasa.gov::93101b4c-37c6-4e8d-9173-d1527b404674" providerId="AD" clId="Web-{A353AB53-47F4-36DD-EA8E-37463D3EC97A}" dt="2024-11-06T13:38:33.441" v="36" actId="20577"/>
              <pc2:cmMkLst xmlns:pc2="http://schemas.microsoft.com/office/powerpoint/2019/9/main/command">
                <pc:docMk/>
                <pc:sldMk cId="829250355" sldId="2072578002"/>
                <pc2:cmMk id="{0933B414-6B70-424E-A6BC-1A9AEB7B9D28}"/>
              </pc2:cmMkLst>
            </pc226:cmChg>
          </p:ext>
        </pc:extLst>
      </pc:sldChg>
    </pc:docChg>
  </pc:docChgLst>
  <pc:docChgLst>
    <pc:chgData name="Liounis, Andrew J. (GSFC-5950)" userId="93101b4c-37c6-4e8d-9173-d1527b404674" providerId="ADAL" clId="{D3D06176-EF52-6644-9FE4-EC7BFF00263D}"/>
    <pc:docChg chg="undo custSel addSld delSld modSld sldOrd modMainMaster">
      <pc:chgData name="Liounis, Andrew J. (GSFC-5950)" userId="93101b4c-37c6-4e8d-9173-d1527b404674" providerId="ADAL" clId="{D3D06176-EF52-6644-9FE4-EC7BFF00263D}" dt="2024-11-20T18:54:37.654" v="6026" actId="20577"/>
      <pc:docMkLst>
        <pc:docMk/>
      </pc:docMkLst>
      <pc:sldChg chg="addSp modSp add del mod">
        <pc:chgData name="Liounis, Andrew J. (GSFC-5950)" userId="93101b4c-37c6-4e8d-9173-d1527b404674" providerId="ADAL" clId="{D3D06176-EF52-6644-9FE4-EC7BFF00263D}" dt="2024-11-08T15:01:22.545" v="4505" actId="2696"/>
        <pc:sldMkLst>
          <pc:docMk/>
          <pc:sldMk cId="197993458" sldId="260"/>
        </pc:sldMkLst>
        <pc:spChg chg="add mod">
          <ac:chgData name="Liounis, Andrew J. (GSFC-5950)" userId="93101b4c-37c6-4e8d-9173-d1527b404674" providerId="ADAL" clId="{D3D06176-EF52-6644-9FE4-EC7BFF00263D}" dt="2024-10-31T17:44:33.497" v="2333" actId="255"/>
          <ac:spMkLst>
            <pc:docMk/>
            <pc:sldMk cId="197993458" sldId="260"/>
            <ac:spMk id="4" creationId="{BEAAA9C5-E20B-8026-000C-54876ACB60D5}"/>
          </ac:spMkLst>
        </pc:spChg>
        <pc:spChg chg="mod">
          <ac:chgData name="Liounis, Andrew J. (GSFC-5950)" userId="93101b4c-37c6-4e8d-9173-d1527b404674" providerId="ADAL" clId="{D3D06176-EF52-6644-9FE4-EC7BFF00263D}" dt="2024-10-31T17:43:11.351" v="2326" actId="1035"/>
          <ac:spMkLst>
            <pc:docMk/>
            <pc:sldMk cId="197993458" sldId="260"/>
            <ac:spMk id="9" creationId="{A5BAB0FD-E2F5-DAEB-1F1D-CB609232C01C}"/>
          </ac:spMkLst>
        </pc:spChg>
        <pc:spChg chg="mod">
          <ac:chgData name="Liounis, Andrew J. (GSFC-5950)" userId="93101b4c-37c6-4e8d-9173-d1527b404674" providerId="ADAL" clId="{D3D06176-EF52-6644-9FE4-EC7BFF00263D}" dt="2024-10-31T17:44:08.175" v="2331" actId="6549"/>
          <ac:spMkLst>
            <pc:docMk/>
            <pc:sldMk cId="197993458" sldId="260"/>
            <ac:spMk id="10" creationId="{3F2F17B8-D11F-6515-F0A0-5792A163AA72}"/>
          </ac:spMkLst>
        </pc:spChg>
        <pc:graphicFrameChg chg="modGraphic">
          <ac:chgData name="Liounis, Andrew J. (GSFC-5950)" userId="93101b4c-37c6-4e8d-9173-d1527b404674" providerId="ADAL" clId="{D3D06176-EF52-6644-9FE4-EC7BFF00263D}" dt="2024-10-31T17:43:59.012" v="2330" actId="113"/>
          <ac:graphicFrameMkLst>
            <pc:docMk/>
            <pc:sldMk cId="197993458" sldId="260"/>
            <ac:graphicFrameMk id="5" creationId="{4339C8A5-F0E8-74F9-71A8-0DB72EC7819F}"/>
          </ac:graphicFrameMkLst>
        </pc:graphicFrameChg>
      </pc:sldChg>
      <pc:sldChg chg="addSp delSp modSp add mod modClrScheme chgLayout">
        <pc:chgData name="Liounis, Andrew J. (GSFC-5950)" userId="93101b4c-37c6-4e8d-9173-d1527b404674" providerId="ADAL" clId="{D3D06176-EF52-6644-9FE4-EC7BFF00263D}" dt="2024-11-18T17:33:15.727" v="4623" actId="1035"/>
        <pc:sldMkLst>
          <pc:docMk/>
          <pc:sldMk cId="2140848394" sldId="387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140848394" sldId="387"/>
            <ac:spMk id="2" creationId="{5DC29451-1E71-9248-A078-8FB2DDE0BCD5}"/>
          </ac:spMkLst>
        </pc:spChg>
        <pc:spChg chg="mod ord">
          <ac:chgData name="Liounis, Andrew J. (GSFC-5950)" userId="93101b4c-37c6-4e8d-9173-d1527b404674" providerId="ADAL" clId="{D3D06176-EF52-6644-9FE4-EC7BFF00263D}" dt="2024-11-18T17:33:09.176" v="4606" actId="14100"/>
          <ac:spMkLst>
            <pc:docMk/>
            <pc:sldMk cId="2140848394" sldId="387"/>
            <ac:spMk id="3" creationId="{92005E9D-9A63-C148-98A0-7E5BED0E1486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140848394" sldId="387"/>
            <ac:spMk id="4" creationId="{B64F5A54-DA14-CD4C-BD9C-FF86C770A25D}"/>
          </ac:spMkLst>
        </pc:spChg>
        <pc:spChg chg="del">
          <ac:chgData name="Liounis, Andrew J. (GSFC-5950)" userId="93101b4c-37c6-4e8d-9173-d1527b404674" providerId="ADAL" clId="{D3D06176-EF52-6644-9FE4-EC7BFF00263D}" dt="2024-11-18T17:26:48.345" v="4530"/>
          <ac:spMkLst>
            <pc:docMk/>
            <pc:sldMk cId="2140848394" sldId="387"/>
            <ac:spMk id="5" creationId="{6071CC42-3FC7-DD40-A2B7-A7850FFFBCED}"/>
          </ac:spMkLst>
        </pc:spChg>
        <pc:spChg chg="add del mod">
          <ac:chgData name="Liounis, Andrew J. (GSFC-5950)" userId="93101b4c-37c6-4e8d-9173-d1527b404674" providerId="ADAL" clId="{D3D06176-EF52-6644-9FE4-EC7BFF00263D}" dt="2024-11-08T14:49:49.669" v="4082" actId="478"/>
          <ac:spMkLst>
            <pc:docMk/>
            <pc:sldMk cId="2140848394" sldId="387"/>
            <ac:spMk id="6" creationId="{FAB3E50F-0EB9-2ECA-0DB1-314D9EEBB1A9}"/>
          </ac:spMkLst>
        </pc:spChg>
        <pc:spChg chg="mod">
          <ac:chgData name="Liounis, Andrew J. (GSFC-5950)" userId="93101b4c-37c6-4e8d-9173-d1527b404674" providerId="ADAL" clId="{D3D06176-EF52-6644-9FE4-EC7BFF00263D}" dt="2024-11-08T14:51:19.500" v="4097" actId="1076"/>
          <ac:spMkLst>
            <pc:docMk/>
            <pc:sldMk cId="2140848394" sldId="387"/>
            <ac:spMk id="10" creationId="{DBC4FF16-C1BF-6555-CE8B-AAC902A5FC91}"/>
          </ac:spMkLst>
        </pc:spChg>
        <pc:spChg chg="mod">
          <ac:chgData name="Liounis, Andrew J. (GSFC-5950)" userId="93101b4c-37c6-4e8d-9173-d1527b404674" providerId="ADAL" clId="{D3D06176-EF52-6644-9FE4-EC7BFF00263D}" dt="2024-11-08T14:48:21.558" v="4071"/>
          <ac:spMkLst>
            <pc:docMk/>
            <pc:sldMk cId="2140848394" sldId="387"/>
            <ac:spMk id="11" creationId="{E94DB89F-AF64-E373-518B-CB01221791BD}"/>
          </ac:spMkLst>
        </pc:spChg>
        <pc:spChg chg="add mod">
          <ac:chgData name="Liounis, Andrew J. (GSFC-5950)" userId="93101b4c-37c6-4e8d-9173-d1527b404674" providerId="ADAL" clId="{D3D06176-EF52-6644-9FE4-EC7BFF00263D}" dt="2024-11-18T17:33:15.727" v="4623" actId="1035"/>
          <ac:spMkLst>
            <pc:docMk/>
            <pc:sldMk cId="2140848394" sldId="387"/>
            <ac:spMk id="12" creationId="{91820048-63DB-B3EF-EFC0-DDAB46F6FCBB}"/>
          </ac:spMkLst>
        </pc:spChg>
        <pc:grpChg chg="add del mod">
          <ac:chgData name="Liounis, Andrew J. (GSFC-5950)" userId="93101b4c-37c6-4e8d-9173-d1527b404674" providerId="ADAL" clId="{D3D06176-EF52-6644-9FE4-EC7BFF00263D}" dt="2024-11-08T14:54:57.171" v="4290" actId="478"/>
          <ac:grpSpMkLst>
            <pc:docMk/>
            <pc:sldMk cId="2140848394" sldId="387"/>
            <ac:grpSpMk id="8" creationId="{EC8E550B-6400-920C-0E9D-AADA74775C7E}"/>
          </ac:grpSpMkLst>
        </pc:grpChg>
        <pc:picChg chg="add del mod">
          <ac:chgData name="Liounis, Andrew J. (GSFC-5950)" userId="93101b4c-37c6-4e8d-9173-d1527b404674" providerId="ADAL" clId="{D3D06176-EF52-6644-9FE4-EC7BFF00263D}" dt="2024-11-08T14:54:56.111" v="4288" actId="478"/>
          <ac:picMkLst>
            <pc:docMk/>
            <pc:sldMk cId="2140848394" sldId="387"/>
            <ac:picMk id="7" creationId="{4A9CA050-82EF-74D0-2073-3A7712740D5F}"/>
          </ac:picMkLst>
        </pc:picChg>
        <pc:picChg chg="mod">
          <ac:chgData name="Liounis, Andrew J. (GSFC-5950)" userId="93101b4c-37c6-4e8d-9173-d1527b404674" providerId="ADAL" clId="{D3D06176-EF52-6644-9FE4-EC7BFF00263D}" dt="2024-11-08T14:48:21.558" v="4071"/>
          <ac:picMkLst>
            <pc:docMk/>
            <pc:sldMk cId="2140848394" sldId="387"/>
            <ac:picMk id="9" creationId="{66E67647-C680-D1A7-55AF-DE90A7F1D38E}"/>
          </ac:picMkLst>
        </pc:picChg>
        <pc:picChg chg="add del mod">
          <ac:chgData name="Liounis, Andrew J. (GSFC-5950)" userId="93101b4c-37c6-4e8d-9173-d1527b404674" providerId="ADAL" clId="{D3D06176-EF52-6644-9FE4-EC7BFF00263D}" dt="2024-11-08T14:54:56.812" v="4289" actId="478"/>
          <ac:picMkLst>
            <pc:docMk/>
            <pc:sldMk cId="2140848394" sldId="387"/>
            <ac:picMk id="13" creationId="{191C8019-8D7F-AA33-0625-617E8ED4E19A}"/>
          </ac:picMkLst>
        </pc:picChg>
        <pc:picChg chg="add mod modCrop">
          <ac:chgData name="Liounis, Andrew J. (GSFC-5950)" userId="93101b4c-37c6-4e8d-9173-d1527b404674" providerId="ADAL" clId="{D3D06176-EF52-6644-9FE4-EC7BFF00263D}" dt="2024-11-18T17:33:05.301" v="4605" actId="1076"/>
          <ac:picMkLst>
            <pc:docMk/>
            <pc:sldMk cId="2140848394" sldId="387"/>
            <ac:picMk id="15" creationId="{A53BC8E7-64B1-2D1B-CFE7-BC07BF0853DC}"/>
          </ac:picMkLst>
        </pc:picChg>
      </pc:sldChg>
      <pc:sldChg chg="add del">
        <pc:chgData name="Liounis, Andrew J. (GSFC-5950)" userId="93101b4c-37c6-4e8d-9173-d1527b404674" providerId="ADAL" clId="{D3D06176-EF52-6644-9FE4-EC7BFF00263D}" dt="2024-11-08T14:51:26.518" v="4098" actId="2696"/>
        <pc:sldMkLst>
          <pc:docMk/>
          <pc:sldMk cId="3270331573" sldId="388"/>
        </pc:sldMkLst>
      </pc:sldChg>
      <pc:sldChg chg="add del">
        <pc:chgData name="Liounis, Andrew J. (GSFC-5950)" userId="93101b4c-37c6-4e8d-9173-d1527b404674" providerId="ADAL" clId="{D3D06176-EF52-6644-9FE4-EC7BFF00263D}" dt="2024-11-08T14:51:27.339" v="4100" actId="2696"/>
        <pc:sldMkLst>
          <pc:docMk/>
          <pc:sldMk cId="1875620189" sldId="391"/>
        </pc:sldMkLst>
      </pc:sldChg>
      <pc:sldChg chg="add del">
        <pc:chgData name="Liounis, Andrew J. (GSFC-5950)" userId="93101b4c-37c6-4e8d-9173-d1527b404674" providerId="ADAL" clId="{D3D06176-EF52-6644-9FE4-EC7BFF00263D}" dt="2024-11-08T14:51:27.979" v="4101" actId="2696"/>
        <pc:sldMkLst>
          <pc:docMk/>
          <pc:sldMk cId="411083180" sldId="392"/>
        </pc:sldMkLst>
      </pc:sldChg>
      <pc:sldChg chg="add del">
        <pc:chgData name="Liounis, Andrew J. (GSFC-5950)" userId="93101b4c-37c6-4e8d-9173-d1527b404674" providerId="ADAL" clId="{D3D06176-EF52-6644-9FE4-EC7BFF00263D}" dt="2024-11-08T14:51:28.716" v="4102" actId="2696"/>
        <pc:sldMkLst>
          <pc:docMk/>
          <pc:sldMk cId="3973257293" sldId="393"/>
        </pc:sldMkLst>
      </pc:sldChg>
      <pc:sldChg chg="add del">
        <pc:chgData name="Liounis, Andrew J. (GSFC-5950)" userId="93101b4c-37c6-4e8d-9173-d1527b404674" providerId="ADAL" clId="{D3D06176-EF52-6644-9FE4-EC7BFF00263D}" dt="2024-11-08T14:51:26.946" v="4099" actId="2696"/>
        <pc:sldMkLst>
          <pc:docMk/>
          <pc:sldMk cId="2727639638" sldId="394"/>
        </pc:sldMkLst>
      </pc:sldChg>
      <pc:sldChg chg="add del">
        <pc:chgData name="Liounis, Andrew J. (GSFC-5950)" userId="93101b4c-37c6-4e8d-9173-d1527b404674" providerId="ADAL" clId="{D3D06176-EF52-6644-9FE4-EC7BFF00263D}" dt="2024-11-08T14:51:32.540" v="4103" actId="2696"/>
        <pc:sldMkLst>
          <pc:docMk/>
          <pc:sldMk cId="4017566371" sldId="395"/>
        </pc:sldMkLst>
      </pc:sldChg>
      <pc:sldChg chg="addSp delSp modSp mod modClrScheme chgLayout">
        <pc:chgData name="Liounis, Andrew J. (GSFC-5950)" userId="93101b4c-37c6-4e8d-9173-d1527b404674" providerId="ADAL" clId="{D3D06176-EF52-6644-9FE4-EC7BFF00263D}" dt="2024-11-20T18:54:37.654" v="6026" actId="20577"/>
        <pc:sldMkLst>
          <pc:docMk/>
          <pc:sldMk cId="324064373" sldId="404"/>
        </pc:sldMkLst>
        <pc:spChg chg="add mod ord">
          <ac:chgData name="Liounis, Andrew J. (GSFC-5950)" userId="93101b4c-37c6-4e8d-9173-d1527b404674" providerId="ADAL" clId="{D3D06176-EF52-6644-9FE4-EC7BFF00263D}" dt="2024-11-18T17:28:02.767" v="4534" actId="20577"/>
          <ac:spMkLst>
            <pc:docMk/>
            <pc:sldMk cId="324064373" sldId="404"/>
            <ac:spMk id="2" creationId="{0F7866D8-E78B-E4AC-14C8-6B5B4587BF35}"/>
          </ac:spMkLst>
        </pc:spChg>
        <pc:spChg chg="add del mod ord">
          <ac:chgData name="Liounis, Andrew J. (GSFC-5950)" userId="93101b4c-37c6-4e8d-9173-d1527b404674" providerId="ADAL" clId="{D3D06176-EF52-6644-9FE4-EC7BFF00263D}" dt="2024-11-18T17:28:15.685" v="4536" actId="478"/>
          <ac:spMkLst>
            <pc:docMk/>
            <pc:sldMk cId="324064373" sldId="404"/>
            <ac:spMk id="3" creationId="{7BB0358E-A3F6-B52B-F6E2-9600EECD97AC}"/>
          </ac:spMkLst>
        </pc:spChg>
        <pc:spChg chg="mod">
          <ac:chgData name="Liounis, Andrew J. (GSFC-5950)" userId="93101b4c-37c6-4e8d-9173-d1527b404674" providerId="ADAL" clId="{D3D06176-EF52-6644-9FE4-EC7BFF00263D}" dt="2024-11-20T18:54:37.654" v="6026" actId="20577"/>
          <ac:spMkLst>
            <pc:docMk/>
            <pc:sldMk cId="324064373" sldId="404"/>
            <ac:spMk id="4" creationId="{00000000-0000-0000-0000-000000000000}"/>
          </ac:spMkLst>
        </pc:spChg>
        <pc:spChg chg="mod">
          <ac:chgData name="Liounis, Andrew J. (GSFC-5950)" userId="93101b4c-37c6-4e8d-9173-d1527b404674" providerId="ADAL" clId="{D3D06176-EF52-6644-9FE4-EC7BFF00263D}" dt="2024-11-18T17:27:58.287" v="4532" actId="21"/>
          <ac:spMkLst>
            <pc:docMk/>
            <pc:sldMk cId="324064373" sldId="404"/>
            <ac:spMk id="6" creationId="{00000000-0000-0000-0000-000000000000}"/>
          </ac:spMkLst>
        </pc:spChg>
        <pc:spChg chg="del mod">
          <ac:chgData name="Liounis, Andrew J. (GSFC-5950)" userId="93101b4c-37c6-4e8d-9173-d1527b404674" providerId="ADAL" clId="{D3D06176-EF52-6644-9FE4-EC7BFF00263D}" dt="2024-11-18T17:28:16.290" v="4537" actId="478"/>
          <ac:spMkLst>
            <pc:docMk/>
            <pc:sldMk cId="324064373" sldId="404"/>
            <ac:spMk id="7" creationId="{00000000-0000-0000-0000-000000000000}"/>
          </ac:spMkLst>
        </pc:spChg>
      </pc:sldChg>
      <pc:sldChg chg="modSp mod modClrScheme chgLayout">
        <pc:chgData name="Liounis, Andrew J. (GSFC-5950)" userId="93101b4c-37c6-4e8d-9173-d1527b404674" providerId="ADAL" clId="{D3D06176-EF52-6644-9FE4-EC7BFF00263D}" dt="2024-11-18T17:29:18.844" v="4542" actId="700"/>
        <pc:sldMkLst>
          <pc:docMk/>
          <pc:sldMk cId="3877554024" sldId="407"/>
        </pc:sldMkLst>
        <pc:spChg chg="mod ord">
          <ac:chgData name="Liounis, Andrew J. (GSFC-5950)" userId="93101b4c-37c6-4e8d-9173-d1527b404674" providerId="ADAL" clId="{D3D06176-EF52-6644-9FE4-EC7BFF00263D}" dt="2024-11-18T17:29:18.844" v="4542" actId="700"/>
          <ac:spMkLst>
            <pc:docMk/>
            <pc:sldMk cId="3877554024" sldId="407"/>
            <ac:spMk id="2" creationId="{DD721733-EF1B-60C3-3866-5CCBE6FE56E0}"/>
          </ac:spMkLst>
        </pc:spChg>
        <pc:spChg chg="mod ord">
          <ac:chgData name="Liounis, Andrew J. (GSFC-5950)" userId="93101b4c-37c6-4e8d-9173-d1527b404674" providerId="ADAL" clId="{D3D06176-EF52-6644-9FE4-EC7BFF00263D}" dt="2024-11-18T17:29:18.844" v="4542" actId="700"/>
          <ac:spMkLst>
            <pc:docMk/>
            <pc:sldMk cId="3877554024" sldId="407"/>
            <ac:spMk id="3" creationId="{4F1FA9D5-F665-444D-F0E4-D984C81E08DA}"/>
          </ac:spMkLst>
        </pc:spChg>
        <pc:spChg chg="mod ord">
          <ac:chgData name="Liounis, Andrew J. (GSFC-5950)" userId="93101b4c-37c6-4e8d-9173-d1527b404674" providerId="ADAL" clId="{D3D06176-EF52-6644-9FE4-EC7BFF00263D}" dt="2024-11-18T17:29:18.844" v="4542" actId="700"/>
          <ac:spMkLst>
            <pc:docMk/>
            <pc:sldMk cId="3877554024" sldId="407"/>
            <ac:spMk id="4" creationId="{2CE90606-AACC-5AFF-94D9-43D0E70A6754}"/>
          </ac:spMkLst>
        </pc:spChg>
      </pc:sldChg>
      <pc:sldChg chg="addSp modSp del mod">
        <pc:chgData name="Liounis, Andrew J. (GSFC-5950)" userId="93101b4c-37c6-4e8d-9173-d1527b404674" providerId="ADAL" clId="{D3D06176-EF52-6644-9FE4-EC7BFF00263D}" dt="2024-11-08T15:00:41.302" v="4502" actId="2696"/>
        <pc:sldMkLst>
          <pc:docMk/>
          <pc:sldMk cId="4030191187" sldId="408"/>
        </pc:sldMkLst>
        <pc:spChg chg="add mod">
          <ac:chgData name="Liounis, Andrew J. (GSFC-5950)" userId="93101b4c-37c6-4e8d-9173-d1527b404674" providerId="ADAL" clId="{D3D06176-EF52-6644-9FE4-EC7BFF00263D}" dt="2024-11-05T15:00:05.703" v="3996" actId="20577"/>
          <ac:spMkLst>
            <pc:docMk/>
            <pc:sldMk cId="4030191187" sldId="408"/>
            <ac:spMk id="17" creationId="{37009FED-6B39-CD92-EE14-03077205F0B1}"/>
          </ac:spMkLst>
        </pc:spChg>
      </pc:sldChg>
      <pc:sldChg chg="addSp modSp del">
        <pc:chgData name="Liounis, Andrew J. (GSFC-5950)" userId="93101b4c-37c6-4e8d-9173-d1527b404674" providerId="ADAL" clId="{D3D06176-EF52-6644-9FE4-EC7BFF00263D}" dt="2024-11-08T15:00:45.513" v="4503" actId="2696"/>
        <pc:sldMkLst>
          <pc:docMk/>
          <pc:sldMk cId="1985922994" sldId="409"/>
        </pc:sldMkLst>
        <pc:spChg chg="add mod">
          <ac:chgData name="Liounis, Andrew J. (GSFC-5950)" userId="93101b4c-37c6-4e8d-9173-d1527b404674" providerId="ADAL" clId="{D3D06176-EF52-6644-9FE4-EC7BFF00263D}" dt="2024-11-05T15:00:13.842" v="3997"/>
          <ac:spMkLst>
            <pc:docMk/>
            <pc:sldMk cId="1985922994" sldId="409"/>
            <ac:spMk id="26" creationId="{B6C405F1-B8A0-AF54-7D1D-101CC22CE379}"/>
          </ac:spMkLst>
        </pc:spChg>
      </pc:sldChg>
      <pc:sldChg chg="addSp modSp del">
        <pc:chgData name="Liounis, Andrew J. (GSFC-5950)" userId="93101b4c-37c6-4e8d-9173-d1527b404674" providerId="ADAL" clId="{D3D06176-EF52-6644-9FE4-EC7BFF00263D}" dt="2024-11-08T15:00:48.710" v="4504" actId="2696"/>
        <pc:sldMkLst>
          <pc:docMk/>
          <pc:sldMk cId="2899727513" sldId="410"/>
        </pc:sldMkLst>
        <pc:spChg chg="add mod">
          <ac:chgData name="Liounis, Andrew J. (GSFC-5950)" userId="93101b4c-37c6-4e8d-9173-d1527b404674" providerId="ADAL" clId="{D3D06176-EF52-6644-9FE4-EC7BFF00263D}" dt="2024-11-05T15:00:15.210" v="3998"/>
          <ac:spMkLst>
            <pc:docMk/>
            <pc:sldMk cId="2899727513" sldId="410"/>
            <ac:spMk id="6" creationId="{0B3D3FAE-F54C-136A-B805-6FA86850C8A7}"/>
          </ac:spMkLst>
        </pc:spChg>
      </pc:sldChg>
      <pc:sldChg chg="del">
        <pc:chgData name="Liounis, Andrew J. (GSFC-5950)" userId="93101b4c-37c6-4e8d-9173-d1527b404674" providerId="ADAL" clId="{D3D06176-EF52-6644-9FE4-EC7BFF00263D}" dt="2024-10-30T13:47:44.909" v="553" actId="2696"/>
        <pc:sldMkLst>
          <pc:docMk/>
          <pc:sldMk cId="2432947072" sldId="411"/>
        </pc:sldMkLst>
      </pc:sldChg>
      <pc:sldChg chg="addSp delSp modSp mod modClrScheme chgLayout modNotesTx">
        <pc:chgData name="Liounis, Andrew J. (GSFC-5950)" userId="93101b4c-37c6-4e8d-9173-d1527b404674" providerId="ADAL" clId="{D3D06176-EF52-6644-9FE4-EC7BFF00263D}" dt="2024-11-18T17:37:33.732" v="4717" actId="1036"/>
        <pc:sldMkLst>
          <pc:docMk/>
          <pc:sldMk cId="3149006153" sldId="412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3149006153" sldId="412"/>
            <ac:spMk id="2" creationId="{4D241F3F-AF3B-898D-14AC-4B1953C5AED9}"/>
          </ac:spMkLst>
        </pc:spChg>
        <pc:spChg chg="add del mod ord">
          <ac:chgData name="Liounis, Andrew J. (GSFC-5950)" userId="93101b4c-37c6-4e8d-9173-d1527b404674" providerId="ADAL" clId="{D3D06176-EF52-6644-9FE4-EC7BFF00263D}" dt="2024-11-18T17:37:29.500" v="4707" actId="478"/>
          <ac:spMkLst>
            <pc:docMk/>
            <pc:sldMk cId="3149006153" sldId="412"/>
            <ac:spMk id="3" creationId="{29FA68E3-CBB7-120C-8F4B-C72D775F7761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3149006153" sldId="412"/>
            <ac:spMk id="4" creationId="{7EB9838F-9D02-F3A9-305F-49EFEE575AA8}"/>
          </ac:spMkLst>
        </pc:spChg>
        <pc:picChg chg="mod">
          <ac:chgData name="Liounis, Andrew J. (GSFC-5950)" userId="93101b4c-37c6-4e8d-9173-d1527b404674" providerId="ADAL" clId="{D3D06176-EF52-6644-9FE4-EC7BFF00263D}" dt="2024-11-18T17:37:33.732" v="4717" actId="1036"/>
          <ac:picMkLst>
            <pc:docMk/>
            <pc:sldMk cId="3149006153" sldId="412"/>
            <ac:picMk id="5" creationId="{CBA29446-DE26-75B4-E019-96C46A2EB6E8}"/>
          </ac:picMkLst>
        </pc:picChg>
      </pc:sldChg>
      <pc:sldChg chg="del">
        <pc:chgData name="Liounis, Andrew J. (GSFC-5950)" userId="93101b4c-37c6-4e8d-9173-d1527b404674" providerId="ADAL" clId="{D3D06176-EF52-6644-9FE4-EC7BFF00263D}" dt="2024-10-30T13:44:42.150" v="549" actId="2696"/>
        <pc:sldMkLst>
          <pc:docMk/>
          <pc:sldMk cId="2440486995" sldId="419"/>
        </pc:sldMkLst>
      </pc:sldChg>
      <pc:sldChg chg="addSp delSp modSp mod modClrScheme chgLayout">
        <pc:chgData name="Liounis, Andrew J. (GSFC-5950)" userId="93101b4c-37c6-4e8d-9173-d1527b404674" providerId="ADAL" clId="{D3D06176-EF52-6644-9FE4-EC7BFF00263D}" dt="2024-11-18T17:42:19.742" v="4882" actId="478"/>
        <pc:sldMkLst>
          <pc:docMk/>
          <pc:sldMk cId="1045378206" sldId="421"/>
        </pc:sldMkLst>
        <pc:spChg chg="mod ord">
          <ac:chgData name="Liounis, Andrew J. (GSFC-5950)" userId="93101b4c-37c6-4e8d-9173-d1527b404674" providerId="ADAL" clId="{D3D06176-EF52-6644-9FE4-EC7BFF00263D}" dt="2024-11-18T17:42:14.212" v="4880" actId="700"/>
          <ac:spMkLst>
            <pc:docMk/>
            <pc:sldMk cId="1045378206" sldId="421"/>
            <ac:spMk id="2" creationId="{7F92D9D0-B3A4-1F04-B066-D90E8CE94529}"/>
          </ac:spMkLst>
        </pc:spChg>
        <pc:spChg chg="add del mod ord">
          <ac:chgData name="Liounis, Andrew J. (GSFC-5950)" userId="93101b4c-37c6-4e8d-9173-d1527b404674" providerId="ADAL" clId="{D3D06176-EF52-6644-9FE4-EC7BFF00263D}" dt="2024-11-18T17:42:03.315" v="4879" actId="700"/>
          <ac:spMkLst>
            <pc:docMk/>
            <pc:sldMk cId="1045378206" sldId="421"/>
            <ac:spMk id="4" creationId="{C328C44C-F818-0E8B-5525-2686D7CB6657}"/>
          </ac:spMkLst>
        </pc:spChg>
        <pc:spChg chg="add del mod ord">
          <ac:chgData name="Liounis, Andrew J. (GSFC-5950)" userId="93101b4c-37c6-4e8d-9173-d1527b404674" providerId="ADAL" clId="{D3D06176-EF52-6644-9FE4-EC7BFF00263D}" dt="2024-11-18T17:42:03.315" v="4879" actId="700"/>
          <ac:spMkLst>
            <pc:docMk/>
            <pc:sldMk cId="1045378206" sldId="421"/>
            <ac:spMk id="5" creationId="{62FA69FA-D65E-42AE-FF6A-2F83CF9EBE68}"/>
          </ac:spMkLst>
        </pc:spChg>
        <pc:spChg chg="add del mod ord">
          <ac:chgData name="Liounis, Andrew J. (GSFC-5950)" userId="93101b4c-37c6-4e8d-9173-d1527b404674" providerId="ADAL" clId="{D3D06176-EF52-6644-9FE4-EC7BFF00263D}" dt="2024-11-18T17:42:14.212" v="4880" actId="700"/>
          <ac:spMkLst>
            <pc:docMk/>
            <pc:sldMk cId="1045378206" sldId="421"/>
            <ac:spMk id="7" creationId="{A28F41E9-7420-BD64-559F-6182664A4221}"/>
          </ac:spMkLst>
        </pc:spChg>
        <pc:spChg chg="add del mod ord">
          <ac:chgData name="Liounis, Andrew J. (GSFC-5950)" userId="93101b4c-37c6-4e8d-9173-d1527b404674" providerId="ADAL" clId="{D3D06176-EF52-6644-9FE4-EC7BFF00263D}" dt="2024-11-18T17:42:14.212" v="4880" actId="700"/>
          <ac:spMkLst>
            <pc:docMk/>
            <pc:sldMk cId="1045378206" sldId="421"/>
            <ac:spMk id="8" creationId="{2F365291-3DEF-3B15-32EC-4788F7E20BF4}"/>
          </ac:spMkLst>
        </pc:spChg>
        <pc:spChg chg="add del mod ord">
          <ac:chgData name="Liounis, Andrew J. (GSFC-5950)" userId="93101b4c-37c6-4e8d-9173-d1527b404674" providerId="ADAL" clId="{D3D06176-EF52-6644-9FE4-EC7BFF00263D}" dt="2024-11-18T17:42:19.742" v="4882" actId="478"/>
          <ac:spMkLst>
            <pc:docMk/>
            <pc:sldMk cId="1045378206" sldId="421"/>
            <ac:spMk id="9" creationId="{E56F8F1F-223C-5322-EB8B-86FD697199FA}"/>
          </ac:spMkLst>
        </pc:spChg>
        <pc:spChg chg="add del mod ord">
          <ac:chgData name="Liounis, Andrew J. (GSFC-5950)" userId="93101b4c-37c6-4e8d-9173-d1527b404674" providerId="ADAL" clId="{D3D06176-EF52-6644-9FE4-EC7BFF00263D}" dt="2024-11-18T17:42:17.663" v="4881" actId="478"/>
          <ac:spMkLst>
            <pc:docMk/>
            <pc:sldMk cId="1045378206" sldId="421"/>
            <ac:spMk id="10" creationId="{3D27EFED-8F68-55CF-D402-BE4A302AC091}"/>
          </ac:spMkLst>
        </pc:spChg>
      </pc:sldChg>
      <pc:sldChg chg="del">
        <pc:chgData name="Liounis, Andrew J. (GSFC-5950)" userId="93101b4c-37c6-4e8d-9173-d1527b404674" providerId="ADAL" clId="{D3D06176-EF52-6644-9FE4-EC7BFF00263D}" dt="2024-10-30T13:44:39.182" v="547" actId="2696"/>
        <pc:sldMkLst>
          <pc:docMk/>
          <pc:sldMk cId="3341681940" sldId="422"/>
        </pc:sldMkLst>
      </pc:sldChg>
      <pc:sldChg chg="addSp delSp modSp mod modClrScheme chgLayout modNotesTx">
        <pc:chgData name="Liounis, Andrew J. (GSFC-5950)" userId="93101b4c-37c6-4e8d-9173-d1527b404674" providerId="ADAL" clId="{D3D06176-EF52-6644-9FE4-EC7BFF00263D}" dt="2024-11-18T17:39:52.343" v="4817" actId="5793"/>
        <pc:sldMkLst>
          <pc:docMk/>
          <pc:sldMk cId="702905613" sldId="425"/>
        </pc:sldMkLst>
        <pc:spChg chg="mod ord">
          <ac:chgData name="Liounis, Andrew J. (GSFC-5950)" userId="93101b4c-37c6-4e8d-9173-d1527b404674" providerId="ADAL" clId="{D3D06176-EF52-6644-9FE4-EC7BFF00263D}" dt="2024-11-18T17:39:48.274" v="4815" actId="1036"/>
          <ac:spMkLst>
            <pc:docMk/>
            <pc:sldMk cId="702905613" sldId="425"/>
            <ac:spMk id="2" creationId="{14696BDE-FB2B-89DB-A4B2-C9DF7EFCD4FD}"/>
          </ac:spMkLst>
        </pc:spChg>
        <pc:spChg chg="mod ord">
          <ac:chgData name="Liounis, Andrew J. (GSFC-5950)" userId="93101b4c-37c6-4e8d-9173-d1527b404674" providerId="ADAL" clId="{D3D06176-EF52-6644-9FE4-EC7BFF00263D}" dt="2024-11-18T17:39:52.343" v="4817" actId="5793"/>
          <ac:spMkLst>
            <pc:docMk/>
            <pc:sldMk cId="702905613" sldId="425"/>
            <ac:spMk id="3" creationId="{AB766D7E-730A-6694-AD62-64D04D6DA8EF}"/>
          </ac:spMkLst>
        </pc:spChg>
        <pc:spChg chg="del mod">
          <ac:chgData name="Liounis, Andrew J. (GSFC-5950)" userId="93101b4c-37c6-4e8d-9173-d1527b404674" providerId="ADAL" clId="{D3D06176-EF52-6644-9FE4-EC7BFF00263D}" dt="2024-10-30T13:58:16.547" v="704" actId="478"/>
          <ac:spMkLst>
            <pc:docMk/>
            <pc:sldMk cId="702905613" sldId="425"/>
            <ac:spMk id="4" creationId="{86866AE8-3596-EE56-264F-A68EC707FC9D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702905613" sldId="425"/>
            <ac:spMk id="5" creationId="{5AA1438F-4221-F8F3-7BF5-67E4DB75EA9A}"/>
          </ac:spMkLst>
        </pc:spChg>
        <pc:spChg chg="mod">
          <ac:chgData name="Liounis, Andrew J. (GSFC-5950)" userId="93101b4c-37c6-4e8d-9173-d1527b404674" providerId="ADAL" clId="{D3D06176-EF52-6644-9FE4-EC7BFF00263D}" dt="2024-11-18T17:39:10.318" v="4791" actId="1036"/>
          <ac:spMkLst>
            <pc:docMk/>
            <pc:sldMk cId="702905613" sldId="425"/>
            <ac:spMk id="6" creationId="{6261B6E5-3B83-AE95-06FE-054A6192A503}"/>
          </ac:spMkLst>
        </pc:spChg>
        <pc:spChg chg="add 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702905613" sldId="425"/>
            <ac:spMk id="7" creationId="{F2E3003F-93EB-E8E6-B468-16CC3747A6CB}"/>
          </ac:spMkLst>
        </pc:spChg>
        <pc:spChg chg="mod">
          <ac:chgData name="Liounis, Andrew J. (GSFC-5950)" userId="93101b4c-37c6-4e8d-9173-d1527b404674" providerId="ADAL" clId="{D3D06176-EF52-6644-9FE4-EC7BFF00263D}" dt="2024-11-18T17:39:10.318" v="4791" actId="1036"/>
          <ac:spMkLst>
            <pc:docMk/>
            <pc:sldMk cId="702905613" sldId="425"/>
            <ac:spMk id="8" creationId="{2720E526-7F6F-223F-1390-1E7D58197D10}"/>
          </ac:spMkLst>
        </pc:spChg>
        <pc:picChg chg="mod">
          <ac:chgData name="Liounis, Andrew J. (GSFC-5950)" userId="93101b4c-37c6-4e8d-9173-d1527b404674" providerId="ADAL" clId="{D3D06176-EF52-6644-9FE4-EC7BFF00263D}" dt="2024-11-18T17:39:10.318" v="4791" actId="1036"/>
          <ac:picMkLst>
            <pc:docMk/>
            <pc:sldMk cId="702905613" sldId="425"/>
            <ac:picMk id="4" creationId="{B783B54C-373C-B36E-2AFA-085FC18A3613}"/>
          </ac:picMkLst>
        </pc:picChg>
      </pc:sldChg>
      <pc:sldChg chg="modSp mod modClrScheme chgLayout">
        <pc:chgData name="Liounis, Andrew J. (GSFC-5950)" userId="93101b4c-37c6-4e8d-9173-d1527b404674" providerId="ADAL" clId="{D3D06176-EF52-6644-9FE4-EC7BFF00263D}" dt="2024-11-18T17:38:24.423" v="4773" actId="1036"/>
        <pc:sldMkLst>
          <pc:docMk/>
          <pc:sldMk cId="895427219" sldId="426"/>
        </pc:sldMkLst>
        <pc:spChg chg="mod ord">
          <ac:chgData name="Liounis, Andrew J. (GSFC-5950)" userId="93101b4c-37c6-4e8d-9173-d1527b404674" providerId="ADAL" clId="{D3D06176-EF52-6644-9FE4-EC7BFF00263D}" dt="2024-11-18T17:38:24.423" v="4773" actId="1036"/>
          <ac:spMkLst>
            <pc:docMk/>
            <pc:sldMk cId="895427219" sldId="426"/>
            <ac:spMk id="2" creationId="{14696BDE-FB2B-89DB-A4B2-C9DF7EFCD4FD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895427219" sldId="426"/>
            <ac:spMk id="4" creationId="{86866AE8-3596-EE56-264F-A68EC707FC9D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895427219" sldId="426"/>
            <ac:spMk id="5" creationId="{5AA1438F-4221-F8F3-7BF5-67E4DB75EA9A}"/>
          </ac:spMkLst>
        </pc:spChg>
        <pc:spChg chg="mod">
          <ac:chgData name="Liounis, Andrew J. (GSFC-5950)" userId="93101b4c-37c6-4e8d-9173-d1527b404674" providerId="ADAL" clId="{D3D06176-EF52-6644-9FE4-EC7BFF00263D}" dt="2024-11-18T17:38:16.511" v="4761" actId="1036"/>
          <ac:spMkLst>
            <pc:docMk/>
            <pc:sldMk cId="895427219" sldId="426"/>
            <ac:spMk id="6" creationId="{6261B6E5-3B83-AE95-06FE-054A6192A503}"/>
          </ac:spMkLst>
        </pc:spChg>
        <pc:spChg chg="mod">
          <ac:chgData name="Liounis, Andrew J. (GSFC-5950)" userId="93101b4c-37c6-4e8d-9173-d1527b404674" providerId="ADAL" clId="{D3D06176-EF52-6644-9FE4-EC7BFF00263D}" dt="2024-11-18T17:38:16.511" v="4761" actId="1036"/>
          <ac:spMkLst>
            <pc:docMk/>
            <pc:sldMk cId="895427219" sldId="426"/>
            <ac:spMk id="8" creationId="{2720E526-7F6F-223F-1390-1E7D58197D10}"/>
          </ac:spMkLst>
        </pc:spChg>
        <pc:spChg chg="mod">
          <ac:chgData name="Liounis, Andrew J. (GSFC-5950)" userId="93101b4c-37c6-4e8d-9173-d1527b404674" providerId="ADAL" clId="{D3D06176-EF52-6644-9FE4-EC7BFF00263D}" dt="2024-11-18T17:38:24.423" v="4773" actId="1036"/>
          <ac:spMkLst>
            <pc:docMk/>
            <pc:sldMk cId="895427219" sldId="426"/>
            <ac:spMk id="15" creationId="{2A721E4A-8D03-5754-AB7D-DF1E999BE0B0}"/>
          </ac:spMkLst>
        </pc:spChg>
        <pc:spChg chg="mod">
          <ac:chgData name="Liounis, Andrew J. (GSFC-5950)" userId="93101b4c-37c6-4e8d-9173-d1527b404674" providerId="ADAL" clId="{D3D06176-EF52-6644-9FE4-EC7BFF00263D}" dt="2024-11-18T17:38:24.423" v="4773" actId="1036"/>
          <ac:spMkLst>
            <pc:docMk/>
            <pc:sldMk cId="895427219" sldId="426"/>
            <ac:spMk id="16" creationId="{72360445-8236-F65D-13AE-013D523785A1}"/>
          </ac:spMkLst>
        </pc:spChg>
        <pc:spChg chg="mod">
          <ac:chgData name="Liounis, Andrew J. (GSFC-5950)" userId="93101b4c-37c6-4e8d-9173-d1527b404674" providerId="ADAL" clId="{D3D06176-EF52-6644-9FE4-EC7BFF00263D}" dt="2024-11-18T17:38:24.423" v="4773" actId="1036"/>
          <ac:spMkLst>
            <pc:docMk/>
            <pc:sldMk cId="895427219" sldId="426"/>
            <ac:spMk id="17" creationId="{4658C696-40F1-8BDC-2C3E-705AAC10D059}"/>
          </ac:spMkLst>
        </pc:spChg>
        <pc:picChg chg="mod">
          <ac:chgData name="Liounis, Andrew J. (GSFC-5950)" userId="93101b4c-37c6-4e8d-9173-d1527b404674" providerId="ADAL" clId="{D3D06176-EF52-6644-9FE4-EC7BFF00263D}" dt="2024-11-18T17:38:16.511" v="4761" actId="1036"/>
          <ac:picMkLst>
            <pc:docMk/>
            <pc:sldMk cId="895427219" sldId="426"/>
            <ac:picMk id="11" creationId="{CED1DFFF-E7ED-A400-4E2E-ADF378C9DC93}"/>
          </ac:picMkLst>
        </pc:picChg>
        <pc:picChg chg="mod">
          <ac:chgData name="Liounis, Andrew J. (GSFC-5950)" userId="93101b4c-37c6-4e8d-9173-d1527b404674" providerId="ADAL" clId="{D3D06176-EF52-6644-9FE4-EC7BFF00263D}" dt="2024-11-18T17:38:24.423" v="4773" actId="1036"/>
          <ac:picMkLst>
            <pc:docMk/>
            <pc:sldMk cId="895427219" sldId="426"/>
            <ac:picMk id="12" creationId="{121AFE5E-1F0D-4160-9759-81F6224340A6}"/>
          </ac:picMkLst>
        </pc:picChg>
        <pc:picChg chg="mod">
          <ac:chgData name="Liounis, Andrew J. (GSFC-5950)" userId="93101b4c-37c6-4e8d-9173-d1527b404674" providerId="ADAL" clId="{D3D06176-EF52-6644-9FE4-EC7BFF00263D}" dt="2024-11-18T17:38:24.423" v="4773" actId="1036"/>
          <ac:picMkLst>
            <pc:docMk/>
            <pc:sldMk cId="895427219" sldId="426"/>
            <ac:picMk id="13" creationId="{6F10E5CE-467A-A988-3D0A-CAB2E7F05BFC}"/>
          </ac:picMkLst>
        </pc:picChg>
        <pc:picChg chg="mod">
          <ac:chgData name="Liounis, Andrew J. (GSFC-5950)" userId="93101b4c-37c6-4e8d-9173-d1527b404674" providerId="ADAL" clId="{D3D06176-EF52-6644-9FE4-EC7BFF00263D}" dt="2024-11-18T17:38:24.423" v="4773" actId="1036"/>
          <ac:picMkLst>
            <pc:docMk/>
            <pc:sldMk cId="895427219" sldId="426"/>
            <ac:picMk id="14" creationId="{D0D74E43-C709-29DB-37DC-9B4EA52FFCDF}"/>
          </ac:picMkLst>
        </pc:picChg>
      </pc:sldChg>
      <pc:sldChg chg="del">
        <pc:chgData name="Liounis, Andrew J. (GSFC-5950)" userId="93101b4c-37c6-4e8d-9173-d1527b404674" providerId="ADAL" clId="{D3D06176-EF52-6644-9FE4-EC7BFF00263D}" dt="2024-10-30T13:44:32.241" v="544" actId="2696"/>
        <pc:sldMkLst>
          <pc:docMk/>
          <pc:sldMk cId="2276863186" sldId="428"/>
        </pc:sldMkLst>
      </pc:sldChg>
      <pc:sldChg chg="del">
        <pc:chgData name="Liounis, Andrew J. (GSFC-5950)" userId="93101b4c-37c6-4e8d-9173-d1527b404674" providerId="ADAL" clId="{D3D06176-EF52-6644-9FE4-EC7BFF00263D}" dt="2024-10-30T13:44:34.934" v="545" actId="2696"/>
        <pc:sldMkLst>
          <pc:docMk/>
          <pc:sldMk cId="99946848" sldId="429"/>
        </pc:sldMkLst>
      </pc:sldChg>
      <pc:sldChg chg="del">
        <pc:chgData name="Liounis, Andrew J. (GSFC-5950)" userId="93101b4c-37c6-4e8d-9173-d1527b404674" providerId="ADAL" clId="{D3D06176-EF52-6644-9FE4-EC7BFF00263D}" dt="2024-10-30T13:44:36.598" v="546" actId="2696"/>
        <pc:sldMkLst>
          <pc:docMk/>
          <pc:sldMk cId="847584871" sldId="430"/>
        </pc:sldMkLst>
      </pc:sldChg>
      <pc:sldChg chg="del">
        <pc:chgData name="Liounis, Andrew J. (GSFC-5950)" userId="93101b4c-37c6-4e8d-9173-d1527b404674" providerId="ADAL" clId="{D3D06176-EF52-6644-9FE4-EC7BFF00263D}" dt="2024-10-30T13:44:31.198" v="543" actId="2696"/>
        <pc:sldMkLst>
          <pc:docMk/>
          <pc:sldMk cId="2161222983" sldId="431"/>
        </pc:sldMkLst>
      </pc:sldChg>
      <pc:sldChg chg="del">
        <pc:chgData name="Liounis, Andrew J. (GSFC-5950)" userId="93101b4c-37c6-4e8d-9173-d1527b404674" providerId="ADAL" clId="{D3D06176-EF52-6644-9FE4-EC7BFF00263D}" dt="2024-10-30T13:44:51.550" v="551" actId="2696"/>
        <pc:sldMkLst>
          <pc:docMk/>
          <pc:sldMk cId="2435669582" sldId="432"/>
        </pc:sldMkLst>
      </pc:sldChg>
      <pc:sldChg chg="del">
        <pc:chgData name="Liounis, Andrew J. (GSFC-5950)" userId="93101b4c-37c6-4e8d-9173-d1527b404674" providerId="ADAL" clId="{D3D06176-EF52-6644-9FE4-EC7BFF00263D}" dt="2024-10-30T13:44:50.248" v="550" actId="2696"/>
        <pc:sldMkLst>
          <pc:docMk/>
          <pc:sldMk cId="3470475778" sldId="433"/>
        </pc:sldMkLst>
      </pc:sldChg>
      <pc:sldChg chg="del">
        <pc:chgData name="Liounis, Andrew J. (GSFC-5950)" userId="93101b4c-37c6-4e8d-9173-d1527b404674" providerId="ADAL" clId="{D3D06176-EF52-6644-9FE4-EC7BFF00263D}" dt="2024-10-30T13:44:41.005" v="548" actId="2696"/>
        <pc:sldMkLst>
          <pc:docMk/>
          <pc:sldMk cId="3183668925" sldId="434"/>
        </pc:sldMkLst>
      </pc:sldChg>
      <pc:sldChg chg="addSp delSp modSp add mod modClrScheme chgLayout">
        <pc:chgData name="Liounis, Andrew J. (GSFC-5950)" userId="93101b4c-37c6-4e8d-9173-d1527b404674" providerId="ADAL" clId="{D3D06176-EF52-6644-9FE4-EC7BFF00263D}" dt="2024-11-18T17:37:00.391" v="4706" actId="1035"/>
        <pc:sldMkLst>
          <pc:docMk/>
          <pc:sldMk cId="1268500053" sldId="3657"/>
        </pc:sldMkLst>
        <pc:spChg chg="del">
          <ac:chgData name="Liounis, Andrew J. (GSFC-5950)" userId="93101b4c-37c6-4e8d-9173-d1527b404674" providerId="ADAL" clId="{D3D06176-EF52-6644-9FE4-EC7BFF00263D}" dt="2024-10-30T13:42:09.991" v="536" actId="478"/>
          <ac:spMkLst>
            <pc:docMk/>
            <pc:sldMk cId="1268500053" sldId="3657"/>
            <ac:spMk id="2" creationId="{615A3CEA-3FD3-B130-DA30-B724338ECF54}"/>
          </ac:spMkLst>
        </pc:spChg>
        <pc:spChg chg="add del mod ord">
          <ac:chgData name="Liounis, Andrew J. (GSFC-5950)" userId="93101b4c-37c6-4e8d-9173-d1527b404674" providerId="ADAL" clId="{D3D06176-EF52-6644-9FE4-EC7BFF00263D}" dt="2024-11-18T17:36:03.817" v="4651" actId="478"/>
          <ac:spMkLst>
            <pc:docMk/>
            <pc:sldMk cId="1268500053" sldId="3657"/>
            <ac:spMk id="2" creationId="{850DA361-6FC1-B952-E616-868C24917106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1268500053" sldId="3657"/>
            <ac:spMk id="3" creationId="{422520AB-D9B8-B83A-5171-C2F4132C527A}"/>
          </ac:spMkLst>
        </pc:spChg>
        <pc:spChg chg="add mod ord">
          <ac:chgData name="Liounis, Andrew J. (GSFC-5950)" userId="93101b4c-37c6-4e8d-9173-d1527b404674" providerId="ADAL" clId="{D3D06176-EF52-6644-9FE4-EC7BFF00263D}" dt="2024-11-18T17:36:50.902" v="4691" actId="1076"/>
          <ac:spMkLst>
            <pc:docMk/>
            <pc:sldMk cId="1268500053" sldId="3657"/>
            <ac:spMk id="4" creationId="{1D27BE62-3FE3-9D05-B727-B8353841DED1}"/>
          </ac:spMkLst>
        </pc:spChg>
        <pc:spChg chg="mod">
          <ac:chgData name="Liounis, Andrew J. (GSFC-5950)" userId="93101b4c-37c6-4e8d-9173-d1527b404674" providerId="ADAL" clId="{D3D06176-EF52-6644-9FE4-EC7BFF00263D}" dt="2024-11-18T17:37:00.391" v="4706" actId="1035"/>
          <ac:spMkLst>
            <pc:docMk/>
            <pc:sldMk cId="1268500053" sldId="3657"/>
            <ac:spMk id="28" creationId="{172D5506-E83C-1558-9F43-8AC7D7C50D05}"/>
          </ac:spMkLst>
        </pc:spChg>
        <pc:spChg chg="mod">
          <ac:chgData name="Liounis, Andrew J. (GSFC-5950)" userId="93101b4c-37c6-4e8d-9173-d1527b404674" providerId="ADAL" clId="{D3D06176-EF52-6644-9FE4-EC7BFF00263D}" dt="2024-11-18T17:36:16.175" v="4666" actId="1036"/>
          <ac:spMkLst>
            <pc:docMk/>
            <pc:sldMk cId="1268500053" sldId="3657"/>
            <ac:spMk id="29" creationId="{05B8818C-0A8C-9F21-44BF-3F638836ADB6}"/>
          </ac:spMkLst>
        </pc:spChg>
        <pc:spChg chg="mod">
          <ac:chgData name="Liounis, Andrew J. (GSFC-5950)" userId="93101b4c-37c6-4e8d-9173-d1527b404674" providerId="ADAL" clId="{D3D06176-EF52-6644-9FE4-EC7BFF00263D}" dt="2024-11-18T17:36:13.014" v="4661" actId="1035"/>
          <ac:spMkLst>
            <pc:docMk/>
            <pc:sldMk cId="1268500053" sldId="3657"/>
            <ac:spMk id="30" creationId="{54C47020-1D69-100D-C8BD-1D15FBB177C6}"/>
          </ac:spMkLst>
        </pc:spChg>
        <pc:spChg chg="mod">
          <ac:chgData name="Liounis, Andrew J. (GSFC-5950)" userId="93101b4c-37c6-4e8d-9173-d1527b404674" providerId="ADAL" clId="{D3D06176-EF52-6644-9FE4-EC7BFF00263D}" dt="2024-11-18T17:36:13.014" v="4661" actId="1035"/>
          <ac:spMkLst>
            <pc:docMk/>
            <pc:sldMk cId="1268500053" sldId="3657"/>
            <ac:spMk id="31" creationId="{F1D28548-B531-9717-7C9E-5B44D5FF4315}"/>
          </ac:spMkLst>
        </pc:spChg>
        <pc:spChg chg="mod">
          <ac:chgData name="Liounis, Andrew J. (GSFC-5950)" userId="93101b4c-37c6-4e8d-9173-d1527b404674" providerId="ADAL" clId="{D3D06176-EF52-6644-9FE4-EC7BFF00263D}" dt="2024-11-18T17:36:13.014" v="4661" actId="1035"/>
          <ac:spMkLst>
            <pc:docMk/>
            <pc:sldMk cId="1268500053" sldId="3657"/>
            <ac:spMk id="32" creationId="{5B284944-6DCD-A2D8-CF1C-DF4D9907F684}"/>
          </ac:spMkLst>
        </pc:spChg>
        <pc:spChg chg="mod">
          <ac:chgData name="Liounis, Andrew J. (GSFC-5950)" userId="93101b4c-37c6-4e8d-9173-d1527b404674" providerId="ADAL" clId="{D3D06176-EF52-6644-9FE4-EC7BFF00263D}" dt="2024-11-05T14:43:03.983" v="2334" actId="207"/>
          <ac:spMkLst>
            <pc:docMk/>
            <pc:sldMk cId="1268500053" sldId="3657"/>
            <ac:spMk id="37" creationId="{162ABA71-8B39-D6D4-7F3F-47E60C5C855E}"/>
          </ac:spMkLst>
        </pc:spChg>
        <pc:spChg chg="mod">
          <ac:chgData name="Liounis, Andrew J. (GSFC-5950)" userId="93101b4c-37c6-4e8d-9173-d1527b404674" providerId="ADAL" clId="{D3D06176-EF52-6644-9FE4-EC7BFF00263D}" dt="2024-11-18T17:36:27.316" v="4689" actId="1038"/>
          <ac:spMkLst>
            <pc:docMk/>
            <pc:sldMk cId="1268500053" sldId="3657"/>
            <ac:spMk id="48" creationId="{66B32F2C-9167-B876-82EF-A594FBD63C06}"/>
          </ac:spMkLst>
        </pc:spChg>
        <pc:spChg chg="mod">
          <ac:chgData name="Liounis, Andrew J. (GSFC-5950)" userId="93101b4c-37c6-4e8d-9173-d1527b404674" providerId="ADAL" clId="{D3D06176-EF52-6644-9FE4-EC7BFF00263D}" dt="2024-11-18T17:36:27.316" v="4689" actId="1038"/>
          <ac:spMkLst>
            <pc:docMk/>
            <pc:sldMk cId="1268500053" sldId="3657"/>
            <ac:spMk id="49" creationId="{844185AE-862D-0B01-0D1F-BFE67FA74A3A}"/>
          </ac:spMkLst>
        </pc:spChg>
        <pc:spChg chg="mod">
          <ac:chgData name="Liounis, Andrew J. (GSFC-5950)" userId="93101b4c-37c6-4e8d-9173-d1527b404674" providerId="ADAL" clId="{D3D06176-EF52-6644-9FE4-EC7BFF00263D}" dt="2024-11-18T17:36:27.316" v="4689" actId="1038"/>
          <ac:spMkLst>
            <pc:docMk/>
            <pc:sldMk cId="1268500053" sldId="3657"/>
            <ac:spMk id="50" creationId="{0AE84D77-6F74-92A7-06FB-FB8CC3F0B25A}"/>
          </ac:spMkLst>
        </pc:spChg>
        <pc:grpChg chg="mod">
          <ac:chgData name="Liounis, Andrew J. (GSFC-5950)" userId="93101b4c-37c6-4e8d-9173-d1527b404674" providerId="ADAL" clId="{D3D06176-EF52-6644-9FE4-EC7BFF00263D}" dt="2024-11-18T17:36:27.316" v="4689" actId="1038"/>
          <ac:grpSpMkLst>
            <pc:docMk/>
            <pc:sldMk cId="1268500053" sldId="3657"/>
            <ac:grpSpMk id="36" creationId="{197B5279-BE0E-326A-DC6F-50B7343BF704}"/>
          </ac:grpSpMkLst>
        </pc:grpChg>
        <pc:picChg chg="mod">
          <ac:chgData name="Liounis, Andrew J. (GSFC-5950)" userId="93101b4c-37c6-4e8d-9173-d1527b404674" providerId="ADAL" clId="{D3D06176-EF52-6644-9FE4-EC7BFF00263D}" dt="2024-11-18T17:36:13.014" v="4661" actId="1035"/>
          <ac:picMkLst>
            <pc:docMk/>
            <pc:sldMk cId="1268500053" sldId="3657"/>
            <ac:picMk id="17" creationId="{0CAF59F6-BF0F-35B2-2443-6FA2E3F3E376}"/>
          </ac:picMkLst>
        </pc:picChg>
        <pc:picChg chg="mod">
          <ac:chgData name="Liounis, Andrew J. (GSFC-5950)" userId="93101b4c-37c6-4e8d-9173-d1527b404674" providerId="ADAL" clId="{D3D06176-EF52-6644-9FE4-EC7BFF00263D}" dt="2024-11-18T17:36:27.316" v="4689" actId="1038"/>
          <ac:picMkLst>
            <pc:docMk/>
            <pc:sldMk cId="1268500053" sldId="3657"/>
            <ac:picMk id="33" creationId="{5E67D512-AD10-5174-98BE-E512C956FAC6}"/>
          </ac:picMkLst>
        </pc:picChg>
        <pc:picChg chg="mod">
          <ac:chgData name="Liounis, Andrew J. (GSFC-5950)" userId="93101b4c-37c6-4e8d-9173-d1527b404674" providerId="ADAL" clId="{D3D06176-EF52-6644-9FE4-EC7BFF00263D}" dt="2024-11-18T17:36:27.316" v="4689" actId="1038"/>
          <ac:picMkLst>
            <pc:docMk/>
            <pc:sldMk cId="1268500053" sldId="3657"/>
            <ac:picMk id="34" creationId="{1EAF43DB-EFCA-52B1-FEEF-98C986921427}"/>
          </ac:picMkLst>
        </pc:picChg>
        <pc:picChg chg="mod">
          <ac:chgData name="Liounis, Andrew J. (GSFC-5950)" userId="93101b4c-37c6-4e8d-9173-d1527b404674" providerId="ADAL" clId="{D3D06176-EF52-6644-9FE4-EC7BFF00263D}" dt="2024-11-18T17:36:27.316" v="4689" actId="1038"/>
          <ac:picMkLst>
            <pc:docMk/>
            <pc:sldMk cId="1268500053" sldId="3657"/>
            <ac:picMk id="35" creationId="{5ED36803-EBB1-6DB8-E9D9-588D0C3EBDA7}"/>
          </ac:picMkLst>
        </pc:picChg>
      </pc:sldChg>
      <pc:sldChg chg="new del">
        <pc:chgData name="Liounis, Andrew J. (GSFC-5950)" userId="93101b4c-37c6-4e8d-9173-d1527b404674" providerId="ADAL" clId="{D3D06176-EF52-6644-9FE4-EC7BFF00263D}" dt="2024-10-30T13:50:44.044" v="563" actId="2696"/>
        <pc:sldMkLst>
          <pc:docMk/>
          <pc:sldMk cId="2332018651" sldId="3658"/>
        </pc:sldMkLst>
      </pc:sldChg>
      <pc:sldChg chg="addSp modSp new mod modClrScheme chgLayout">
        <pc:chgData name="Liounis, Andrew J. (GSFC-5950)" userId="93101b4c-37c6-4e8d-9173-d1527b404674" providerId="ADAL" clId="{D3D06176-EF52-6644-9FE4-EC7BFF00263D}" dt="2024-11-18T17:40:17.061" v="4836" actId="1036"/>
        <pc:sldMkLst>
          <pc:docMk/>
          <pc:sldMk cId="2553072582" sldId="3659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553072582" sldId="3659"/>
            <ac:spMk id="2" creationId="{A3C6BDA3-7BE0-3E21-5432-ECD03E9797D6}"/>
          </ac:spMkLst>
        </pc:spChg>
        <pc:spChg chg="mod ord">
          <ac:chgData name="Liounis, Andrew J. (GSFC-5950)" userId="93101b4c-37c6-4e8d-9173-d1527b404674" providerId="ADAL" clId="{D3D06176-EF52-6644-9FE4-EC7BFF00263D}" dt="2024-11-18T17:40:07.684" v="4818" actId="14100"/>
          <ac:spMkLst>
            <pc:docMk/>
            <pc:sldMk cId="2553072582" sldId="3659"/>
            <ac:spMk id="3" creationId="{3C196139-3644-71CD-BBF4-056F79E4F54F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553072582" sldId="3659"/>
            <ac:spMk id="4" creationId="{131EFE45-F239-2B84-6BEE-7A0EB0D41F13}"/>
          </ac:spMkLst>
        </pc:spChg>
        <pc:spChg chg="add mod">
          <ac:chgData name="Liounis, Andrew J. (GSFC-5950)" userId="93101b4c-37c6-4e8d-9173-d1527b404674" providerId="ADAL" clId="{D3D06176-EF52-6644-9FE4-EC7BFF00263D}" dt="2024-11-05T15:03:47.513" v="4021" actId="20577"/>
          <ac:spMkLst>
            <pc:docMk/>
            <pc:sldMk cId="2553072582" sldId="3659"/>
            <ac:spMk id="5" creationId="{9134396E-C02D-815F-FA21-C6041906AA2E}"/>
          </ac:spMkLst>
        </pc:spChg>
        <pc:spChg chg="add mod">
          <ac:chgData name="Liounis, Andrew J. (GSFC-5950)" userId="93101b4c-37c6-4e8d-9173-d1527b404674" providerId="ADAL" clId="{D3D06176-EF52-6644-9FE4-EC7BFF00263D}" dt="2024-10-30T13:58:08.944" v="702"/>
          <ac:spMkLst>
            <pc:docMk/>
            <pc:sldMk cId="2553072582" sldId="3659"/>
            <ac:spMk id="5" creationId="{D7A850F6-E951-1968-0FF7-9538564F4191}"/>
          </ac:spMkLst>
        </pc:spChg>
        <pc:spChg chg="mod">
          <ac:chgData name="Liounis, Andrew J. (GSFC-5950)" userId="93101b4c-37c6-4e8d-9173-d1527b404674" providerId="ADAL" clId="{D3D06176-EF52-6644-9FE4-EC7BFF00263D}" dt="2024-11-18T17:40:11.460" v="4825" actId="1036"/>
          <ac:spMkLst>
            <pc:docMk/>
            <pc:sldMk cId="2553072582" sldId="3659"/>
            <ac:spMk id="8" creationId="{3E1B9DDC-306A-43A3-0F69-0FA833A65E22}"/>
          </ac:spMkLst>
        </pc:spChg>
        <pc:picChg chg="mod">
          <ac:chgData name="Liounis, Andrew J. (GSFC-5950)" userId="93101b4c-37c6-4e8d-9173-d1527b404674" providerId="ADAL" clId="{D3D06176-EF52-6644-9FE4-EC7BFF00263D}" dt="2024-11-18T17:40:17.061" v="4836" actId="1036"/>
          <ac:picMkLst>
            <pc:docMk/>
            <pc:sldMk cId="2553072582" sldId="3659"/>
            <ac:picMk id="6" creationId="{5DFC826F-2FC8-4CA1-04B4-92DB42B4131B}"/>
          </ac:picMkLst>
        </pc:picChg>
      </pc:sldChg>
      <pc:sldChg chg="addSp delSp modSp add mod modClrScheme chgLayout">
        <pc:chgData name="Liounis, Andrew J. (GSFC-5950)" userId="93101b4c-37c6-4e8d-9173-d1527b404674" providerId="ADAL" clId="{D3D06176-EF52-6644-9FE4-EC7BFF00263D}" dt="2024-11-18T17:40:56.314" v="4874" actId="1038"/>
        <pc:sldMkLst>
          <pc:docMk/>
          <pc:sldMk cId="4026856096" sldId="2072577992"/>
        </pc:sldMkLst>
        <pc:spChg chg="mod">
          <ac:chgData name="Liounis, Andrew J. (GSFC-5950)" userId="93101b4c-37c6-4e8d-9173-d1527b404674" providerId="ADAL" clId="{D3D06176-EF52-6644-9FE4-EC7BFF00263D}" dt="2024-11-18T17:40:43.444" v="4853" actId="1036"/>
          <ac:spMkLst>
            <pc:docMk/>
            <pc:sldMk cId="4026856096" sldId="2072577992"/>
            <ac:spMk id="2" creationId="{EA2CA2F8-EAFB-C23D-2BFD-3D14CF379A58}"/>
          </ac:spMkLst>
        </pc:spChg>
        <pc:spChg chg="mod">
          <ac:chgData name="Liounis, Andrew J. (GSFC-5950)" userId="93101b4c-37c6-4e8d-9173-d1527b404674" providerId="ADAL" clId="{D3D06176-EF52-6644-9FE4-EC7BFF00263D}" dt="2024-11-18T17:40:43.444" v="4853" actId="1036"/>
          <ac:spMkLst>
            <pc:docMk/>
            <pc:sldMk cId="4026856096" sldId="2072577992"/>
            <ac:spMk id="3" creationId="{C9FAEB4F-655A-94E6-8CE7-3AF2E3139169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4" creationId="{E6876A3A-4EE1-6E3D-FA2F-DECBC5B38DEC}"/>
          </ac:spMkLst>
        </pc:spChg>
        <pc:spChg chg="add del mod ord">
          <ac:chgData name="Liounis, Andrew J. (GSFC-5950)" userId="93101b4c-37c6-4e8d-9173-d1527b404674" providerId="ADAL" clId="{D3D06176-EF52-6644-9FE4-EC7BFF00263D}" dt="2024-11-18T17:40:38.245" v="4837" actId="478"/>
          <ac:spMkLst>
            <pc:docMk/>
            <pc:sldMk cId="4026856096" sldId="2072577992"/>
            <ac:spMk id="5" creationId="{9EF88DDD-E285-C5B8-DF37-FE07A68EFADE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14" creationId="{3704652A-0BAC-7832-552A-A6218EE7D3A8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16" creationId="{FF10698A-5A84-CE7B-7587-C7B835E53527}"/>
          </ac:spMkLst>
        </pc:spChg>
        <pc:spChg chg="add 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4026856096" sldId="2072577992"/>
            <ac:spMk id="28" creationId="{EBB3D7E0-AAF3-B526-B4DD-4724ECB7B0CA}"/>
          </ac:spMkLst>
        </pc:spChg>
        <pc:spChg chg="add 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4026856096" sldId="2072577992"/>
            <ac:spMk id="29" creationId="{56CDEC64-70E9-4F71-0F1D-FBB0A72F835D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33" creationId="{72053BAC-789F-92C6-5337-E99A95F94BA3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35" creationId="{04C3C63D-6E40-4862-7C45-A24241F5F9A6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36" creationId="{CF051D42-7821-FE84-A220-9A86A95E8CB6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38" creationId="{BDF84A79-912A-725D-5DCE-80E3AEA66463}"/>
          </ac:spMkLst>
        </pc:spChg>
        <pc:spChg chg="mod">
          <ac:chgData name="Liounis, Andrew J. (GSFC-5950)" userId="93101b4c-37c6-4e8d-9173-d1527b404674" providerId="ADAL" clId="{D3D06176-EF52-6644-9FE4-EC7BFF00263D}" dt="2024-11-18T17:40:43.444" v="4853" actId="1036"/>
          <ac:spMkLst>
            <pc:docMk/>
            <pc:sldMk cId="4026856096" sldId="2072577992"/>
            <ac:spMk id="41" creationId="{EF99E976-D640-14BC-68D9-F82A519D6C89}"/>
          </ac:spMkLst>
        </pc:spChg>
        <pc:spChg chg="mod">
          <ac:chgData name="Liounis, Andrew J. (GSFC-5950)" userId="93101b4c-37c6-4e8d-9173-d1527b404674" providerId="ADAL" clId="{D3D06176-EF52-6644-9FE4-EC7BFF00263D}" dt="2024-11-18T17:40:43.444" v="4853" actId="1036"/>
          <ac:spMkLst>
            <pc:docMk/>
            <pc:sldMk cId="4026856096" sldId="2072577992"/>
            <ac:spMk id="42" creationId="{2BDD851C-CA84-81D9-BB57-F458C30DE2BB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45" creationId="{12BD3131-DB20-A21A-1CF1-01312FB51AEB}"/>
          </ac:spMkLst>
        </pc:spChg>
        <pc:spChg chg="del">
          <ac:chgData name="Liounis, Andrew J. (GSFC-5950)" userId="93101b4c-37c6-4e8d-9173-d1527b404674" providerId="ADAL" clId="{D3D06176-EF52-6644-9FE4-EC7BFF00263D}" dt="2024-10-30T13:51:35.030" v="596" actId="478"/>
          <ac:spMkLst>
            <pc:docMk/>
            <pc:sldMk cId="4026856096" sldId="2072577992"/>
            <ac:spMk id="49" creationId="{FEDC7DA1-6E8C-669A-4845-35C2DC33104F}"/>
          </ac:spMkLst>
        </pc:spChg>
        <pc:spChg chg="del mod">
          <ac:chgData name="Liounis, Andrew J. (GSFC-5950)" userId="93101b4c-37c6-4e8d-9173-d1527b404674" providerId="ADAL" clId="{D3D06176-EF52-6644-9FE4-EC7BFF00263D}" dt="2024-10-30T13:51:38.392" v="599" actId="478"/>
          <ac:spMkLst>
            <pc:docMk/>
            <pc:sldMk cId="4026856096" sldId="2072577992"/>
            <ac:spMk id="52" creationId="{356826D2-25ED-4A76-64F8-F809F81BD8D1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55" creationId="{DD8D84D2-7663-9713-BCCF-7D41804B9138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58" creationId="{A4DF8ECB-78C0-B396-789B-23235E5706E8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59" creationId="{CAF7F711-8EBF-9C3B-9D5E-EF2AAD42AC2B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60" creationId="{1EBC7D68-9FF0-AF3B-56AC-B16634A45F73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64" creationId="{ADC0B538-D8A0-7345-B35D-24656CAFE977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65" creationId="{B5CD182E-F6EB-DE63-C418-C38D0CAF8185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67" creationId="{24AD38C8-0580-5583-DAD7-2EC9F7DD2AC4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68" creationId="{EF89C534-4862-AFDA-02BA-878F19CD4940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81" creationId="{19118E59-F392-8D32-E204-65B7949B5CD7}"/>
          </ac:spMkLst>
        </pc:spChg>
        <pc:spChg chg="add del 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82" creationId="{280470A6-3173-0418-E47B-C76A7765D541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83" creationId="{EC0F1861-2C42-1E72-3A61-FE1FB637D7E8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109" creationId="{A1C6F005-8E39-B175-D551-749F71011F31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110" creationId="{41AEA207-1C50-781A-9AA8-9C3E39CFD4E0}"/>
          </ac:spMkLst>
        </pc:spChg>
        <pc:spChg chg="mod">
          <ac:chgData name="Liounis, Andrew J. (GSFC-5950)" userId="93101b4c-37c6-4e8d-9173-d1527b404674" providerId="ADAL" clId="{D3D06176-EF52-6644-9FE4-EC7BFF00263D}" dt="2024-11-18T17:40:56.314" v="4874" actId="1038"/>
          <ac:spMkLst>
            <pc:docMk/>
            <pc:sldMk cId="4026856096" sldId="2072577992"/>
            <ac:spMk id="113" creationId="{E9FA182B-9160-1DF7-8493-1BFB3CF11BDD}"/>
          </ac:spMkLst>
        </pc:spChg>
        <pc:grpChg chg="mod">
          <ac:chgData name="Liounis, Andrew J. (GSFC-5950)" userId="93101b4c-37c6-4e8d-9173-d1527b404674" providerId="ADAL" clId="{D3D06176-EF52-6644-9FE4-EC7BFF00263D}" dt="2024-11-18T17:40:56.314" v="4874" actId="1038"/>
          <ac:grpSpMkLst>
            <pc:docMk/>
            <pc:sldMk cId="4026856096" sldId="2072577992"/>
            <ac:grpSpMk id="7" creationId="{1500E133-5330-E138-29D6-3B1A1C7A6490}"/>
          </ac:grpSpMkLst>
        </pc:grpChg>
        <pc:picChg chg="mod">
          <ac:chgData name="Liounis, Andrew J. (GSFC-5950)" userId="93101b4c-37c6-4e8d-9173-d1527b404674" providerId="ADAL" clId="{D3D06176-EF52-6644-9FE4-EC7BFF00263D}" dt="2024-11-18T17:40:56.314" v="4874" actId="1038"/>
          <ac:picMkLst>
            <pc:docMk/>
            <pc:sldMk cId="4026856096" sldId="2072577992"/>
            <ac:picMk id="66" creationId="{6AFF7EE0-3450-A876-4B07-9C75F038CBCA}"/>
          </ac:picMkLst>
        </pc:pic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21" creationId="{FA01863A-217E-9FAA-ABD7-8E08833C3B48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31" creationId="{37654547-2388-C385-8A64-4B90FFA02A62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34" creationId="{7BD37415-8292-1012-7C8F-16A4D3A03BA5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40" creationId="{216D403B-ABFA-2FB9-A9C1-B839E42B927B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44" creationId="{C7F41C28-02A1-FC58-1048-4407CAC0BE7D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46" creationId="{63FFA4FB-2850-ACBA-D6EF-2E0772DF2C48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47" creationId="{FE011DC9-D3C1-ECE7-6C42-7104811B9A2E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48" creationId="{6EF7B523-3D47-6E4D-4C77-868185CF7802}"/>
          </ac:cxnSpMkLst>
        </pc:cxnChg>
        <pc:cxnChg chg="del mod">
          <ac:chgData name="Liounis, Andrew J. (GSFC-5950)" userId="93101b4c-37c6-4e8d-9173-d1527b404674" providerId="ADAL" clId="{D3D06176-EF52-6644-9FE4-EC7BFF00263D}" dt="2024-10-30T13:51:40.408" v="601" actId="478"/>
          <ac:cxnSpMkLst>
            <pc:docMk/>
            <pc:sldMk cId="4026856096" sldId="2072577992"/>
            <ac:cxnSpMk id="50" creationId="{B4A75286-FE0C-A4C9-2E5E-9E9182E273C4}"/>
          </ac:cxnSpMkLst>
        </pc:cxnChg>
        <pc:cxnChg chg="del mod">
          <ac:chgData name="Liounis, Andrew J. (GSFC-5950)" userId="93101b4c-37c6-4e8d-9173-d1527b404674" providerId="ADAL" clId="{D3D06176-EF52-6644-9FE4-EC7BFF00263D}" dt="2024-10-30T13:51:41.625" v="602" actId="478"/>
          <ac:cxnSpMkLst>
            <pc:docMk/>
            <pc:sldMk cId="4026856096" sldId="2072577992"/>
            <ac:cxnSpMk id="51" creationId="{9F3669E9-5639-DF75-1065-EE0001B5B6B3}"/>
          </ac:cxnSpMkLst>
        </pc:cxnChg>
        <pc:cxnChg chg="del mod">
          <ac:chgData name="Liounis, Andrew J. (GSFC-5950)" userId="93101b4c-37c6-4e8d-9173-d1527b404674" providerId="ADAL" clId="{D3D06176-EF52-6644-9FE4-EC7BFF00263D}" dt="2024-10-30T13:51:39.231" v="600" actId="478"/>
          <ac:cxnSpMkLst>
            <pc:docMk/>
            <pc:sldMk cId="4026856096" sldId="2072577992"/>
            <ac:cxnSpMk id="53" creationId="{287CA693-21A5-5DE5-0D38-B1BB56AEB30D}"/>
          </ac:cxnSpMkLst>
        </pc:cxnChg>
        <pc:cxnChg chg="del mod">
          <ac:chgData name="Liounis, Andrew J. (GSFC-5950)" userId="93101b4c-37c6-4e8d-9173-d1527b404674" providerId="ADAL" clId="{D3D06176-EF52-6644-9FE4-EC7BFF00263D}" dt="2024-10-30T13:51:37.822" v="598" actId="478"/>
          <ac:cxnSpMkLst>
            <pc:docMk/>
            <pc:sldMk cId="4026856096" sldId="2072577992"/>
            <ac:cxnSpMk id="54" creationId="{D82419D2-BA6D-235E-985B-6C235E731D99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56" creationId="{D85DF5D1-92BA-B808-B7DB-FC8013EB5C4D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57" creationId="{F5194E02-9955-1D9D-7539-01F793EC819D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61" creationId="{9B88D5AE-0513-D099-74BC-0C70C028FB1E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62" creationId="{0CD47C30-9EB8-17CC-0ACE-B600EEE59749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63" creationId="{F79CF8B9-5632-5DAD-7F43-DB1138F403D7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69" creationId="{7857596D-05AE-2EFE-37A4-38B3562B61BF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70" creationId="{955A0AA1-9B0F-DEDC-C344-121288BAF9F4}"/>
          </ac:cxnSpMkLst>
        </pc:cxnChg>
        <pc:cxnChg chg="add del 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84" creationId="{1C6CE9FC-C956-2D74-051A-EB6108EF7443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85" creationId="{98666B55-5957-9FCF-CD4C-5066F1E1FEAE}"/>
          </ac:cxnSpMkLst>
        </pc:cxnChg>
        <pc:cxnChg chg="add del 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86" creationId="{581DA2BC-44D7-4906-DEB0-C4B8745CE154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87" creationId="{DC22484F-7209-E92C-4FEB-CBF44C9B6345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102" creationId="{464EC98D-F6DC-F739-2C74-934BE64BCCF5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105" creationId="{CF6F0467-C9D8-9DB0-B4BE-3BFBE9BCB477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111" creationId="{3D3ACF16-F411-B7AF-2816-B4104BF429F5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112" creationId="{9B272C4C-8216-CA6E-C704-47A43DE5B6AF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114" creationId="{B82FC34C-340B-6B08-90A1-93CFF4237EFE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115" creationId="{C2998B75-E50C-6DA9-E3EE-7B7E5AE30067}"/>
          </ac:cxnSpMkLst>
        </pc:cxnChg>
        <pc:cxnChg chg="mod">
          <ac:chgData name="Liounis, Andrew J. (GSFC-5950)" userId="93101b4c-37c6-4e8d-9173-d1527b404674" providerId="ADAL" clId="{D3D06176-EF52-6644-9FE4-EC7BFF00263D}" dt="2024-11-18T17:40:56.314" v="4874" actId="1038"/>
          <ac:cxnSpMkLst>
            <pc:docMk/>
            <pc:sldMk cId="4026856096" sldId="2072577992"/>
            <ac:cxnSpMk id="116" creationId="{78DAF2F3-3C1C-B314-738D-2E7A359E4315}"/>
          </ac:cxnSpMkLst>
        </pc:cxnChg>
      </pc:sldChg>
      <pc:sldChg chg="addSp modSp new del mod">
        <pc:chgData name="Liounis, Andrew J. (GSFC-5950)" userId="93101b4c-37c6-4e8d-9173-d1527b404674" providerId="ADAL" clId="{D3D06176-EF52-6644-9FE4-EC7BFF00263D}" dt="2024-10-31T17:02:25.188" v="1098" actId="2696"/>
        <pc:sldMkLst>
          <pc:docMk/>
          <pc:sldMk cId="1908114250" sldId="2072577993"/>
        </pc:sldMkLst>
        <pc:spChg chg="mod">
          <ac:chgData name="Liounis, Andrew J. (GSFC-5950)" userId="93101b4c-37c6-4e8d-9173-d1527b404674" providerId="ADAL" clId="{D3D06176-EF52-6644-9FE4-EC7BFF00263D}" dt="2024-10-31T16:00:45.441" v="754" actId="20577"/>
          <ac:spMkLst>
            <pc:docMk/>
            <pc:sldMk cId="1908114250" sldId="2072577993"/>
            <ac:spMk id="2" creationId="{0CB9873B-3E65-05D0-10ED-3CD0D2D5041F}"/>
          </ac:spMkLst>
        </pc:spChg>
        <pc:picChg chg="add mod">
          <ac:chgData name="Liounis, Andrew J. (GSFC-5950)" userId="93101b4c-37c6-4e8d-9173-d1527b404674" providerId="ADAL" clId="{D3D06176-EF52-6644-9FE4-EC7BFF00263D}" dt="2024-10-31T16:51:55.658" v="762" actId="14100"/>
          <ac:picMkLst>
            <pc:docMk/>
            <pc:sldMk cId="1908114250" sldId="2072577993"/>
            <ac:picMk id="1026" creationId="{4A98BA01-154F-7E31-0FD2-1762ED62063A}"/>
          </ac:picMkLst>
        </pc:picChg>
        <pc:picChg chg="add mod">
          <ac:chgData name="Liounis, Andrew J. (GSFC-5950)" userId="93101b4c-37c6-4e8d-9173-d1527b404674" providerId="ADAL" clId="{D3D06176-EF52-6644-9FE4-EC7BFF00263D}" dt="2024-10-31T16:52:06.905" v="765" actId="1076"/>
          <ac:picMkLst>
            <pc:docMk/>
            <pc:sldMk cId="1908114250" sldId="2072577993"/>
            <ac:picMk id="1028" creationId="{E0B828CC-E228-A343-51FE-AA620F9F1D31}"/>
          </ac:picMkLst>
        </pc:picChg>
      </pc:sldChg>
      <pc:sldChg chg="addSp delSp modSp add mod modClrScheme chgLayout">
        <pc:chgData name="Liounis, Andrew J. (GSFC-5950)" userId="93101b4c-37c6-4e8d-9173-d1527b404674" providerId="ADAL" clId="{D3D06176-EF52-6644-9FE4-EC7BFF00263D}" dt="2024-11-18T17:32:17.792" v="4598" actId="1076"/>
        <pc:sldMkLst>
          <pc:docMk/>
          <pc:sldMk cId="2180026319" sldId="2072577994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180026319" sldId="2072577994"/>
            <ac:spMk id="2" creationId="{DF4C6256-DFE1-4AB6-45E2-4EA6DD3A334A}"/>
          </ac:spMkLst>
        </pc:spChg>
        <pc:spChg chg="mod ord">
          <ac:chgData name="Liounis, Andrew J. (GSFC-5950)" userId="93101b4c-37c6-4e8d-9173-d1527b404674" providerId="ADAL" clId="{D3D06176-EF52-6644-9FE4-EC7BFF00263D}" dt="2024-11-18T17:29:48.813" v="4544" actId="14100"/>
          <ac:spMkLst>
            <pc:docMk/>
            <pc:sldMk cId="2180026319" sldId="2072577994"/>
            <ac:spMk id="3" creationId="{2FB6D93D-A321-85C6-0DB0-1DD2A639A3A8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180026319" sldId="2072577994"/>
            <ac:spMk id="4" creationId="{9B73322B-8F5F-3698-BB63-BAC6A9B388CB}"/>
          </ac:spMkLst>
        </pc:spChg>
        <pc:spChg chg="add mod">
          <ac:chgData name="Liounis, Andrew J. (GSFC-5950)" userId="93101b4c-37c6-4e8d-9173-d1527b404674" providerId="ADAL" clId="{D3D06176-EF52-6644-9FE4-EC7BFF00263D}" dt="2024-11-18T17:30:12.700" v="4576" actId="1035"/>
          <ac:spMkLst>
            <pc:docMk/>
            <pc:sldMk cId="2180026319" sldId="2072577994"/>
            <ac:spMk id="5" creationId="{80548D60-8502-646D-29BC-68AA6A0FCC1A}"/>
          </ac:spMkLst>
        </pc:spChg>
        <pc:spChg chg="add del mod">
          <ac:chgData name="Liounis, Andrew J. (GSFC-5950)" userId="93101b4c-37c6-4e8d-9173-d1527b404674" providerId="ADAL" clId="{D3D06176-EF52-6644-9FE4-EC7BFF00263D}" dt="2024-10-31T16:53:30.116" v="879"/>
          <ac:spMkLst>
            <pc:docMk/>
            <pc:sldMk cId="2180026319" sldId="2072577994"/>
            <ac:spMk id="5" creationId="{D5C07316-7B5C-A4F8-FAA1-DF8D4EB79443}"/>
          </ac:spMkLst>
        </pc:spChg>
        <pc:picChg chg="mod">
          <ac:chgData name="Liounis, Andrew J. (GSFC-5950)" userId="93101b4c-37c6-4e8d-9173-d1527b404674" providerId="ADAL" clId="{D3D06176-EF52-6644-9FE4-EC7BFF00263D}" dt="2024-11-18T17:32:17.792" v="4598" actId="1076"/>
          <ac:picMkLst>
            <pc:docMk/>
            <pc:sldMk cId="2180026319" sldId="2072577994"/>
            <ac:picMk id="1026" creationId="{A3BBC238-CDD5-F37A-5EAA-7F859465490F}"/>
          </ac:picMkLst>
        </pc:picChg>
        <pc:picChg chg="del">
          <ac:chgData name="Liounis, Andrew J. (GSFC-5950)" userId="93101b4c-37c6-4e8d-9173-d1527b404674" providerId="ADAL" clId="{D3D06176-EF52-6644-9FE4-EC7BFF00263D}" dt="2024-10-31T16:52:16.168" v="767" actId="478"/>
          <ac:picMkLst>
            <pc:docMk/>
            <pc:sldMk cId="2180026319" sldId="2072577994"/>
            <ac:picMk id="1028" creationId="{EDA6EE3A-BCB3-C2BF-98DB-B903C7BDDB06}"/>
          </ac:picMkLst>
        </pc:picChg>
      </pc:sldChg>
      <pc:sldChg chg="addSp delSp modSp add mod modClrScheme chgLayout">
        <pc:chgData name="Liounis, Andrew J. (GSFC-5950)" userId="93101b4c-37c6-4e8d-9173-d1527b404674" providerId="ADAL" clId="{D3D06176-EF52-6644-9FE4-EC7BFF00263D}" dt="2024-11-18T17:32:28.701" v="4600" actId="1035"/>
        <pc:sldMkLst>
          <pc:docMk/>
          <pc:sldMk cId="4115300915" sldId="2072577995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4115300915" sldId="2072577995"/>
            <ac:spMk id="2" creationId="{2C776455-CF59-7B0D-9E24-3D4121B71E0D}"/>
          </ac:spMkLst>
        </pc:spChg>
        <pc:spChg chg="mod ord">
          <ac:chgData name="Liounis, Andrew J. (GSFC-5950)" userId="93101b4c-37c6-4e8d-9173-d1527b404674" providerId="ADAL" clId="{D3D06176-EF52-6644-9FE4-EC7BFF00263D}" dt="2024-11-18T17:30:19.590" v="4577" actId="14100"/>
          <ac:spMkLst>
            <pc:docMk/>
            <pc:sldMk cId="4115300915" sldId="2072577995"/>
            <ac:spMk id="3" creationId="{1F80E7E9-C908-187C-DD17-83F3910F2AB7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4115300915" sldId="2072577995"/>
            <ac:spMk id="4" creationId="{FBD88EF2-71D0-20E0-D840-E5C575418C86}"/>
          </ac:spMkLst>
        </pc:spChg>
        <pc:spChg chg="add del mod">
          <ac:chgData name="Liounis, Andrew J. (GSFC-5950)" userId="93101b4c-37c6-4e8d-9173-d1527b404674" providerId="ADAL" clId="{D3D06176-EF52-6644-9FE4-EC7BFF00263D}" dt="2024-10-31T17:25:43.568" v="1899" actId="478"/>
          <ac:spMkLst>
            <pc:docMk/>
            <pc:sldMk cId="4115300915" sldId="2072577995"/>
            <ac:spMk id="6" creationId="{289B335D-3E78-3292-8DBF-4B93CF7195FC}"/>
          </ac:spMkLst>
        </pc:spChg>
        <pc:spChg chg="add mod">
          <ac:chgData name="Liounis, Andrew J. (GSFC-5950)" userId="93101b4c-37c6-4e8d-9173-d1527b404674" providerId="ADAL" clId="{D3D06176-EF52-6644-9FE4-EC7BFF00263D}" dt="2024-11-18T17:30:34.226" v="4595" actId="1035"/>
          <ac:spMkLst>
            <pc:docMk/>
            <pc:sldMk cId="4115300915" sldId="2072577995"/>
            <ac:spMk id="7" creationId="{780F2565-F24C-1FBD-798D-E4A61F0C062F}"/>
          </ac:spMkLst>
        </pc:spChg>
        <pc:picChg chg="add mod">
          <ac:chgData name="Liounis, Andrew J. (GSFC-5950)" userId="93101b4c-37c6-4e8d-9173-d1527b404674" providerId="ADAL" clId="{D3D06176-EF52-6644-9FE4-EC7BFF00263D}" dt="2024-11-18T17:32:28.701" v="4600" actId="1035"/>
          <ac:picMkLst>
            <pc:docMk/>
            <pc:sldMk cId="4115300915" sldId="2072577995"/>
            <ac:picMk id="5" creationId="{ED4B31C3-18AF-F84B-7270-D4D384E53C6C}"/>
          </ac:picMkLst>
        </pc:picChg>
        <pc:picChg chg="del">
          <ac:chgData name="Liounis, Andrew J. (GSFC-5950)" userId="93101b4c-37c6-4e8d-9173-d1527b404674" providerId="ADAL" clId="{D3D06176-EF52-6644-9FE4-EC7BFF00263D}" dt="2024-10-31T17:02:15.826" v="1097" actId="478"/>
          <ac:picMkLst>
            <pc:docMk/>
            <pc:sldMk cId="4115300915" sldId="2072577995"/>
            <ac:picMk id="1026" creationId="{FA3DED1A-D03F-2C80-0081-81B9D74D8131}"/>
          </ac:picMkLst>
        </pc:picChg>
      </pc:sldChg>
      <pc:sldChg chg="modSp add mod modClrScheme chgLayout">
        <pc:chgData name="Liounis, Andrew J. (GSFC-5950)" userId="93101b4c-37c6-4e8d-9173-d1527b404674" providerId="ADAL" clId="{D3D06176-EF52-6644-9FE4-EC7BFF00263D}" dt="2024-11-18T17:29:33.250" v="4543" actId="700"/>
        <pc:sldMkLst>
          <pc:docMk/>
          <pc:sldMk cId="2342534948" sldId="2072577996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342534948" sldId="2072577996"/>
            <ac:spMk id="2" creationId="{7D89B938-B672-B52C-E887-67B648AB6011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342534948" sldId="2072577996"/>
            <ac:spMk id="3" creationId="{DCA9A4D4-1582-E1BF-0392-D152708BAD08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342534948" sldId="2072577996"/>
            <ac:spMk id="4" creationId="{EA7F57A6-C76F-6A81-B2A3-70459516DE34}"/>
          </ac:spMkLst>
        </pc:spChg>
      </pc:sldChg>
      <pc:sldChg chg="modSp add mod modClrScheme chgLayout">
        <pc:chgData name="Liounis, Andrew J. (GSFC-5950)" userId="93101b4c-37c6-4e8d-9173-d1527b404674" providerId="ADAL" clId="{D3D06176-EF52-6644-9FE4-EC7BFF00263D}" dt="2024-11-18T17:29:33.250" v="4543" actId="700"/>
        <pc:sldMkLst>
          <pc:docMk/>
          <pc:sldMk cId="738160414" sldId="2072577997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738160414" sldId="2072577997"/>
            <ac:spMk id="2" creationId="{743FBFCB-F21D-BC1B-F922-F4BE3C1201B4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738160414" sldId="2072577997"/>
            <ac:spMk id="3" creationId="{1874B40B-AE43-EA07-85C1-1A965A3CFFAC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738160414" sldId="2072577997"/>
            <ac:spMk id="4" creationId="{F7B15A38-A382-CC7D-3FE7-8EDBD948D974}"/>
          </ac:spMkLst>
        </pc:spChg>
      </pc:sldChg>
      <pc:sldChg chg="addSp delSp modSp new mod ord modClrScheme chgLayout">
        <pc:chgData name="Liounis, Andrew J. (GSFC-5950)" userId="93101b4c-37c6-4e8d-9173-d1527b404674" providerId="ADAL" clId="{D3D06176-EF52-6644-9FE4-EC7BFF00263D}" dt="2024-11-20T18:40:03.108" v="5856" actId="14100"/>
        <pc:sldMkLst>
          <pc:docMk/>
          <pc:sldMk cId="2084714128" sldId="2072577998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084714128" sldId="2072577998"/>
            <ac:spMk id="2" creationId="{06CF79A6-DE4F-F829-DE6B-F7757792C219}"/>
          </ac:spMkLst>
        </pc:spChg>
        <pc:spChg chg="mod ord">
          <ac:chgData name="Liounis, Andrew J. (GSFC-5950)" userId="93101b4c-37c6-4e8d-9173-d1527b404674" providerId="ADAL" clId="{D3D06176-EF52-6644-9FE4-EC7BFF00263D}" dt="2024-11-20T18:40:03.108" v="5856" actId="14100"/>
          <ac:spMkLst>
            <pc:docMk/>
            <pc:sldMk cId="2084714128" sldId="2072577998"/>
            <ac:spMk id="3" creationId="{42DA9385-60EE-92BD-11BA-12079081ADFB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084714128" sldId="2072577998"/>
            <ac:spMk id="4" creationId="{700EF1A4-288D-7B22-4262-6C3E8564CB32}"/>
          </ac:spMkLst>
        </pc:spChg>
        <pc:spChg chg="add del mod">
          <ac:chgData name="Liounis, Andrew J. (GSFC-5950)" userId="93101b4c-37c6-4e8d-9173-d1527b404674" providerId="ADAL" clId="{D3D06176-EF52-6644-9FE4-EC7BFF00263D}" dt="2024-11-20T18:38:31.338" v="5855" actId="478"/>
          <ac:spMkLst>
            <pc:docMk/>
            <pc:sldMk cId="2084714128" sldId="2072577998"/>
            <ac:spMk id="5" creationId="{B87CAC45-1085-B9C7-09FF-3DD1F97030E6}"/>
          </ac:spMkLst>
        </pc:spChg>
      </pc:sldChg>
      <pc:sldChg chg="addSp delSp modSp new mod ord modClrScheme chgLayout">
        <pc:chgData name="Liounis, Andrew J. (GSFC-5950)" userId="93101b4c-37c6-4e8d-9173-d1527b404674" providerId="ADAL" clId="{D3D06176-EF52-6644-9FE4-EC7BFF00263D}" dt="2024-11-20T18:38:06.044" v="5854" actId="20577"/>
        <pc:sldMkLst>
          <pc:docMk/>
          <pc:sldMk cId="2724831397" sldId="2072577999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724831397" sldId="2072577999"/>
            <ac:spMk id="2" creationId="{E4FF2114-7A9D-E753-7682-329FE74F98CF}"/>
          </ac:spMkLst>
        </pc:spChg>
        <pc:spChg chg="mod ord">
          <ac:chgData name="Liounis, Andrew J. (GSFC-5950)" userId="93101b4c-37c6-4e8d-9173-d1527b404674" providerId="ADAL" clId="{D3D06176-EF52-6644-9FE4-EC7BFF00263D}" dt="2024-11-20T18:38:06.044" v="5854" actId="20577"/>
          <ac:spMkLst>
            <pc:docMk/>
            <pc:sldMk cId="2724831397" sldId="2072577999"/>
            <ac:spMk id="3" creationId="{58DF68D1-4FB6-80EF-7842-FEB5AF5F53B2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724831397" sldId="2072577999"/>
            <ac:spMk id="4" creationId="{E37866C7-B6EC-316F-74D0-F2FF99E46239}"/>
          </ac:spMkLst>
        </pc:spChg>
        <pc:graphicFrameChg chg="add del mod modGraphic">
          <ac:chgData name="Liounis, Andrew J. (GSFC-5950)" userId="93101b4c-37c6-4e8d-9173-d1527b404674" providerId="ADAL" clId="{D3D06176-EF52-6644-9FE4-EC7BFF00263D}" dt="2024-11-20T18:36:53.910" v="5656" actId="1076"/>
          <ac:graphicFrameMkLst>
            <pc:docMk/>
            <pc:sldMk cId="2724831397" sldId="2072577999"/>
            <ac:graphicFrameMk id="5" creationId="{587F1137-69B2-0D4E-58AE-46B4CC988DFB}"/>
          </ac:graphicFrameMkLst>
        </pc:graphicFrameChg>
      </pc:sldChg>
      <pc:sldChg chg="addSp delSp modSp add mod modClrScheme chgLayout">
        <pc:chgData name="Liounis, Andrew J. (GSFC-5950)" userId="93101b4c-37c6-4e8d-9173-d1527b404674" providerId="ADAL" clId="{D3D06176-EF52-6644-9FE4-EC7BFF00263D}" dt="2024-11-20T18:36:03.433" v="5652" actId="20577"/>
        <pc:sldMkLst>
          <pc:docMk/>
          <pc:sldMk cId="1403602695" sldId="2072578000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1403602695" sldId="2072578000"/>
            <ac:spMk id="2" creationId="{74E6A07F-DD9B-C684-C69C-5E4BE4836585}"/>
          </ac:spMkLst>
        </pc:spChg>
        <pc:spChg chg="mod ord">
          <ac:chgData name="Liounis, Andrew J. (GSFC-5950)" userId="93101b4c-37c6-4e8d-9173-d1527b404674" providerId="ADAL" clId="{D3D06176-EF52-6644-9FE4-EC7BFF00263D}" dt="2024-11-20T18:36:03.433" v="5652" actId="20577"/>
          <ac:spMkLst>
            <pc:docMk/>
            <pc:sldMk cId="1403602695" sldId="2072578000"/>
            <ac:spMk id="3" creationId="{54519642-3A4F-5834-E362-FE65EAD3AB29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1403602695" sldId="2072578000"/>
            <ac:spMk id="4" creationId="{AC9DAB4D-F8DE-AAE0-2E52-D5BBFB9DF459}"/>
          </ac:spMkLst>
        </pc:spChg>
        <pc:spChg chg="add del mod">
          <ac:chgData name="Liounis, Andrew J. (GSFC-5950)" userId="93101b4c-37c6-4e8d-9173-d1527b404674" providerId="ADAL" clId="{D3D06176-EF52-6644-9FE4-EC7BFF00263D}" dt="2024-11-20T18:27:59.568" v="4885" actId="478"/>
          <ac:spMkLst>
            <pc:docMk/>
            <pc:sldMk cId="1403602695" sldId="2072578000"/>
            <ac:spMk id="6" creationId="{10009530-B66D-9973-981D-ED1BCFD53877}"/>
          </ac:spMkLst>
        </pc:spChg>
        <pc:graphicFrameChg chg="del">
          <ac:chgData name="Liounis, Andrew J. (GSFC-5950)" userId="93101b4c-37c6-4e8d-9173-d1527b404674" providerId="ADAL" clId="{D3D06176-EF52-6644-9FE4-EC7BFF00263D}" dt="2024-11-05T14:50:55.968" v="3275" actId="478"/>
          <ac:graphicFrameMkLst>
            <pc:docMk/>
            <pc:sldMk cId="1403602695" sldId="2072578000"/>
            <ac:graphicFrameMk id="5" creationId="{568A5A03-89A9-FB9E-F779-62AC65EACD8C}"/>
          </ac:graphicFrameMkLst>
        </pc:graphicFrameChg>
        <pc:picChg chg="add mod">
          <ac:chgData name="Liounis, Andrew J. (GSFC-5950)" userId="93101b4c-37c6-4e8d-9173-d1527b404674" providerId="ADAL" clId="{D3D06176-EF52-6644-9FE4-EC7BFF00263D}" dt="2024-11-20T18:29:04.174" v="4933" actId="1076"/>
          <ac:picMkLst>
            <pc:docMk/>
            <pc:sldMk cId="1403602695" sldId="2072578000"/>
            <ac:picMk id="7" creationId="{4C3F3258-BAFD-2525-85D3-BA6D8F5A4E66}"/>
          </ac:picMkLst>
        </pc:picChg>
      </pc:sldChg>
      <pc:sldChg chg="modSp add mod modClrScheme chgLayout">
        <pc:chgData name="Liounis, Andrew J. (GSFC-5950)" userId="93101b4c-37c6-4e8d-9173-d1527b404674" providerId="ADAL" clId="{D3D06176-EF52-6644-9FE4-EC7BFF00263D}" dt="2024-11-18T17:29:33.250" v="4543" actId="700"/>
        <pc:sldMkLst>
          <pc:docMk/>
          <pc:sldMk cId="1230899079" sldId="2072578001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1230899079" sldId="2072578001"/>
            <ac:spMk id="2" creationId="{5472FCF7-3BB9-F7A5-357B-ADB2D22830DA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1230899079" sldId="2072578001"/>
            <ac:spMk id="3" creationId="{94A21D12-CE51-4AB8-AE14-D21B5B1F0861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1230899079" sldId="2072578001"/>
            <ac:spMk id="4" creationId="{EFF9243D-88F0-215C-5334-48237495CD73}"/>
          </ac:spMkLst>
        </pc:spChg>
      </pc:sldChg>
      <pc:sldChg chg="modSp new mod modClrScheme modCm chgLayout">
        <pc:chgData name="Liounis, Andrew J. (GSFC-5950)" userId="93101b4c-37c6-4e8d-9173-d1527b404674" providerId="ADAL" clId="{D3D06176-EF52-6644-9FE4-EC7BFF00263D}" dt="2024-11-20T18:37:21.361" v="5678" actId="20577"/>
        <pc:sldMkLst>
          <pc:docMk/>
          <pc:sldMk cId="829250355" sldId="2072578002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829250355" sldId="2072578002"/>
            <ac:spMk id="2" creationId="{CC5D08F7-F4CF-0569-AB89-1E063E377172}"/>
          </ac:spMkLst>
        </pc:spChg>
        <pc:spChg chg="mod ord">
          <ac:chgData name="Liounis, Andrew J. (GSFC-5950)" userId="93101b4c-37c6-4e8d-9173-d1527b404674" providerId="ADAL" clId="{D3D06176-EF52-6644-9FE4-EC7BFF00263D}" dt="2024-11-20T18:37:21.361" v="5678" actId="20577"/>
          <ac:spMkLst>
            <pc:docMk/>
            <pc:sldMk cId="829250355" sldId="2072578002"/>
            <ac:spMk id="3" creationId="{A59794EF-A50C-F2BC-C252-C35798338915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829250355" sldId="2072578002"/>
            <ac:spMk id="4" creationId="{8BF90E3B-D8F1-48A1-388B-9775048D63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ounis, Andrew J. (GSFC-5950)" userId="93101b4c-37c6-4e8d-9173-d1527b404674" providerId="ADAL" clId="{D3D06176-EF52-6644-9FE4-EC7BFF00263D}" dt="2024-11-20T18:37:21.361" v="5678" actId="20577"/>
              <pc2:cmMkLst xmlns:pc2="http://schemas.microsoft.com/office/powerpoint/2019/9/main/command">
                <pc:docMk/>
                <pc:sldMk cId="829250355" sldId="2072578002"/>
                <pc2:cmMk id="{0933B414-6B70-424E-A6BC-1A9AEB7B9D28}"/>
              </pc2:cmMkLst>
            </pc226:cmChg>
          </p:ext>
        </pc:extLst>
      </pc:sldChg>
      <pc:sldChg chg="addSp delSp modSp add mod modClrScheme chgLayout">
        <pc:chgData name="Liounis, Andrew J. (GSFC-5950)" userId="93101b4c-37c6-4e8d-9173-d1527b404674" providerId="ADAL" clId="{D3D06176-EF52-6644-9FE4-EC7BFF00263D}" dt="2024-11-18T17:34:09.910" v="4643" actId="1035"/>
        <pc:sldMkLst>
          <pc:docMk/>
          <pc:sldMk cId="2543376113" sldId="2072578003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543376113" sldId="2072578003"/>
            <ac:spMk id="2" creationId="{F184AB85-2618-F029-2281-ED92E955168A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543376113" sldId="2072578003"/>
            <ac:spMk id="3" creationId="{3F81AD51-8CB9-3102-40FB-F173E9F89B32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2543376113" sldId="2072578003"/>
            <ac:spMk id="4" creationId="{CB0863C7-2CB1-FCFD-018E-222B5E65A72C}"/>
          </ac:spMkLst>
        </pc:spChg>
        <pc:spChg chg="del">
          <ac:chgData name="Liounis, Andrew J. (GSFC-5950)" userId="93101b4c-37c6-4e8d-9173-d1527b404674" providerId="ADAL" clId="{D3D06176-EF52-6644-9FE4-EC7BFF00263D}" dt="2024-11-18T17:26:48.345" v="4530"/>
          <ac:spMkLst>
            <pc:docMk/>
            <pc:sldMk cId="2543376113" sldId="2072578003"/>
            <ac:spMk id="5" creationId="{16CCD439-96E2-2029-4603-51B68368A9C4}"/>
          </ac:spMkLst>
        </pc:spChg>
        <pc:spChg chg="del">
          <ac:chgData name="Liounis, Andrew J. (GSFC-5950)" userId="93101b4c-37c6-4e8d-9173-d1527b404674" providerId="ADAL" clId="{D3D06176-EF52-6644-9FE4-EC7BFF00263D}" dt="2024-11-08T14:52:02.232" v="4164" actId="478"/>
          <ac:spMkLst>
            <pc:docMk/>
            <pc:sldMk cId="2543376113" sldId="2072578003"/>
            <ac:spMk id="12" creationId="{E4EA1AB0-8B01-A19F-CFF8-46778BA4E718}"/>
          </ac:spMkLst>
        </pc:spChg>
        <pc:spChg chg="add mod">
          <ac:chgData name="Liounis, Andrew J. (GSFC-5950)" userId="93101b4c-37c6-4e8d-9173-d1527b404674" providerId="ADAL" clId="{D3D06176-EF52-6644-9FE4-EC7BFF00263D}" dt="2024-11-08T14:54:22.968" v="4285" actId="1037"/>
          <ac:spMkLst>
            <pc:docMk/>
            <pc:sldMk cId="2543376113" sldId="2072578003"/>
            <ac:spMk id="29" creationId="{E2731C63-42DB-B033-0FE0-8096DBF15608}"/>
          </ac:spMkLst>
        </pc:spChg>
        <pc:spChg chg="add mod">
          <ac:chgData name="Liounis, Andrew J. (GSFC-5950)" userId="93101b4c-37c6-4e8d-9173-d1527b404674" providerId="ADAL" clId="{D3D06176-EF52-6644-9FE4-EC7BFF00263D}" dt="2024-11-08T14:54:22.968" v="4285" actId="1037"/>
          <ac:spMkLst>
            <pc:docMk/>
            <pc:sldMk cId="2543376113" sldId="2072578003"/>
            <ac:spMk id="30" creationId="{D3775BB5-5C50-09A1-BB4F-5748FB5C5094}"/>
          </ac:spMkLst>
        </pc:spChg>
        <pc:spChg chg="add mod">
          <ac:chgData name="Liounis, Andrew J. (GSFC-5950)" userId="93101b4c-37c6-4e8d-9173-d1527b404674" providerId="ADAL" clId="{D3D06176-EF52-6644-9FE4-EC7BFF00263D}" dt="2024-11-08T14:54:22.968" v="4285" actId="1037"/>
          <ac:spMkLst>
            <pc:docMk/>
            <pc:sldMk cId="2543376113" sldId="2072578003"/>
            <ac:spMk id="31" creationId="{64257087-F2BD-E778-B74F-C8988048E8C9}"/>
          </ac:spMkLst>
        </pc:spChg>
        <pc:spChg chg="add mod">
          <ac:chgData name="Liounis, Andrew J. (GSFC-5950)" userId="93101b4c-37c6-4e8d-9173-d1527b404674" providerId="ADAL" clId="{D3D06176-EF52-6644-9FE4-EC7BFF00263D}" dt="2024-11-08T14:54:22.968" v="4285" actId="1037"/>
          <ac:spMkLst>
            <pc:docMk/>
            <pc:sldMk cId="2543376113" sldId="2072578003"/>
            <ac:spMk id="32" creationId="{60E83444-DEF1-C5DA-77CF-8AD2B5B3AE1D}"/>
          </ac:spMkLst>
        </pc:spChg>
        <pc:spChg chg="add mod">
          <ac:chgData name="Liounis, Andrew J. (GSFC-5950)" userId="93101b4c-37c6-4e8d-9173-d1527b404674" providerId="ADAL" clId="{D3D06176-EF52-6644-9FE4-EC7BFF00263D}" dt="2024-11-08T14:54:22.968" v="4285" actId="1037"/>
          <ac:spMkLst>
            <pc:docMk/>
            <pc:sldMk cId="2543376113" sldId="2072578003"/>
            <ac:spMk id="33" creationId="{F8831309-4906-A28F-1850-08D57151B06F}"/>
          </ac:spMkLst>
        </pc:spChg>
        <pc:spChg chg="add mod">
          <ac:chgData name="Liounis, Andrew J. (GSFC-5950)" userId="93101b4c-37c6-4e8d-9173-d1527b404674" providerId="ADAL" clId="{D3D06176-EF52-6644-9FE4-EC7BFF00263D}" dt="2024-11-08T14:54:22.968" v="4285" actId="1037"/>
          <ac:spMkLst>
            <pc:docMk/>
            <pc:sldMk cId="2543376113" sldId="2072578003"/>
            <ac:spMk id="34" creationId="{3A224235-51C7-CE65-4B25-88605CB83081}"/>
          </ac:spMkLst>
        </pc:spChg>
        <pc:spChg chg="add mod">
          <ac:chgData name="Liounis, Andrew J. (GSFC-5950)" userId="93101b4c-37c6-4e8d-9173-d1527b404674" providerId="ADAL" clId="{D3D06176-EF52-6644-9FE4-EC7BFF00263D}" dt="2024-11-08T14:54:22.968" v="4285" actId="1037"/>
          <ac:spMkLst>
            <pc:docMk/>
            <pc:sldMk cId="2543376113" sldId="2072578003"/>
            <ac:spMk id="36" creationId="{35E6ACC1-21DE-88C2-735E-0105BA39247D}"/>
          </ac:spMkLst>
        </pc:spChg>
        <pc:spChg chg="add mod">
          <ac:chgData name="Liounis, Andrew J. (GSFC-5950)" userId="93101b4c-37c6-4e8d-9173-d1527b404674" providerId="ADAL" clId="{D3D06176-EF52-6644-9FE4-EC7BFF00263D}" dt="2024-11-18T17:34:09.910" v="4643" actId="1035"/>
          <ac:spMkLst>
            <pc:docMk/>
            <pc:sldMk cId="2543376113" sldId="2072578003"/>
            <ac:spMk id="37" creationId="{BFBBFB00-C309-B921-20D8-BADE1631EBE5}"/>
          </ac:spMkLst>
        </pc:spChg>
        <pc:grpChg chg="add mod">
          <ac:chgData name="Liounis, Andrew J. (GSFC-5950)" userId="93101b4c-37c6-4e8d-9173-d1527b404674" providerId="ADAL" clId="{D3D06176-EF52-6644-9FE4-EC7BFF00263D}" dt="2024-11-08T14:54:22.968" v="4285" actId="1037"/>
          <ac:grpSpMkLst>
            <pc:docMk/>
            <pc:sldMk cId="2543376113" sldId="2072578003"/>
            <ac:grpSpMk id="6" creationId="{071F55C0-A080-8D35-679A-928CACE2982C}"/>
          </ac:grpSpMkLst>
        </pc:grpChg>
        <pc:grpChg chg="del">
          <ac:chgData name="Liounis, Andrew J. (GSFC-5950)" userId="93101b4c-37c6-4e8d-9173-d1527b404674" providerId="ADAL" clId="{D3D06176-EF52-6644-9FE4-EC7BFF00263D}" dt="2024-11-08T14:51:39.946" v="4107" actId="478"/>
          <ac:grpSpMkLst>
            <pc:docMk/>
            <pc:sldMk cId="2543376113" sldId="2072578003"/>
            <ac:grpSpMk id="8" creationId="{8B69E4F0-059D-599D-B1DE-A2DAA2661263}"/>
          </ac:grpSpMkLst>
        </pc:grpChg>
        <pc:grpChg chg="add mod">
          <ac:chgData name="Liounis, Andrew J. (GSFC-5950)" userId="93101b4c-37c6-4e8d-9173-d1527b404674" providerId="ADAL" clId="{D3D06176-EF52-6644-9FE4-EC7BFF00263D}" dt="2024-11-08T14:54:22.968" v="4285" actId="1037"/>
          <ac:grpSpMkLst>
            <pc:docMk/>
            <pc:sldMk cId="2543376113" sldId="2072578003"/>
            <ac:grpSpMk id="21" creationId="{E0C5A1F2-5C5D-5E08-4B34-F426C9B819A5}"/>
          </ac:grpSpMkLst>
        </pc:grpChg>
        <pc:picChg chg="del">
          <ac:chgData name="Liounis, Andrew J. (GSFC-5950)" userId="93101b4c-37c6-4e8d-9173-d1527b404674" providerId="ADAL" clId="{D3D06176-EF52-6644-9FE4-EC7BFF00263D}" dt="2024-11-08T14:51:38.936" v="4105" actId="478"/>
          <ac:picMkLst>
            <pc:docMk/>
            <pc:sldMk cId="2543376113" sldId="2072578003"/>
            <ac:picMk id="7" creationId="{E562154A-09E7-9132-C4BC-82D5F3BC7C3B}"/>
          </ac:picMkLst>
        </pc:picChg>
        <pc:picChg chg="del">
          <ac:chgData name="Liounis, Andrew J. (GSFC-5950)" userId="93101b4c-37c6-4e8d-9173-d1527b404674" providerId="ADAL" clId="{D3D06176-EF52-6644-9FE4-EC7BFF00263D}" dt="2024-11-08T14:51:39.508" v="4106" actId="478"/>
          <ac:picMkLst>
            <pc:docMk/>
            <pc:sldMk cId="2543376113" sldId="2072578003"/>
            <ac:picMk id="13" creationId="{F0281688-8ACA-D037-A743-C3DADA6BAC69}"/>
          </ac:picMkLst>
        </pc:pic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14" creationId="{92EAA399-766F-F10D-5FDA-2445780ECE10}"/>
          </ac:cxnSpMkLst>
        </pc:cxn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15" creationId="{B1EC3D71-9F16-F62E-48ED-53ABE2E998E0}"/>
          </ac:cxnSpMkLst>
        </pc:cxn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16" creationId="{2B122BCF-7A69-39DE-FA8B-3F89243367A0}"/>
          </ac:cxnSpMkLst>
        </pc:cxn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17" creationId="{C8B8F1EC-5885-55E0-EFA9-BE6F2D9E09DC}"/>
          </ac:cxnSpMkLst>
        </pc:cxn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18" creationId="{BADED8B7-C4C5-E4F1-4200-45504D13C3C6}"/>
          </ac:cxnSpMkLst>
        </pc:cxn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19" creationId="{84E551B3-63A3-98A9-66A8-00A21767B779}"/>
          </ac:cxnSpMkLst>
        </pc:cxn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20" creationId="{3916FFB4-0735-34E3-4406-1DCADD803AA9}"/>
          </ac:cxnSpMkLst>
        </pc:cxn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22" creationId="{05D3D763-4D42-EE5D-3E17-2F08A8421346}"/>
          </ac:cxnSpMkLst>
        </pc:cxn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23" creationId="{3643A66F-CFB4-E63E-71FC-62855B85DC4E}"/>
          </ac:cxnSpMkLst>
        </pc:cxn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24" creationId="{681EE333-F892-08C9-9BF5-B3F1E9D09A9D}"/>
          </ac:cxnSpMkLst>
        </pc:cxn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25" creationId="{6830DD55-6759-EE7F-0D21-BD29FE3CACF0}"/>
          </ac:cxnSpMkLst>
        </pc:cxn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26" creationId="{F4400C64-BFFE-8D06-CFB9-23CF0756039C}"/>
          </ac:cxnSpMkLst>
        </pc:cxn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27" creationId="{9BD43BE5-EE98-43EE-E4FE-A216953632F7}"/>
          </ac:cxnSpMkLst>
        </pc:cxnChg>
        <pc:cxnChg chg="mod">
          <ac:chgData name="Liounis, Andrew J. (GSFC-5950)" userId="93101b4c-37c6-4e8d-9173-d1527b404674" providerId="ADAL" clId="{D3D06176-EF52-6644-9FE4-EC7BFF00263D}" dt="2024-11-08T14:54:08.206" v="4252"/>
          <ac:cxnSpMkLst>
            <pc:docMk/>
            <pc:sldMk cId="2543376113" sldId="2072578003"/>
            <ac:cxnSpMk id="28" creationId="{A38ABCA3-8547-BCA9-3A18-F6E0E74E3716}"/>
          </ac:cxnSpMkLst>
        </pc:cxnChg>
        <pc:cxnChg chg="add mod">
          <ac:chgData name="Liounis, Andrew J. (GSFC-5950)" userId="93101b4c-37c6-4e8d-9173-d1527b404674" providerId="ADAL" clId="{D3D06176-EF52-6644-9FE4-EC7BFF00263D}" dt="2024-11-08T14:54:22.968" v="4285" actId="1037"/>
          <ac:cxnSpMkLst>
            <pc:docMk/>
            <pc:sldMk cId="2543376113" sldId="2072578003"/>
            <ac:cxnSpMk id="35" creationId="{F4EA9953-37CF-D0F5-380C-01696CE59CB0}"/>
          </ac:cxnSpMkLst>
        </pc:cxnChg>
      </pc:sldChg>
      <pc:sldChg chg="addSp delSp modSp add mod modClrScheme chgLayout">
        <pc:chgData name="Liounis, Andrew J. (GSFC-5950)" userId="93101b4c-37c6-4e8d-9173-d1527b404674" providerId="ADAL" clId="{D3D06176-EF52-6644-9FE4-EC7BFF00263D}" dt="2024-11-18T17:35:40.404" v="4650" actId="207"/>
        <pc:sldMkLst>
          <pc:docMk/>
          <pc:sldMk cId="1232629445" sldId="2072578004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1232629445" sldId="2072578004"/>
            <ac:spMk id="2" creationId="{72066638-486F-D007-25EC-FBC1E8E5AD56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1232629445" sldId="2072578004"/>
            <ac:spMk id="3" creationId="{744478B7-C517-5590-D023-ED2857280216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1232629445" sldId="2072578004"/>
            <ac:spMk id="4" creationId="{855FCBEE-7478-7C41-BB3C-80C4946D28F0}"/>
          </ac:spMkLst>
        </pc:spChg>
        <pc:spChg chg="del">
          <ac:chgData name="Liounis, Andrew J. (GSFC-5950)" userId="93101b4c-37c6-4e8d-9173-d1527b404674" providerId="ADAL" clId="{D3D06176-EF52-6644-9FE4-EC7BFF00263D}" dt="2024-11-18T17:26:48.345" v="4530"/>
          <ac:spMkLst>
            <pc:docMk/>
            <pc:sldMk cId="1232629445" sldId="2072578004"/>
            <ac:spMk id="5" creationId="{1088BEEF-E815-C372-028E-B5383A7D9260}"/>
          </ac:spMkLst>
        </pc:spChg>
        <pc:spChg chg="add mod">
          <ac:chgData name="Liounis, Andrew J. (GSFC-5950)" userId="93101b4c-37c6-4e8d-9173-d1527b404674" providerId="ADAL" clId="{D3D06176-EF52-6644-9FE4-EC7BFF00263D}" dt="2024-11-18T17:35:40.404" v="4650" actId="207"/>
          <ac:spMkLst>
            <pc:docMk/>
            <pc:sldMk cId="1232629445" sldId="2072578004"/>
            <ac:spMk id="11" creationId="{EF8CB16D-B667-3707-1640-1FB634A11961}"/>
          </ac:spMkLst>
        </pc:spChg>
        <pc:spChg chg="del">
          <ac:chgData name="Liounis, Andrew J. (GSFC-5950)" userId="93101b4c-37c6-4e8d-9173-d1527b404674" providerId="ADAL" clId="{D3D06176-EF52-6644-9FE4-EC7BFF00263D}" dt="2024-11-08T14:56:18.880" v="4305" actId="478"/>
          <ac:spMkLst>
            <pc:docMk/>
            <pc:sldMk cId="1232629445" sldId="2072578004"/>
            <ac:spMk id="29" creationId="{EAC4D3D1-1956-572C-E9AF-E6D0341EB5D6}"/>
          </ac:spMkLst>
        </pc:spChg>
        <pc:spChg chg="del mod">
          <ac:chgData name="Liounis, Andrew J. (GSFC-5950)" userId="93101b4c-37c6-4e8d-9173-d1527b404674" providerId="ADAL" clId="{D3D06176-EF52-6644-9FE4-EC7BFF00263D}" dt="2024-11-08T14:56:16.026" v="4304" actId="478"/>
          <ac:spMkLst>
            <pc:docMk/>
            <pc:sldMk cId="1232629445" sldId="2072578004"/>
            <ac:spMk id="30" creationId="{FE1901C4-E8F9-0D8F-80CD-023C3542B843}"/>
          </ac:spMkLst>
        </pc:spChg>
        <pc:spChg chg="del">
          <ac:chgData name="Liounis, Andrew J. (GSFC-5950)" userId="93101b4c-37c6-4e8d-9173-d1527b404674" providerId="ADAL" clId="{D3D06176-EF52-6644-9FE4-EC7BFF00263D}" dt="2024-11-08T14:56:18.880" v="4305" actId="478"/>
          <ac:spMkLst>
            <pc:docMk/>
            <pc:sldMk cId="1232629445" sldId="2072578004"/>
            <ac:spMk id="31" creationId="{DF2F480E-34B3-85E9-CE44-4C2EC297FE23}"/>
          </ac:spMkLst>
        </pc:spChg>
        <pc:spChg chg="del">
          <ac:chgData name="Liounis, Andrew J. (GSFC-5950)" userId="93101b4c-37c6-4e8d-9173-d1527b404674" providerId="ADAL" clId="{D3D06176-EF52-6644-9FE4-EC7BFF00263D}" dt="2024-11-08T14:56:18.880" v="4305" actId="478"/>
          <ac:spMkLst>
            <pc:docMk/>
            <pc:sldMk cId="1232629445" sldId="2072578004"/>
            <ac:spMk id="32" creationId="{803CD578-FD53-0DD4-F5A0-791FA615D610}"/>
          </ac:spMkLst>
        </pc:spChg>
        <pc:spChg chg="del">
          <ac:chgData name="Liounis, Andrew J. (GSFC-5950)" userId="93101b4c-37c6-4e8d-9173-d1527b404674" providerId="ADAL" clId="{D3D06176-EF52-6644-9FE4-EC7BFF00263D}" dt="2024-11-08T14:56:18.880" v="4305" actId="478"/>
          <ac:spMkLst>
            <pc:docMk/>
            <pc:sldMk cId="1232629445" sldId="2072578004"/>
            <ac:spMk id="33" creationId="{AD99C346-CE43-89A7-4322-E41D77B3E83D}"/>
          </ac:spMkLst>
        </pc:spChg>
        <pc:spChg chg="del">
          <ac:chgData name="Liounis, Andrew J. (GSFC-5950)" userId="93101b4c-37c6-4e8d-9173-d1527b404674" providerId="ADAL" clId="{D3D06176-EF52-6644-9FE4-EC7BFF00263D}" dt="2024-11-08T14:56:13.650" v="4301" actId="478"/>
          <ac:spMkLst>
            <pc:docMk/>
            <pc:sldMk cId="1232629445" sldId="2072578004"/>
            <ac:spMk id="34" creationId="{E13A30AB-F083-074C-5485-E2C93174235C}"/>
          </ac:spMkLst>
        </pc:spChg>
        <pc:spChg chg="del">
          <ac:chgData name="Liounis, Andrew J. (GSFC-5950)" userId="93101b4c-37c6-4e8d-9173-d1527b404674" providerId="ADAL" clId="{D3D06176-EF52-6644-9FE4-EC7BFF00263D}" dt="2024-11-08T14:56:12.159" v="4300" actId="478"/>
          <ac:spMkLst>
            <pc:docMk/>
            <pc:sldMk cId="1232629445" sldId="2072578004"/>
            <ac:spMk id="36" creationId="{006667B4-1C23-7B22-F646-B8198E767C4F}"/>
          </ac:spMkLst>
        </pc:spChg>
        <pc:spChg chg="del">
          <ac:chgData name="Liounis, Andrew J. (GSFC-5950)" userId="93101b4c-37c6-4e8d-9173-d1527b404674" providerId="ADAL" clId="{D3D06176-EF52-6644-9FE4-EC7BFF00263D}" dt="2024-11-08T14:56:10.642" v="4299" actId="478"/>
          <ac:spMkLst>
            <pc:docMk/>
            <pc:sldMk cId="1232629445" sldId="2072578004"/>
            <ac:spMk id="37" creationId="{B8E70AFC-7505-08B9-419B-D4C2F4022928}"/>
          </ac:spMkLst>
        </pc:spChg>
        <pc:spChg chg="add mod">
          <ac:chgData name="Liounis, Andrew J. (GSFC-5950)" userId="93101b4c-37c6-4e8d-9173-d1527b404674" providerId="ADAL" clId="{D3D06176-EF52-6644-9FE4-EC7BFF00263D}" dt="2024-11-18T17:35:40.404" v="4650" actId="207"/>
          <ac:spMkLst>
            <pc:docMk/>
            <pc:sldMk cId="1232629445" sldId="2072578004"/>
            <ac:spMk id="42" creationId="{664ADAAD-5B2E-90CA-BA1C-5AB08F3D7923}"/>
          </ac:spMkLst>
        </pc:spChg>
        <pc:grpChg chg="del">
          <ac:chgData name="Liounis, Andrew J. (GSFC-5950)" userId="93101b4c-37c6-4e8d-9173-d1527b404674" providerId="ADAL" clId="{D3D06176-EF52-6644-9FE4-EC7BFF00263D}" dt="2024-11-08T14:56:18.880" v="4305" actId="478"/>
          <ac:grpSpMkLst>
            <pc:docMk/>
            <pc:sldMk cId="1232629445" sldId="2072578004"/>
            <ac:grpSpMk id="6" creationId="{A86C9CD7-A3AB-1C51-3D65-4E24EF4BA70B}"/>
          </ac:grpSpMkLst>
        </pc:grpChg>
        <pc:grpChg chg="del">
          <ac:chgData name="Liounis, Andrew J. (GSFC-5950)" userId="93101b4c-37c6-4e8d-9173-d1527b404674" providerId="ADAL" clId="{D3D06176-EF52-6644-9FE4-EC7BFF00263D}" dt="2024-11-08T14:56:18.880" v="4305" actId="478"/>
          <ac:grpSpMkLst>
            <pc:docMk/>
            <pc:sldMk cId="1232629445" sldId="2072578004"/>
            <ac:grpSpMk id="21" creationId="{A810AC5C-4075-F3F6-8C68-BFC4D2F5B00D}"/>
          </ac:grpSpMkLst>
        </pc:grpChg>
        <pc:picChg chg="add mod modCrop">
          <ac:chgData name="Liounis, Andrew J. (GSFC-5950)" userId="93101b4c-37c6-4e8d-9173-d1527b404674" providerId="ADAL" clId="{D3D06176-EF52-6644-9FE4-EC7BFF00263D}" dt="2024-11-18T17:34:36.098" v="4645" actId="1076"/>
          <ac:picMkLst>
            <pc:docMk/>
            <pc:sldMk cId="1232629445" sldId="2072578004"/>
            <ac:picMk id="8" creationId="{AAD04AD3-220F-EAA4-7DE3-8BF15293CE9B}"/>
          </ac:picMkLst>
        </pc:picChg>
        <pc:picChg chg="add mod modCrop">
          <ac:chgData name="Liounis, Andrew J. (GSFC-5950)" userId="93101b4c-37c6-4e8d-9173-d1527b404674" providerId="ADAL" clId="{D3D06176-EF52-6644-9FE4-EC7BFF00263D}" dt="2024-11-18T17:34:51.846" v="4648" actId="732"/>
          <ac:picMkLst>
            <pc:docMk/>
            <pc:sldMk cId="1232629445" sldId="2072578004"/>
            <ac:picMk id="10" creationId="{B5D37D9D-6F73-B620-E5CC-EE933D9ADFFA}"/>
          </ac:picMkLst>
        </pc:picChg>
        <pc:cxnChg chg="add mod">
          <ac:chgData name="Liounis, Andrew J. (GSFC-5950)" userId="93101b4c-37c6-4e8d-9173-d1527b404674" providerId="ADAL" clId="{D3D06176-EF52-6644-9FE4-EC7BFF00263D}" dt="2024-11-18T17:35:34.834" v="4649" actId="208"/>
          <ac:cxnSpMkLst>
            <pc:docMk/>
            <pc:sldMk cId="1232629445" sldId="2072578004"/>
            <ac:cxnSpMk id="13" creationId="{5719971E-E8A8-1A10-80CF-705C96F27FF0}"/>
          </ac:cxnSpMkLst>
        </pc:cxnChg>
        <pc:cxnChg chg="del">
          <ac:chgData name="Liounis, Andrew J. (GSFC-5950)" userId="93101b4c-37c6-4e8d-9173-d1527b404674" providerId="ADAL" clId="{D3D06176-EF52-6644-9FE4-EC7BFF00263D}" dt="2024-11-08T14:56:14.117" v="4302" actId="478"/>
          <ac:cxnSpMkLst>
            <pc:docMk/>
            <pc:sldMk cId="1232629445" sldId="2072578004"/>
            <ac:cxnSpMk id="35" creationId="{8D3D7D5E-B0ED-E076-E376-761B0316EE48}"/>
          </ac:cxnSpMkLst>
        </pc:cxnChg>
        <pc:cxnChg chg="add mod">
          <ac:chgData name="Liounis, Andrew J. (GSFC-5950)" userId="93101b4c-37c6-4e8d-9173-d1527b404674" providerId="ADAL" clId="{D3D06176-EF52-6644-9FE4-EC7BFF00263D}" dt="2024-11-18T17:35:34.834" v="4649" actId="208"/>
          <ac:cxnSpMkLst>
            <pc:docMk/>
            <pc:sldMk cId="1232629445" sldId="2072578004"/>
            <ac:cxnSpMk id="38" creationId="{6BD1EA72-3E02-E674-D122-6B05F169F024}"/>
          </ac:cxnSpMkLst>
        </pc:cxnChg>
      </pc:sldChg>
      <pc:sldChg chg="modSp add mod modClrScheme chgLayout">
        <pc:chgData name="Liounis, Andrew J. (GSFC-5950)" userId="93101b4c-37c6-4e8d-9173-d1527b404674" providerId="ADAL" clId="{D3D06176-EF52-6644-9FE4-EC7BFF00263D}" dt="2024-11-18T17:29:33.250" v="4543" actId="700"/>
        <pc:sldMkLst>
          <pc:docMk/>
          <pc:sldMk cId="996985501" sldId="2072578005"/>
        </pc:sldMkLst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996985501" sldId="2072578005"/>
            <ac:spMk id="2" creationId="{CF111223-8ECA-DAB4-6001-B51FE4078D13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996985501" sldId="2072578005"/>
            <ac:spMk id="3" creationId="{4AE44778-11D2-0697-2120-B8457033A0ED}"/>
          </ac:spMkLst>
        </pc:spChg>
        <pc:spChg chg="mod ord">
          <ac:chgData name="Liounis, Andrew J. (GSFC-5950)" userId="93101b4c-37c6-4e8d-9173-d1527b404674" providerId="ADAL" clId="{D3D06176-EF52-6644-9FE4-EC7BFF00263D}" dt="2024-11-18T17:29:33.250" v="4543" actId="700"/>
          <ac:spMkLst>
            <pc:docMk/>
            <pc:sldMk cId="996985501" sldId="2072578005"/>
            <ac:spMk id="4" creationId="{6FE549EA-7DC6-AC8B-4460-E6BF9749A0AF}"/>
          </ac:spMkLst>
        </pc:spChg>
      </pc:sldChg>
      <pc:sldChg chg="new del">
        <pc:chgData name="Liounis, Andrew J. (GSFC-5950)" userId="93101b4c-37c6-4e8d-9173-d1527b404674" providerId="ADAL" clId="{D3D06176-EF52-6644-9FE4-EC7BFF00263D}" dt="2024-11-18T17:29:09.462" v="4541" actId="2696"/>
        <pc:sldMkLst>
          <pc:docMk/>
          <pc:sldMk cId="2371351976" sldId="2072578006"/>
        </pc:sldMkLst>
      </pc:sldChg>
      <pc:sldMasterChg chg="delSp modSp mod delSldLayout modSldLayout">
        <pc:chgData name="Liounis, Andrew J. (GSFC-5950)" userId="93101b4c-37c6-4e8d-9173-d1527b404674" providerId="ADAL" clId="{D3D06176-EF52-6644-9FE4-EC7BFF00263D}" dt="2024-11-08T15:01:22.545" v="4505" actId="2696"/>
        <pc:sldMasterMkLst>
          <pc:docMk/>
          <pc:sldMasterMk cId="0" sldId="2147483648"/>
        </pc:sldMasterMkLst>
        <pc:picChg chg="del mod">
          <ac:chgData name="Liounis, Andrew J. (GSFC-5950)" userId="93101b4c-37c6-4e8d-9173-d1527b404674" providerId="ADAL" clId="{D3D06176-EF52-6644-9FE4-EC7BFF00263D}" dt="2024-10-30T13:42:48.106" v="541" actId="478"/>
          <ac:picMkLst>
            <pc:docMk/>
            <pc:sldMasterMk cId="0" sldId="2147483648"/>
            <ac:picMk id="2" creationId="{00000000-0000-0000-0000-000000000000}"/>
          </ac:picMkLst>
        </pc:picChg>
        <pc:sldLayoutChg chg="addSp delSp modSp mod">
          <pc:chgData name="Liounis, Andrew J. (GSFC-5950)" userId="93101b4c-37c6-4e8d-9173-d1527b404674" providerId="ADAL" clId="{D3D06176-EF52-6644-9FE4-EC7BFF00263D}" dt="2024-10-30T13:42:33.241" v="539"/>
          <pc:sldLayoutMkLst>
            <pc:docMk/>
            <pc:sldMasterMk cId="0" sldId="2147483648"/>
            <pc:sldLayoutMk cId="0" sldId="2147484830"/>
          </pc:sldLayoutMkLst>
          <pc:spChg chg="add del mod">
            <ac:chgData name="Liounis, Andrew J. (GSFC-5950)" userId="93101b4c-37c6-4e8d-9173-d1527b404674" providerId="ADAL" clId="{D3D06176-EF52-6644-9FE4-EC7BFF00263D}" dt="2024-10-30T13:42:33.241" v="539"/>
            <ac:spMkLst>
              <pc:docMk/>
              <pc:sldMasterMk cId="0" sldId="2147483648"/>
              <pc:sldLayoutMk cId="0" sldId="2147484830"/>
              <ac:spMk id="2" creationId="{F5C76A7A-B4DE-FEC6-C375-B2BB877F64E7}"/>
            </ac:spMkLst>
          </pc:spChg>
        </pc:sldLayoutChg>
        <pc:sldLayoutChg chg="del">
          <pc:chgData name="Liounis, Andrew J. (GSFC-5950)" userId="93101b4c-37c6-4e8d-9173-d1527b404674" providerId="ADAL" clId="{D3D06176-EF52-6644-9FE4-EC7BFF00263D}" dt="2024-11-08T15:01:22.545" v="4505" actId="2696"/>
          <pc:sldLayoutMkLst>
            <pc:docMk/>
            <pc:sldMasterMk cId="0" sldId="2147483648"/>
            <pc:sldLayoutMk cId="1635851652" sldId="2147484840"/>
          </pc:sldLayoutMkLst>
        </pc:sldLayoutChg>
      </pc:sldMasterChg>
      <pc:sldMasterChg chg="addSp">
        <pc:chgData name="Liounis, Andrew J. (GSFC-5950)" userId="93101b4c-37c6-4e8d-9173-d1527b404674" providerId="ADAL" clId="{D3D06176-EF52-6644-9FE4-EC7BFF00263D}" dt="2024-11-18T17:26:48.345" v="4530"/>
        <pc:sldMasterMkLst>
          <pc:docMk/>
          <pc:sldMasterMk cId="3804371484" sldId="2147484840"/>
        </pc:sldMasterMkLst>
        <pc:spChg chg="add">
          <ac:chgData name="Liounis, Andrew J. (GSFC-5950)" userId="93101b4c-37c6-4e8d-9173-d1527b404674" providerId="ADAL" clId="{D3D06176-EF52-6644-9FE4-EC7BFF00263D}" dt="2024-11-18T17:26:48.345" v="4530"/>
          <ac:spMkLst>
            <pc:docMk/>
            <pc:sldMasterMk cId="3804371484" sldId="2147484840"/>
            <ac:spMk id="3" creationId="{41642317-8171-0220-81EE-A155CF73BBE9}"/>
          </ac:spMkLst>
        </pc:spChg>
        <pc:spChg chg="add">
          <ac:chgData name="Liounis, Andrew J. (GSFC-5950)" userId="93101b4c-37c6-4e8d-9173-d1527b404674" providerId="ADAL" clId="{D3D06176-EF52-6644-9FE4-EC7BFF00263D}" dt="2024-11-18T17:26:48.345" v="4530"/>
          <ac:spMkLst>
            <pc:docMk/>
            <pc:sldMasterMk cId="3804371484" sldId="2147484840"/>
            <ac:spMk id="4" creationId="{82ADF641-485D-5A5C-29C8-F4839F69C92D}"/>
          </ac:spMkLst>
        </pc:spChg>
        <pc:spChg chg="add">
          <ac:chgData name="Liounis, Andrew J. (GSFC-5950)" userId="93101b4c-37c6-4e8d-9173-d1527b404674" providerId="ADAL" clId="{D3D06176-EF52-6644-9FE4-EC7BFF00263D}" dt="2024-11-18T17:26:48.345" v="4530"/>
          <ac:spMkLst>
            <pc:docMk/>
            <pc:sldMasterMk cId="3804371484" sldId="2147484840"/>
            <ac:spMk id="6" creationId="{F48128C2-F87D-4B2B-30F5-55F0690E8B80}"/>
          </ac:spMkLst>
        </pc:spChg>
        <pc:spChg chg="add">
          <ac:chgData name="Liounis, Andrew J. (GSFC-5950)" userId="93101b4c-37c6-4e8d-9173-d1527b404674" providerId="ADAL" clId="{D3D06176-EF52-6644-9FE4-EC7BFF00263D}" dt="2024-11-18T17:26:48.345" v="4530"/>
          <ac:spMkLst>
            <pc:docMk/>
            <pc:sldMasterMk cId="3804371484" sldId="2147484840"/>
            <ac:spMk id="7" creationId="{E9BF9387-1CB2-3F95-E50F-BE8023F4E824}"/>
          </ac:spMkLst>
        </pc:spChg>
        <pc:spChg chg="add">
          <ac:chgData name="Liounis, Andrew J. (GSFC-5950)" userId="93101b4c-37c6-4e8d-9173-d1527b404674" providerId="ADAL" clId="{D3D06176-EF52-6644-9FE4-EC7BFF00263D}" dt="2024-11-18T17:26:48.345" v="4530"/>
          <ac:spMkLst>
            <pc:docMk/>
            <pc:sldMasterMk cId="3804371484" sldId="2147484840"/>
            <ac:spMk id="11" creationId="{AEB1270D-9506-7F88-22AD-07541D61387B}"/>
          </ac:spMkLst>
        </pc:spChg>
        <pc:picChg chg="add">
          <ac:chgData name="Liounis, Andrew J. (GSFC-5950)" userId="93101b4c-37c6-4e8d-9173-d1527b404674" providerId="ADAL" clId="{D3D06176-EF52-6644-9FE4-EC7BFF00263D}" dt="2024-11-18T17:26:48.345" v="4530"/>
          <ac:picMkLst>
            <pc:docMk/>
            <pc:sldMasterMk cId="3804371484" sldId="2147484840"/>
            <ac:picMk id="8" creationId="{AE2896C2-78EB-7CB6-3F97-B774C4F54198}"/>
          </ac:picMkLst>
        </pc:picChg>
        <pc:picChg chg="add">
          <ac:chgData name="Liounis, Andrew J. (GSFC-5950)" userId="93101b4c-37c6-4e8d-9173-d1527b404674" providerId="ADAL" clId="{D3D06176-EF52-6644-9FE4-EC7BFF00263D}" dt="2024-11-18T17:26:48.345" v="4530"/>
          <ac:picMkLst>
            <pc:docMk/>
            <pc:sldMasterMk cId="3804371484" sldId="2147484840"/>
            <ac:picMk id="13" creationId="{B79284E3-3DD9-9B68-D2DD-06010FAF0B3F}"/>
          </ac:picMkLst>
        </pc:picChg>
      </pc:sldMasterChg>
    </pc:docChg>
  </pc:docChgLst>
  <pc:docChgLst>
    <pc:chgData name="Pritchett, Robert E. (GSFC-5950)" userId="30fd71cb-05be-43e1-8763-da9371a89a81" providerId="ADAL" clId="{52770067-887F-4C2F-9019-52DDC10E84B4}"/>
    <pc:docChg chg="undo custSel addSld modSld">
      <pc:chgData name="Pritchett, Robert E. (GSFC-5950)" userId="30fd71cb-05be-43e1-8763-da9371a89a81" providerId="ADAL" clId="{52770067-887F-4C2F-9019-52DDC10E84B4}" dt="2024-04-22T02:33:32.966" v="4" actId="20577"/>
      <pc:docMkLst>
        <pc:docMk/>
      </pc:docMkLst>
      <pc:sldChg chg="addSp delSp mod">
        <pc:chgData name="Pritchett, Robert E. (GSFC-5950)" userId="30fd71cb-05be-43e1-8763-da9371a89a81" providerId="ADAL" clId="{52770067-887F-4C2F-9019-52DDC10E84B4}" dt="2024-04-19T17:52:52.340" v="1" actId="22"/>
        <pc:sldMkLst>
          <pc:docMk/>
          <pc:sldMk cId="3341681940" sldId="422"/>
        </pc:sldMkLst>
        <pc:picChg chg="add del">
          <ac:chgData name="Pritchett, Robert E. (GSFC-5950)" userId="30fd71cb-05be-43e1-8763-da9371a89a81" providerId="ADAL" clId="{52770067-887F-4C2F-9019-52DDC10E84B4}" dt="2024-04-19T17:52:52.340" v="1" actId="22"/>
          <ac:picMkLst>
            <pc:docMk/>
            <pc:sldMk cId="3341681940" sldId="422"/>
            <ac:picMk id="6" creationId="{C6E349A9-2B45-0660-A6E3-C5F47F26A2DE}"/>
          </ac:picMkLst>
        </pc:picChg>
      </pc:sldChg>
      <pc:sldChg chg="modSp add mod">
        <pc:chgData name="Pritchett, Robert E. (GSFC-5950)" userId="30fd71cb-05be-43e1-8763-da9371a89a81" providerId="ADAL" clId="{52770067-887F-4C2F-9019-52DDC10E84B4}" dt="2024-04-22T02:33:32.966" v="4" actId="20577"/>
        <pc:sldMkLst>
          <pc:docMk/>
          <pc:sldMk cId="3183668925" sldId="434"/>
        </pc:sldMkLst>
        <pc:spChg chg="mod">
          <ac:chgData name="Pritchett, Robert E. (GSFC-5950)" userId="30fd71cb-05be-43e1-8763-da9371a89a81" providerId="ADAL" clId="{52770067-887F-4C2F-9019-52DDC10E84B4}" dt="2024-04-22T02:33:32.966" v="4" actId="20577"/>
          <ac:spMkLst>
            <pc:docMk/>
            <pc:sldMk cId="3183668925" sldId="434"/>
            <ac:spMk id="3" creationId="{F63A5F23-C92C-654E-4370-5EC601603DAC}"/>
          </ac:spMkLst>
        </pc:spChg>
      </pc:sldChg>
    </pc:docChg>
  </pc:docChgLst>
  <pc:docChgLst>
    <pc:chgData name="Hur-Diaz, Sun (GSFC-5950)" userId="321a42a0-068b-45f7-afc2-7034b57d721c" providerId="ADAL" clId="{39561A36-0155-4623-9E7A-17D3E871DA1C}"/>
    <pc:docChg chg="custSel modSld">
      <pc:chgData name="Hur-Diaz, Sun (GSFC-5950)" userId="321a42a0-068b-45f7-afc2-7034b57d721c" providerId="ADAL" clId="{39561A36-0155-4623-9E7A-17D3E871DA1C}" dt="2024-11-06T13:00:08.367" v="66"/>
      <pc:docMkLst>
        <pc:docMk/>
      </pc:docMkLst>
      <pc:sldChg chg="addCm">
        <pc:chgData name="Hur-Diaz, Sun (GSFC-5950)" userId="321a42a0-068b-45f7-afc2-7034b57d721c" providerId="ADAL" clId="{39561A36-0155-4623-9E7A-17D3E871DA1C}" dt="2024-11-06T12:47:01.339" v="49"/>
        <pc:sldMkLst>
          <pc:docMk/>
          <pc:sldMk cId="197993458" sldId="2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ur-Diaz, Sun (GSFC-5950)" userId="321a42a0-068b-45f7-afc2-7034b57d721c" providerId="ADAL" clId="{39561A36-0155-4623-9E7A-17D3E871DA1C}" dt="2024-11-06T12:47:01.339" v="49"/>
              <pc2:cmMkLst xmlns:pc2="http://schemas.microsoft.com/office/powerpoint/2019/9/main/command">
                <pc:docMk/>
                <pc:sldMk cId="197993458" sldId="260"/>
                <pc2:cmMk id="{E9BC9BB9-6C28-4BB5-BCC0-C761A3877DDD}"/>
              </pc2:cmMkLst>
            </pc226:cmChg>
          </p:ext>
        </pc:extLst>
      </pc:sldChg>
      <pc:sldChg chg="addCm">
        <pc:chgData name="Hur-Diaz, Sun (GSFC-5950)" userId="321a42a0-068b-45f7-afc2-7034b57d721c" providerId="ADAL" clId="{39561A36-0155-4623-9E7A-17D3E871DA1C}" dt="2024-11-05T19:21:38.110" v="0"/>
        <pc:sldMkLst>
          <pc:docMk/>
          <pc:sldMk cId="3877554024" sldId="40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ur-Diaz, Sun (GSFC-5950)" userId="321a42a0-068b-45f7-afc2-7034b57d721c" providerId="ADAL" clId="{39561A36-0155-4623-9E7A-17D3E871DA1C}" dt="2024-11-05T19:21:38.110" v="0"/>
              <pc2:cmMkLst xmlns:pc2="http://schemas.microsoft.com/office/powerpoint/2019/9/main/command">
                <pc:docMk/>
                <pc:sldMk cId="3877554024" sldId="407"/>
                <pc2:cmMk id="{54EBEF20-0DB3-498A-A4E2-A9EC02A3336D}"/>
              </pc2:cmMkLst>
            </pc226:cmChg>
          </p:ext>
        </pc:extLst>
      </pc:sldChg>
      <pc:sldChg chg="addCm">
        <pc:chgData name="Hur-Diaz, Sun (GSFC-5950)" userId="321a42a0-068b-45f7-afc2-7034b57d721c" providerId="ADAL" clId="{39561A36-0155-4623-9E7A-17D3E871DA1C}" dt="2024-11-06T12:26:56.014" v="1"/>
        <pc:sldMkLst>
          <pc:docMk/>
          <pc:sldMk cId="4030191187" sldId="4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ur-Diaz, Sun (GSFC-5950)" userId="321a42a0-068b-45f7-afc2-7034b57d721c" providerId="ADAL" clId="{39561A36-0155-4623-9E7A-17D3E871DA1C}" dt="2024-11-06T12:26:56.014" v="1"/>
              <pc2:cmMkLst xmlns:pc2="http://schemas.microsoft.com/office/powerpoint/2019/9/main/command">
                <pc:docMk/>
                <pc:sldMk cId="4030191187" sldId="408"/>
                <pc2:cmMk id="{C037C8C7-7C56-4546-BB99-3590AEEEDD66}"/>
              </pc2:cmMkLst>
            </pc226:cmChg>
          </p:ext>
        </pc:extLst>
      </pc:sldChg>
      <pc:sldChg chg="addSp delSp modSp mod addCm">
        <pc:chgData name="Hur-Diaz, Sun (GSFC-5950)" userId="321a42a0-068b-45f7-afc2-7034b57d721c" providerId="ADAL" clId="{39561A36-0155-4623-9E7A-17D3E871DA1C}" dt="2024-11-06T13:00:08.367" v="66"/>
        <pc:sldMkLst>
          <pc:docMk/>
          <pc:sldMk cId="1045378206" sldId="421"/>
        </pc:sldMkLst>
        <pc:picChg chg="del">
          <ac:chgData name="Hur-Diaz, Sun (GSFC-5950)" userId="321a42a0-068b-45f7-afc2-7034b57d721c" providerId="ADAL" clId="{39561A36-0155-4623-9E7A-17D3E871DA1C}" dt="2024-11-06T12:59:30.496" v="55" actId="478"/>
          <ac:picMkLst>
            <pc:docMk/>
            <pc:sldMk cId="1045378206" sldId="421"/>
            <ac:picMk id="4" creationId="{1504A696-40EF-28BC-9961-28455ABDACBA}"/>
          </ac:picMkLst>
        </pc:picChg>
        <pc:picChg chg="add mod">
          <ac:chgData name="Hur-Diaz, Sun (GSFC-5950)" userId="321a42a0-068b-45f7-afc2-7034b57d721c" providerId="ADAL" clId="{39561A36-0155-4623-9E7A-17D3E871DA1C}" dt="2024-11-06T12:59:45.453" v="65" actId="1036"/>
          <ac:picMkLst>
            <pc:docMk/>
            <pc:sldMk cId="1045378206" sldId="421"/>
            <ac:picMk id="6" creationId="{33877E2E-019C-12D4-E0DC-6A565407708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ur-Diaz, Sun (GSFC-5950)" userId="321a42a0-068b-45f7-afc2-7034b57d721c" providerId="ADAL" clId="{39561A36-0155-4623-9E7A-17D3E871DA1C}" dt="2024-11-06T13:00:08.367" v="66"/>
              <pc2:cmMkLst xmlns:pc2="http://schemas.microsoft.com/office/powerpoint/2019/9/main/command">
                <pc:docMk/>
                <pc:sldMk cId="1045378206" sldId="421"/>
                <pc2:cmMk id="{78EA9AFB-3787-4448-A91B-8CA8CE4DA363}"/>
              </pc2:cmMkLst>
            </pc226:cmChg>
          </p:ext>
        </pc:extLst>
      </pc:sldChg>
      <pc:sldChg chg="addSp delSp modSp mod addCm">
        <pc:chgData name="Hur-Diaz, Sun (GSFC-5950)" userId="321a42a0-068b-45f7-afc2-7034b57d721c" providerId="ADAL" clId="{39561A36-0155-4623-9E7A-17D3E871DA1C}" dt="2024-11-06T12:30:15.595" v="13"/>
        <pc:sldMkLst>
          <pc:docMk/>
          <pc:sldMk cId="702905613" sldId="425"/>
        </pc:sldMkLst>
        <pc:picChg chg="add mod">
          <ac:chgData name="Hur-Diaz, Sun (GSFC-5950)" userId="321a42a0-068b-45f7-afc2-7034b57d721c" providerId="ADAL" clId="{39561A36-0155-4623-9E7A-17D3E871DA1C}" dt="2024-11-06T12:29:46.558" v="12" actId="1076"/>
          <ac:picMkLst>
            <pc:docMk/>
            <pc:sldMk cId="702905613" sldId="425"/>
            <ac:picMk id="4" creationId="{B783B54C-373C-B36E-2AFA-085FC18A3613}"/>
          </ac:picMkLst>
        </pc:picChg>
        <pc:picChg chg="del">
          <ac:chgData name="Hur-Diaz, Sun (GSFC-5950)" userId="321a42a0-068b-45f7-afc2-7034b57d721c" providerId="ADAL" clId="{39561A36-0155-4623-9E7A-17D3E871DA1C}" dt="2024-11-06T12:29:28.408" v="7" actId="478"/>
          <ac:picMkLst>
            <pc:docMk/>
            <pc:sldMk cId="702905613" sldId="425"/>
            <ac:picMk id="9" creationId="{59437D66-C5C0-4095-C32C-BA981337EC4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ur-Diaz, Sun (GSFC-5950)" userId="321a42a0-068b-45f7-afc2-7034b57d721c" providerId="ADAL" clId="{39561A36-0155-4623-9E7A-17D3E871DA1C}" dt="2024-11-06T12:30:15.595" v="13"/>
              <pc2:cmMkLst xmlns:pc2="http://schemas.microsoft.com/office/powerpoint/2019/9/main/command">
                <pc:docMk/>
                <pc:sldMk cId="702905613" sldId="425"/>
                <pc2:cmMk id="{A4227B5B-8DA1-4BB5-9534-5396532A35B4}"/>
              </pc2:cmMkLst>
            </pc226:cmChg>
          </p:ext>
        </pc:extLst>
      </pc:sldChg>
      <pc:sldChg chg="addSp delSp modSp mod addCm">
        <pc:chgData name="Hur-Diaz, Sun (GSFC-5950)" userId="321a42a0-068b-45f7-afc2-7034b57d721c" providerId="ADAL" clId="{39561A36-0155-4623-9E7A-17D3E871DA1C}" dt="2024-11-06T12:45:27.667" v="48" actId="1076"/>
        <pc:sldMkLst>
          <pc:docMk/>
          <pc:sldMk cId="2553072582" sldId="3659"/>
        </pc:sldMkLst>
        <pc:spChg chg="del">
          <ac:chgData name="Hur-Diaz, Sun (GSFC-5950)" userId="321a42a0-068b-45f7-afc2-7034b57d721c" providerId="ADAL" clId="{39561A36-0155-4623-9E7A-17D3E871DA1C}" dt="2024-11-06T12:43:47.212" v="15" actId="478"/>
          <ac:spMkLst>
            <pc:docMk/>
            <pc:sldMk cId="2553072582" sldId="3659"/>
            <ac:spMk id="5" creationId="{9134396E-C02D-815F-FA21-C6041906AA2E}"/>
          </ac:spMkLst>
        </pc:spChg>
        <pc:spChg chg="add mod">
          <ac:chgData name="Hur-Diaz, Sun (GSFC-5950)" userId="321a42a0-068b-45f7-afc2-7034b57d721c" providerId="ADAL" clId="{39561A36-0155-4623-9E7A-17D3E871DA1C}" dt="2024-11-06T12:45:17.441" v="47" actId="1035"/>
          <ac:spMkLst>
            <pc:docMk/>
            <pc:sldMk cId="2553072582" sldId="3659"/>
            <ac:spMk id="8" creationId="{3E1B9DDC-306A-43A3-0F69-0FA833A65E22}"/>
          </ac:spMkLst>
        </pc:spChg>
        <pc:spChg chg="add mod">
          <ac:chgData name="Hur-Diaz, Sun (GSFC-5950)" userId="321a42a0-068b-45f7-afc2-7034b57d721c" providerId="ADAL" clId="{39561A36-0155-4623-9E7A-17D3E871DA1C}" dt="2024-11-06T12:45:17.441" v="47" actId="1035"/>
          <ac:spMkLst>
            <pc:docMk/>
            <pc:sldMk cId="2553072582" sldId="3659"/>
            <ac:spMk id="9" creationId="{680F787B-4A8B-A19B-A3D3-178294A82CDE}"/>
          </ac:spMkLst>
        </pc:spChg>
        <pc:picChg chg="add mod">
          <ac:chgData name="Hur-Diaz, Sun (GSFC-5950)" userId="321a42a0-068b-45f7-afc2-7034b57d721c" providerId="ADAL" clId="{39561A36-0155-4623-9E7A-17D3E871DA1C}" dt="2024-11-06T12:45:27.667" v="48" actId="1076"/>
          <ac:picMkLst>
            <pc:docMk/>
            <pc:sldMk cId="2553072582" sldId="3659"/>
            <ac:picMk id="6" creationId="{5DFC826F-2FC8-4CA1-04B4-92DB42B4131B}"/>
          </ac:picMkLst>
        </pc:picChg>
        <pc:picChg chg="add mod">
          <ac:chgData name="Hur-Diaz, Sun (GSFC-5950)" userId="321a42a0-068b-45f7-afc2-7034b57d721c" providerId="ADAL" clId="{39561A36-0155-4623-9E7A-17D3E871DA1C}" dt="2024-11-06T12:45:17.441" v="47" actId="1035"/>
          <ac:picMkLst>
            <pc:docMk/>
            <pc:sldMk cId="2553072582" sldId="3659"/>
            <ac:picMk id="7" creationId="{367B103D-9777-3011-BCDC-9225412D74D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ur-Diaz, Sun (GSFC-5950)" userId="321a42a0-068b-45f7-afc2-7034b57d721c" providerId="ADAL" clId="{39561A36-0155-4623-9E7A-17D3E871DA1C}" dt="2024-11-06T12:37:33.890" v="14"/>
              <pc2:cmMkLst xmlns:pc2="http://schemas.microsoft.com/office/powerpoint/2019/9/main/command">
                <pc:docMk/>
                <pc:sldMk cId="2553072582" sldId="3659"/>
                <pc2:cmMk id="{247F1C60-E6A5-4DF2-A76E-0C3FE4A2A1E9}"/>
              </pc2:cmMkLst>
            </pc226:cmChg>
          </p:ext>
        </pc:extLst>
      </pc:sldChg>
      <pc:sldChg chg="addCm">
        <pc:chgData name="Hur-Diaz, Sun (GSFC-5950)" userId="321a42a0-068b-45f7-afc2-7034b57d721c" providerId="ADAL" clId="{39561A36-0155-4623-9E7A-17D3E871DA1C}" dt="2024-11-06T12:51:28.404" v="50"/>
        <pc:sldMkLst>
          <pc:docMk/>
          <pc:sldMk cId="4026856096" sldId="20725779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ur-Diaz, Sun (GSFC-5950)" userId="321a42a0-068b-45f7-afc2-7034b57d721c" providerId="ADAL" clId="{39561A36-0155-4623-9E7A-17D3E871DA1C}" dt="2024-11-06T12:51:28.404" v="50"/>
              <pc2:cmMkLst xmlns:pc2="http://schemas.microsoft.com/office/powerpoint/2019/9/main/command">
                <pc:docMk/>
                <pc:sldMk cId="4026856096" sldId="2072577992"/>
                <pc2:cmMk id="{43EACD02-1D15-4693-9F62-D626C4ADA202}"/>
              </pc2:cmMkLst>
            </pc226:cmChg>
          </p:ext>
        </pc:extLst>
      </pc:sldChg>
      <pc:sldChg chg="addCm">
        <pc:chgData name="Hur-Diaz, Sun (GSFC-5950)" userId="321a42a0-068b-45f7-afc2-7034b57d721c" providerId="ADAL" clId="{39561A36-0155-4623-9E7A-17D3E871DA1C}" dt="2024-11-06T12:54:48.958" v="51"/>
        <pc:sldMkLst>
          <pc:docMk/>
          <pc:sldMk cId="2084714128" sldId="20725779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ur-Diaz, Sun (GSFC-5950)" userId="321a42a0-068b-45f7-afc2-7034b57d721c" providerId="ADAL" clId="{39561A36-0155-4623-9E7A-17D3E871DA1C}" dt="2024-11-06T12:54:48.958" v="51"/>
              <pc2:cmMkLst xmlns:pc2="http://schemas.microsoft.com/office/powerpoint/2019/9/main/command">
                <pc:docMk/>
                <pc:sldMk cId="2084714128" sldId="2072577998"/>
                <pc2:cmMk id="{2C708D65-0030-4E14-BD96-5745EF296A04}"/>
              </pc2:cmMkLst>
            </pc226:cmChg>
          </p:ext>
        </pc:extLst>
      </pc:sldChg>
      <pc:sldChg chg="addCm">
        <pc:chgData name="Hur-Diaz, Sun (GSFC-5950)" userId="321a42a0-068b-45f7-afc2-7034b57d721c" providerId="ADAL" clId="{39561A36-0155-4623-9E7A-17D3E871DA1C}" dt="2024-11-06T12:56:48.723" v="52"/>
        <pc:sldMkLst>
          <pc:docMk/>
          <pc:sldMk cId="829250355" sldId="207257800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ur-Diaz, Sun (GSFC-5950)" userId="321a42a0-068b-45f7-afc2-7034b57d721c" providerId="ADAL" clId="{39561A36-0155-4623-9E7A-17D3E871DA1C}" dt="2024-11-06T12:56:48.723" v="52"/>
              <pc2:cmMkLst xmlns:pc2="http://schemas.microsoft.com/office/powerpoint/2019/9/main/command">
                <pc:docMk/>
                <pc:sldMk cId="829250355" sldId="2072578002"/>
                <pc2:cmMk id="{0933B414-6B70-424E-A6BC-1A9AEB7B9D28}"/>
              </pc2:cmMkLst>
            </pc226:cmChg>
          </p:ext>
        </pc:extLst>
      </pc:sldChg>
    </pc:docChg>
  </pc:docChgLst>
</pc:chgInfo>
</file>

<file path=ppt/comments/modernComment_7B8907D2_316D5B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933B414-6B70-424E-A6BC-1A9AEB7B9D28}" authorId="{E58B82F9-B560-AE3F-081E-32BDC18AA445}" status="resolved" created="2024-11-06T12:56:48.68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29250355" sldId="2072578002"/>
      <ac:spMk id="3" creationId="{A59794EF-A50C-F2BC-C252-C35798338915}"/>
      <ac:txMk cp="81" len="2">
        <ac:context len="333" hash="3955672400"/>
      </ac:txMk>
    </ac:txMkLst>
    <p188:pos x="6056703" y="988318"/>
    <p188:txBody>
      <a:bodyPr/>
      <a:lstStyle/>
      <a:p>
        <a:r>
          <a:rPr lang="en-US"/>
          <a:t>"...could be used …"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9301CC6A-B4E8-405F-AE79-859651258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3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711" y="4416426"/>
            <a:ext cx="5028579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B7B05DEF-6DE7-4BF9-8DBB-FF904A788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80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6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1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%14Goddard%20w_rocket.gif%20%20%20%20%20%20%20%20%20%20%20%20%20%20%20%20%20%20%20%20%20%20%20%20%20%20%20%20%20%20%20%20%20%20%20%20%20%20%20%20%20%20%200000158E%0eSTAAC%20Graphics%20%20%20%20%20%20%20%20%20%20%20%20%20%20%20%20%20B29BEE7D: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FC34-5206-45FA-A6B2-955DFABF1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603E2-753D-49F2-B2B1-D76008093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D0B8-A1D4-4313-AC8C-31D5E0DB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A06F-9FF0-4DD3-9CA0-DF2D4EF2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CD405-43AD-4B88-9D41-03F2E0B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 userDrawn="1"/>
        </p:nvSpPr>
        <p:spPr bwMode="auto">
          <a:xfrm flipH="1">
            <a:off x="609600" y="2343150"/>
            <a:ext cx="8001000" cy="0"/>
          </a:xfrm>
          <a:prstGeom prst="line">
            <a:avLst/>
          </a:prstGeom>
          <a:ln>
            <a:solidFill>
              <a:srgbClr val="0033CC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1350"/>
          </a:p>
        </p:txBody>
      </p:sp>
      <p:sp>
        <p:nvSpPr>
          <p:cNvPr id="348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1667" y="1597825"/>
            <a:ext cx="7932737" cy="745331"/>
          </a:xfrm>
        </p:spPr>
        <p:txBody>
          <a:bodyPr anchor="b"/>
          <a:lstStyle>
            <a:lvl1pPr>
              <a:defRPr smtClean="0">
                <a:latin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57800" y="2388400"/>
            <a:ext cx="3276600" cy="411956"/>
          </a:xfrm>
        </p:spPr>
        <p:txBody>
          <a:bodyPr/>
          <a:lstStyle>
            <a:lvl1pPr marL="0" indent="0" algn="r">
              <a:buFontTx/>
              <a:buNone/>
              <a:defRPr sz="1050" b="1" i="1" smtClean="0">
                <a:latin typeface="Arial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4800606"/>
            <a:ext cx="2133600" cy="2405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- </a:t>
            </a:r>
            <a:fld id="{AAC260E9-362B-42D5-B9AE-388D2B26D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2130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200" i="1">
                <a:solidFill>
                  <a:srgbClr val="0033CC"/>
                </a:solidFill>
              </a:defRPr>
            </a:lvl2pPr>
            <a:lvl3pPr>
              <a:buFont typeface="Wingdings" pitchFamily="2" charset="2"/>
              <a:buChar char="Ø"/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- </a:t>
            </a:r>
            <a:fld id="{8F533FDA-1F87-434C-8053-4EAE5337E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5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26" y="971553"/>
            <a:ext cx="3962400" cy="3623072"/>
          </a:xfrm>
        </p:spPr>
        <p:txBody>
          <a:bodyPr/>
          <a:lstStyle>
            <a:lvl1pPr>
              <a:defRPr sz="1350"/>
            </a:lvl1pPr>
            <a:lvl2pPr>
              <a:defRPr sz="1200" i="1">
                <a:solidFill>
                  <a:srgbClr val="0033CC"/>
                </a:solidFill>
              </a:defRPr>
            </a:lvl2pPr>
            <a:lvl3pPr>
              <a:buFont typeface="Wingdings" pitchFamily="2" charset="2"/>
              <a:buChar char="Ø"/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717026" y="971553"/>
            <a:ext cx="3962400" cy="3623072"/>
          </a:xfrm>
        </p:spPr>
        <p:txBody>
          <a:bodyPr/>
          <a:lstStyle>
            <a:lvl1pPr>
              <a:defRPr sz="1350"/>
            </a:lvl1pPr>
            <a:lvl2pPr>
              <a:defRPr sz="1200" i="1">
                <a:solidFill>
                  <a:srgbClr val="0033CC"/>
                </a:solidFill>
              </a:defRPr>
            </a:lvl2pPr>
            <a:lvl3pPr>
              <a:buFont typeface="Wingdings" pitchFamily="2" charset="2"/>
              <a:buChar char="Ø"/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- </a:t>
            </a:r>
            <a:fld id="{543FE292-BD74-4AB7-865C-AFBD73AC5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9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26" y="1200155"/>
            <a:ext cx="3962400" cy="3394472"/>
          </a:xfrm>
        </p:spPr>
        <p:txBody>
          <a:bodyPr/>
          <a:lstStyle>
            <a:lvl1pPr>
              <a:defRPr sz="1350"/>
            </a:lvl1pPr>
            <a:lvl2pPr>
              <a:defRPr sz="1200" i="1">
                <a:solidFill>
                  <a:srgbClr val="0033CC"/>
                </a:solidFill>
              </a:defRPr>
            </a:lvl2pPr>
            <a:lvl3pPr>
              <a:buFont typeface="Wingdings" pitchFamily="2" charset="2"/>
              <a:buChar char="Ø"/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717026" y="1200155"/>
            <a:ext cx="3962400" cy="3394472"/>
          </a:xfrm>
        </p:spPr>
        <p:txBody>
          <a:bodyPr/>
          <a:lstStyle>
            <a:lvl1pPr>
              <a:defRPr sz="1350"/>
            </a:lvl1pPr>
            <a:lvl2pPr>
              <a:defRPr sz="1200" i="1">
                <a:solidFill>
                  <a:srgbClr val="0033CC"/>
                </a:solidFill>
              </a:defRPr>
            </a:lvl2pPr>
            <a:lvl3pPr>
              <a:buFont typeface="Wingdings" pitchFamily="2" charset="2"/>
              <a:buChar char="Ø"/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57200" y="914400"/>
            <a:ext cx="8229600" cy="228600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- </a:t>
            </a:r>
            <a:fld id="{14B338D6-0C6E-4E9C-8FA3-4BA58698A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4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57627E-4DEE-2C5E-5DCD-45DDF2445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Line 11"/>
          <p:cNvSpPr>
            <a:spLocks noChangeShapeType="1"/>
          </p:cNvSpPr>
          <p:nvPr/>
        </p:nvSpPr>
        <p:spPr bwMode="auto">
          <a:xfrm flipH="1">
            <a:off x="609600" y="2343150"/>
            <a:ext cx="8001000" cy="0"/>
          </a:xfrm>
          <a:prstGeom prst="line">
            <a:avLst/>
          </a:prstGeom>
          <a:ln>
            <a:solidFill>
              <a:srgbClr val="0033CC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1350"/>
          </a:p>
        </p:txBody>
      </p:sp>
      <p:sp>
        <p:nvSpPr>
          <p:cNvPr id="348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1667" y="1597825"/>
            <a:ext cx="7932737" cy="745331"/>
          </a:xfrm>
        </p:spPr>
        <p:txBody>
          <a:bodyPr anchor="b"/>
          <a:lstStyle>
            <a:lvl1pPr>
              <a:defRPr smtClean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57800" y="2388400"/>
            <a:ext cx="3276600" cy="411956"/>
          </a:xfrm>
        </p:spPr>
        <p:txBody>
          <a:bodyPr/>
          <a:lstStyle>
            <a:lvl1pPr marL="0" indent="0" algn="r">
              <a:buFontTx/>
              <a:buNone/>
              <a:defRPr sz="1050" b="1" i="1" smtClean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9" descr="Goddard w_rocket.gif                                           0000158ESTAAC Graphics                 B29BEE7D:">
            <a:extLst>
              <a:ext uri="{FF2B5EF4-FFF2-40B4-BE49-F238E27FC236}">
                <a16:creationId xmlns:a16="http://schemas.microsoft.com/office/drawing/2014/main" id="{4A575EBB-1994-2866-870A-FBE630F1D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lum bright="-8000" contrast="8000"/>
          </a:blip>
          <a:srcRect/>
          <a:stretch>
            <a:fillRect/>
          </a:stretch>
        </p:blipFill>
        <p:spPr bwMode="auto">
          <a:xfrm>
            <a:off x="330201" y="4686300"/>
            <a:ext cx="3175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5BFD9ED7-5B95-6C81-0956-AAD6BFE63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9" y="4800606"/>
            <a:ext cx="2073275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600" b="1"/>
              <a:t>Goddard Space Flight Center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64F92AC-A1F1-F2A9-50E4-DADC8444A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52" y="100013"/>
            <a:ext cx="1748327" cy="489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3C4172-1684-6427-7592-4F8A31818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371" y="91789"/>
            <a:ext cx="952458" cy="7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11602"/>
      </p:ext>
    </p:extLst>
  </p:cSld>
  <p:clrMapOvr>
    <a:masterClrMapping/>
  </p:clrMapOvr>
  <p:transition/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200" i="1">
                <a:solidFill>
                  <a:srgbClr val="0033CC"/>
                </a:solidFill>
              </a:defRPr>
            </a:lvl2pPr>
            <a:lvl3pPr>
              <a:buFont typeface="Wingdings" pitchFamily="2" charset="2"/>
              <a:buChar char="Ø"/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7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26" y="971553"/>
            <a:ext cx="3962400" cy="3623072"/>
          </a:xfrm>
        </p:spPr>
        <p:txBody>
          <a:bodyPr/>
          <a:lstStyle>
            <a:lvl1pPr>
              <a:defRPr sz="1350"/>
            </a:lvl1pPr>
            <a:lvl2pPr>
              <a:defRPr sz="1200" i="1">
                <a:solidFill>
                  <a:srgbClr val="0033CC"/>
                </a:solidFill>
              </a:defRPr>
            </a:lvl2pPr>
            <a:lvl3pPr>
              <a:buFont typeface="Wingdings" pitchFamily="2" charset="2"/>
              <a:buChar char="Ø"/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717026" y="971553"/>
            <a:ext cx="3962400" cy="3623072"/>
          </a:xfrm>
        </p:spPr>
        <p:txBody>
          <a:bodyPr/>
          <a:lstStyle>
            <a:lvl1pPr>
              <a:defRPr sz="1350"/>
            </a:lvl1pPr>
            <a:lvl2pPr>
              <a:defRPr sz="1200" i="1">
                <a:solidFill>
                  <a:srgbClr val="0033CC"/>
                </a:solidFill>
              </a:defRPr>
            </a:lvl2pPr>
            <a:lvl3pPr>
              <a:buFont typeface="Wingdings" pitchFamily="2" charset="2"/>
              <a:buChar char="Ø"/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6125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26" y="1200155"/>
            <a:ext cx="3962400" cy="3394472"/>
          </a:xfrm>
        </p:spPr>
        <p:txBody>
          <a:bodyPr/>
          <a:lstStyle>
            <a:lvl1pPr>
              <a:defRPr sz="1350"/>
            </a:lvl1pPr>
            <a:lvl2pPr>
              <a:defRPr sz="1200" i="1">
                <a:solidFill>
                  <a:srgbClr val="0033CC"/>
                </a:solidFill>
              </a:defRPr>
            </a:lvl2pPr>
            <a:lvl3pPr>
              <a:buFont typeface="Wingdings" pitchFamily="2" charset="2"/>
              <a:buChar char="Ø"/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717026" y="1200155"/>
            <a:ext cx="3962400" cy="3394472"/>
          </a:xfrm>
        </p:spPr>
        <p:txBody>
          <a:bodyPr/>
          <a:lstStyle>
            <a:lvl1pPr>
              <a:defRPr sz="1350"/>
            </a:lvl1pPr>
            <a:lvl2pPr>
              <a:defRPr sz="1200" i="1">
                <a:solidFill>
                  <a:srgbClr val="0033CC"/>
                </a:solidFill>
              </a:defRPr>
            </a:lvl2pPr>
            <a:lvl3pPr>
              <a:buFont typeface="Wingdings" pitchFamily="2" charset="2"/>
              <a:buChar char="Ø"/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57200" y="914400"/>
            <a:ext cx="8229600" cy="228600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2342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555" y="-19050"/>
            <a:ext cx="9144000" cy="4488019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 bwMode="auto">
          <a:xfrm>
            <a:off x="0" y="264795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Author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Company/Organization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 dirty="0">
                <a:solidFill>
                  <a:schemeClr val="bg1"/>
                </a:solidFill>
                <a:latin typeface="+mj-lt"/>
              </a:rPr>
              <a:t>Conference Name, Conference Dates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 dirty="0">
                <a:solidFill>
                  <a:schemeClr val="bg1"/>
                </a:solidFill>
                <a:latin typeface="+mj-lt"/>
              </a:rPr>
              <a:t>Conference Location</a:t>
            </a: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5400" b="1" kern="0">
                <a:solidFill>
                  <a:schemeClr val="bg1"/>
                </a:solidFill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22032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23950"/>
            <a:ext cx="39624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123950"/>
            <a:ext cx="4419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1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 and/o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3679D-AED9-6ED4-5733-5F824CE3DE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22" y="1279813"/>
            <a:ext cx="7049678" cy="39664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CEE702-0160-8CB7-FF92-5C5C9A464981}"/>
              </a:ext>
            </a:extLst>
          </p:cNvPr>
          <p:cNvSpPr/>
          <p:nvPr userDrawn="1"/>
        </p:nvSpPr>
        <p:spPr bwMode="auto">
          <a:xfrm>
            <a:off x="2178679" y="4944097"/>
            <a:ext cx="5008728" cy="1994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A60006-2542-9211-3EAD-E1CCA69128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91015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17C99CC-520E-112E-8D42-B2347060FC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99950" y="4802786"/>
            <a:ext cx="1152378" cy="322361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9D285F10-4DB3-80EF-0CD3-901A764BA5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90854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0868013-0F61-23CD-D10D-261D626FB8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89931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956DCC-C86F-5608-0396-D300304838B2}"/>
              </a:ext>
            </a:extLst>
          </p:cNvPr>
          <p:cNvSpPr/>
          <p:nvPr userDrawn="1"/>
        </p:nvSpPr>
        <p:spPr bwMode="auto">
          <a:xfrm>
            <a:off x="7854287" y="4686300"/>
            <a:ext cx="1196556" cy="4641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604E224F-F713-263F-E766-F48D01CA69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345502" y="4508075"/>
            <a:ext cx="746950" cy="63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350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and/o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4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%14Goddard%20w_rocket.gif%20%20%20%20%20%20%20%20%20%20%20%20%20%20%20%20%20%20%20%20%20%20%20%20%20%20%20%20%20%20%20%20%20%20%20%20%20%20%20%20%20%20%200000158E%0eSTAAC%20Graphics%20%20%20%20%20%20%20%20%20%20%20%20%20%20%20%20%20B29BEE7D:" TargetMode="Externa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theme" Target="../theme/theme3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3.xml"/><Relationship Id="rId9" Type="http://schemas.openxmlformats.org/officeDocument/2006/relationships/image" Target="%14Goddard%20w_rocket.gif%20%20%20%20%20%20%20%20%20%20%20%20%20%20%20%20%20%20%20%20%20%20%20%20%20%20%20%20%20%20%20%20%20%20%20%20%20%20%20%20%20%20%200000158E%0eSTAAC%20Graphics%20%20%20%20%20%20%20%20%20%20%20%20%20%20%20%20%20B29BEE7D: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438150"/>
            <a:ext cx="8686800" cy="404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B3D6C"/>
        </a:buClr>
        <a:buFont typeface="Wingdings" charset="2"/>
        <a:buChar char="Ø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1540" y="205978"/>
            <a:ext cx="7795260" cy="53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71553"/>
            <a:ext cx="8229600" cy="362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7467600" y="4800606"/>
            <a:ext cx="1219200" cy="2405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600" b="1">
                <a:latin typeface="Arial" charset="0"/>
              </a:defRPr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9" descr="Goddard w_rocket.gif                                           0000158ESTAAC Graphics                 B29BEE7D:"/>
          <p:cNvPicPr>
            <a:picLocks noChangeAspect="1" noChangeArrowheads="1"/>
          </p:cNvPicPr>
          <p:nvPr/>
        </p:nvPicPr>
        <p:blipFill>
          <a:blip r:embed="rId10" r:link="rId11">
            <a:lum bright="-8000" contrast="8000"/>
          </a:blip>
          <a:srcRect/>
          <a:stretch>
            <a:fillRect/>
          </a:stretch>
        </p:blipFill>
        <p:spPr bwMode="auto">
          <a:xfrm>
            <a:off x="330201" y="4686300"/>
            <a:ext cx="3175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0" y="857250"/>
            <a:ext cx="9144000" cy="0"/>
          </a:xfrm>
          <a:prstGeom prst="line">
            <a:avLst/>
          </a:prstGeom>
          <a:noFill/>
          <a:ln w="57150" cmpd="thickThin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135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69929" y="4800606"/>
            <a:ext cx="2073275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600" b="1"/>
              <a:t>Goddard Space Flight Center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2D476F96-FE78-5F0D-8670-31F982EE32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2400" y="4700058"/>
            <a:ext cx="1219200" cy="34105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C7CD1C7-FEC2-190A-9366-7A1E7168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6051" y="159543"/>
            <a:ext cx="685800" cy="58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642317-8171-0220-81EE-A155CF73BBE9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1181100" y="4572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ADF641-485D-5A5C-29C8-F4839F69C92D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181350" y="4572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8128C2-F87D-4B2B-30F5-55F0690E8B80}"/>
              </a:ext>
            </a:extLst>
          </p:cNvPr>
          <p:cNvSpPr/>
          <p:nvPr userDrawn="1"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F9387-1CB2-3F95-E50F-BE8023F4E824}"/>
              </a:ext>
            </a:extLst>
          </p:cNvPr>
          <p:cNvSpPr/>
          <p:nvPr userDrawn="1"/>
        </p:nvSpPr>
        <p:spPr bwMode="auto">
          <a:xfrm>
            <a:off x="2178679" y="4944097"/>
            <a:ext cx="5008728" cy="1994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E2896C2-78EB-7CB6-3F97-B774C4F541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99950" y="4802786"/>
            <a:ext cx="1152378" cy="3223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B1270D-9506-7F88-22AD-07541D61387B}"/>
              </a:ext>
            </a:extLst>
          </p:cNvPr>
          <p:cNvSpPr/>
          <p:nvPr userDrawn="1"/>
        </p:nvSpPr>
        <p:spPr bwMode="auto">
          <a:xfrm>
            <a:off x="7854287" y="4686300"/>
            <a:ext cx="1196556" cy="4641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B79284E3-3DD9-9B68-D2DD-06010FAF0B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345502" y="4508075"/>
            <a:ext cx="746950" cy="63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437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39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charset="0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200" i="1">
          <a:solidFill>
            <a:srgbClr val="0033CC"/>
          </a:solidFill>
          <a:latin typeface="Arial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1050">
          <a:solidFill>
            <a:schemeClr val="tx1"/>
          </a:solidFill>
          <a:latin typeface="Arial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900">
          <a:solidFill>
            <a:schemeClr val="tx1"/>
          </a:solidFill>
          <a:latin typeface="Arial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Arial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D0AE300-F1ED-3CB2-D5AC-38E2A8B0D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2358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8972" y="205978"/>
            <a:ext cx="7767828" cy="53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71553"/>
            <a:ext cx="8229600" cy="362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7467600" y="4800606"/>
            <a:ext cx="1219200" cy="2405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600" b="1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Slide - </a:t>
            </a:r>
            <a:fld id="{7FA55415-E179-46F4-87A5-DA2FC5D94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9" descr="Goddard w_rocket.gif                                           0000158ESTAAC Graphics                 B29BEE7D:"/>
          <p:cNvPicPr>
            <a:picLocks noChangeAspect="1" noChangeArrowheads="1"/>
          </p:cNvPicPr>
          <p:nvPr/>
        </p:nvPicPr>
        <p:blipFill>
          <a:blip r:embed="rId8" r:link="rId9">
            <a:lum bright="-8000" contrast="8000"/>
          </a:blip>
          <a:srcRect/>
          <a:stretch>
            <a:fillRect/>
          </a:stretch>
        </p:blipFill>
        <p:spPr bwMode="auto">
          <a:xfrm>
            <a:off x="330201" y="4686300"/>
            <a:ext cx="3175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0" y="857250"/>
            <a:ext cx="9144000" cy="0"/>
          </a:xfrm>
          <a:prstGeom prst="line">
            <a:avLst/>
          </a:prstGeom>
          <a:noFill/>
          <a:ln w="57150" cmpd="thickThin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135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69929" y="4800606"/>
            <a:ext cx="2073275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600" b="1"/>
              <a:t>Goddard Space Flight Center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DDC6174F-3D0A-0E0D-4576-D00819F30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6051" y="159543"/>
            <a:ext cx="685800" cy="58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AE0EAED-7FBC-E5A8-D2FE-1981E7D533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2400" y="4700058"/>
            <a:ext cx="1219200" cy="34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8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charset="0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200" i="1">
          <a:solidFill>
            <a:srgbClr val="0033CC"/>
          </a:solidFill>
          <a:latin typeface="Arial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1050">
          <a:solidFill>
            <a:schemeClr val="tx1"/>
          </a:solidFill>
          <a:latin typeface="Arial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900">
          <a:solidFill>
            <a:schemeClr val="tx1"/>
          </a:solidFill>
          <a:latin typeface="Arial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Arial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B8907D2_316D5B3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eroidmission.org/?attachment_id=2337#main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eroidmission.org/?attachment_id=1922#main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 bwMode="auto">
          <a:xfrm>
            <a:off x="430306" y="2440979"/>
            <a:ext cx="8184776" cy="151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200" b="1" kern="0" dirty="0">
                <a:solidFill>
                  <a:schemeClr val="bg1"/>
                </a:solidFill>
                <a:latin typeface="+mj-lt"/>
              </a:rPr>
              <a:t>Andrew Liounis, Sun Hur-Diaz, Chris Gnam, Grant Hecht, Mike Romeo</a:t>
            </a:r>
            <a:endParaRPr lang="en-US" altLang="en-US" sz="1100" b="1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200" i="1" kern="0" dirty="0">
                <a:solidFill>
                  <a:schemeClr val="bg1"/>
                </a:solidFill>
                <a:latin typeface="+mj-lt"/>
              </a:rPr>
              <a:t>NASA/GSFC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200" b="1" kern="0" dirty="0">
                <a:solidFill>
                  <a:schemeClr val="bg1"/>
                </a:solidFill>
                <a:latin typeface="+mj-lt"/>
              </a:rPr>
              <a:t>Richard LeBouef, Anne Long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200" i="1" kern="0" dirty="0">
                <a:solidFill>
                  <a:schemeClr val="bg1"/>
                </a:solidFill>
                <a:latin typeface="+mj-lt"/>
              </a:rPr>
              <a:t>A.I. Solutions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200" b="1" kern="0" dirty="0">
                <a:solidFill>
                  <a:schemeClr val="bg1"/>
                </a:solidFill>
                <a:latin typeface="+mj-lt"/>
              </a:rPr>
              <a:t>Liam Greenlee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200" i="1" kern="0" dirty="0">
                <a:solidFill>
                  <a:schemeClr val="bg1"/>
                </a:solidFill>
                <a:latin typeface="+mj-lt"/>
              </a:rPr>
              <a:t>Aurora Engineering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200" b="1" kern="0" dirty="0">
                <a:solidFill>
                  <a:schemeClr val="bg1"/>
                </a:solidFill>
                <a:latin typeface="+mj-lt"/>
              </a:rPr>
              <a:t>Tiger Hou, Samuel Cornwall, Siegfried </a:t>
            </a:r>
            <a:r>
              <a:rPr lang="en-US" altLang="en-US" sz="1200" b="1" kern="0" dirty="0" err="1">
                <a:solidFill>
                  <a:schemeClr val="bg1"/>
                </a:solidFill>
                <a:latin typeface="+mj-lt"/>
              </a:rPr>
              <a:t>Eggl</a:t>
            </a:r>
            <a:endParaRPr lang="en-US" altLang="en-US" sz="1200" b="1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200" i="1" kern="0" dirty="0">
                <a:solidFill>
                  <a:schemeClr val="bg1"/>
                </a:solidFill>
                <a:latin typeface="+mj-lt"/>
              </a:rPr>
              <a:t>University of Illinois</a:t>
            </a:r>
            <a:r>
              <a:rPr lang="en-US" altLang="en-US" sz="1200" b="1" i="1" kern="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200" b="1" i="1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200" kern="0" dirty="0">
                <a:solidFill>
                  <a:schemeClr val="bg1"/>
                </a:solidFill>
                <a:latin typeface="+mj-lt"/>
              </a:rPr>
              <a:t>Cislunar Security Conference 2024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200" kern="0" dirty="0">
                <a:solidFill>
                  <a:schemeClr val="bg1"/>
                </a:solidFill>
                <a:latin typeface="+mj-lt"/>
              </a:rPr>
              <a:t>December 4, 2024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2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br>
              <a:rPr lang="en-US" altLang="en-US" sz="1200" kern="0" dirty="0">
                <a:solidFill>
                  <a:schemeClr val="bg1"/>
                </a:solidFill>
                <a:latin typeface="+mj-lt"/>
              </a:rPr>
            </a:br>
            <a:endParaRPr lang="en-US" altLang="en-US" sz="12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2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200" kern="0" dirty="0">
              <a:solidFill>
                <a:schemeClr val="bg1"/>
              </a:solidFill>
              <a:latin typeface="+mj-lt"/>
            </a:endParaRP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1800" kern="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endParaRPr lang="en-US" sz="2800" b="1" kern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7866D8-E78B-E4AC-14C8-6B5B4587BF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kern="0" dirty="0">
                <a:solidFill>
                  <a:schemeClr val="bg1"/>
                </a:solidFill>
              </a:rPr>
              <a:t>Celestial Navigation in Cislunar Space with autoNGC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437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2520AB-D9B8-B83A-5171-C2F4132C5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autoNGC?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7BE62-3FE3-9D05-B727-B8353841DE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70648" y="4802412"/>
            <a:ext cx="1219200" cy="240506"/>
          </a:xfrm>
        </p:spPr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2D5506-E83C-1558-9F43-8AC7D7C50D05}"/>
              </a:ext>
            </a:extLst>
          </p:cNvPr>
          <p:cNvSpPr/>
          <p:nvPr/>
        </p:nvSpPr>
        <p:spPr bwMode="auto">
          <a:xfrm>
            <a:off x="73478" y="2668400"/>
            <a:ext cx="3321624" cy="2003112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spcBef>
                <a:spcPct val="50000"/>
              </a:spcBef>
              <a:defRPr/>
            </a:pPr>
            <a:r>
              <a:rPr lang="en-US" sz="15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Why autoNGC?</a:t>
            </a:r>
          </a:p>
          <a:p>
            <a:pPr marL="127397" indent="-127397" defTabSz="685800" fontAlgn="auto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Reduces reliance on over-subscribed ground assets and costly ground operations</a:t>
            </a:r>
          </a:p>
          <a:p>
            <a:pPr marL="127397" indent="-127397" defTabSz="685800" fontAlgn="auto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Enables new mission capabilities</a:t>
            </a:r>
          </a:p>
          <a:p>
            <a:pPr marL="296466" lvl="1" indent="-125016" defTabSz="685800" fontAlgn="auto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50" i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Low latency mission operations</a:t>
            </a:r>
          </a:p>
          <a:p>
            <a:pPr marL="296466" lvl="1" indent="-125016" defTabSz="685800" fontAlgn="auto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50" i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Complex missions at far distances, e.g., Touch-and-Go (TAG) Guidance</a:t>
            </a:r>
          </a:p>
          <a:p>
            <a:pPr marL="296466" lvl="1" indent="-125016" defTabSz="685800" fontAlgn="auto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50" i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In-situ planning and execution</a:t>
            </a:r>
          </a:p>
          <a:p>
            <a:pPr marL="296466" lvl="1" indent="-125016" defTabSz="685800" fontAlgn="auto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50" i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Distributed Systems Missions (DSMs)</a:t>
            </a:r>
          </a:p>
          <a:p>
            <a:pPr marL="296466" lvl="1" indent="-125016" defTabSz="685800" fontAlgn="auto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50" i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Dynamic replanning/reallocation of orbital assets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B8818C-0A8C-9F21-44BF-3F638836ADB6}"/>
              </a:ext>
            </a:extLst>
          </p:cNvPr>
          <p:cNvSpPr txBox="1"/>
          <p:nvPr/>
        </p:nvSpPr>
        <p:spPr>
          <a:xfrm>
            <a:off x="-62908" y="838946"/>
            <a:ext cx="92698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 dirty="0">
                <a:solidFill>
                  <a:srgbClr val="000000"/>
                </a:solidFill>
                <a:latin typeface="Arial"/>
                <a:ea typeface="ＭＳ Ｐゴシック"/>
              </a:rPr>
              <a:t>An </a:t>
            </a:r>
            <a:r>
              <a:rPr lang="en-US" sz="1500" b="1" i="1" dirty="0">
                <a:solidFill>
                  <a:srgbClr val="C75A11"/>
                </a:solidFill>
                <a:latin typeface="Arial"/>
                <a:ea typeface="ＭＳ Ｐゴシック"/>
              </a:rPr>
              <a:t>onboard</a:t>
            </a:r>
            <a:r>
              <a:rPr lang="en-US" sz="1500" i="1" dirty="0">
                <a:solidFill>
                  <a:srgbClr val="C75A11"/>
                </a:solidFill>
                <a:latin typeface="Arial"/>
                <a:ea typeface="ＭＳ Ｐゴシック"/>
              </a:rPr>
              <a:t> software</a:t>
            </a:r>
            <a:r>
              <a:rPr lang="en-US" sz="1500" i="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1500" i="1" dirty="0">
                <a:solidFill>
                  <a:srgbClr val="C75A11"/>
                </a:solidFill>
                <a:latin typeface="Arial"/>
                <a:ea typeface="ＭＳ Ｐゴシック"/>
              </a:rPr>
              <a:t>application suite </a:t>
            </a:r>
            <a:r>
              <a:rPr lang="en-US" sz="1500" i="1" dirty="0">
                <a:solidFill>
                  <a:srgbClr val="0070C0"/>
                </a:solidFill>
                <a:latin typeface="Arial"/>
                <a:ea typeface="ＭＳ Ｐゴシック"/>
              </a:rPr>
              <a:t>built on the core Flight System (cFS)</a:t>
            </a:r>
            <a:r>
              <a:rPr lang="en-US" sz="1500" i="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1500" i="1" dirty="0">
                <a:solidFill>
                  <a:srgbClr val="C75A11"/>
                </a:solidFill>
                <a:latin typeface="Arial"/>
                <a:ea typeface="ＭＳ Ｐゴシック"/>
              </a:rPr>
              <a:t>and flight hardware </a:t>
            </a:r>
            <a:r>
              <a:rPr lang="en-US" sz="1500" i="1" dirty="0">
                <a:solidFill>
                  <a:srgbClr val="000000"/>
                </a:solidFill>
                <a:latin typeface="Arial"/>
                <a:ea typeface="ＭＳ Ｐゴシック"/>
              </a:rPr>
              <a:t>that performs </a:t>
            </a:r>
            <a:r>
              <a:rPr lang="en-US" sz="1500" b="1" i="1" dirty="0">
                <a:solidFill>
                  <a:srgbClr val="000000"/>
                </a:solidFill>
                <a:latin typeface="Arial"/>
                <a:ea typeface="ＭＳ Ｐゴシック"/>
              </a:rPr>
              <a:t>real-time autonomous </a:t>
            </a:r>
            <a:r>
              <a:rPr lang="en-US" sz="1500" i="1" dirty="0">
                <a:solidFill>
                  <a:srgbClr val="000000"/>
                </a:solidFill>
                <a:latin typeface="Arial"/>
                <a:ea typeface="ＭＳ Ｐゴシック"/>
              </a:rPr>
              <a:t>spacecraft </a:t>
            </a:r>
            <a:r>
              <a:rPr lang="en-US" sz="1500" b="1" i="1" dirty="0">
                <a:solidFill>
                  <a:srgbClr val="000000"/>
                </a:solidFill>
                <a:latin typeface="Arial"/>
                <a:ea typeface="ＭＳ Ｐゴシック"/>
              </a:rPr>
              <a:t>navigation, guidance, and control </a:t>
            </a:r>
            <a:r>
              <a:rPr lang="en-US" sz="1500" i="1" dirty="0">
                <a:solidFill>
                  <a:srgbClr val="000000"/>
                </a:solidFill>
                <a:latin typeface="Arial"/>
                <a:ea typeface="ＭＳ Ｐゴシック"/>
              </a:rPr>
              <a:t>(NGC)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C47020-1D69-100D-C8BD-1D15FBB177C6}"/>
              </a:ext>
            </a:extLst>
          </p:cNvPr>
          <p:cNvSpPr txBox="1"/>
          <p:nvPr/>
        </p:nvSpPr>
        <p:spPr>
          <a:xfrm>
            <a:off x="493520" y="1368360"/>
            <a:ext cx="10329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</a:rPr>
              <a:t>Where am I?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D28548-B531-9717-7C9E-5B44D5FF4315}"/>
              </a:ext>
            </a:extLst>
          </p:cNvPr>
          <p:cNvSpPr txBox="1"/>
          <p:nvPr/>
        </p:nvSpPr>
        <p:spPr>
          <a:xfrm>
            <a:off x="1584117" y="1392545"/>
            <a:ext cx="26738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 do I get to where I want to go?</a:t>
            </a:r>
            <a:endParaRPr lang="en-US" sz="1200" dirty="0">
              <a:solidFill>
                <a:srgbClr val="000000"/>
              </a:solidFill>
              <a:latin typeface="Arial Narrow"/>
              <a:ea typeface="ＭＳ Ｐゴシック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284944-6DCD-A2D8-CF1C-DF4D9907F684}"/>
              </a:ext>
            </a:extLst>
          </p:cNvPr>
          <p:cNvSpPr txBox="1"/>
          <p:nvPr/>
        </p:nvSpPr>
        <p:spPr>
          <a:xfrm>
            <a:off x="1975975" y="1708882"/>
            <a:ext cx="26738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 do I stay on the planned path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200" dirty="0">
              <a:solidFill>
                <a:srgbClr val="000000"/>
              </a:solidFill>
              <a:latin typeface="Arial Narrow"/>
              <a:ea typeface="ＭＳ Ｐゴシック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E67D512-AD10-5174-98BE-E512C956F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558" y="2658890"/>
            <a:ext cx="724334" cy="702830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AF43DB-EFCA-52B1-FEEF-98C986921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910" y="3778935"/>
            <a:ext cx="597275" cy="434972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5ED36803-EBB1-6DB8-E9D9-588D0C3EB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16" y="3331716"/>
            <a:ext cx="1104758" cy="113252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97B5279-BE0E-326A-DC6F-50B7343BF704}"/>
              </a:ext>
            </a:extLst>
          </p:cNvPr>
          <p:cNvGrpSpPr/>
          <p:nvPr/>
        </p:nvGrpSpPr>
        <p:grpSpPr>
          <a:xfrm>
            <a:off x="4588435" y="1529141"/>
            <a:ext cx="4432575" cy="2913258"/>
            <a:chOff x="5827787" y="2336886"/>
            <a:chExt cx="5910100" cy="388434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62ABA71-8B39-D6D4-7F3F-47E60C5C855E}"/>
                </a:ext>
              </a:extLst>
            </p:cNvPr>
            <p:cNvSpPr/>
            <p:nvPr/>
          </p:nvSpPr>
          <p:spPr bwMode="auto">
            <a:xfrm>
              <a:off x="7941342" y="4104797"/>
              <a:ext cx="1644742" cy="769441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>
                <a:defRPr/>
              </a:pPr>
              <a:r>
                <a:rPr lang="en-US" sz="1200" b="1" kern="0" dirty="0">
                  <a:solidFill>
                    <a:schemeClr val="accent1"/>
                  </a:solidFill>
                  <a:ea typeface="ＭＳ Ｐゴシック" pitchFamily="80" charset="-128"/>
                </a:rPr>
                <a:t>autoNGC Attributes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99C0F4C-34D9-700E-FE27-CE2C1B726661}"/>
                </a:ext>
              </a:extLst>
            </p:cNvPr>
            <p:cNvSpPr/>
            <p:nvPr/>
          </p:nvSpPr>
          <p:spPr bwMode="auto">
            <a:xfrm>
              <a:off x="5827787" y="2716500"/>
              <a:ext cx="2185393" cy="965778"/>
            </a:xfrm>
            <a:prstGeom prst="ellipse">
              <a:avLst/>
            </a:prstGeom>
            <a:solidFill>
              <a:srgbClr val="004A8E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>
                <a:defRPr/>
              </a:pPr>
              <a:r>
                <a:rPr lang="en-US" sz="1050" b="1" kern="0" dirty="0">
                  <a:solidFill>
                    <a:schemeClr val="bg1"/>
                  </a:solidFill>
                  <a:ea typeface="ＭＳ Ｐゴシック" pitchFamily="80" charset="-128"/>
                </a:rPr>
                <a:t>Resilience Across Multiple O</a:t>
              </a:r>
              <a:r>
                <a:rPr lang="en-US" sz="1050" b="1" kern="0" dirty="0" err="1">
                  <a:solidFill>
                    <a:schemeClr val="bg1"/>
                  </a:solidFill>
                  <a:ea typeface="ＭＳ Ｐゴシック" pitchFamily="80" charset="-128"/>
                </a:rPr>
                <a:t>rbit</a:t>
              </a:r>
              <a:r>
                <a:rPr lang="en-US" sz="1050" b="1" kern="0" dirty="0">
                  <a:solidFill>
                    <a:schemeClr val="bg1"/>
                  </a:solidFill>
                  <a:ea typeface="ＭＳ Ｐゴシック" pitchFamily="80" charset="-128"/>
                </a:rPr>
                <a:t> R</a:t>
              </a:r>
              <a:r>
                <a:rPr lang="en-US" sz="1050" b="1" kern="0" dirty="0" err="1">
                  <a:solidFill>
                    <a:schemeClr val="bg1"/>
                  </a:solidFill>
                  <a:ea typeface="ＭＳ Ｐゴシック" pitchFamily="80" charset="-128"/>
                </a:rPr>
                <a:t>egimes</a:t>
              </a:r>
              <a:endParaRPr lang="en-US" sz="1050" b="1" kern="0" dirty="0">
                <a:solidFill>
                  <a:schemeClr val="bg1"/>
                </a:solidFill>
                <a:ea typeface="ＭＳ Ｐゴシック" pitchFamily="80" charset="-128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F351E95-2DF3-BB27-C432-9921A651EC98}"/>
                </a:ext>
              </a:extLst>
            </p:cNvPr>
            <p:cNvSpPr/>
            <p:nvPr/>
          </p:nvSpPr>
          <p:spPr bwMode="auto">
            <a:xfrm>
              <a:off x="8991696" y="5180539"/>
              <a:ext cx="1949730" cy="1040691"/>
            </a:xfrm>
            <a:prstGeom prst="ellipse">
              <a:avLst/>
            </a:prstGeom>
            <a:solidFill>
              <a:srgbClr val="004A8E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>
                <a:defRPr/>
              </a:pPr>
              <a:r>
                <a:rPr lang="en-US" sz="1050" b="1" kern="0" dirty="0">
                  <a:solidFill>
                    <a:schemeClr val="bg1"/>
                  </a:solidFill>
                  <a:ea typeface="ＭＳ Ｐゴシック" pitchFamily="80" charset="-128"/>
                </a:rPr>
                <a:t>Plug-n-Play Customizable A</a:t>
              </a:r>
              <a:r>
                <a:rPr lang="en-US" sz="1050" b="1" kern="0" dirty="0" err="1">
                  <a:solidFill>
                    <a:schemeClr val="bg1"/>
                  </a:solidFill>
                  <a:ea typeface="ＭＳ Ｐゴシック" pitchFamily="80" charset="-128"/>
                </a:rPr>
                <a:t>rchitecture</a:t>
              </a:r>
              <a:endParaRPr lang="en-US" sz="1050" b="1" kern="0" dirty="0">
                <a:solidFill>
                  <a:schemeClr val="bg1"/>
                </a:solidFill>
                <a:ea typeface="ＭＳ Ｐゴシック" pitchFamily="80" charset="-128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7ACDE21-3F0C-709E-BD58-36E55F781EBC}"/>
                </a:ext>
              </a:extLst>
            </p:cNvPr>
            <p:cNvSpPr/>
            <p:nvPr/>
          </p:nvSpPr>
          <p:spPr bwMode="auto">
            <a:xfrm>
              <a:off x="9938540" y="3797916"/>
              <a:ext cx="1799347" cy="1048081"/>
            </a:xfrm>
            <a:prstGeom prst="ellipse">
              <a:avLst/>
            </a:prstGeom>
            <a:solidFill>
              <a:srgbClr val="004A8E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>
                <a:defRPr/>
              </a:pPr>
              <a:r>
                <a:rPr lang="en-US" sz="1050" b="1" kern="0">
                  <a:solidFill>
                    <a:schemeClr val="bg1"/>
                  </a:solidFill>
                  <a:ea typeface="ＭＳ Ｐゴシック" pitchFamily="80" charset="-128"/>
                </a:rPr>
                <a:t>Fault Tolerant Autonomy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F00CB39-976D-AD03-DBF0-B8ECBDB08B09}"/>
                </a:ext>
              </a:extLst>
            </p:cNvPr>
            <p:cNvSpPr/>
            <p:nvPr/>
          </p:nvSpPr>
          <p:spPr bwMode="auto">
            <a:xfrm>
              <a:off x="6361693" y="4054258"/>
              <a:ext cx="1395808" cy="904723"/>
            </a:xfrm>
            <a:prstGeom prst="ellipse">
              <a:avLst/>
            </a:prstGeom>
            <a:solidFill>
              <a:srgbClr val="004A8E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>
                <a:defRPr/>
              </a:pPr>
              <a:r>
                <a:rPr lang="en-US" sz="1050" b="1" kern="0" dirty="0">
                  <a:solidFill>
                    <a:schemeClr val="bg1"/>
                  </a:solidFill>
                  <a:ea typeface="ＭＳ Ｐゴシック" pitchFamily="80" charset="-128"/>
                </a:rPr>
                <a:t>Heritage Design</a:t>
              </a:r>
            </a:p>
            <a:p>
              <a:pPr algn="ctr" defTabSz="685800" eaLnBrk="0" hangingPunct="0">
                <a:defRPr/>
              </a:pPr>
              <a:r>
                <a:rPr lang="en-US" sz="1050" b="1" kern="0" dirty="0">
                  <a:solidFill>
                    <a:schemeClr val="bg1"/>
                  </a:solidFill>
                  <a:ea typeface="ＭＳ Ｐゴシック" pitchFamily="80" charset="-128"/>
                </a:rPr>
                <a:t>Elements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D3C9A43-66E1-AA3C-E1C7-59DB9B2AB4E3}"/>
                </a:ext>
              </a:extLst>
            </p:cNvPr>
            <p:cNvSpPr/>
            <p:nvPr/>
          </p:nvSpPr>
          <p:spPr bwMode="auto">
            <a:xfrm>
              <a:off x="8356529" y="2336886"/>
              <a:ext cx="2314247" cy="1286032"/>
            </a:xfrm>
            <a:prstGeom prst="ellipse">
              <a:avLst/>
            </a:prstGeom>
            <a:solidFill>
              <a:srgbClr val="004A8E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>
                <a:defRPr/>
              </a:pPr>
              <a:r>
                <a:rPr lang="en-US" sz="1050" b="1" kern="0" dirty="0">
                  <a:solidFill>
                    <a:schemeClr val="bg1"/>
                  </a:solidFill>
                  <a:ea typeface="ＭＳ Ｐゴシック" pitchFamily="80" charset="-128"/>
                </a:rPr>
                <a:t>Low SWaP Hardware and Modular Implementations</a:t>
              </a:r>
            </a:p>
          </p:txBody>
        </p:sp>
        <p:cxnSp>
          <p:nvCxnSpPr>
            <p:cNvPr id="43" name="Connector: Curved 42">
              <a:extLst>
                <a:ext uri="{FF2B5EF4-FFF2-40B4-BE49-F238E27FC236}">
                  <a16:creationId xmlns:a16="http://schemas.microsoft.com/office/drawing/2014/main" id="{28537578-47D1-F9C8-52D2-FEFAB6BA867C}"/>
                </a:ext>
              </a:extLst>
            </p:cNvPr>
            <p:cNvCxnSpPr>
              <a:cxnSpLocks/>
              <a:stCxn id="37" idx="0"/>
              <a:endCxn id="42" idx="4"/>
            </p:cNvCxnSpPr>
            <p:nvPr/>
          </p:nvCxnSpPr>
          <p:spPr bwMode="auto">
            <a:xfrm rot="5400000" flipH="1" flipV="1">
              <a:off x="8897744" y="3488888"/>
              <a:ext cx="481879" cy="749940"/>
            </a:xfrm>
            <a:prstGeom prst="curvedConnector3">
              <a:avLst>
                <a:gd name="adj1" fmla="val 50000"/>
              </a:avLst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Connector: Curved 43">
              <a:extLst>
                <a:ext uri="{FF2B5EF4-FFF2-40B4-BE49-F238E27FC236}">
                  <a16:creationId xmlns:a16="http://schemas.microsoft.com/office/drawing/2014/main" id="{30201E81-C39C-856F-C463-A72CF5845C68}"/>
                </a:ext>
              </a:extLst>
            </p:cNvPr>
            <p:cNvCxnSpPr>
              <a:cxnSpLocks/>
              <a:stCxn id="37" idx="1"/>
              <a:endCxn id="38" idx="5"/>
            </p:cNvCxnSpPr>
            <p:nvPr/>
          </p:nvCxnSpPr>
          <p:spPr bwMode="auto">
            <a:xfrm rot="16200000" flipV="1">
              <a:off x="7599355" y="3634625"/>
              <a:ext cx="676636" cy="489072"/>
            </a:xfrm>
            <a:prstGeom prst="curvedConnector3">
              <a:avLst>
                <a:gd name="adj1" fmla="val 50000"/>
              </a:avLst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Connector: Curved 44">
              <a:extLst>
                <a:ext uri="{FF2B5EF4-FFF2-40B4-BE49-F238E27FC236}">
                  <a16:creationId xmlns:a16="http://schemas.microsoft.com/office/drawing/2014/main" id="{DB0D3DD3-3ACB-A5E7-6E24-3D2B77340C5C}"/>
                </a:ext>
              </a:extLst>
            </p:cNvPr>
            <p:cNvCxnSpPr>
              <a:cxnSpLocks/>
              <a:stCxn id="37" idx="6"/>
              <a:endCxn id="40" idx="2"/>
            </p:cNvCxnSpPr>
            <p:nvPr/>
          </p:nvCxnSpPr>
          <p:spPr bwMode="auto">
            <a:xfrm flipV="1">
              <a:off x="9586084" y="4321957"/>
              <a:ext cx="352456" cy="167561"/>
            </a:xfrm>
            <a:prstGeom prst="curvedConnector3">
              <a:avLst>
                <a:gd name="adj1" fmla="val 50000"/>
              </a:avLst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Connector: Curved 45">
              <a:extLst>
                <a:ext uri="{FF2B5EF4-FFF2-40B4-BE49-F238E27FC236}">
                  <a16:creationId xmlns:a16="http://schemas.microsoft.com/office/drawing/2014/main" id="{0526ED16-7A18-C3E6-F6EF-912A24B005FD}"/>
                </a:ext>
              </a:extLst>
            </p:cNvPr>
            <p:cNvCxnSpPr>
              <a:cxnSpLocks/>
              <a:stCxn id="37" idx="5"/>
              <a:endCxn id="39" idx="0"/>
            </p:cNvCxnSpPr>
            <p:nvPr/>
          </p:nvCxnSpPr>
          <p:spPr bwMode="auto">
            <a:xfrm rot="16200000" flipH="1">
              <a:off x="9446398" y="4660375"/>
              <a:ext cx="418983" cy="621344"/>
            </a:xfrm>
            <a:prstGeom prst="curvedConnector3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Connector: Curved 46">
              <a:extLst>
                <a:ext uri="{FF2B5EF4-FFF2-40B4-BE49-F238E27FC236}">
                  <a16:creationId xmlns:a16="http://schemas.microsoft.com/office/drawing/2014/main" id="{F305B990-6618-73AF-99D9-41D1BC9E838B}"/>
                </a:ext>
              </a:extLst>
            </p:cNvPr>
            <p:cNvCxnSpPr>
              <a:cxnSpLocks/>
              <a:stCxn id="37" idx="2"/>
              <a:endCxn id="41" idx="6"/>
            </p:cNvCxnSpPr>
            <p:nvPr/>
          </p:nvCxnSpPr>
          <p:spPr bwMode="auto">
            <a:xfrm rot="10800000" flipV="1">
              <a:off x="7757502" y="4489518"/>
              <a:ext cx="183841" cy="17102"/>
            </a:xfrm>
            <a:prstGeom prst="curvedConnector3">
              <a:avLst>
                <a:gd name="adj1" fmla="val 50000"/>
              </a:avLst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6B32F2C-9167-B876-82EF-A594FBD63C06}"/>
              </a:ext>
            </a:extLst>
          </p:cNvPr>
          <p:cNvSpPr txBox="1"/>
          <p:nvPr/>
        </p:nvSpPr>
        <p:spPr>
          <a:xfrm>
            <a:off x="3517737" y="2242673"/>
            <a:ext cx="898958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Goddard Image Analysis and Navigation Tool (GIANT)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44185AE-862D-0B01-0D1F-BFE67FA74A3A}"/>
              </a:ext>
            </a:extLst>
          </p:cNvPr>
          <p:cNvSpPr txBox="1"/>
          <p:nvPr/>
        </p:nvSpPr>
        <p:spPr>
          <a:xfrm>
            <a:off x="3868348" y="3640705"/>
            <a:ext cx="121450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Goddard Enhanced Onboard Navigation System (GEONS)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E84D77-6F74-92A7-06FB-FB8CC3F0B25A}"/>
              </a:ext>
            </a:extLst>
          </p:cNvPr>
          <p:cNvSpPr txBox="1"/>
          <p:nvPr/>
        </p:nvSpPr>
        <p:spPr>
          <a:xfrm>
            <a:off x="5534901" y="3745720"/>
            <a:ext cx="74600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Core Flight System</a:t>
            </a:r>
          </a:p>
        </p:txBody>
      </p:sp>
      <p:pic>
        <p:nvPicPr>
          <p:cNvPr id="17" name="Graphic 16" descr="Astronaut female with solid fill">
            <a:extLst>
              <a:ext uri="{FF2B5EF4-FFF2-40B4-BE49-F238E27FC236}">
                <a16:creationId xmlns:a16="http://schemas.microsoft.com/office/drawing/2014/main" id="{0CAF59F6-BF0F-35B2-2443-6FA2E3F3E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016" y="1771963"/>
            <a:ext cx="898958" cy="89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0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1F3F-AF3B-898D-14AC-4B1953C5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autoNGC Flight Software on cFS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838F-9D02-F3A9-305F-49EFEE575A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29446-DE26-75B4-E019-96C46A2EB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29" y="873472"/>
            <a:ext cx="7029711" cy="3850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9006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A1438F-4221-F8F3-7BF5-67E4DB75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cFS Goddard Image Analysis and Navigation Tool (</a:t>
            </a:r>
            <a:r>
              <a:rPr lang="en-US" sz="2400" err="1"/>
              <a:t>cGIANT</a:t>
            </a:r>
            <a:r>
              <a:rPr lang="en-US" sz="2400"/>
              <a:t>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696BDE-FB2B-89DB-A4B2-C9DF7EFCD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98" y="2494835"/>
            <a:ext cx="8229600" cy="2260658"/>
          </a:xfrm>
        </p:spPr>
        <p:txBody>
          <a:bodyPr/>
          <a:lstStyle/>
          <a:p>
            <a:r>
              <a:rPr lang="en-US" sz="1600" dirty="0"/>
              <a:t>Sub-pixel level measurements of</a:t>
            </a:r>
          </a:p>
          <a:p>
            <a:pPr lvl="1"/>
            <a:r>
              <a:rPr lang="en-US" sz="1400" dirty="0"/>
              <a:t>Center-finding line-of-sight</a:t>
            </a:r>
          </a:p>
          <a:p>
            <a:pPr lvl="1"/>
            <a:r>
              <a:rPr lang="en-US" sz="1400" dirty="0"/>
              <a:t>Limb-based line-of-sight and range to target</a:t>
            </a:r>
          </a:p>
          <a:p>
            <a:pPr lvl="1"/>
            <a:r>
              <a:rPr lang="en-US" sz="1400" dirty="0"/>
              <a:t>Surface feature navigation for known surfaces</a:t>
            </a:r>
          </a:p>
          <a:p>
            <a:pPr lvl="1"/>
            <a:r>
              <a:rPr lang="en-US" sz="1400" dirty="0"/>
              <a:t>Precision attitude estimation using star fields</a:t>
            </a:r>
          </a:p>
          <a:p>
            <a:pPr lvl="1"/>
            <a:r>
              <a:rPr lang="en-US" sz="1400" dirty="0"/>
              <a:t>Celestial navigation</a:t>
            </a:r>
          </a:p>
          <a:p>
            <a:pPr lvl="1"/>
            <a:r>
              <a:rPr lang="en-US" sz="1400" dirty="0"/>
              <a:t>Autonomous limb-based shape modeling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66AE8-3596-EE56-264F-A68EC707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20E526-7F6F-223F-1390-1E7D58197D10}"/>
              </a:ext>
            </a:extLst>
          </p:cNvPr>
          <p:cNvSpPr/>
          <p:nvPr/>
        </p:nvSpPr>
        <p:spPr bwMode="auto">
          <a:xfrm>
            <a:off x="130629" y="939464"/>
            <a:ext cx="8784771" cy="1472332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61B6E5-3B83-AE95-06FE-054A6192A503}"/>
              </a:ext>
            </a:extLst>
          </p:cNvPr>
          <p:cNvSpPr txBox="1">
            <a:spLocks/>
          </p:cNvSpPr>
          <p:nvPr/>
        </p:nvSpPr>
        <p:spPr bwMode="auto">
          <a:xfrm>
            <a:off x="228601" y="939464"/>
            <a:ext cx="7630296" cy="131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2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5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35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35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kern="0" dirty="0"/>
              <a:t>C++ library that performs autonomous onboard image processing for precision optical navigation (OpNav) without ground-in-the-loop delays</a:t>
            </a:r>
          </a:p>
          <a:p>
            <a:r>
              <a:rPr lang="en-US" sz="1600" kern="0" dirty="0"/>
              <a:t>State-of-the-art algorithms with ground heritage on OSIRIS-REx </a:t>
            </a:r>
          </a:p>
          <a:p>
            <a:r>
              <a:rPr lang="en-US" sz="1600" kern="0" dirty="0"/>
              <a:t>Enables navigation relative to bodies whose trajectories and shapes are not well known</a:t>
            </a:r>
          </a:p>
          <a:p>
            <a:pPr marL="0" indent="0">
              <a:buNone/>
            </a:pPr>
            <a:endParaRPr lang="en-US" sz="1600" kern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D1DFFF-E7ED-A400-4E2E-ADF378C9D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869" y="1495443"/>
            <a:ext cx="870633" cy="87063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1AFE5E-1F0D-4160-9759-81F622434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426" y="2486576"/>
            <a:ext cx="1323358" cy="1284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10E5CE-467A-A988-3D0A-CAB2E7F05B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16" t="11667" r="26250" b="13333"/>
          <a:stretch/>
        </p:blipFill>
        <p:spPr>
          <a:xfrm>
            <a:off x="6080058" y="2490278"/>
            <a:ext cx="1458686" cy="1469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74E43-C709-29DB-37DC-9B4EA52FFC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84" t="14969" r="33602" b="13478"/>
          <a:stretch/>
        </p:blipFill>
        <p:spPr>
          <a:xfrm>
            <a:off x="7661018" y="2486576"/>
            <a:ext cx="1082524" cy="19485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721E4A-8D03-5754-AB7D-DF1E999BE0B0}"/>
              </a:ext>
            </a:extLst>
          </p:cNvPr>
          <p:cNvSpPr txBox="1"/>
          <p:nvPr/>
        </p:nvSpPr>
        <p:spPr>
          <a:xfrm>
            <a:off x="4572000" y="3732829"/>
            <a:ext cx="133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A shape model of Bennu built autonomously using </a:t>
            </a:r>
            <a:r>
              <a:rPr lang="en-US" sz="1100" err="1"/>
              <a:t>cGIANT</a:t>
            </a:r>
            <a:endParaRPr lang="en-US" sz="11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360445-8236-F65D-13AE-013D523785A1}"/>
              </a:ext>
            </a:extLst>
          </p:cNvPr>
          <p:cNvSpPr txBox="1"/>
          <p:nvPr/>
        </p:nvSpPr>
        <p:spPr>
          <a:xfrm>
            <a:off x="6030473" y="3926899"/>
            <a:ext cx="14586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Limb observations of Vesta extracted using </a:t>
            </a:r>
            <a:r>
              <a:rPr lang="en-US" sz="1100" err="1"/>
              <a:t>cGIANT</a:t>
            </a:r>
            <a:endParaRPr lang="en-US" sz="11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58C696-40F1-8BDC-2C3E-705AAC10D059}"/>
              </a:ext>
            </a:extLst>
          </p:cNvPr>
          <p:cNvSpPr txBox="1"/>
          <p:nvPr/>
        </p:nvSpPr>
        <p:spPr>
          <a:xfrm>
            <a:off x="7121664" y="4393357"/>
            <a:ext cx="170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/>
              <a:t>Moon limb observations extracted using </a:t>
            </a:r>
            <a:r>
              <a:rPr lang="en-US" sz="1100" err="1"/>
              <a:t>cGIANT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895427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A1438F-4221-F8F3-7BF5-67E4DB75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Goddard Enhanced Onboard Navigation System (GEONS)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696BDE-FB2B-89DB-A4B2-C9DF7EFCD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426231"/>
            <a:ext cx="8229600" cy="2303863"/>
          </a:xfrm>
        </p:spPr>
        <p:txBody>
          <a:bodyPr/>
          <a:lstStyle/>
          <a:p>
            <a:r>
              <a:rPr lang="en-US" sz="1400" dirty="0"/>
              <a:t>Measurement Models: </a:t>
            </a:r>
          </a:p>
          <a:p>
            <a:pPr lvl="1"/>
            <a:r>
              <a:rPr lang="en-US" dirty="0"/>
              <a:t>Nominal and weak signal GNSS, WAAS</a:t>
            </a:r>
          </a:p>
          <a:p>
            <a:pPr lvl="1"/>
            <a:r>
              <a:rPr lang="en-US" dirty="0"/>
              <a:t>1-way forward TDRSS/DSN/GN</a:t>
            </a:r>
          </a:p>
          <a:p>
            <a:pPr lvl="1"/>
            <a:r>
              <a:rPr lang="en-US" dirty="0"/>
              <a:t>2-way DSN/GN</a:t>
            </a:r>
          </a:p>
          <a:p>
            <a:pPr lvl="1"/>
            <a:r>
              <a:rPr lang="en-US" dirty="0"/>
              <a:t>Crosslink</a:t>
            </a:r>
          </a:p>
          <a:p>
            <a:pPr lvl="1"/>
            <a:r>
              <a:rPr lang="en-US" dirty="0"/>
              <a:t>Celestial object bearing angles</a:t>
            </a:r>
          </a:p>
          <a:p>
            <a:pPr lvl="1"/>
            <a:r>
              <a:rPr lang="en-US" dirty="0"/>
              <a:t>Terrain Relative Navigation</a:t>
            </a:r>
          </a:p>
          <a:p>
            <a:pPr lvl="1"/>
            <a:r>
              <a:rPr lang="en-US" dirty="0"/>
              <a:t>Limb/Centroiding</a:t>
            </a:r>
          </a:p>
          <a:p>
            <a:pPr lvl="1"/>
            <a:r>
              <a:rPr lang="en-US" dirty="0"/>
              <a:t>Accelerometer</a:t>
            </a:r>
          </a:p>
          <a:p>
            <a:pPr lvl="1"/>
            <a:r>
              <a:rPr lang="en-US" dirty="0"/>
              <a:t>X-ray pulsar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2E3003F-93EB-E8E6-B468-16CC3747A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66D7E-730A-6694-AD62-64D04D6DA8E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971925" y="2426232"/>
            <a:ext cx="5172075" cy="2652712"/>
          </a:xfrm>
        </p:spPr>
        <p:txBody>
          <a:bodyPr/>
          <a:lstStyle/>
          <a:p>
            <a:r>
              <a:rPr lang="en-US" sz="1400" dirty="0"/>
              <a:t>Dynamics models</a:t>
            </a:r>
          </a:p>
          <a:p>
            <a:pPr lvl="1"/>
            <a:r>
              <a:rPr lang="en-US" dirty="0"/>
              <a:t>High fidelity gravity potential and relativistic corrections</a:t>
            </a:r>
          </a:p>
          <a:p>
            <a:pPr lvl="1"/>
            <a:r>
              <a:rPr lang="en-US" dirty="0"/>
              <a:t>Solar system bodies</a:t>
            </a:r>
          </a:p>
          <a:p>
            <a:pPr lvl="1"/>
            <a:r>
              <a:rPr lang="en-US" dirty="0"/>
              <a:t>Harris-Priester atmospheric density</a:t>
            </a:r>
          </a:p>
          <a:p>
            <a:pPr lvl="1"/>
            <a:r>
              <a:rPr lang="en-US" dirty="0"/>
              <a:t>SRP with spherical or multi-plate</a:t>
            </a:r>
          </a:p>
          <a:p>
            <a:pPr lvl="1"/>
            <a:r>
              <a:rPr lang="en-US" dirty="0"/>
              <a:t>Eclipses</a:t>
            </a:r>
          </a:p>
          <a:p>
            <a:pPr lvl="1"/>
            <a:r>
              <a:rPr lang="en-US" dirty="0"/>
              <a:t>Measured acceleration</a:t>
            </a:r>
          </a:p>
          <a:p>
            <a:pPr lvl="1"/>
            <a:r>
              <a:rPr lang="en-US" dirty="0"/>
              <a:t>Impulsive and continuous thrust maneuvers</a:t>
            </a:r>
          </a:p>
          <a:p>
            <a:pPr marL="342900" lvl="1" indent="0">
              <a:buNone/>
            </a:pPr>
            <a:endParaRPr lang="en-US" sz="5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20E526-7F6F-223F-1390-1E7D58197D10}"/>
              </a:ext>
            </a:extLst>
          </p:cNvPr>
          <p:cNvSpPr/>
          <p:nvPr/>
        </p:nvSpPr>
        <p:spPr bwMode="auto">
          <a:xfrm>
            <a:off x="130629" y="914063"/>
            <a:ext cx="8784771" cy="1472332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61B6E5-3B83-AE95-06FE-054A6192A503}"/>
              </a:ext>
            </a:extLst>
          </p:cNvPr>
          <p:cNvSpPr txBox="1">
            <a:spLocks/>
          </p:cNvSpPr>
          <p:nvPr/>
        </p:nvSpPr>
        <p:spPr bwMode="auto">
          <a:xfrm>
            <a:off x="228599" y="914063"/>
            <a:ext cx="8628233" cy="131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2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5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35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35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kern="0" dirty="0"/>
              <a:t>Performs navigation for 1+ user satellites or surface assets, individually or simultaneously, estimating absolute and relative orbital states, clock errors, and additional parameters</a:t>
            </a:r>
          </a:p>
          <a:p>
            <a:r>
              <a:rPr lang="en-US" sz="1600" kern="0" dirty="0"/>
              <a:t>UD-factorized extended Kalman Filter, 4</a:t>
            </a:r>
            <a:r>
              <a:rPr lang="en-US" sz="1600" kern="0" baseline="30000" dirty="0"/>
              <a:t>th</a:t>
            </a:r>
            <a:r>
              <a:rPr lang="en-US" sz="1600" kern="0" dirty="0"/>
              <a:t>/8</a:t>
            </a:r>
            <a:r>
              <a:rPr lang="en-US" sz="1600" kern="0" baseline="30000" dirty="0"/>
              <a:t>th</a:t>
            </a:r>
            <a:r>
              <a:rPr lang="en-US" sz="1600" kern="0" dirty="0"/>
              <a:t> order RK integrator, realistic process                       noise models for onboard real-time navigation – 20+ years flight heritage</a:t>
            </a:r>
          </a:p>
          <a:p>
            <a:r>
              <a:rPr lang="en-US" sz="1600" kern="0" dirty="0"/>
              <a:t>Currently supporting: Terra, MMS, GPM, NICER/SEXTANT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783B54C-373C-B36E-2AFA-085FC18A3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49" y="1288322"/>
            <a:ext cx="1071153" cy="109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05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04675-3F6E-C200-F372-560BB5E6B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FBFCB-F21D-BC1B-F922-F4BE3C120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4B40B-AE43-EA07-85C1-1A965A3CF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is Celestial Navigation?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is autoNGC?</a:t>
            </a:r>
          </a:p>
          <a:p>
            <a:r>
              <a:rPr lang="en-US" b="1" dirty="0"/>
              <a:t>Upcoming Demonstration on the CAPSTONE Spacecraft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Conclusion/Future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15A38-A382-CC7D-3FE7-8EDBD948D9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60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BDA3-7BE0-3E21-5432-ECD03E979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 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96139-3644-71CD-BBF4-056F79E4F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1553"/>
            <a:ext cx="5968467" cy="3623072"/>
          </a:xfrm>
        </p:spPr>
        <p:txBody>
          <a:bodyPr/>
          <a:lstStyle/>
          <a:p>
            <a:r>
              <a:rPr lang="en-US" sz="1800" dirty="0"/>
              <a:t>Cislunar Autonomous Positioning System Technology Operations and Navigation Experiment (CAPSTONE)</a:t>
            </a:r>
          </a:p>
          <a:p>
            <a:pPr lvl="1"/>
            <a:r>
              <a:rPr lang="en-US" sz="1800" dirty="0"/>
              <a:t>Small satellite in a near rectilinear halo orbit at earth-moon L2 built by Terran Orbital Corporation and flown by Advanced Space</a:t>
            </a:r>
          </a:p>
          <a:p>
            <a:pPr lvl="1"/>
            <a:r>
              <a:rPr lang="en-US" sz="1800" dirty="0"/>
              <a:t>Technology demonstration of NRHO station keeping and cross-link navigation with LRO</a:t>
            </a:r>
          </a:p>
          <a:p>
            <a:pPr lvl="1"/>
            <a:r>
              <a:rPr lang="en-US" sz="1800" dirty="0"/>
              <a:t>Nominal mission successfully completed in March 2024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Extended mission to serve as testbed for autonomy, navigation, and interoperable, standards-based communications in cislunar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EFE45-F239-2B84-6BEE-7A0EB0D41F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DFC826F-2FC8-4CA1-04B4-92DB42B41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r="22708"/>
          <a:stretch/>
        </p:blipFill>
        <p:spPr bwMode="auto">
          <a:xfrm>
            <a:off x="8421577" y="1101385"/>
            <a:ext cx="689404" cy="92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oy, water, skiing, man&#10;&#10;Description automatically generated">
            <a:extLst>
              <a:ext uri="{FF2B5EF4-FFF2-40B4-BE49-F238E27FC236}">
                <a16:creationId xmlns:a16="http://schemas.microsoft.com/office/drawing/2014/main" id="{367B103D-9777-3011-BCDC-9225412D7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679" y="1060530"/>
            <a:ext cx="1774305" cy="3741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1B9DDC-306A-43A3-0F69-0FA833A65E22}"/>
              </a:ext>
            </a:extLst>
          </p:cNvPr>
          <p:cNvSpPr txBox="1"/>
          <p:nvPr/>
        </p:nvSpPr>
        <p:spPr>
          <a:xfrm>
            <a:off x="6426926" y="848551"/>
            <a:ext cx="19933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Earth-Moon Rotating Frame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F787B-4A8B-A19B-A3D3-178294A82CDE}"/>
              </a:ext>
            </a:extLst>
          </p:cNvPr>
          <p:cNvSpPr txBox="1"/>
          <p:nvPr/>
        </p:nvSpPr>
        <p:spPr>
          <a:xfrm>
            <a:off x="6757254" y="3019824"/>
            <a:ext cx="142880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Orbit Period ~6.5 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Perilune: ~3500 km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Apolune: ~70,000 km</a:t>
            </a:r>
          </a:p>
        </p:txBody>
      </p:sp>
    </p:spTree>
    <p:extLst>
      <p:ext uri="{BB962C8B-B14F-4D97-AF65-F5344CB8AC3E}">
        <p14:creationId xmlns:p14="http://schemas.microsoft.com/office/powerpoint/2010/main" val="2553072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500E133-5330-E138-29D6-3B1A1C7A6490}"/>
              </a:ext>
            </a:extLst>
          </p:cNvPr>
          <p:cNvGrpSpPr/>
          <p:nvPr/>
        </p:nvGrpSpPr>
        <p:grpSpPr>
          <a:xfrm>
            <a:off x="2308431" y="1298877"/>
            <a:ext cx="3781092" cy="1740028"/>
            <a:chOff x="789460" y="1560407"/>
            <a:chExt cx="4591881" cy="18685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061E28-CEF6-9956-4451-F72794C1D059}"/>
                </a:ext>
              </a:extLst>
            </p:cNvPr>
            <p:cNvSpPr/>
            <p:nvPr/>
          </p:nvSpPr>
          <p:spPr>
            <a:xfrm>
              <a:off x="789460" y="1560407"/>
              <a:ext cx="4591881" cy="1868593"/>
            </a:xfrm>
            <a:prstGeom prst="rect">
              <a:avLst/>
            </a:prstGeom>
            <a:noFill/>
            <a:ln w="1143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ptos" panose="020B0004020202020204" pitchFamily="34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2BAFCAE-3586-7586-42C0-38A88F10B616}"/>
                </a:ext>
              </a:extLst>
            </p:cNvPr>
            <p:cNvSpPr/>
            <p:nvPr/>
          </p:nvSpPr>
          <p:spPr>
            <a:xfrm>
              <a:off x="1272902" y="3287582"/>
              <a:ext cx="13275" cy="13022"/>
            </a:xfrm>
            <a:custGeom>
              <a:avLst/>
              <a:gdLst>
                <a:gd name="connsiteX0" fmla="*/ 13276 w 13275"/>
                <a:gd name="connsiteY0" fmla="*/ 6456 h 13022"/>
                <a:gd name="connsiteX1" fmla="*/ 12783 w 13275"/>
                <a:gd name="connsiteY1" fmla="*/ 8973 h 13022"/>
                <a:gd name="connsiteX2" fmla="*/ 11360 w 13275"/>
                <a:gd name="connsiteY2" fmla="*/ 11108 h 13022"/>
                <a:gd name="connsiteX3" fmla="*/ 9224 w 13275"/>
                <a:gd name="connsiteY3" fmla="*/ 12531 h 13022"/>
                <a:gd name="connsiteX4" fmla="*/ 6704 w 13275"/>
                <a:gd name="connsiteY4" fmla="*/ 13023 h 13022"/>
                <a:gd name="connsiteX5" fmla="*/ 1996 w 13275"/>
                <a:gd name="connsiteY5" fmla="*/ 11122 h 13022"/>
                <a:gd name="connsiteX6" fmla="*/ 0 w 13275"/>
                <a:gd name="connsiteY6" fmla="*/ 6456 h 13022"/>
                <a:gd name="connsiteX7" fmla="*/ 542 w 13275"/>
                <a:gd name="connsiteY7" fmla="*/ 3945 h 13022"/>
                <a:gd name="connsiteX8" fmla="*/ 2008 w 13275"/>
                <a:gd name="connsiteY8" fmla="*/ 1835 h 13022"/>
                <a:gd name="connsiteX9" fmla="*/ 4173 w 13275"/>
                <a:gd name="connsiteY9" fmla="*/ 450 h 13022"/>
                <a:gd name="connsiteX10" fmla="*/ 6704 w 13275"/>
                <a:gd name="connsiteY10" fmla="*/ 2 h 13022"/>
                <a:gd name="connsiteX11" fmla="*/ 9212 w 13275"/>
                <a:gd name="connsiteY11" fmla="*/ 458 h 13022"/>
                <a:gd name="connsiteX12" fmla="*/ 11347 w 13275"/>
                <a:gd name="connsiteY12" fmla="*/ 1849 h 13022"/>
                <a:gd name="connsiteX13" fmla="*/ 12776 w 13275"/>
                <a:gd name="connsiteY13" fmla="*/ 3958 h 13022"/>
                <a:gd name="connsiteX14" fmla="*/ 13276 w 13275"/>
                <a:gd name="connsiteY14" fmla="*/ 6456 h 13022"/>
                <a:gd name="connsiteX15" fmla="*/ 1587 w 13275"/>
                <a:gd name="connsiteY15" fmla="*/ 6456 h 13022"/>
                <a:gd name="connsiteX16" fmla="*/ 1901 w 13275"/>
                <a:gd name="connsiteY16" fmla="*/ 8421 h 13022"/>
                <a:gd name="connsiteX17" fmla="*/ 2972 w 13275"/>
                <a:gd name="connsiteY17" fmla="*/ 10097 h 13022"/>
                <a:gd name="connsiteX18" fmla="*/ 4623 w 13275"/>
                <a:gd name="connsiteY18" fmla="*/ 11208 h 13022"/>
                <a:gd name="connsiteX19" fmla="*/ 6582 w 13275"/>
                <a:gd name="connsiteY19" fmla="*/ 11570 h 13022"/>
                <a:gd name="connsiteX20" fmla="*/ 8493 w 13275"/>
                <a:gd name="connsiteY20" fmla="*/ 11157 h 13022"/>
                <a:gd name="connsiteX21" fmla="*/ 10093 w 13275"/>
                <a:gd name="connsiteY21" fmla="*/ 10037 h 13022"/>
                <a:gd name="connsiteX22" fmla="*/ 11135 w 13275"/>
                <a:gd name="connsiteY22" fmla="*/ 8383 h 13022"/>
                <a:gd name="connsiteX23" fmla="*/ 11454 w 13275"/>
                <a:gd name="connsiteY23" fmla="*/ 6456 h 13022"/>
                <a:gd name="connsiteX24" fmla="*/ 11144 w 13275"/>
                <a:gd name="connsiteY24" fmla="*/ 4471 h 13022"/>
                <a:gd name="connsiteX25" fmla="*/ 10077 w 13275"/>
                <a:gd name="connsiteY25" fmla="*/ 2769 h 13022"/>
                <a:gd name="connsiteX26" fmla="*/ 8427 w 13275"/>
                <a:gd name="connsiteY26" fmla="*/ 1624 h 13022"/>
                <a:gd name="connsiteX27" fmla="*/ 6459 w 13275"/>
                <a:gd name="connsiteY27" fmla="*/ 1219 h 13022"/>
                <a:gd name="connsiteX28" fmla="*/ 1587 w 13275"/>
                <a:gd name="connsiteY28" fmla="*/ 6456 h 13022"/>
                <a:gd name="connsiteX29" fmla="*/ 5599 w 13275"/>
                <a:gd name="connsiteY29" fmla="*/ 9862 h 13022"/>
                <a:gd name="connsiteX30" fmla="*/ 4145 w 13275"/>
                <a:gd name="connsiteY30" fmla="*/ 9862 h 13022"/>
                <a:gd name="connsiteX31" fmla="*/ 4145 w 13275"/>
                <a:gd name="connsiteY31" fmla="*/ 3408 h 13022"/>
                <a:gd name="connsiteX32" fmla="*/ 6582 w 13275"/>
                <a:gd name="connsiteY32" fmla="*/ 3172 h 13022"/>
                <a:gd name="connsiteX33" fmla="*/ 8772 w 13275"/>
                <a:gd name="connsiteY33" fmla="*/ 3653 h 13022"/>
                <a:gd name="connsiteX34" fmla="*/ 9258 w 13275"/>
                <a:gd name="connsiteY34" fmla="*/ 4309 h 13022"/>
                <a:gd name="connsiteX35" fmla="*/ 9376 w 13275"/>
                <a:gd name="connsiteY35" fmla="*/ 5116 h 13022"/>
                <a:gd name="connsiteX36" fmla="*/ 8035 w 13275"/>
                <a:gd name="connsiteY36" fmla="*/ 6579 h 13022"/>
                <a:gd name="connsiteX37" fmla="*/ 8035 w 13275"/>
                <a:gd name="connsiteY37" fmla="*/ 6681 h 13022"/>
                <a:gd name="connsiteX38" fmla="*/ 8845 w 13275"/>
                <a:gd name="connsiteY38" fmla="*/ 7320 h 13022"/>
                <a:gd name="connsiteX39" fmla="*/ 9253 w 13275"/>
                <a:gd name="connsiteY39" fmla="*/ 8266 h 13022"/>
                <a:gd name="connsiteX40" fmla="*/ 9744 w 13275"/>
                <a:gd name="connsiteY40" fmla="*/ 9852 h 13022"/>
                <a:gd name="connsiteX41" fmla="*/ 8158 w 13275"/>
                <a:gd name="connsiteY41" fmla="*/ 9852 h 13022"/>
                <a:gd name="connsiteX42" fmla="*/ 7677 w 13275"/>
                <a:gd name="connsiteY42" fmla="*/ 8266 h 13022"/>
                <a:gd name="connsiteX43" fmla="*/ 6336 w 13275"/>
                <a:gd name="connsiteY43" fmla="*/ 7295 h 13022"/>
                <a:gd name="connsiteX44" fmla="*/ 5599 w 13275"/>
                <a:gd name="connsiteY44" fmla="*/ 7295 h 13022"/>
                <a:gd name="connsiteX45" fmla="*/ 5599 w 13275"/>
                <a:gd name="connsiteY45" fmla="*/ 9862 h 13022"/>
                <a:gd name="connsiteX46" fmla="*/ 5599 w 13275"/>
                <a:gd name="connsiteY46" fmla="*/ 6210 h 13022"/>
                <a:gd name="connsiteX47" fmla="*/ 6336 w 13275"/>
                <a:gd name="connsiteY47" fmla="*/ 6210 h 13022"/>
                <a:gd name="connsiteX48" fmla="*/ 7800 w 13275"/>
                <a:gd name="connsiteY48" fmla="*/ 5239 h 13022"/>
                <a:gd name="connsiteX49" fmla="*/ 6459 w 13275"/>
                <a:gd name="connsiteY49" fmla="*/ 4216 h 13022"/>
                <a:gd name="connsiteX50" fmla="*/ 5599 w 13275"/>
                <a:gd name="connsiteY50" fmla="*/ 4339 h 13022"/>
                <a:gd name="connsiteX51" fmla="*/ 5599 w 13275"/>
                <a:gd name="connsiteY51" fmla="*/ 6210 h 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3275" h="13022">
                  <a:moveTo>
                    <a:pt x="13276" y="6456"/>
                  </a:moveTo>
                  <a:cubicBezTo>
                    <a:pt x="13280" y="7319"/>
                    <a:pt x="13113" y="8175"/>
                    <a:pt x="12783" y="8973"/>
                  </a:cubicBezTo>
                  <a:cubicBezTo>
                    <a:pt x="12455" y="9772"/>
                    <a:pt x="11971" y="10498"/>
                    <a:pt x="11360" y="11108"/>
                  </a:cubicBezTo>
                  <a:cubicBezTo>
                    <a:pt x="10749" y="11718"/>
                    <a:pt x="10023" y="12202"/>
                    <a:pt x="9224" y="12531"/>
                  </a:cubicBezTo>
                  <a:cubicBezTo>
                    <a:pt x="8425" y="12860"/>
                    <a:pt x="7568" y="13027"/>
                    <a:pt x="6704" y="13023"/>
                  </a:cubicBezTo>
                  <a:cubicBezTo>
                    <a:pt x="4945" y="13036"/>
                    <a:pt x="3252" y="12353"/>
                    <a:pt x="1996" y="11122"/>
                  </a:cubicBezTo>
                  <a:cubicBezTo>
                    <a:pt x="739" y="9892"/>
                    <a:pt x="21" y="8214"/>
                    <a:pt x="0" y="6456"/>
                  </a:cubicBezTo>
                  <a:cubicBezTo>
                    <a:pt x="13" y="5592"/>
                    <a:pt x="198" y="4737"/>
                    <a:pt x="542" y="3945"/>
                  </a:cubicBezTo>
                  <a:cubicBezTo>
                    <a:pt x="886" y="3152"/>
                    <a:pt x="1385" y="2435"/>
                    <a:pt x="2008" y="1835"/>
                  </a:cubicBezTo>
                  <a:cubicBezTo>
                    <a:pt x="2632" y="1235"/>
                    <a:pt x="3368" y="764"/>
                    <a:pt x="4173" y="450"/>
                  </a:cubicBezTo>
                  <a:cubicBezTo>
                    <a:pt x="4979" y="135"/>
                    <a:pt x="5839" y="-18"/>
                    <a:pt x="6704" y="2"/>
                  </a:cubicBezTo>
                  <a:cubicBezTo>
                    <a:pt x="7562" y="-15"/>
                    <a:pt x="8415" y="140"/>
                    <a:pt x="9212" y="458"/>
                  </a:cubicBezTo>
                  <a:cubicBezTo>
                    <a:pt x="10009" y="775"/>
                    <a:pt x="10735" y="1247"/>
                    <a:pt x="11347" y="1849"/>
                  </a:cubicBezTo>
                  <a:cubicBezTo>
                    <a:pt x="11959" y="2449"/>
                    <a:pt x="12446" y="3167"/>
                    <a:pt x="12776" y="3958"/>
                  </a:cubicBezTo>
                  <a:cubicBezTo>
                    <a:pt x="13108" y="4749"/>
                    <a:pt x="13277" y="5599"/>
                    <a:pt x="13276" y="6456"/>
                  </a:cubicBezTo>
                  <a:close/>
                  <a:moveTo>
                    <a:pt x="1587" y="6456"/>
                  </a:moveTo>
                  <a:cubicBezTo>
                    <a:pt x="1556" y="7125"/>
                    <a:pt x="1662" y="7794"/>
                    <a:pt x="1901" y="8421"/>
                  </a:cubicBezTo>
                  <a:cubicBezTo>
                    <a:pt x="2139" y="9047"/>
                    <a:pt x="2504" y="9617"/>
                    <a:pt x="2972" y="10097"/>
                  </a:cubicBezTo>
                  <a:cubicBezTo>
                    <a:pt x="3441" y="10577"/>
                    <a:pt x="4003" y="10954"/>
                    <a:pt x="4623" y="11208"/>
                  </a:cubicBezTo>
                  <a:cubicBezTo>
                    <a:pt x="5245" y="11462"/>
                    <a:pt x="5911" y="11584"/>
                    <a:pt x="6582" y="11570"/>
                  </a:cubicBezTo>
                  <a:cubicBezTo>
                    <a:pt x="7240" y="11561"/>
                    <a:pt x="7890" y="11421"/>
                    <a:pt x="8493" y="11157"/>
                  </a:cubicBezTo>
                  <a:cubicBezTo>
                    <a:pt x="9095" y="10894"/>
                    <a:pt x="9640" y="10512"/>
                    <a:pt x="10093" y="10037"/>
                  </a:cubicBezTo>
                  <a:cubicBezTo>
                    <a:pt x="10548" y="9560"/>
                    <a:pt x="10902" y="8999"/>
                    <a:pt x="11135" y="8383"/>
                  </a:cubicBezTo>
                  <a:cubicBezTo>
                    <a:pt x="11369" y="7768"/>
                    <a:pt x="11477" y="7114"/>
                    <a:pt x="11454" y="6456"/>
                  </a:cubicBezTo>
                  <a:cubicBezTo>
                    <a:pt x="11485" y="5781"/>
                    <a:pt x="11380" y="5106"/>
                    <a:pt x="11144" y="4471"/>
                  </a:cubicBezTo>
                  <a:cubicBezTo>
                    <a:pt x="10907" y="3838"/>
                    <a:pt x="10544" y="3259"/>
                    <a:pt x="10077" y="2769"/>
                  </a:cubicBezTo>
                  <a:cubicBezTo>
                    <a:pt x="9610" y="2281"/>
                    <a:pt x="9049" y="1890"/>
                    <a:pt x="8427" y="1624"/>
                  </a:cubicBezTo>
                  <a:cubicBezTo>
                    <a:pt x="7805" y="1357"/>
                    <a:pt x="7135" y="1220"/>
                    <a:pt x="6459" y="1219"/>
                  </a:cubicBezTo>
                  <a:cubicBezTo>
                    <a:pt x="3531" y="1219"/>
                    <a:pt x="1587" y="3530"/>
                    <a:pt x="1587" y="6456"/>
                  </a:cubicBezTo>
                  <a:close/>
                  <a:moveTo>
                    <a:pt x="5599" y="9862"/>
                  </a:moveTo>
                  <a:lnTo>
                    <a:pt x="4145" y="9862"/>
                  </a:lnTo>
                  <a:lnTo>
                    <a:pt x="4145" y="3408"/>
                  </a:lnTo>
                  <a:cubicBezTo>
                    <a:pt x="4948" y="3249"/>
                    <a:pt x="5764" y="3170"/>
                    <a:pt x="6582" y="3172"/>
                  </a:cubicBezTo>
                  <a:cubicBezTo>
                    <a:pt x="7343" y="3109"/>
                    <a:pt x="8107" y="3276"/>
                    <a:pt x="8772" y="3653"/>
                  </a:cubicBezTo>
                  <a:cubicBezTo>
                    <a:pt x="8986" y="3828"/>
                    <a:pt x="9153" y="4053"/>
                    <a:pt x="9258" y="4309"/>
                  </a:cubicBezTo>
                  <a:cubicBezTo>
                    <a:pt x="9364" y="4564"/>
                    <a:pt x="9405" y="4841"/>
                    <a:pt x="9376" y="5116"/>
                  </a:cubicBezTo>
                  <a:cubicBezTo>
                    <a:pt x="9376" y="5842"/>
                    <a:pt x="8772" y="6333"/>
                    <a:pt x="8035" y="6579"/>
                  </a:cubicBezTo>
                  <a:lnTo>
                    <a:pt x="8035" y="6681"/>
                  </a:lnTo>
                  <a:cubicBezTo>
                    <a:pt x="8353" y="6824"/>
                    <a:pt x="8632" y="7043"/>
                    <a:pt x="8845" y="7320"/>
                  </a:cubicBezTo>
                  <a:cubicBezTo>
                    <a:pt x="9057" y="7596"/>
                    <a:pt x="9197" y="7922"/>
                    <a:pt x="9253" y="8266"/>
                  </a:cubicBezTo>
                  <a:cubicBezTo>
                    <a:pt x="9364" y="8809"/>
                    <a:pt x="9528" y="9340"/>
                    <a:pt x="9744" y="9852"/>
                  </a:cubicBezTo>
                  <a:lnTo>
                    <a:pt x="8158" y="9852"/>
                  </a:lnTo>
                  <a:cubicBezTo>
                    <a:pt x="7875" y="9368"/>
                    <a:pt x="7711" y="8825"/>
                    <a:pt x="7677" y="8266"/>
                  </a:cubicBezTo>
                  <a:cubicBezTo>
                    <a:pt x="7554" y="7540"/>
                    <a:pt x="7185" y="7295"/>
                    <a:pt x="6336" y="7295"/>
                  </a:cubicBezTo>
                  <a:lnTo>
                    <a:pt x="5599" y="7295"/>
                  </a:lnTo>
                  <a:lnTo>
                    <a:pt x="5599" y="9862"/>
                  </a:lnTo>
                  <a:close/>
                  <a:moveTo>
                    <a:pt x="5599" y="6210"/>
                  </a:moveTo>
                  <a:lnTo>
                    <a:pt x="6336" y="6210"/>
                  </a:lnTo>
                  <a:cubicBezTo>
                    <a:pt x="7185" y="6210"/>
                    <a:pt x="7800" y="5965"/>
                    <a:pt x="7800" y="5239"/>
                  </a:cubicBezTo>
                  <a:cubicBezTo>
                    <a:pt x="7800" y="4512"/>
                    <a:pt x="7308" y="4216"/>
                    <a:pt x="6459" y="4216"/>
                  </a:cubicBezTo>
                  <a:cubicBezTo>
                    <a:pt x="6166" y="4187"/>
                    <a:pt x="5871" y="4229"/>
                    <a:pt x="5599" y="4339"/>
                  </a:cubicBezTo>
                  <a:lnTo>
                    <a:pt x="5599" y="6210"/>
                  </a:lnTo>
                  <a:close/>
                </a:path>
              </a:pathLst>
            </a:custGeom>
            <a:solidFill>
              <a:srgbClr val="2E3168"/>
            </a:solidFill>
            <a:ln w="1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3704652A-0BAC-7832-552A-A6218EE7D3A8}"/>
              </a:ext>
            </a:extLst>
          </p:cNvPr>
          <p:cNvSpPr/>
          <p:nvPr/>
        </p:nvSpPr>
        <p:spPr>
          <a:xfrm>
            <a:off x="2274876" y="3389609"/>
            <a:ext cx="556537" cy="556205"/>
          </a:xfrm>
          <a:prstGeom prst="ellipse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900" b="1"/>
              <a:t>GEONS I/F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F10698A-5A84-CE7B-7587-C7B835E53527}"/>
              </a:ext>
            </a:extLst>
          </p:cNvPr>
          <p:cNvSpPr/>
          <p:nvPr/>
        </p:nvSpPr>
        <p:spPr>
          <a:xfrm>
            <a:off x="2178105" y="4245458"/>
            <a:ext cx="748037" cy="534730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>
                <a:solidFill>
                  <a:sysClr val="windowText" lastClr="000000"/>
                </a:solidFill>
              </a:rPr>
              <a:t>GEONS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A01863A-217E-9FAA-ABD7-8E08833C3B48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53144" y="3125667"/>
            <a:ext cx="0" cy="26394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654547-2388-C385-8A64-4B90FFA02A62}"/>
              </a:ext>
            </a:extLst>
          </p:cNvPr>
          <p:cNvCxnSpPr>
            <a:cxnSpLocks/>
            <a:stCxn id="14" idx="4"/>
            <a:endCxn id="16" idx="0"/>
          </p:cNvCxnSpPr>
          <p:nvPr/>
        </p:nvCxnSpPr>
        <p:spPr>
          <a:xfrm flipH="1">
            <a:off x="2552124" y="3945814"/>
            <a:ext cx="1021" cy="299644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2053BAC-789F-92C6-5337-E99A95F94BA3}"/>
              </a:ext>
            </a:extLst>
          </p:cNvPr>
          <p:cNvSpPr txBox="1"/>
          <p:nvPr/>
        </p:nvSpPr>
        <p:spPr>
          <a:xfrm>
            <a:off x="7092495" y="2605273"/>
            <a:ext cx="1629620" cy="1962076"/>
          </a:xfrm>
          <a:prstGeom prst="rect">
            <a:avLst/>
          </a:prstGeom>
          <a:noFill/>
        </p:spPr>
        <p:txBody>
          <a:bodyPr wrap="square" lIns="68580" rtlCol="0">
            <a:spAutoFit/>
          </a:bodyPr>
          <a:lstStyle/>
          <a:p>
            <a:pPr marL="145733" indent="-145733">
              <a:buFont typeface="Arial" panose="020B0604020202020204" pitchFamily="34" charset="0"/>
              <a:buChar char="•"/>
            </a:pPr>
            <a:r>
              <a:rPr lang="en-US" sz="1350" dirty="0">
                <a:latin typeface="Aptos" panose="020B0004020202020204" pitchFamily="34" charset="0"/>
              </a:rPr>
              <a:t>Commands</a:t>
            </a:r>
          </a:p>
          <a:p>
            <a:pPr marL="145733" indent="-145733">
              <a:buFont typeface="Arial" panose="020B0604020202020204" pitchFamily="34" charset="0"/>
              <a:buChar char="•"/>
            </a:pPr>
            <a:r>
              <a:rPr lang="en-US" sz="1350" dirty="0">
                <a:latin typeface="Aptos" panose="020B0004020202020204" pitchFamily="34" charset="0"/>
              </a:rPr>
              <a:t>Camera Images</a:t>
            </a:r>
          </a:p>
          <a:p>
            <a:pPr marL="145733" indent="-145733">
              <a:buFont typeface="Arial" panose="020B0604020202020204" pitchFamily="34" charset="0"/>
              <a:buChar char="•"/>
            </a:pPr>
            <a:r>
              <a:rPr lang="en-US" sz="1350" dirty="0">
                <a:latin typeface="Aptos" panose="020B0004020202020204" pitchFamily="34" charset="0"/>
              </a:rPr>
              <a:t>Star Tracker Images</a:t>
            </a:r>
          </a:p>
          <a:p>
            <a:pPr marL="145733" indent="-145733">
              <a:buFont typeface="Arial" panose="020B0604020202020204" pitchFamily="34" charset="0"/>
              <a:buChar char="•"/>
            </a:pPr>
            <a:r>
              <a:rPr lang="en-US" sz="1350" dirty="0">
                <a:latin typeface="Aptos" panose="020B0004020202020204" pitchFamily="34" charset="0"/>
              </a:rPr>
              <a:t>Accelerometer Data</a:t>
            </a:r>
          </a:p>
          <a:p>
            <a:pPr marL="145733" indent="-145733">
              <a:buFont typeface="Arial" panose="020B0604020202020204" pitchFamily="34" charset="0"/>
              <a:buChar char="•"/>
            </a:pPr>
            <a:r>
              <a:rPr lang="en-US" sz="1350" dirty="0">
                <a:latin typeface="Aptos" panose="020B0004020202020204" pitchFamily="34" charset="0"/>
              </a:rPr>
              <a:t>1-Way DTE</a:t>
            </a:r>
          </a:p>
          <a:p>
            <a:pPr marL="145733" indent="-145733">
              <a:buFont typeface="Arial" panose="020B0604020202020204" pitchFamily="34" charset="0"/>
              <a:buChar char="•"/>
            </a:pPr>
            <a:r>
              <a:rPr lang="en-US" sz="1350" dirty="0">
                <a:latin typeface="Aptos" panose="020B0004020202020204" pitchFamily="34" charset="0"/>
              </a:rPr>
              <a:t>2-Way DTE</a:t>
            </a:r>
          </a:p>
          <a:p>
            <a:pPr marL="145733" indent="-145733">
              <a:buFont typeface="Arial" panose="020B0604020202020204" pitchFamily="34" charset="0"/>
              <a:buChar char="•"/>
            </a:pPr>
            <a:r>
              <a:rPr lang="en-US" sz="1350" dirty="0">
                <a:latin typeface="Aptos" panose="020B0004020202020204" pitchFamily="34" charset="0"/>
              </a:rPr>
              <a:t>Crosslink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F99E976-D640-14BC-68D9-F82A519D6C89}"/>
              </a:ext>
            </a:extLst>
          </p:cNvPr>
          <p:cNvSpPr/>
          <p:nvPr/>
        </p:nvSpPr>
        <p:spPr>
          <a:xfrm>
            <a:off x="142167" y="1862009"/>
            <a:ext cx="630821" cy="63082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788" b="1" dirty="0"/>
              <a:t>autoNGC</a:t>
            </a:r>
          </a:p>
          <a:p>
            <a:pPr algn="ctr"/>
            <a:r>
              <a:rPr lang="en-US" sz="788" b="1" dirty="0"/>
              <a:t>cFS Apps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BDD851C-CA84-81D9-BB57-F458C30DE2BB}"/>
              </a:ext>
            </a:extLst>
          </p:cNvPr>
          <p:cNvSpPr/>
          <p:nvPr/>
        </p:nvSpPr>
        <p:spPr>
          <a:xfrm>
            <a:off x="6275" y="3318784"/>
            <a:ext cx="879223" cy="532176"/>
          </a:xfrm>
          <a:prstGeom prst="roundRect">
            <a:avLst/>
          </a:prstGeom>
          <a:solidFill>
            <a:srgbClr val="4372C4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/>
              <a:t>Libraries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2CA2F8-EAFB-C23D-2BFD-3D14CF379A58}"/>
              </a:ext>
            </a:extLst>
          </p:cNvPr>
          <p:cNvSpPr/>
          <p:nvPr/>
        </p:nvSpPr>
        <p:spPr>
          <a:xfrm>
            <a:off x="145321" y="2574772"/>
            <a:ext cx="630821" cy="63082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788" b="1" dirty="0"/>
              <a:t>Adv </a:t>
            </a:r>
            <a:r>
              <a:rPr lang="en-US" sz="788" b="1" dirty="0" err="1"/>
              <a:t>Sp</a:t>
            </a:r>
            <a:endParaRPr lang="en-US" sz="788" b="1" dirty="0"/>
          </a:p>
          <a:p>
            <a:pPr algn="ctr"/>
            <a:r>
              <a:rPr lang="en-US" sz="788" b="1" dirty="0"/>
              <a:t>cFS Apps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9FAEB4F-655A-94E6-8CE7-3AF2E3139169}"/>
              </a:ext>
            </a:extLst>
          </p:cNvPr>
          <p:cNvSpPr/>
          <p:nvPr/>
        </p:nvSpPr>
        <p:spPr>
          <a:xfrm>
            <a:off x="142167" y="1174592"/>
            <a:ext cx="630821" cy="63082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788" b="1" dirty="0"/>
              <a:t>GSFC</a:t>
            </a:r>
          </a:p>
          <a:p>
            <a:pPr algn="ctr"/>
            <a:r>
              <a:rPr lang="en-US" sz="788" b="1" dirty="0"/>
              <a:t>cFS Apps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876A3A-4EE1-6E3D-FA2F-DECBC5B38DEC}"/>
              </a:ext>
            </a:extLst>
          </p:cNvPr>
          <p:cNvSpPr/>
          <p:nvPr/>
        </p:nvSpPr>
        <p:spPr>
          <a:xfrm>
            <a:off x="1392286" y="1010254"/>
            <a:ext cx="630821" cy="63082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788" b="1"/>
              <a:t>SCH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D37415-8292-1012-7C8F-16A4D3A03BA5}"/>
              </a:ext>
            </a:extLst>
          </p:cNvPr>
          <p:cNvCxnSpPr>
            <a:cxnSpLocks/>
            <a:endCxn id="4" idx="6"/>
          </p:cNvCxnSpPr>
          <p:nvPr/>
        </p:nvCxnSpPr>
        <p:spPr>
          <a:xfrm flipH="1" flipV="1">
            <a:off x="2023107" y="1325665"/>
            <a:ext cx="310305" cy="3486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12BD3131-DB20-A21A-1CF1-01312FB51AEB}"/>
              </a:ext>
            </a:extLst>
          </p:cNvPr>
          <p:cNvSpPr/>
          <p:nvPr/>
        </p:nvSpPr>
        <p:spPr>
          <a:xfrm>
            <a:off x="1421686" y="1704530"/>
            <a:ext cx="630821" cy="63082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788" b="1" dirty="0"/>
              <a:t>SC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3FFA4FB-2850-ACBA-D6EF-2E0772DF2C48}"/>
              </a:ext>
            </a:extLst>
          </p:cNvPr>
          <p:cNvCxnSpPr>
            <a:cxnSpLocks/>
            <a:endCxn id="45" idx="6"/>
          </p:cNvCxnSpPr>
          <p:nvPr/>
        </p:nvCxnSpPr>
        <p:spPr>
          <a:xfrm flipH="1">
            <a:off x="2052507" y="2019941"/>
            <a:ext cx="297333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4C3C63D-6E40-4862-7C45-A24241F5F9A6}"/>
              </a:ext>
            </a:extLst>
          </p:cNvPr>
          <p:cNvSpPr/>
          <p:nvPr/>
        </p:nvSpPr>
        <p:spPr>
          <a:xfrm>
            <a:off x="6417670" y="2331383"/>
            <a:ext cx="616415" cy="616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900" b="1"/>
              <a:t>CMD</a:t>
            </a:r>
          </a:p>
          <a:p>
            <a:pPr algn="ctr"/>
            <a:r>
              <a:rPr lang="en-US" sz="900" b="1"/>
              <a:t>Ingest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051D42-7821-FE84-A220-9A86A95E8CB6}"/>
              </a:ext>
            </a:extLst>
          </p:cNvPr>
          <p:cNvSpPr/>
          <p:nvPr/>
        </p:nvSpPr>
        <p:spPr>
          <a:xfrm>
            <a:off x="6433768" y="1045033"/>
            <a:ext cx="600317" cy="60031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900" b="1"/>
              <a:t>TLM</a:t>
            </a:r>
          </a:p>
          <a:p>
            <a:pPr algn="ctr"/>
            <a:r>
              <a:rPr lang="en-US" sz="900" b="1"/>
              <a:t>Out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F84A79-912A-725D-5DCE-80E3AEA66463}"/>
              </a:ext>
            </a:extLst>
          </p:cNvPr>
          <p:cNvSpPr/>
          <p:nvPr/>
        </p:nvSpPr>
        <p:spPr>
          <a:xfrm>
            <a:off x="7637207" y="1423483"/>
            <a:ext cx="1396468" cy="11107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b="1"/>
              <a:t>CAPSTONE</a:t>
            </a:r>
          </a:p>
          <a:p>
            <a:pPr algn="ctr"/>
            <a:r>
              <a:rPr lang="en-US" sz="1350" b="1"/>
              <a:t>Spacecraft Avionics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16D403B-ABFA-2FB9-A9C1-B839E42B927B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6131117" y="1345191"/>
            <a:ext cx="302651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7F41C28-02A1-FC58-1048-4407CAC0BE7D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6115019" y="2639591"/>
            <a:ext cx="302651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E011DC9-D3C1-ECE7-6C42-7104811B9A2E}"/>
              </a:ext>
            </a:extLst>
          </p:cNvPr>
          <p:cNvCxnSpPr>
            <a:cxnSpLocks/>
            <a:endCxn id="35" idx="6"/>
          </p:cNvCxnSpPr>
          <p:nvPr/>
        </p:nvCxnSpPr>
        <p:spPr>
          <a:xfrm flipH="1">
            <a:off x="7034085" y="2402416"/>
            <a:ext cx="591617" cy="237175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EF7B523-3D47-6E4D-4C77-868185CF7802}"/>
              </a:ext>
            </a:extLst>
          </p:cNvPr>
          <p:cNvCxnSpPr>
            <a:cxnSpLocks/>
            <a:stCxn id="36" idx="6"/>
          </p:cNvCxnSpPr>
          <p:nvPr/>
        </p:nvCxnSpPr>
        <p:spPr>
          <a:xfrm>
            <a:off x="7034085" y="1345192"/>
            <a:ext cx="603122" cy="219682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DD8D84D2-7663-9713-BCCF-7D41804B9138}"/>
              </a:ext>
            </a:extLst>
          </p:cNvPr>
          <p:cNvSpPr/>
          <p:nvPr/>
        </p:nvSpPr>
        <p:spPr>
          <a:xfrm>
            <a:off x="6334373" y="1836875"/>
            <a:ext cx="894413" cy="2551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ysClr val="windowText" lastClr="000000"/>
                </a:solidFill>
              </a:rPr>
              <a:t>File SFTP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85DF5D1-92BA-B808-B7DB-FC8013EB5C4D}"/>
              </a:ext>
            </a:extLst>
          </p:cNvPr>
          <p:cNvCxnSpPr>
            <a:cxnSpLocks/>
            <a:stCxn id="55" idx="1"/>
          </p:cNvCxnSpPr>
          <p:nvPr/>
        </p:nvCxnSpPr>
        <p:spPr>
          <a:xfrm flipH="1" flipV="1">
            <a:off x="6123849" y="1960190"/>
            <a:ext cx="210524" cy="4249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5194E02-9955-1D9D-7539-01F793EC819D}"/>
              </a:ext>
            </a:extLst>
          </p:cNvPr>
          <p:cNvCxnSpPr>
            <a:cxnSpLocks/>
          </p:cNvCxnSpPr>
          <p:nvPr/>
        </p:nvCxnSpPr>
        <p:spPr>
          <a:xfrm flipH="1">
            <a:off x="7219802" y="1953268"/>
            <a:ext cx="356365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A4DF8ECB-78C0-B396-789B-23235E5706E8}"/>
              </a:ext>
            </a:extLst>
          </p:cNvPr>
          <p:cNvSpPr/>
          <p:nvPr/>
        </p:nvSpPr>
        <p:spPr>
          <a:xfrm>
            <a:off x="1275673" y="3369508"/>
            <a:ext cx="620303" cy="249917"/>
          </a:xfrm>
          <a:prstGeom prst="roundRect">
            <a:avLst/>
          </a:prstGeom>
          <a:solidFill>
            <a:srgbClr val="E69EDD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err="1">
                <a:solidFill>
                  <a:sysClr val="windowText" lastClr="000000"/>
                </a:solidFill>
              </a:rPr>
              <a:t>MathLib</a:t>
            </a:r>
            <a:endParaRPr lang="en-US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CAF7F711-8EBF-9C3B-9D5E-EF2AAD42AC2B}"/>
              </a:ext>
            </a:extLst>
          </p:cNvPr>
          <p:cNvSpPr/>
          <p:nvPr/>
        </p:nvSpPr>
        <p:spPr>
          <a:xfrm>
            <a:off x="1100987" y="3676241"/>
            <a:ext cx="808163" cy="24932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err="1">
                <a:solidFill>
                  <a:sysClr val="windowText" lastClr="000000"/>
                </a:solidFill>
              </a:rPr>
              <a:t>RWLockLib</a:t>
            </a:r>
            <a:endParaRPr lang="en-US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EBC7D68-9FF0-AF3B-56AC-B16634A45F73}"/>
              </a:ext>
            </a:extLst>
          </p:cNvPr>
          <p:cNvSpPr/>
          <p:nvPr/>
        </p:nvSpPr>
        <p:spPr>
          <a:xfrm>
            <a:off x="1271568" y="4000733"/>
            <a:ext cx="630819" cy="24932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err="1">
                <a:solidFill>
                  <a:sysClr val="windowText" lastClr="000000"/>
                </a:solidFill>
              </a:rPr>
              <a:t>TimeLib</a:t>
            </a:r>
            <a:endParaRPr lang="en-US" sz="900" b="1">
              <a:solidFill>
                <a:sysClr val="windowText" lastClr="000000"/>
              </a:solidFill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B88D5AE-0513-D099-74BC-0C70C028FB1E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1895975" y="3494467"/>
            <a:ext cx="408935" cy="5592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CD47C30-9EB8-17CC-0ACE-B600EEE59749}"/>
              </a:ext>
            </a:extLst>
          </p:cNvPr>
          <p:cNvCxnSpPr>
            <a:cxnSpLocks/>
            <a:stCxn id="59" idx="3"/>
          </p:cNvCxnSpPr>
          <p:nvPr/>
        </p:nvCxnSpPr>
        <p:spPr>
          <a:xfrm flipV="1">
            <a:off x="1909150" y="3667712"/>
            <a:ext cx="365726" cy="133193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79CF8B9-5632-5DAD-7F43-DB1138F403D7}"/>
              </a:ext>
            </a:extLst>
          </p:cNvPr>
          <p:cNvCxnSpPr>
            <a:cxnSpLocks/>
            <a:stCxn id="60" idx="3"/>
          </p:cNvCxnSpPr>
          <p:nvPr/>
        </p:nvCxnSpPr>
        <p:spPr>
          <a:xfrm flipV="1">
            <a:off x="1902387" y="3864360"/>
            <a:ext cx="453992" cy="26103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ADC0B538-D8A0-7345-B35D-24656CAFE977}"/>
              </a:ext>
            </a:extLst>
          </p:cNvPr>
          <p:cNvSpPr txBox="1"/>
          <p:nvPr/>
        </p:nvSpPr>
        <p:spPr>
          <a:xfrm>
            <a:off x="2337490" y="1481534"/>
            <a:ext cx="2423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ptos" panose="020B0004020202020204" pitchFamily="34" charset="0"/>
              </a:rPr>
              <a:t>Inter-task Message Router (Software Bus)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5CD182E-F6EB-DE63-C418-C38D0CAF8185}"/>
              </a:ext>
            </a:extLst>
          </p:cNvPr>
          <p:cNvSpPr txBox="1"/>
          <p:nvPr/>
        </p:nvSpPr>
        <p:spPr>
          <a:xfrm>
            <a:off x="3181458" y="1876694"/>
            <a:ext cx="17426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Aptos" panose="020B0004020202020204" pitchFamily="34" charset="0"/>
              </a:rPr>
              <a:t>core Flight System v7.1</a:t>
            </a:r>
          </a:p>
          <a:p>
            <a:r>
              <a:rPr lang="en-US" sz="1050" b="1" dirty="0">
                <a:latin typeface="Aptos" panose="020B0004020202020204" pitchFamily="34" charset="0"/>
              </a:rPr>
              <a:t>App Architecture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AFF7EE0-3450-A876-4B07-9C75F038CBCA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2427403" y="1789355"/>
            <a:ext cx="754055" cy="590809"/>
          </a:xfrm>
          <a:prstGeom prst="rect">
            <a:avLst/>
          </a:prstGeom>
        </p:spPr>
      </p:pic>
      <p:sp>
        <p:nvSpPr>
          <p:cNvPr id="67" name="Magnetic Disk 66">
            <a:extLst>
              <a:ext uri="{FF2B5EF4-FFF2-40B4-BE49-F238E27FC236}">
                <a16:creationId xmlns:a16="http://schemas.microsoft.com/office/drawing/2014/main" id="{24AD38C8-0580-5583-DAD7-2EC9F7DD2AC4}"/>
              </a:ext>
            </a:extLst>
          </p:cNvPr>
          <p:cNvSpPr/>
          <p:nvPr/>
        </p:nvSpPr>
        <p:spPr>
          <a:xfrm>
            <a:off x="4494791" y="2112092"/>
            <a:ext cx="858552" cy="438581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Filesystem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F89C534-4862-AFDA-02BA-878F19CD4940}"/>
              </a:ext>
            </a:extLst>
          </p:cNvPr>
          <p:cNvSpPr/>
          <p:nvPr/>
        </p:nvSpPr>
        <p:spPr>
          <a:xfrm>
            <a:off x="1417536" y="2419621"/>
            <a:ext cx="630821" cy="63082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788" b="1"/>
              <a:t>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857596D-05AE-2EFE-37A4-38B3562B61BF}"/>
              </a:ext>
            </a:extLst>
          </p:cNvPr>
          <p:cNvCxnSpPr>
            <a:cxnSpLocks/>
            <a:endCxn id="68" idx="6"/>
          </p:cNvCxnSpPr>
          <p:nvPr/>
        </p:nvCxnSpPr>
        <p:spPr>
          <a:xfrm flipH="1">
            <a:off x="2048357" y="2735032"/>
            <a:ext cx="277401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955A0AA1-9B0F-DEDC-C344-121288BAF9F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353344" y="1953266"/>
            <a:ext cx="678815" cy="378116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19118E59-F392-8D32-E204-65B7949B5CD7}"/>
              </a:ext>
            </a:extLst>
          </p:cNvPr>
          <p:cNvSpPr/>
          <p:nvPr/>
        </p:nvSpPr>
        <p:spPr>
          <a:xfrm>
            <a:off x="5748951" y="3249049"/>
            <a:ext cx="551856" cy="551856"/>
          </a:xfrm>
          <a:prstGeom prst="ellipse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900" b="1" dirty="0" err="1"/>
              <a:t>CelNav</a:t>
            </a:r>
            <a:r>
              <a:rPr lang="en-US" sz="900" b="1" dirty="0"/>
              <a:t> I/F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80470A6-3173-0418-E47B-C76A7765D541}"/>
              </a:ext>
            </a:extLst>
          </p:cNvPr>
          <p:cNvSpPr/>
          <p:nvPr/>
        </p:nvSpPr>
        <p:spPr>
          <a:xfrm>
            <a:off x="5043386" y="3259057"/>
            <a:ext cx="556538" cy="556538"/>
          </a:xfrm>
          <a:prstGeom prst="ellipse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900" b="1"/>
              <a:t>Limb I/F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EC0F1861-2C42-1E72-3A61-FE1FB637D7E8}"/>
              </a:ext>
            </a:extLst>
          </p:cNvPr>
          <p:cNvSpPr/>
          <p:nvPr/>
        </p:nvSpPr>
        <p:spPr>
          <a:xfrm>
            <a:off x="5159975" y="4007033"/>
            <a:ext cx="1023180" cy="573680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err="1">
                <a:solidFill>
                  <a:sysClr val="windowText" lastClr="000000"/>
                </a:solidFill>
              </a:rPr>
              <a:t>cGIANT</a:t>
            </a:r>
            <a:endParaRPr lang="en-US" sz="1050" b="1" dirty="0">
              <a:solidFill>
                <a:sysClr val="windowText" lastClr="000000"/>
              </a:solidFill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C6CE9FC-C956-2D74-051A-EB6108EF7443}"/>
              </a:ext>
            </a:extLst>
          </p:cNvPr>
          <p:cNvCxnSpPr>
            <a:cxnSpLocks/>
            <a:stCxn id="82" idx="4"/>
          </p:cNvCxnSpPr>
          <p:nvPr/>
        </p:nvCxnSpPr>
        <p:spPr>
          <a:xfrm flipH="1">
            <a:off x="5315640" y="3815595"/>
            <a:ext cx="6016" cy="216823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8666B55-5957-9FCF-CD4C-5066F1E1FEAE}"/>
              </a:ext>
            </a:extLst>
          </p:cNvPr>
          <p:cNvCxnSpPr>
            <a:cxnSpLocks/>
            <a:stCxn id="81" idx="4"/>
          </p:cNvCxnSpPr>
          <p:nvPr/>
        </p:nvCxnSpPr>
        <p:spPr>
          <a:xfrm>
            <a:off x="6024879" y="3800906"/>
            <a:ext cx="0" cy="23151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81DA2BC-44D7-4906-DEB0-C4B8745CE154}"/>
              </a:ext>
            </a:extLst>
          </p:cNvPr>
          <p:cNvCxnSpPr>
            <a:cxnSpLocks/>
            <a:endCxn id="82" idx="0"/>
          </p:cNvCxnSpPr>
          <p:nvPr/>
        </p:nvCxnSpPr>
        <p:spPr>
          <a:xfrm>
            <a:off x="5315640" y="3038905"/>
            <a:ext cx="6015" cy="22015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C22484F-7209-E92C-4FEB-CBF44C9B6345}"/>
              </a:ext>
            </a:extLst>
          </p:cNvPr>
          <p:cNvCxnSpPr>
            <a:cxnSpLocks/>
            <a:stCxn id="81" idx="0"/>
          </p:cNvCxnSpPr>
          <p:nvPr/>
        </p:nvCxnSpPr>
        <p:spPr>
          <a:xfrm flipV="1">
            <a:off x="6024879" y="3038905"/>
            <a:ext cx="0" cy="210144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64EC98D-F6DC-F739-2C74-934BE64BCCF5}"/>
              </a:ext>
            </a:extLst>
          </p:cNvPr>
          <p:cNvCxnSpPr>
            <a:cxnSpLocks/>
          </p:cNvCxnSpPr>
          <p:nvPr/>
        </p:nvCxnSpPr>
        <p:spPr>
          <a:xfrm>
            <a:off x="5180281" y="2541149"/>
            <a:ext cx="789477" cy="448105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F6F0467-C9D8-9DB0-B4BE-3BFBE9BCB477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4924067" y="2550673"/>
            <a:ext cx="348996" cy="429057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A1C6F005-8E39-B175-D551-749F71011F31}"/>
              </a:ext>
            </a:extLst>
          </p:cNvPr>
          <p:cNvSpPr/>
          <p:nvPr/>
        </p:nvSpPr>
        <p:spPr>
          <a:xfrm>
            <a:off x="3920321" y="3398529"/>
            <a:ext cx="556538" cy="556206"/>
          </a:xfrm>
          <a:prstGeom prst="ellipse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900" b="1" err="1"/>
              <a:t>Ephem</a:t>
            </a:r>
            <a:r>
              <a:rPr lang="en-US" sz="900" b="1"/>
              <a:t> I/F</a:t>
            </a: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41AEA207-1C50-781A-9AA8-9C3E39CFD4E0}"/>
              </a:ext>
            </a:extLst>
          </p:cNvPr>
          <p:cNvSpPr/>
          <p:nvPr/>
        </p:nvSpPr>
        <p:spPr>
          <a:xfrm>
            <a:off x="3687000" y="4187755"/>
            <a:ext cx="1023180" cy="379594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>
                <a:solidFill>
                  <a:sysClr val="windowText" lastClr="000000"/>
                </a:solidFill>
              </a:rPr>
              <a:t>Ephemeris Library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3D3ACF16-F411-B7AF-2816-B4104BF429F5}"/>
              </a:ext>
            </a:extLst>
          </p:cNvPr>
          <p:cNvCxnSpPr>
            <a:cxnSpLocks/>
            <a:endCxn id="109" idx="0"/>
          </p:cNvCxnSpPr>
          <p:nvPr/>
        </p:nvCxnSpPr>
        <p:spPr>
          <a:xfrm>
            <a:off x="4198590" y="3099184"/>
            <a:ext cx="0" cy="299345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B272C4C-8216-CA6E-C704-47A43DE5B6AF}"/>
              </a:ext>
            </a:extLst>
          </p:cNvPr>
          <p:cNvCxnSpPr>
            <a:cxnSpLocks/>
            <a:stCxn id="109" idx="4"/>
            <a:endCxn id="110" idx="0"/>
          </p:cNvCxnSpPr>
          <p:nvPr/>
        </p:nvCxnSpPr>
        <p:spPr>
          <a:xfrm>
            <a:off x="4198590" y="3954735"/>
            <a:ext cx="0" cy="23302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Oval 112">
            <a:extLst>
              <a:ext uri="{FF2B5EF4-FFF2-40B4-BE49-F238E27FC236}">
                <a16:creationId xmlns:a16="http://schemas.microsoft.com/office/drawing/2014/main" id="{E9FA182B-9160-1DF7-8493-1BFB3CF11BDD}"/>
              </a:ext>
            </a:extLst>
          </p:cNvPr>
          <p:cNvSpPr/>
          <p:nvPr/>
        </p:nvSpPr>
        <p:spPr>
          <a:xfrm>
            <a:off x="3051811" y="3398530"/>
            <a:ext cx="556537" cy="556205"/>
          </a:xfrm>
          <a:prstGeom prst="ellipse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900" b="1"/>
              <a:t>NGC Predict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B82FC34C-340B-6B08-90A1-93CFF4237EFE}"/>
              </a:ext>
            </a:extLst>
          </p:cNvPr>
          <p:cNvCxnSpPr>
            <a:cxnSpLocks/>
            <a:stCxn id="113" idx="3"/>
          </p:cNvCxnSpPr>
          <p:nvPr/>
        </p:nvCxnSpPr>
        <p:spPr>
          <a:xfrm flipH="1">
            <a:off x="2907479" y="3873280"/>
            <a:ext cx="225836" cy="370669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C2998B75-E50C-6DA9-E3EE-7B7E5AE30067}"/>
              </a:ext>
            </a:extLst>
          </p:cNvPr>
          <p:cNvCxnSpPr>
            <a:cxnSpLocks/>
            <a:endCxn id="113" idx="0"/>
          </p:cNvCxnSpPr>
          <p:nvPr/>
        </p:nvCxnSpPr>
        <p:spPr>
          <a:xfrm>
            <a:off x="3330079" y="3095466"/>
            <a:ext cx="1" cy="303064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78DAF2F3-3C1C-B314-738D-2E7A359E4315}"/>
              </a:ext>
            </a:extLst>
          </p:cNvPr>
          <p:cNvCxnSpPr>
            <a:cxnSpLocks/>
          </p:cNvCxnSpPr>
          <p:nvPr/>
        </p:nvCxnSpPr>
        <p:spPr>
          <a:xfrm flipH="1">
            <a:off x="2926142" y="3873280"/>
            <a:ext cx="1075682" cy="46733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56CDEC64-70E9-4F71-0F1D-FBB0A72F8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 cFS Architecture</a:t>
            </a: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EBB3D7E0-AAF3-B526-B4DD-4724ECB7B0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56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79A6-DE4F-F829-DE6B-F7757792C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 </a:t>
            </a:r>
            <a:r>
              <a:rPr lang="en-US" dirty="0" err="1"/>
              <a:t>CelNav</a:t>
            </a:r>
            <a:r>
              <a:rPr lang="en-US" dirty="0"/>
              <a:t>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A9385-60EE-92BD-11BA-12079081A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1553"/>
            <a:ext cx="8458200" cy="3623072"/>
          </a:xfrm>
        </p:spPr>
        <p:txBody>
          <a:bodyPr/>
          <a:lstStyle/>
          <a:p>
            <a:r>
              <a:rPr lang="en-US" sz="1800" dirty="0"/>
              <a:t>On a regular cadence (TBD) capture images using one of the star trackers of solar system bodies (excluding the earth and moon)</a:t>
            </a:r>
          </a:p>
          <a:p>
            <a:pPr lvl="1"/>
            <a:r>
              <a:rPr lang="en-US" sz="1800" dirty="0"/>
              <a:t>Attempt to pick optimal target sequence in coordination with research being pursued with University of Illinois.</a:t>
            </a:r>
          </a:p>
          <a:p>
            <a:r>
              <a:rPr lang="en-US" sz="1800" dirty="0"/>
              <a:t>Using </a:t>
            </a:r>
            <a:r>
              <a:rPr lang="en-US" sz="1800" dirty="0" err="1"/>
              <a:t>cGIANT</a:t>
            </a:r>
            <a:r>
              <a:rPr lang="en-US" sz="1800" dirty="0"/>
              <a:t>, process the images to extract attitude knowledge from the observed star field and a bearing measurement to any observed solar system objects.</a:t>
            </a:r>
          </a:p>
          <a:p>
            <a:r>
              <a:rPr lang="en-US" sz="1800" dirty="0"/>
              <a:t>Process the observables of the solar system objects in GEONS to estimate the spacecraft’s location.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EF1A4-288D-7B22-4262-6C3E8564CB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14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F2114-7A9D-E753-7682-329FE74F9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 </a:t>
            </a:r>
            <a:r>
              <a:rPr lang="en-US" dirty="0" err="1"/>
              <a:t>CelNav</a:t>
            </a:r>
            <a:r>
              <a:rPr lang="en-US" dirty="0"/>
              <a:t> Performance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F68D1-4FB6-80EF-7842-FEB5AF5F5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preparation for the experiment, we have conducted simulations to get an idea of our expected performance for various concepts in a NRHO orbit like CAPSTONE is in.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These are not the parameters for CAPSTONE, rather for a representative spacecraft.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We do not consider observations of Earth or the Moon in this simulation, which would dramatically improve performance.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We intend to perform future analysis with these bodies as potential targets, as well as incorporating other potentially available measurements.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866C7-B6EC-316F-74D0-F2FF99E462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7F1137-69B2-0D4E-58AE-46B4CC988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397626"/>
              </p:ext>
            </p:extLst>
          </p:nvPr>
        </p:nvGraphicFramePr>
        <p:xfrm>
          <a:off x="1524000" y="2814085"/>
          <a:ext cx="6096000" cy="17805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1512454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5369385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Key simulation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734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NRHO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498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Observation cadence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957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Targets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Comets and asteroids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650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Measurement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25 </a:t>
                      </a:r>
                      <a:r>
                        <a:rPr lang="el-GR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 1</a:t>
                      </a:r>
                      <a:r>
                        <a:rPr lang="el-GR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011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831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868E1-12DA-78BB-FC36-A0310FF50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6A07F-DD9B-C684-C69C-5E4BE4836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 </a:t>
            </a:r>
            <a:r>
              <a:rPr lang="en-US" dirty="0" err="1"/>
              <a:t>CelNav</a:t>
            </a:r>
            <a:r>
              <a:rPr lang="en-US" dirty="0"/>
              <a:t> Performance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19642-3A4F-5834-E362-FE65EAD3A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Preliminary results show we can achieve performance of ~500-800 km and 2-3 m/s 1</a:t>
            </a:r>
            <a:r>
              <a:rPr lang="el-GR" dirty="0">
                <a:effectLst/>
                <a:latin typeface="Helvetica" pitchFamily="2" charset="0"/>
              </a:rPr>
              <a:t>σ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DAB4D-F8DE-AAE0-2E52-D5BBFB9DF4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3F3258-BAFD-2525-85D3-BA6D8F5A4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6" y="1328888"/>
            <a:ext cx="4642391" cy="381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02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1733-EF1B-60C3-3866-5CCBE6FE5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FA9D5-F665-444D-F0E4-D984C81E0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Celestial Navigation?</a:t>
            </a:r>
          </a:p>
          <a:p>
            <a:r>
              <a:rPr lang="en-US" dirty="0"/>
              <a:t>What is autoNGC?</a:t>
            </a:r>
          </a:p>
          <a:p>
            <a:r>
              <a:rPr lang="en-US" dirty="0"/>
              <a:t>Upcoming Demonstration on the CAPSTONE Spacecraft</a:t>
            </a:r>
          </a:p>
          <a:p>
            <a:r>
              <a:rPr lang="en-US" dirty="0"/>
              <a:t>Conclusion/Future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90606-AACC-5AFF-94D9-43D0E70A67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4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1F2CA-C466-5E23-1FA5-F7281B4A3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2FCF7-3BB9-F7A5-357B-ADB2D228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21D12-CE51-4AB8-AE14-D21B5B1F0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is Celestial Navigation?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is autoNGC?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Upcoming Demonstration on the CAPSTONE Spacecraft</a:t>
            </a:r>
          </a:p>
          <a:p>
            <a:r>
              <a:rPr lang="en-US" b="1" dirty="0"/>
              <a:t>Conclusion/Future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9243D-88F0-215C-5334-48237495CD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899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D08F7-F4CF-0569-AB89-1E063E37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794EF-A50C-F2BC-C252-C35798338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CAPSTONE flight demonstration expected to happen in spring of 2025</a:t>
            </a:r>
          </a:p>
          <a:p>
            <a:pPr lvl="1"/>
            <a:r>
              <a:rPr lang="en-US" dirty="0">
                <a:latin typeface="Helvetica"/>
                <a:cs typeface="Helvetica"/>
              </a:rPr>
              <a:t>Once working, this capability could be used for the duration of the CAPSTONE extended mission.</a:t>
            </a:r>
          </a:p>
          <a:p>
            <a:r>
              <a:rPr lang="en-US" dirty="0"/>
              <a:t>We are looking at the application of the technique to deep space navigation as well, perhaps making use of the OSIRIS-</a:t>
            </a:r>
            <a:r>
              <a:rPr lang="en-US" dirty="0" err="1"/>
              <a:t>APEx</a:t>
            </a:r>
            <a:r>
              <a:rPr lang="en-US" dirty="0"/>
              <a:t> mission to Apophis for a ground demonstration.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90E3B-D8F1-48A1-388B-9775048D63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503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92D9D0-B3A4-1F04-B066-D90E8CE945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53C14-2CFD-F135-4971-F0E97B689781}"/>
              </a:ext>
            </a:extLst>
          </p:cNvPr>
          <p:cNvSpPr txBox="1"/>
          <p:nvPr/>
        </p:nvSpPr>
        <p:spPr>
          <a:xfrm>
            <a:off x="3339931" y="3357370"/>
            <a:ext cx="2464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autoNGCSummarySheet.pdf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33877E2E-019C-12D4-E0DC-6A5654077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46" y="1864510"/>
            <a:ext cx="1423106" cy="14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78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09340-3C41-DA5B-E782-EBC46FF2D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11223-8ECA-DAB4-6001-B51FE407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44778-11D2-0697-2120-B8457033A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is Celestial Navigation?</a:t>
            </a:r>
          </a:p>
          <a:p>
            <a:r>
              <a:rPr lang="en-US" dirty="0">
                <a:solidFill>
                  <a:schemeClr val="bg2"/>
                </a:solidFill>
              </a:rPr>
              <a:t>What is autoNGC?</a:t>
            </a:r>
          </a:p>
          <a:p>
            <a:r>
              <a:rPr lang="en-US" dirty="0">
                <a:solidFill>
                  <a:schemeClr val="bg2"/>
                </a:solidFill>
              </a:rPr>
              <a:t>Upcoming Demonstration on the CAPSTONE Spacecraft</a:t>
            </a:r>
          </a:p>
          <a:p>
            <a:r>
              <a:rPr lang="en-US" dirty="0">
                <a:solidFill>
                  <a:schemeClr val="bg2"/>
                </a:solidFill>
              </a:rPr>
              <a:t>Conclusion/Future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549EA-7DC6-AC8B-4460-E6BF9749A0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85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9C2B4-6CEC-E820-508A-317D9D6DD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6256-DFE1-4AB6-45E2-4EA6DD3A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Celestial Navigation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D93D-A321-85C6-0DB0-1DD2A639A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142" y="971553"/>
            <a:ext cx="4731657" cy="3623072"/>
          </a:xfrm>
        </p:spPr>
        <p:txBody>
          <a:bodyPr/>
          <a:lstStyle/>
          <a:p>
            <a:r>
              <a:rPr lang="en-US" sz="2000" dirty="0"/>
              <a:t>Bearing observations of solar system objects against a background of stars</a:t>
            </a:r>
          </a:p>
          <a:p>
            <a:r>
              <a:rPr lang="en-US" sz="2000" dirty="0"/>
              <a:t>Makes use of parallax</a:t>
            </a:r>
          </a:p>
          <a:p>
            <a:pPr lvl="1"/>
            <a:r>
              <a:rPr lang="en-US" sz="1700" dirty="0"/>
              <a:t>Changes in the location of the target or the camera can produce detectible changes in the bearing measurement</a:t>
            </a:r>
          </a:p>
          <a:p>
            <a:r>
              <a:rPr lang="en-US" sz="2000" dirty="0"/>
              <a:t>Stars provide a strong inertial fix on the pointing of the camera producing stronger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3322B-8F5F-3698-BB63-BAC6A9B388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BBC238-CDD5-F37A-5EAA-7F859465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" y="923544"/>
            <a:ext cx="3172503" cy="317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548D60-8502-646D-29BC-68AA6A0FCC1A}"/>
              </a:ext>
            </a:extLst>
          </p:cNvPr>
          <p:cNvSpPr txBox="1"/>
          <p:nvPr/>
        </p:nvSpPr>
        <p:spPr>
          <a:xfrm>
            <a:off x="65559" y="4129184"/>
            <a:ext cx="43928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Asteroid 12 Victoria as observed in MapCam on OSIRIS-REx 222 million kilometers from the asteroid. </a:t>
            </a:r>
          </a:p>
          <a:p>
            <a:r>
              <a:rPr lang="en-US" sz="1050" dirty="0"/>
              <a:t>Credit </a:t>
            </a:r>
            <a:r>
              <a:rPr lang="en-US" sz="1050" dirty="0">
                <a:hlinkClick r:id="rId3"/>
              </a:rPr>
              <a:t>https://www.asteroidmission.org/?attachment_id=2337#main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0026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38987-29A0-C406-36B9-34FD5B8D3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4B31C3-18AF-F84B-7270-D4D384E5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37" y="916357"/>
            <a:ext cx="3172968" cy="317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776455-CF59-7B0D-9E24-3D4121B7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Celestial Navigation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0E7E9-C908-187C-DD17-83F3910F2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971553"/>
            <a:ext cx="4724400" cy="3623072"/>
          </a:xfrm>
        </p:spPr>
        <p:txBody>
          <a:bodyPr/>
          <a:lstStyle/>
          <a:p>
            <a:r>
              <a:rPr lang="en-US" sz="2000" dirty="0"/>
              <a:t>Using observations of multiple bodies (either in a single image or over time processed in a filter) can allow for triangulation of the spacecraft’s location</a:t>
            </a:r>
          </a:p>
          <a:p>
            <a:r>
              <a:rPr lang="en-US" sz="2000" dirty="0"/>
              <a:t>Other variants exist (including computing the angle between a star and an object’s horizon).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88EF2-71D0-20E0-D840-E5C575418C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F2565-F24C-1FBD-798D-E4A61F0C062F}"/>
              </a:ext>
            </a:extLst>
          </p:cNvPr>
          <p:cNvSpPr txBox="1"/>
          <p:nvPr/>
        </p:nvSpPr>
        <p:spPr>
          <a:xfrm>
            <a:off x="116358" y="4179434"/>
            <a:ext cx="43928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Jupiter plus moons as observed in PolyCam on OSIRIS-REx 67 million kilometers from Jupiter. </a:t>
            </a:r>
          </a:p>
          <a:p>
            <a:r>
              <a:rPr lang="en-US" sz="1050" dirty="0"/>
              <a:t>Credit </a:t>
            </a:r>
            <a:r>
              <a:rPr lang="en-US" sz="1050" dirty="0">
                <a:hlinkClick r:id="rId3"/>
              </a:rPr>
              <a:t>https://www.asteroidmission.org/?attachment_id=1922#main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5300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29451-1E71-9248-A078-8FB2DDE0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Celestial Navigation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05E9D-9A63-C148-98A0-7E5BED0E1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1553"/>
            <a:ext cx="4668253" cy="3623072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1800" dirty="0"/>
              <a:t>Identify Stars</a:t>
            </a:r>
          </a:p>
          <a:p>
            <a:pPr lvl="1">
              <a:buClr>
                <a:schemeClr val="tx1"/>
              </a:buClr>
              <a:buFont typeface="+mj-lt"/>
              <a:buAutoNum type="alphaLcPeriod"/>
            </a:pPr>
            <a:r>
              <a:rPr lang="en-US" sz="1400" dirty="0"/>
              <a:t>Apply median filter</a:t>
            </a:r>
          </a:p>
          <a:p>
            <a:pPr lvl="1">
              <a:buClr>
                <a:schemeClr val="tx1"/>
              </a:buClr>
              <a:buFont typeface="+mj-lt"/>
              <a:buAutoNum type="alphaLcPeriod"/>
            </a:pPr>
            <a:r>
              <a:rPr lang="en-US" sz="1400" dirty="0"/>
              <a:t>Flatten image</a:t>
            </a:r>
          </a:p>
          <a:p>
            <a:pPr lvl="1">
              <a:buClr>
                <a:schemeClr val="tx1"/>
              </a:buClr>
              <a:buFont typeface="+mj-lt"/>
              <a:buAutoNum type="alphaLcPeriod"/>
            </a:pPr>
            <a:r>
              <a:rPr lang="en-US" sz="1400" dirty="0"/>
              <a:t>Threshold flattened image</a:t>
            </a:r>
          </a:p>
          <a:p>
            <a:pPr lvl="1">
              <a:buClr>
                <a:schemeClr val="tx1"/>
              </a:buClr>
              <a:buFont typeface="+mj-lt"/>
              <a:buAutoNum type="alphaLcPeriod"/>
            </a:pPr>
            <a:r>
              <a:rPr lang="en-US" sz="1400" dirty="0"/>
              <a:t>Label </a:t>
            </a:r>
            <a:r>
              <a:rPr lang="en-US" sz="1400" dirty="0" err="1"/>
              <a:t>thresholded</a:t>
            </a:r>
            <a:r>
              <a:rPr lang="en-US" sz="1400" dirty="0"/>
              <a:t> image</a:t>
            </a:r>
          </a:p>
          <a:p>
            <a:pPr lvl="1">
              <a:buClr>
                <a:schemeClr val="tx1"/>
              </a:buClr>
              <a:buFont typeface="+mj-lt"/>
              <a:buAutoNum type="alphaLcPeriod"/>
            </a:pPr>
            <a:r>
              <a:rPr lang="en-US" sz="1400" dirty="0"/>
              <a:t>Fit PSF to labeled blobs</a:t>
            </a:r>
          </a:p>
          <a:p>
            <a:pPr lvl="1">
              <a:buClr>
                <a:schemeClr val="tx1"/>
              </a:buClr>
              <a:buFont typeface="+mj-lt"/>
              <a:buAutoNum type="alphaLcPeriod"/>
            </a:pPr>
            <a:r>
              <a:rPr lang="en-US" sz="1400" dirty="0"/>
              <a:t>Pair to catalog directions using </a:t>
            </a:r>
            <a:r>
              <a:rPr lang="en-US" sz="1400" i="1" dirty="0"/>
              <a:t>a priori </a:t>
            </a:r>
            <a:r>
              <a:rPr lang="en-US" sz="1400" dirty="0"/>
              <a:t>attitude knowledge and RANSAC</a:t>
            </a:r>
          </a:p>
          <a:p>
            <a:pPr lvl="1">
              <a:buFont typeface="+mj-lt"/>
              <a:buAutoNum type="alphaLcPeriod"/>
            </a:pPr>
            <a:endParaRPr lang="en-US" sz="14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F5A54-DA14-CD4C-BD9C-FF86C770A2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25" b="0" kern="12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820048-63DB-B3EF-EFC0-DDAB46F6FCBB}"/>
              </a:ext>
            </a:extLst>
          </p:cNvPr>
          <p:cNvSpPr txBox="1"/>
          <p:nvPr/>
        </p:nvSpPr>
        <p:spPr>
          <a:xfrm>
            <a:off x="169164" y="4338150"/>
            <a:ext cx="82576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D. Lang, D. W. Hogg, K. </a:t>
            </a:r>
            <a:r>
              <a:rPr lang="en-US" sz="1050" dirty="0" err="1"/>
              <a:t>Mierle</a:t>
            </a:r>
            <a:r>
              <a:rPr lang="en-US" sz="1050" dirty="0"/>
              <a:t>, M. Blanton, and S. </a:t>
            </a:r>
            <a:r>
              <a:rPr lang="en-US" sz="1050" dirty="0" err="1"/>
              <a:t>Roweis</a:t>
            </a:r>
            <a:r>
              <a:rPr lang="en-US" sz="1050" dirty="0"/>
              <a:t>, “</a:t>
            </a:r>
            <a:r>
              <a:rPr lang="en-US" sz="1050" dirty="0" err="1"/>
              <a:t>Astrometry.net</a:t>
            </a:r>
            <a:r>
              <a:rPr lang="en-US" sz="1050" dirty="0"/>
              <a:t>: Blind Astrometric Calibration of Arbitrary Astronomical Images,” The Astronomical Journal, vol. 139, no. 5, p. 1782, 2010.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3BC8E7-64B1-2D1B-CFE7-BC07BF0853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66" t="11619" r="29758" b="10432"/>
          <a:stretch/>
        </p:blipFill>
        <p:spPr>
          <a:xfrm>
            <a:off x="5125453" y="971553"/>
            <a:ext cx="3390355" cy="34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48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D7BB4-DCE1-B2CA-B072-E5FE12797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4AB85-2618-F029-2281-ED92E955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Celestial Navigation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1AD51-8CB9-3102-40FB-F173E9F89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sz="1800" dirty="0"/>
              <a:t>Identify Stars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Solve for precise Attitude</a:t>
            </a:r>
          </a:p>
          <a:p>
            <a:pPr lvl="1">
              <a:buFont typeface="+mj-lt"/>
              <a:buAutoNum type="alphaLcPeriod"/>
            </a:pPr>
            <a:endParaRPr lang="en-US" sz="14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863C7-2CB1-FCFD-018E-222B5E65A7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25" b="0" kern="12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1F55C0-A080-8D35-679A-928CACE2982C}"/>
              </a:ext>
            </a:extLst>
          </p:cNvPr>
          <p:cNvGrpSpPr/>
          <p:nvPr/>
        </p:nvGrpSpPr>
        <p:grpSpPr>
          <a:xfrm>
            <a:off x="404699" y="1770352"/>
            <a:ext cx="1188720" cy="1207008"/>
            <a:chOff x="5614416" y="2368296"/>
            <a:chExt cx="1188720" cy="120700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2EAA399-766F-F10D-5FDA-2445780ECE10}"/>
                </a:ext>
              </a:extLst>
            </p:cNvPr>
            <p:cNvCxnSpPr/>
            <p:nvPr/>
          </p:nvCxnSpPr>
          <p:spPr bwMode="auto">
            <a:xfrm flipV="1">
              <a:off x="6150864" y="2551176"/>
              <a:ext cx="3048" cy="63093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1EC3D71-9F16-F62E-48ED-53ABE2E998E0}"/>
                </a:ext>
              </a:extLst>
            </p:cNvPr>
            <p:cNvCxnSpPr/>
            <p:nvPr/>
          </p:nvCxnSpPr>
          <p:spPr bwMode="auto">
            <a:xfrm flipH="1" flipV="1">
              <a:off x="5779008" y="2505456"/>
              <a:ext cx="374904" cy="7040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50D88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B122BCF-7A69-39DE-FA8B-3F89243367A0}"/>
                </a:ext>
              </a:extLst>
            </p:cNvPr>
            <p:cNvCxnSpPr/>
            <p:nvPr/>
          </p:nvCxnSpPr>
          <p:spPr bwMode="auto">
            <a:xfrm flipH="1" flipV="1">
              <a:off x="5614416" y="2697480"/>
              <a:ext cx="518160" cy="52730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2996C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8B8F1EC-5885-55E0-EFA9-BE6F2D9E09DC}"/>
                </a:ext>
              </a:extLst>
            </p:cNvPr>
            <p:cNvCxnSpPr/>
            <p:nvPr/>
          </p:nvCxnSpPr>
          <p:spPr bwMode="auto">
            <a:xfrm flipH="1" flipV="1">
              <a:off x="6117336" y="2368296"/>
              <a:ext cx="48768" cy="82600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870A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ADED8B7-C4C5-E4F1-4200-45504D13C3C6}"/>
                </a:ext>
              </a:extLst>
            </p:cNvPr>
            <p:cNvCxnSpPr/>
            <p:nvPr/>
          </p:nvCxnSpPr>
          <p:spPr bwMode="auto">
            <a:xfrm flipH="1" flipV="1">
              <a:off x="5961888" y="2560320"/>
              <a:ext cx="164592" cy="6675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4E551B3-63A3-98A9-66A8-00A21767B779}"/>
                </a:ext>
              </a:extLst>
            </p:cNvPr>
            <p:cNvCxnSpPr/>
            <p:nvPr/>
          </p:nvCxnSpPr>
          <p:spPr bwMode="auto">
            <a:xfrm>
              <a:off x="6172200" y="3191256"/>
              <a:ext cx="63093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916FFB4-0735-34E3-4406-1DCADD803AA9}"/>
                </a:ext>
              </a:extLst>
            </p:cNvPr>
            <p:cNvCxnSpPr/>
            <p:nvPr/>
          </p:nvCxnSpPr>
          <p:spPr bwMode="auto">
            <a:xfrm flipH="1">
              <a:off x="5760720" y="3209544"/>
              <a:ext cx="393192" cy="36576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C5A1F2-5C5D-5E08-4B34-F426C9B819A5}"/>
              </a:ext>
            </a:extLst>
          </p:cNvPr>
          <p:cNvGrpSpPr/>
          <p:nvPr/>
        </p:nvGrpSpPr>
        <p:grpSpPr>
          <a:xfrm rot="2215081">
            <a:off x="2385900" y="1803879"/>
            <a:ext cx="1188720" cy="1207008"/>
            <a:chOff x="5614416" y="2368296"/>
            <a:chExt cx="1188720" cy="1207008"/>
          </a:xfrm>
          <a:scene3d>
            <a:camera prst="orthographicFront">
              <a:rot lat="0" lon="0" rev="0"/>
            </a:camera>
            <a:lightRig rig="threePt" dir="t"/>
          </a:scene3d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D3D763-4D42-EE5D-3E17-2F08A8421346}"/>
                </a:ext>
              </a:extLst>
            </p:cNvPr>
            <p:cNvCxnSpPr/>
            <p:nvPr/>
          </p:nvCxnSpPr>
          <p:spPr bwMode="auto">
            <a:xfrm flipV="1">
              <a:off x="6150864" y="2551176"/>
              <a:ext cx="3048" cy="63093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643A66F-CFB4-E63E-71FC-62855B85DC4E}"/>
                </a:ext>
              </a:extLst>
            </p:cNvPr>
            <p:cNvCxnSpPr/>
            <p:nvPr/>
          </p:nvCxnSpPr>
          <p:spPr bwMode="auto">
            <a:xfrm flipH="1" flipV="1">
              <a:off x="5779008" y="2505456"/>
              <a:ext cx="374904" cy="7040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50D88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81EE333-F892-08C9-9BF5-B3F1E9D09A9D}"/>
                </a:ext>
              </a:extLst>
            </p:cNvPr>
            <p:cNvCxnSpPr/>
            <p:nvPr/>
          </p:nvCxnSpPr>
          <p:spPr bwMode="auto">
            <a:xfrm flipH="1" flipV="1">
              <a:off x="5614416" y="2697480"/>
              <a:ext cx="518160" cy="52730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2996C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830DD55-6759-EE7F-0D21-BD29FE3CACF0}"/>
                </a:ext>
              </a:extLst>
            </p:cNvPr>
            <p:cNvCxnSpPr/>
            <p:nvPr/>
          </p:nvCxnSpPr>
          <p:spPr bwMode="auto">
            <a:xfrm flipH="1" flipV="1">
              <a:off x="6117336" y="2368296"/>
              <a:ext cx="48768" cy="82600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870A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4400C64-BFFE-8D06-CFB9-23CF0756039C}"/>
                </a:ext>
              </a:extLst>
            </p:cNvPr>
            <p:cNvCxnSpPr/>
            <p:nvPr/>
          </p:nvCxnSpPr>
          <p:spPr bwMode="auto">
            <a:xfrm flipH="1" flipV="1">
              <a:off x="5961888" y="2560320"/>
              <a:ext cx="164592" cy="6675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BD43BE5-EE98-43EE-E4FE-A216953632F7}"/>
                </a:ext>
              </a:extLst>
            </p:cNvPr>
            <p:cNvCxnSpPr/>
            <p:nvPr/>
          </p:nvCxnSpPr>
          <p:spPr bwMode="auto">
            <a:xfrm>
              <a:off x="6172200" y="3191256"/>
              <a:ext cx="63093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38ABCA3-8547-BCA9-3A18-F6E0E74E3716}"/>
                </a:ext>
              </a:extLst>
            </p:cNvPr>
            <p:cNvCxnSpPr/>
            <p:nvPr/>
          </p:nvCxnSpPr>
          <p:spPr bwMode="auto">
            <a:xfrm flipH="1">
              <a:off x="5760720" y="3209544"/>
              <a:ext cx="393192" cy="36576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9" name="Circular Arrow 28">
            <a:extLst>
              <a:ext uri="{FF2B5EF4-FFF2-40B4-BE49-F238E27FC236}">
                <a16:creationId xmlns:a16="http://schemas.microsoft.com/office/drawing/2014/main" id="{E2731C63-42DB-B033-0FE0-8096DBF15608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989915" y="1669768"/>
            <a:ext cx="1874520" cy="1874520"/>
          </a:xfrm>
          <a:prstGeom prst="circularArrow">
            <a:avLst>
              <a:gd name="adj1" fmla="val 5334"/>
              <a:gd name="adj2" fmla="val 598954"/>
              <a:gd name="adj3" fmla="val 20410880"/>
              <a:gd name="adj4" fmla="val 11649803"/>
              <a:gd name="adj5" fmla="val 14983"/>
            </a:avLst>
          </a:prstGeom>
          <a:solidFill>
            <a:srgbClr val="650D8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3775BB5-5C50-09A1-BB4F-5748FB5C5094}"/>
                  </a:ext>
                </a:extLst>
              </p:cNvPr>
              <p:cNvSpPr txBox="1"/>
              <p:nvPr/>
            </p:nvSpPr>
            <p:spPr>
              <a:xfrm>
                <a:off x="5342964" y="1473194"/>
                <a:ext cx="3121174" cy="756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i="1" smtClean="0">
                          <a:latin typeface="Cambria Math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charset="0"/>
                        </a:rPr>
                        <m:t>in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𝐽</m:t>
                      </m:r>
                      <m:d>
                        <m:d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0" smtClean="0">
                              <a:latin typeface="Cambria Math" charset="0"/>
                            </a:rPr>
                            <m:t>𝐓</m:t>
                          </m:r>
                        </m:e>
                      </m:d>
                      <m:r>
                        <a:rPr lang="en-US" sz="1800" b="0" i="0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0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lit/>
                            </m:rPr>
                            <a:rPr lang="en-US" sz="1800" b="1" i="0" smtClean="0">
                              <a:latin typeface="Cambria Math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0" smtClean="0">
                                  <a:latin typeface="Cambria Math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1800" b="1" i="0" smtClean="0">
                              <a:latin typeface="Cambria Math" charset="0"/>
                            </a:rPr>
                            <m:t>𝐓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0" smtClean="0">
                                  <a:latin typeface="Cambria Math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lit/>
                            </m:rPr>
                            <a:rPr lang="en-US" sz="1800" b="0" i="1" smtClean="0">
                              <a:latin typeface="Cambria Math" charset="0"/>
                            </a:rPr>
                            <m:t>||</m:t>
                          </m:r>
                        </m:e>
                      </m:nary>
                    </m:oMath>
                  </m:oMathPara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3775BB5-5C50-09A1-BB4F-5748FB5C5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964" y="1473194"/>
                <a:ext cx="3121174" cy="756233"/>
              </a:xfrm>
              <a:prstGeom prst="rect">
                <a:avLst/>
              </a:prstGeom>
              <a:blipFill>
                <a:blip r:embed="rId2"/>
                <a:stretch>
                  <a:fillRect l="-405" t="-120000" r="-2024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4257087-F2BD-E778-B74F-C8988048E8C9}"/>
              </a:ext>
            </a:extLst>
          </p:cNvPr>
          <p:cNvSpPr txBox="1"/>
          <p:nvPr/>
        </p:nvSpPr>
        <p:spPr>
          <a:xfrm>
            <a:off x="1639139" y="2913352"/>
            <a:ext cx="58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ambria Math" charset="0"/>
                <a:ea typeface="Cambria Math" charset="0"/>
                <a:cs typeface="Cambria Math" charset="0"/>
              </a:rPr>
              <a:t>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E83444-DEF1-C5DA-77CF-8AD2B5B3AE1D}"/>
              </a:ext>
            </a:extLst>
          </p:cNvPr>
          <p:cNvSpPr txBox="1"/>
          <p:nvPr/>
        </p:nvSpPr>
        <p:spPr>
          <a:xfrm>
            <a:off x="2251787" y="2206216"/>
            <a:ext cx="58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ambria Math" charset="0"/>
                <a:ea typeface="Cambria Math" charset="0"/>
                <a:cs typeface="Cambria Math" charset="0"/>
              </a:rPr>
              <a:t>a</a:t>
            </a:r>
            <a:r>
              <a:rPr lang="en-US" sz="1800" i="1" baseline="-25000">
                <a:latin typeface="Cambria Math" charset="0"/>
                <a:ea typeface="Cambria Math" charset="0"/>
                <a:cs typeface="Cambria Math" charset="0"/>
              </a:rPr>
              <a:t>i</a:t>
            </a:r>
            <a:endParaRPr lang="en-US" sz="1800" b="1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831309-4906-A28F-1850-08D57151B06F}"/>
              </a:ext>
            </a:extLst>
          </p:cNvPr>
          <p:cNvSpPr txBox="1"/>
          <p:nvPr/>
        </p:nvSpPr>
        <p:spPr>
          <a:xfrm>
            <a:off x="901523" y="2203168"/>
            <a:ext cx="58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ambria Math" charset="0"/>
                <a:ea typeface="Cambria Math" charset="0"/>
                <a:cs typeface="Cambria Math" charset="0"/>
              </a:rPr>
              <a:t>b</a:t>
            </a:r>
            <a:r>
              <a:rPr lang="en-US" sz="1800" i="1" baseline="-25000">
                <a:latin typeface="Cambria Math" charset="0"/>
                <a:ea typeface="Cambria Math" charset="0"/>
                <a:cs typeface="Cambria Math" charset="0"/>
              </a:rPr>
              <a:t>i</a:t>
            </a:r>
            <a:endParaRPr lang="en-US" sz="1800" b="1" dirty="0">
              <a:latin typeface="Cambria Math" charset="0"/>
              <a:ea typeface="Cambria Math" charset="0"/>
              <a:cs typeface="Cambria Math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A224235-51C7-CE65-4B25-88605CB83081}"/>
                  </a:ext>
                </a:extLst>
              </p:cNvPr>
              <p:cNvSpPr txBox="1"/>
              <p:nvPr/>
            </p:nvSpPr>
            <p:spPr>
              <a:xfrm>
                <a:off x="6376236" y="2515610"/>
                <a:ext cx="10193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charset="0"/>
                        </a:rPr>
                        <m:t>𝐊</m:t>
                      </m:r>
                      <m:acc>
                        <m:accPr>
                          <m:chr m:val="̅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0" smtClean="0">
                              <a:latin typeface="Cambria Math" charset="0"/>
                            </a:rPr>
                            <m:t>𝐪</m:t>
                          </m:r>
                        </m:e>
                      </m:acc>
                      <m:r>
                        <a:rPr lang="en-US" sz="2000" b="1" i="0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charset="0"/>
                        </a:rPr>
                        <m:t>λ</m:t>
                      </m:r>
                      <m:acc>
                        <m:accPr>
                          <m:chr m:val="̅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0" smtClean="0">
                              <a:latin typeface="Cambria Math" charset="0"/>
                            </a:rPr>
                            <m:t>𝐪</m:t>
                          </m:r>
                        </m:e>
                      </m:acc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A224235-51C7-CE65-4B25-88605CB83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236" y="2515610"/>
                <a:ext cx="1019318" cy="307777"/>
              </a:xfrm>
              <a:prstGeom prst="rect">
                <a:avLst/>
              </a:prstGeom>
              <a:blipFill>
                <a:blip r:embed="rId3"/>
                <a:stretch>
                  <a:fillRect l="-4938" r="-4938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4EA9953-37CF-D0F5-380C-01696CE59CB0}"/>
              </a:ext>
            </a:extLst>
          </p:cNvPr>
          <p:cNvCxnSpPr/>
          <p:nvPr/>
        </p:nvCxnSpPr>
        <p:spPr bwMode="auto">
          <a:xfrm flipV="1">
            <a:off x="6184212" y="2799074"/>
            <a:ext cx="283464" cy="2651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E6ACC1-21DE-88C2-735E-0105BA39247D}"/>
                  </a:ext>
                </a:extLst>
              </p:cNvPr>
              <p:cNvSpPr txBox="1"/>
              <p:nvPr/>
            </p:nvSpPr>
            <p:spPr>
              <a:xfrm>
                <a:off x="5358204" y="3152642"/>
                <a:ext cx="18603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charset="0"/>
                        </a:rPr>
                        <m:t>𝐊</m:t>
                      </m:r>
                      <m:r>
                        <a:rPr lang="en-US" sz="2000" b="1" i="0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charset="0"/>
                            </a:rPr>
                            <m:t>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charset="0"/>
                            </a:rPr>
                            <m:t>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E6ACC1-21DE-88C2-735E-0105BA392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204" y="3152642"/>
                <a:ext cx="1860317" cy="307777"/>
              </a:xfrm>
              <a:prstGeom prst="rect">
                <a:avLst/>
              </a:prstGeom>
              <a:blipFill>
                <a:blip r:embed="rId4"/>
                <a:stretch>
                  <a:fillRect l="-2027" r="-4054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BFBBFB00-C309-B921-20D8-BADE1631EBE5}"/>
              </a:ext>
            </a:extLst>
          </p:cNvPr>
          <p:cNvSpPr txBox="1"/>
          <p:nvPr/>
        </p:nvSpPr>
        <p:spPr>
          <a:xfrm>
            <a:off x="62753" y="4272903"/>
            <a:ext cx="8401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P. B. Davenport, “A vector approach to the algebra of rotations with applications,” Tech. Rep. NASA-TM-X57187, NASA Goddard Space Flight Center, 1968.</a:t>
            </a:r>
          </a:p>
        </p:txBody>
      </p:sp>
    </p:spTree>
    <p:extLst>
      <p:ext uri="{BB962C8B-B14F-4D97-AF65-F5344CB8AC3E}">
        <p14:creationId xmlns:p14="http://schemas.microsoft.com/office/powerpoint/2010/main" val="2543376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E7707-0DF8-CD57-A899-72513F6FB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66638-486F-D007-25EC-FBC1E8E5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Celestial Navigation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478B7-C517-5590-D023-ED2857280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sz="1800" dirty="0"/>
              <a:t>Identify Stars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Solve for precise Attitude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Identify solar system targets in the field of view using refined attitude, </a:t>
            </a:r>
            <a:r>
              <a:rPr lang="en-US" sz="1800" i="1" dirty="0"/>
              <a:t>a priori </a:t>
            </a:r>
            <a:r>
              <a:rPr lang="en-US" sz="1800" dirty="0"/>
              <a:t>position, and centroid fitting</a:t>
            </a:r>
          </a:p>
          <a:p>
            <a:pPr lvl="1">
              <a:buFont typeface="+mj-lt"/>
              <a:buAutoNum type="alphaLcPeriod"/>
            </a:pPr>
            <a:endParaRPr lang="en-US" sz="14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FCBEE-7478-7C41-BB3C-80C4946D28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25" b="0" kern="12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D04AD3-220F-EAA4-7DE3-8BF15293CE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79" t="12163" r="29758" b="11118"/>
          <a:stretch/>
        </p:blipFill>
        <p:spPr>
          <a:xfrm>
            <a:off x="1007032" y="2287011"/>
            <a:ext cx="2433349" cy="2419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37D9D-6F73-B620-E5CC-EE933D9ADF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05" t="11712" r="23183" b="10743"/>
          <a:stretch/>
        </p:blipFill>
        <p:spPr>
          <a:xfrm>
            <a:off x="4844031" y="2149238"/>
            <a:ext cx="3275209" cy="2557233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EF8CB16D-B667-3707-1640-1FB634A11961}"/>
              </a:ext>
            </a:extLst>
          </p:cNvPr>
          <p:cNvSpPr/>
          <p:nvPr/>
        </p:nvSpPr>
        <p:spPr bwMode="auto">
          <a:xfrm>
            <a:off x="1855694" y="3083859"/>
            <a:ext cx="1102659" cy="699247"/>
          </a:xfrm>
          <a:prstGeom prst="frame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19971E-E8A8-1A10-80CF-705C96F27FF0}"/>
              </a:ext>
            </a:extLst>
          </p:cNvPr>
          <p:cNvCxnSpPr>
            <a:cxnSpLocks/>
          </p:cNvCxnSpPr>
          <p:nvPr/>
        </p:nvCxnSpPr>
        <p:spPr bwMode="auto">
          <a:xfrm flipV="1">
            <a:off x="2942621" y="2236998"/>
            <a:ext cx="1934179" cy="887484"/>
          </a:xfrm>
          <a:prstGeom prst="line">
            <a:avLst/>
          </a:prstGeom>
          <a:ln w="762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BD1EA72-3E02-E674-D122-6B05F169F024}"/>
              </a:ext>
            </a:extLst>
          </p:cNvPr>
          <p:cNvCxnSpPr>
            <a:cxnSpLocks/>
          </p:cNvCxnSpPr>
          <p:nvPr/>
        </p:nvCxnSpPr>
        <p:spPr bwMode="auto">
          <a:xfrm>
            <a:off x="2942621" y="3727688"/>
            <a:ext cx="1934179" cy="897132"/>
          </a:xfrm>
          <a:prstGeom prst="line">
            <a:avLst/>
          </a:prstGeom>
          <a:ln w="762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ame 41">
            <a:extLst>
              <a:ext uri="{FF2B5EF4-FFF2-40B4-BE49-F238E27FC236}">
                <a16:creationId xmlns:a16="http://schemas.microsoft.com/office/drawing/2014/main" id="{664ADAAD-5B2E-90CA-BA1C-5AB08F3D7923}"/>
              </a:ext>
            </a:extLst>
          </p:cNvPr>
          <p:cNvSpPr/>
          <p:nvPr/>
        </p:nvSpPr>
        <p:spPr bwMode="auto">
          <a:xfrm>
            <a:off x="4844032" y="2149238"/>
            <a:ext cx="3275209" cy="2557233"/>
          </a:xfrm>
          <a:prstGeom prst="frame">
            <a:avLst>
              <a:gd name="adj1" fmla="val 5138"/>
            </a:avLst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2629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A25B8-8FBE-DB2C-3CE6-330BAB90D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9B938-B672-B52C-E887-67B648AB6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9A4D4-1582-E1BF-0392-D152708BA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What is Celestial Navigation?</a:t>
            </a:r>
          </a:p>
          <a:p>
            <a:r>
              <a:rPr lang="en-US" b="1" dirty="0"/>
              <a:t>What is autoNGC?</a:t>
            </a:r>
          </a:p>
          <a:p>
            <a:r>
              <a:rPr lang="en-US" dirty="0">
                <a:solidFill>
                  <a:schemeClr val="bg2"/>
                </a:solidFill>
              </a:rPr>
              <a:t>Upcoming Demonstration on the CAPSTONE Spacecraft</a:t>
            </a:r>
          </a:p>
          <a:p>
            <a:r>
              <a:rPr lang="en-US" dirty="0">
                <a:solidFill>
                  <a:schemeClr val="bg2"/>
                </a:solidFill>
              </a:rPr>
              <a:t>Conclusion/Future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F57A6-C76F-6A81-B2A3-70459516DE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34948"/>
      </p:ext>
    </p:extLst>
  </p:cSld>
  <p:clrMapOvr>
    <a:masterClrMapping/>
  </p:clrMapOvr>
</p:sld>
</file>

<file path=ppt/theme/theme1.xml><?xml version="1.0" encoding="utf-8"?>
<a:theme xmlns:a="http://schemas.openxmlformats.org/drawingml/2006/main" name="Without blue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D8E5024DE9604A969A9F3099566D29" ma:contentTypeVersion="15" ma:contentTypeDescription="Create a new document." ma:contentTypeScope="" ma:versionID="783bb9105f7543e1293b77c83c217e6f">
  <xsd:schema xmlns:xsd="http://www.w3.org/2001/XMLSchema" xmlns:xs="http://www.w3.org/2001/XMLSchema" xmlns:p="http://schemas.microsoft.com/office/2006/metadata/properties" xmlns:ns2="56284989-65a0-4d5c-8ed0-7adbfac875fd" xmlns:ns3="9f5643af-b65b-4c26-ab39-93096eed8769" targetNamespace="http://schemas.microsoft.com/office/2006/metadata/properties" ma:root="true" ma:fieldsID="22cdcaa6ed3fbd4aee783b0cba641f1e" ns2:_="" ns3:_="">
    <xsd:import namespace="56284989-65a0-4d5c-8ed0-7adbfac875fd"/>
    <xsd:import namespace="9f5643af-b65b-4c26-ab39-93096eed876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2:_dlc_DocId" minOccurs="0"/>
                <xsd:element ref="ns2:_dlc_DocIdUrl" minOccurs="0"/>
                <xsd:element ref="ns2:_dlc_DocIdPersistId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84989-65a0-4d5c-8ed0-7adbfac875f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8a36b9c-134e-42f0-8cbe-0ad3f8ac7afd}" ma:internalName="TaxCatchAll" ma:showField="CatchAllData" ma:web="56284989-65a0-4d5c-8ed0-7adbfac875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1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643af-b65b-4c26-ab39-93096eed8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lcf76f155ced4ddcb4097134ff3c332f xmlns="9f5643af-b65b-4c26-ab39-93096eed8769">
      <Terms xmlns="http://schemas.microsoft.com/office/infopath/2007/PartnerControls"/>
    </lcf76f155ced4ddcb4097134ff3c332f>
    <TaxCatchAll xmlns="56284989-65a0-4d5c-8ed0-7adbfac875fd" xsi:nil="true"/>
    <_dlc_DocId xmlns="56284989-65a0-4d5c-8ed0-7adbfac875fd">AUTONGC-2019584271-13872</_dlc_DocId>
    <_dlc_DocIdUrl xmlns="56284989-65a0-4d5c-8ed0-7adbfac875fd">
      <Url>https://nasa.sharepoint.com/teams/AUTONGC-Next/_layouts/15/DocIdRedir.aspx?ID=AUTONGC-2019584271-13872</Url>
      <Description>AUTONGC-2019584271-13872</Description>
    </_dlc_DocIdUrl>
    <SharedWithUsers xmlns="56284989-65a0-4d5c-8ed0-7adbfac875fd">
      <UserInfo>
        <DisplayName>Gramling, Cheryl J. (GSFC-5900)</DisplayName>
        <AccountId>121</AccountId>
        <AccountType/>
      </UserInfo>
    </SharedWithUsers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1F38011-9823-439C-AA85-984DB63D36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284989-65a0-4d5c-8ed0-7adbfac875fd"/>
    <ds:schemaRef ds:uri="9f5643af-b65b-4c26-ab39-93096eed87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F3348E-F4F4-4BE8-8083-AA7D450E2F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14BE1A-A2C4-4862-8AD0-8BDC37D6A979}">
  <ds:schemaRefs>
    <ds:schemaRef ds:uri="9f5643af-b65b-4c26-ab39-93096eed8769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6284989-65a0-4d5c-8ed0-7adbfac875fd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9E9C36E2-55A7-4527-B685-127AF94C20C5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4032</TotalTime>
  <Words>1373</Words>
  <Application>Microsoft Macintosh PowerPoint</Application>
  <PresentationFormat>On-screen Show (16:9)</PresentationFormat>
  <Paragraphs>237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ＭＳ Ｐゴシック</vt:lpstr>
      <vt:lpstr>Aptos</vt:lpstr>
      <vt:lpstr>Arial</vt:lpstr>
      <vt:lpstr>Arial Narrow</vt:lpstr>
      <vt:lpstr>Cambria Math</vt:lpstr>
      <vt:lpstr>Helvetica</vt:lpstr>
      <vt:lpstr>Times New Roman</vt:lpstr>
      <vt:lpstr>Wingdings</vt:lpstr>
      <vt:lpstr>Without blue banner</vt:lpstr>
      <vt:lpstr>3_Default Design</vt:lpstr>
      <vt:lpstr>4_Default Design</vt:lpstr>
      <vt:lpstr>Celestial Navigation in Cislunar Space with autoNGC</vt:lpstr>
      <vt:lpstr>Agenda</vt:lpstr>
      <vt:lpstr>Agenda</vt:lpstr>
      <vt:lpstr>What is Celestial Navigation</vt:lpstr>
      <vt:lpstr>What is Celestial Navigation</vt:lpstr>
      <vt:lpstr>Celestial Navigation Steps</vt:lpstr>
      <vt:lpstr>Celestial Navigation Steps</vt:lpstr>
      <vt:lpstr>Celestial Navigation Steps</vt:lpstr>
      <vt:lpstr>Agenda</vt:lpstr>
      <vt:lpstr>What is autoNGC?</vt:lpstr>
      <vt:lpstr>autoNGC Flight Software on cFS Architecture</vt:lpstr>
      <vt:lpstr>cFS Goddard Image Analysis and Navigation Tool (cGIANT)</vt:lpstr>
      <vt:lpstr>Goddard Enhanced Onboard Navigation System (GEONS)</vt:lpstr>
      <vt:lpstr>Agenda</vt:lpstr>
      <vt:lpstr>CAPSTONE Demonstration</vt:lpstr>
      <vt:lpstr>CAPSTONE cFS Architecture</vt:lpstr>
      <vt:lpstr>CAPSTONE CelNav Experiment</vt:lpstr>
      <vt:lpstr>CAPSTONE CelNav Performance Simulation</vt:lpstr>
      <vt:lpstr>CAPSTONE CelNav Performance Simulation</vt:lpstr>
      <vt:lpstr>Agenda</vt:lpstr>
      <vt:lpstr>Conclusions</vt:lpstr>
      <vt:lpstr>PowerPoint Presentation</vt:lpstr>
    </vt:vector>
  </TitlesOfParts>
  <Company>Bill Seymore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autoNGC Defense Forum 2024</dc:subject>
  <dc:creator>SUN HUR-DIAZ</dc:creator>
  <cp:lastModifiedBy>Liounis, Andrew J. (GSFC-5950)</cp:lastModifiedBy>
  <cp:revision>14</cp:revision>
  <cp:lastPrinted>2018-09-25T14:02:34Z</cp:lastPrinted>
  <dcterms:modified xsi:type="dcterms:W3CDTF">2024-11-20T18:54:39Z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0x010100C6D8E5024DE9604A969A9F3099566D29</vt:lpwstr>
  </property>
  <property fmtid="{D5CDD505-2E9C-101B-9397-08002B2CF9AE}" pid="3" name="_dlc_DocIdItemGuid">
    <vt:lpwstr>e1e666f7-4dcb-4e82-9037-14ec3b2ca5c7</vt:lpwstr>
  </property>
  <property fmtid="{D5CDD505-2E9C-101B-9397-08002B2CF9AE}" pid="4" name="MediaServiceImageTags">
    <vt:lpwstr/>
  </property>
</Properties>
</file>