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2"/>
  </p:notesMasterIdLst>
  <p:handoutMasterIdLst>
    <p:handoutMasterId r:id="rId23"/>
  </p:handoutMasterIdLst>
  <p:sldIdLst>
    <p:sldId id="604" r:id="rId5"/>
    <p:sldId id="605" r:id="rId6"/>
    <p:sldId id="606" r:id="rId7"/>
    <p:sldId id="607" r:id="rId8"/>
    <p:sldId id="608" r:id="rId9"/>
    <p:sldId id="609" r:id="rId10"/>
    <p:sldId id="610" r:id="rId11"/>
    <p:sldId id="611" r:id="rId12"/>
    <p:sldId id="612" r:id="rId13"/>
    <p:sldId id="613" r:id="rId14"/>
    <p:sldId id="267" r:id="rId15"/>
    <p:sldId id="268" r:id="rId16"/>
    <p:sldId id="269" r:id="rId17"/>
    <p:sldId id="270" r:id="rId18"/>
    <p:sldId id="262" r:id="rId19"/>
    <p:sldId id="265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C6E8161-81E5-4FA6-8E8A-9C130774A545}">
          <p14:sldIdLst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  <p14:sldId id="612"/>
            <p14:sldId id="613"/>
            <p14:sldId id="267"/>
            <p14:sldId id="268"/>
            <p14:sldId id="269"/>
            <p14:sldId id="270"/>
            <p14:sldId id="262"/>
            <p14:sldId id="265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FCC66"/>
    <a:srgbClr val="FF00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576F88-7C72-4960-882C-A762D5861FE4}" v="515" dt="2024-12-13T21:50:56.0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9" autoAdjust="0"/>
    <p:restoredTop sz="87192" autoAdjust="0"/>
  </p:normalViewPr>
  <p:slideViewPr>
    <p:cSldViewPr snapToGrid="0">
      <p:cViewPr varScale="1">
        <p:scale>
          <a:sx n="99" d="100"/>
          <a:sy n="99" d="100"/>
        </p:scale>
        <p:origin x="39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 Clark" userId="8d3b7d3f-1999-4c22-ae89-eaf1fbb75320" providerId="ADAL" clId="{C7576F88-7C72-4960-882C-A762D5861FE4}"/>
    <pc:docChg chg="undo custSel addSld delSld modSld modMainMaster modSection">
      <pc:chgData name="James R Clark" userId="8d3b7d3f-1999-4c22-ae89-eaf1fbb75320" providerId="ADAL" clId="{C7576F88-7C72-4960-882C-A762D5861FE4}" dt="2024-12-13T22:12:35.354" v="1520" actId="20577"/>
      <pc:docMkLst>
        <pc:docMk/>
      </pc:docMkLst>
      <pc:sldChg chg="add del">
        <pc:chgData name="James R Clark" userId="8d3b7d3f-1999-4c22-ae89-eaf1fbb75320" providerId="ADAL" clId="{C7576F88-7C72-4960-882C-A762D5861FE4}" dt="2024-12-11T15:09:09.106" v="288" actId="47"/>
        <pc:sldMkLst>
          <pc:docMk/>
          <pc:sldMk cId="2662332670" sldId="261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488321739" sldId="262"/>
        </pc:sldMkLst>
      </pc:sldChg>
      <pc:sldChg chg="add del">
        <pc:chgData name="James R Clark" userId="8d3b7d3f-1999-4c22-ae89-eaf1fbb75320" providerId="ADAL" clId="{C7576F88-7C72-4960-882C-A762D5861FE4}" dt="2024-12-11T15:13:45.530" v="419" actId="47"/>
        <pc:sldMkLst>
          <pc:docMk/>
          <pc:sldMk cId="1558165515" sldId="263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4110567847" sldId="264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2003103161" sldId="265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3119153784" sldId="267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3678392789" sldId="268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3079713902" sldId="269"/>
        </pc:sldMkLst>
      </pc:sldChg>
      <pc:sldChg chg="add modTransition">
        <pc:chgData name="James R Clark" userId="8d3b7d3f-1999-4c22-ae89-eaf1fbb75320" providerId="ADAL" clId="{C7576F88-7C72-4960-882C-A762D5861FE4}" dt="2024-12-11T21:26:42.638" v="601"/>
        <pc:sldMkLst>
          <pc:docMk/>
          <pc:sldMk cId="2866028841" sldId="270"/>
        </pc:sldMkLst>
      </pc:sldChg>
      <pc:sldChg chg="modSp add del mod">
        <pc:chgData name="James R Clark" userId="8d3b7d3f-1999-4c22-ae89-eaf1fbb75320" providerId="ADAL" clId="{C7576F88-7C72-4960-882C-A762D5861FE4}" dt="2024-12-11T15:13:38.814" v="417" actId="47"/>
        <pc:sldMkLst>
          <pc:docMk/>
          <pc:sldMk cId="661377706" sldId="271"/>
        </pc:sldMkLst>
        <pc:spChg chg="mod">
          <ac:chgData name="James R Clark" userId="8d3b7d3f-1999-4c22-ae89-eaf1fbb75320" providerId="ADAL" clId="{C7576F88-7C72-4960-882C-A762D5861FE4}" dt="2024-12-11T15:08:13.258" v="270" actId="27636"/>
          <ac:spMkLst>
            <pc:docMk/>
            <pc:sldMk cId="661377706" sldId="271"/>
            <ac:spMk id="15" creationId="{49E3A700-33CB-901F-B7CD-7508111CC89A}"/>
          </ac:spMkLst>
        </pc:spChg>
      </pc:sldChg>
      <pc:sldChg chg="add del">
        <pc:chgData name="James R Clark" userId="8d3b7d3f-1999-4c22-ae89-eaf1fbb75320" providerId="ADAL" clId="{C7576F88-7C72-4960-882C-A762D5861FE4}" dt="2024-12-11T15:13:53.424" v="421" actId="47"/>
        <pc:sldMkLst>
          <pc:docMk/>
          <pc:sldMk cId="2090469949" sldId="272"/>
        </pc:sldMkLst>
      </pc:sldChg>
      <pc:sldChg chg="add del">
        <pc:chgData name="James R Clark" userId="8d3b7d3f-1999-4c22-ae89-eaf1fbb75320" providerId="ADAL" clId="{C7576F88-7C72-4960-882C-A762D5861FE4}" dt="2024-12-11T15:13:44.373" v="418" actId="47"/>
        <pc:sldMkLst>
          <pc:docMk/>
          <pc:sldMk cId="254852740" sldId="273"/>
        </pc:sldMkLst>
      </pc:sldChg>
      <pc:sldChg chg="add del">
        <pc:chgData name="James R Clark" userId="8d3b7d3f-1999-4c22-ae89-eaf1fbb75320" providerId="ADAL" clId="{C7576F88-7C72-4960-882C-A762D5861FE4}" dt="2024-12-11T15:13:47.318" v="420" actId="47"/>
        <pc:sldMkLst>
          <pc:docMk/>
          <pc:sldMk cId="555847043" sldId="274"/>
        </pc:sldMkLst>
      </pc:sldChg>
      <pc:sldChg chg="modSp mod modTransition">
        <pc:chgData name="James R Clark" userId="8d3b7d3f-1999-4c22-ae89-eaf1fbb75320" providerId="ADAL" clId="{C7576F88-7C72-4960-882C-A762D5861FE4}" dt="2024-12-13T21:53:10.579" v="1477" actId="33524"/>
        <pc:sldMkLst>
          <pc:docMk/>
          <pc:sldMk cId="700902702" sldId="604"/>
        </pc:sldMkLst>
        <pc:spChg chg="mod">
          <ac:chgData name="James R Clark" userId="8d3b7d3f-1999-4c22-ae89-eaf1fbb75320" providerId="ADAL" clId="{C7576F88-7C72-4960-882C-A762D5861FE4}" dt="2024-12-13T21:53:10.579" v="1477" actId="33524"/>
          <ac:spMkLst>
            <pc:docMk/>
            <pc:sldMk cId="700902702" sldId="604"/>
            <ac:spMk id="2" creationId="{D541E1D7-096B-3D90-7A27-48122BAA2DBB}"/>
          </ac:spMkLst>
        </pc:spChg>
        <pc:spChg chg="mod">
          <ac:chgData name="James R Clark" userId="8d3b7d3f-1999-4c22-ae89-eaf1fbb75320" providerId="ADAL" clId="{C7576F88-7C72-4960-882C-A762D5861FE4}" dt="2024-12-11T14:55:55.478" v="24"/>
          <ac:spMkLst>
            <pc:docMk/>
            <pc:sldMk cId="700902702" sldId="604"/>
            <ac:spMk id="3" creationId="{71C71BC6-4835-80D3-D742-7ED55524FEA2}"/>
          </ac:spMkLst>
        </pc:spChg>
      </pc:sldChg>
      <pc:sldChg chg="addSp delSp modSp mod modTransition modAnim">
        <pc:chgData name="James R Clark" userId="8d3b7d3f-1999-4c22-ae89-eaf1fbb75320" providerId="ADAL" clId="{C7576F88-7C72-4960-882C-A762D5861FE4}" dt="2024-12-13T21:47:11.157" v="1276" actId="20577"/>
        <pc:sldMkLst>
          <pc:docMk/>
          <pc:sldMk cId="2367779342" sldId="605"/>
        </pc:sldMkLst>
        <pc:spChg chg="mod">
          <ac:chgData name="James R Clark" userId="8d3b7d3f-1999-4c22-ae89-eaf1fbb75320" providerId="ADAL" clId="{C7576F88-7C72-4960-882C-A762D5861FE4}" dt="2024-12-11T14:56:29.093" v="54" actId="20577"/>
          <ac:spMkLst>
            <pc:docMk/>
            <pc:sldMk cId="2367779342" sldId="605"/>
            <ac:spMk id="2" creationId="{DCFF4867-E83F-959E-A494-9A1AFBDAA046}"/>
          </ac:spMkLst>
        </pc:spChg>
        <pc:spChg chg="del">
          <ac:chgData name="James R Clark" userId="8d3b7d3f-1999-4c22-ae89-eaf1fbb75320" providerId="ADAL" clId="{C7576F88-7C72-4960-882C-A762D5861FE4}" dt="2024-12-11T14:56:41.421" v="56" actId="478"/>
          <ac:spMkLst>
            <pc:docMk/>
            <pc:sldMk cId="2367779342" sldId="605"/>
            <ac:spMk id="3" creationId="{58425FC4-F025-62F4-9B37-713031C92889}"/>
          </ac:spMkLst>
        </pc:spChg>
        <pc:spChg chg="add mod">
          <ac:chgData name="James R Clark" userId="8d3b7d3f-1999-4c22-ae89-eaf1fbb75320" providerId="ADAL" clId="{C7576F88-7C72-4960-882C-A762D5861FE4}" dt="2024-12-13T21:46:42.407" v="1216" actId="20577"/>
          <ac:spMkLst>
            <pc:docMk/>
            <pc:sldMk cId="2367779342" sldId="605"/>
            <ac:spMk id="4" creationId="{FD9744F4-8DA8-F36A-6CC0-01307F601C5C}"/>
          </ac:spMkLst>
        </pc:spChg>
        <pc:spChg chg="add mod">
          <ac:chgData name="James R Clark" userId="8d3b7d3f-1999-4c22-ae89-eaf1fbb75320" providerId="ADAL" clId="{C7576F88-7C72-4960-882C-A762D5861FE4}" dt="2024-12-13T21:47:11.157" v="1276" actId="20577"/>
          <ac:spMkLst>
            <pc:docMk/>
            <pc:sldMk cId="2367779342" sldId="605"/>
            <ac:spMk id="6" creationId="{5E017ED3-AA01-904C-B1DD-DEC667F589E5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8" creationId="{56A2ED05-1D01-A88B-C1D1-2D7BBD7BA0EC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9" creationId="{68B63E26-F678-513A-5C96-D9728D2FF472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12" creationId="{DD689C89-0C63-9622-A30D-648D035F3AB8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13" creationId="{6A54E1CB-0244-0D98-49C3-86436F2433FA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14" creationId="{D43247F1-92A6-892E-F0C8-28C16709C9F9}"/>
          </ac:spMkLst>
        </pc:spChg>
        <pc:spChg chg="add mod">
          <ac:chgData name="James R Clark" userId="8d3b7d3f-1999-4c22-ae89-eaf1fbb75320" providerId="ADAL" clId="{C7576F88-7C72-4960-882C-A762D5861FE4}" dt="2024-12-11T14:56:50.317" v="57"/>
          <ac:spMkLst>
            <pc:docMk/>
            <pc:sldMk cId="2367779342" sldId="605"/>
            <ac:spMk id="15" creationId="{3991B8F9-1175-4D5F-D288-2AA8D75E60CE}"/>
          </ac:spMkLst>
        </pc:spChg>
        <pc:picChg chg="add mod">
          <ac:chgData name="James R Clark" userId="8d3b7d3f-1999-4c22-ae89-eaf1fbb75320" providerId="ADAL" clId="{C7576F88-7C72-4960-882C-A762D5861FE4}" dt="2024-12-11T14:56:50.317" v="57"/>
          <ac:picMkLst>
            <pc:docMk/>
            <pc:sldMk cId="2367779342" sldId="605"/>
            <ac:picMk id="5" creationId="{E5499EC4-C5BD-0D06-6644-2175220338B9}"/>
          </ac:picMkLst>
        </pc:picChg>
        <pc:picChg chg="add mod">
          <ac:chgData name="James R Clark" userId="8d3b7d3f-1999-4c22-ae89-eaf1fbb75320" providerId="ADAL" clId="{C7576F88-7C72-4960-882C-A762D5861FE4}" dt="2024-12-11T14:56:50.317" v="57"/>
          <ac:picMkLst>
            <pc:docMk/>
            <pc:sldMk cId="2367779342" sldId="605"/>
            <ac:picMk id="7" creationId="{0DEFB2C6-4EE5-16BC-D79A-8A6FCF1020E1}"/>
          </ac:picMkLst>
        </pc:picChg>
        <pc:picChg chg="add mod">
          <ac:chgData name="James R Clark" userId="8d3b7d3f-1999-4c22-ae89-eaf1fbb75320" providerId="ADAL" clId="{C7576F88-7C72-4960-882C-A762D5861FE4}" dt="2024-12-11T14:56:50.317" v="57"/>
          <ac:picMkLst>
            <pc:docMk/>
            <pc:sldMk cId="2367779342" sldId="605"/>
            <ac:picMk id="10" creationId="{51157512-0577-5532-5E10-0556181B2977}"/>
          </ac:picMkLst>
        </pc:picChg>
        <pc:picChg chg="add mod">
          <ac:chgData name="James R Clark" userId="8d3b7d3f-1999-4c22-ae89-eaf1fbb75320" providerId="ADAL" clId="{C7576F88-7C72-4960-882C-A762D5861FE4}" dt="2024-12-11T14:56:50.317" v="57"/>
          <ac:picMkLst>
            <pc:docMk/>
            <pc:sldMk cId="2367779342" sldId="605"/>
            <ac:picMk id="11" creationId="{57631D4B-0B8E-9A44-D6C8-2B37EC139CEC}"/>
          </ac:picMkLst>
        </pc:picChg>
      </pc:sldChg>
      <pc:sldChg chg="addSp modSp new mod modTransition modAnim">
        <pc:chgData name="James R Clark" userId="8d3b7d3f-1999-4c22-ae89-eaf1fbb75320" providerId="ADAL" clId="{C7576F88-7C72-4960-882C-A762D5861FE4}" dt="2024-12-13T21:44:27.656" v="1121" actId="20577"/>
        <pc:sldMkLst>
          <pc:docMk/>
          <pc:sldMk cId="4100480786" sldId="606"/>
        </pc:sldMkLst>
        <pc:spChg chg="mod">
          <ac:chgData name="James R Clark" userId="8d3b7d3f-1999-4c22-ae89-eaf1fbb75320" providerId="ADAL" clId="{C7576F88-7C72-4960-882C-A762D5861FE4}" dt="2024-12-11T14:58:21.815" v="155" actId="20577"/>
          <ac:spMkLst>
            <pc:docMk/>
            <pc:sldMk cId="4100480786" sldId="606"/>
            <ac:spMk id="2" creationId="{9BBD435A-9F72-37FA-633D-116D43B8E6CD}"/>
          </ac:spMkLst>
        </pc:spChg>
        <pc:spChg chg="mod">
          <ac:chgData name="James R Clark" userId="8d3b7d3f-1999-4c22-ae89-eaf1fbb75320" providerId="ADAL" clId="{C7576F88-7C72-4960-882C-A762D5861FE4}" dt="2024-12-13T21:44:27.656" v="1121" actId="20577"/>
          <ac:spMkLst>
            <pc:docMk/>
            <pc:sldMk cId="4100480786" sldId="606"/>
            <ac:spMk id="3" creationId="{A602C837-9E7B-7645-867A-D8256C1E3AA9}"/>
          </ac:spMkLst>
        </pc:spChg>
        <pc:picChg chg="add mod">
          <ac:chgData name="James R Clark" userId="8d3b7d3f-1999-4c22-ae89-eaf1fbb75320" providerId="ADAL" clId="{C7576F88-7C72-4960-882C-A762D5861FE4}" dt="2024-12-11T14:58:02.854" v="145" actId="14100"/>
          <ac:picMkLst>
            <pc:docMk/>
            <pc:sldMk cId="4100480786" sldId="606"/>
            <ac:picMk id="4" creationId="{CF4D73EF-6D30-8DA8-5E7C-4D46D5A506AE}"/>
          </ac:picMkLst>
        </pc:picChg>
      </pc:sldChg>
      <pc:sldChg chg="addSp modSp new mod modTransition modAnim">
        <pc:chgData name="James R Clark" userId="8d3b7d3f-1999-4c22-ae89-eaf1fbb75320" providerId="ADAL" clId="{C7576F88-7C72-4960-882C-A762D5861FE4}" dt="2024-12-13T21:47:50.091" v="1316" actId="20577"/>
        <pc:sldMkLst>
          <pc:docMk/>
          <pc:sldMk cId="1287594174" sldId="607"/>
        </pc:sldMkLst>
        <pc:spChg chg="mod">
          <ac:chgData name="James R Clark" userId="8d3b7d3f-1999-4c22-ae89-eaf1fbb75320" providerId="ADAL" clId="{C7576F88-7C72-4960-882C-A762D5861FE4}" dt="2024-12-11T14:59:05.793" v="159"/>
          <ac:spMkLst>
            <pc:docMk/>
            <pc:sldMk cId="1287594174" sldId="607"/>
            <ac:spMk id="2" creationId="{203893DF-F677-73EB-BEDC-81A9FAC973F8}"/>
          </ac:spMkLst>
        </pc:spChg>
        <pc:spChg chg="mod ord">
          <ac:chgData name="James R Clark" userId="8d3b7d3f-1999-4c22-ae89-eaf1fbb75320" providerId="ADAL" clId="{C7576F88-7C72-4960-882C-A762D5861FE4}" dt="2024-12-11T14:59:40.755" v="165" actId="166"/>
          <ac:spMkLst>
            <pc:docMk/>
            <pc:sldMk cId="1287594174" sldId="607"/>
            <ac:spMk id="3" creationId="{CD74043E-84B5-6524-1A4B-B6CAF84EE0F8}"/>
          </ac:spMkLst>
        </pc:spChg>
        <pc:spChg chg="add mod">
          <ac:chgData name="James R Clark" userId="8d3b7d3f-1999-4c22-ae89-eaf1fbb75320" providerId="ADAL" clId="{C7576F88-7C72-4960-882C-A762D5861FE4}" dt="2024-12-13T21:47:50.091" v="1316" actId="20577"/>
          <ac:spMkLst>
            <pc:docMk/>
            <pc:sldMk cId="1287594174" sldId="607"/>
            <ac:spMk id="5" creationId="{63625794-9DF5-C4FB-11C6-309702B7FE1D}"/>
          </ac:spMkLst>
        </pc:spChg>
        <pc:picChg chg="add mod">
          <ac:chgData name="James R Clark" userId="8d3b7d3f-1999-4c22-ae89-eaf1fbb75320" providerId="ADAL" clId="{C7576F88-7C72-4960-882C-A762D5861FE4}" dt="2024-12-11T14:59:44.468" v="166" actId="1076"/>
          <ac:picMkLst>
            <pc:docMk/>
            <pc:sldMk cId="1287594174" sldId="607"/>
            <ac:picMk id="4" creationId="{AAB0084C-9BBF-7E19-7778-23C7C9F116AE}"/>
          </ac:picMkLst>
        </pc:picChg>
      </pc:sldChg>
      <pc:sldChg chg="addSp modSp new mod modTransition modAnim">
        <pc:chgData name="James R Clark" userId="8d3b7d3f-1999-4c22-ae89-eaf1fbb75320" providerId="ADAL" clId="{C7576F88-7C72-4960-882C-A762D5861FE4}" dt="2024-12-13T21:48:18.446" v="1381" actId="20577"/>
        <pc:sldMkLst>
          <pc:docMk/>
          <pc:sldMk cId="2955321423" sldId="608"/>
        </pc:sldMkLst>
        <pc:spChg chg="mod">
          <ac:chgData name="James R Clark" userId="8d3b7d3f-1999-4c22-ae89-eaf1fbb75320" providerId="ADAL" clId="{C7576F88-7C72-4960-882C-A762D5861FE4}" dt="2024-12-11T15:00:53.971" v="221" actId="20577"/>
          <ac:spMkLst>
            <pc:docMk/>
            <pc:sldMk cId="2955321423" sldId="608"/>
            <ac:spMk id="2" creationId="{7AC998B6-2FC8-6325-8A91-45F3433CE148}"/>
          </ac:spMkLst>
        </pc:spChg>
        <pc:spChg chg="mod">
          <ac:chgData name="James R Clark" userId="8d3b7d3f-1999-4c22-ae89-eaf1fbb75320" providerId="ADAL" clId="{C7576F88-7C72-4960-882C-A762D5861FE4}" dt="2024-12-12T14:59:28.571" v="786" actId="20577"/>
          <ac:spMkLst>
            <pc:docMk/>
            <pc:sldMk cId="2955321423" sldId="608"/>
            <ac:spMk id="3" creationId="{748F50CE-405F-A609-99FE-E2CFEEAFFCDC}"/>
          </ac:spMkLst>
        </pc:spChg>
        <pc:spChg chg="add mod">
          <ac:chgData name="James R Clark" userId="8d3b7d3f-1999-4c22-ae89-eaf1fbb75320" providerId="ADAL" clId="{C7576F88-7C72-4960-882C-A762D5861FE4}" dt="2024-12-11T15:06:58.589" v="267" actId="1036"/>
          <ac:spMkLst>
            <pc:docMk/>
            <pc:sldMk cId="2955321423" sldId="608"/>
            <ac:spMk id="6" creationId="{612B5325-BFDF-451F-AB0F-73721ABA4258}"/>
          </ac:spMkLst>
        </pc:spChg>
        <pc:spChg chg="add mod">
          <ac:chgData name="James R Clark" userId="8d3b7d3f-1999-4c22-ae89-eaf1fbb75320" providerId="ADAL" clId="{C7576F88-7C72-4960-882C-A762D5861FE4}" dt="2024-12-13T21:48:18.446" v="1381" actId="20577"/>
          <ac:spMkLst>
            <pc:docMk/>
            <pc:sldMk cId="2955321423" sldId="608"/>
            <ac:spMk id="7" creationId="{AFA662A0-BC6E-F2E7-0604-0E3EE20EBC70}"/>
          </ac:spMkLst>
        </pc:spChg>
        <pc:picChg chg="add mod">
          <ac:chgData name="James R Clark" userId="8d3b7d3f-1999-4c22-ae89-eaf1fbb75320" providerId="ADAL" clId="{C7576F88-7C72-4960-882C-A762D5861FE4}" dt="2024-12-11T15:01:02.117" v="223" actId="1076"/>
          <ac:picMkLst>
            <pc:docMk/>
            <pc:sldMk cId="2955321423" sldId="608"/>
            <ac:picMk id="4" creationId="{C9754F2C-323B-00A9-33E2-BECC4A08E1AC}"/>
          </ac:picMkLst>
        </pc:picChg>
        <pc:picChg chg="add mod">
          <ac:chgData name="James R Clark" userId="8d3b7d3f-1999-4c22-ae89-eaf1fbb75320" providerId="ADAL" clId="{C7576F88-7C72-4960-882C-A762D5861FE4}" dt="2024-12-11T15:02:57.652" v="235" actId="1076"/>
          <ac:picMkLst>
            <pc:docMk/>
            <pc:sldMk cId="2955321423" sldId="608"/>
            <ac:picMk id="5" creationId="{EA46A228-A140-974C-4397-BEF149F211A3}"/>
          </ac:picMkLst>
        </pc:picChg>
      </pc:sldChg>
      <pc:sldChg chg="addSp modSp new mod modTransition">
        <pc:chgData name="James R Clark" userId="8d3b7d3f-1999-4c22-ae89-eaf1fbb75320" providerId="ADAL" clId="{C7576F88-7C72-4960-882C-A762D5861FE4}" dt="2024-12-13T22:03:42.924" v="1486" actId="20577"/>
        <pc:sldMkLst>
          <pc:docMk/>
          <pc:sldMk cId="1533175303" sldId="609"/>
        </pc:sldMkLst>
        <pc:spChg chg="mod">
          <ac:chgData name="James R Clark" userId="8d3b7d3f-1999-4c22-ae89-eaf1fbb75320" providerId="ADAL" clId="{C7576F88-7C72-4960-882C-A762D5861FE4}" dt="2024-12-11T15:08:34.550" v="282" actId="20577"/>
          <ac:spMkLst>
            <pc:docMk/>
            <pc:sldMk cId="1533175303" sldId="609"/>
            <ac:spMk id="2" creationId="{B2751F61-1331-1D6B-E5D0-4FF7D557DCBB}"/>
          </ac:spMkLst>
        </pc:spChg>
        <pc:spChg chg="mod">
          <ac:chgData name="James R Clark" userId="8d3b7d3f-1999-4c22-ae89-eaf1fbb75320" providerId="ADAL" clId="{C7576F88-7C72-4960-882C-A762D5861FE4}" dt="2024-12-13T22:03:42.924" v="1486" actId="20577"/>
          <ac:spMkLst>
            <pc:docMk/>
            <pc:sldMk cId="1533175303" sldId="609"/>
            <ac:spMk id="3" creationId="{D777EF03-7622-0D0B-EF20-BF09CC01F8A9}"/>
          </ac:spMkLst>
        </pc:spChg>
        <pc:picChg chg="add mod">
          <ac:chgData name="James R Clark" userId="8d3b7d3f-1999-4c22-ae89-eaf1fbb75320" providerId="ADAL" clId="{C7576F88-7C72-4960-882C-A762D5861FE4}" dt="2024-12-11T15:08:53.006" v="286"/>
          <ac:picMkLst>
            <pc:docMk/>
            <pc:sldMk cId="1533175303" sldId="609"/>
            <ac:picMk id="4" creationId="{C9763FAD-3C48-B4D7-2C57-44A1666B1B03}"/>
          </ac:picMkLst>
        </pc:picChg>
      </pc:sldChg>
      <pc:sldChg chg="new del">
        <pc:chgData name="James R Clark" userId="8d3b7d3f-1999-4c22-ae89-eaf1fbb75320" providerId="ADAL" clId="{C7576F88-7C72-4960-882C-A762D5861FE4}" dt="2024-12-11T15:08:17.665" v="271" actId="47"/>
        <pc:sldMkLst>
          <pc:docMk/>
          <pc:sldMk cId="2456617293" sldId="609"/>
        </pc:sldMkLst>
      </pc:sldChg>
      <pc:sldChg chg="addSp modSp new mod modTransition modAnim">
        <pc:chgData name="James R Clark" userId="8d3b7d3f-1999-4c22-ae89-eaf1fbb75320" providerId="ADAL" clId="{C7576F88-7C72-4960-882C-A762D5861FE4}" dt="2024-12-11T21:26:42.638" v="601"/>
        <pc:sldMkLst>
          <pc:docMk/>
          <pc:sldMk cId="844932119" sldId="610"/>
        </pc:sldMkLst>
        <pc:spChg chg="mod">
          <ac:chgData name="James R Clark" userId="8d3b7d3f-1999-4c22-ae89-eaf1fbb75320" providerId="ADAL" clId="{C7576F88-7C72-4960-882C-A762D5861FE4}" dt="2024-12-11T15:09:19.062" v="299" actId="20577"/>
          <ac:spMkLst>
            <pc:docMk/>
            <pc:sldMk cId="844932119" sldId="610"/>
            <ac:spMk id="2" creationId="{32872F3E-8AFC-6CB8-6C22-DF1D97A2D428}"/>
          </ac:spMkLst>
        </pc:spChg>
        <pc:spChg chg="mod">
          <ac:chgData name="James R Clark" userId="8d3b7d3f-1999-4c22-ae89-eaf1fbb75320" providerId="ADAL" clId="{C7576F88-7C72-4960-882C-A762D5861FE4}" dt="2024-12-11T15:09:36.088" v="305" actId="14100"/>
          <ac:spMkLst>
            <pc:docMk/>
            <pc:sldMk cId="844932119" sldId="610"/>
            <ac:spMk id="3" creationId="{62F4AFD2-85BB-95DD-D57D-6EE6071B5278}"/>
          </ac:spMkLst>
        </pc:spChg>
        <pc:spChg chg="add mod">
          <ac:chgData name="James R Clark" userId="8d3b7d3f-1999-4c22-ae89-eaf1fbb75320" providerId="ADAL" clId="{C7576F88-7C72-4960-882C-A762D5861FE4}" dt="2024-12-11T15:12:51.140" v="416" actId="1036"/>
          <ac:spMkLst>
            <pc:docMk/>
            <pc:sldMk cId="844932119" sldId="610"/>
            <ac:spMk id="7" creationId="{117235FD-CB18-BFB8-2A50-7FCA68449EA9}"/>
          </ac:spMkLst>
        </pc:spChg>
        <pc:graphicFrameChg chg="add mod modGraphic">
          <ac:chgData name="James R Clark" userId="8d3b7d3f-1999-4c22-ae89-eaf1fbb75320" providerId="ADAL" clId="{C7576F88-7C72-4960-882C-A762D5861FE4}" dt="2024-12-11T15:12:19.128" v="401" actId="207"/>
          <ac:graphicFrameMkLst>
            <pc:docMk/>
            <pc:sldMk cId="844932119" sldId="610"/>
            <ac:graphicFrameMk id="8" creationId="{A49DD89E-0B3A-0317-BCAF-B00EE65D1624}"/>
          </ac:graphicFrameMkLst>
        </pc:graphicFrameChg>
        <pc:picChg chg="add mod">
          <ac:chgData name="James R Clark" userId="8d3b7d3f-1999-4c22-ae89-eaf1fbb75320" providerId="ADAL" clId="{C7576F88-7C72-4960-882C-A762D5861FE4}" dt="2024-12-11T15:12:51.140" v="416" actId="1036"/>
          <ac:picMkLst>
            <pc:docMk/>
            <pc:sldMk cId="844932119" sldId="610"/>
            <ac:picMk id="4" creationId="{8C54ED8B-70EB-2433-E5A3-F05EDD48DBBE}"/>
          </ac:picMkLst>
        </pc:picChg>
        <pc:cxnChg chg="add mod">
          <ac:chgData name="James R Clark" userId="8d3b7d3f-1999-4c22-ae89-eaf1fbb75320" providerId="ADAL" clId="{C7576F88-7C72-4960-882C-A762D5861FE4}" dt="2024-12-11T15:12:51.140" v="416" actId="1036"/>
          <ac:cxnSpMkLst>
            <pc:docMk/>
            <pc:sldMk cId="844932119" sldId="610"/>
            <ac:cxnSpMk id="5" creationId="{C5199ECB-2336-ED6E-DF2B-20650BCE2917}"/>
          </ac:cxnSpMkLst>
        </pc:cxnChg>
        <pc:cxnChg chg="add mod">
          <ac:chgData name="James R Clark" userId="8d3b7d3f-1999-4c22-ae89-eaf1fbb75320" providerId="ADAL" clId="{C7576F88-7C72-4960-882C-A762D5861FE4}" dt="2024-12-11T15:12:51.140" v="416" actId="1036"/>
          <ac:cxnSpMkLst>
            <pc:docMk/>
            <pc:sldMk cId="844932119" sldId="610"/>
            <ac:cxnSpMk id="6" creationId="{8FAD89F8-273B-5B89-5EC2-EE058C295F00}"/>
          </ac:cxnSpMkLst>
        </pc:cxnChg>
      </pc:sldChg>
      <pc:sldChg chg="modSp add del mod">
        <pc:chgData name="James R Clark" userId="8d3b7d3f-1999-4c22-ae89-eaf1fbb75320" providerId="ADAL" clId="{C7576F88-7C72-4960-882C-A762D5861FE4}" dt="2024-12-11T15:02:36.422" v="233" actId="47"/>
        <pc:sldMkLst>
          <pc:docMk/>
          <pc:sldMk cId="3086347665" sldId="610"/>
        </pc:sldMkLst>
        <pc:spChg chg="mod">
          <ac:chgData name="James R Clark" userId="8d3b7d3f-1999-4c22-ae89-eaf1fbb75320" providerId="ADAL" clId="{C7576F88-7C72-4960-882C-A762D5861FE4}" dt="2024-12-11T15:02:19.989" v="229" actId="20577"/>
          <ac:spMkLst>
            <pc:docMk/>
            <pc:sldMk cId="3086347665" sldId="610"/>
            <ac:spMk id="3" creationId="{748F50CE-405F-A609-99FE-E2CFEEAFFCDC}"/>
          </ac:spMkLst>
        </pc:spChg>
      </pc:sldChg>
      <pc:sldChg chg="addSp modSp new mod modTransition modAnim">
        <pc:chgData name="James R Clark" userId="8d3b7d3f-1999-4c22-ae89-eaf1fbb75320" providerId="ADAL" clId="{C7576F88-7C72-4960-882C-A762D5861FE4}" dt="2024-12-12T15:08:25.430" v="1082" actId="14100"/>
        <pc:sldMkLst>
          <pc:docMk/>
          <pc:sldMk cId="172235339" sldId="611"/>
        </pc:sldMkLst>
        <pc:spChg chg="mod">
          <ac:chgData name="James R Clark" userId="8d3b7d3f-1999-4c22-ae89-eaf1fbb75320" providerId="ADAL" clId="{C7576F88-7C72-4960-882C-A762D5861FE4}" dt="2024-12-11T15:22:45.989" v="493" actId="20577"/>
          <ac:spMkLst>
            <pc:docMk/>
            <pc:sldMk cId="172235339" sldId="611"/>
            <ac:spMk id="2" creationId="{6D46D45A-2949-01F1-5EFA-0F1CAF5AC1D2}"/>
          </ac:spMkLst>
        </pc:spChg>
        <pc:spChg chg="mod">
          <ac:chgData name="James R Clark" userId="8d3b7d3f-1999-4c22-ae89-eaf1fbb75320" providerId="ADAL" clId="{C7576F88-7C72-4960-882C-A762D5861FE4}" dt="2024-12-11T15:23:08.932" v="496" actId="14100"/>
          <ac:spMkLst>
            <pc:docMk/>
            <pc:sldMk cId="172235339" sldId="611"/>
            <ac:spMk id="3" creationId="{8BAC92AE-90B5-7641-9B15-AE11410C8C20}"/>
          </ac:spMkLst>
        </pc:spChg>
        <pc:spChg chg="add mod">
          <ac:chgData name="James R Clark" userId="8d3b7d3f-1999-4c22-ae89-eaf1fbb75320" providerId="ADAL" clId="{C7576F88-7C72-4960-882C-A762D5861FE4}" dt="2024-12-11T15:34:42.681" v="595" actId="1076"/>
          <ac:spMkLst>
            <pc:docMk/>
            <pc:sldMk cId="172235339" sldId="611"/>
            <ac:spMk id="6" creationId="{6448D4E3-3175-69CA-6E06-589D50C63F8B}"/>
          </ac:spMkLst>
        </pc:spChg>
        <pc:spChg chg="add mod">
          <ac:chgData name="James R Clark" userId="8d3b7d3f-1999-4c22-ae89-eaf1fbb75320" providerId="ADAL" clId="{C7576F88-7C72-4960-882C-A762D5861FE4}" dt="2024-12-11T15:34:42.681" v="595" actId="1076"/>
          <ac:spMkLst>
            <pc:docMk/>
            <pc:sldMk cId="172235339" sldId="611"/>
            <ac:spMk id="7" creationId="{758416E0-9CC3-4388-0B91-E9BB6780690B}"/>
          </ac:spMkLst>
        </pc:spChg>
        <pc:spChg chg="add mod">
          <ac:chgData name="James R Clark" userId="8d3b7d3f-1999-4c22-ae89-eaf1fbb75320" providerId="ADAL" clId="{C7576F88-7C72-4960-882C-A762D5861FE4}" dt="2024-12-11T15:34:42.681" v="595" actId="1076"/>
          <ac:spMkLst>
            <pc:docMk/>
            <pc:sldMk cId="172235339" sldId="611"/>
            <ac:spMk id="8" creationId="{C28861D3-A29D-C855-4765-4896CFA47E7D}"/>
          </ac:spMkLst>
        </pc:spChg>
        <pc:spChg chg="add mod">
          <ac:chgData name="James R Clark" userId="8d3b7d3f-1999-4c22-ae89-eaf1fbb75320" providerId="ADAL" clId="{C7576F88-7C72-4960-882C-A762D5861FE4}" dt="2024-12-12T15:04:24.862" v="954" actId="14100"/>
          <ac:spMkLst>
            <pc:docMk/>
            <pc:sldMk cId="172235339" sldId="611"/>
            <ac:spMk id="9" creationId="{AEE49C35-E326-6621-0BA9-D8258ED6A8EB}"/>
          </ac:spMkLst>
        </pc:spChg>
        <pc:spChg chg="add mod">
          <ac:chgData name="James R Clark" userId="8d3b7d3f-1999-4c22-ae89-eaf1fbb75320" providerId="ADAL" clId="{C7576F88-7C72-4960-882C-A762D5861FE4}" dt="2024-12-12T15:04:47.685" v="974" actId="14100"/>
          <ac:spMkLst>
            <pc:docMk/>
            <pc:sldMk cId="172235339" sldId="611"/>
            <ac:spMk id="10" creationId="{C99EAD0F-DFD0-1CEA-0A52-01AF68768C25}"/>
          </ac:spMkLst>
        </pc:spChg>
        <pc:spChg chg="add mod">
          <ac:chgData name="James R Clark" userId="8d3b7d3f-1999-4c22-ae89-eaf1fbb75320" providerId="ADAL" clId="{C7576F88-7C72-4960-882C-A762D5861FE4}" dt="2024-12-12T15:07:51.336" v="1071" actId="20577"/>
          <ac:spMkLst>
            <pc:docMk/>
            <pc:sldMk cId="172235339" sldId="611"/>
            <ac:spMk id="11" creationId="{1D46F13C-982C-13B2-19A3-47F3797E11C4}"/>
          </ac:spMkLst>
        </pc:spChg>
        <pc:spChg chg="add mod">
          <ac:chgData name="James R Clark" userId="8d3b7d3f-1999-4c22-ae89-eaf1fbb75320" providerId="ADAL" clId="{C7576F88-7C72-4960-882C-A762D5861FE4}" dt="2024-12-12T15:08:25.430" v="1082" actId="14100"/>
          <ac:spMkLst>
            <pc:docMk/>
            <pc:sldMk cId="172235339" sldId="611"/>
            <ac:spMk id="12" creationId="{7CBAB14B-1498-12EC-8AA9-66E52BA2D43C}"/>
          </ac:spMkLst>
        </pc:spChg>
        <pc:picChg chg="add mod">
          <ac:chgData name="James R Clark" userId="8d3b7d3f-1999-4c22-ae89-eaf1fbb75320" providerId="ADAL" clId="{C7576F88-7C72-4960-882C-A762D5861FE4}" dt="2024-12-11T15:23:17.421" v="498" actId="14100"/>
          <ac:picMkLst>
            <pc:docMk/>
            <pc:sldMk cId="172235339" sldId="611"/>
            <ac:picMk id="4" creationId="{1641BB36-B332-387B-FDF8-D56D51EAD1E9}"/>
          </ac:picMkLst>
        </pc:picChg>
        <pc:picChg chg="add mod">
          <ac:chgData name="James R Clark" userId="8d3b7d3f-1999-4c22-ae89-eaf1fbb75320" providerId="ADAL" clId="{C7576F88-7C72-4960-882C-A762D5861FE4}" dt="2024-12-11T15:34:17.066" v="591" actId="1076"/>
          <ac:picMkLst>
            <pc:docMk/>
            <pc:sldMk cId="172235339" sldId="611"/>
            <ac:picMk id="5" creationId="{9FC74CF4-FF4F-F45C-8BC0-C247C2006D78}"/>
          </ac:picMkLst>
        </pc:picChg>
      </pc:sldChg>
      <pc:sldChg chg="addSp modSp new mod modTransition">
        <pc:chgData name="James R Clark" userId="8d3b7d3f-1999-4c22-ae89-eaf1fbb75320" providerId="ADAL" clId="{C7576F88-7C72-4960-882C-A762D5861FE4}" dt="2024-12-13T22:12:35.354" v="1520" actId="20577"/>
        <pc:sldMkLst>
          <pc:docMk/>
          <pc:sldMk cId="2172342063" sldId="612"/>
        </pc:sldMkLst>
        <pc:spChg chg="mod">
          <ac:chgData name="James R Clark" userId="8d3b7d3f-1999-4c22-ae89-eaf1fbb75320" providerId="ADAL" clId="{C7576F88-7C72-4960-882C-A762D5861FE4}" dt="2024-12-11T15:23:38.316" v="523" actId="20577"/>
          <ac:spMkLst>
            <pc:docMk/>
            <pc:sldMk cId="2172342063" sldId="612"/>
            <ac:spMk id="2" creationId="{A968770F-EC8F-E2F2-2D65-02798CF41858}"/>
          </ac:spMkLst>
        </pc:spChg>
        <pc:spChg chg="mod">
          <ac:chgData name="James R Clark" userId="8d3b7d3f-1999-4c22-ae89-eaf1fbb75320" providerId="ADAL" clId="{C7576F88-7C72-4960-882C-A762D5861FE4}" dt="2024-12-13T22:12:35.354" v="1520" actId="20577"/>
          <ac:spMkLst>
            <pc:docMk/>
            <pc:sldMk cId="2172342063" sldId="612"/>
            <ac:spMk id="3" creationId="{65B58634-1F61-E15D-59E7-364A0824E677}"/>
          </ac:spMkLst>
        </pc:spChg>
        <pc:picChg chg="add mod">
          <ac:chgData name="James R Clark" userId="8d3b7d3f-1999-4c22-ae89-eaf1fbb75320" providerId="ADAL" clId="{C7576F88-7C72-4960-882C-A762D5861FE4}" dt="2024-12-11T15:24:13.413" v="560" actId="1076"/>
          <ac:picMkLst>
            <pc:docMk/>
            <pc:sldMk cId="2172342063" sldId="612"/>
            <ac:picMk id="4" creationId="{8A03C29D-CF7C-7896-5BBB-5754BEC00A49}"/>
          </ac:picMkLst>
        </pc:picChg>
      </pc:sldChg>
      <pc:sldChg chg="addSp modSp new mod modTransition modAnim">
        <pc:chgData name="James R Clark" userId="8d3b7d3f-1999-4c22-ae89-eaf1fbb75320" providerId="ADAL" clId="{C7576F88-7C72-4960-882C-A762D5861FE4}" dt="2024-12-13T21:50:56.056" v="1458" actId="20577"/>
        <pc:sldMkLst>
          <pc:docMk/>
          <pc:sldMk cId="588461841" sldId="613"/>
        </pc:sldMkLst>
        <pc:spChg chg="mod">
          <ac:chgData name="James R Clark" userId="8d3b7d3f-1999-4c22-ae89-eaf1fbb75320" providerId="ADAL" clId="{C7576F88-7C72-4960-882C-A762D5861FE4}" dt="2024-12-11T15:24:23.877" v="571" actId="20577"/>
          <ac:spMkLst>
            <pc:docMk/>
            <pc:sldMk cId="588461841" sldId="613"/>
            <ac:spMk id="2" creationId="{EAB67F1F-15C9-B01A-B3B4-D7ED142D600A}"/>
          </ac:spMkLst>
        </pc:spChg>
        <pc:spChg chg="mod">
          <ac:chgData name="James R Clark" userId="8d3b7d3f-1999-4c22-ae89-eaf1fbb75320" providerId="ADAL" clId="{C7576F88-7C72-4960-882C-A762D5861FE4}" dt="2024-12-13T21:43:17.864" v="1087" actId="21"/>
          <ac:spMkLst>
            <pc:docMk/>
            <pc:sldMk cId="588461841" sldId="613"/>
            <ac:spMk id="3" creationId="{412B0A08-FE7A-76BB-EE0C-C16E301EF518}"/>
          </ac:spMkLst>
        </pc:spChg>
        <pc:spChg chg="add mod">
          <ac:chgData name="James R Clark" userId="8d3b7d3f-1999-4c22-ae89-eaf1fbb75320" providerId="ADAL" clId="{C7576F88-7C72-4960-882C-A762D5861FE4}" dt="2024-12-13T21:50:56.056" v="1458" actId="20577"/>
          <ac:spMkLst>
            <pc:docMk/>
            <pc:sldMk cId="588461841" sldId="613"/>
            <ac:spMk id="4" creationId="{1DADEC51-7ADC-41EC-CA87-A4817C7B35CE}"/>
          </ac:spMkLst>
        </pc:spChg>
      </pc:sldChg>
      <pc:sldMasterChg chg="modSp mod">
        <pc:chgData name="James R Clark" userId="8d3b7d3f-1999-4c22-ae89-eaf1fbb75320" providerId="ADAL" clId="{C7576F88-7C72-4960-882C-A762D5861FE4}" dt="2024-12-11T14:55:34.501" v="23" actId="20577"/>
        <pc:sldMasterMkLst>
          <pc:docMk/>
          <pc:sldMasterMk cId="783141684" sldId="2147483661"/>
        </pc:sldMasterMkLst>
        <pc:spChg chg="mod">
          <ac:chgData name="James R Clark" userId="8d3b7d3f-1999-4c22-ae89-eaf1fbb75320" providerId="ADAL" clId="{C7576F88-7C72-4960-882C-A762D5861FE4}" dt="2024-12-11T14:55:34.501" v="23" actId="20577"/>
          <ac:spMkLst>
            <pc:docMk/>
            <pc:sldMasterMk cId="783141684" sldId="2147483661"/>
            <ac:spMk id="343048" creationId="{00000000-0000-0000-0000-000000000000}"/>
          </ac:spMkLst>
        </pc:spChg>
      </pc:sldMasterChg>
    </pc:docChg>
  </pc:docChgLst>
  <pc:docChgLst>
    <pc:chgData name="Luis Baars" userId="e58e6b30-e918-4c99-b0a1-5ea4a8afa645" providerId="ADAL" clId="{7EF9D4E5-F6D0-4F3B-A09A-330CF9F94959}"/>
    <pc:docChg chg="undo custSel addSld delSld modSld modMainMaster addSection delSection modSection">
      <pc:chgData name="Luis Baars" userId="e58e6b30-e918-4c99-b0a1-5ea4a8afa645" providerId="ADAL" clId="{7EF9D4E5-F6D0-4F3B-A09A-330CF9F94959}" dt="2024-12-05T18:56:28.492" v="547" actId="680"/>
      <pc:docMkLst>
        <pc:docMk/>
      </pc:docMkLst>
      <pc:sldChg chg="modSp del mod">
        <pc:chgData name="Luis Baars" userId="e58e6b30-e918-4c99-b0a1-5ea4a8afa645" providerId="ADAL" clId="{7EF9D4E5-F6D0-4F3B-A09A-330CF9F94959}" dt="2024-12-05T18:40:38.864" v="74" actId="47"/>
        <pc:sldMkLst>
          <pc:docMk/>
          <pc:sldMk cId="354844570" sldId="560"/>
        </pc:sldMkLst>
        <pc:spChg chg="mod">
          <ac:chgData name="Luis Baars" userId="e58e6b30-e918-4c99-b0a1-5ea4a8afa645" providerId="ADAL" clId="{7EF9D4E5-F6D0-4F3B-A09A-330CF9F94959}" dt="2024-12-05T18:33:21.113" v="27" actId="20577"/>
          <ac:spMkLst>
            <pc:docMk/>
            <pc:sldMk cId="354844570" sldId="560"/>
            <ac:spMk id="2" creationId="{458508F2-91BF-4A81-B11C-47E108B8E03E}"/>
          </ac:spMkLst>
        </pc:spChg>
        <pc:spChg chg="mod">
          <ac:chgData name="Luis Baars" userId="e58e6b30-e918-4c99-b0a1-5ea4a8afa645" providerId="ADAL" clId="{7EF9D4E5-F6D0-4F3B-A09A-330CF9F94959}" dt="2024-12-05T18:37:34.857" v="43" actId="14100"/>
          <ac:spMkLst>
            <pc:docMk/>
            <pc:sldMk cId="354844570" sldId="560"/>
            <ac:spMk id="3" creationId="{F60025D4-BBBC-41C6-AD83-F2D559F83560}"/>
          </ac:spMkLst>
        </pc:spChg>
      </pc:sldChg>
      <pc:sldChg chg="del">
        <pc:chgData name="Luis Baars" userId="e58e6b30-e918-4c99-b0a1-5ea4a8afa645" providerId="ADAL" clId="{7EF9D4E5-F6D0-4F3B-A09A-330CF9F94959}" dt="2024-12-05T18:45:28.765" v="190" actId="47"/>
        <pc:sldMkLst>
          <pc:docMk/>
          <pc:sldMk cId="857031313" sldId="588"/>
        </pc:sldMkLst>
      </pc:sldChg>
      <pc:sldChg chg="del">
        <pc:chgData name="Luis Baars" userId="e58e6b30-e918-4c99-b0a1-5ea4a8afa645" providerId="ADAL" clId="{7EF9D4E5-F6D0-4F3B-A09A-330CF9F94959}" dt="2024-12-05T18:45:29.211" v="191" actId="47"/>
        <pc:sldMkLst>
          <pc:docMk/>
          <pc:sldMk cId="4226171030" sldId="589"/>
        </pc:sldMkLst>
      </pc:sldChg>
      <pc:sldChg chg="del">
        <pc:chgData name="Luis Baars" userId="e58e6b30-e918-4c99-b0a1-5ea4a8afa645" providerId="ADAL" clId="{7EF9D4E5-F6D0-4F3B-A09A-330CF9F94959}" dt="2024-12-05T18:45:29.498" v="192" actId="47"/>
        <pc:sldMkLst>
          <pc:docMk/>
          <pc:sldMk cId="3347064797" sldId="590"/>
        </pc:sldMkLst>
      </pc:sldChg>
      <pc:sldChg chg="del">
        <pc:chgData name="Luis Baars" userId="e58e6b30-e918-4c99-b0a1-5ea4a8afa645" providerId="ADAL" clId="{7EF9D4E5-F6D0-4F3B-A09A-330CF9F94959}" dt="2024-12-05T18:45:29.770" v="193" actId="47"/>
        <pc:sldMkLst>
          <pc:docMk/>
          <pc:sldMk cId="895894833" sldId="591"/>
        </pc:sldMkLst>
      </pc:sldChg>
      <pc:sldChg chg="del">
        <pc:chgData name="Luis Baars" userId="e58e6b30-e918-4c99-b0a1-5ea4a8afa645" providerId="ADAL" clId="{7EF9D4E5-F6D0-4F3B-A09A-330CF9F94959}" dt="2024-12-05T18:45:29.989" v="194" actId="47"/>
        <pc:sldMkLst>
          <pc:docMk/>
          <pc:sldMk cId="588628645" sldId="593"/>
        </pc:sldMkLst>
      </pc:sldChg>
      <pc:sldChg chg="del">
        <pc:chgData name="Luis Baars" userId="e58e6b30-e918-4c99-b0a1-5ea4a8afa645" providerId="ADAL" clId="{7EF9D4E5-F6D0-4F3B-A09A-330CF9F94959}" dt="2024-12-05T18:45:30.195" v="195" actId="47"/>
        <pc:sldMkLst>
          <pc:docMk/>
          <pc:sldMk cId="1195978403" sldId="594"/>
        </pc:sldMkLst>
      </pc:sldChg>
      <pc:sldChg chg="del">
        <pc:chgData name="Luis Baars" userId="e58e6b30-e918-4c99-b0a1-5ea4a8afa645" providerId="ADAL" clId="{7EF9D4E5-F6D0-4F3B-A09A-330CF9F94959}" dt="2024-12-05T18:45:30.389" v="196" actId="47"/>
        <pc:sldMkLst>
          <pc:docMk/>
          <pc:sldMk cId="1352351487" sldId="595"/>
        </pc:sldMkLst>
      </pc:sldChg>
      <pc:sldChg chg="del">
        <pc:chgData name="Luis Baars" userId="e58e6b30-e918-4c99-b0a1-5ea4a8afa645" providerId="ADAL" clId="{7EF9D4E5-F6D0-4F3B-A09A-330CF9F94959}" dt="2024-12-05T18:45:30.567" v="197" actId="47"/>
        <pc:sldMkLst>
          <pc:docMk/>
          <pc:sldMk cId="1062829103" sldId="596"/>
        </pc:sldMkLst>
      </pc:sldChg>
      <pc:sldChg chg="del">
        <pc:chgData name="Luis Baars" userId="e58e6b30-e918-4c99-b0a1-5ea4a8afa645" providerId="ADAL" clId="{7EF9D4E5-F6D0-4F3B-A09A-330CF9F94959}" dt="2024-12-05T18:45:30.759" v="198" actId="47"/>
        <pc:sldMkLst>
          <pc:docMk/>
          <pc:sldMk cId="3549596912" sldId="597"/>
        </pc:sldMkLst>
      </pc:sldChg>
      <pc:sldChg chg="del">
        <pc:chgData name="Luis Baars" userId="e58e6b30-e918-4c99-b0a1-5ea4a8afa645" providerId="ADAL" clId="{7EF9D4E5-F6D0-4F3B-A09A-330CF9F94959}" dt="2024-12-05T18:45:30.976" v="199" actId="47"/>
        <pc:sldMkLst>
          <pc:docMk/>
          <pc:sldMk cId="629249424" sldId="598"/>
        </pc:sldMkLst>
      </pc:sldChg>
      <pc:sldChg chg="del">
        <pc:chgData name="Luis Baars" userId="e58e6b30-e918-4c99-b0a1-5ea4a8afa645" providerId="ADAL" clId="{7EF9D4E5-F6D0-4F3B-A09A-330CF9F94959}" dt="2024-12-05T18:45:31.224" v="200" actId="47"/>
        <pc:sldMkLst>
          <pc:docMk/>
          <pc:sldMk cId="298674472" sldId="599"/>
        </pc:sldMkLst>
      </pc:sldChg>
      <pc:sldChg chg="del">
        <pc:chgData name="Luis Baars" userId="e58e6b30-e918-4c99-b0a1-5ea4a8afa645" providerId="ADAL" clId="{7EF9D4E5-F6D0-4F3B-A09A-330CF9F94959}" dt="2024-12-05T18:45:31.560" v="201" actId="47"/>
        <pc:sldMkLst>
          <pc:docMk/>
          <pc:sldMk cId="4110676846" sldId="600"/>
        </pc:sldMkLst>
      </pc:sldChg>
      <pc:sldChg chg="del">
        <pc:chgData name="Luis Baars" userId="e58e6b30-e918-4c99-b0a1-5ea4a8afa645" providerId="ADAL" clId="{7EF9D4E5-F6D0-4F3B-A09A-330CF9F94959}" dt="2024-12-05T18:45:31.829" v="202" actId="47"/>
        <pc:sldMkLst>
          <pc:docMk/>
          <pc:sldMk cId="1561261766" sldId="601"/>
        </pc:sldMkLst>
      </pc:sldChg>
      <pc:sldChg chg="del">
        <pc:chgData name="Luis Baars" userId="e58e6b30-e918-4c99-b0a1-5ea4a8afa645" providerId="ADAL" clId="{7EF9D4E5-F6D0-4F3B-A09A-330CF9F94959}" dt="2024-12-05T18:45:32.150" v="203" actId="47"/>
        <pc:sldMkLst>
          <pc:docMk/>
          <pc:sldMk cId="1378154609" sldId="602"/>
        </pc:sldMkLst>
      </pc:sldChg>
      <pc:sldChg chg="del">
        <pc:chgData name="Luis Baars" userId="e58e6b30-e918-4c99-b0a1-5ea4a8afa645" providerId="ADAL" clId="{7EF9D4E5-F6D0-4F3B-A09A-330CF9F94959}" dt="2024-12-05T18:45:32.677" v="204" actId="47"/>
        <pc:sldMkLst>
          <pc:docMk/>
          <pc:sldMk cId="4175214722" sldId="603"/>
        </pc:sldMkLst>
      </pc:sldChg>
      <pc:sldChg chg="new">
        <pc:chgData name="Luis Baars" userId="e58e6b30-e918-4c99-b0a1-5ea4a8afa645" providerId="ADAL" clId="{7EF9D4E5-F6D0-4F3B-A09A-330CF9F94959}" dt="2024-12-05T18:44:22.278" v="129" actId="680"/>
        <pc:sldMkLst>
          <pc:docMk/>
          <pc:sldMk cId="700902702" sldId="604"/>
        </pc:sldMkLst>
      </pc:sldChg>
      <pc:sldChg chg="new del">
        <pc:chgData name="Luis Baars" userId="e58e6b30-e918-4c99-b0a1-5ea4a8afa645" providerId="ADAL" clId="{7EF9D4E5-F6D0-4F3B-A09A-330CF9F94959}" dt="2024-12-05T18:44:15.859" v="128" actId="47"/>
        <pc:sldMkLst>
          <pc:docMk/>
          <pc:sldMk cId="2076760757" sldId="604"/>
        </pc:sldMkLst>
      </pc:sldChg>
      <pc:sldChg chg="new del">
        <pc:chgData name="Luis Baars" userId="e58e6b30-e918-4c99-b0a1-5ea4a8afa645" providerId="ADAL" clId="{7EF9D4E5-F6D0-4F3B-A09A-330CF9F94959}" dt="2024-12-05T18:54:59.887" v="511" actId="47"/>
        <pc:sldMkLst>
          <pc:docMk/>
          <pc:sldMk cId="1215753685" sldId="605"/>
        </pc:sldMkLst>
      </pc:sldChg>
      <pc:sldChg chg="new del">
        <pc:chgData name="Luis Baars" userId="e58e6b30-e918-4c99-b0a1-5ea4a8afa645" providerId="ADAL" clId="{7EF9D4E5-F6D0-4F3B-A09A-330CF9F94959}" dt="2024-12-05T18:53:42.171" v="374" actId="47"/>
        <pc:sldMkLst>
          <pc:docMk/>
          <pc:sldMk cId="1369543616" sldId="605"/>
        </pc:sldMkLst>
      </pc:sldChg>
      <pc:sldChg chg="addSp delSp modSp new del mod">
        <pc:chgData name="Luis Baars" userId="e58e6b30-e918-4c99-b0a1-5ea4a8afa645" providerId="ADAL" clId="{7EF9D4E5-F6D0-4F3B-A09A-330CF9F94959}" dt="2024-12-05T18:53:29.437" v="372" actId="47"/>
        <pc:sldMkLst>
          <pc:docMk/>
          <pc:sldMk cId="1400528070" sldId="605"/>
        </pc:sldMkLst>
        <pc:spChg chg="add del mod">
          <ac:chgData name="Luis Baars" userId="e58e6b30-e918-4c99-b0a1-5ea4a8afa645" providerId="ADAL" clId="{7EF9D4E5-F6D0-4F3B-A09A-330CF9F94959}" dt="2024-12-05T18:46:52.998" v="209" actId="478"/>
          <ac:spMkLst>
            <pc:docMk/>
            <pc:sldMk cId="1400528070" sldId="605"/>
            <ac:spMk id="4" creationId="{F1DA649E-DBE9-8640-45AD-7B80B0BBF12A}"/>
          </ac:spMkLst>
        </pc:spChg>
        <pc:spChg chg="add del">
          <ac:chgData name="Luis Baars" userId="e58e6b30-e918-4c99-b0a1-5ea4a8afa645" providerId="ADAL" clId="{7EF9D4E5-F6D0-4F3B-A09A-330CF9F94959}" dt="2024-12-05T18:47:01.691" v="211" actId="478"/>
          <ac:spMkLst>
            <pc:docMk/>
            <pc:sldMk cId="1400528070" sldId="605"/>
            <ac:spMk id="5" creationId="{A5A956C2-ECA6-5263-C8AF-AD84A8FDFDC1}"/>
          </ac:spMkLst>
        </pc:spChg>
        <pc:spChg chg="add del">
          <ac:chgData name="Luis Baars" userId="e58e6b30-e918-4c99-b0a1-5ea4a8afa645" providerId="ADAL" clId="{7EF9D4E5-F6D0-4F3B-A09A-330CF9F94959}" dt="2024-12-05T18:48:29.159" v="266" actId="478"/>
          <ac:spMkLst>
            <pc:docMk/>
            <pc:sldMk cId="1400528070" sldId="605"/>
            <ac:spMk id="6" creationId="{A4E97EEF-0790-05CF-773E-C8AAE919036F}"/>
          </ac:spMkLst>
        </pc:spChg>
      </pc:sldChg>
      <pc:sldChg chg="new">
        <pc:chgData name="Luis Baars" userId="e58e6b30-e918-4c99-b0a1-5ea4a8afa645" providerId="ADAL" clId="{7EF9D4E5-F6D0-4F3B-A09A-330CF9F94959}" dt="2024-12-05T18:56:28.492" v="547" actId="680"/>
        <pc:sldMkLst>
          <pc:docMk/>
          <pc:sldMk cId="2367779342" sldId="605"/>
        </pc:sldMkLst>
      </pc:sldChg>
      <pc:sldChg chg="new del">
        <pc:chgData name="Luis Baars" userId="e58e6b30-e918-4c99-b0a1-5ea4a8afa645" providerId="ADAL" clId="{7EF9D4E5-F6D0-4F3B-A09A-330CF9F94959}" dt="2024-12-05T18:55:40.527" v="541" actId="47"/>
        <pc:sldMkLst>
          <pc:docMk/>
          <pc:sldMk cId="2457170130" sldId="605"/>
        </pc:sldMkLst>
      </pc:sldChg>
      <pc:sldChg chg="modSp new del mod">
        <pc:chgData name="Luis Baars" userId="e58e6b30-e918-4c99-b0a1-5ea4a8afa645" providerId="ADAL" clId="{7EF9D4E5-F6D0-4F3B-A09A-330CF9F94959}" dt="2024-12-05T18:55:29.759" v="539" actId="47"/>
        <pc:sldMkLst>
          <pc:docMk/>
          <pc:sldMk cId="2946097842" sldId="605"/>
        </pc:sldMkLst>
        <pc:spChg chg="mod">
          <ac:chgData name="Luis Baars" userId="e58e6b30-e918-4c99-b0a1-5ea4a8afa645" providerId="ADAL" clId="{7EF9D4E5-F6D0-4F3B-A09A-330CF9F94959}" dt="2024-12-05T18:55:24.191" v="538" actId="5793"/>
          <ac:spMkLst>
            <pc:docMk/>
            <pc:sldMk cId="2946097842" sldId="605"/>
            <ac:spMk id="3" creationId="{B0B04220-DE7F-0DE9-39A2-DEDC4FCE1030}"/>
          </ac:spMkLst>
        </pc:spChg>
      </pc:sldChg>
      <pc:sldChg chg="new del">
        <pc:chgData name="Luis Baars" userId="e58e6b30-e918-4c99-b0a1-5ea4a8afa645" providerId="ADAL" clId="{7EF9D4E5-F6D0-4F3B-A09A-330CF9F94959}" dt="2024-12-05T18:54:57.432" v="510" actId="47"/>
        <pc:sldMkLst>
          <pc:docMk/>
          <pc:sldMk cId="1186064133" sldId="606"/>
        </pc:sldMkLst>
      </pc:sldChg>
      <pc:sldMasterChg chg="addSp delSp modSp mod modSldLayout">
        <pc:chgData name="Luis Baars" userId="e58e6b30-e918-4c99-b0a1-5ea4a8afa645" providerId="ADAL" clId="{7EF9D4E5-F6D0-4F3B-A09A-330CF9F94959}" dt="2024-12-05T18:56:00.354" v="546" actId="20577"/>
        <pc:sldMasterMkLst>
          <pc:docMk/>
          <pc:sldMasterMk cId="783141684" sldId="2147483661"/>
        </pc:sldMasterMkLst>
        <pc:spChg chg="add mod">
          <ac:chgData name="Luis Baars" userId="e58e6b30-e918-4c99-b0a1-5ea4a8afa645" providerId="ADAL" clId="{7EF9D4E5-F6D0-4F3B-A09A-330CF9F94959}" dt="2024-12-05T18:48:23.443" v="263"/>
          <ac:spMkLst>
            <pc:docMk/>
            <pc:sldMasterMk cId="783141684" sldId="2147483661"/>
            <ac:spMk id="2" creationId="{B031C862-88FA-588A-2F2D-83577250161C}"/>
          </ac:spMkLst>
        </pc:spChg>
        <pc:spChg chg="mod">
          <ac:chgData name="Luis Baars" userId="e58e6b30-e918-4c99-b0a1-5ea4a8afa645" providerId="ADAL" clId="{7EF9D4E5-F6D0-4F3B-A09A-330CF9F94959}" dt="2024-12-05T18:54:02.914" v="417" actId="20577"/>
          <ac:spMkLst>
            <pc:docMk/>
            <pc:sldMasterMk cId="783141684" sldId="2147483661"/>
            <ac:spMk id="1028" creationId="{00000000-0000-0000-0000-000000000000}"/>
          </ac:spMkLst>
        </pc:spChg>
        <pc:spChg chg="add del mod">
          <ac:chgData name="Luis Baars" userId="e58e6b30-e918-4c99-b0a1-5ea4a8afa645" providerId="ADAL" clId="{7EF9D4E5-F6D0-4F3B-A09A-330CF9F94959}" dt="2024-12-05T18:53:07.550" v="371" actId="108"/>
          <ac:spMkLst>
            <pc:docMk/>
            <pc:sldMasterMk cId="783141684" sldId="2147483661"/>
            <ac:spMk id="1029" creationId="{00000000-0000-0000-0000-000000000000}"/>
          </ac:spMkLst>
        </pc:spChg>
        <pc:spChg chg="mod">
          <ac:chgData name="Luis Baars" userId="e58e6b30-e918-4c99-b0a1-5ea4a8afa645" providerId="ADAL" clId="{7EF9D4E5-F6D0-4F3B-A09A-330CF9F94959}" dt="2024-12-05T18:56:00.354" v="546" actId="20577"/>
          <ac:spMkLst>
            <pc:docMk/>
            <pc:sldMasterMk cId="783141684" sldId="2147483661"/>
            <ac:spMk id="343048" creationId="{00000000-0000-0000-0000-000000000000}"/>
          </ac:spMkLst>
        </pc:spChg>
        <pc:sldLayoutChg chg="addSp delSp modSp mod">
          <pc:chgData name="Luis Baars" userId="e58e6b30-e918-4c99-b0a1-5ea4a8afa645" providerId="ADAL" clId="{7EF9D4E5-F6D0-4F3B-A09A-330CF9F94959}" dt="2024-12-05T18:44:01.119" v="127" actId="478"/>
          <pc:sldLayoutMkLst>
            <pc:docMk/>
            <pc:sldMasterMk cId="783141684" sldId="2147483661"/>
            <pc:sldLayoutMk cId="1862388440" sldId="2147483662"/>
          </pc:sldLayoutMkLst>
          <pc:spChg chg="add del mod">
            <ac:chgData name="Luis Baars" userId="e58e6b30-e918-4c99-b0a1-5ea4a8afa645" providerId="ADAL" clId="{7EF9D4E5-F6D0-4F3B-A09A-330CF9F94959}" dt="2024-12-05T18:44:01.119" v="127" actId="478"/>
            <ac:spMkLst>
              <pc:docMk/>
              <pc:sldMasterMk cId="783141684" sldId="2147483661"/>
              <pc:sldLayoutMk cId="1862388440" sldId="2147483662"/>
              <ac:spMk id="3" creationId="{C9AC4BC2-CE5D-9E85-5C08-4BDCB0A614F6}"/>
            </ac:spMkLst>
          </pc:spChg>
          <pc:spChg chg="add del">
            <ac:chgData name="Luis Baars" userId="e58e6b30-e918-4c99-b0a1-5ea4a8afa645" providerId="ADAL" clId="{7EF9D4E5-F6D0-4F3B-A09A-330CF9F94959}" dt="2024-12-05T18:38:38.883" v="45" actId="11529"/>
            <ac:spMkLst>
              <pc:docMk/>
              <pc:sldMasterMk cId="783141684" sldId="2147483661"/>
              <pc:sldLayoutMk cId="1862388440" sldId="2147483662"/>
              <ac:spMk id="5" creationId="{F1B1E57F-8408-8EE3-9BE6-195E93FF9515}"/>
            </ac:spMkLst>
          </pc:spChg>
          <pc:spChg chg="del">
            <ac:chgData name="Luis Baars" userId="e58e6b30-e918-4c99-b0a1-5ea4a8afa645" providerId="ADAL" clId="{7EF9D4E5-F6D0-4F3B-A09A-330CF9F94959}" dt="2024-12-05T18:40:15.503" v="72" actId="478"/>
            <ac:spMkLst>
              <pc:docMk/>
              <pc:sldMasterMk cId="783141684" sldId="2147483661"/>
              <pc:sldLayoutMk cId="1862388440" sldId="2147483662"/>
              <ac:spMk id="6" creationId="{F60025D4-BBBC-41C6-AD83-F2D559F83560}"/>
            </ac:spMkLst>
          </pc:spChg>
          <pc:spChg chg="add mod ord">
            <ac:chgData name="Luis Baars" userId="e58e6b30-e918-4c99-b0a1-5ea4a8afa645" providerId="ADAL" clId="{7EF9D4E5-F6D0-4F3B-A09A-330CF9F94959}" dt="2024-12-05T18:40:11.795" v="71" actId="167"/>
            <ac:spMkLst>
              <pc:docMk/>
              <pc:sldMasterMk cId="783141684" sldId="2147483661"/>
              <pc:sldLayoutMk cId="1862388440" sldId="2147483662"/>
              <ac:spMk id="7" creationId="{557FA2BA-0B62-8E31-A95B-C254A2F40FCE}"/>
            </ac:spMkLst>
          </pc:spChg>
          <pc:spChg chg="add del">
            <ac:chgData name="Luis Baars" userId="e58e6b30-e918-4c99-b0a1-5ea4a8afa645" providerId="ADAL" clId="{7EF9D4E5-F6D0-4F3B-A09A-330CF9F94959}" dt="2024-12-05T18:42:48.426" v="99" actId="11529"/>
            <ac:spMkLst>
              <pc:docMk/>
              <pc:sldMasterMk cId="783141684" sldId="2147483661"/>
              <pc:sldLayoutMk cId="1862388440" sldId="2147483662"/>
              <ac:spMk id="10" creationId="{41427BB0-34D7-5ABD-E8DC-0FB2675045EA}"/>
            </ac:spMkLst>
          </pc:spChg>
          <pc:spChg chg="add mod ord">
            <ac:chgData name="Luis Baars" userId="e58e6b30-e918-4c99-b0a1-5ea4a8afa645" providerId="ADAL" clId="{7EF9D4E5-F6D0-4F3B-A09A-330CF9F94959}" dt="2024-12-05T18:43:54.503" v="125" actId="167"/>
            <ac:spMkLst>
              <pc:docMk/>
              <pc:sldMasterMk cId="783141684" sldId="2147483661"/>
              <pc:sldLayoutMk cId="1862388440" sldId="2147483662"/>
              <ac:spMk id="11" creationId="{4100B65C-DB24-46AA-E65E-72F57BEAE4F9}"/>
            </ac:spMkLst>
          </pc:spChg>
        </pc:sldLayoutChg>
        <pc:sldLayoutChg chg="modSp mod">
          <pc:chgData name="Luis Baars" userId="e58e6b30-e918-4c99-b0a1-5ea4a8afa645" providerId="ADAL" clId="{7EF9D4E5-F6D0-4F3B-A09A-330CF9F94959}" dt="2024-12-05T18:54:13.909" v="460" actId="20577"/>
          <pc:sldLayoutMkLst>
            <pc:docMk/>
            <pc:sldMasterMk cId="783141684" sldId="2147483661"/>
            <pc:sldLayoutMk cId="1112590848" sldId="2147483663"/>
          </pc:sldLayoutMkLst>
          <pc:spChg chg="mod">
            <ac:chgData name="Luis Baars" userId="e58e6b30-e918-4c99-b0a1-5ea4a8afa645" providerId="ADAL" clId="{7EF9D4E5-F6D0-4F3B-A09A-330CF9F94959}" dt="2024-12-05T18:54:13.909" v="460" actId="20577"/>
            <ac:spMkLst>
              <pc:docMk/>
              <pc:sldMasterMk cId="783141684" sldId="2147483661"/>
              <pc:sldLayoutMk cId="1112590848" sldId="2147483663"/>
              <ac:spMk id="2" creationId="{00000000-0000-0000-0000-000000000000}"/>
            </ac:spMkLst>
          </pc:spChg>
          <pc:spChg chg="mod">
            <ac:chgData name="Luis Baars" userId="e58e6b30-e918-4c99-b0a1-5ea4a8afa645" providerId="ADAL" clId="{7EF9D4E5-F6D0-4F3B-A09A-330CF9F94959}" dt="2024-12-05T18:51:56.935" v="368" actId="14100"/>
            <ac:spMkLst>
              <pc:docMk/>
              <pc:sldMasterMk cId="783141684" sldId="2147483661"/>
              <pc:sldLayoutMk cId="1112590848" sldId="2147483663"/>
              <ac:spMk id="3" creationId="{00000000-0000-0000-0000-000000000000}"/>
            </ac:spMkLst>
          </pc:spChg>
        </pc:sldLayoutChg>
        <pc:sldLayoutChg chg="modSp mod">
          <pc:chgData name="Luis Baars" userId="e58e6b30-e918-4c99-b0a1-5ea4a8afa645" providerId="ADAL" clId="{7EF9D4E5-F6D0-4F3B-A09A-330CF9F94959}" dt="2024-12-05T18:54:26.409" v="505" actId="20577"/>
          <pc:sldLayoutMkLst>
            <pc:docMk/>
            <pc:sldMasterMk cId="783141684" sldId="2147483661"/>
            <pc:sldLayoutMk cId="125103554" sldId="2147483664"/>
          </pc:sldLayoutMkLst>
          <pc:spChg chg="mod">
            <ac:chgData name="Luis Baars" userId="e58e6b30-e918-4c99-b0a1-5ea4a8afa645" providerId="ADAL" clId="{7EF9D4E5-F6D0-4F3B-A09A-330CF9F94959}" dt="2024-12-05T18:54:26.409" v="505" actId="20577"/>
            <ac:spMkLst>
              <pc:docMk/>
              <pc:sldMasterMk cId="783141684" sldId="2147483661"/>
              <pc:sldLayoutMk cId="125103554" sldId="2147483664"/>
              <ac:spMk id="2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4EAB8-7852-4B56-B494-C0FEF3FD3268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2A838-7E49-44CA-8A81-3CB5A0FDF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390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D1BA39-5D19-4D15-BEE2-68456FF52C05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D8F1E-55F0-4971-87AB-252D85A155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54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0B65C-DB24-46AA-E65E-72F57BEAE4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38775" y="3376080"/>
            <a:ext cx="6365875" cy="2071687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 dirty="0"/>
              <a:t>Name(s)</a:t>
            </a:r>
            <a:br>
              <a:rPr lang="en-US" dirty="0"/>
            </a:br>
            <a:r>
              <a:rPr lang="en-US" dirty="0"/>
              <a:t>Date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7FA2BA-0B62-8E31-A95B-C254A2F40F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38775" y="1304925"/>
            <a:ext cx="6400800" cy="170497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36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Presentation Title</a:t>
            </a:r>
          </a:p>
        </p:txBody>
      </p:sp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 dirty="0"/>
              <a:t>Conjunction Assessment Risk Analysis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62" y="2508398"/>
            <a:ext cx="2931448" cy="3725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3951" y="1235233"/>
            <a:ext cx="11588081" cy="4978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2pPr marL="457200" indent="-173736"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2pPr>
            <a:lvl3pPr marL="731520" indent="-173736"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6EBB-69E1-D007-7256-519131F7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42F9A-9F1A-4C08-D923-420178724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9A1322-947D-F176-D425-06A308CCC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78F85-53C4-DCE1-B121-4AC46676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23688-9BEA-44B3-9964-8C03720C8055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7870C-F849-D8FB-CF35-023083F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490B43-3391-DBE7-AC81-1990C6933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AEAA57-ECDF-4B3C-96FB-5ED6B8607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gi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3377" y="1239610"/>
            <a:ext cx="11578656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First level</a:t>
            </a:r>
          </a:p>
          <a:p>
            <a:pPr marL="457200" lvl="1" indent="-173736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Clark &amp; Highsmith | </a:t>
            </a:r>
            <a:fld id="{CE85CD8F-0A14-4882-8D17-95C970A51BDF}" type="slidenum">
              <a:rPr lang="en-US" sz="120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487" y="40141"/>
            <a:ext cx="836266" cy="106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lang="en-US" sz="2400" dirty="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31520" indent="-173736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005840" indent="-22860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28016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41E1D7-096B-3D90-7A27-48122BAA2D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42021" y="3376080"/>
            <a:ext cx="6497554" cy="2071687"/>
          </a:xfrm>
        </p:spPr>
        <p:txBody>
          <a:bodyPr/>
          <a:lstStyle/>
          <a:p>
            <a:r>
              <a:rPr lang="en-US" dirty="0"/>
              <a:t>Dr. Jim Clark</a:t>
            </a:r>
          </a:p>
          <a:p>
            <a:r>
              <a:rPr lang="en-US" dirty="0"/>
              <a:t>Dr. Dolan Highsmith</a:t>
            </a:r>
          </a:p>
          <a:p>
            <a:r>
              <a:rPr lang="en-US" dirty="0"/>
              <a:t>The Aerospace Corporation &amp; NASA CARA</a:t>
            </a:r>
          </a:p>
          <a:p>
            <a:endParaRPr lang="en-US" dirty="0"/>
          </a:p>
          <a:p>
            <a:r>
              <a:rPr lang="en-US" dirty="0"/>
              <a:t>35</a:t>
            </a:r>
            <a:r>
              <a:rPr lang="en-US" baseline="30000" dirty="0"/>
              <a:t>th</a:t>
            </a:r>
            <a:r>
              <a:rPr lang="en-US" dirty="0"/>
              <a:t> Space Flight Mechanics Meeting</a:t>
            </a:r>
          </a:p>
          <a:p>
            <a:r>
              <a:rPr lang="en-US" dirty="0" err="1"/>
              <a:t>Kaua’i</a:t>
            </a:r>
            <a:r>
              <a:rPr lang="en-US" dirty="0"/>
              <a:t>, Hawaii, Jan 19-23,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C71BC6-4835-80D3-D742-7ED55524F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Decision Aid for Conjunction Risk Mitigation by Differential Drag</a:t>
            </a:r>
          </a:p>
        </p:txBody>
      </p:sp>
    </p:spTree>
    <p:extLst>
      <p:ext uri="{BB962C8B-B14F-4D97-AF65-F5344CB8AC3E}">
        <p14:creationId xmlns:p14="http://schemas.microsoft.com/office/powerpoint/2010/main" val="70090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F4867-E83F-959E-A494-9A1AFBDAA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differential drag?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744F4-8DA8-F36A-6CC0-01307F601C5C}"/>
              </a:ext>
            </a:extLst>
          </p:cNvPr>
          <p:cNvSpPr txBox="1">
            <a:spLocks/>
          </p:cNvSpPr>
          <p:nvPr/>
        </p:nvSpPr>
        <p:spPr bwMode="auto">
          <a:xfrm>
            <a:off x="839788" y="1681163"/>
            <a:ext cx="515778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lang="en-US"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3152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00584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016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Propagation assumes a particular drag area.</a:t>
            </a:r>
          </a:p>
        </p:txBody>
      </p:sp>
      <p:pic>
        <p:nvPicPr>
          <p:cNvPr id="5" name="Content Placeholder 8" descr="Satellite with solid fill">
            <a:extLst>
              <a:ext uri="{FF2B5EF4-FFF2-40B4-BE49-F238E27FC236}">
                <a16:creationId xmlns:a16="http://schemas.microsoft.com/office/drawing/2014/main" id="{E5499EC4-C5BD-0D06-6644-2175220338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326" y="3301338"/>
            <a:ext cx="914400" cy="9144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E017ED3-AA01-904C-B1DD-DEC667F589E5}"/>
              </a:ext>
            </a:extLst>
          </p:cNvPr>
          <p:cNvSpPr txBox="1">
            <a:spLocks/>
          </p:cNvSpPr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/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3152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00584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016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dirty="0"/>
              <a:t>Changing a satellite’s drag has a net propulsive effect!</a:t>
            </a:r>
          </a:p>
        </p:txBody>
      </p:sp>
      <p:pic>
        <p:nvPicPr>
          <p:cNvPr id="7" name="Content Placeholder 8" descr="Satellite with solid fill">
            <a:extLst>
              <a:ext uri="{FF2B5EF4-FFF2-40B4-BE49-F238E27FC236}">
                <a16:creationId xmlns:a16="http://schemas.microsoft.com/office/drawing/2014/main" id="{0DEFB2C6-4EE5-16BC-D79A-8A6FCF102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5199" y="5030125"/>
            <a:ext cx="914400" cy="914400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56A2ED05-1D01-A88B-C1D1-2D7BBD7BA0EC}"/>
              </a:ext>
            </a:extLst>
          </p:cNvPr>
          <p:cNvSpPr/>
          <p:nvPr/>
        </p:nvSpPr>
        <p:spPr>
          <a:xfrm rot="17023112">
            <a:off x="2850737" y="2363520"/>
            <a:ext cx="892574" cy="3491581"/>
          </a:xfrm>
          <a:prstGeom prst="triangle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68B63E26-F678-513A-5C96-D9728D2FF472}"/>
              </a:ext>
            </a:extLst>
          </p:cNvPr>
          <p:cNvSpPr/>
          <p:nvPr/>
        </p:nvSpPr>
        <p:spPr>
          <a:xfrm rot="15434384">
            <a:off x="3451188" y="3146894"/>
            <a:ext cx="892574" cy="3491581"/>
          </a:xfrm>
          <a:prstGeom prst="triangle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Content Placeholder 8" descr="Satellite with solid fill">
            <a:extLst>
              <a:ext uri="{FF2B5EF4-FFF2-40B4-BE49-F238E27FC236}">
                <a16:creationId xmlns:a16="http://schemas.microsoft.com/office/drawing/2014/main" id="{51157512-0577-5532-5E10-0556181B2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2200" y="3301338"/>
            <a:ext cx="914400" cy="914400"/>
          </a:xfrm>
          <a:prstGeom prst="rect">
            <a:avLst/>
          </a:prstGeom>
        </p:spPr>
      </p:pic>
      <p:pic>
        <p:nvPicPr>
          <p:cNvPr id="11" name="Content Placeholder 8" descr="Satellite with solid fill">
            <a:extLst>
              <a:ext uri="{FF2B5EF4-FFF2-40B4-BE49-F238E27FC236}">
                <a16:creationId xmlns:a16="http://schemas.microsoft.com/office/drawing/2014/main" id="{57631D4B-0B8E-9A44-D6C8-2B37EC139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2073" y="5030125"/>
            <a:ext cx="914400" cy="914400"/>
          </a:xfrm>
          <a:prstGeom prst="rect">
            <a:avLst/>
          </a:prstGeom>
        </p:spPr>
      </p:pic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DD689C89-0C63-9622-A30D-648D035F3AB8}"/>
              </a:ext>
            </a:extLst>
          </p:cNvPr>
          <p:cNvSpPr/>
          <p:nvPr/>
        </p:nvSpPr>
        <p:spPr>
          <a:xfrm rot="16418313">
            <a:off x="8210638" y="2024907"/>
            <a:ext cx="892574" cy="3491581"/>
          </a:xfrm>
          <a:prstGeom prst="triangle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A54E1CB-0244-0D98-49C3-86436F2433FA}"/>
              </a:ext>
            </a:extLst>
          </p:cNvPr>
          <p:cNvSpPr/>
          <p:nvPr/>
        </p:nvSpPr>
        <p:spPr>
          <a:xfrm rot="15434384">
            <a:off x="8728062" y="3146894"/>
            <a:ext cx="892574" cy="3491581"/>
          </a:xfrm>
          <a:prstGeom prst="triangle">
            <a:avLst/>
          </a:prstGeom>
          <a:solidFill>
            <a:srgbClr val="4472C4">
              <a:alpha val="5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3247F1-92A6-892E-F0C8-28C16709C9F9}"/>
              </a:ext>
            </a:extLst>
          </p:cNvPr>
          <p:cNvSpPr/>
          <p:nvPr/>
        </p:nvSpPr>
        <p:spPr>
          <a:xfrm rot="18930062">
            <a:off x="6212622" y="3330376"/>
            <a:ext cx="487995" cy="35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91B8F9-1175-4D5F-D288-2AA8D75E60CE}"/>
              </a:ext>
            </a:extLst>
          </p:cNvPr>
          <p:cNvSpPr/>
          <p:nvPr/>
        </p:nvSpPr>
        <p:spPr>
          <a:xfrm rot="18930062">
            <a:off x="6701719" y="3764459"/>
            <a:ext cx="369224" cy="355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777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D435A-9F72-37FA-633D-116D43B8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does CARA Analysis need a decision aid?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2C837-9E7B-7645-867A-D8256C1E3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2" y="1235233"/>
            <a:ext cx="4558305" cy="4978400"/>
          </a:xfrm>
        </p:spPr>
        <p:txBody>
          <a:bodyPr/>
          <a:lstStyle/>
          <a:p>
            <a:r>
              <a:rPr lang="en-US" dirty="0"/>
              <a:t>CARA’s missions are seeing more and more conjunctions.</a:t>
            </a:r>
          </a:p>
          <a:p>
            <a:r>
              <a:rPr lang="en-US" dirty="0"/>
              <a:t>Missions without propulsion want to explore their options for collision risk mitigation.</a:t>
            </a:r>
          </a:p>
          <a:p>
            <a:r>
              <a:rPr lang="en-US" dirty="0"/>
              <a:t>(Missions </a:t>
            </a:r>
            <a:r>
              <a:rPr lang="en-US" i="1" dirty="0"/>
              <a:t>with</a:t>
            </a:r>
            <a:r>
              <a:rPr lang="en-US" dirty="0"/>
              <a:t> propulsion want to explore their options!)</a:t>
            </a:r>
          </a:p>
          <a:p>
            <a:endParaRPr lang="en-US" dirty="0"/>
          </a:p>
        </p:txBody>
      </p:sp>
      <p:pic>
        <p:nvPicPr>
          <p:cNvPr id="4" name="Content Placeholder 10" descr="Chart, line chart&#10;&#10;Description automatically generated">
            <a:extLst>
              <a:ext uri="{FF2B5EF4-FFF2-40B4-BE49-F238E27FC236}">
                <a16:creationId xmlns:a16="http://schemas.microsoft.com/office/drawing/2014/main" id="{CF4D73EF-6D30-8DA8-5E7C-4D46D5A506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t="6956" r="2783" b="6522"/>
          <a:stretch/>
        </p:blipFill>
        <p:spPr>
          <a:xfrm>
            <a:off x="5045507" y="2127183"/>
            <a:ext cx="7043029" cy="35437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048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893DF-F677-73EB-BEDC-81A9FAC97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l-GR" dirty="0"/>
              <a:t>Δ</a:t>
            </a:r>
            <a:r>
              <a:rPr lang="en-US" dirty="0"/>
              <a:t>-B-Cs of differential drag</a:t>
            </a:r>
          </a:p>
        </p:txBody>
      </p:sp>
      <p:pic>
        <p:nvPicPr>
          <p:cNvPr id="4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AAB0084C-9BBF-7E19-7778-23C7C9F116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0" r="7428"/>
          <a:stretch/>
        </p:blipFill>
        <p:spPr>
          <a:xfrm>
            <a:off x="5967267" y="2381741"/>
            <a:ext cx="5884766" cy="3354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74043E-84B5-6524-1A4B-B6CAF84EE0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3952" y="1235233"/>
                <a:ext cx="6002094" cy="4978400"/>
              </a:xfrm>
            </p:spPr>
            <p:txBody>
              <a:bodyPr/>
              <a:lstStyle/>
              <a:p>
                <a:r>
                  <a:rPr lang="en-US" dirty="0"/>
                  <a:t>To compare satellites consistently, we use delta-BC:</a:t>
                </a:r>
              </a:p>
              <a:p>
                <a:pPr marL="0" indent="0" algn="ctr">
                  <a:buNone/>
                </a:pPr>
                <a:r>
                  <a:rPr lang="en-US" dirty="0"/>
                  <a:t>Delta-BC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𝑛𝑒𝑤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𝑜𝑙𝑑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So, Delta-BC of 2 </a:t>
                </a:r>
                <a:r>
                  <a:rPr lang="en-US" dirty="0">
                    <a:sym typeface="Wingdings" panose="05000000000000000000" pitchFamily="2" charset="2"/>
                  </a:rPr>
                  <a:t> 3x drag area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Can be negative, to represent decreasing drag area.</a:t>
                </a:r>
              </a:p>
              <a:p>
                <a:r>
                  <a:rPr lang="en-US" dirty="0"/>
                  <a:t>Can be time-averaged to encompass duty cycles, etc.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D74043E-84B5-6524-1A4B-B6CAF84EE0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3952" y="1235233"/>
                <a:ext cx="6002094" cy="4978400"/>
              </a:xfrm>
              <a:blipFill>
                <a:blip r:embed="rId4"/>
                <a:stretch>
                  <a:fillRect l="-1827" t="-1348" r="-4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3625794-9DF5-C4FB-11C6-309702B7FE1D}"/>
              </a:ext>
            </a:extLst>
          </p:cNvPr>
          <p:cNvSpPr txBox="1"/>
          <p:nvPr/>
        </p:nvSpPr>
        <p:spPr>
          <a:xfrm>
            <a:off x="452387" y="6213633"/>
            <a:ext cx="4263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BC: Ballistic Coefficient = (area/mass)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75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998B6-2FC8-6325-8A91-45F3433CE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my satellite use differential drag?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F50CE-405F-A609-99FE-E2CFEEAFF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2" y="1235233"/>
            <a:ext cx="6822649" cy="4978400"/>
          </a:xfrm>
        </p:spPr>
        <p:txBody>
          <a:bodyPr>
            <a:normAutofit/>
          </a:bodyPr>
          <a:lstStyle/>
          <a:p>
            <a:r>
              <a:rPr lang="en-US" dirty="0"/>
              <a:t>~4,300 historical conjunctions with Pc &gt; 1E-4 at TCA-3 days.</a:t>
            </a:r>
          </a:p>
          <a:p>
            <a:r>
              <a:rPr lang="en-US" dirty="0"/>
              <a:t>Using CARA’s Maneuver Trade Space (MTS) tool, propagate with different delta-BCs.  Final Pc &lt; 3E-6?</a:t>
            </a:r>
          </a:p>
          <a:p>
            <a:r>
              <a:rPr lang="en-US" dirty="0"/>
              <a:t>There seems to be a clear breakpoint in the 500-600 km range, around delta-BC of 2.</a:t>
            </a:r>
          </a:p>
          <a:p>
            <a:r>
              <a:rPr lang="en-US" dirty="0"/>
              <a:t>Zooming in, </a:t>
            </a:r>
            <a:r>
              <a:rPr lang="en-US" b="1" dirty="0"/>
              <a:t>560 km</a:t>
            </a:r>
            <a:r>
              <a:rPr lang="en-US" dirty="0"/>
              <a:t> is (close to) the 50% point.</a:t>
            </a:r>
          </a:p>
        </p:txBody>
      </p:sp>
      <p:pic>
        <p:nvPicPr>
          <p:cNvPr id="4" name="Content Placeholder 9" descr="Chart, bar chart&#10;&#10;Description automatically generated">
            <a:extLst>
              <a:ext uri="{FF2B5EF4-FFF2-40B4-BE49-F238E27FC236}">
                <a16:creationId xmlns:a16="http://schemas.microsoft.com/office/drawing/2014/main" id="{C9754F2C-323B-00A9-33E2-BECC4A08E1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58"/>
          <a:stretch/>
        </p:blipFill>
        <p:spPr>
          <a:xfrm>
            <a:off x="7086601" y="1235233"/>
            <a:ext cx="4559354" cy="5226632"/>
          </a:xfrm>
          <a:prstGeom prst="rect">
            <a:avLst/>
          </a:prstGeom>
        </p:spPr>
      </p:pic>
      <p:pic>
        <p:nvPicPr>
          <p:cNvPr id="5" name="Content Placeholder 11" descr="Chart, line chart&#10;&#10;Description automatically generated">
            <a:extLst>
              <a:ext uri="{FF2B5EF4-FFF2-40B4-BE49-F238E27FC236}">
                <a16:creationId xmlns:a16="http://schemas.microsoft.com/office/drawing/2014/main" id="{EA46A228-A140-974C-4397-BEF149F21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095" y="1905449"/>
            <a:ext cx="5181600" cy="38862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12B5325-BFDF-451F-AB0F-73721ABA4258}"/>
              </a:ext>
            </a:extLst>
          </p:cNvPr>
          <p:cNvSpPr/>
          <p:nvPr/>
        </p:nvSpPr>
        <p:spPr bwMode="auto">
          <a:xfrm>
            <a:off x="8884116" y="3850103"/>
            <a:ext cx="375385" cy="529390"/>
          </a:xfrm>
          <a:prstGeom prst="ellipse">
            <a:avLst/>
          </a:prstGeom>
          <a:noFill/>
          <a:ln w="57150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990099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A662A0-BC6E-F2E7-0604-0E3EE20EBC70}"/>
              </a:ext>
            </a:extLst>
          </p:cNvPr>
          <p:cNvSpPr txBox="1"/>
          <p:nvPr/>
        </p:nvSpPr>
        <p:spPr>
          <a:xfrm>
            <a:off x="452387" y="6213633"/>
            <a:ext cx="426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Pc: Probability of collision</a:t>
            </a:r>
          </a:p>
          <a:p>
            <a:r>
              <a:rPr lang="en-US" dirty="0"/>
              <a:t>TCA: Time of Closest Approach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32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1F61-1331-1D6B-E5D0-4FF7D557D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7EF03-7622-0D0B-EF20-BF09CC01F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1" y="1235233"/>
            <a:ext cx="5318701" cy="4978400"/>
          </a:xfrm>
        </p:spPr>
        <p:txBody>
          <a:bodyPr/>
          <a:lstStyle/>
          <a:p>
            <a:r>
              <a:rPr lang="en-US" dirty="0"/>
              <a:t>To validate MTS’s analysis, we compared to another NASA mission that uses drag for risk mitigation.  (Delta-BC = 2.2, perigee ~520 km, ~48-hr maneuvers)</a:t>
            </a:r>
          </a:p>
          <a:p>
            <a:r>
              <a:rPr lang="en-US" dirty="0"/>
              <a:t>In most cases: qualitative agreement, tending conservative</a:t>
            </a: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C9763FAD-3C48-B4D7-2C57-44A1666B1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2200" y="2058934"/>
            <a:ext cx="5181600" cy="388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75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72F3E-8AFC-6CB8-6C22-DF1D97A2D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4AFD2-85BB-95DD-D57D-6EE6071B5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1" y="1235233"/>
            <a:ext cx="6550735" cy="4978400"/>
          </a:xfrm>
        </p:spPr>
        <p:txBody>
          <a:bodyPr/>
          <a:lstStyle/>
          <a:p>
            <a:r>
              <a:rPr lang="en-US" dirty="0"/>
              <a:t>Of the 16 conjunctions we identified, 11 were remediated, which is consistent with expectations!</a:t>
            </a:r>
          </a:p>
          <a:p>
            <a:r>
              <a:rPr lang="en-US" dirty="0"/>
              <a:t>The one “optimistic” error was from a plan that was superseded by a shorter one (true negative).</a:t>
            </a:r>
          </a:p>
        </p:txBody>
      </p:sp>
      <p:pic>
        <p:nvPicPr>
          <p:cNvPr id="4" name="Content Placeholder 6" descr="Chart, line chart&#10;&#10;Description automatically generated">
            <a:extLst>
              <a:ext uri="{FF2B5EF4-FFF2-40B4-BE49-F238E27FC236}">
                <a16:creationId xmlns:a16="http://schemas.microsoft.com/office/drawing/2014/main" id="{8C54ED8B-70EB-2433-E5A3-F05EDD48D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558" y="2171624"/>
            <a:ext cx="5181600" cy="38862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5199ECB-2336-ED6E-DF2B-20650BCE2917}"/>
              </a:ext>
            </a:extLst>
          </p:cNvPr>
          <p:cNvCxnSpPr>
            <a:cxnSpLocks/>
          </p:cNvCxnSpPr>
          <p:nvPr/>
        </p:nvCxnSpPr>
        <p:spPr>
          <a:xfrm>
            <a:off x="7672128" y="1353281"/>
            <a:ext cx="0" cy="168818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FAD89F8-273B-5B89-5EC2-EE058C295F00}"/>
              </a:ext>
            </a:extLst>
          </p:cNvPr>
          <p:cNvCxnSpPr>
            <a:cxnSpLocks/>
          </p:cNvCxnSpPr>
          <p:nvPr/>
        </p:nvCxnSpPr>
        <p:spPr>
          <a:xfrm flipV="1">
            <a:off x="7672128" y="112118"/>
            <a:ext cx="0" cy="103723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117235FD-CB18-BFB8-2A50-7FCA68449EA9}"/>
              </a:ext>
            </a:extLst>
          </p:cNvPr>
          <p:cNvSpPr/>
          <p:nvPr/>
        </p:nvSpPr>
        <p:spPr>
          <a:xfrm>
            <a:off x="7487570" y="1084833"/>
            <a:ext cx="385894" cy="360727"/>
          </a:xfrm>
          <a:prstGeom prst="star5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49DD89E-0B3A-0317-BCAF-B00EE65D1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05503"/>
              </p:ext>
            </p:extLst>
          </p:nvPr>
        </p:nvGraphicFramePr>
        <p:xfrm>
          <a:off x="263951" y="4418824"/>
          <a:ext cx="6406482" cy="111252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135494">
                  <a:extLst>
                    <a:ext uri="{9D8B030D-6E8A-4147-A177-3AD203B41FA5}">
                      <a16:colId xmlns:a16="http://schemas.microsoft.com/office/drawing/2014/main" val="195032528"/>
                    </a:ext>
                  </a:extLst>
                </a:gridCol>
                <a:gridCol w="2135494">
                  <a:extLst>
                    <a:ext uri="{9D8B030D-6E8A-4147-A177-3AD203B41FA5}">
                      <a16:colId xmlns:a16="http://schemas.microsoft.com/office/drawing/2014/main" val="3534029259"/>
                    </a:ext>
                  </a:extLst>
                </a:gridCol>
                <a:gridCol w="2135494">
                  <a:extLst>
                    <a:ext uri="{9D8B030D-6E8A-4147-A177-3AD203B41FA5}">
                      <a16:colId xmlns:a16="http://schemas.microsoft.com/office/drawing/2014/main" val="352210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Predict \ Actual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Remediated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 Remediated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2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Remediated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1*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71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Not Remediated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405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4493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6D45A-2949-01F1-5EFA-0F1CAF5A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– Mission Design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C92AE-90B5-7641-9B15-AE11410C8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1" y="1235233"/>
            <a:ext cx="5588209" cy="4978400"/>
          </a:xfrm>
        </p:spPr>
        <p:txBody>
          <a:bodyPr/>
          <a:lstStyle/>
          <a:p>
            <a:r>
              <a:rPr lang="en-US" dirty="0"/>
              <a:t>A mission with very large solar panels asked us to evaluate differential-drag for risk mitigation.</a:t>
            </a:r>
          </a:p>
          <a:p>
            <a:r>
              <a:rPr lang="en-US" dirty="0"/>
              <a:t>Orbit not yet fixed, 500-700 km</a:t>
            </a:r>
          </a:p>
          <a:p>
            <a:r>
              <a:rPr lang="en-US" dirty="0"/>
              <a:t>Unfortunately, their mission constraints restrict their time-averaged delta-BC.</a:t>
            </a:r>
          </a:p>
          <a:p>
            <a:endParaRPr lang="en-US" dirty="0"/>
          </a:p>
        </p:txBody>
      </p:sp>
      <p:pic>
        <p:nvPicPr>
          <p:cNvPr id="4" name="Content Placeholder 5" descr="Chart, line chart&#10;&#10;Description automatically generated">
            <a:extLst>
              <a:ext uri="{FF2B5EF4-FFF2-40B4-BE49-F238E27FC236}">
                <a16:creationId xmlns:a16="http://schemas.microsoft.com/office/drawing/2014/main" id="{1641BB36-B332-387B-FDF8-D56D51EAD1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0" r="7428"/>
          <a:stretch/>
        </p:blipFill>
        <p:spPr>
          <a:xfrm>
            <a:off x="6172199" y="2292884"/>
            <a:ext cx="5588209" cy="3185067"/>
          </a:xfrm>
          <a:prstGeom prst="rect">
            <a:avLst/>
          </a:prstGeom>
        </p:spPr>
      </p:pic>
      <p:pic>
        <p:nvPicPr>
          <p:cNvPr id="5" name="Content Placeholder 9" descr="Chart, bar chart&#10;&#10;Description automatically generated">
            <a:extLst>
              <a:ext uri="{FF2B5EF4-FFF2-40B4-BE49-F238E27FC236}">
                <a16:creationId xmlns:a16="http://schemas.microsoft.com/office/drawing/2014/main" id="{9FC74CF4-FF4F-F45C-8BC0-C247C2006D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58"/>
          <a:stretch/>
        </p:blipFill>
        <p:spPr>
          <a:xfrm>
            <a:off x="6836209" y="1312605"/>
            <a:ext cx="4488716" cy="514562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448D4E3-3175-69CA-6E06-589D50C63F8B}"/>
              </a:ext>
            </a:extLst>
          </p:cNvPr>
          <p:cNvSpPr/>
          <p:nvPr/>
        </p:nvSpPr>
        <p:spPr>
          <a:xfrm>
            <a:off x="11766046" y="3130418"/>
            <a:ext cx="404163" cy="136740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8416E0-9CC3-4388-0B91-E9BB6780690B}"/>
              </a:ext>
            </a:extLst>
          </p:cNvPr>
          <p:cNvSpPr/>
          <p:nvPr/>
        </p:nvSpPr>
        <p:spPr>
          <a:xfrm>
            <a:off x="9080567" y="3130418"/>
            <a:ext cx="404163" cy="136740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28861D3-A29D-C855-4765-4896CFA47E7D}"/>
              </a:ext>
            </a:extLst>
          </p:cNvPr>
          <p:cNvSpPr/>
          <p:nvPr/>
        </p:nvSpPr>
        <p:spPr>
          <a:xfrm>
            <a:off x="7622281" y="3130418"/>
            <a:ext cx="404163" cy="136740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AEE49C35-E326-6621-0BA9-D8258ED6A8EB}"/>
              </a:ext>
            </a:extLst>
          </p:cNvPr>
          <p:cNvSpPr/>
          <p:nvPr/>
        </p:nvSpPr>
        <p:spPr bwMode="auto">
          <a:xfrm>
            <a:off x="10722543" y="2292884"/>
            <a:ext cx="1357904" cy="565819"/>
          </a:xfrm>
          <a:prstGeom prst="wedgeRoundRectCallout">
            <a:avLst>
              <a:gd name="adj1" fmla="val 36171"/>
              <a:gd name="adj2" fmla="val 9992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990099"/>
                </a:solidFill>
                <a:effectLst/>
                <a:latin typeface="Times New Roman" pitchFamily="18" charset="0"/>
              </a:rPr>
              <a:t>Theoretical max efficacy…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99EAD0F-DFD0-1CEA-0A52-01AF68768C25}"/>
              </a:ext>
            </a:extLst>
          </p:cNvPr>
          <p:cNvSpPr/>
          <p:nvPr/>
        </p:nvSpPr>
        <p:spPr bwMode="auto">
          <a:xfrm>
            <a:off x="6166560" y="4517541"/>
            <a:ext cx="944773" cy="565819"/>
          </a:xfrm>
          <a:prstGeom prst="wedgeRoundRectCallout">
            <a:avLst>
              <a:gd name="adj1" fmla="val 107486"/>
              <a:gd name="adj2" fmla="val -7188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>
                <a:ln>
                  <a:noFill/>
                </a:ln>
                <a:solidFill>
                  <a:srgbClr val="990099"/>
                </a:solidFill>
                <a:effectLst/>
                <a:latin typeface="Times New Roman" pitchFamily="18" charset="0"/>
              </a:rPr>
              <a:t>…Actual efficacy.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46F13C-982C-13B2-19A3-47F3797E11C4}"/>
              </a:ext>
            </a:extLst>
          </p:cNvPr>
          <p:cNvSpPr txBox="1"/>
          <p:nvPr/>
        </p:nvSpPr>
        <p:spPr>
          <a:xfrm>
            <a:off x="10366408" y="5896890"/>
            <a:ext cx="17716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      …          8         9         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BAB14B-1498-12EC-8AA9-66E52BA2D43C}"/>
              </a:ext>
            </a:extLst>
          </p:cNvPr>
          <p:cNvSpPr txBox="1"/>
          <p:nvPr/>
        </p:nvSpPr>
        <p:spPr>
          <a:xfrm>
            <a:off x="7536580" y="5896889"/>
            <a:ext cx="489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0.68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3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8770F-EC8F-E2F2-2D65-02798CF4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58634-1F61-E15D-59E7-364A0824E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1" y="1235233"/>
            <a:ext cx="6194601" cy="4978400"/>
          </a:xfrm>
        </p:spPr>
        <p:txBody>
          <a:bodyPr/>
          <a:lstStyle/>
          <a:p>
            <a:r>
              <a:rPr lang="en-US" dirty="0"/>
              <a:t>Positive vs. negative delta-BC</a:t>
            </a:r>
          </a:p>
          <a:p>
            <a:pPr lvl="1"/>
            <a:r>
              <a:rPr lang="en-US" dirty="0"/>
              <a:t>Usually more ‘upside’ going positive, but if the mission doesn’t have much delta-BC and has to make the most of it, CARA can advise them how to best reduce collision risk.</a:t>
            </a:r>
          </a:p>
        </p:txBody>
      </p:sp>
      <p:pic>
        <p:nvPicPr>
          <p:cNvPr id="4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8A03C29D-CF7C-7896-5BBB-5754BEC00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331" y="2097849"/>
            <a:ext cx="5181600" cy="380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342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67F1F-15C9-B01A-B3B4-D7ED142D6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B0A08-FE7A-76BB-EE0C-C16E301EF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952" y="1235232"/>
            <a:ext cx="5915467" cy="5213693"/>
          </a:xfrm>
        </p:spPr>
        <p:txBody>
          <a:bodyPr>
            <a:normAutofit/>
          </a:bodyPr>
          <a:lstStyle/>
          <a:p>
            <a:r>
              <a:rPr lang="en-US" dirty="0"/>
              <a:t>A mission:</a:t>
            </a:r>
          </a:p>
          <a:p>
            <a:pPr lvl="1"/>
            <a:r>
              <a:rPr lang="en-US" dirty="0"/>
              <a:t>Perigee below ~560 km </a:t>
            </a:r>
          </a:p>
          <a:p>
            <a:pPr lvl="1"/>
            <a:r>
              <a:rPr lang="en-US" dirty="0"/>
              <a:t>Able to triple its drag area </a:t>
            </a:r>
          </a:p>
          <a:p>
            <a:pPr lvl="1"/>
            <a:r>
              <a:rPr lang="en-US" dirty="0"/>
              <a:t>For 3 days straight</a:t>
            </a:r>
          </a:p>
          <a:p>
            <a:pPr lvl="1"/>
            <a:r>
              <a:rPr lang="en-US" dirty="0"/>
              <a:t>(or a greater factor for less time)</a:t>
            </a:r>
          </a:p>
          <a:p>
            <a:r>
              <a:rPr lang="en-US" dirty="0"/>
              <a:t>Can count on differential drag to remediate many high-interest conjunction events.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ADEC51-7ADC-41EC-CA87-A4817C7B35CE}"/>
              </a:ext>
            </a:extLst>
          </p:cNvPr>
          <p:cNvSpPr txBox="1">
            <a:spLocks/>
          </p:cNvSpPr>
          <p:nvPr/>
        </p:nvSpPr>
        <p:spPr bwMode="auto">
          <a:xfrm>
            <a:off x="6179419" y="1236828"/>
            <a:ext cx="5915467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164592" indent="-1645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 b="1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lang="en-US" sz="24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2pPr>
            <a:lvl3pPr marL="731520" indent="-173736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3pPr>
            <a:lvl4pPr marL="100584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8016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dirty="0"/>
              <a:t>This is a very high bar to clear!  Much higher than formation maintenance, etc.</a:t>
            </a:r>
          </a:p>
          <a:p>
            <a:r>
              <a:rPr lang="en-US" dirty="0"/>
              <a:t>CARA is exploring other aspects of differential drag:</a:t>
            </a:r>
          </a:p>
          <a:p>
            <a:pPr lvl="1"/>
            <a:r>
              <a:rPr lang="en-US" dirty="0"/>
              <a:t>What efficacy is ‘worth pursuing’ vs. </a:t>
            </a:r>
            <a:r>
              <a:rPr lang="en-US" i="1" dirty="0"/>
              <a:t>acceptable as a substitute for propulsion?</a:t>
            </a:r>
            <a:endParaRPr lang="en-US" dirty="0"/>
          </a:p>
          <a:p>
            <a:pPr lvl="1"/>
            <a:r>
              <a:rPr lang="en-US" dirty="0"/>
              <a:t>What counts as remediation?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846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14088B9-9D46-A868-1717-3BB63B454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Diff-drag efficacy, 3 days, 100% duty cycle</a:t>
            </a:r>
          </a:p>
        </p:txBody>
      </p:sp>
      <p:pic>
        <p:nvPicPr>
          <p:cNvPr id="8" name="Content Placeholder 7" descr="Chart, bar chart&#10;&#10;Description automatically generated">
            <a:extLst>
              <a:ext uri="{FF2B5EF4-FFF2-40B4-BE49-F238E27FC236}">
                <a16:creationId xmlns:a16="http://schemas.microsoft.com/office/drawing/2014/main" id="{68D45033-BC11-E57D-BD2A-015E13CA1B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81" y="1825625"/>
            <a:ext cx="7852038" cy="4351338"/>
          </a:xfrm>
        </p:spPr>
      </p:pic>
    </p:spTree>
    <p:extLst>
      <p:ext uri="{BB962C8B-B14F-4D97-AF65-F5344CB8AC3E}">
        <p14:creationId xmlns:p14="http://schemas.microsoft.com/office/powerpoint/2010/main" val="3119153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2B71B-0C4F-4D1D-C5DD-A05A4D721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Diff-drag efficacy, 2 days, 100% duty cycle</a:t>
            </a:r>
          </a:p>
        </p:txBody>
      </p:sp>
      <p:pic>
        <p:nvPicPr>
          <p:cNvPr id="5" name="Content Placeholder 4" descr="Chart, bar chart&#10;&#10;Description automatically generated">
            <a:extLst>
              <a:ext uri="{FF2B5EF4-FFF2-40B4-BE49-F238E27FC236}">
                <a16:creationId xmlns:a16="http://schemas.microsoft.com/office/drawing/2014/main" id="{1E76D2B4-1726-CA47-E9FF-793DDAC16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81" y="1825625"/>
            <a:ext cx="7852038" cy="4351338"/>
          </a:xfrm>
        </p:spPr>
      </p:pic>
    </p:spTree>
    <p:extLst>
      <p:ext uri="{BB962C8B-B14F-4D97-AF65-F5344CB8AC3E}">
        <p14:creationId xmlns:p14="http://schemas.microsoft.com/office/powerpoint/2010/main" val="3678392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7E576-599F-32A7-6FE4-010CB3265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Diff-drag efficacy, 1 day, 100% duty cycle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778E7F9F-32AD-1E4A-D2AE-9584F705A1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81" y="1825625"/>
            <a:ext cx="7852038" cy="4351338"/>
          </a:xfrm>
        </p:spPr>
      </p:pic>
    </p:spTree>
    <p:extLst>
      <p:ext uri="{BB962C8B-B14F-4D97-AF65-F5344CB8AC3E}">
        <p14:creationId xmlns:p14="http://schemas.microsoft.com/office/powerpoint/2010/main" val="3079713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FC8A-0A98-F56F-6510-C31684DF8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Diff-drag efficacy, 3 days, 30% duty cycle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4A8A87-C18E-1B0C-AB47-52B5C86093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81" y="1825625"/>
            <a:ext cx="7852038" cy="4351338"/>
          </a:xfrm>
        </p:spPr>
      </p:pic>
    </p:spTree>
    <p:extLst>
      <p:ext uri="{BB962C8B-B14F-4D97-AF65-F5344CB8AC3E}">
        <p14:creationId xmlns:p14="http://schemas.microsoft.com/office/powerpoint/2010/main" val="2866028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EAE6-9CF9-BB06-693D-7D47EC41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differential drag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9F724-A563-6BFF-11E6-05FD721C6C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~4,300 historical conjunctions with Pc &gt; 1E-4 at TCA-3 days.</a:t>
            </a:r>
          </a:p>
          <a:p>
            <a:r>
              <a:rPr lang="en-US" dirty="0"/>
              <a:t>Take that state, propagate with different delta-BCs, compare to original</a:t>
            </a:r>
          </a:p>
          <a:p>
            <a:pPr lvl="1"/>
            <a:r>
              <a:rPr lang="en-US" dirty="0"/>
              <a:t>Should be close to the historical DB value at delta-BC = 0</a:t>
            </a:r>
          </a:p>
          <a:p>
            <a:pPr lvl="1"/>
            <a:r>
              <a:rPr lang="en-US" dirty="0"/>
              <a:t>Mostly ‘more is more’, but some conjunctions behave a little differently… </a:t>
            </a:r>
          </a:p>
          <a:p>
            <a:endParaRPr lang="en-US" dirty="0"/>
          </a:p>
        </p:txBody>
      </p:sp>
      <p:pic>
        <p:nvPicPr>
          <p:cNvPr id="6" name="Content Placeholder 5" descr="Chart, scatter chart&#10;&#10;Description automatically generated">
            <a:extLst>
              <a:ext uri="{FF2B5EF4-FFF2-40B4-BE49-F238E27FC236}">
                <a16:creationId xmlns:a16="http://schemas.microsoft.com/office/drawing/2014/main" id="{80F38B13-EF42-0BE8-ED96-63ED751916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934"/>
            <a:ext cx="5181600" cy="3884719"/>
          </a:xfrm>
        </p:spPr>
      </p:pic>
    </p:spTree>
    <p:extLst>
      <p:ext uri="{BB962C8B-B14F-4D97-AF65-F5344CB8AC3E}">
        <p14:creationId xmlns:p14="http://schemas.microsoft.com/office/powerpoint/2010/main" val="488321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EAE6-9CF9-BB06-693D-7D47EC41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differential drag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9F724-A563-6BFF-11E6-05FD721C6C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~4,300 historical conjunctions with Pc &gt; 1E-4 at TCA-3 days.</a:t>
            </a:r>
          </a:p>
          <a:p>
            <a:r>
              <a:rPr lang="en-US" dirty="0"/>
              <a:t>Take that state, propagate with different delta-BCs, compare to original</a:t>
            </a:r>
          </a:p>
          <a:p>
            <a:pPr lvl="1"/>
            <a:r>
              <a:rPr lang="en-US" dirty="0"/>
              <a:t>Should be close to the historical DB value at delta-BC = 0</a:t>
            </a:r>
          </a:p>
          <a:p>
            <a:pPr lvl="1"/>
            <a:r>
              <a:rPr lang="en-US" dirty="0"/>
              <a:t>Mostly ‘more is more’, but some conjunctions behave a little differently… </a:t>
            </a:r>
          </a:p>
          <a:p>
            <a:endParaRPr lang="en-US" dirty="0"/>
          </a:p>
        </p:txBody>
      </p:sp>
      <p:pic>
        <p:nvPicPr>
          <p:cNvPr id="8" name="Content Placeholder 7" descr="Chart, scatter chart&#10;&#10;Description automatically generated">
            <a:extLst>
              <a:ext uri="{FF2B5EF4-FFF2-40B4-BE49-F238E27FC236}">
                <a16:creationId xmlns:a16="http://schemas.microsoft.com/office/drawing/2014/main" id="{667FEEB0-A292-4F39-39AA-720A7CE746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934"/>
            <a:ext cx="5181600" cy="3884719"/>
          </a:xfrm>
        </p:spPr>
      </p:pic>
    </p:spTree>
    <p:extLst>
      <p:ext uri="{BB962C8B-B14F-4D97-AF65-F5344CB8AC3E}">
        <p14:creationId xmlns:p14="http://schemas.microsoft.com/office/powerpoint/2010/main" val="2003103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DEAE6-9CF9-BB06-693D-7D47EC41F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differential drag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9F724-A563-6BFF-11E6-05FD721C6C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~4,300 historical conjunctions with Pc &gt; 1E-4 at TCA-3 days.</a:t>
            </a:r>
          </a:p>
          <a:p>
            <a:r>
              <a:rPr lang="en-US" dirty="0"/>
              <a:t>Take that state, propagate with different delta-BCs, compare to original</a:t>
            </a:r>
          </a:p>
          <a:p>
            <a:pPr lvl="1"/>
            <a:r>
              <a:rPr lang="en-US" dirty="0"/>
              <a:t>Should be close to the historical DB value at delta-BC = 0</a:t>
            </a:r>
          </a:p>
          <a:p>
            <a:pPr lvl="1"/>
            <a:r>
              <a:rPr lang="en-US" dirty="0"/>
              <a:t>Mostly ‘more is more’, but some conjunctions behave a little differently… </a:t>
            </a:r>
          </a:p>
          <a:p>
            <a:endParaRPr lang="en-US" dirty="0"/>
          </a:p>
        </p:txBody>
      </p:sp>
      <p:pic>
        <p:nvPicPr>
          <p:cNvPr id="8" name="Content Placeholder 7" descr="Chart, scatter chart&#10;&#10;Description automatically generated">
            <a:extLst>
              <a:ext uri="{FF2B5EF4-FFF2-40B4-BE49-F238E27FC236}">
                <a16:creationId xmlns:a16="http://schemas.microsoft.com/office/drawing/2014/main" id="{7BC54543-8CA4-FFC6-3C25-E002AA8A2F6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934"/>
            <a:ext cx="5181600" cy="3884719"/>
          </a:xfrm>
        </p:spPr>
      </p:pic>
    </p:spTree>
    <p:extLst>
      <p:ext uri="{BB962C8B-B14F-4D97-AF65-F5344CB8AC3E}">
        <p14:creationId xmlns:p14="http://schemas.microsoft.com/office/powerpoint/2010/main" val="41105678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|22.1|7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0.6|12.4|6|11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8|23.4|27.7|15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|9.4|9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22.5|11.6|8.6|14.7|25.7|31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1|3|2.4|11.3|19.6|5.8|9.2|25.5"/>
</p:tagLst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172BED5F-F1EF-4F25-8F6A-EA0AEA143F30}" vid="{298C1912-982B-4C9E-85BF-8658D20B99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EC86D36B0224CA5C4FAED4D431100" ma:contentTypeVersion="11" ma:contentTypeDescription="Create a new document." ma:contentTypeScope="" ma:versionID="75c53a7622c0f1b365079235fc462bc8">
  <xsd:schema xmlns:xsd="http://www.w3.org/2001/XMLSchema" xmlns:xs="http://www.w3.org/2001/XMLSchema" xmlns:p="http://schemas.microsoft.com/office/2006/metadata/properties" xmlns:ns2="bd627bbc-ad98-446e-a4a8-6f15fe66cb86" xmlns:ns3="c27f5fce-b55c-4d22-8eb2-bd0448788fc7" targetNamespace="http://schemas.microsoft.com/office/2006/metadata/properties" ma:root="true" ma:fieldsID="bb88545231e2151ab290e14f8495a743" ns2:_="" ns3:_="">
    <xsd:import namespace="bd627bbc-ad98-446e-a4a8-6f15fe66cb86"/>
    <xsd:import namespace="c27f5fce-b55c-4d22-8eb2-bd0448788fc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27bbc-ad98-446e-a4a8-6f15fe66cb8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f5fce-b55c-4d22-8eb2-bd0448788f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22B10E3-7A02-4A11-82C6-58AE189A72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79B05C-9261-4404-96F0-1B121FBC3CD1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d627bbc-ad98-446e-a4a8-6f15fe66cb86"/>
    <ds:schemaRef ds:uri="http://purl.org/dc/elements/1.1/"/>
    <ds:schemaRef ds:uri="http://schemas.microsoft.com/office/2006/metadata/properties"/>
    <ds:schemaRef ds:uri="c27f5fce-b55c-4d22-8eb2-bd0448788fc7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FBEDA1E-98E0-45AD-8191-A7E668B1E7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27bbc-ad98-446e-a4a8-6f15fe66cb86"/>
    <ds:schemaRef ds:uri="c27f5fce-b55c-4d22-8eb2-bd0448788f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</Template>
  <TotalTime>11263</TotalTime>
  <Words>720</Words>
  <Application>Microsoft Office PowerPoint</Application>
  <PresentationFormat>Widescreen</PresentationFormat>
  <Paragraphs>84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</vt:lpstr>
      <vt:lpstr>Cambria Math</vt:lpstr>
      <vt:lpstr>Times New Roman</vt:lpstr>
      <vt:lpstr>Wingdings</vt:lpstr>
      <vt:lpstr>1_presentationtemplate (3)</vt:lpstr>
      <vt:lpstr>PowerPoint Presentation</vt:lpstr>
      <vt:lpstr>What is differential drag?</vt:lpstr>
      <vt:lpstr>Why does CARA Analysis need a decision aid?</vt:lpstr>
      <vt:lpstr>The Δ-B-Cs of differential drag</vt:lpstr>
      <vt:lpstr>Can my satellite use differential drag?</vt:lpstr>
      <vt:lpstr>Validation</vt:lpstr>
      <vt:lpstr>Validation</vt:lpstr>
      <vt:lpstr>Application – Mission Design Support</vt:lpstr>
      <vt:lpstr>Other considerations</vt:lpstr>
      <vt:lpstr>Conclusion</vt:lpstr>
      <vt:lpstr>Diff-drag efficacy, 3 days, 100% duty cycle</vt:lpstr>
      <vt:lpstr>Diff-drag efficacy, 2 days, 100% duty cycle</vt:lpstr>
      <vt:lpstr>Diff-drag efficacy, 1 day, 100% duty cycle</vt:lpstr>
      <vt:lpstr>Diff-drag efficacy, 3 days, 30% duty cycle</vt:lpstr>
      <vt:lpstr>Evaluation of differential drag</vt:lpstr>
      <vt:lpstr>Evaluation of differential drag</vt:lpstr>
      <vt:lpstr>Evaluation of differential drag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James R Clark</cp:lastModifiedBy>
  <cp:revision>1326</cp:revision>
  <dcterms:created xsi:type="dcterms:W3CDTF">2020-07-27T15:17:05Z</dcterms:created>
  <dcterms:modified xsi:type="dcterms:W3CDTF">2024-12-13T22:12:39Z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0x010100267EC86D36B0224CA5C4FAED4D431100</vt:lpwstr>
  </property>
</Properties>
</file>