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modernComment_11C_4951DB32.xml" ContentType="application/vnd.ms-powerpoint.comment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</p:sldMasterIdLst>
  <p:notesMasterIdLst>
    <p:notesMasterId r:id="rId45"/>
  </p:notesMasterIdLst>
  <p:sldIdLst>
    <p:sldId id="256" r:id="rId5"/>
    <p:sldId id="271" r:id="rId6"/>
    <p:sldId id="888" r:id="rId7"/>
    <p:sldId id="274" r:id="rId8"/>
    <p:sldId id="270" r:id="rId9"/>
    <p:sldId id="283" r:id="rId10"/>
    <p:sldId id="889" r:id="rId11"/>
    <p:sldId id="261" r:id="rId12"/>
    <p:sldId id="259" r:id="rId13"/>
    <p:sldId id="287" r:id="rId14"/>
    <p:sldId id="288" r:id="rId15"/>
    <p:sldId id="263" r:id="rId16"/>
    <p:sldId id="290" r:id="rId17"/>
    <p:sldId id="305" r:id="rId18"/>
    <p:sldId id="312" r:id="rId19"/>
    <p:sldId id="890" r:id="rId20"/>
    <p:sldId id="299" r:id="rId21"/>
    <p:sldId id="300" r:id="rId22"/>
    <p:sldId id="313" r:id="rId23"/>
    <p:sldId id="314" r:id="rId24"/>
    <p:sldId id="301" r:id="rId25"/>
    <p:sldId id="891" r:id="rId26"/>
    <p:sldId id="894" r:id="rId27"/>
    <p:sldId id="311" r:id="rId28"/>
    <p:sldId id="892" r:id="rId29"/>
    <p:sldId id="893" r:id="rId30"/>
    <p:sldId id="294" r:id="rId31"/>
    <p:sldId id="284" r:id="rId32"/>
    <p:sldId id="347" r:id="rId33"/>
    <p:sldId id="335" r:id="rId34"/>
    <p:sldId id="885" r:id="rId35"/>
    <p:sldId id="887" r:id="rId36"/>
    <p:sldId id="349" r:id="rId37"/>
    <p:sldId id="336" r:id="rId38"/>
    <p:sldId id="348" r:id="rId39"/>
    <p:sldId id="350" r:id="rId40"/>
    <p:sldId id="351" r:id="rId41"/>
    <p:sldId id="352" r:id="rId42"/>
    <p:sldId id="884" r:id="rId43"/>
    <p:sldId id="880" r:id="rId44"/>
  </p:sldIdLst>
  <p:sldSz cx="12192000" cy="6858000"/>
  <p:notesSz cx="6858000" cy="9144000"/>
  <p:embeddedFontLst>
    <p:embeddedFont>
      <p:font typeface="Arial Narrow" panose="020B0604020202020204" pitchFamily="34" charset="0"/>
      <p:regular r:id="rId46"/>
      <p:bold r:id="rId47"/>
      <p:italic r:id="rId48"/>
      <p:boldItalic r:id="rId49"/>
    </p:embeddedFont>
    <p:embeddedFont>
      <p:font typeface="Garamond" panose="02020404030301010803" pitchFamily="18" charset="0"/>
      <p:regular r:id="rId50"/>
      <p:bold r:id="rId51"/>
      <p:italic r:id="rId52"/>
      <p:boldItalic r:id="rId53"/>
    </p:embeddedFont>
    <p:embeddedFont>
      <p:font typeface="Roboto" panose="02000000000000000000" pitchFamily="2" charset="0"/>
      <p:regular r:id="rId54"/>
      <p:bold r:id="rId55"/>
      <p:italic r:id="rId56"/>
      <p:boldItalic r:id="rId57"/>
    </p:embeddedFont>
    <p:embeddedFont>
      <p:font typeface="Stencil" pitchFamily="82" charset="77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htvGfHhccQEm9+4Yjtqbudqpu8N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171590-ED6F-F0FA-3AF9-884AA2EDBD78}" name="Jordan, Ethan M. (ARC-TI)[Intern]" initials="J(" userId="S::emjordan@ndc.nasa.gov::2e85f31f-2f98-4157-9abf-bc351d348e2d" providerId="AD"/>
  <p188:author id="{579C8BFE-19B5-A12C-42C8-52B5971D2FAC}" name="Paradis, Carlos V. (ARC-TI)[KBR Wyle Services, LLC]" initials="CP" userId="S::cvparadi@ndc.nasa.gov::71333edf-f127-4d0f-8c9c-91186681629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5D8B"/>
    <a:srgbClr val="00B050"/>
    <a:srgbClr val="68B0F0"/>
    <a:srgbClr val="E80909"/>
    <a:srgbClr val="7BC868"/>
    <a:srgbClr val="7EA2D0"/>
    <a:srgbClr val="0029B0"/>
    <a:srgbClr val="F20A82"/>
    <a:srgbClr val="FA0000"/>
    <a:srgbClr val="17B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2"/>
    <p:restoredTop sz="94694"/>
  </p:normalViewPr>
  <p:slideViewPr>
    <p:cSldViewPr snapToGrid="0">
      <p:cViewPr varScale="1">
        <p:scale>
          <a:sx n="121" d="100"/>
          <a:sy n="121" d="100"/>
        </p:scale>
        <p:origin x="28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customschemas.google.com/relationships/presentationmetadata" Target="meta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omments/modernComment_11C_4951DB3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45D42B3-DAA1-7345-A58A-D7813C5C3D43}" authorId="{579C8BFE-19B5-A12C-42C8-52B5971D2FAC}" status="resolved" created="2024-10-29T11:08:22.255" complete="100000">
    <pc:sldMkLst xmlns:pc="http://schemas.microsoft.com/office/powerpoint/2013/main/command">
      <pc:docMk/>
      <pc:sldMk cId="1230101298" sldId="284"/>
    </pc:sldMkLst>
    <p188:txBody>
      <a:bodyPr/>
      <a:lstStyle/>
      <a:p>
        <a:r>
          <a:rPr lang="en-US"/>
          <a:t>This slide, and the opening slides, I will explain, no worries.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01a320af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301a320afc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" name="Google Shape;82;g301a320afc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1a320afc3_0_2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g301a320afc3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70008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1a320afc3_0_2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g301a320afc3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6678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01a320afc3_0_3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g301a320afc3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1a320afc3_0_3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301a320afc3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1a320afc3_0_3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301a320afc3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72093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1a320afc3_0_3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301a320afc3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05180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CB835F18-7376-B21C-8458-6260324DA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1a320afc3_0_337:notes">
            <a:extLst>
              <a:ext uri="{FF2B5EF4-FFF2-40B4-BE49-F238E27FC236}">
                <a16:creationId xmlns:a16="http://schemas.microsoft.com/office/drawing/2014/main" id="{FED2535A-D816-301E-BEE7-A5AC84F447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301a320afc3_0_337:notes">
            <a:extLst>
              <a:ext uri="{FF2B5EF4-FFF2-40B4-BE49-F238E27FC236}">
                <a16:creationId xmlns:a16="http://schemas.microsoft.com/office/drawing/2014/main" id="{001337E0-86BE-9833-BD6A-964326CF6C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02204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6D8684EE-A799-7983-759C-DE3F1B788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1a320afc3_0_337:notes">
            <a:extLst>
              <a:ext uri="{FF2B5EF4-FFF2-40B4-BE49-F238E27FC236}">
                <a16:creationId xmlns:a16="http://schemas.microsoft.com/office/drawing/2014/main" id="{2974F2C1-0DFC-514E-80FD-A40253A541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301a320afc3_0_337:notes">
            <a:extLst>
              <a:ext uri="{FF2B5EF4-FFF2-40B4-BE49-F238E27FC236}">
                <a16:creationId xmlns:a16="http://schemas.microsoft.com/office/drawing/2014/main" id="{2EF501DA-C2C9-E174-B5B4-CCBA76DED9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67221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1a320afc3_0_3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301a320afc3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0728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01a320afc3_0_3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g301a320afc3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18E59A8A-7862-D201-E705-95912EA74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1a320afc3_0_243:notes">
            <a:extLst>
              <a:ext uri="{FF2B5EF4-FFF2-40B4-BE49-F238E27FC236}">
                <a16:creationId xmlns:a16="http://schemas.microsoft.com/office/drawing/2014/main" id="{BE8F11E7-A5E8-9D0E-0C66-2342033876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g301a320afc3_0_243:notes">
            <a:extLst>
              <a:ext uri="{FF2B5EF4-FFF2-40B4-BE49-F238E27FC236}">
                <a16:creationId xmlns:a16="http://schemas.microsoft.com/office/drawing/2014/main" id="{E10B61F6-595D-53A8-4E48-06741F1CD2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06455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01a320afc3_0_2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301a320afc3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6866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>
          <a:extLst>
            <a:ext uri="{FF2B5EF4-FFF2-40B4-BE49-F238E27FC236}">
              <a16:creationId xmlns:a16="http://schemas.microsoft.com/office/drawing/2014/main" id="{1C066FB6-D101-2A38-3F5B-0712A57B5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01a320afc3_0_82:notes">
            <a:extLst>
              <a:ext uri="{FF2B5EF4-FFF2-40B4-BE49-F238E27FC236}">
                <a16:creationId xmlns:a16="http://schemas.microsoft.com/office/drawing/2014/main" id="{1078BF04-9110-6145-1B21-E17EA1542A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301a320afc3_0_82:notes">
            <a:extLst>
              <a:ext uri="{FF2B5EF4-FFF2-40B4-BE49-F238E27FC236}">
                <a16:creationId xmlns:a16="http://schemas.microsoft.com/office/drawing/2014/main" id="{4E02464E-E818-57FC-A046-B02599F09E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7814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69233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ADBB7A5F-FC15-A563-803E-E2922E8E1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1a320afc3_0_337:notes">
            <a:extLst>
              <a:ext uri="{FF2B5EF4-FFF2-40B4-BE49-F238E27FC236}">
                <a16:creationId xmlns:a16="http://schemas.microsoft.com/office/drawing/2014/main" id="{984D60C3-3FEE-DA8D-99E5-B4C3823A08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7" name="Google Shape;167;g301a320afc3_0_337:notes">
            <a:extLst>
              <a:ext uri="{FF2B5EF4-FFF2-40B4-BE49-F238E27FC236}">
                <a16:creationId xmlns:a16="http://schemas.microsoft.com/office/drawing/2014/main" id="{33FFB357-933A-F74C-7710-2C44B67606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44857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5096FAEF-A78B-0F86-5826-FDB609AD6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1a320afc3_0_337:notes">
            <a:extLst>
              <a:ext uri="{FF2B5EF4-FFF2-40B4-BE49-F238E27FC236}">
                <a16:creationId xmlns:a16="http://schemas.microsoft.com/office/drawing/2014/main" id="{DC00678A-6E3A-588D-505A-821599C656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7" name="Google Shape;167;g301a320afc3_0_337:notes">
            <a:extLst>
              <a:ext uri="{FF2B5EF4-FFF2-40B4-BE49-F238E27FC236}">
                <a16:creationId xmlns:a16="http://schemas.microsoft.com/office/drawing/2014/main" id="{6AB90777-1566-CA4C-B113-176078B03F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61073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2035B21A-E4B7-1B34-9AB9-822FB40C6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1a320afc3_0_337:notes">
            <a:extLst>
              <a:ext uri="{FF2B5EF4-FFF2-40B4-BE49-F238E27FC236}">
                <a16:creationId xmlns:a16="http://schemas.microsoft.com/office/drawing/2014/main" id="{E78A924C-998A-DB2D-4F2C-137BC5557C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7" name="Google Shape;167;g301a320afc3_0_337:notes">
            <a:extLst>
              <a:ext uri="{FF2B5EF4-FFF2-40B4-BE49-F238E27FC236}">
                <a16:creationId xmlns:a16="http://schemas.microsoft.com/office/drawing/2014/main" id="{93D0930B-7AB1-2813-F433-CF756C0F0D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84304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61E34-F6A1-D962-BA9A-3794D6C83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DF7206-75ED-F72A-15BE-2FFF59140F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E70E88-E912-8842-9D51-CCCDA91582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ECD20-456A-3174-62A2-FFD1810D7C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890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F0656EAC-FD1A-874F-1ECF-6A2367D92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1a320afc3_0_337:notes">
            <a:extLst>
              <a:ext uri="{FF2B5EF4-FFF2-40B4-BE49-F238E27FC236}">
                <a16:creationId xmlns:a16="http://schemas.microsoft.com/office/drawing/2014/main" id="{500D3E6A-CCB8-9F13-A68B-E3E31C0E9E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7" name="Google Shape;167;g301a320afc3_0_337:notes">
            <a:extLst>
              <a:ext uri="{FF2B5EF4-FFF2-40B4-BE49-F238E27FC236}">
                <a16:creationId xmlns:a16="http://schemas.microsoft.com/office/drawing/2014/main" id="{92CB305F-8572-B5C0-CA16-7AB002006A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24093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776C1288-C81C-4D74-E683-0B70E2AF1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1a320afc3_0_337:notes">
            <a:extLst>
              <a:ext uri="{FF2B5EF4-FFF2-40B4-BE49-F238E27FC236}">
                <a16:creationId xmlns:a16="http://schemas.microsoft.com/office/drawing/2014/main" id="{7DED6FDB-ABB8-EAF8-7CB8-0CEFBCEB79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7" name="Google Shape;167;g301a320afc3_0_337:notes">
            <a:extLst>
              <a:ext uri="{FF2B5EF4-FFF2-40B4-BE49-F238E27FC236}">
                <a16:creationId xmlns:a16="http://schemas.microsoft.com/office/drawing/2014/main" id="{5E979F63-E7D6-C097-568E-9E8C52A6C7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57450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2E40E619-3C0C-1EE2-AD8A-D2E6F7637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1a320afc3_0_337:notes">
            <a:extLst>
              <a:ext uri="{FF2B5EF4-FFF2-40B4-BE49-F238E27FC236}">
                <a16:creationId xmlns:a16="http://schemas.microsoft.com/office/drawing/2014/main" id="{B625F9F4-7302-80E1-EA9D-9C3D1EEAC8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7" name="Google Shape;167;g301a320afc3_0_337:notes">
            <a:extLst>
              <a:ext uri="{FF2B5EF4-FFF2-40B4-BE49-F238E27FC236}">
                <a16:creationId xmlns:a16="http://schemas.microsoft.com/office/drawing/2014/main" id="{2EC42597-DBD1-1A84-300F-F96478522B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3626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7AE78531-8E9E-70A3-F679-E262026BE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1a320afc3_0_243:notes">
            <a:extLst>
              <a:ext uri="{FF2B5EF4-FFF2-40B4-BE49-F238E27FC236}">
                <a16:creationId xmlns:a16="http://schemas.microsoft.com/office/drawing/2014/main" id="{E67D79D9-3E7D-793B-830C-5113BD6AF1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g301a320afc3_0_243:notes">
            <a:extLst>
              <a:ext uri="{FF2B5EF4-FFF2-40B4-BE49-F238E27FC236}">
                <a16:creationId xmlns:a16="http://schemas.microsoft.com/office/drawing/2014/main" id="{C8A32593-1D5B-CF54-E2AA-E70249BA1B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7788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3846D444-0CE1-FECE-E000-D584F5B2E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1a320afc3_0_337:notes">
            <a:extLst>
              <a:ext uri="{FF2B5EF4-FFF2-40B4-BE49-F238E27FC236}">
                <a16:creationId xmlns:a16="http://schemas.microsoft.com/office/drawing/2014/main" id="{5263E81E-E646-1876-4E55-EED84D122B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7" name="Google Shape;167;g301a320afc3_0_337:notes">
            <a:extLst>
              <a:ext uri="{FF2B5EF4-FFF2-40B4-BE49-F238E27FC236}">
                <a16:creationId xmlns:a16="http://schemas.microsoft.com/office/drawing/2014/main" id="{2488816C-0CBC-F8AA-C4EA-12E29D0651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98056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CE12396F-9E79-10AC-3A83-21D1211A6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1a320afc3_0_337:notes">
            <a:extLst>
              <a:ext uri="{FF2B5EF4-FFF2-40B4-BE49-F238E27FC236}">
                <a16:creationId xmlns:a16="http://schemas.microsoft.com/office/drawing/2014/main" id="{B135EE5F-60D9-C562-7F22-D9FDBE34F0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7" name="Google Shape;167;g301a320afc3_0_337:notes">
            <a:extLst>
              <a:ext uri="{FF2B5EF4-FFF2-40B4-BE49-F238E27FC236}">
                <a16:creationId xmlns:a16="http://schemas.microsoft.com/office/drawing/2014/main" id="{15A8C21B-7D6C-2C08-1145-2D4E19D431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23085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1F923FCC-D9F5-AE17-5656-F4015A6AD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1a320afc3_0_337:notes">
            <a:extLst>
              <a:ext uri="{FF2B5EF4-FFF2-40B4-BE49-F238E27FC236}">
                <a16:creationId xmlns:a16="http://schemas.microsoft.com/office/drawing/2014/main" id="{949037D1-9BC2-EE80-8CF6-80BDF09A2D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7" name="Google Shape;167;g301a320afc3_0_337:notes">
            <a:extLst>
              <a:ext uri="{FF2B5EF4-FFF2-40B4-BE49-F238E27FC236}">
                <a16:creationId xmlns:a16="http://schemas.microsoft.com/office/drawing/2014/main" id="{A0BC76D9-ABC3-072C-19ED-9ED68E09A4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2563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9567187E-20DA-BB86-6692-AFCEDBA1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1a320afc3_0_243:notes">
            <a:extLst>
              <a:ext uri="{FF2B5EF4-FFF2-40B4-BE49-F238E27FC236}">
                <a16:creationId xmlns:a16="http://schemas.microsoft.com/office/drawing/2014/main" id="{29FECEB9-B91D-7988-BDCE-FD067224FC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g301a320afc3_0_243:notes">
            <a:extLst>
              <a:ext uri="{FF2B5EF4-FFF2-40B4-BE49-F238E27FC236}">
                <a16:creationId xmlns:a16="http://schemas.microsoft.com/office/drawing/2014/main" id="{7CA82328-20CD-B925-507B-CDFB252715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88565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B8B2A845-C6CC-47E0-6AE9-ABD2D2FA4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1a320afc3_0_243:notes">
            <a:extLst>
              <a:ext uri="{FF2B5EF4-FFF2-40B4-BE49-F238E27FC236}">
                <a16:creationId xmlns:a16="http://schemas.microsoft.com/office/drawing/2014/main" id="{8DB362FF-5EB0-28C3-0677-755FF4F9CF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g301a320afc3_0_243:notes">
            <a:extLst>
              <a:ext uri="{FF2B5EF4-FFF2-40B4-BE49-F238E27FC236}">
                <a16:creationId xmlns:a16="http://schemas.microsoft.com/office/drawing/2014/main" id="{E2338BBA-650E-348A-34CA-3FE0ECBCC5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3974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0E247C9E-2F02-D1D2-E61C-DCF055B70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1a320afc3_0_243:notes">
            <a:extLst>
              <a:ext uri="{FF2B5EF4-FFF2-40B4-BE49-F238E27FC236}">
                <a16:creationId xmlns:a16="http://schemas.microsoft.com/office/drawing/2014/main" id="{29885259-CB37-0B48-9C30-A4EE598993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g301a320afc3_0_243:notes">
            <a:extLst>
              <a:ext uri="{FF2B5EF4-FFF2-40B4-BE49-F238E27FC236}">
                <a16:creationId xmlns:a16="http://schemas.microsoft.com/office/drawing/2014/main" id="{208555CB-A846-6D1B-B34F-A989983F53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85925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98432-35F3-9D8F-6CA1-7AC38B16D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1BC95E-9E45-93B1-BF65-BD1B038E56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F1E2EE-6F56-A0CF-6396-72878FA6FB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73F15-8969-CE6E-34CE-606AE75D14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159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01a320afc3_0_2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301a320afc3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1a320afc3_0_2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g301a320afc3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2"/>
          <p:cNvSpPr/>
          <p:nvPr/>
        </p:nvSpPr>
        <p:spPr>
          <a:xfrm>
            <a:off x="10668000" y="5546559"/>
            <a:ext cx="1524000" cy="10478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12"/>
          <p:cNvSpPr txBox="1">
            <a:spLocks noGrp="1"/>
          </p:cNvSpPr>
          <p:nvPr>
            <p:ph type="ctrTitle"/>
          </p:nvPr>
        </p:nvSpPr>
        <p:spPr>
          <a:xfrm>
            <a:off x="1524000" y="236188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ubTitle" idx="1"/>
          </p:nvPr>
        </p:nvSpPr>
        <p:spPr>
          <a:xfrm>
            <a:off x="1524000" y="484155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dt" idx="10"/>
          </p:nvPr>
        </p:nvSpPr>
        <p:spPr>
          <a:xfrm>
            <a:off x="0" y="6570345"/>
            <a:ext cx="27432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ftr" idx="11"/>
          </p:nvPr>
        </p:nvSpPr>
        <p:spPr>
          <a:xfrm>
            <a:off x="4038600" y="6570345"/>
            <a:ext cx="41148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" name="Google Shape;26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86728" y="165099"/>
            <a:ext cx="3970755" cy="2196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dt" idx="10"/>
          </p:nvPr>
        </p:nvSpPr>
        <p:spPr>
          <a:xfrm>
            <a:off x="0" y="6570345"/>
            <a:ext cx="27432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ftr" idx="11"/>
          </p:nvPr>
        </p:nvSpPr>
        <p:spPr>
          <a:xfrm>
            <a:off x="4038600" y="6570345"/>
            <a:ext cx="41148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95" cy="85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body" idx="1"/>
          </p:nvPr>
        </p:nvSpPr>
        <p:spPr>
          <a:xfrm>
            <a:off x="433137" y="1118937"/>
            <a:ext cx="11237495" cy="5154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dt" idx="10"/>
          </p:nvPr>
        </p:nvSpPr>
        <p:spPr>
          <a:xfrm>
            <a:off x="0" y="6570345"/>
            <a:ext cx="27432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ftr" idx="11"/>
          </p:nvPr>
        </p:nvSpPr>
        <p:spPr>
          <a:xfrm>
            <a:off x="4038600" y="6570345"/>
            <a:ext cx="41148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5"/>
          <p:cNvSpPr txBox="1">
            <a:spLocks noGrp="1"/>
          </p:cNvSpPr>
          <p:nvPr>
            <p:ph type="title"/>
          </p:nvPr>
        </p:nvSpPr>
        <p:spPr>
          <a:xfrm>
            <a:off x="401052" y="0"/>
            <a:ext cx="11237495" cy="85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1"/>
          </p:nvPr>
        </p:nvSpPr>
        <p:spPr>
          <a:xfrm>
            <a:off x="401052" y="1130968"/>
            <a:ext cx="5618748" cy="5045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body" idx="2"/>
          </p:nvPr>
        </p:nvSpPr>
        <p:spPr>
          <a:xfrm>
            <a:off x="6172199" y="1130968"/>
            <a:ext cx="5466347" cy="5045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dt" idx="10"/>
          </p:nvPr>
        </p:nvSpPr>
        <p:spPr>
          <a:xfrm>
            <a:off x="0" y="6570345"/>
            <a:ext cx="27432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ftr" idx="11"/>
          </p:nvPr>
        </p:nvSpPr>
        <p:spPr>
          <a:xfrm>
            <a:off x="4038600" y="6570345"/>
            <a:ext cx="41148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6"/>
          <p:cNvSpPr/>
          <p:nvPr/>
        </p:nvSpPr>
        <p:spPr>
          <a:xfrm>
            <a:off x="10668000" y="5546559"/>
            <a:ext cx="1524000" cy="10478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16"/>
          <p:cNvSpPr txBox="1">
            <a:spLocks noGrp="1"/>
          </p:cNvSpPr>
          <p:nvPr>
            <p:ph type="dt" idx="10"/>
          </p:nvPr>
        </p:nvSpPr>
        <p:spPr>
          <a:xfrm>
            <a:off x="0" y="6570345"/>
            <a:ext cx="27432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ftr" idx="11"/>
          </p:nvPr>
        </p:nvSpPr>
        <p:spPr>
          <a:xfrm>
            <a:off x="4038600" y="6570345"/>
            <a:ext cx="41148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6"/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" name="Google Shape;51;p16"/>
          <p:cNvPicPr preferRelativeResize="0"/>
          <p:nvPr/>
        </p:nvPicPr>
        <p:blipFill rotWithShape="1">
          <a:blip r:embed="rId2">
            <a:alphaModFix/>
          </a:blip>
          <a:srcRect l="1542" r="-3" b="-3"/>
          <a:stretch/>
        </p:blipFill>
        <p:spPr>
          <a:xfrm>
            <a:off x="20" y="19314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6"/>
          <p:cNvSpPr/>
          <p:nvPr/>
        </p:nvSpPr>
        <p:spPr>
          <a:xfrm>
            <a:off x="7488621" y="2277613"/>
            <a:ext cx="4703379" cy="4580387"/>
          </a:xfrm>
          <a:custGeom>
            <a:avLst/>
            <a:gdLst/>
            <a:ahLst/>
            <a:cxnLst/>
            <a:rect l="l" t="t" r="r" b="b"/>
            <a:pathLst>
              <a:path w="1333" h="1298" extrusionOk="0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68627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6"/>
          <p:cNvSpPr txBox="1"/>
          <p:nvPr/>
        </p:nvSpPr>
        <p:spPr>
          <a:xfrm>
            <a:off x="8022021" y="2723931"/>
            <a:ext cx="3852041" cy="183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Title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" name="Google Shape;54;p16"/>
          <p:cNvCxnSpPr/>
          <p:nvPr/>
        </p:nvCxnSpPr>
        <p:spPr>
          <a:xfrm>
            <a:off x="9480331" y="5123793"/>
            <a:ext cx="935420" cy="0"/>
          </a:xfrm>
          <a:prstGeom prst="straightConnector1">
            <a:avLst/>
          </a:prstGeom>
          <a:noFill/>
          <a:ln w="25400" cap="sq" cmpd="sng">
            <a:solidFill>
              <a:srgbClr val="262626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55" name="Google Shape;55;p16"/>
          <p:cNvSpPr/>
          <p:nvPr/>
        </p:nvSpPr>
        <p:spPr>
          <a:xfrm>
            <a:off x="9412599" y="5098097"/>
            <a:ext cx="1729536" cy="457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6"/>
          <p:cNvSpPr txBox="1"/>
          <p:nvPr/>
        </p:nvSpPr>
        <p:spPr>
          <a:xfrm>
            <a:off x="7861738" y="4662663"/>
            <a:ext cx="4330262" cy="1196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-US" sz="10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Authors/presenters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dt" idx="10"/>
          </p:nvPr>
        </p:nvSpPr>
        <p:spPr>
          <a:xfrm>
            <a:off x="0" y="6570345"/>
            <a:ext cx="27432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ftr" idx="11"/>
          </p:nvPr>
        </p:nvSpPr>
        <p:spPr>
          <a:xfrm>
            <a:off x="4038600" y="6570345"/>
            <a:ext cx="41148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8"/>
          <p:cNvSpPr txBox="1">
            <a:spLocks noGrp="1"/>
          </p:cNvSpPr>
          <p:nvPr>
            <p:ph type="title"/>
          </p:nvPr>
        </p:nvSpPr>
        <p:spPr>
          <a:xfrm>
            <a:off x="409074" y="6565"/>
            <a:ext cx="11237495" cy="85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0" y="6570345"/>
            <a:ext cx="27432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570345"/>
            <a:ext cx="41148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836612" y="877507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>
            <a:off x="5183188" y="1492753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2"/>
          </p:nvPr>
        </p:nvSpPr>
        <p:spPr>
          <a:xfrm>
            <a:off x="839788" y="257969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dt" idx="10"/>
          </p:nvPr>
        </p:nvSpPr>
        <p:spPr>
          <a:xfrm>
            <a:off x="0" y="6570345"/>
            <a:ext cx="27432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ftr" idx="11"/>
          </p:nvPr>
        </p:nvSpPr>
        <p:spPr>
          <a:xfrm>
            <a:off x="4038600" y="6570345"/>
            <a:ext cx="41148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body" idx="1"/>
          </p:nvPr>
        </p:nvSpPr>
        <p:spPr>
          <a:xfrm>
            <a:off x="433137" y="1206591"/>
            <a:ext cx="11237495" cy="5066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dt" idx="10"/>
          </p:nvPr>
        </p:nvSpPr>
        <p:spPr>
          <a:xfrm>
            <a:off x="0" y="6570345"/>
            <a:ext cx="27432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ftr" idx="11"/>
          </p:nvPr>
        </p:nvSpPr>
        <p:spPr>
          <a:xfrm>
            <a:off x="4038600" y="6570345"/>
            <a:ext cx="41148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11"/>
          <p:cNvSpPr/>
          <p:nvPr/>
        </p:nvSpPr>
        <p:spPr>
          <a:xfrm>
            <a:off x="7928" y="6565"/>
            <a:ext cx="12184072" cy="8382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5B9BD7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245113" y="125287"/>
            <a:ext cx="753665" cy="62107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1"/>
          <p:cNvSpPr/>
          <p:nvPr/>
        </p:nvSpPr>
        <p:spPr>
          <a:xfrm flipH="1">
            <a:off x="0" y="832733"/>
            <a:ext cx="12179300" cy="87654"/>
          </a:xfrm>
          <a:prstGeom prst="rect">
            <a:avLst/>
          </a:prstGeom>
          <a:gradFill>
            <a:gsLst>
              <a:gs pos="0">
                <a:srgbClr val="5B9BD7"/>
              </a:gs>
              <a:gs pos="67000">
                <a:srgbClr val="5B9BD7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" name="Google Shape;17;p11"/>
          <p:cNvSpPr txBox="1">
            <a:spLocks noGrp="1"/>
          </p:cNvSpPr>
          <p:nvPr>
            <p:ph type="title"/>
          </p:nvPr>
        </p:nvSpPr>
        <p:spPr>
          <a:xfrm>
            <a:off x="409074" y="6565"/>
            <a:ext cx="11237495" cy="85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" name="Google Shape;18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06582" y="5805151"/>
            <a:ext cx="1425925" cy="7888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C_4951DB3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5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38.png"/><Relationship Id="rId4" Type="http://schemas.openxmlformats.org/officeDocument/2006/relationships/image" Target="../media/image25.jpeg"/><Relationship Id="rId9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8.png"/><Relationship Id="rId7" Type="http://schemas.openxmlformats.org/officeDocument/2006/relationships/image" Target="../media/image5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1.png"/><Relationship Id="rId4" Type="http://schemas.openxmlformats.org/officeDocument/2006/relationships/image" Target="../media/image25.jpeg"/><Relationship Id="rId9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5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44.png"/><Relationship Id="rId5" Type="http://schemas.openxmlformats.org/officeDocument/2006/relationships/image" Target="../media/image53.png"/><Relationship Id="rId15" Type="http://schemas.openxmlformats.org/officeDocument/2006/relationships/image" Target="../media/image59.png"/><Relationship Id="rId10" Type="http://schemas.openxmlformats.org/officeDocument/2006/relationships/image" Target="../media/image47.png"/><Relationship Id="rId4" Type="http://schemas.openxmlformats.org/officeDocument/2006/relationships/image" Target="../media/image25.jpeg"/><Relationship Id="rId9" Type="http://schemas.openxmlformats.org/officeDocument/2006/relationships/image" Target="../media/image51.png"/><Relationship Id="rId1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astor.ndc.nasa.gov/intime/home" TargetMode="External"/><Relationship Id="rId4" Type="http://schemas.openxmlformats.org/officeDocument/2006/relationships/hyperlink" Target="mailto:carlos.v.paradis@nasa.go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01a320afc3_0_0"/>
          <p:cNvSpPr txBox="1">
            <a:spLocks noGrp="1"/>
          </p:cNvSpPr>
          <p:nvPr>
            <p:ph type="ctrTitle"/>
          </p:nvPr>
        </p:nvSpPr>
        <p:spPr>
          <a:xfrm>
            <a:off x="1524000" y="236188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3800" dirty="0"/>
              <a:t>Gap Analysis of UAS Manuals and Hazards</a:t>
            </a:r>
            <a:endParaRPr sz="5000" u="sng" dirty="0">
              <a:solidFill>
                <a:schemeClr val="accent1"/>
              </a:solidFill>
            </a:endParaRPr>
          </a:p>
        </p:txBody>
      </p:sp>
      <p:sp>
        <p:nvSpPr>
          <p:cNvPr id="85" name="Google Shape;85;g301a320afc3_0_0"/>
          <p:cNvSpPr txBox="1">
            <a:spLocks noGrp="1"/>
          </p:cNvSpPr>
          <p:nvPr>
            <p:ph type="subTitle" idx="1"/>
          </p:nvPr>
        </p:nvSpPr>
        <p:spPr>
          <a:xfrm>
            <a:off x="1524000" y="484155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Ethan Jordan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Carlos Paradis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Misty Davies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Charles Werner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1a320afc3_0_260"/>
          <p:cNvSpPr txBox="1">
            <a:spLocks noGrp="1"/>
          </p:cNvSpPr>
          <p:nvPr>
            <p:ph type="title"/>
          </p:nvPr>
        </p:nvSpPr>
        <p:spPr>
          <a:xfrm>
            <a:off x="476993" y="2741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2400"/>
              <a:t>Use Case Diagram</a:t>
            </a:r>
            <a:endParaRPr sz="2400"/>
          </a:p>
        </p:txBody>
      </p:sp>
      <p:sp>
        <p:nvSpPr>
          <p:cNvPr id="109" name="Google Shape;109;g301a320afc3_0_260"/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CE7BF0-5D28-BAFF-8315-7A3AAEE1055F}"/>
              </a:ext>
            </a:extLst>
          </p:cNvPr>
          <p:cNvGrpSpPr/>
          <p:nvPr/>
        </p:nvGrpSpPr>
        <p:grpSpPr>
          <a:xfrm>
            <a:off x="230133" y="3200485"/>
            <a:ext cx="6924006" cy="1126663"/>
            <a:chOff x="180000" y="5297236"/>
            <a:chExt cx="6096006" cy="101266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9D2867B-4C20-67A5-7CC3-25A05D2E2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000" y="5624100"/>
              <a:ext cx="6096000" cy="6858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94BAFB-12BC-DE22-7404-C422A46D2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8" t="-6081" r="-99" b="3146"/>
            <a:stretch/>
          </p:blipFill>
          <p:spPr>
            <a:xfrm>
              <a:off x="180000" y="5297236"/>
              <a:ext cx="6096006" cy="348607"/>
            </a:xfrm>
            <a:prstGeom prst="rect">
              <a:avLst/>
            </a:prstGeom>
          </p:spPr>
        </p:pic>
      </p:grpSp>
      <p:sp>
        <p:nvSpPr>
          <p:cNvPr id="9" name="Google Shape;133;g301a320afc3_0_281">
            <a:extLst>
              <a:ext uri="{FF2B5EF4-FFF2-40B4-BE49-F238E27FC236}">
                <a16:creationId xmlns:a16="http://schemas.microsoft.com/office/drawing/2014/main" id="{04F33ED3-2474-0144-4D5B-A9DCCA4EF9B9}"/>
              </a:ext>
            </a:extLst>
          </p:cNvPr>
          <p:cNvSpPr txBox="1"/>
          <p:nvPr/>
        </p:nvSpPr>
        <p:spPr>
          <a:xfrm>
            <a:off x="195626" y="2851155"/>
            <a:ext cx="3119292" cy="36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</a:rPr>
              <a:t>Fire Operational Manual 1</a:t>
            </a:r>
            <a:endParaRPr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0B19749-037F-C567-5344-555B538416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40" t="7914" r="5098" b="7804"/>
          <a:stretch/>
        </p:blipFill>
        <p:spPr>
          <a:xfrm>
            <a:off x="7189781" y="1320800"/>
            <a:ext cx="4981165" cy="444169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B734BF0-39DC-52CE-CEED-2FD29154BD71}"/>
              </a:ext>
            </a:extLst>
          </p:cNvPr>
          <p:cNvSpPr/>
          <p:nvPr/>
        </p:nvSpPr>
        <p:spPr>
          <a:xfrm>
            <a:off x="7236465" y="5062137"/>
            <a:ext cx="1091294" cy="700291"/>
          </a:xfrm>
          <a:prstGeom prst="rect">
            <a:avLst/>
          </a:prstGeom>
          <a:solidFill>
            <a:srgbClr val="F20A82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5BBBD2F-4737-8404-738F-42FF5038E74F}"/>
              </a:ext>
            </a:extLst>
          </p:cNvPr>
          <p:cNvSpPr/>
          <p:nvPr/>
        </p:nvSpPr>
        <p:spPr>
          <a:xfrm>
            <a:off x="9514667" y="3320665"/>
            <a:ext cx="856489" cy="455554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FC9F8A8-FBD9-9E1C-8EC8-B995934B24D0}"/>
              </a:ext>
            </a:extLst>
          </p:cNvPr>
          <p:cNvSpPr/>
          <p:nvPr/>
        </p:nvSpPr>
        <p:spPr>
          <a:xfrm>
            <a:off x="8810711" y="1401911"/>
            <a:ext cx="1157156" cy="697732"/>
          </a:xfrm>
          <a:prstGeom prst="ellipse">
            <a:avLst/>
          </a:prstGeom>
          <a:solidFill>
            <a:srgbClr val="0029B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Google Shape;146;g301a320afc3_0_298">
            <a:extLst>
              <a:ext uri="{FF2B5EF4-FFF2-40B4-BE49-F238E27FC236}">
                <a16:creationId xmlns:a16="http://schemas.microsoft.com/office/drawing/2014/main" id="{1E0CA97C-0D72-E201-1552-7966FD8D225B}"/>
              </a:ext>
            </a:extLst>
          </p:cNvPr>
          <p:cNvSpPr txBox="1"/>
          <p:nvPr/>
        </p:nvSpPr>
        <p:spPr>
          <a:xfrm>
            <a:off x="8394764" y="5310120"/>
            <a:ext cx="318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800" b="1" i="0" u="none" strike="noStrike" cap="none" dirty="0">
                <a:solidFill>
                  <a:schemeClr val="dk1"/>
                </a:solidFill>
              </a:rPr>
              <a:t>Inflight </a:t>
            </a:r>
            <a:r>
              <a:rPr lang="en-US" sz="1800" b="1" dirty="0">
                <a:solidFill>
                  <a:schemeClr val="dk1"/>
                </a:solidFill>
              </a:rPr>
              <a:t>Merged Use Case</a:t>
            </a:r>
            <a:endParaRPr lang="en-US" sz="18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13557D0-F01F-7824-B24D-5D329DB3BD9D}"/>
              </a:ext>
            </a:extLst>
          </p:cNvPr>
          <p:cNvSpPr/>
          <p:nvPr/>
        </p:nvSpPr>
        <p:spPr>
          <a:xfrm>
            <a:off x="10159732" y="1430134"/>
            <a:ext cx="1168445" cy="878353"/>
          </a:xfrm>
          <a:prstGeom prst="ellipse">
            <a:avLst/>
          </a:prstGeom>
          <a:solidFill>
            <a:srgbClr val="0029B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12;g301a320afc3_0_260">
            <a:extLst>
              <a:ext uri="{FF2B5EF4-FFF2-40B4-BE49-F238E27FC236}">
                <a16:creationId xmlns:a16="http://schemas.microsoft.com/office/drawing/2014/main" id="{7ADEC2A5-15D8-3634-78E3-9E85F3323AC5}"/>
              </a:ext>
            </a:extLst>
          </p:cNvPr>
          <p:cNvSpPr txBox="1">
            <a:spLocks/>
          </p:cNvSpPr>
          <p:nvPr/>
        </p:nvSpPr>
        <p:spPr>
          <a:xfrm>
            <a:off x="474775" y="1118924"/>
            <a:ext cx="7028156" cy="1388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381000">
              <a:lnSpc>
                <a:spcPct val="114999"/>
              </a:lnSpc>
              <a:spcBef>
                <a:spcPts val="0"/>
              </a:spcBef>
              <a:buSzPts val="2400"/>
            </a:pPr>
            <a:r>
              <a:rPr lang="en-US" sz="2000" u="sng" dirty="0">
                <a:solidFill>
                  <a:srgbClr val="0070C0"/>
                </a:solidFill>
              </a:rPr>
              <a:t>Loss of VLOS due to presence of smoke and roof inspection</a:t>
            </a:r>
          </a:p>
          <a:p>
            <a:pPr indent="-381000">
              <a:lnSpc>
                <a:spcPct val="114999"/>
              </a:lnSpc>
              <a:spcBef>
                <a:spcPts val="0"/>
              </a:spcBef>
              <a:buSzPts val="2400"/>
            </a:pPr>
            <a:r>
              <a:rPr lang="en-US" sz="1900" dirty="0">
                <a:solidFill>
                  <a:srgbClr val="00B050"/>
                </a:solidFill>
              </a:rPr>
              <a:t>Loss of VLOS cross-source overlap</a:t>
            </a:r>
          </a:p>
          <a:p>
            <a:pPr indent="-381000">
              <a:lnSpc>
                <a:spcPct val="114999"/>
              </a:lnSpc>
              <a:spcBef>
                <a:spcPts val="0"/>
              </a:spcBef>
              <a:buSzPts val="2400"/>
            </a:pPr>
            <a:r>
              <a:rPr lang="en-US" sz="2000" dirty="0">
                <a:solidFill>
                  <a:srgbClr val="FD5D8B"/>
                </a:solidFill>
              </a:rPr>
              <a:t>Actors</a:t>
            </a:r>
            <a:endParaRPr lang="en-US" sz="1900" b="0" dirty="0">
              <a:solidFill>
                <a:srgbClr val="0070C0"/>
              </a:solidFill>
            </a:endParaRPr>
          </a:p>
          <a:p>
            <a:pPr indent="-381000">
              <a:lnSpc>
                <a:spcPct val="114999"/>
              </a:lnSpc>
              <a:spcBef>
                <a:spcPts val="0"/>
              </a:spcBef>
              <a:buSzPts val="2400"/>
            </a:pPr>
            <a:endParaRPr lang="en-US" sz="2000" dirty="0">
              <a:solidFill>
                <a:srgbClr val="0070C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E541AE-6A76-D8CA-B6C2-880868D2B280}"/>
              </a:ext>
            </a:extLst>
          </p:cNvPr>
          <p:cNvCxnSpPr/>
          <p:nvPr/>
        </p:nvCxnSpPr>
        <p:spPr>
          <a:xfrm flipH="1">
            <a:off x="9969062" y="3796862"/>
            <a:ext cx="0" cy="289034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703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1a320afc3_0_260"/>
          <p:cNvSpPr txBox="1">
            <a:spLocks noGrp="1"/>
          </p:cNvSpPr>
          <p:nvPr>
            <p:ph type="title"/>
          </p:nvPr>
        </p:nvSpPr>
        <p:spPr>
          <a:xfrm>
            <a:off x="476993" y="2741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2400"/>
              <a:t>Use Case Diagram</a:t>
            </a:r>
            <a:endParaRPr sz="2400"/>
          </a:p>
        </p:txBody>
      </p:sp>
      <p:sp>
        <p:nvSpPr>
          <p:cNvPr id="109" name="Google Shape;109;g301a320afc3_0_260"/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12" name="Google Shape;112;g301a320afc3_0_260"/>
          <p:cNvSpPr txBox="1">
            <a:spLocks noGrp="1"/>
          </p:cNvSpPr>
          <p:nvPr>
            <p:ph type="body" idx="1"/>
          </p:nvPr>
        </p:nvSpPr>
        <p:spPr>
          <a:xfrm>
            <a:off x="469131" y="1118925"/>
            <a:ext cx="7033800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85000" lnSpcReduction="20000"/>
          </a:bodyPr>
          <a:lstStyle/>
          <a:p>
            <a:pPr indent="-381000">
              <a:lnSpc>
                <a:spcPct val="114999"/>
              </a:lnSpc>
              <a:spcBef>
                <a:spcPts val="0"/>
              </a:spcBef>
              <a:buSzPts val="2400"/>
            </a:pPr>
            <a:r>
              <a:rPr lang="en-US" sz="2400" u="sng" dirty="0">
                <a:solidFill>
                  <a:srgbClr val="0070C0"/>
                </a:solidFill>
              </a:rPr>
              <a:t>Loss of VLOS due to travel behind obstruction</a:t>
            </a:r>
            <a:endParaRPr lang="en-US" u="sng" dirty="0">
              <a:solidFill>
                <a:srgbClr val="0070C0"/>
              </a:solidFill>
            </a:endParaRPr>
          </a:p>
          <a:p>
            <a:pPr indent="-381000">
              <a:lnSpc>
                <a:spcPct val="114999"/>
              </a:lnSpc>
              <a:spcBef>
                <a:spcPts val="0"/>
              </a:spcBef>
              <a:buSzPts val="2400"/>
            </a:pPr>
            <a:r>
              <a:rPr lang="en-US" sz="2400" dirty="0">
                <a:solidFill>
                  <a:srgbClr val="00B050"/>
                </a:solidFill>
              </a:rPr>
              <a:t>Loss of VLOS cross-source overlap</a:t>
            </a:r>
            <a:endParaRPr lang="en-US" sz="2400" dirty="0">
              <a:solidFill>
                <a:srgbClr val="68B0F0"/>
              </a:solidFill>
            </a:endParaRPr>
          </a:p>
          <a:p>
            <a:pPr indent="-381000">
              <a:lnSpc>
                <a:spcPct val="114999"/>
              </a:lnSpc>
              <a:spcBef>
                <a:spcPts val="0"/>
              </a:spcBef>
              <a:buSzPts val="2400"/>
            </a:pPr>
            <a:r>
              <a:rPr lang="en-US" sz="2400" dirty="0">
                <a:solidFill>
                  <a:srgbClr val="FD5D8B"/>
                </a:solidFill>
              </a:rPr>
              <a:t>Actors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6ABB97-53C8-9734-2710-C4060C6DF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00" y="2964713"/>
            <a:ext cx="6096000" cy="1552575"/>
          </a:xfrm>
          <a:prstGeom prst="rect">
            <a:avLst/>
          </a:prstGeom>
        </p:spPr>
      </p:pic>
      <p:sp>
        <p:nvSpPr>
          <p:cNvPr id="9" name="Google Shape;136;g301a320afc3_0_281">
            <a:extLst>
              <a:ext uri="{FF2B5EF4-FFF2-40B4-BE49-F238E27FC236}">
                <a16:creationId xmlns:a16="http://schemas.microsoft.com/office/drawing/2014/main" id="{D447D6F2-BE70-2152-B164-98A29AB8DB88}"/>
              </a:ext>
            </a:extLst>
          </p:cNvPr>
          <p:cNvSpPr txBox="1"/>
          <p:nvPr/>
        </p:nvSpPr>
        <p:spPr>
          <a:xfrm>
            <a:off x="407753" y="2620235"/>
            <a:ext cx="4500254" cy="36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</a:rPr>
              <a:t>Fire Operational Manual 2</a:t>
            </a:r>
            <a:endParaRPr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A07CE6C-D74D-8435-7951-2A9960F784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40" t="7914" r="5098" b="7804"/>
          <a:stretch/>
        </p:blipFill>
        <p:spPr>
          <a:xfrm>
            <a:off x="7189781" y="1320800"/>
            <a:ext cx="4981165" cy="444169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34029ED-09A3-542D-39E3-AD7BD8FA8111}"/>
              </a:ext>
            </a:extLst>
          </p:cNvPr>
          <p:cNvSpPr/>
          <p:nvPr/>
        </p:nvSpPr>
        <p:spPr>
          <a:xfrm>
            <a:off x="7236465" y="5062137"/>
            <a:ext cx="1091294" cy="700291"/>
          </a:xfrm>
          <a:prstGeom prst="rect">
            <a:avLst/>
          </a:prstGeom>
          <a:solidFill>
            <a:srgbClr val="F20A82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0D9B2F9-6BFF-285F-7712-829A86E6092E}"/>
              </a:ext>
            </a:extLst>
          </p:cNvPr>
          <p:cNvSpPr/>
          <p:nvPr/>
        </p:nvSpPr>
        <p:spPr>
          <a:xfrm>
            <a:off x="9514667" y="3320665"/>
            <a:ext cx="856489" cy="455554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Google Shape;146;g301a320afc3_0_298">
            <a:extLst>
              <a:ext uri="{FF2B5EF4-FFF2-40B4-BE49-F238E27FC236}">
                <a16:creationId xmlns:a16="http://schemas.microsoft.com/office/drawing/2014/main" id="{DE66AA3E-9DCA-78A9-9BCC-F441019AD08A}"/>
              </a:ext>
            </a:extLst>
          </p:cNvPr>
          <p:cNvSpPr txBox="1"/>
          <p:nvPr/>
        </p:nvSpPr>
        <p:spPr>
          <a:xfrm>
            <a:off x="8394764" y="5310120"/>
            <a:ext cx="318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800" b="1" i="0" u="none" strike="noStrike" cap="none" dirty="0">
                <a:solidFill>
                  <a:schemeClr val="dk1"/>
                </a:solidFill>
              </a:rPr>
              <a:t>Inflight </a:t>
            </a:r>
            <a:r>
              <a:rPr lang="en-US" sz="1800" b="1" dirty="0">
                <a:solidFill>
                  <a:schemeClr val="dk1"/>
                </a:solidFill>
              </a:rPr>
              <a:t>Merged Use Case</a:t>
            </a:r>
            <a:endParaRPr lang="en-US" sz="18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CBFA324-0D38-DDFE-8418-FEC749C2D96F}"/>
              </a:ext>
            </a:extLst>
          </p:cNvPr>
          <p:cNvSpPr/>
          <p:nvPr/>
        </p:nvSpPr>
        <p:spPr>
          <a:xfrm>
            <a:off x="11153644" y="2501351"/>
            <a:ext cx="980708" cy="508398"/>
          </a:xfrm>
          <a:prstGeom prst="ellipse">
            <a:avLst/>
          </a:prstGeom>
          <a:solidFill>
            <a:srgbClr val="0029B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46E6425-BCC6-D0F3-39B1-E025604B99B5}"/>
              </a:ext>
            </a:extLst>
          </p:cNvPr>
          <p:cNvCxnSpPr/>
          <p:nvPr/>
        </p:nvCxnSpPr>
        <p:spPr>
          <a:xfrm flipH="1">
            <a:off x="9969062" y="3796862"/>
            <a:ext cx="0" cy="289034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178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01a320afc3_0_316"/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Example - Use Case</a:t>
            </a:r>
            <a:endParaRPr/>
          </a:p>
        </p:txBody>
      </p:sp>
      <p:sp>
        <p:nvSpPr>
          <p:cNvPr id="153" name="Google Shape;153;g301a320afc3_0_316"/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154" name="Google Shape;154;g301a320afc3_0_3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6224" y="19050"/>
            <a:ext cx="3971925" cy="68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301a320afc3_0_316"/>
          <p:cNvSpPr txBox="1">
            <a:spLocks noGrp="1"/>
          </p:cNvSpPr>
          <p:nvPr>
            <p:ph type="body" idx="1"/>
          </p:nvPr>
        </p:nvSpPr>
        <p:spPr>
          <a:xfrm>
            <a:off x="433137" y="1118937"/>
            <a:ext cx="5813400" cy="51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indent="-444500">
              <a:lnSpc>
                <a:spcPct val="150000"/>
              </a:lnSpc>
              <a:spcBef>
                <a:spcPts val="0"/>
              </a:spcBef>
              <a:buSzPts val="3400"/>
            </a:pPr>
            <a:r>
              <a:rPr lang="en-US" sz="2000" dirty="0"/>
              <a:t>Preflight Merged Use Case Model</a:t>
            </a:r>
          </a:p>
          <a:p>
            <a:pPr indent="-444500">
              <a:lnSpc>
                <a:spcPct val="150000"/>
              </a:lnSpc>
              <a:spcBef>
                <a:spcPts val="0"/>
              </a:spcBef>
              <a:buSzPts val="3400"/>
            </a:pPr>
            <a:r>
              <a:rPr lang="en-US" sz="2000" dirty="0"/>
              <a:t>Use Case Model serves to accumulate overlapping information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73877-E03F-D43F-BA35-EFBBD318A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674" y="5775282"/>
            <a:ext cx="1729814" cy="466150"/>
          </a:xfrm>
        </p:spPr>
        <p:txBody>
          <a:bodyPr/>
          <a:lstStyle/>
          <a:p>
            <a:r>
              <a:rPr lang="en-US" dirty="0"/>
              <a:t>Pre-Flight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36B9A-0C87-D556-97A0-533F5B3F78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  <p:pic>
        <p:nvPicPr>
          <p:cNvPr id="6" name="Google Shape;154;g301a320afc3_0_316">
            <a:extLst>
              <a:ext uri="{FF2B5EF4-FFF2-40B4-BE49-F238E27FC236}">
                <a16:creationId xmlns:a16="http://schemas.microsoft.com/office/drawing/2014/main" id="{DD3F2F1A-5BB1-63DC-CE4E-99C9732A879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713" y="1510624"/>
            <a:ext cx="2361335" cy="370262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96CF288-A58C-D024-E526-9D621EF39D2B}"/>
              </a:ext>
            </a:extLst>
          </p:cNvPr>
          <p:cNvSpPr txBox="1">
            <a:spLocks/>
          </p:cNvSpPr>
          <p:nvPr/>
        </p:nvSpPr>
        <p:spPr>
          <a:xfrm>
            <a:off x="5231093" y="5775282"/>
            <a:ext cx="1729814" cy="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In-Flight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3872FA1-C3EC-77E2-6C8D-C805A49B76EA}"/>
              </a:ext>
            </a:extLst>
          </p:cNvPr>
          <p:cNvSpPr txBox="1">
            <a:spLocks/>
          </p:cNvSpPr>
          <p:nvPr/>
        </p:nvSpPr>
        <p:spPr>
          <a:xfrm>
            <a:off x="9018834" y="5762948"/>
            <a:ext cx="1729814" cy="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Post-Flight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B3823F-7273-C154-98DF-704CBF61B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084" y="1371600"/>
            <a:ext cx="2935559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5D77F0-A6CF-42BE-0E9E-D49755A5F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654" y="1306902"/>
            <a:ext cx="3838175" cy="4114800"/>
          </a:xfrm>
          <a:prstGeom prst="rect">
            <a:avLst/>
          </a:prstGeom>
        </p:spPr>
      </p:pic>
      <p:sp>
        <p:nvSpPr>
          <p:cNvPr id="7" name="Google Shape;152;g301a320afc3_0_316">
            <a:extLst>
              <a:ext uri="{FF2B5EF4-FFF2-40B4-BE49-F238E27FC236}">
                <a16:creationId xmlns:a16="http://schemas.microsoft.com/office/drawing/2014/main" id="{34C2820B-A8BC-1F74-AA34-9C772F2C4BB4}"/>
              </a:ext>
            </a:extLst>
          </p:cNvPr>
          <p:cNvSpPr txBox="1">
            <a:spLocks/>
          </p:cNvSpPr>
          <p:nvPr/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/>
              <a:t>Example – Preflight, Inflight, Postflight Use Cases (Work in Progress)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01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D67C0-3347-2D60-6B8D-10DBED0B1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Diagrams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A9D55-DAA0-492D-FF49-56D70EBA57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pic>
        <p:nvPicPr>
          <p:cNvPr id="5" name="Google Shape;154;g301a320afc3_0_316">
            <a:extLst>
              <a:ext uri="{FF2B5EF4-FFF2-40B4-BE49-F238E27FC236}">
                <a16:creationId xmlns:a16="http://schemas.microsoft.com/office/drawing/2014/main" id="{AD3A7E0E-2E1C-3374-9BE0-1463B342D6F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72570" y="4175"/>
            <a:ext cx="3955395" cy="6701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445EB3-A7E4-CF87-B41A-E0C6155821FA}"/>
              </a:ext>
            </a:extLst>
          </p:cNvPr>
          <p:cNvCxnSpPr>
            <a:cxnSpLocks/>
          </p:cNvCxnSpPr>
          <p:nvPr/>
        </p:nvCxnSpPr>
        <p:spPr>
          <a:xfrm flipV="1">
            <a:off x="1276055" y="378420"/>
            <a:ext cx="3520442" cy="55229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120A39-1A9F-630E-2523-9CB15366C439}"/>
              </a:ext>
            </a:extLst>
          </p:cNvPr>
          <p:cNvCxnSpPr>
            <a:cxnSpLocks/>
          </p:cNvCxnSpPr>
          <p:nvPr/>
        </p:nvCxnSpPr>
        <p:spPr>
          <a:xfrm>
            <a:off x="1180573" y="3429000"/>
            <a:ext cx="3520442" cy="311436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itle 1">
            <a:extLst>
              <a:ext uri="{FF2B5EF4-FFF2-40B4-BE49-F238E27FC236}">
                <a16:creationId xmlns:a16="http://schemas.microsoft.com/office/drawing/2014/main" id="{6E25465D-FB05-A14E-0FFE-7BC6C5D1ABFC}"/>
              </a:ext>
            </a:extLst>
          </p:cNvPr>
          <p:cNvSpPr txBox="1">
            <a:spLocks/>
          </p:cNvSpPr>
          <p:nvPr/>
        </p:nvSpPr>
        <p:spPr>
          <a:xfrm>
            <a:off x="411148" y="3070721"/>
            <a:ext cx="1729814" cy="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/>
              <a:t>Pre-Flight</a:t>
            </a:r>
          </a:p>
        </p:txBody>
      </p:sp>
      <p:pic>
        <p:nvPicPr>
          <p:cNvPr id="41" name="Google Shape;154;g301a320afc3_0_316">
            <a:extLst>
              <a:ext uri="{FF2B5EF4-FFF2-40B4-BE49-F238E27FC236}">
                <a16:creationId xmlns:a16="http://schemas.microsoft.com/office/drawing/2014/main" id="{6A551E20-603D-65CF-B228-D7FDE845F8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25" y="963486"/>
            <a:ext cx="1398493" cy="219286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E7BBAAE8-0D9B-3C08-3DDD-091E95709578}"/>
              </a:ext>
            </a:extLst>
          </p:cNvPr>
          <p:cNvSpPr txBox="1">
            <a:spLocks/>
          </p:cNvSpPr>
          <p:nvPr/>
        </p:nvSpPr>
        <p:spPr>
          <a:xfrm>
            <a:off x="1614771" y="2371424"/>
            <a:ext cx="1729814" cy="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/>
              <a:t>In-Flight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A4E99A1-F6EA-7696-AB6A-F9536262D71C}"/>
              </a:ext>
            </a:extLst>
          </p:cNvPr>
          <p:cNvSpPr txBox="1">
            <a:spLocks/>
          </p:cNvSpPr>
          <p:nvPr/>
        </p:nvSpPr>
        <p:spPr>
          <a:xfrm>
            <a:off x="2807663" y="2371424"/>
            <a:ext cx="1729814" cy="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/>
              <a:t>Post-Flight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85E88B5-433A-0BC9-C0D0-FCC82E65A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076" y="969846"/>
            <a:ext cx="1060999" cy="148721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6959BE8-0AEC-66D3-FD5B-E7BC121BF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661" y="1211789"/>
            <a:ext cx="1190414" cy="1276209"/>
          </a:xfrm>
          <a:prstGeom prst="rect">
            <a:avLst/>
          </a:prstGeom>
        </p:spPr>
      </p:pic>
      <p:sp>
        <p:nvSpPr>
          <p:cNvPr id="57" name="Title 1">
            <a:extLst>
              <a:ext uri="{FF2B5EF4-FFF2-40B4-BE49-F238E27FC236}">
                <a16:creationId xmlns:a16="http://schemas.microsoft.com/office/drawing/2014/main" id="{C6256561-4CBD-059F-66ED-36044742ACF5}"/>
              </a:ext>
            </a:extLst>
          </p:cNvPr>
          <p:cNvSpPr txBox="1">
            <a:spLocks/>
          </p:cNvSpPr>
          <p:nvPr/>
        </p:nvSpPr>
        <p:spPr>
          <a:xfrm>
            <a:off x="5414056" y="6520497"/>
            <a:ext cx="1729814" cy="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Pre-Flight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3CD33940-266D-FEED-CC77-CB1B5D85C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507" y="6028947"/>
            <a:ext cx="438729" cy="466150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E696D73-09BB-1E4F-0AFA-0FD13C08DFDA}"/>
              </a:ext>
            </a:extLst>
          </p:cNvPr>
          <p:cNvCxnSpPr>
            <a:cxnSpLocks/>
          </p:cNvCxnSpPr>
          <p:nvPr/>
        </p:nvCxnSpPr>
        <p:spPr>
          <a:xfrm>
            <a:off x="4027535" y="3536871"/>
            <a:ext cx="903399" cy="262988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450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587F3-E947-7BD8-6F4F-544CA8AE1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A4EC-B938-A65F-CE6A-17CD36FA3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Diagrams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16535-0E5A-E2CE-5A95-F0F686B4DA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pic>
        <p:nvPicPr>
          <p:cNvPr id="5" name="Google Shape;154;g301a320afc3_0_316">
            <a:extLst>
              <a:ext uri="{FF2B5EF4-FFF2-40B4-BE49-F238E27FC236}">
                <a16:creationId xmlns:a16="http://schemas.microsoft.com/office/drawing/2014/main" id="{38FFF336-C099-3863-DAB0-DC8EE9E3851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72570" y="4175"/>
            <a:ext cx="3955395" cy="6701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3EDD29-3082-6F26-BF63-992F9D1A334A}"/>
              </a:ext>
            </a:extLst>
          </p:cNvPr>
          <p:cNvCxnSpPr>
            <a:cxnSpLocks/>
          </p:cNvCxnSpPr>
          <p:nvPr/>
        </p:nvCxnSpPr>
        <p:spPr>
          <a:xfrm flipV="1">
            <a:off x="5836582" y="969846"/>
            <a:ext cx="2459737" cy="3986848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2C353C-AE94-AE07-DDD0-5A328992ADFF}"/>
              </a:ext>
            </a:extLst>
          </p:cNvPr>
          <p:cNvCxnSpPr>
            <a:cxnSpLocks/>
          </p:cNvCxnSpPr>
          <p:nvPr/>
        </p:nvCxnSpPr>
        <p:spPr>
          <a:xfrm flipV="1">
            <a:off x="5845510" y="4121365"/>
            <a:ext cx="2509849" cy="1220313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AEEF5F-3E64-C575-0F7E-1C4F5F584CAE}"/>
              </a:ext>
            </a:extLst>
          </p:cNvPr>
          <p:cNvCxnSpPr>
            <a:cxnSpLocks/>
          </p:cNvCxnSpPr>
          <p:nvPr/>
        </p:nvCxnSpPr>
        <p:spPr>
          <a:xfrm flipV="1">
            <a:off x="1276055" y="378420"/>
            <a:ext cx="3520442" cy="55229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787F40B-4012-69BA-D789-1FD5D5FDE2DC}"/>
              </a:ext>
            </a:extLst>
          </p:cNvPr>
          <p:cNvCxnSpPr>
            <a:cxnSpLocks/>
          </p:cNvCxnSpPr>
          <p:nvPr/>
        </p:nvCxnSpPr>
        <p:spPr>
          <a:xfrm>
            <a:off x="1180573" y="3429000"/>
            <a:ext cx="3520442" cy="311436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itle 1">
            <a:extLst>
              <a:ext uri="{FF2B5EF4-FFF2-40B4-BE49-F238E27FC236}">
                <a16:creationId xmlns:a16="http://schemas.microsoft.com/office/drawing/2014/main" id="{7AC17416-9E6A-F89E-39E5-8638C5E73A15}"/>
              </a:ext>
            </a:extLst>
          </p:cNvPr>
          <p:cNvSpPr txBox="1">
            <a:spLocks/>
          </p:cNvSpPr>
          <p:nvPr/>
        </p:nvSpPr>
        <p:spPr>
          <a:xfrm>
            <a:off x="411148" y="3070721"/>
            <a:ext cx="1729814" cy="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/>
              <a:t>Pre-Flight</a:t>
            </a:r>
          </a:p>
        </p:txBody>
      </p:sp>
      <p:pic>
        <p:nvPicPr>
          <p:cNvPr id="41" name="Google Shape;154;g301a320afc3_0_316">
            <a:extLst>
              <a:ext uri="{FF2B5EF4-FFF2-40B4-BE49-F238E27FC236}">
                <a16:creationId xmlns:a16="http://schemas.microsoft.com/office/drawing/2014/main" id="{1BA93FC4-473D-FC66-85E0-DB9A817866B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25" y="963486"/>
            <a:ext cx="1398493" cy="219286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76C5D5B2-8CD3-366B-0C3A-95D7C443CAE1}"/>
              </a:ext>
            </a:extLst>
          </p:cNvPr>
          <p:cNvSpPr txBox="1">
            <a:spLocks/>
          </p:cNvSpPr>
          <p:nvPr/>
        </p:nvSpPr>
        <p:spPr>
          <a:xfrm>
            <a:off x="1614771" y="2371424"/>
            <a:ext cx="1729814" cy="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/>
              <a:t>In-Flight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46073B8C-01B8-7975-7282-07E6BC0AE955}"/>
              </a:ext>
            </a:extLst>
          </p:cNvPr>
          <p:cNvSpPr txBox="1">
            <a:spLocks/>
          </p:cNvSpPr>
          <p:nvPr/>
        </p:nvSpPr>
        <p:spPr>
          <a:xfrm>
            <a:off x="2807663" y="2371424"/>
            <a:ext cx="1729814" cy="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/>
              <a:t>Post-Flight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C97384-27EF-3FF2-A3E2-C452320CF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076" y="969846"/>
            <a:ext cx="1060999" cy="148721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4C8446C-DE45-CDDB-DDBA-1C17DC145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661" y="1211789"/>
            <a:ext cx="1190414" cy="1276209"/>
          </a:xfrm>
          <a:prstGeom prst="rect">
            <a:avLst/>
          </a:prstGeom>
        </p:spPr>
      </p:pic>
      <p:sp>
        <p:nvSpPr>
          <p:cNvPr id="57" name="Title 1">
            <a:extLst>
              <a:ext uri="{FF2B5EF4-FFF2-40B4-BE49-F238E27FC236}">
                <a16:creationId xmlns:a16="http://schemas.microsoft.com/office/drawing/2014/main" id="{252CA948-2EF4-7B5C-049B-B67301B926FF}"/>
              </a:ext>
            </a:extLst>
          </p:cNvPr>
          <p:cNvSpPr txBox="1">
            <a:spLocks/>
          </p:cNvSpPr>
          <p:nvPr/>
        </p:nvSpPr>
        <p:spPr>
          <a:xfrm>
            <a:off x="5414056" y="6520497"/>
            <a:ext cx="1729814" cy="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Pre-Flight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DB6A11DB-C80C-F81D-A76D-825098D195F0}"/>
              </a:ext>
            </a:extLst>
          </p:cNvPr>
          <p:cNvSpPr txBox="1">
            <a:spLocks/>
          </p:cNvSpPr>
          <p:nvPr/>
        </p:nvSpPr>
        <p:spPr>
          <a:xfrm>
            <a:off x="9298865" y="4131278"/>
            <a:ext cx="1913609" cy="616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200"/>
              <a:t>Operation Over People Activity Diagram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648477D-54F5-DF91-0BAC-8F9D7907F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650" y="5003565"/>
            <a:ext cx="4664994" cy="374377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627B39DB-74AC-34CF-6E02-8049A4AEA621}"/>
              </a:ext>
            </a:extLst>
          </p:cNvPr>
          <p:cNvSpPr txBox="1">
            <a:spLocks/>
          </p:cNvSpPr>
          <p:nvPr/>
        </p:nvSpPr>
        <p:spPr>
          <a:xfrm>
            <a:off x="8809342" y="5377942"/>
            <a:ext cx="1913609" cy="616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200"/>
              <a:t>Parachute Requirements</a:t>
            </a:r>
          </a:p>
          <a:p>
            <a:pPr algn="ctr"/>
            <a:r>
              <a:rPr lang="en-US" sz="1200"/>
              <a:t>Activity Diagram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40BD9B6-3BA9-74C8-5303-3D1ED0ECE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507" y="6028947"/>
            <a:ext cx="438729" cy="466150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4950593-35DE-3681-A91C-F1819E2A876E}"/>
              </a:ext>
            </a:extLst>
          </p:cNvPr>
          <p:cNvCxnSpPr>
            <a:cxnSpLocks/>
          </p:cNvCxnSpPr>
          <p:nvPr/>
        </p:nvCxnSpPr>
        <p:spPr>
          <a:xfrm>
            <a:off x="4027535" y="3536871"/>
            <a:ext cx="903399" cy="2629885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A1CF783-FA4F-B2A2-7636-AF61807A0B5E}"/>
              </a:ext>
            </a:extLst>
          </p:cNvPr>
          <p:cNvCxnSpPr>
            <a:cxnSpLocks/>
            <a:stCxn id="66" idx="0"/>
          </p:cNvCxnSpPr>
          <p:nvPr/>
        </p:nvCxnSpPr>
        <p:spPr>
          <a:xfrm flipV="1">
            <a:off x="5148872" y="4986184"/>
            <a:ext cx="2284777" cy="1042763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3D62FA6-202C-4DFA-3696-2FDD7B25E199}"/>
              </a:ext>
            </a:extLst>
          </p:cNvPr>
          <p:cNvCxnSpPr>
            <a:cxnSpLocks/>
            <a:stCxn id="66" idx="2"/>
          </p:cNvCxnSpPr>
          <p:nvPr/>
        </p:nvCxnSpPr>
        <p:spPr>
          <a:xfrm flipV="1">
            <a:off x="5148872" y="5404992"/>
            <a:ext cx="2284777" cy="1090105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Google Shape;164;g301a320afc3_0_325">
            <a:extLst>
              <a:ext uri="{FF2B5EF4-FFF2-40B4-BE49-F238E27FC236}">
                <a16:creationId xmlns:a16="http://schemas.microsoft.com/office/drawing/2014/main" id="{4A04A206-62DC-99D4-F58D-723A35DA1F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4654" y="4671558"/>
            <a:ext cx="2373421" cy="203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indent="-381000">
              <a:spcBef>
                <a:spcPts val="0"/>
              </a:spcBef>
              <a:buSzPts val="2400"/>
            </a:pPr>
            <a:r>
              <a:rPr lang="en-US" sz="2100" dirty="0"/>
              <a:t>Use cases can be further expanded in activity diagrams 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B9DCBA5-513E-94E0-92E6-0EB90683F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7128" y="992363"/>
            <a:ext cx="3618886" cy="314614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35507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6E35D08-BC88-1CE4-63E7-33C5623FF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179" y="1529543"/>
            <a:ext cx="5630696" cy="4895155"/>
          </a:xfrm>
          <a:prstGeom prst="rect">
            <a:avLst/>
          </a:prstGeom>
        </p:spPr>
      </p:pic>
      <p:sp>
        <p:nvSpPr>
          <p:cNvPr id="169" name="Google Shape;169;g301a320afc3_0_337"/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Activity Diagram – Operating Over People</a:t>
            </a:r>
            <a:endParaRPr sz="2500" u="sng"/>
          </a:p>
        </p:txBody>
      </p:sp>
      <p:sp>
        <p:nvSpPr>
          <p:cNvPr id="170" name="Google Shape;170;g301a320afc3_0_337"/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171" name="Google Shape;171;g301a320afc3_0_337"/>
          <p:cNvSpPr txBox="1">
            <a:spLocks noGrp="1"/>
          </p:cNvSpPr>
          <p:nvPr>
            <p:ph type="body" idx="1"/>
          </p:nvPr>
        </p:nvSpPr>
        <p:spPr>
          <a:xfrm>
            <a:off x="433125" y="1118931"/>
            <a:ext cx="11237400" cy="26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indent="-381000">
              <a:spcBef>
                <a:spcPts val="0"/>
              </a:spcBef>
              <a:buSzPts val="2400"/>
            </a:pPr>
            <a:r>
              <a:rPr lang="en-US" sz="2400" dirty="0"/>
              <a:t>The activity diagram aggregates:</a:t>
            </a:r>
          </a:p>
          <a:p>
            <a:pPr marL="571500" lvl="1" indent="0">
              <a:spcBef>
                <a:spcPts val="0"/>
              </a:spcBef>
              <a:buSzPts val="2400"/>
              <a:buNone/>
            </a:pPr>
            <a:r>
              <a:rPr lang="en-US" sz="2400" b="1" dirty="0">
                <a:solidFill>
                  <a:srgbClr val="0070C0"/>
                </a:solidFill>
              </a:rPr>
              <a:t>- </a:t>
            </a:r>
            <a:r>
              <a:rPr lang="en-US" sz="2400" b="1" u="sng" dirty="0">
                <a:solidFill>
                  <a:srgbClr val="0070C0"/>
                </a:solidFill>
              </a:rPr>
              <a:t>AC107-2A</a:t>
            </a:r>
          </a:p>
        </p:txBody>
      </p:sp>
      <p:sp>
        <p:nvSpPr>
          <p:cNvPr id="173" name="Google Shape;173;g301a320afc3_0_337"/>
          <p:cNvSpPr txBox="1"/>
          <p:nvPr/>
        </p:nvSpPr>
        <p:spPr>
          <a:xfrm>
            <a:off x="8142126" y="1262550"/>
            <a:ext cx="297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Activity Diagram - Operating Over People</a:t>
            </a:r>
            <a:endParaRPr b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43B75B-DA2E-33B8-3017-3D2AF8A4A777}"/>
              </a:ext>
            </a:extLst>
          </p:cNvPr>
          <p:cNvSpPr/>
          <p:nvPr/>
        </p:nvSpPr>
        <p:spPr>
          <a:xfrm>
            <a:off x="8496228" y="4862471"/>
            <a:ext cx="1365160" cy="948128"/>
          </a:xfrm>
          <a:prstGeom prst="rect">
            <a:avLst/>
          </a:prstGeom>
          <a:solidFill>
            <a:schemeClr val="accent6">
              <a:alpha val="48518"/>
            </a:schemeClr>
          </a:solidFill>
          <a:ln>
            <a:noFill/>
          </a:ln>
          <a:effectLst>
            <a:softEdge rad="63285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997CC-005F-5B4D-3B0C-412A7A569289}"/>
              </a:ext>
            </a:extLst>
          </p:cNvPr>
          <p:cNvSpPr/>
          <p:nvPr/>
        </p:nvSpPr>
        <p:spPr>
          <a:xfrm>
            <a:off x="8501710" y="5794413"/>
            <a:ext cx="1310340" cy="750776"/>
          </a:xfrm>
          <a:prstGeom prst="rect">
            <a:avLst/>
          </a:prstGeom>
          <a:solidFill>
            <a:schemeClr val="accent6">
              <a:alpha val="48518"/>
            </a:schemeClr>
          </a:solidFill>
          <a:ln>
            <a:noFill/>
          </a:ln>
          <a:effectLst>
            <a:softEdge rad="63285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5BD4F9-EF3C-7EC7-4A3A-767F4BA6CC62}"/>
              </a:ext>
            </a:extLst>
          </p:cNvPr>
          <p:cNvSpPr/>
          <p:nvPr/>
        </p:nvSpPr>
        <p:spPr>
          <a:xfrm>
            <a:off x="7965366" y="4034762"/>
            <a:ext cx="1276212" cy="667710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7150A0-BB4D-CC10-B4B6-412EB11E68B0}"/>
              </a:ext>
            </a:extLst>
          </p:cNvPr>
          <p:cNvSpPr/>
          <p:nvPr/>
        </p:nvSpPr>
        <p:spPr>
          <a:xfrm>
            <a:off x="9544186" y="4018316"/>
            <a:ext cx="1440672" cy="684156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FBCA42-3728-5BB0-1DBC-B77E6093CF16}"/>
              </a:ext>
            </a:extLst>
          </p:cNvPr>
          <p:cNvSpPr/>
          <p:nvPr/>
        </p:nvSpPr>
        <p:spPr>
          <a:xfrm>
            <a:off x="9270085" y="2105092"/>
            <a:ext cx="1714772" cy="1100789"/>
          </a:xfrm>
          <a:prstGeom prst="rect">
            <a:avLst/>
          </a:prstGeom>
          <a:solidFill>
            <a:srgbClr val="FA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818F21-6265-2D48-B225-0C6A6DAE7CA7}"/>
              </a:ext>
            </a:extLst>
          </p:cNvPr>
          <p:cNvSpPr/>
          <p:nvPr/>
        </p:nvSpPr>
        <p:spPr>
          <a:xfrm>
            <a:off x="9544185" y="3354991"/>
            <a:ext cx="1177535" cy="536142"/>
          </a:xfrm>
          <a:prstGeom prst="rect">
            <a:avLst/>
          </a:prstGeom>
          <a:solidFill>
            <a:srgbClr val="FA0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C39FAE-187E-F335-0569-15991D6BCA29}"/>
              </a:ext>
            </a:extLst>
          </p:cNvPr>
          <p:cNvSpPr/>
          <p:nvPr/>
        </p:nvSpPr>
        <p:spPr>
          <a:xfrm>
            <a:off x="8737965" y="2101493"/>
            <a:ext cx="3258346" cy="1107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B931D-5D7D-FA7C-C821-15D42142BD79}"/>
              </a:ext>
            </a:extLst>
          </p:cNvPr>
          <p:cNvSpPr/>
          <p:nvPr/>
        </p:nvSpPr>
        <p:spPr>
          <a:xfrm>
            <a:off x="8710972" y="2955079"/>
            <a:ext cx="3100819" cy="964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138420-23D9-0B55-9317-AE9E0E0421ED}"/>
              </a:ext>
            </a:extLst>
          </p:cNvPr>
          <p:cNvSpPr/>
          <p:nvPr/>
        </p:nvSpPr>
        <p:spPr>
          <a:xfrm>
            <a:off x="7556012" y="3895580"/>
            <a:ext cx="3925096" cy="1184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41BF53-8457-9309-224A-A7EF6CF5ACD5}"/>
              </a:ext>
            </a:extLst>
          </p:cNvPr>
          <p:cNvSpPr/>
          <p:nvPr/>
        </p:nvSpPr>
        <p:spPr>
          <a:xfrm>
            <a:off x="7735710" y="4559674"/>
            <a:ext cx="2217923" cy="777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A9BD68-9F4E-EA45-BACA-0F94B19A72FB}"/>
              </a:ext>
            </a:extLst>
          </p:cNvPr>
          <p:cNvSpPr/>
          <p:nvPr/>
        </p:nvSpPr>
        <p:spPr>
          <a:xfrm>
            <a:off x="7835591" y="5303165"/>
            <a:ext cx="2514663" cy="1224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A1629B-BCE5-1476-649F-32E1CEACCBFA}"/>
              </a:ext>
            </a:extLst>
          </p:cNvPr>
          <p:cNvSpPr/>
          <p:nvPr/>
        </p:nvSpPr>
        <p:spPr>
          <a:xfrm>
            <a:off x="6484608" y="2164776"/>
            <a:ext cx="787432" cy="446674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6D814B-539D-9EC2-A7BC-38C3C9ECF70A}"/>
              </a:ext>
            </a:extLst>
          </p:cNvPr>
          <p:cNvSpPr/>
          <p:nvPr/>
        </p:nvSpPr>
        <p:spPr>
          <a:xfrm>
            <a:off x="7611299" y="3302532"/>
            <a:ext cx="1129169" cy="563552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2BFDDE-48D2-B6B3-97DB-9E7D390BA784}"/>
              </a:ext>
            </a:extLst>
          </p:cNvPr>
          <p:cNvSpPr/>
          <p:nvPr/>
        </p:nvSpPr>
        <p:spPr>
          <a:xfrm>
            <a:off x="6479741" y="3139204"/>
            <a:ext cx="782831" cy="1226875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EEBD9F9-8821-7B77-1E44-F5C48C40B83B}"/>
              </a:ext>
            </a:extLst>
          </p:cNvPr>
          <p:cNvSpPr/>
          <p:nvPr/>
        </p:nvSpPr>
        <p:spPr>
          <a:xfrm>
            <a:off x="7383318" y="5062519"/>
            <a:ext cx="514213" cy="865063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DA9A1A-0765-67B4-32DF-8B02E378D37C}"/>
              </a:ext>
            </a:extLst>
          </p:cNvPr>
          <p:cNvSpPr/>
          <p:nvPr/>
        </p:nvSpPr>
        <p:spPr>
          <a:xfrm>
            <a:off x="7585008" y="2390158"/>
            <a:ext cx="1177536" cy="563552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7A0AB47-36D1-01D2-8053-CC7CAB1EF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0" y="2103600"/>
            <a:ext cx="5867221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4E57BC-D47C-3D73-38AB-6A70745E8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2492" y="5768446"/>
            <a:ext cx="1571625" cy="8858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18096DAA-0942-B2EC-74AD-1E948D3CB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179" y="1529543"/>
            <a:ext cx="5630696" cy="4895155"/>
          </a:xfrm>
          <a:prstGeom prst="rect">
            <a:avLst/>
          </a:prstGeom>
        </p:spPr>
      </p:pic>
      <p:sp>
        <p:nvSpPr>
          <p:cNvPr id="169" name="Google Shape;169;g301a320afc3_0_337"/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Activity Diagram – Operating Over People</a:t>
            </a:r>
            <a:endParaRPr sz="2500" u="sng"/>
          </a:p>
        </p:txBody>
      </p:sp>
      <p:sp>
        <p:nvSpPr>
          <p:cNvPr id="170" name="Google Shape;170;g301a320afc3_0_337"/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171" name="Google Shape;171;g301a320afc3_0_337"/>
          <p:cNvSpPr txBox="1">
            <a:spLocks noGrp="1"/>
          </p:cNvSpPr>
          <p:nvPr>
            <p:ph type="body" idx="1"/>
          </p:nvPr>
        </p:nvSpPr>
        <p:spPr>
          <a:xfrm>
            <a:off x="433125" y="1118931"/>
            <a:ext cx="11237400" cy="26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indent="-381000">
              <a:spcBef>
                <a:spcPts val="0"/>
              </a:spcBef>
              <a:buSzPts val="2400"/>
            </a:pPr>
            <a:r>
              <a:rPr lang="en-US" sz="2400" dirty="0"/>
              <a:t>The activity diagram aggregates:</a:t>
            </a:r>
          </a:p>
          <a:p>
            <a:pPr marL="571500" lvl="1" indent="0">
              <a:spcBef>
                <a:spcPts val="0"/>
              </a:spcBef>
              <a:buSzPts val="2400"/>
              <a:buNone/>
            </a:pPr>
            <a:r>
              <a:rPr lang="en-US" sz="2400" b="1" dirty="0">
                <a:solidFill>
                  <a:srgbClr val="0070C0"/>
                </a:solidFill>
              </a:rPr>
              <a:t>- AC107-2A</a:t>
            </a:r>
          </a:p>
          <a:p>
            <a:pPr marL="571500" lvl="1" indent="0">
              <a:spcBef>
                <a:spcPts val="0"/>
              </a:spcBef>
              <a:buSzPts val="2400"/>
              <a:buNone/>
            </a:pPr>
            <a:r>
              <a:rPr lang="en-US" sz="2400" b="1" dirty="0">
                <a:solidFill>
                  <a:srgbClr val="FA006C"/>
                </a:solidFill>
              </a:rPr>
              <a:t>- </a:t>
            </a:r>
            <a:r>
              <a:rPr lang="en-US" sz="2400" b="1" u="sng" dirty="0">
                <a:solidFill>
                  <a:srgbClr val="FA006C"/>
                </a:solidFill>
              </a:rPr>
              <a:t>OP Manual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997CC-005F-5B4D-3B0C-412A7A569289}"/>
              </a:ext>
            </a:extLst>
          </p:cNvPr>
          <p:cNvSpPr/>
          <p:nvPr/>
        </p:nvSpPr>
        <p:spPr>
          <a:xfrm>
            <a:off x="8501710" y="5794413"/>
            <a:ext cx="1310340" cy="750776"/>
          </a:xfrm>
          <a:prstGeom prst="rect">
            <a:avLst/>
          </a:prstGeom>
          <a:solidFill>
            <a:schemeClr val="accent6">
              <a:alpha val="48518"/>
            </a:schemeClr>
          </a:solidFill>
          <a:ln>
            <a:noFill/>
          </a:ln>
          <a:effectLst>
            <a:softEdge rad="63285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A9BD68-9F4E-EA45-BACA-0F94B19A72FB}"/>
              </a:ext>
            </a:extLst>
          </p:cNvPr>
          <p:cNvSpPr/>
          <p:nvPr/>
        </p:nvSpPr>
        <p:spPr>
          <a:xfrm>
            <a:off x="7904417" y="5332664"/>
            <a:ext cx="2514663" cy="1224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39D7C51-712D-E2C4-1917-21F1F82D45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73" t="-915" r="-98" b="610"/>
          <a:stretch/>
        </p:blipFill>
        <p:spPr>
          <a:xfrm>
            <a:off x="54000" y="2940196"/>
            <a:ext cx="6000006" cy="122292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C704E3-BEA5-95B4-183C-B98DDB903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0444"/>
            <a:ext cx="6348000" cy="673112"/>
          </a:xfrm>
          <a:prstGeom prst="rect">
            <a:avLst/>
          </a:prstGeom>
        </p:spPr>
      </p:pic>
      <p:sp>
        <p:nvSpPr>
          <p:cNvPr id="36" name="Google Shape;163;g301a320afc3_0_325">
            <a:extLst>
              <a:ext uri="{FF2B5EF4-FFF2-40B4-BE49-F238E27FC236}">
                <a16:creationId xmlns:a16="http://schemas.microsoft.com/office/drawing/2014/main" id="{143FD341-BCEF-DDBA-438E-47843E0AA807}"/>
              </a:ext>
            </a:extLst>
          </p:cNvPr>
          <p:cNvSpPr txBox="1"/>
          <p:nvPr/>
        </p:nvSpPr>
        <p:spPr>
          <a:xfrm>
            <a:off x="51053" y="4328924"/>
            <a:ext cx="330551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 b="1" u="sng" dirty="0">
                <a:solidFill>
                  <a:schemeClr val="dk1"/>
                </a:solidFill>
              </a:rPr>
              <a:t>Fire Operational Manual 3</a:t>
            </a:r>
            <a:endParaRPr lang="en-US" dirty="0"/>
          </a:p>
        </p:txBody>
      </p:sp>
      <p:sp>
        <p:nvSpPr>
          <p:cNvPr id="37" name="Google Shape;163;g301a320afc3_0_325">
            <a:extLst>
              <a:ext uri="{FF2B5EF4-FFF2-40B4-BE49-F238E27FC236}">
                <a16:creationId xmlns:a16="http://schemas.microsoft.com/office/drawing/2014/main" id="{C477B38D-DC29-CE7A-AD9D-A7AB64099E1F}"/>
              </a:ext>
            </a:extLst>
          </p:cNvPr>
          <p:cNvSpPr txBox="1"/>
          <p:nvPr/>
        </p:nvSpPr>
        <p:spPr>
          <a:xfrm>
            <a:off x="51052" y="2606923"/>
            <a:ext cx="330551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 b="1" u="sng" dirty="0">
                <a:solidFill>
                  <a:schemeClr val="dk1"/>
                </a:solidFill>
              </a:rPr>
              <a:t>Fire Operational Manual 2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38" name="Google Shape;173;g301a320afc3_0_337">
            <a:extLst>
              <a:ext uri="{FF2B5EF4-FFF2-40B4-BE49-F238E27FC236}">
                <a16:creationId xmlns:a16="http://schemas.microsoft.com/office/drawing/2014/main" id="{0EF9FDFD-18D4-AEDD-B5F3-9C59AE5E2A8E}"/>
              </a:ext>
            </a:extLst>
          </p:cNvPr>
          <p:cNvSpPr txBox="1"/>
          <p:nvPr/>
        </p:nvSpPr>
        <p:spPr>
          <a:xfrm>
            <a:off x="8142126" y="1262550"/>
            <a:ext cx="297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Activity Diagram - Operating Over People</a:t>
            </a:r>
            <a:endParaRPr b="1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E6FFF6F-6551-D6F7-8D33-94B047CDB428}"/>
              </a:ext>
            </a:extLst>
          </p:cNvPr>
          <p:cNvSpPr/>
          <p:nvPr/>
        </p:nvSpPr>
        <p:spPr>
          <a:xfrm>
            <a:off x="8496228" y="4862471"/>
            <a:ext cx="1365160" cy="948128"/>
          </a:xfrm>
          <a:prstGeom prst="rect">
            <a:avLst/>
          </a:prstGeom>
          <a:solidFill>
            <a:schemeClr val="accent6">
              <a:alpha val="48518"/>
            </a:schemeClr>
          </a:solidFill>
          <a:ln>
            <a:noFill/>
          </a:ln>
          <a:effectLst>
            <a:softEdge rad="63285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180C475-D697-7BAB-0651-97B5639BD276}"/>
              </a:ext>
            </a:extLst>
          </p:cNvPr>
          <p:cNvSpPr/>
          <p:nvPr/>
        </p:nvSpPr>
        <p:spPr>
          <a:xfrm>
            <a:off x="8501710" y="5794413"/>
            <a:ext cx="1310340" cy="750776"/>
          </a:xfrm>
          <a:prstGeom prst="rect">
            <a:avLst/>
          </a:prstGeom>
          <a:solidFill>
            <a:schemeClr val="accent6">
              <a:alpha val="48518"/>
            </a:schemeClr>
          </a:solidFill>
          <a:ln>
            <a:noFill/>
          </a:ln>
          <a:effectLst>
            <a:softEdge rad="63285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F49810A-0DA4-2A2A-01F8-42AA523AFDBB}"/>
              </a:ext>
            </a:extLst>
          </p:cNvPr>
          <p:cNvSpPr/>
          <p:nvPr/>
        </p:nvSpPr>
        <p:spPr>
          <a:xfrm>
            <a:off x="7965366" y="4034762"/>
            <a:ext cx="1276212" cy="667710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9CC7E27-E517-DAD4-13B2-AC56CE1387D0}"/>
              </a:ext>
            </a:extLst>
          </p:cNvPr>
          <p:cNvSpPr/>
          <p:nvPr/>
        </p:nvSpPr>
        <p:spPr>
          <a:xfrm>
            <a:off x="9544186" y="4018316"/>
            <a:ext cx="1440672" cy="684156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4F1F74-B8A1-5D01-2701-AD80A22FFA2A}"/>
              </a:ext>
            </a:extLst>
          </p:cNvPr>
          <p:cNvSpPr/>
          <p:nvPr/>
        </p:nvSpPr>
        <p:spPr>
          <a:xfrm>
            <a:off x="9147750" y="2122732"/>
            <a:ext cx="1714772" cy="1100789"/>
          </a:xfrm>
          <a:prstGeom prst="rect">
            <a:avLst/>
          </a:prstGeom>
          <a:solidFill>
            <a:srgbClr val="FA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A06AB50-EEC5-5106-17F6-48E811B3B91A}"/>
              </a:ext>
            </a:extLst>
          </p:cNvPr>
          <p:cNvSpPr/>
          <p:nvPr/>
        </p:nvSpPr>
        <p:spPr>
          <a:xfrm>
            <a:off x="9416369" y="3315663"/>
            <a:ext cx="1177535" cy="536142"/>
          </a:xfrm>
          <a:prstGeom prst="rect">
            <a:avLst/>
          </a:prstGeom>
          <a:solidFill>
            <a:srgbClr val="FA0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4FACF7-9D7C-F5C9-E65E-EC27A0326281}"/>
              </a:ext>
            </a:extLst>
          </p:cNvPr>
          <p:cNvSpPr/>
          <p:nvPr/>
        </p:nvSpPr>
        <p:spPr>
          <a:xfrm>
            <a:off x="7556012" y="3895580"/>
            <a:ext cx="3925096" cy="1184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634F343-DBEE-7DD9-1654-6052185CAA7B}"/>
              </a:ext>
            </a:extLst>
          </p:cNvPr>
          <p:cNvSpPr/>
          <p:nvPr/>
        </p:nvSpPr>
        <p:spPr>
          <a:xfrm>
            <a:off x="7735710" y="4559674"/>
            <a:ext cx="2217923" cy="777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1DB2AA8-08B7-F5C8-0E5B-34B38D848346}"/>
              </a:ext>
            </a:extLst>
          </p:cNvPr>
          <p:cNvSpPr/>
          <p:nvPr/>
        </p:nvSpPr>
        <p:spPr>
          <a:xfrm>
            <a:off x="7835591" y="5303165"/>
            <a:ext cx="2514663" cy="1224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570069-8EBC-E1A0-EDF3-AD99AF6EA150}"/>
              </a:ext>
            </a:extLst>
          </p:cNvPr>
          <p:cNvSpPr/>
          <p:nvPr/>
        </p:nvSpPr>
        <p:spPr>
          <a:xfrm>
            <a:off x="6484608" y="2164776"/>
            <a:ext cx="787432" cy="446674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34F5C8C-CA19-92BA-4A72-16F32FFE820D}"/>
              </a:ext>
            </a:extLst>
          </p:cNvPr>
          <p:cNvSpPr/>
          <p:nvPr/>
        </p:nvSpPr>
        <p:spPr>
          <a:xfrm>
            <a:off x="7611299" y="3302532"/>
            <a:ext cx="1129169" cy="563552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2220981-6438-879D-12F4-45209EC344DE}"/>
              </a:ext>
            </a:extLst>
          </p:cNvPr>
          <p:cNvSpPr/>
          <p:nvPr/>
        </p:nvSpPr>
        <p:spPr>
          <a:xfrm>
            <a:off x="6479741" y="3139204"/>
            <a:ext cx="782831" cy="1226875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3580B2A-F364-7C3F-0ABB-A4F09FED8A7F}"/>
              </a:ext>
            </a:extLst>
          </p:cNvPr>
          <p:cNvSpPr/>
          <p:nvPr/>
        </p:nvSpPr>
        <p:spPr>
          <a:xfrm>
            <a:off x="7383318" y="5062519"/>
            <a:ext cx="514213" cy="865063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6E6273C-13D3-681D-6F43-7D58D2483994}"/>
              </a:ext>
            </a:extLst>
          </p:cNvPr>
          <p:cNvSpPr/>
          <p:nvPr/>
        </p:nvSpPr>
        <p:spPr>
          <a:xfrm>
            <a:off x="7585008" y="2390158"/>
            <a:ext cx="1177536" cy="563552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CC0DAD-F5F0-C3A1-FA4B-656854A10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2492" y="5768446"/>
            <a:ext cx="157162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93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AA2DD92-1533-87DF-E48E-5CCF68CEA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179" y="1529543"/>
            <a:ext cx="5630696" cy="4895155"/>
          </a:xfrm>
          <a:prstGeom prst="rect">
            <a:avLst/>
          </a:prstGeom>
        </p:spPr>
      </p:pic>
      <p:sp>
        <p:nvSpPr>
          <p:cNvPr id="169" name="Google Shape;169;g301a320afc3_0_337"/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Activity Diagram – Operating Over People</a:t>
            </a:r>
            <a:endParaRPr sz="2500" u="sng"/>
          </a:p>
        </p:txBody>
      </p:sp>
      <p:sp>
        <p:nvSpPr>
          <p:cNvPr id="170" name="Google Shape;170;g301a320afc3_0_337"/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171" name="Google Shape;171;g301a320afc3_0_337"/>
          <p:cNvSpPr txBox="1">
            <a:spLocks noGrp="1"/>
          </p:cNvSpPr>
          <p:nvPr>
            <p:ph type="body" idx="1"/>
          </p:nvPr>
        </p:nvSpPr>
        <p:spPr>
          <a:xfrm>
            <a:off x="433125" y="1118931"/>
            <a:ext cx="11237400" cy="26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indent="-381000">
              <a:spcBef>
                <a:spcPts val="0"/>
              </a:spcBef>
              <a:buSzPts val="2400"/>
            </a:pPr>
            <a:r>
              <a:rPr lang="en-US" sz="2400" dirty="0"/>
              <a:t>The activity diagram aggregates:</a:t>
            </a:r>
          </a:p>
          <a:p>
            <a:pPr marL="571500" lvl="1" indent="0">
              <a:spcBef>
                <a:spcPts val="0"/>
              </a:spcBef>
              <a:buSzPts val="2400"/>
              <a:buNone/>
            </a:pPr>
            <a:r>
              <a:rPr lang="en-US" sz="2400" b="1" dirty="0">
                <a:solidFill>
                  <a:srgbClr val="0070C0"/>
                </a:solidFill>
              </a:rPr>
              <a:t>- AC107-2A</a:t>
            </a:r>
          </a:p>
          <a:p>
            <a:pPr marL="571500" lvl="1" indent="0">
              <a:spcBef>
                <a:spcPts val="0"/>
              </a:spcBef>
              <a:buSzPts val="2400"/>
              <a:buNone/>
            </a:pPr>
            <a:r>
              <a:rPr lang="en-US" sz="2400" b="1" dirty="0">
                <a:solidFill>
                  <a:srgbClr val="FA006C"/>
                </a:solidFill>
              </a:rPr>
              <a:t>- OP Manual</a:t>
            </a:r>
          </a:p>
          <a:p>
            <a:pPr marL="571500" lvl="1" indent="0">
              <a:spcBef>
                <a:spcPts val="0"/>
              </a:spcBef>
              <a:buSzPts val="2400"/>
              <a:buNone/>
            </a:pPr>
            <a:r>
              <a:rPr lang="en-US" sz="2400" b="1" dirty="0">
                <a:solidFill>
                  <a:srgbClr val="07DFF2"/>
                </a:solidFill>
              </a:rPr>
              <a:t>- </a:t>
            </a:r>
            <a:r>
              <a:rPr lang="en-US" sz="2400" b="1" u="sng" dirty="0">
                <a:solidFill>
                  <a:srgbClr val="07DFF2"/>
                </a:solidFill>
              </a:rPr>
              <a:t>Waivers</a:t>
            </a:r>
          </a:p>
        </p:txBody>
      </p:sp>
      <p:sp>
        <p:nvSpPr>
          <p:cNvPr id="173" name="Google Shape;173;g301a320afc3_0_337"/>
          <p:cNvSpPr txBox="1"/>
          <p:nvPr/>
        </p:nvSpPr>
        <p:spPr>
          <a:xfrm>
            <a:off x="8142126" y="1262550"/>
            <a:ext cx="297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Activity Diagram - Operating Over People</a:t>
            </a:r>
            <a:endParaRPr b="1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803BCF-9B84-8980-5679-318BFFE52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29807"/>
            <a:ext cx="6022104" cy="223064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32E64-20AB-B86A-7A77-AF4F36D12DC1}"/>
              </a:ext>
            </a:extLst>
          </p:cNvPr>
          <p:cNvSpPr/>
          <p:nvPr/>
        </p:nvSpPr>
        <p:spPr>
          <a:xfrm>
            <a:off x="261400" y="3238199"/>
            <a:ext cx="5760704" cy="363194"/>
          </a:xfrm>
          <a:prstGeom prst="rect">
            <a:avLst/>
          </a:prstGeom>
          <a:solidFill>
            <a:srgbClr val="63E2FB">
              <a:alpha val="6237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2E28A3D-36CB-D4AA-C067-55190962BBDC}"/>
              </a:ext>
            </a:extLst>
          </p:cNvPr>
          <p:cNvSpPr/>
          <p:nvPr/>
        </p:nvSpPr>
        <p:spPr>
          <a:xfrm>
            <a:off x="8501710" y="5794413"/>
            <a:ext cx="1310340" cy="750776"/>
          </a:xfrm>
          <a:prstGeom prst="rect">
            <a:avLst/>
          </a:prstGeom>
          <a:solidFill>
            <a:schemeClr val="accent6">
              <a:alpha val="48518"/>
            </a:schemeClr>
          </a:solidFill>
          <a:ln>
            <a:noFill/>
          </a:ln>
          <a:effectLst>
            <a:softEdge rad="63285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Google Shape;173;g301a320afc3_0_337">
            <a:extLst>
              <a:ext uri="{FF2B5EF4-FFF2-40B4-BE49-F238E27FC236}">
                <a16:creationId xmlns:a16="http://schemas.microsoft.com/office/drawing/2014/main" id="{8BECFF85-58A0-3839-B967-260D33DB1C89}"/>
              </a:ext>
            </a:extLst>
          </p:cNvPr>
          <p:cNvSpPr txBox="1"/>
          <p:nvPr/>
        </p:nvSpPr>
        <p:spPr>
          <a:xfrm>
            <a:off x="8142126" y="1262550"/>
            <a:ext cx="297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Activity Diagram - Operating Over People</a:t>
            </a:r>
            <a:endParaRPr b="1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56BA3DF-C871-5D02-5396-0BD0358A4D33}"/>
              </a:ext>
            </a:extLst>
          </p:cNvPr>
          <p:cNvSpPr/>
          <p:nvPr/>
        </p:nvSpPr>
        <p:spPr>
          <a:xfrm>
            <a:off x="8496228" y="4862471"/>
            <a:ext cx="1365160" cy="948128"/>
          </a:xfrm>
          <a:prstGeom prst="rect">
            <a:avLst/>
          </a:prstGeom>
          <a:solidFill>
            <a:schemeClr val="accent6">
              <a:alpha val="48518"/>
            </a:schemeClr>
          </a:solidFill>
          <a:ln>
            <a:noFill/>
          </a:ln>
          <a:effectLst>
            <a:softEdge rad="63285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CFBB9BF-01AD-AB16-E571-905658ED352C}"/>
              </a:ext>
            </a:extLst>
          </p:cNvPr>
          <p:cNvSpPr/>
          <p:nvPr/>
        </p:nvSpPr>
        <p:spPr>
          <a:xfrm>
            <a:off x="8501710" y="5794413"/>
            <a:ext cx="1310340" cy="750776"/>
          </a:xfrm>
          <a:prstGeom prst="rect">
            <a:avLst/>
          </a:prstGeom>
          <a:solidFill>
            <a:schemeClr val="accent6">
              <a:alpha val="48518"/>
            </a:schemeClr>
          </a:solidFill>
          <a:ln>
            <a:noFill/>
          </a:ln>
          <a:effectLst>
            <a:softEdge rad="63285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98D5EDA-B74B-4427-E0E4-D35E636381E6}"/>
              </a:ext>
            </a:extLst>
          </p:cNvPr>
          <p:cNvSpPr/>
          <p:nvPr/>
        </p:nvSpPr>
        <p:spPr>
          <a:xfrm>
            <a:off x="7797045" y="3909178"/>
            <a:ext cx="1514104" cy="776013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6DF8319-A866-D6F0-08A7-4D1BDA735CFA}"/>
              </a:ext>
            </a:extLst>
          </p:cNvPr>
          <p:cNvSpPr/>
          <p:nvPr/>
        </p:nvSpPr>
        <p:spPr>
          <a:xfrm>
            <a:off x="9421850" y="3966611"/>
            <a:ext cx="1440672" cy="684156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3D5A35D-2A70-5AA1-C448-B7852F7B8ED7}"/>
              </a:ext>
            </a:extLst>
          </p:cNvPr>
          <p:cNvSpPr/>
          <p:nvPr/>
        </p:nvSpPr>
        <p:spPr>
          <a:xfrm>
            <a:off x="9147750" y="2122732"/>
            <a:ext cx="1714772" cy="1100789"/>
          </a:xfrm>
          <a:prstGeom prst="rect">
            <a:avLst/>
          </a:prstGeom>
          <a:solidFill>
            <a:srgbClr val="FA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5FC3E34-6156-82AF-A329-E8A8375075BA}"/>
              </a:ext>
            </a:extLst>
          </p:cNvPr>
          <p:cNvSpPr/>
          <p:nvPr/>
        </p:nvSpPr>
        <p:spPr>
          <a:xfrm>
            <a:off x="9416369" y="3315663"/>
            <a:ext cx="1177535" cy="536142"/>
          </a:xfrm>
          <a:prstGeom prst="rect">
            <a:avLst/>
          </a:prstGeom>
          <a:solidFill>
            <a:srgbClr val="FA0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91F86BA-EDC5-35F5-8C1B-0A082113C6D0}"/>
              </a:ext>
            </a:extLst>
          </p:cNvPr>
          <p:cNvSpPr/>
          <p:nvPr/>
        </p:nvSpPr>
        <p:spPr>
          <a:xfrm>
            <a:off x="7735438" y="4773977"/>
            <a:ext cx="2218195" cy="563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FEC855C-CA3F-50CD-0EF8-FF6958181DD8}"/>
              </a:ext>
            </a:extLst>
          </p:cNvPr>
          <p:cNvSpPr/>
          <p:nvPr/>
        </p:nvSpPr>
        <p:spPr>
          <a:xfrm>
            <a:off x="7835591" y="5303165"/>
            <a:ext cx="2514663" cy="1224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7889341-CE37-3A41-B62C-78018EDB9B35}"/>
              </a:ext>
            </a:extLst>
          </p:cNvPr>
          <p:cNvSpPr/>
          <p:nvPr/>
        </p:nvSpPr>
        <p:spPr>
          <a:xfrm>
            <a:off x="6484608" y="2164776"/>
            <a:ext cx="787432" cy="446674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2564AE3-CA47-6702-53E2-1EF2ABCAE515}"/>
              </a:ext>
            </a:extLst>
          </p:cNvPr>
          <p:cNvSpPr/>
          <p:nvPr/>
        </p:nvSpPr>
        <p:spPr>
          <a:xfrm>
            <a:off x="7611299" y="3302532"/>
            <a:ext cx="1129169" cy="563552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618D0F3-D467-A4E5-412E-5021DF1EDC34}"/>
              </a:ext>
            </a:extLst>
          </p:cNvPr>
          <p:cNvSpPr/>
          <p:nvPr/>
        </p:nvSpPr>
        <p:spPr>
          <a:xfrm>
            <a:off x="6479741" y="3139204"/>
            <a:ext cx="782831" cy="1226875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6E5AD23-174F-FC6D-BC9A-EF0918B84C76}"/>
              </a:ext>
            </a:extLst>
          </p:cNvPr>
          <p:cNvSpPr/>
          <p:nvPr/>
        </p:nvSpPr>
        <p:spPr>
          <a:xfrm>
            <a:off x="7383318" y="5062519"/>
            <a:ext cx="514213" cy="865063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A3AECCE-41BE-6126-22F8-0B4FE39C56DD}"/>
              </a:ext>
            </a:extLst>
          </p:cNvPr>
          <p:cNvSpPr/>
          <p:nvPr/>
        </p:nvSpPr>
        <p:spPr>
          <a:xfrm>
            <a:off x="7585008" y="2390158"/>
            <a:ext cx="1177536" cy="563552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40C6D0-FD39-AAD8-09E3-933CE0AB0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2492" y="5768446"/>
            <a:ext cx="157162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59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6AEAFD13-6E92-628F-A6A8-88AED94A5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50E7EDB-DFE7-0AC9-87A9-EF3C14894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179" y="1529543"/>
            <a:ext cx="5630696" cy="4895155"/>
          </a:xfrm>
          <a:prstGeom prst="rect">
            <a:avLst/>
          </a:prstGeom>
        </p:spPr>
      </p:pic>
      <p:sp>
        <p:nvSpPr>
          <p:cNvPr id="169" name="Google Shape;169;g301a320afc3_0_337">
            <a:extLst>
              <a:ext uri="{FF2B5EF4-FFF2-40B4-BE49-F238E27FC236}">
                <a16:creationId xmlns:a16="http://schemas.microsoft.com/office/drawing/2014/main" id="{4BDB2C53-CA28-7C07-47F4-415E1F38C6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Activity Diagram – Operating Over People</a:t>
            </a:r>
            <a:endParaRPr sz="2500" u="sng"/>
          </a:p>
        </p:txBody>
      </p:sp>
      <p:sp>
        <p:nvSpPr>
          <p:cNvPr id="170" name="Google Shape;170;g301a320afc3_0_337">
            <a:extLst>
              <a:ext uri="{FF2B5EF4-FFF2-40B4-BE49-F238E27FC236}">
                <a16:creationId xmlns:a16="http://schemas.microsoft.com/office/drawing/2014/main" id="{37EAF102-F0C5-2EBC-AF8D-D27AFDFEAC4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171" name="Google Shape;171;g301a320afc3_0_337">
            <a:extLst>
              <a:ext uri="{FF2B5EF4-FFF2-40B4-BE49-F238E27FC236}">
                <a16:creationId xmlns:a16="http://schemas.microsoft.com/office/drawing/2014/main" id="{36ED32E7-7921-20B8-4DF6-9D59C13070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3125" y="1118931"/>
            <a:ext cx="11237400" cy="26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indent="-381000">
              <a:spcBef>
                <a:spcPts val="0"/>
              </a:spcBef>
              <a:buSzPts val="2400"/>
            </a:pPr>
            <a:r>
              <a:rPr lang="en-US" sz="2400" dirty="0"/>
              <a:t>The activity diagram aggregates:</a:t>
            </a:r>
          </a:p>
          <a:p>
            <a:pPr marL="571500" lvl="1" indent="0">
              <a:spcBef>
                <a:spcPts val="0"/>
              </a:spcBef>
              <a:buSzPts val="2400"/>
              <a:buNone/>
            </a:pPr>
            <a:r>
              <a:rPr lang="en-US" sz="2400" b="1" dirty="0">
                <a:solidFill>
                  <a:srgbClr val="0070C0"/>
                </a:solidFill>
              </a:rPr>
              <a:t>- AC107-2A</a:t>
            </a:r>
          </a:p>
          <a:p>
            <a:pPr marL="571500" lvl="1" indent="0">
              <a:spcBef>
                <a:spcPts val="0"/>
              </a:spcBef>
              <a:buSzPts val="2400"/>
              <a:buNone/>
            </a:pPr>
            <a:r>
              <a:rPr lang="en-US" sz="2400" b="1" dirty="0">
                <a:solidFill>
                  <a:srgbClr val="FA006C"/>
                </a:solidFill>
              </a:rPr>
              <a:t>- OP Manual</a:t>
            </a:r>
          </a:p>
          <a:p>
            <a:pPr marL="571500" lvl="1" indent="0">
              <a:spcBef>
                <a:spcPts val="0"/>
              </a:spcBef>
              <a:buSzPts val="2400"/>
              <a:buNone/>
            </a:pPr>
            <a:r>
              <a:rPr lang="en-US" sz="2400" b="1" dirty="0">
                <a:solidFill>
                  <a:srgbClr val="07DFF2"/>
                </a:solidFill>
              </a:rPr>
              <a:t>- </a:t>
            </a:r>
            <a:r>
              <a:rPr lang="en-US" sz="2400" b="1" u="sng" dirty="0">
                <a:solidFill>
                  <a:srgbClr val="07DFF2"/>
                </a:solidFill>
              </a:rPr>
              <a:t>Waivers</a:t>
            </a:r>
          </a:p>
        </p:txBody>
      </p:sp>
      <p:sp>
        <p:nvSpPr>
          <p:cNvPr id="173" name="Google Shape;173;g301a320afc3_0_337">
            <a:extLst>
              <a:ext uri="{FF2B5EF4-FFF2-40B4-BE49-F238E27FC236}">
                <a16:creationId xmlns:a16="http://schemas.microsoft.com/office/drawing/2014/main" id="{11CF000D-1171-480A-679E-CB4517A643AC}"/>
              </a:ext>
            </a:extLst>
          </p:cNvPr>
          <p:cNvSpPr txBox="1"/>
          <p:nvPr/>
        </p:nvSpPr>
        <p:spPr>
          <a:xfrm>
            <a:off x="8142126" y="1262550"/>
            <a:ext cx="297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Activity Diagram - Operating Over People</a:t>
            </a:r>
            <a:endParaRPr b="1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55AFC56-A6FD-302B-AD09-EDEA8EAFD77E}"/>
              </a:ext>
            </a:extLst>
          </p:cNvPr>
          <p:cNvSpPr/>
          <p:nvPr/>
        </p:nvSpPr>
        <p:spPr>
          <a:xfrm>
            <a:off x="8501710" y="5794413"/>
            <a:ext cx="1310340" cy="750776"/>
          </a:xfrm>
          <a:prstGeom prst="rect">
            <a:avLst/>
          </a:prstGeom>
          <a:solidFill>
            <a:schemeClr val="accent6">
              <a:alpha val="48518"/>
            </a:schemeClr>
          </a:solidFill>
          <a:ln>
            <a:noFill/>
          </a:ln>
          <a:effectLst>
            <a:softEdge rad="63285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Google Shape;173;g301a320afc3_0_337">
            <a:extLst>
              <a:ext uri="{FF2B5EF4-FFF2-40B4-BE49-F238E27FC236}">
                <a16:creationId xmlns:a16="http://schemas.microsoft.com/office/drawing/2014/main" id="{BCCD1801-E135-28B5-AB43-321CFC8BDC0A}"/>
              </a:ext>
            </a:extLst>
          </p:cNvPr>
          <p:cNvSpPr txBox="1"/>
          <p:nvPr/>
        </p:nvSpPr>
        <p:spPr>
          <a:xfrm>
            <a:off x="8142126" y="1262550"/>
            <a:ext cx="297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Activity Diagram - Operating Over People</a:t>
            </a:r>
            <a:endParaRPr b="1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138574E-CB17-8A74-2D68-09F5DB47B0A3}"/>
              </a:ext>
            </a:extLst>
          </p:cNvPr>
          <p:cNvSpPr/>
          <p:nvPr/>
        </p:nvSpPr>
        <p:spPr>
          <a:xfrm>
            <a:off x="8496228" y="4862471"/>
            <a:ext cx="1365160" cy="948128"/>
          </a:xfrm>
          <a:prstGeom prst="rect">
            <a:avLst/>
          </a:prstGeom>
          <a:solidFill>
            <a:schemeClr val="accent6">
              <a:alpha val="48518"/>
            </a:schemeClr>
          </a:solidFill>
          <a:ln>
            <a:noFill/>
          </a:ln>
          <a:effectLst>
            <a:softEdge rad="63285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C54B9DC-082D-060F-C34C-7DB5FB59CD61}"/>
              </a:ext>
            </a:extLst>
          </p:cNvPr>
          <p:cNvSpPr/>
          <p:nvPr/>
        </p:nvSpPr>
        <p:spPr>
          <a:xfrm>
            <a:off x="8501710" y="5794413"/>
            <a:ext cx="1310340" cy="750776"/>
          </a:xfrm>
          <a:prstGeom prst="rect">
            <a:avLst/>
          </a:prstGeom>
          <a:solidFill>
            <a:schemeClr val="accent6">
              <a:alpha val="48518"/>
            </a:schemeClr>
          </a:solidFill>
          <a:ln>
            <a:noFill/>
          </a:ln>
          <a:effectLst>
            <a:softEdge rad="63285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8D7FAD-235F-2669-0B5F-B387024E59C9}"/>
              </a:ext>
            </a:extLst>
          </p:cNvPr>
          <p:cNvSpPr/>
          <p:nvPr/>
        </p:nvSpPr>
        <p:spPr>
          <a:xfrm>
            <a:off x="7797045" y="3909178"/>
            <a:ext cx="1514104" cy="776013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36DEF4F-DC0D-4435-D018-9767154B56C2}"/>
              </a:ext>
            </a:extLst>
          </p:cNvPr>
          <p:cNvSpPr/>
          <p:nvPr/>
        </p:nvSpPr>
        <p:spPr>
          <a:xfrm>
            <a:off x="9421850" y="3966611"/>
            <a:ext cx="1440672" cy="684156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660E13B-A0C0-162F-84A8-1EF60E091EED}"/>
              </a:ext>
            </a:extLst>
          </p:cNvPr>
          <p:cNvSpPr/>
          <p:nvPr/>
        </p:nvSpPr>
        <p:spPr>
          <a:xfrm>
            <a:off x="9147750" y="2122732"/>
            <a:ext cx="1714772" cy="1100789"/>
          </a:xfrm>
          <a:prstGeom prst="rect">
            <a:avLst/>
          </a:prstGeom>
          <a:solidFill>
            <a:srgbClr val="FA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574DC92-4556-3F7C-5EBA-0C2E67395616}"/>
              </a:ext>
            </a:extLst>
          </p:cNvPr>
          <p:cNvSpPr/>
          <p:nvPr/>
        </p:nvSpPr>
        <p:spPr>
          <a:xfrm>
            <a:off x="9416369" y="3315663"/>
            <a:ext cx="1177535" cy="536142"/>
          </a:xfrm>
          <a:prstGeom prst="rect">
            <a:avLst/>
          </a:prstGeom>
          <a:solidFill>
            <a:srgbClr val="FA0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8656E6B-7A03-A460-9C22-CB88ACE29FCC}"/>
              </a:ext>
            </a:extLst>
          </p:cNvPr>
          <p:cNvSpPr/>
          <p:nvPr/>
        </p:nvSpPr>
        <p:spPr>
          <a:xfrm>
            <a:off x="7735438" y="4773977"/>
            <a:ext cx="2218195" cy="563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463591E-A35B-D886-CCE2-8143D5AA6A29}"/>
              </a:ext>
            </a:extLst>
          </p:cNvPr>
          <p:cNvSpPr/>
          <p:nvPr/>
        </p:nvSpPr>
        <p:spPr>
          <a:xfrm>
            <a:off x="7835591" y="5303165"/>
            <a:ext cx="2514663" cy="1224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18B12AA-8405-6E00-138B-B4DF07D499C5}"/>
              </a:ext>
            </a:extLst>
          </p:cNvPr>
          <p:cNvSpPr/>
          <p:nvPr/>
        </p:nvSpPr>
        <p:spPr>
          <a:xfrm>
            <a:off x="6484608" y="2164776"/>
            <a:ext cx="787432" cy="446674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8091257-6BE2-689E-04E2-41A86A9E7E62}"/>
              </a:ext>
            </a:extLst>
          </p:cNvPr>
          <p:cNvSpPr/>
          <p:nvPr/>
        </p:nvSpPr>
        <p:spPr>
          <a:xfrm>
            <a:off x="7611299" y="3302532"/>
            <a:ext cx="1129169" cy="563552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73F622D-DF98-D0C7-C442-413163172DA8}"/>
              </a:ext>
            </a:extLst>
          </p:cNvPr>
          <p:cNvSpPr/>
          <p:nvPr/>
        </p:nvSpPr>
        <p:spPr>
          <a:xfrm>
            <a:off x="6479741" y="3139204"/>
            <a:ext cx="782831" cy="1226875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134A16C-25F7-0E82-2A7A-851922316853}"/>
              </a:ext>
            </a:extLst>
          </p:cNvPr>
          <p:cNvSpPr/>
          <p:nvPr/>
        </p:nvSpPr>
        <p:spPr>
          <a:xfrm>
            <a:off x="7383318" y="5062519"/>
            <a:ext cx="514213" cy="865063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2EEDA2A-3ED4-7733-D6E3-833DB6BEEB95}"/>
              </a:ext>
            </a:extLst>
          </p:cNvPr>
          <p:cNvSpPr/>
          <p:nvPr/>
        </p:nvSpPr>
        <p:spPr>
          <a:xfrm>
            <a:off x="7585008" y="2390158"/>
            <a:ext cx="1177536" cy="563552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51BC39-C2EA-349F-1E77-F196741E7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492" y="5768446"/>
            <a:ext cx="1571625" cy="885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3D657A-4860-C12A-5BDB-65C46CB176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731"/>
          <a:stretch/>
        </p:blipFill>
        <p:spPr>
          <a:xfrm>
            <a:off x="59277" y="2879313"/>
            <a:ext cx="5948042" cy="26041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0C4FB6-3F90-2AF0-2856-7C149BF0E3DE}"/>
              </a:ext>
            </a:extLst>
          </p:cNvPr>
          <p:cNvSpPr/>
          <p:nvPr/>
        </p:nvSpPr>
        <p:spPr>
          <a:xfrm>
            <a:off x="119776" y="4408535"/>
            <a:ext cx="3457141" cy="373058"/>
          </a:xfrm>
          <a:prstGeom prst="rect">
            <a:avLst/>
          </a:prstGeom>
          <a:solidFill>
            <a:srgbClr val="07DFF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41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B0B3D6A0-3848-48E0-6827-682C12679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01a320afc3_0_243">
            <a:extLst>
              <a:ext uri="{FF2B5EF4-FFF2-40B4-BE49-F238E27FC236}">
                <a16:creationId xmlns:a16="http://schemas.microsoft.com/office/drawing/2014/main" id="{4DEBA46F-24D3-A0BE-BE28-D096EC9D78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US" sz="2400" dirty="0"/>
              <a:t>Context</a:t>
            </a:r>
            <a:endParaRPr sz="2400" dirty="0"/>
          </a:p>
        </p:txBody>
      </p:sp>
      <p:sp>
        <p:nvSpPr>
          <p:cNvPr id="91" name="Google Shape;91;g301a320afc3_0_243">
            <a:extLst>
              <a:ext uri="{FF2B5EF4-FFF2-40B4-BE49-F238E27FC236}">
                <a16:creationId xmlns:a16="http://schemas.microsoft.com/office/drawing/2014/main" id="{6BBF5253-4D5C-266A-F5F4-33F43E5D121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5" name="Google Shape;120;g301a320afc3_0_272">
            <a:extLst>
              <a:ext uri="{FF2B5EF4-FFF2-40B4-BE49-F238E27FC236}">
                <a16:creationId xmlns:a16="http://schemas.microsoft.com/office/drawing/2014/main" id="{F0E3D337-28B1-AC75-AA18-F9C75E0718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3137" y="1118937"/>
            <a:ext cx="11237400" cy="51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Advanced Air Mobility is impacting emergency and disaster response operations</a:t>
            </a:r>
          </a:p>
          <a:p>
            <a:pPr lvl="1" indent="-381000">
              <a:lnSpc>
                <a:spcPct val="150000"/>
              </a:lnSpc>
              <a:spcBef>
                <a:spcPts val="0"/>
              </a:spcBef>
              <a:buSzPts val="2400"/>
              <a:buChar char="•"/>
            </a:pPr>
            <a:r>
              <a:rPr lang="en-US" sz="2400" dirty="0"/>
              <a:t>Unmanned Aircraft Vehicles (UAS) Examples: </a:t>
            </a:r>
          </a:p>
          <a:p>
            <a:pPr lvl="2" indent="-381000">
              <a:lnSpc>
                <a:spcPct val="150000"/>
              </a:lnSpc>
              <a:spcBef>
                <a:spcPts val="0"/>
              </a:spcBef>
              <a:buSzPts val="2400"/>
              <a:buChar char="•"/>
            </a:pPr>
            <a:r>
              <a:rPr lang="en-US" sz="2400" dirty="0"/>
              <a:t>Search and Rescue operations </a:t>
            </a:r>
          </a:p>
          <a:p>
            <a:pPr lvl="2" indent="-381000">
              <a:lnSpc>
                <a:spcPct val="150000"/>
              </a:lnSpc>
              <a:spcBef>
                <a:spcPts val="0"/>
              </a:spcBef>
              <a:buSzPts val="2400"/>
              <a:buChar char="•"/>
            </a:pPr>
            <a:r>
              <a:rPr lang="en-US" sz="2400" dirty="0"/>
              <a:t>Scene Reconstruction for Disaster Damage Assessment </a:t>
            </a:r>
          </a:p>
          <a:p>
            <a:pPr indent="-381000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en-US" sz="2400" dirty="0"/>
              <a:t>However, the use of UAS introduce </a:t>
            </a:r>
            <a:r>
              <a:rPr lang="en-US" sz="2400" u="sng" dirty="0"/>
              <a:t>safety risks</a:t>
            </a:r>
            <a:r>
              <a:rPr lang="en-US" sz="2400" dirty="0"/>
              <a:t> to the National Air Space</a:t>
            </a:r>
          </a:p>
        </p:txBody>
      </p:sp>
    </p:spTree>
    <p:extLst>
      <p:ext uri="{BB962C8B-B14F-4D97-AF65-F5344CB8AC3E}">
        <p14:creationId xmlns:p14="http://schemas.microsoft.com/office/powerpoint/2010/main" val="3527811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2CD08CFA-C949-F9F8-CB72-A7DA11AF1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F3730636-A15B-BCC6-3DCA-99502C1D0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179" y="1529543"/>
            <a:ext cx="5630696" cy="4895155"/>
          </a:xfrm>
          <a:prstGeom prst="rect">
            <a:avLst/>
          </a:prstGeom>
        </p:spPr>
      </p:pic>
      <p:sp>
        <p:nvSpPr>
          <p:cNvPr id="169" name="Google Shape;169;g301a320afc3_0_337">
            <a:extLst>
              <a:ext uri="{FF2B5EF4-FFF2-40B4-BE49-F238E27FC236}">
                <a16:creationId xmlns:a16="http://schemas.microsoft.com/office/drawing/2014/main" id="{1B9F4E47-C2DF-F011-3F1A-B345C219F5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Activity Diagram – Operating Over People</a:t>
            </a:r>
            <a:endParaRPr sz="2500" u="sng"/>
          </a:p>
        </p:txBody>
      </p:sp>
      <p:sp>
        <p:nvSpPr>
          <p:cNvPr id="170" name="Google Shape;170;g301a320afc3_0_337">
            <a:extLst>
              <a:ext uri="{FF2B5EF4-FFF2-40B4-BE49-F238E27FC236}">
                <a16:creationId xmlns:a16="http://schemas.microsoft.com/office/drawing/2014/main" id="{95F83ABD-6B69-39B0-3E13-65D60744646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171" name="Google Shape;171;g301a320afc3_0_337">
            <a:extLst>
              <a:ext uri="{FF2B5EF4-FFF2-40B4-BE49-F238E27FC236}">
                <a16:creationId xmlns:a16="http://schemas.microsoft.com/office/drawing/2014/main" id="{C4CF70D7-B277-14FA-850E-BA0C7B7C0C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3125" y="1118931"/>
            <a:ext cx="11237400" cy="26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indent="-381000">
              <a:spcBef>
                <a:spcPts val="0"/>
              </a:spcBef>
              <a:buSzPts val="2400"/>
            </a:pPr>
            <a:r>
              <a:rPr lang="en-US" sz="2400" dirty="0"/>
              <a:t>The activity diagram aggregates:</a:t>
            </a:r>
          </a:p>
          <a:p>
            <a:pPr marL="571500" lvl="1" indent="0">
              <a:spcBef>
                <a:spcPts val="0"/>
              </a:spcBef>
              <a:buSzPts val="2400"/>
              <a:buNone/>
            </a:pPr>
            <a:r>
              <a:rPr lang="en-US" sz="2400" b="1" dirty="0">
                <a:solidFill>
                  <a:srgbClr val="0070C0"/>
                </a:solidFill>
              </a:rPr>
              <a:t>- AC107-2A</a:t>
            </a:r>
          </a:p>
          <a:p>
            <a:pPr marL="571500" lvl="1" indent="0">
              <a:spcBef>
                <a:spcPts val="0"/>
              </a:spcBef>
              <a:buSzPts val="2400"/>
              <a:buNone/>
            </a:pPr>
            <a:r>
              <a:rPr lang="en-US" sz="2400" b="1" dirty="0">
                <a:solidFill>
                  <a:srgbClr val="FA006C"/>
                </a:solidFill>
              </a:rPr>
              <a:t>- OP Manual</a:t>
            </a:r>
          </a:p>
          <a:p>
            <a:pPr marL="571500" lvl="1" indent="0">
              <a:spcBef>
                <a:spcPts val="0"/>
              </a:spcBef>
              <a:buSzPts val="2400"/>
              <a:buNone/>
            </a:pPr>
            <a:r>
              <a:rPr lang="en-US" sz="2400" b="1" dirty="0">
                <a:solidFill>
                  <a:srgbClr val="07DFF2"/>
                </a:solidFill>
              </a:rPr>
              <a:t>- Waivers</a:t>
            </a:r>
          </a:p>
        </p:txBody>
      </p:sp>
      <p:sp>
        <p:nvSpPr>
          <p:cNvPr id="173" name="Google Shape;173;g301a320afc3_0_337">
            <a:extLst>
              <a:ext uri="{FF2B5EF4-FFF2-40B4-BE49-F238E27FC236}">
                <a16:creationId xmlns:a16="http://schemas.microsoft.com/office/drawing/2014/main" id="{8501CF8F-85CC-C391-957E-0A71B050A808}"/>
              </a:ext>
            </a:extLst>
          </p:cNvPr>
          <p:cNvSpPr txBox="1"/>
          <p:nvPr/>
        </p:nvSpPr>
        <p:spPr>
          <a:xfrm>
            <a:off x="8142126" y="1262550"/>
            <a:ext cx="297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Activity Diagram - Operating Over People</a:t>
            </a:r>
            <a:endParaRPr b="1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F2FC970-5469-D87D-C061-5CF57A00951C}"/>
              </a:ext>
            </a:extLst>
          </p:cNvPr>
          <p:cNvSpPr/>
          <p:nvPr/>
        </p:nvSpPr>
        <p:spPr>
          <a:xfrm>
            <a:off x="8501710" y="5794413"/>
            <a:ext cx="1310340" cy="750776"/>
          </a:xfrm>
          <a:prstGeom prst="rect">
            <a:avLst/>
          </a:prstGeom>
          <a:solidFill>
            <a:schemeClr val="accent6">
              <a:alpha val="48518"/>
            </a:schemeClr>
          </a:solidFill>
          <a:ln>
            <a:noFill/>
          </a:ln>
          <a:effectLst>
            <a:softEdge rad="63285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Google Shape;173;g301a320afc3_0_337">
            <a:extLst>
              <a:ext uri="{FF2B5EF4-FFF2-40B4-BE49-F238E27FC236}">
                <a16:creationId xmlns:a16="http://schemas.microsoft.com/office/drawing/2014/main" id="{0D556272-B09E-9FE6-AA70-FDBBE834ECF4}"/>
              </a:ext>
            </a:extLst>
          </p:cNvPr>
          <p:cNvSpPr txBox="1"/>
          <p:nvPr/>
        </p:nvSpPr>
        <p:spPr>
          <a:xfrm>
            <a:off x="8142126" y="1262550"/>
            <a:ext cx="297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Activity Diagram - Operating Over People</a:t>
            </a:r>
            <a:endParaRPr b="1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4763529-D70B-21BB-2DD6-1132B7520762}"/>
              </a:ext>
            </a:extLst>
          </p:cNvPr>
          <p:cNvSpPr/>
          <p:nvPr/>
        </p:nvSpPr>
        <p:spPr>
          <a:xfrm>
            <a:off x="8496228" y="4862471"/>
            <a:ext cx="1365160" cy="948128"/>
          </a:xfrm>
          <a:prstGeom prst="rect">
            <a:avLst/>
          </a:prstGeom>
          <a:solidFill>
            <a:schemeClr val="accent6">
              <a:alpha val="48518"/>
            </a:schemeClr>
          </a:solidFill>
          <a:ln>
            <a:noFill/>
          </a:ln>
          <a:effectLst>
            <a:softEdge rad="63285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839EB8-A00C-5A90-46D1-5DB7F4FC83B3}"/>
              </a:ext>
            </a:extLst>
          </p:cNvPr>
          <p:cNvSpPr/>
          <p:nvPr/>
        </p:nvSpPr>
        <p:spPr>
          <a:xfrm>
            <a:off x="8501710" y="5794413"/>
            <a:ext cx="1310340" cy="750776"/>
          </a:xfrm>
          <a:prstGeom prst="rect">
            <a:avLst/>
          </a:prstGeom>
          <a:solidFill>
            <a:schemeClr val="accent6">
              <a:alpha val="48518"/>
            </a:schemeClr>
          </a:solidFill>
          <a:ln>
            <a:noFill/>
          </a:ln>
          <a:effectLst>
            <a:softEdge rad="63285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58D7200-BFE7-4DBB-42F2-9B19B9F2DA25}"/>
              </a:ext>
            </a:extLst>
          </p:cNvPr>
          <p:cNvSpPr/>
          <p:nvPr/>
        </p:nvSpPr>
        <p:spPr>
          <a:xfrm>
            <a:off x="7797045" y="3909178"/>
            <a:ext cx="1514104" cy="776013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2133C1F-A808-73D4-C815-080D759A530F}"/>
              </a:ext>
            </a:extLst>
          </p:cNvPr>
          <p:cNvSpPr/>
          <p:nvPr/>
        </p:nvSpPr>
        <p:spPr>
          <a:xfrm>
            <a:off x="9421850" y="3966611"/>
            <a:ext cx="1440672" cy="684156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A2D7A02-94DA-0D98-3345-A1AA49EB124A}"/>
              </a:ext>
            </a:extLst>
          </p:cNvPr>
          <p:cNvSpPr/>
          <p:nvPr/>
        </p:nvSpPr>
        <p:spPr>
          <a:xfrm>
            <a:off x="9147750" y="2122732"/>
            <a:ext cx="1714772" cy="1100789"/>
          </a:xfrm>
          <a:prstGeom prst="rect">
            <a:avLst/>
          </a:prstGeom>
          <a:solidFill>
            <a:srgbClr val="FA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CB00AE9-83B3-F98A-C62A-65C3FC1630BF}"/>
              </a:ext>
            </a:extLst>
          </p:cNvPr>
          <p:cNvSpPr/>
          <p:nvPr/>
        </p:nvSpPr>
        <p:spPr>
          <a:xfrm>
            <a:off x="9416369" y="3315663"/>
            <a:ext cx="1177535" cy="536142"/>
          </a:xfrm>
          <a:prstGeom prst="rect">
            <a:avLst/>
          </a:prstGeom>
          <a:solidFill>
            <a:srgbClr val="FA0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F02A6B4-157A-E5C0-8988-C4D995D45525}"/>
              </a:ext>
            </a:extLst>
          </p:cNvPr>
          <p:cNvSpPr/>
          <p:nvPr/>
        </p:nvSpPr>
        <p:spPr>
          <a:xfrm>
            <a:off x="7735438" y="4773977"/>
            <a:ext cx="2218195" cy="563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F5DF0F4-60B7-FC9B-3E83-032125B532BE}"/>
              </a:ext>
            </a:extLst>
          </p:cNvPr>
          <p:cNvSpPr/>
          <p:nvPr/>
        </p:nvSpPr>
        <p:spPr>
          <a:xfrm>
            <a:off x="7835591" y="5303165"/>
            <a:ext cx="2514663" cy="1224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062003D-9F34-B6EE-2A3C-90CB5AC3F6B6}"/>
              </a:ext>
            </a:extLst>
          </p:cNvPr>
          <p:cNvSpPr/>
          <p:nvPr/>
        </p:nvSpPr>
        <p:spPr>
          <a:xfrm>
            <a:off x="6484608" y="2164776"/>
            <a:ext cx="787432" cy="446674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50ED8C9-30AF-6783-98C1-94D6A2046B3D}"/>
              </a:ext>
            </a:extLst>
          </p:cNvPr>
          <p:cNvSpPr/>
          <p:nvPr/>
        </p:nvSpPr>
        <p:spPr>
          <a:xfrm>
            <a:off x="7611299" y="3302532"/>
            <a:ext cx="1129169" cy="563552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B32B3C4-6D0A-24B1-7FEA-D2546D946E5C}"/>
              </a:ext>
            </a:extLst>
          </p:cNvPr>
          <p:cNvSpPr/>
          <p:nvPr/>
        </p:nvSpPr>
        <p:spPr>
          <a:xfrm>
            <a:off x="6479741" y="3139204"/>
            <a:ext cx="782831" cy="1226875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4DB13CF-A24D-56A1-3168-9A38F0C88425}"/>
              </a:ext>
            </a:extLst>
          </p:cNvPr>
          <p:cNvSpPr/>
          <p:nvPr/>
        </p:nvSpPr>
        <p:spPr>
          <a:xfrm>
            <a:off x="7383318" y="5062519"/>
            <a:ext cx="514213" cy="865063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EA1F80B-9656-3035-97F6-E6B826229E6D}"/>
              </a:ext>
            </a:extLst>
          </p:cNvPr>
          <p:cNvSpPr/>
          <p:nvPr/>
        </p:nvSpPr>
        <p:spPr>
          <a:xfrm>
            <a:off x="7585008" y="2390158"/>
            <a:ext cx="1177536" cy="563552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2D8204-1CB7-D811-08EB-22F474518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492" y="5768446"/>
            <a:ext cx="1571625" cy="885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23C383-92CB-FE50-92DF-09E28C2B1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80" y="2666467"/>
            <a:ext cx="4154827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5C324-3308-9A02-29E2-B6AAB06F0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092" y="4533531"/>
            <a:ext cx="1647154" cy="11447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1D61E8-F2ED-0ECE-B2D7-2300CEFDF7AF}"/>
              </a:ext>
            </a:extLst>
          </p:cNvPr>
          <p:cNvSpPr txBox="1"/>
          <p:nvPr/>
        </p:nvSpPr>
        <p:spPr>
          <a:xfrm>
            <a:off x="4961139" y="5768446"/>
            <a:ext cx="206401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DASC’24</a:t>
            </a:r>
          </a:p>
          <a:p>
            <a:r>
              <a:rPr lang="en-US" sz="1100" dirty="0"/>
              <a:t>Textual and Network Analysis of Title 14 CFR Part 107 Waivers</a:t>
            </a:r>
          </a:p>
        </p:txBody>
      </p:sp>
    </p:spTree>
    <p:extLst>
      <p:ext uri="{BB962C8B-B14F-4D97-AF65-F5344CB8AC3E}">
        <p14:creationId xmlns:p14="http://schemas.microsoft.com/office/powerpoint/2010/main" val="2752889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69902CEE-0B39-8A08-0ADD-97A84C0EA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179" y="1529543"/>
            <a:ext cx="5630696" cy="4895155"/>
          </a:xfrm>
          <a:prstGeom prst="rect">
            <a:avLst/>
          </a:prstGeom>
        </p:spPr>
      </p:pic>
      <p:sp>
        <p:nvSpPr>
          <p:cNvPr id="169" name="Google Shape;169;g301a320afc3_0_337"/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Activity Diagram – Operating Over People</a:t>
            </a:r>
            <a:endParaRPr sz="2500" u="sng"/>
          </a:p>
        </p:txBody>
      </p:sp>
      <p:sp>
        <p:nvSpPr>
          <p:cNvPr id="170" name="Google Shape;170;g301a320afc3_0_337"/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171" name="Google Shape;171;g301a320afc3_0_337"/>
          <p:cNvSpPr txBox="1">
            <a:spLocks noGrp="1"/>
          </p:cNvSpPr>
          <p:nvPr>
            <p:ph type="body" idx="1"/>
          </p:nvPr>
        </p:nvSpPr>
        <p:spPr>
          <a:xfrm>
            <a:off x="433125" y="1118931"/>
            <a:ext cx="11237400" cy="26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indent="-381000">
              <a:spcBef>
                <a:spcPts val="0"/>
              </a:spcBef>
              <a:buSzPts val="2400"/>
            </a:pPr>
            <a:r>
              <a:rPr lang="en-US" sz="2400" dirty="0"/>
              <a:t>The activity diagram aggregates:</a:t>
            </a:r>
          </a:p>
          <a:p>
            <a:pPr marL="571500" lvl="1" indent="0">
              <a:spcBef>
                <a:spcPts val="0"/>
              </a:spcBef>
              <a:buSzPts val="2400"/>
              <a:buNone/>
            </a:pPr>
            <a:r>
              <a:rPr lang="en-US" sz="2400" b="1" dirty="0">
                <a:solidFill>
                  <a:srgbClr val="0070C0"/>
                </a:solidFill>
              </a:rPr>
              <a:t>- AC107-2A</a:t>
            </a:r>
          </a:p>
          <a:p>
            <a:pPr marL="571500" lvl="1" indent="0">
              <a:spcBef>
                <a:spcPts val="0"/>
              </a:spcBef>
              <a:buSzPts val="2400"/>
              <a:buNone/>
            </a:pPr>
            <a:r>
              <a:rPr lang="en-US" sz="2400" b="1" dirty="0">
                <a:solidFill>
                  <a:srgbClr val="FA006C"/>
                </a:solidFill>
              </a:rPr>
              <a:t>- OP Manual</a:t>
            </a:r>
          </a:p>
          <a:p>
            <a:pPr marL="571500" lvl="1" indent="0">
              <a:spcBef>
                <a:spcPts val="0"/>
              </a:spcBef>
              <a:buSzPts val="2400"/>
              <a:buNone/>
            </a:pPr>
            <a:r>
              <a:rPr lang="en-US" sz="2400" b="1" dirty="0">
                <a:solidFill>
                  <a:srgbClr val="07DFF2"/>
                </a:solidFill>
              </a:rPr>
              <a:t>- Waivers</a:t>
            </a:r>
          </a:p>
          <a:p>
            <a:pPr marL="571500" lvl="1" indent="0">
              <a:spcBef>
                <a:spcPts val="0"/>
              </a:spcBef>
              <a:buSzPts val="2400"/>
              <a:buNone/>
            </a:pPr>
            <a:r>
              <a:rPr lang="en-US" sz="2400" b="1" dirty="0">
                <a:solidFill>
                  <a:srgbClr val="7BC868"/>
                </a:solidFill>
              </a:rPr>
              <a:t>- Hazards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FCF2D6-88FA-4817-8411-7C3EBC850EE1}"/>
              </a:ext>
            </a:extLst>
          </p:cNvPr>
          <p:cNvSpPr txBox="1"/>
          <p:nvPr/>
        </p:nvSpPr>
        <p:spPr>
          <a:xfrm>
            <a:off x="300000" y="2880000"/>
            <a:ext cx="502320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1    </a:t>
            </a:r>
            <a:r>
              <a:rPr lang="en-US" dirty="0"/>
              <a:t>05/02/2015    </a:t>
            </a:r>
          </a:p>
          <a:p>
            <a:endParaRPr lang="en-US" dirty="0"/>
          </a:p>
          <a:p>
            <a:r>
              <a:rPr lang="en-US" dirty="0"/>
              <a:t>DX LAC SCALP 27YOF </a:t>
            </a:r>
          </a:p>
          <a:p>
            <a:endParaRPr lang="en-US" dirty="0"/>
          </a:p>
          <a:p>
            <a:r>
              <a:rPr lang="en-US" dirty="0"/>
              <a:t>PATIENT WITH LAC TO BACK OF HEAD &amp; LT UPPER FH </a:t>
            </a:r>
          </a:p>
          <a:p>
            <a:endParaRPr lang="en-US" dirty="0"/>
          </a:p>
          <a:p>
            <a:r>
              <a:rPr lang="en-US" dirty="0"/>
              <a:t>SHE WAS HIT IN HEAD ACCIDENTALLY BY A HELICOPTER DRONE FLOWN ANOTHER PERSON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1E0DC2-6CD6-D78A-5137-F4F9E373611F}"/>
              </a:ext>
            </a:extLst>
          </p:cNvPr>
          <p:cNvSpPr txBox="1"/>
          <p:nvPr/>
        </p:nvSpPr>
        <p:spPr>
          <a:xfrm>
            <a:off x="300000" y="4944000"/>
            <a:ext cx="517920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1    </a:t>
            </a:r>
            <a:r>
              <a:rPr lang="en-US" dirty="0"/>
              <a:t>08/26/2018    </a:t>
            </a:r>
          </a:p>
          <a:p>
            <a:endParaRPr lang="en-US" dirty="0"/>
          </a:p>
          <a:p>
            <a:r>
              <a:rPr lang="en-US" dirty="0"/>
              <a:t>12 YOF C/O </a:t>
            </a:r>
          </a:p>
          <a:p>
            <a:endParaRPr lang="en-US" dirty="0"/>
          </a:p>
          <a:p>
            <a:r>
              <a:rPr lang="en-US" dirty="0"/>
              <a:t>FOREARM LACERATION S/P A </a:t>
            </a:r>
          </a:p>
          <a:p>
            <a:endParaRPr lang="en-US" dirty="0"/>
          </a:p>
          <a:p>
            <a:r>
              <a:rPr lang="en-US" dirty="0"/>
              <a:t>FREIND'S DRONE LANDED ON HER ARM WHILE THEY WERE BOATING DX LACERATION OF LEFT FOREARM </a:t>
            </a:r>
          </a:p>
          <a:p>
            <a:pPr algn="l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1ADC9F-DA58-C6EE-6BB5-4CCCA016012F}"/>
              </a:ext>
            </a:extLst>
          </p:cNvPr>
          <p:cNvSpPr/>
          <p:nvPr/>
        </p:nvSpPr>
        <p:spPr>
          <a:xfrm>
            <a:off x="294226" y="2890667"/>
            <a:ext cx="5025160" cy="1818128"/>
          </a:xfrm>
          <a:prstGeom prst="rect">
            <a:avLst/>
          </a:prstGeom>
          <a:solidFill>
            <a:schemeClr val="accent6">
              <a:alpha val="48518"/>
            </a:schemeClr>
          </a:solidFill>
          <a:ln>
            <a:noFill/>
          </a:ln>
          <a:effectLst>
            <a:softEdge rad="63285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F620EF-8C24-4FAF-3971-32333B675435}"/>
              </a:ext>
            </a:extLst>
          </p:cNvPr>
          <p:cNvSpPr/>
          <p:nvPr/>
        </p:nvSpPr>
        <p:spPr>
          <a:xfrm>
            <a:off x="288226" y="4928578"/>
            <a:ext cx="5031160" cy="1848128"/>
          </a:xfrm>
          <a:prstGeom prst="rect">
            <a:avLst/>
          </a:prstGeom>
          <a:solidFill>
            <a:schemeClr val="accent6">
              <a:alpha val="48518"/>
            </a:schemeClr>
          </a:solidFill>
          <a:ln>
            <a:noFill/>
          </a:ln>
          <a:effectLst>
            <a:softEdge rad="63285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173;g301a320afc3_0_337">
            <a:extLst>
              <a:ext uri="{FF2B5EF4-FFF2-40B4-BE49-F238E27FC236}">
                <a16:creationId xmlns:a16="http://schemas.microsoft.com/office/drawing/2014/main" id="{94BC89B0-8FD0-7C40-62E2-D84F458C0704}"/>
              </a:ext>
            </a:extLst>
          </p:cNvPr>
          <p:cNvSpPr txBox="1"/>
          <p:nvPr/>
        </p:nvSpPr>
        <p:spPr>
          <a:xfrm>
            <a:off x="8142126" y="1262550"/>
            <a:ext cx="297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Activity Diagram - Operating Over People</a:t>
            </a:r>
            <a:endParaRPr b="1"/>
          </a:p>
        </p:txBody>
      </p:sp>
      <p:sp>
        <p:nvSpPr>
          <p:cNvPr id="15" name="Google Shape;173;g301a320afc3_0_337">
            <a:extLst>
              <a:ext uri="{FF2B5EF4-FFF2-40B4-BE49-F238E27FC236}">
                <a16:creationId xmlns:a16="http://schemas.microsoft.com/office/drawing/2014/main" id="{CB098F4E-9DD0-2468-2419-409FC6BF9091}"/>
              </a:ext>
            </a:extLst>
          </p:cNvPr>
          <p:cNvSpPr txBox="1"/>
          <p:nvPr/>
        </p:nvSpPr>
        <p:spPr>
          <a:xfrm>
            <a:off x="8142126" y="1262550"/>
            <a:ext cx="297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Activity Diagram - Operating Over People</a:t>
            </a:r>
            <a:endParaRPr b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5250DF-5E53-D924-2ADD-F95B26B2947A}"/>
              </a:ext>
            </a:extLst>
          </p:cNvPr>
          <p:cNvSpPr/>
          <p:nvPr/>
        </p:nvSpPr>
        <p:spPr>
          <a:xfrm>
            <a:off x="7797045" y="3909178"/>
            <a:ext cx="1514104" cy="776013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AB21C5-B52F-9A5B-6C7A-E7551F0EF12A}"/>
              </a:ext>
            </a:extLst>
          </p:cNvPr>
          <p:cNvSpPr/>
          <p:nvPr/>
        </p:nvSpPr>
        <p:spPr>
          <a:xfrm>
            <a:off x="9421850" y="3966611"/>
            <a:ext cx="1440672" cy="684156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4D032F-2E3C-D24A-F56F-2CE10779552C}"/>
              </a:ext>
            </a:extLst>
          </p:cNvPr>
          <p:cNvSpPr/>
          <p:nvPr/>
        </p:nvSpPr>
        <p:spPr>
          <a:xfrm>
            <a:off x="9147750" y="2122732"/>
            <a:ext cx="1714772" cy="1100789"/>
          </a:xfrm>
          <a:prstGeom prst="rect">
            <a:avLst/>
          </a:prstGeom>
          <a:solidFill>
            <a:srgbClr val="FA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425889-A930-A354-F8A8-B60F764BB34F}"/>
              </a:ext>
            </a:extLst>
          </p:cNvPr>
          <p:cNvSpPr/>
          <p:nvPr/>
        </p:nvSpPr>
        <p:spPr>
          <a:xfrm>
            <a:off x="9416369" y="3315663"/>
            <a:ext cx="1177535" cy="536142"/>
          </a:xfrm>
          <a:prstGeom prst="rect">
            <a:avLst/>
          </a:prstGeom>
          <a:solidFill>
            <a:srgbClr val="FA0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460950-2CD3-3756-C5B8-3B9F8916DFFD}"/>
              </a:ext>
            </a:extLst>
          </p:cNvPr>
          <p:cNvSpPr/>
          <p:nvPr/>
        </p:nvSpPr>
        <p:spPr>
          <a:xfrm>
            <a:off x="6484608" y="2164776"/>
            <a:ext cx="787432" cy="446674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D30DBF-284F-4097-CCB4-78C5B02E86D4}"/>
              </a:ext>
            </a:extLst>
          </p:cNvPr>
          <p:cNvSpPr/>
          <p:nvPr/>
        </p:nvSpPr>
        <p:spPr>
          <a:xfrm>
            <a:off x="7611299" y="3302532"/>
            <a:ext cx="1129169" cy="563552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8211123-68A0-A629-D5D3-94430F26D5D5}"/>
              </a:ext>
            </a:extLst>
          </p:cNvPr>
          <p:cNvSpPr/>
          <p:nvPr/>
        </p:nvSpPr>
        <p:spPr>
          <a:xfrm>
            <a:off x="6479741" y="3139204"/>
            <a:ext cx="782831" cy="1226875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6165FB8-BD88-8035-D1F3-857AAC385A0B}"/>
              </a:ext>
            </a:extLst>
          </p:cNvPr>
          <p:cNvSpPr/>
          <p:nvPr/>
        </p:nvSpPr>
        <p:spPr>
          <a:xfrm>
            <a:off x="7383318" y="5062519"/>
            <a:ext cx="514213" cy="865063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535E345-4F73-16C9-06EE-822FCB6D0222}"/>
              </a:ext>
            </a:extLst>
          </p:cNvPr>
          <p:cNvSpPr/>
          <p:nvPr/>
        </p:nvSpPr>
        <p:spPr>
          <a:xfrm>
            <a:off x="7585008" y="2390158"/>
            <a:ext cx="1177536" cy="563552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22027F-47B1-8D49-99F1-998A0453F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492" y="5768446"/>
            <a:ext cx="1571625" cy="88582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6756065-15D1-8079-B737-AA705BBA9F5A}"/>
              </a:ext>
            </a:extLst>
          </p:cNvPr>
          <p:cNvSpPr/>
          <p:nvPr/>
        </p:nvSpPr>
        <p:spPr>
          <a:xfrm>
            <a:off x="8411372" y="4778213"/>
            <a:ext cx="1322563" cy="865063"/>
          </a:xfrm>
          <a:prstGeom prst="rect">
            <a:avLst/>
          </a:prstGeom>
          <a:solidFill>
            <a:srgbClr val="70AD47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AFF772C-B342-D483-1D66-51BD681ABEB7}"/>
              </a:ext>
            </a:extLst>
          </p:cNvPr>
          <p:cNvSpPr/>
          <p:nvPr/>
        </p:nvSpPr>
        <p:spPr>
          <a:xfrm>
            <a:off x="8499861" y="5675126"/>
            <a:ext cx="1135751" cy="707380"/>
          </a:xfrm>
          <a:prstGeom prst="rect">
            <a:avLst/>
          </a:prstGeom>
          <a:solidFill>
            <a:srgbClr val="70AD47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82E775-9D72-BE03-E9BD-74E4EDBF6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698" y="4944000"/>
            <a:ext cx="1592811" cy="1187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E5DA7A-2B4C-F5D9-BF0D-7BF2FB911B51}"/>
              </a:ext>
            </a:extLst>
          </p:cNvPr>
          <p:cNvSpPr txBox="1"/>
          <p:nvPr/>
        </p:nvSpPr>
        <p:spPr>
          <a:xfrm>
            <a:off x="5390807" y="6127300"/>
            <a:ext cx="2101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Aviation’24</a:t>
            </a:r>
          </a:p>
          <a:p>
            <a:r>
              <a:rPr lang="en-US" sz="1100" dirty="0"/>
              <a:t>Grounded Theory of UAS Reported Accidents</a:t>
            </a:r>
          </a:p>
        </p:txBody>
      </p:sp>
    </p:spTree>
    <p:extLst>
      <p:ext uri="{BB962C8B-B14F-4D97-AF65-F5344CB8AC3E}">
        <p14:creationId xmlns:p14="http://schemas.microsoft.com/office/powerpoint/2010/main" val="2060530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8E7BC12-2FBE-5554-3BAC-696EDB1FB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179" y="1529543"/>
            <a:ext cx="5630696" cy="4895155"/>
          </a:xfrm>
          <a:prstGeom prst="rect">
            <a:avLst/>
          </a:prstGeom>
        </p:spPr>
      </p:pic>
      <p:sp>
        <p:nvSpPr>
          <p:cNvPr id="178" name="Google Shape;178;g301a320afc3_0_386"/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Activity Diagram – Operating Over People</a:t>
            </a:r>
            <a:endParaRPr sz="2500" u="sng"/>
          </a:p>
        </p:txBody>
      </p:sp>
      <p:sp>
        <p:nvSpPr>
          <p:cNvPr id="179" name="Google Shape;179;g301a320afc3_0_386"/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180" name="Google Shape;180;g301a320afc3_0_386"/>
          <p:cNvSpPr txBox="1">
            <a:spLocks noGrp="1"/>
          </p:cNvSpPr>
          <p:nvPr>
            <p:ph type="body" idx="1"/>
          </p:nvPr>
        </p:nvSpPr>
        <p:spPr>
          <a:xfrm>
            <a:off x="433125" y="1118925"/>
            <a:ext cx="5536200" cy="26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indent="-381000">
              <a:lnSpc>
                <a:spcPct val="115000"/>
              </a:lnSpc>
              <a:spcBef>
                <a:spcPts val="0"/>
              </a:spcBef>
              <a:buSzPts val="2400"/>
            </a:pPr>
            <a:r>
              <a:rPr lang="en-US" sz="2400" dirty="0"/>
              <a:t>Hazards are included in the diagram so we can see where they occur</a:t>
            </a:r>
          </a:p>
        </p:txBody>
      </p:sp>
      <p:sp>
        <p:nvSpPr>
          <p:cNvPr id="2" name="Google Shape;173;g301a320afc3_0_337">
            <a:extLst>
              <a:ext uri="{FF2B5EF4-FFF2-40B4-BE49-F238E27FC236}">
                <a16:creationId xmlns:a16="http://schemas.microsoft.com/office/drawing/2014/main" id="{C126B3C9-EE95-3AF4-2B58-C305E978405B}"/>
              </a:ext>
            </a:extLst>
          </p:cNvPr>
          <p:cNvSpPr txBox="1"/>
          <p:nvPr/>
        </p:nvSpPr>
        <p:spPr>
          <a:xfrm>
            <a:off x="8142126" y="1262550"/>
            <a:ext cx="297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Activity Diagram - Operating Over People</a:t>
            </a:r>
            <a:endParaRPr b="1"/>
          </a:p>
        </p:txBody>
      </p:sp>
      <p:sp>
        <p:nvSpPr>
          <p:cNvPr id="6" name="Google Shape;173;g301a320afc3_0_337">
            <a:extLst>
              <a:ext uri="{FF2B5EF4-FFF2-40B4-BE49-F238E27FC236}">
                <a16:creationId xmlns:a16="http://schemas.microsoft.com/office/drawing/2014/main" id="{61927A86-4286-AD99-136E-CB1841BB9B3E}"/>
              </a:ext>
            </a:extLst>
          </p:cNvPr>
          <p:cNvSpPr txBox="1"/>
          <p:nvPr/>
        </p:nvSpPr>
        <p:spPr>
          <a:xfrm>
            <a:off x="8142126" y="1262550"/>
            <a:ext cx="297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Activity Diagram - Operating Over People</a:t>
            </a:r>
            <a:endParaRPr b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8588F2-F813-21D0-1749-E42A0FA66866}"/>
              </a:ext>
            </a:extLst>
          </p:cNvPr>
          <p:cNvSpPr/>
          <p:nvPr/>
        </p:nvSpPr>
        <p:spPr>
          <a:xfrm>
            <a:off x="7797045" y="3909178"/>
            <a:ext cx="1514104" cy="776013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2E5337-9412-CEBD-2695-81218E27FBF7}"/>
              </a:ext>
            </a:extLst>
          </p:cNvPr>
          <p:cNvSpPr/>
          <p:nvPr/>
        </p:nvSpPr>
        <p:spPr>
          <a:xfrm>
            <a:off x="9421850" y="3966611"/>
            <a:ext cx="1440672" cy="684156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E522C6-FD96-E530-3D85-361822E6255F}"/>
              </a:ext>
            </a:extLst>
          </p:cNvPr>
          <p:cNvSpPr/>
          <p:nvPr/>
        </p:nvSpPr>
        <p:spPr>
          <a:xfrm>
            <a:off x="9147750" y="2122732"/>
            <a:ext cx="1714772" cy="1100789"/>
          </a:xfrm>
          <a:prstGeom prst="rect">
            <a:avLst/>
          </a:prstGeom>
          <a:solidFill>
            <a:srgbClr val="FA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EC574E-AB66-50EB-0662-ECB2895325D3}"/>
              </a:ext>
            </a:extLst>
          </p:cNvPr>
          <p:cNvSpPr/>
          <p:nvPr/>
        </p:nvSpPr>
        <p:spPr>
          <a:xfrm>
            <a:off x="9416369" y="3315663"/>
            <a:ext cx="1177535" cy="536142"/>
          </a:xfrm>
          <a:prstGeom prst="rect">
            <a:avLst/>
          </a:prstGeom>
          <a:solidFill>
            <a:srgbClr val="FA0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1EDBEA-18E4-D674-F197-D9E4AE155275}"/>
              </a:ext>
            </a:extLst>
          </p:cNvPr>
          <p:cNvSpPr/>
          <p:nvPr/>
        </p:nvSpPr>
        <p:spPr>
          <a:xfrm>
            <a:off x="6484608" y="2164776"/>
            <a:ext cx="787432" cy="446674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20BD0C-4D96-3ED2-6697-CBD6A7FA3B88}"/>
              </a:ext>
            </a:extLst>
          </p:cNvPr>
          <p:cNvSpPr/>
          <p:nvPr/>
        </p:nvSpPr>
        <p:spPr>
          <a:xfrm>
            <a:off x="7611299" y="3302532"/>
            <a:ext cx="1129169" cy="563552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C174D7-3E1D-BF4C-F7D3-2FA9E79D085A}"/>
              </a:ext>
            </a:extLst>
          </p:cNvPr>
          <p:cNvSpPr/>
          <p:nvPr/>
        </p:nvSpPr>
        <p:spPr>
          <a:xfrm>
            <a:off x="6479741" y="3139204"/>
            <a:ext cx="782831" cy="1226875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5F0C4-3AEF-3DA9-E4FC-D955A9E6AE0C}"/>
              </a:ext>
            </a:extLst>
          </p:cNvPr>
          <p:cNvSpPr/>
          <p:nvPr/>
        </p:nvSpPr>
        <p:spPr>
          <a:xfrm>
            <a:off x="7383318" y="5062519"/>
            <a:ext cx="514213" cy="865063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E802E2-BE14-7909-C828-08E6BCFAF149}"/>
              </a:ext>
            </a:extLst>
          </p:cNvPr>
          <p:cNvSpPr/>
          <p:nvPr/>
        </p:nvSpPr>
        <p:spPr>
          <a:xfrm>
            <a:off x="7585008" y="2390158"/>
            <a:ext cx="1177536" cy="563552"/>
          </a:xfrm>
          <a:prstGeom prst="rect">
            <a:avLst/>
          </a:prstGeom>
          <a:solidFill>
            <a:srgbClr val="0352A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B851B90-1F5D-9CD6-4DBF-1DD66FB02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492" y="5768446"/>
            <a:ext cx="1571625" cy="8858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FFD2B1A-0140-11C4-6496-64663E948835}"/>
              </a:ext>
            </a:extLst>
          </p:cNvPr>
          <p:cNvSpPr/>
          <p:nvPr/>
        </p:nvSpPr>
        <p:spPr>
          <a:xfrm>
            <a:off x="8411372" y="4778213"/>
            <a:ext cx="1322563" cy="865063"/>
          </a:xfrm>
          <a:prstGeom prst="rect">
            <a:avLst/>
          </a:prstGeom>
          <a:solidFill>
            <a:srgbClr val="70AD47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5509B7-C63B-288D-904B-18BC471B33D3}"/>
              </a:ext>
            </a:extLst>
          </p:cNvPr>
          <p:cNvSpPr/>
          <p:nvPr/>
        </p:nvSpPr>
        <p:spPr>
          <a:xfrm>
            <a:off x="8499861" y="5675126"/>
            <a:ext cx="1135751" cy="707380"/>
          </a:xfrm>
          <a:prstGeom prst="rect">
            <a:avLst/>
          </a:prstGeom>
          <a:solidFill>
            <a:srgbClr val="70AD47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B817D-BF16-7B65-11EC-22E68687D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CAA2E-D9D7-537A-28AA-5BA869F45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Diagrams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2B02C-CD25-DD80-10E5-18555C522A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pic>
        <p:nvPicPr>
          <p:cNvPr id="5" name="Google Shape;154;g301a320afc3_0_316">
            <a:extLst>
              <a:ext uri="{FF2B5EF4-FFF2-40B4-BE49-F238E27FC236}">
                <a16:creationId xmlns:a16="http://schemas.microsoft.com/office/drawing/2014/main" id="{8AF5C7A4-2CAB-4846-EEBF-DDA341D11B2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72570" y="4175"/>
            <a:ext cx="3955395" cy="6701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28A8F0-C592-81B2-C07D-DD9FC190E9C8}"/>
              </a:ext>
            </a:extLst>
          </p:cNvPr>
          <p:cNvCxnSpPr>
            <a:cxnSpLocks/>
          </p:cNvCxnSpPr>
          <p:nvPr/>
        </p:nvCxnSpPr>
        <p:spPr>
          <a:xfrm flipV="1">
            <a:off x="5836582" y="969846"/>
            <a:ext cx="2459737" cy="3986848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D7F147-CF5F-73DC-491D-C3800457683F}"/>
              </a:ext>
            </a:extLst>
          </p:cNvPr>
          <p:cNvCxnSpPr>
            <a:cxnSpLocks/>
          </p:cNvCxnSpPr>
          <p:nvPr/>
        </p:nvCxnSpPr>
        <p:spPr>
          <a:xfrm flipV="1">
            <a:off x="5845510" y="4121365"/>
            <a:ext cx="2509849" cy="1220313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EBDDEB-D699-F76E-B698-2200205BD937}"/>
              </a:ext>
            </a:extLst>
          </p:cNvPr>
          <p:cNvCxnSpPr>
            <a:cxnSpLocks/>
          </p:cNvCxnSpPr>
          <p:nvPr/>
        </p:nvCxnSpPr>
        <p:spPr>
          <a:xfrm flipV="1">
            <a:off x="1276055" y="378420"/>
            <a:ext cx="3520442" cy="55229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E9E38D-73D8-2606-6C47-1DCDBAB15AA9}"/>
              </a:ext>
            </a:extLst>
          </p:cNvPr>
          <p:cNvCxnSpPr>
            <a:cxnSpLocks/>
          </p:cNvCxnSpPr>
          <p:nvPr/>
        </p:nvCxnSpPr>
        <p:spPr>
          <a:xfrm>
            <a:off x="1180573" y="3429000"/>
            <a:ext cx="3520442" cy="311436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itle 1">
            <a:extLst>
              <a:ext uri="{FF2B5EF4-FFF2-40B4-BE49-F238E27FC236}">
                <a16:creationId xmlns:a16="http://schemas.microsoft.com/office/drawing/2014/main" id="{1CB203D6-6C5C-38CA-A848-E4C25BECC2DB}"/>
              </a:ext>
            </a:extLst>
          </p:cNvPr>
          <p:cNvSpPr txBox="1">
            <a:spLocks/>
          </p:cNvSpPr>
          <p:nvPr/>
        </p:nvSpPr>
        <p:spPr>
          <a:xfrm>
            <a:off x="411148" y="3070721"/>
            <a:ext cx="1729814" cy="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/>
              <a:t>Pre-Flight</a:t>
            </a:r>
          </a:p>
        </p:txBody>
      </p:sp>
      <p:pic>
        <p:nvPicPr>
          <p:cNvPr id="41" name="Google Shape;154;g301a320afc3_0_316">
            <a:extLst>
              <a:ext uri="{FF2B5EF4-FFF2-40B4-BE49-F238E27FC236}">
                <a16:creationId xmlns:a16="http://schemas.microsoft.com/office/drawing/2014/main" id="{DEB4085D-CABC-0118-11FE-6B413E7A79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25" y="963486"/>
            <a:ext cx="1398493" cy="219286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129526EF-FA2F-E5DD-7C5A-DEA7BC74D04D}"/>
              </a:ext>
            </a:extLst>
          </p:cNvPr>
          <p:cNvSpPr txBox="1">
            <a:spLocks/>
          </p:cNvSpPr>
          <p:nvPr/>
        </p:nvSpPr>
        <p:spPr>
          <a:xfrm>
            <a:off x="1614771" y="2371424"/>
            <a:ext cx="1729814" cy="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/>
              <a:t>In-Flight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5C75A4E1-5C52-45E5-6433-2A0FED3183DF}"/>
              </a:ext>
            </a:extLst>
          </p:cNvPr>
          <p:cNvSpPr txBox="1">
            <a:spLocks/>
          </p:cNvSpPr>
          <p:nvPr/>
        </p:nvSpPr>
        <p:spPr>
          <a:xfrm>
            <a:off x="2807663" y="2371424"/>
            <a:ext cx="1729814" cy="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/>
              <a:t>Post-Flight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4381CD5-80BC-CE00-4969-E73211D4F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076" y="969846"/>
            <a:ext cx="1060999" cy="148721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B69AC9E-82E1-7A79-8319-5F7E9D97B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661" y="1211789"/>
            <a:ext cx="1190414" cy="1276209"/>
          </a:xfrm>
          <a:prstGeom prst="rect">
            <a:avLst/>
          </a:prstGeom>
        </p:spPr>
      </p:pic>
      <p:sp>
        <p:nvSpPr>
          <p:cNvPr id="57" name="Title 1">
            <a:extLst>
              <a:ext uri="{FF2B5EF4-FFF2-40B4-BE49-F238E27FC236}">
                <a16:creationId xmlns:a16="http://schemas.microsoft.com/office/drawing/2014/main" id="{C7764888-5BB2-F92D-D51A-48861D4EEA26}"/>
              </a:ext>
            </a:extLst>
          </p:cNvPr>
          <p:cNvSpPr txBox="1">
            <a:spLocks/>
          </p:cNvSpPr>
          <p:nvPr/>
        </p:nvSpPr>
        <p:spPr>
          <a:xfrm>
            <a:off x="5414056" y="6520497"/>
            <a:ext cx="1729814" cy="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Pre-Flight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CB16CBB9-173A-4245-308C-E2564654ACE4}"/>
              </a:ext>
            </a:extLst>
          </p:cNvPr>
          <p:cNvSpPr txBox="1">
            <a:spLocks/>
          </p:cNvSpPr>
          <p:nvPr/>
        </p:nvSpPr>
        <p:spPr>
          <a:xfrm>
            <a:off x="9298865" y="4131278"/>
            <a:ext cx="1913609" cy="616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200"/>
              <a:t>Operation Over People Activity Diagram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BC55432-856C-4204-D522-AB53D57BC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650" y="5003565"/>
            <a:ext cx="4664994" cy="374377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1A761DE4-488B-2F6D-A964-89BEDCAB363A}"/>
              </a:ext>
            </a:extLst>
          </p:cNvPr>
          <p:cNvSpPr txBox="1">
            <a:spLocks/>
          </p:cNvSpPr>
          <p:nvPr/>
        </p:nvSpPr>
        <p:spPr>
          <a:xfrm>
            <a:off x="8809342" y="5377942"/>
            <a:ext cx="1913609" cy="616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200"/>
              <a:t>Parachute Requirements</a:t>
            </a:r>
          </a:p>
          <a:p>
            <a:pPr algn="ctr"/>
            <a:r>
              <a:rPr lang="en-US" sz="1200"/>
              <a:t>Activity Diagram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33538B63-D5B6-D59B-1F3C-6A6AEA1FC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507" y="6028947"/>
            <a:ext cx="438729" cy="466150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C1AA496-0D1A-BF98-C398-BE073EB0FBD8}"/>
              </a:ext>
            </a:extLst>
          </p:cNvPr>
          <p:cNvCxnSpPr>
            <a:cxnSpLocks/>
          </p:cNvCxnSpPr>
          <p:nvPr/>
        </p:nvCxnSpPr>
        <p:spPr>
          <a:xfrm>
            <a:off x="4027535" y="3536871"/>
            <a:ext cx="903399" cy="2629885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E40F2E4-45EB-16E9-0002-4CECC8329D4E}"/>
              </a:ext>
            </a:extLst>
          </p:cNvPr>
          <p:cNvCxnSpPr>
            <a:cxnSpLocks/>
            <a:stCxn id="66" idx="0"/>
          </p:cNvCxnSpPr>
          <p:nvPr/>
        </p:nvCxnSpPr>
        <p:spPr>
          <a:xfrm flipV="1">
            <a:off x="5148872" y="4986184"/>
            <a:ext cx="2284777" cy="1042763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F406FF4-2F91-A820-AA0A-3963E199EAE1}"/>
              </a:ext>
            </a:extLst>
          </p:cNvPr>
          <p:cNvCxnSpPr>
            <a:cxnSpLocks/>
            <a:stCxn id="66" idx="2"/>
          </p:cNvCxnSpPr>
          <p:nvPr/>
        </p:nvCxnSpPr>
        <p:spPr>
          <a:xfrm flipV="1">
            <a:off x="5148872" y="5404992"/>
            <a:ext cx="2284777" cy="1090105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Google Shape;164;g301a320afc3_0_325">
            <a:extLst>
              <a:ext uri="{FF2B5EF4-FFF2-40B4-BE49-F238E27FC236}">
                <a16:creationId xmlns:a16="http://schemas.microsoft.com/office/drawing/2014/main" id="{590F0C15-6D8D-F0BD-7901-D95938C72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4654" y="4671558"/>
            <a:ext cx="2373421" cy="203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lnSpcReduction="10000"/>
          </a:bodyPr>
          <a:lstStyle/>
          <a:p>
            <a:pPr indent="-381000">
              <a:spcBef>
                <a:spcPts val="0"/>
              </a:spcBef>
              <a:buSzPts val="2400"/>
            </a:pPr>
            <a:r>
              <a:rPr lang="en-US" sz="2100" dirty="0"/>
              <a:t>Constructed Activity Diagrams can be used to identify Operational Manual Gaps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58EE83A-207D-67DA-741A-E8FF6A4A2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7128" y="992363"/>
            <a:ext cx="3618886" cy="314614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76578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B9275-3F4E-1F61-9999-91B8993E5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3C3B6-8558-65A5-B103-7190A80F9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059" y="9083"/>
            <a:ext cx="4661655" cy="6534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B45FC7-7558-7DF9-AD7A-C53302E2E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A52B0-3A5A-07E5-3224-0BB1C27FF8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74208B-23CC-6DA6-269D-C7FBFC809AC8}"/>
              </a:ext>
            </a:extLst>
          </p:cNvPr>
          <p:cNvCxnSpPr>
            <a:cxnSpLocks/>
            <a:stCxn id="44" idx="0"/>
          </p:cNvCxnSpPr>
          <p:nvPr/>
        </p:nvCxnSpPr>
        <p:spPr>
          <a:xfrm flipV="1">
            <a:off x="1997576" y="378420"/>
            <a:ext cx="2798921" cy="59142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72B6DD2-1AC4-426E-BFFE-2293D81D93B0}"/>
              </a:ext>
            </a:extLst>
          </p:cNvPr>
          <p:cNvCxnSpPr>
            <a:cxnSpLocks/>
          </p:cNvCxnSpPr>
          <p:nvPr/>
        </p:nvCxnSpPr>
        <p:spPr>
          <a:xfrm>
            <a:off x="1997575" y="2846657"/>
            <a:ext cx="2539902" cy="3403831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itle 1">
            <a:extLst>
              <a:ext uri="{FF2B5EF4-FFF2-40B4-BE49-F238E27FC236}">
                <a16:creationId xmlns:a16="http://schemas.microsoft.com/office/drawing/2014/main" id="{5FC92D3D-54E9-0353-1C97-417144132EC4}"/>
              </a:ext>
            </a:extLst>
          </p:cNvPr>
          <p:cNvSpPr txBox="1">
            <a:spLocks/>
          </p:cNvSpPr>
          <p:nvPr/>
        </p:nvSpPr>
        <p:spPr>
          <a:xfrm>
            <a:off x="411148" y="3070721"/>
            <a:ext cx="1729814" cy="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/>
              <a:t>Pre-Flight</a:t>
            </a:r>
          </a:p>
        </p:txBody>
      </p:sp>
      <p:pic>
        <p:nvPicPr>
          <p:cNvPr id="41" name="Google Shape;154;g301a320afc3_0_316">
            <a:extLst>
              <a:ext uri="{FF2B5EF4-FFF2-40B4-BE49-F238E27FC236}">
                <a16:creationId xmlns:a16="http://schemas.microsoft.com/office/drawing/2014/main" id="{6A5F753D-1BDD-0E37-7F9A-5C04C7E9E6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5" y="963486"/>
            <a:ext cx="1398493" cy="219286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C5A6F018-9C03-2558-9F65-9FA0FA5EA0D1}"/>
              </a:ext>
            </a:extLst>
          </p:cNvPr>
          <p:cNvSpPr txBox="1">
            <a:spLocks/>
          </p:cNvSpPr>
          <p:nvPr/>
        </p:nvSpPr>
        <p:spPr>
          <a:xfrm>
            <a:off x="1614771" y="2371424"/>
            <a:ext cx="1729814" cy="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/>
              <a:t>In-Flight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837924AE-0EBD-5E81-DB35-B33DA2C18610}"/>
              </a:ext>
            </a:extLst>
          </p:cNvPr>
          <p:cNvSpPr txBox="1">
            <a:spLocks/>
          </p:cNvSpPr>
          <p:nvPr/>
        </p:nvSpPr>
        <p:spPr>
          <a:xfrm>
            <a:off x="2807663" y="2371424"/>
            <a:ext cx="1729814" cy="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/>
              <a:t>Post-Flight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D893EC8-247D-B903-83D3-054310F16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076" y="969846"/>
            <a:ext cx="1060999" cy="148721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8E8DD5A-B599-C8F1-7444-43509BDA0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661" y="1211789"/>
            <a:ext cx="1190414" cy="1276209"/>
          </a:xfrm>
          <a:prstGeom prst="rect">
            <a:avLst/>
          </a:prstGeom>
        </p:spPr>
      </p:pic>
      <p:sp>
        <p:nvSpPr>
          <p:cNvPr id="57" name="Title 1">
            <a:extLst>
              <a:ext uri="{FF2B5EF4-FFF2-40B4-BE49-F238E27FC236}">
                <a16:creationId xmlns:a16="http://schemas.microsoft.com/office/drawing/2014/main" id="{4275B187-FB9B-B8F8-3FD1-265C7A053AAF}"/>
              </a:ext>
            </a:extLst>
          </p:cNvPr>
          <p:cNvSpPr txBox="1">
            <a:spLocks/>
          </p:cNvSpPr>
          <p:nvPr/>
        </p:nvSpPr>
        <p:spPr>
          <a:xfrm>
            <a:off x="5414056" y="6436417"/>
            <a:ext cx="1729814" cy="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In-Flight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3E51CB-1C26-7ACD-8FE1-05342FFFEA73}"/>
              </a:ext>
            </a:extLst>
          </p:cNvPr>
          <p:cNvSpPr/>
          <p:nvPr/>
        </p:nvSpPr>
        <p:spPr>
          <a:xfrm>
            <a:off x="5513873" y="1392692"/>
            <a:ext cx="2140651" cy="12753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532895D4-6152-0ECE-BF03-A378ADB52109}"/>
              </a:ext>
            </a:extLst>
          </p:cNvPr>
          <p:cNvSpPr/>
          <p:nvPr/>
        </p:nvSpPr>
        <p:spPr>
          <a:xfrm>
            <a:off x="7805823" y="1788052"/>
            <a:ext cx="1216152" cy="484632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6DE972C-E8CB-C679-C943-28E1453027C1}"/>
              </a:ext>
            </a:extLst>
          </p:cNvPr>
          <p:cNvSpPr txBox="1">
            <a:spLocks/>
          </p:cNvSpPr>
          <p:nvPr/>
        </p:nvSpPr>
        <p:spPr>
          <a:xfrm>
            <a:off x="9206511" y="3948866"/>
            <a:ext cx="2248522" cy="85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/>
              <a:t>Operational Manual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7E73172-C097-5946-5626-43F27FD55E15}"/>
              </a:ext>
            </a:extLst>
          </p:cNvPr>
          <p:cNvSpPr txBox="1">
            <a:spLocks/>
          </p:cNvSpPr>
          <p:nvPr/>
        </p:nvSpPr>
        <p:spPr>
          <a:xfrm>
            <a:off x="7808994" y="2272684"/>
            <a:ext cx="1304381" cy="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</a:rPr>
              <a:t>Manual Evaluation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78FA87-C45A-F4A3-3F98-A90A654150F2}"/>
              </a:ext>
            </a:extLst>
          </p:cNvPr>
          <p:cNvGrpSpPr>
            <a:grpSpLocks noChangeAspect="1"/>
          </p:cNvGrpSpPr>
          <p:nvPr/>
        </p:nvGrpSpPr>
        <p:grpSpPr>
          <a:xfrm>
            <a:off x="9384332" y="1216626"/>
            <a:ext cx="1793587" cy="2542743"/>
            <a:chOff x="4817029" y="3528530"/>
            <a:chExt cx="480553" cy="6812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181D7EE-E61C-B52A-FDB2-64C110C3B594}"/>
                </a:ext>
              </a:extLst>
            </p:cNvPr>
            <p:cNvSpPr/>
            <p:nvPr/>
          </p:nvSpPr>
          <p:spPr>
            <a:xfrm>
              <a:off x="4817029" y="3528530"/>
              <a:ext cx="433483" cy="6412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olded Corner 7">
              <a:extLst>
                <a:ext uri="{FF2B5EF4-FFF2-40B4-BE49-F238E27FC236}">
                  <a16:creationId xmlns:a16="http://schemas.microsoft.com/office/drawing/2014/main" id="{F4EE1A63-CF4A-3E67-487B-FB24190AFCD5}"/>
                </a:ext>
              </a:extLst>
            </p:cNvPr>
            <p:cNvSpPr/>
            <p:nvPr/>
          </p:nvSpPr>
          <p:spPr>
            <a:xfrm rot="10800000" flipH="1">
              <a:off x="4864100" y="3568535"/>
              <a:ext cx="433482" cy="641268"/>
            </a:xfrm>
            <a:prstGeom prst="foldedCorner">
              <a:avLst>
                <a:gd name="adj" fmla="val 2899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4F31FCF-C2A9-A712-EE6C-BD937A92820A}"/>
                </a:ext>
              </a:extLst>
            </p:cNvPr>
            <p:cNvGrpSpPr/>
            <p:nvPr/>
          </p:nvGrpSpPr>
          <p:grpSpPr>
            <a:xfrm>
              <a:off x="4967404" y="3889166"/>
              <a:ext cx="222116" cy="250941"/>
              <a:chOff x="2863850" y="3156442"/>
              <a:chExt cx="1358337" cy="1528373"/>
            </a:xfrm>
          </p:grpSpPr>
          <p:sp>
            <p:nvSpPr>
              <p:cNvPr id="13" name="Off-page Connector 1075">
                <a:extLst>
                  <a:ext uri="{FF2B5EF4-FFF2-40B4-BE49-F238E27FC236}">
                    <a16:creationId xmlns:a16="http://schemas.microsoft.com/office/drawing/2014/main" id="{1EF8829F-2601-50F0-A9B6-41ED5D05FB6B}"/>
                  </a:ext>
                </a:extLst>
              </p:cNvPr>
              <p:cNvSpPr/>
              <p:nvPr/>
            </p:nvSpPr>
            <p:spPr>
              <a:xfrm>
                <a:off x="2863850" y="3156442"/>
                <a:ext cx="1358337" cy="1528373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502 h 10502"/>
                  <a:gd name="connsiteX1" fmla="*/ 10000 w 10000"/>
                  <a:gd name="connsiteY1" fmla="*/ 502 h 10502"/>
                  <a:gd name="connsiteX2" fmla="*/ 9038 w 10000"/>
                  <a:gd name="connsiteY2" fmla="*/ 6996 h 10502"/>
                  <a:gd name="connsiteX3" fmla="*/ 5000 w 10000"/>
                  <a:gd name="connsiteY3" fmla="*/ 10502 h 10502"/>
                  <a:gd name="connsiteX4" fmla="*/ 1224 w 10000"/>
                  <a:gd name="connsiteY4" fmla="*/ 6996 h 10502"/>
                  <a:gd name="connsiteX5" fmla="*/ 0 w 10000"/>
                  <a:gd name="connsiteY5" fmla="*/ 502 h 10502"/>
                  <a:gd name="connsiteX0" fmla="*/ 0 w 10000"/>
                  <a:gd name="connsiteY0" fmla="*/ 847 h 10847"/>
                  <a:gd name="connsiteX1" fmla="*/ 10000 w 10000"/>
                  <a:gd name="connsiteY1" fmla="*/ 847 h 10847"/>
                  <a:gd name="connsiteX2" fmla="*/ 9038 w 10000"/>
                  <a:gd name="connsiteY2" fmla="*/ 7341 h 10847"/>
                  <a:gd name="connsiteX3" fmla="*/ 5000 w 10000"/>
                  <a:gd name="connsiteY3" fmla="*/ 10847 h 10847"/>
                  <a:gd name="connsiteX4" fmla="*/ 1224 w 10000"/>
                  <a:gd name="connsiteY4" fmla="*/ 7341 h 10847"/>
                  <a:gd name="connsiteX5" fmla="*/ 0 w 10000"/>
                  <a:gd name="connsiteY5" fmla="*/ 847 h 10847"/>
                  <a:gd name="connsiteX0" fmla="*/ 0 w 10000"/>
                  <a:gd name="connsiteY0" fmla="*/ 832 h 10832"/>
                  <a:gd name="connsiteX1" fmla="*/ 10000 w 10000"/>
                  <a:gd name="connsiteY1" fmla="*/ 832 h 10832"/>
                  <a:gd name="connsiteX2" fmla="*/ 9038 w 10000"/>
                  <a:gd name="connsiteY2" fmla="*/ 7326 h 10832"/>
                  <a:gd name="connsiteX3" fmla="*/ 5000 w 10000"/>
                  <a:gd name="connsiteY3" fmla="*/ 10832 h 10832"/>
                  <a:gd name="connsiteX4" fmla="*/ 1224 w 10000"/>
                  <a:gd name="connsiteY4" fmla="*/ 7326 h 10832"/>
                  <a:gd name="connsiteX5" fmla="*/ 0 w 10000"/>
                  <a:gd name="connsiteY5" fmla="*/ 832 h 10832"/>
                  <a:gd name="connsiteX0" fmla="*/ 0 w 10000"/>
                  <a:gd name="connsiteY0" fmla="*/ 770 h 10770"/>
                  <a:gd name="connsiteX1" fmla="*/ 10000 w 10000"/>
                  <a:gd name="connsiteY1" fmla="*/ 770 h 10770"/>
                  <a:gd name="connsiteX2" fmla="*/ 9038 w 10000"/>
                  <a:gd name="connsiteY2" fmla="*/ 7264 h 10770"/>
                  <a:gd name="connsiteX3" fmla="*/ 5000 w 10000"/>
                  <a:gd name="connsiteY3" fmla="*/ 10770 h 10770"/>
                  <a:gd name="connsiteX4" fmla="*/ 1224 w 10000"/>
                  <a:gd name="connsiteY4" fmla="*/ 7264 h 10770"/>
                  <a:gd name="connsiteX5" fmla="*/ 0 w 10000"/>
                  <a:gd name="connsiteY5" fmla="*/ 770 h 10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0" h="10770">
                    <a:moveTo>
                      <a:pt x="0" y="770"/>
                    </a:moveTo>
                    <a:cubicBezTo>
                      <a:pt x="4689" y="-318"/>
                      <a:pt x="5356" y="-193"/>
                      <a:pt x="10000" y="770"/>
                    </a:cubicBezTo>
                    <a:cubicBezTo>
                      <a:pt x="9679" y="2935"/>
                      <a:pt x="9752" y="5266"/>
                      <a:pt x="9038" y="7264"/>
                    </a:cubicBezTo>
                    <a:cubicBezTo>
                      <a:pt x="7954" y="9186"/>
                      <a:pt x="6346" y="9601"/>
                      <a:pt x="5000" y="10770"/>
                    </a:cubicBezTo>
                    <a:cubicBezTo>
                      <a:pt x="3741" y="9601"/>
                      <a:pt x="2352" y="9353"/>
                      <a:pt x="1224" y="7264"/>
                    </a:cubicBezTo>
                    <a:cubicBezTo>
                      <a:pt x="160" y="5351"/>
                      <a:pt x="408" y="2935"/>
                      <a:pt x="0" y="7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05DC330-68B9-E0CB-576D-258B31EA54F5}"/>
                  </a:ext>
                </a:extLst>
              </p:cNvPr>
              <p:cNvGrpSpPr/>
              <p:nvPr/>
            </p:nvGrpSpPr>
            <p:grpSpPr>
              <a:xfrm>
                <a:off x="3098451" y="3427247"/>
                <a:ext cx="738448" cy="852962"/>
                <a:chOff x="3098451" y="3427247"/>
                <a:chExt cx="738448" cy="852962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F35621F0-4F3B-A9E2-3C0C-05EB8FC4D1DA}"/>
                    </a:ext>
                  </a:extLst>
                </p:cNvPr>
                <p:cNvSpPr/>
                <p:nvPr/>
              </p:nvSpPr>
              <p:spPr>
                <a:xfrm>
                  <a:off x="3313743" y="3561047"/>
                  <a:ext cx="458550" cy="7191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CFF913E-A6A9-D658-903A-22D75A6EC5EB}"/>
                    </a:ext>
                  </a:extLst>
                </p:cNvPr>
                <p:cNvSpPr/>
                <p:nvPr/>
              </p:nvSpPr>
              <p:spPr>
                <a:xfrm>
                  <a:off x="3319603" y="3551045"/>
                  <a:ext cx="195493" cy="367233"/>
                </a:xfrm>
                <a:custGeom>
                  <a:avLst/>
                  <a:gdLst>
                    <a:gd name="connsiteX0" fmla="*/ 1356 w 157803"/>
                    <a:gd name="connsiteY0" fmla="*/ 123920 h 303854"/>
                    <a:gd name="connsiteX1" fmla="*/ 84484 w 157803"/>
                    <a:gd name="connsiteY1" fmla="*/ 302050 h 303854"/>
                    <a:gd name="connsiteX2" fmla="*/ 155736 w 157803"/>
                    <a:gd name="connsiteY2" fmla="*/ 5166 h 303854"/>
                    <a:gd name="connsiteX3" fmla="*/ 1356 w 157803"/>
                    <a:gd name="connsiteY3" fmla="*/ 123920 h 303854"/>
                    <a:gd name="connsiteX0" fmla="*/ 1456 w 157822"/>
                    <a:gd name="connsiteY0" fmla="*/ 123381 h 309391"/>
                    <a:gd name="connsiteX1" fmla="*/ 78646 w 157822"/>
                    <a:gd name="connsiteY1" fmla="*/ 212446 h 309391"/>
                    <a:gd name="connsiteX2" fmla="*/ 84584 w 157822"/>
                    <a:gd name="connsiteY2" fmla="*/ 301511 h 309391"/>
                    <a:gd name="connsiteX3" fmla="*/ 155836 w 157822"/>
                    <a:gd name="connsiteY3" fmla="*/ 4627 h 309391"/>
                    <a:gd name="connsiteX4" fmla="*/ 1456 w 157822"/>
                    <a:gd name="connsiteY4" fmla="*/ 123381 h 309391"/>
                    <a:gd name="connsiteX0" fmla="*/ 2152 w 158518"/>
                    <a:gd name="connsiteY0" fmla="*/ 123105 h 306720"/>
                    <a:gd name="connsiteX1" fmla="*/ 67467 w 158518"/>
                    <a:gd name="connsiteY1" fmla="*/ 158731 h 306720"/>
                    <a:gd name="connsiteX2" fmla="*/ 85280 w 158518"/>
                    <a:gd name="connsiteY2" fmla="*/ 301235 h 306720"/>
                    <a:gd name="connsiteX3" fmla="*/ 156532 w 158518"/>
                    <a:gd name="connsiteY3" fmla="*/ 4351 h 306720"/>
                    <a:gd name="connsiteX4" fmla="*/ 2152 w 158518"/>
                    <a:gd name="connsiteY4" fmla="*/ 123105 h 306720"/>
                    <a:gd name="connsiteX0" fmla="*/ 2590 w 158956"/>
                    <a:gd name="connsiteY0" fmla="*/ 123223 h 307697"/>
                    <a:gd name="connsiteX1" fmla="*/ 61967 w 158956"/>
                    <a:gd name="connsiteY1" fmla="*/ 182600 h 307697"/>
                    <a:gd name="connsiteX2" fmla="*/ 85718 w 158956"/>
                    <a:gd name="connsiteY2" fmla="*/ 301353 h 307697"/>
                    <a:gd name="connsiteX3" fmla="*/ 156970 w 158956"/>
                    <a:gd name="connsiteY3" fmla="*/ 4469 h 307697"/>
                    <a:gd name="connsiteX4" fmla="*/ 2590 w 158956"/>
                    <a:gd name="connsiteY4" fmla="*/ 123223 h 307697"/>
                    <a:gd name="connsiteX0" fmla="*/ 2590 w 158956"/>
                    <a:gd name="connsiteY0" fmla="*/ 123380 h 309390"/>
                    <a:gd name="connsiteX1" fmla="*/ 61967 w 158956"/>
                    <a:gd name="connsiteY1" fmla="*/ 212445 h 309390"/>
                    <a:gd name="connsiteX2" fmla="*/ 85718 w 158956"/>
                    <a:gd name="connsiteY2" fmla="*/ 301510 h 309390"/>
                    <a:gd name="connsiteX3" fmla="*/ 156970 w 158956"/>
                    <a:gd name="connsiteY3" fmla="*/ 4626 h 309390"/>
                    <a:gd name="connsiteX4" fmla="*/ 2590 w 158956"/>
                    <a:gd name="connsiteY4" fmla="*/ 123380 h 309390"/>
                    <a:gd name="connsiteX0" fmla="*/ 6122 w 162488"/>
                    <a:gd name="connsiteY0" fmla="*/ 123108 h 308632"/>
                    <a:gd name="connsiteX1" fmla="*/ 34172 w 162488"/>
                    <a:gd name="connsiteY1" fmla="*/ 159414 h 308632"/>
                    <a:gd name="connsiteX2" fmla="*/ 65499 w 162488"/>
                    <a:gd name="connsiteY2" fmla="*/ 212173 h 308632"/>
                    <a:gd name="connsiteX3" fmla="*/ 89250 w 162488"/>
                    <a:gd name="connsiteY3" fmla="*/ 301238 h 308632"/>
                    <a:gd name="connsiteX4" fmla="*/ 160502 w 162488"/>
                    <a:gd name="connsiteY4" fmla="*/ 4354 h 308632"/>
                    <a:gd name="connsiteX5" fmla="*/ 6122 w 162488"/>
                    <a:gd name="connsiteY5" fmla="*/ 123108 h 308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488" h="308632">
                      <a:moveTo>
                        <a:pt x="6122" y="123108"/>
                      </a:moveTo>
                      <a:cubicBezTo>
                        <a:pt x="-14933" y="148951"/>
                        <a:pt x="24276" y="144570"/>
                        <a:pt x="34172" y="159414"/>
                      </a:cubicBezTo>
                      <a:cubicBezTo>
                        <a:pt x="44068" y="174258"/>
                        <a:pt x="56319" y="191031"/>
                        <a:pt x="65499" y="212173"/>
                      </a:cubicBezTo>
                      <a:cubicBezTo>
                        <a:pt x="74679" y="233315"/>
                        <a:pt x="66489" y="336864"/>
                        <a:pt x="89250" y="301238"/>
                      </a:cubicBezTo>
                      <a:cubicBezTo>
                        <a:pt x="112011" y="265612"/>
                        <a:pt x="174357" y="33053"/>
                        <a:pt x="160502" y="4354"/>
                      </a:cubicBezTo>
                      <a:cubicBezTo>
                        <a:pt x="146647" y="-24345"/>
                        <a:pt x="27177" y="97265"/>
                        <a:pt x="6122" y="1231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688C56F9-2150-8C98-E2A8-765A71670FF8}"/>
                    </a:ext>
                  </a:extLst>
                </p:cNvPr>
                <p:cNvSpPr/>
                <p:nvPr/>
              </p:nvSpPr>
              <p:spPr>
                <a:xfrm>
                  <a:off x="3502016" y="3427247"/>
                  <a:ext cx="334883" cy="571225"/>
                </a:xfrm>
                <a:custGeom>
                  <a:avLst/>
                  <a:gdLst>
                    <a:gd name="connsiteX0" fmla="*/ 778 w 331751"/>
                    <a:gd name="connsiteY0" fmla="*/ 103307 h 576149"/>
                    <a:gd name="connsiteX1" fmla="*/ 202658 w 331751"/>
                    <a:gd name="connsiteY1" fmla="*/ 471442 h 576149"/>
                    <a:gd name="connsiteX2" fmla="*/ 244222 w 331751"/>
                    <a:gd name="connsiteY2" fmla="*/ 281437 h 576149"/>
                    <a:gd name="connsiteX3" fmla="*/ 327349 w 331751"/>
                    <a:gd name="connsiteY3" fmla="*/ 572382 h 576149"/>
                    <a:gd name="connsiteX4" fmla="*/ 285786 w 331751"/>
                    <a:gd name="connsiteY4" fmla="*/ 32055 h 576149"/>
                    <a:gd name="connsiteX5" fmla="*/ 778 w 331751"/>
                    <a:gd name="connsiteY5" fmla="*/ 103307 h 576149"/>
                    <a:gd name="connsiteX0" fmla="*/ 5312 w 336285"/>
                    <a:gd name="connsiteY0" fmla="*/ 96501 h 569343"/>
                    <a:gd name="connsiteX1" fmla="*/ 112190 w 336285"/>
                    <a:gd name="connsiteY1" fmla="*/ 203379 h 569343"/>
                    <a:gd name="connsiteX2" fmla="*/ 207192 w 336285"/>
                    <a:gd name="connsiteY2" fmla="*/ 464636 h 569343"/>
                    <a:gd name="connsiteX3" fmla="*/ 248756 w 336285"/>
                    <a:gd name="connsiteY3" fmla="*/ 274631 h 569343"/>
                    <a:gd name="connsiteX4" fmla="*/ 331883 w 336285"/>
                    <a:gd name="connsiteY4" fmla="*/ 565576 h 569343"/>
                    <a:gd name="connsiteX5" fmla="*/ 290320 w 336285"/>
                    <a:gd name="connsiteY5" fmla="*/ 25249 h 569343"/>
                    <a:gd name="connsiteX6" fmla="*/ 5312 w 336285"/>
                    <a:gd name="connsiteY6" fmla="*/ 96501 h 569343"/>
                    <a:gd name="connsiteX0" fmla="*/ 3159 w 334132"/>
                    <a:gd name="connsiteY0" fmla="*/ 98112 h 570954"/>
                    <a:gd name="connsiteX1" fmla="*/ 139725 w 334132"/>
                    <a:gd name="connsiteY1" fmla="*/ 276242 h 570954"/>
                    <a:gd name="connsiteX2" fmla="*/ 205039 w 334132"/>
                    <a:gd name="connsiteY2" fmla="*/ 466247 h 570954"/>
                    <a:gd name="connsiteX3" fmla="*/ 246603 w 334132"/>
                    <a:gd name="connsiteY3" fmla="*/ 276242 h 570954"/>
                    <a:gd name="connsiteX4" fmla="*/ 329730 w 334132"/>
                    <a:gd name="connsiteY4" fmla="*/ 567187 h 570954"/>
                    <a:gd name="connsiteX5" fmla="*/ 288167 w 334132"/>
                    <a:gd name="connsiteY5" fmla="*/ 26860 h 570954"/>
                    <a:gd name="connsiteX6" fmla="*/ 3159 w 334132"/>
                    <a:gd name="connsiteY6" fmla="*/ 98112 h 570954"/>
                    <a:gd name="connsiteX0" fmla="*/ 3159 w 334132"/>
                    <a:gd name="connsiteY0" fmla="*/ 98112 h 571083"/>
                    <a:gd name="connsiteX1" fmla="*/ 139725 w 334132"/>
                    <a:gd name="connsiteY1" fmla="*/ 276242 h 571083"/>
                    <a:gd name="connsiteX2" fmla="*/ 205039 w 334132"/>
                    <a:gd name="connsiteY2" fmla="*/ 466247 h 571083"/>
                    <a:gd name="connsiteX3" fmla="*/ 249835 w 334132"/>
                    <a:gd name="connsiteY3" fmla="*/ 396466 h 571083"/>
                    <a:gd name="connsiteX4" fmla="*/ 246603 w 334132"/>
                    <a:gd name="connsiteY4" fmla="*/ 276242 h 571083"/>
                    <a:gd name="connsiteX5" fmla="*/ 329730 w 334132"/>
                    <a:gd name="connsiteY5" fmla="*/ 567187 h 571083"/>
                    <a:gd name="connsiteX6" fmla="*/ 288167 w 334132"/>
                    <a:gd name="connsiteY6" fmla="*/ 26860 h 571083"/>
                    <a:gd name="connsiteX7" fmla="*/ 3159 w 334132"/>
                    <a:gd name="connsiteY7" fmla="*/ 98112 h 571083"/>
                    <a:gd name="connsiteX0" fmla="*/ 3910 w 334883"/>
                    <a:gd name="connsiteY0" fmla="*/ 98254 h 571225"/>
                    <a:gd name="connsiteX1" fmla="*/ 128601 w 334883"/>
                    <a:gd name="connsiteY1" fmla="*/ 282322 h 571225"/>
                    <a:gd name="connsiteX2" fmla="*/ 205790 w 334883"/>
                    <a:gd name="connsiteY2" fmla="*/ 466389 h 571225"/>
                    <a:gd name="connsiteX3" fmla="*/ 250586 w 334883"/>
                    <a:gd name="connsiteY3" fmla="*/ 396608 h 571225"/>
                    <a:gd name="connsiteX4" fmla="*/ 247354 w 334883"/>
                    <a:gd name="connsiteY4" fmla="*/ 276384 h 571225"/>
                    <a:gd name="connsiteX5" fmla="*/ 330481 w 334883"/>
                    <a:gd name="connsiteY5" fmla="*/ 567329 h 571225"/>
                    <a:gd name="connsiteX6" fmla="*/ 288918 w 334883"/>
                    <a:gd name="connsiteY6" fmla="*/ 27002 h 571225"/>
                    <a:gd name="connsiteX7" fmla="*/ 3910 w 334883"/>
                    <a:gd name="connsiteY7" fmla="*/ 98254 h 571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4883" h="571225">
                      <a:moveTo>
                        <a:pt x="3910" y="98254"/>
                      </a:moveTo>
                      <a:cubicBezTo>
                        <a:pt x="-22810" y="140807"/>
                        <a:pt x="94954" y="220966"/>
                        <a:pt x="128601" y="282322"/>
                      </a:cubicBezTo>
                      <a:cubicBezTo>
                        <a:pt x="162248" y="343678"/>
                        <a:pt x="185459" y="447341"/>
                        <a:pt x="205790" y="466389"/>
                      </a:cubicBezTo>
                      <a:cubicBezTo>
                        <a:pt x="226121" y="485437"/>
                        <a:pt x="243659" y="428276"/>
                        <a:pt x="250586" y="396608"/>
                      </a:cubicBezTo>
                      <a:cubicBezTo>
                        <a:pt x="257513" y="364941"/>
                        <a:pt x="234038" y="247930"/>
                        <a:pt x="247354" y="276384"/>
                      </a:cubicBezTo>
                      <a:cubicBezTo>
                        <a:pt x="260670" y="304838"/>
                        <a:pt x="323554" y="608893"/>
                        <a:pt x="330481" y="567329"/>
                      </a:cubicBezTo>
                      <a:cubicBezTo>
                        <a:pt x="337408" y="525765"/>
                        <a:pt x="343347" y="103202"/>
                        <a:pt x="288918" y="27002"/>
                      </a:cubicBezTo>
                      <a:cubicBezTo>
                        <a:pt x="234490" y="-49198"/>
                        <a:pt x="30630" y="55701"/>
                        <a:pt x="3910" y="982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3B513E3-FBBA-7FC9-EE6F-598C5E3196BE}"/>
                    </a:ext>
                  </a:extLst>
                </p:cNvPr>
                <p:cNvSpPr/>
                <p:nvPr/>
              </p:nvSpPr>
              <p:spPr>
                <a:xfrm>
                  <a:off x="3098451" y="3703900"/>
                  <a:ext cx="186595" cy="321400"/>
                </a:xfrm>
                <a:custGeom>
                  <a:avLst/>
                  <a:gdLst>
                    <a:gd name="connsiteX0" fmla="*/ 160376 w 186552"/>
                    <a:gd name="connsiteY0" fmla="*/ 286 h 280147"/>
                    <a:gd name="connsiteX1" fmla="*/ 184127 w 186552"/>
                    <a:gd name="connsiteY1" fmla="*/ 160603 h 280147"/>
                    <a:gd name="connsiteX2" fmla="*/ 136626 w 186552"/>
                    <a:gd name="connsiteY2" fmla="*/ 279356 h 280147"/>
                    <a:gd name="connsiteX3" fmla="*/ 59 w 186552"/>
                    <a:gd name="connsiteY3" fmla="*/ 202166 h 280147"/>
                    <a:gd name="connsiteX4" fmla="*/ 160376 w 186552"/>
                    <a:gd name="connsiteY4" fmla="*/ 286 h 280147"/>
                    <a:gd name="connsiteX0" fmla="*/ 160421 w 186597"/>
                    <a:gd name="connsiteY0" fmla="*/ 302 h 321399"/>
                    <a:gd name="connsiteX1" fmla="*/ 184172 w 186597"/>
                    <a:gd name="connsiteY1" fmla="*/ 160619 h 321399"/>
                    <a:gd name="connsiteX2" fmla="*/ 136671 w 186597"/>
                    <a:gd name="connsiteY2" fmla="*/ 320936 h 321399"/>
                    <a:gd name="connsiteX3" fmla="*/ 104 w 186597"/>
                    <a:gd name="connsiteY3" fmla="*/ 202182 h 321399"/>
                    <a:gd name="connsiteX4" fmla="*/ 160421 w 186597"/>
                    <a:gd name="connsiteY4" fmla="*/ 302 h 321399"/>
                    <a:gd name="connsiteX0" fmla="*/ 160421 w 186597"/>
                    <a:gd name="connsiteY0" fmla="*/ 302 h 321399"/>
                    <a:gd name="connsiteX1" fmla="*/ 184172 w 186597"/>
                    <a:gd name="connsiteY1" fmla="*/ 160619 h 321399"/>
                    <a:gd name="connsiteX2" fmla="*/ 136671 w 186597"/>
                    <a:gd name="connsiteY2" fmla="*/ 320936 h 321399"/>
                    <a:gd name="connsiteX3" fmla="*/ 104 w 186597"/>
                    <a:gd name="connsiteY3" fmla="*/ 202182 h 321399"/>
                    <a:gd name="connsiteX4" fmla="*/ 160421 w 186597"/>
                    <a:gd name="connsiteY4" fmla="*/ 302 h 321399"/>
                    <a:gd name="connsiteX0" fmla="*/ 160421 w 186597"/>
                    <a:gd name="connsiteY0" fmla="*/ 302 h 321399"/>
                    <a:gd name="connsiteX1" fmla="*/ 184172 w 186597"/>
                    <a:gd name="connsiteY1" fmla="*/ 160619 h 321399"/>
                    <a:gd name="connsiteX2" fmla="*/ 136671 w 186597"/>
                    <a:gd name="connsiteY2" fmla="*/ 320936 h 321399"/>
                    <a:gd name="connsiteX3" fmla="*/ 104 w 186597"/>
                    <a:gd name="connsiteY3" fmla="*/ 202182 h 321399"/>
                    <a:gd name="connsiteX4" fmla="*/ 160421 w 186597"/>
                    <a:gd name="connsiteY4" fmla="*/ 302 h 321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597" h="321399">
                      <a:moveTo>
                        <a:pt x="160421" y="302"/>
                      </a:moveTo>
                      <a:cubicBezTo>
                        <a:pt x="191099" y="-6625"/>
                        <a:pt x="188130" y="107180"/>
                        <a:pt x="184172" y="160619"/>
                      </a:cubicBezTo>
                      <a:cubicBezTo>
                        <a:pt x="180214" y="214058"/>
                        <a:pt x="131723" y="266508"/>
                        <a:pt x="136671" y="320936"/>
                      </a:cubicBezTo>
                      <a:cubicBezTo>
                        <a:pt x="105993" y="327863"/>
                        <a:pt x="-3854" y="255621"/>
                        <a:pt x="104" y="202182"/>
                      </a:cubicBezTo>
                      <a:cubicBezTo>
                        <a:pt x="4062" y="148743"/>
                        <a:pt x="129743" y="7229"/>
                        <a:pt x="160421" y="3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CC7826-E9E1-C34B-D3D3-43C268827107}"/>
                </a:ext>
              </a:extLst>
            </p:cNvPr>
            <p:cNvSpPr txBox="1"/>
            <p:nvPr/>
          </p:nvSpPr>
          <p:spPr>
            <a:xfrm>
              <a:off x="4890844" y="3599432"/>
              <a:ext cx="379755" cy="210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Stencil" pitchFamily="82" charset="77"/>
                </a:rPr>
                <a:t>Fire </a:t>
              </a:r>
            </a:p>
            <a:p>
              <a:pPr algn="ctr"/>
              <a:r>
                <a:rPr lang="en-US" sz="1500" dirty="0">
                  <a:latin typeface="Stencil" pitchFamily="82" charset="77"/>
                </a:rPr>
                <a:t>Department</a:t>
              </a:r>
            </a:p>
            <a:p>
              <a:pPr algn="ctr"/>
              <a:r>
                <a:rPr lang="en-US" sz="1500" dirty="0">
                  <a:latin typeface="Stencil" pitchFamily="82" charset="77"/>
                </a:rPr>
                <a:t>Manual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8598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B74CF22-47B7-77A9-63FA-14615DB74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056" y="3023001"/>
            <a:ext cx="5095315" cy="22263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5E541F-7BB4-AA8B-841F-212E33DB1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Example – Operational Manual – New information added to the model</a:t>
            </a:r>
            <a:endParaRPr lang="en-US" sz="2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13459-71BC-0BB8-A50E-754B92F75A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616E73-4601-8264-1701-AE5BD6ACA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10" y="1583267"/>
            <a:ext cx="4552579" cy="495088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1A87F3F-F204-294B-ECF1-C7F253D5E85A}"/>
              </a:ext>
            </a:extLst>
          </p:cNvPr>
          <p:cNvSpPr/>
          <p:nvPr/>
        </p:nvSpPr>
        <p:spPr>
          <a:xfrm>
            <a:off x="6682055" y="3556000"/>
            <a:ext cx="4988575" cy="1194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37555E3-7541-1D5B-038A-01A59CB12242}"/>
              </a:ext>
            </a:extLst>
          </p:cNvPr>
          <p:cNvCxnSpPr>
            <a:cxnSpLocks/>
          </p:cNvCxnSpPr>
          <p:nvPr/>
        </p:nvCxnSpPr>
        <p:spPr>
          <a:xfrm flipH="1" flipV="1">
            <a:off x="4885267" y="3023001"/>
            <a:ext cx="1796788" cy="131999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BB70480F-6CB2-9BA9-FA4A-3425F2E40E54}"/>
              </a:ext>
            </a:extLst>
          </p:cNvPr>
          <p:cNvSpPr/>
          <p:nvPr/>
        </p:nvSpPr>
        <p:spPr>
          <a:xfrm>
            <a:off x="6682054" y="4209719"/>
            <a:ext cx="2089414" cy="224749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C91765-12E8-024A-7E18-E6DF5262CCF5}"/>
              </a:ext>
            </a:extLst>
          </p:cNvPr>
          <p:cNvSpPr/>
          <p:nvPr/>
        </p:nvSpPr>
        <p:spPr>
          <a:xfrm>
            <a:off x="4142054" y="2910626"/>
            <a:ext cx="743212" cy="224749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BAEC43-986F-A138-AF46-08E239060317}"/>
              </a:ext>
            </a:extLst>
          </p:cNvPr>
          <p:cNvGrpSpPr>
            <a:grpSpLocks noChangeAspect="1"/>
          </p:cNvGrpSpPr>
          <p:nvPr/>
        </p:nvGrpSpPr>
        <p:grpSpPr>
          <a:xfrm>
            <a:off x="8610420" y="1284676"/>
            <a:ext cx="1131844" cy="1515702"/>
            <a:chOff x="4817029" y="3528530"/>
            <a:chExt cx="508738" cy="6812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23F90B-4E04-21A4-ADB0-064D8DCA4771}"/>
                </a:ext>
              </a:extLst>
            </p:cNvPr>
            <p:cNvSpPr/>
            <p:nvPr/>
          </p:nvSpPr>
          <p:spPr>
            <a:xfrm>
              <a:off x="4817029" y="3528530"/>
              <a:ext cx="433483" cy="6412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olded Corner 5">
              <a:extLst>
                <a:ext uri="{FF2B5EF4-FFF2-40B4-BE49-F238E27FC236}">
                  <a16:creationId xmlns:a16="http://schemas.microsoft.com/office/drawing/2014/main" id="{8F0FF46B-DDCE-96BC-A643-F0634A3CC616}"/>
                </a:ext>
              </a:extLst>
            </p:cNvPr>
            <p:cNvSpPr/>
            <p:nvPr/>
          </p:nvSpPr>
          <p:spPr>
            <a:xfrm rot="10800000" flipH="1">
              <a:off x="4864100" y="3568535"/>
              <a:ext cx="433482" cy="641268"/>
            </a:xfrm>
            <a:prstGeom prst="foldedCorner">
              <a:avLst>
                <a:gd name="adj" fmla="val 2899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D69A71-8159-6649-290A-44343B222EE1}"/>
                </a:ext>
              </a:extLst>
            </p:cNvPr>
            <p:cNvGrpSpPr/>
            <p:nvPr/>
          </p:nvGrpSpPr>
          <p:grpSpPr>
            <a:xfrm>
              <a:off x="4967404" y="3889166"/>
              <a:ext cx="222116" cy="250941"/>
              <a:chOff x="2863850" y="3156442"/>
              <a:chExt cx="1358337" cy="1528373"/>
            </a:xfrm>
          </p:grpSpPr>
          <p:sp>
            <p:nvSpPr>
              <p:cNvPr id="9" name="Off-page Connector 1075">
                <a:extLst>
                  <a:ext uri="{FF2B5EF4-FFF2-40B4-BE49-F238E27FC236}">
                    <a16:creationId xmlns:a16="http://schemas.microsoft.com/office/drawing/2014/main" id="{7BAF444B-AB95-2D36-082B-4F9ECD26FBAC}"/>
                  </a:ext>
                </a:extLst>
              </p:cNvPr>
              <p:cNvSpPr/>
              <p:nvPr/>
            </p:nvSpPr>
            <p:spPr>
              <a:xfrm>
                <a:off x="2863850" y="3156442"/>
                <a:ext cx="1358337" cy="1528373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502 h 10502"/>
                  <a:gd name="connsiteX1" fmla="*/ 10000 w 10000"/>
                  <a:gd name="connsiteY1" fmla="*/ 502 h 10502"/>
                  <a:gd name="connsiteX2" fmla="*/ 9038 w 10000"/>
                  <a:gd name="connsiteY2" fmla="*/ 6996 h 10502"/>
                  <a:gd name="connsiteX3" fmla="*/ 5000 w 10000"/>
                  <a:gd name="connsiteY3" fmla="*/ 10502 h 10502"/>
                  <a:gd name="connsiteX4" fmla="*/ 1224 w 10000"/>
                  <a:gd name="connsiteY4" fmla="*/ 6996 h 10502"/>
                  <a:gd name="connsiteX5" fmla="*/ 0 w 10000"/>
                  <a:gd name="connsiteY5" fmla="*/ 502 h 10502"/>
                  <a:gd name="connsiteX0" fmla="*/ 0 w 10000"/>
                  <a:gd name="connsiteY0" fmla="*/ 847 h 10847"/>
                  <a:gd name="connsiteX1" fmla="*/ 10000 w 10000"/>
                  <a:gd name="connsiteY1" fmla="*/ 847 h 10847"/>
                  <a:gd name="connsiteX2" fmla="*/ 9038 w 10000"/>
                  <a:gd name="connsiteY2" fmla="*/ 7341 h 10847"/>
                  <a:gd name="connsiteX3" fmla="*/ 5000 w 10000"/>
                  <a:gd name="connsiteY3" fmla="*/ 10847 h 10847"/>
                  <a:gd name="connsiteX4" fmla="*/ 1224 w 10000"/>
                  <a:gd name="connsiteY4" fmla="*/ 7341 h 10847"/>
                  <a:gd name="connsiteX5" fmla="*/ 0 w 10000"/>
                  <a:gd name="connsiteY5" fmla="*/ 847 h 10847"/>
                  <a:gd name="connsiteX0" fmla="*/ 0 w 10000"/>
                  <a:gd name="connsiteY0" fmla="*/ 832 h 10832"/>
                  <a:gd name="connsiteX1" fmla="*/ 10000 w 10000"/>
                  <a:gd name="connsiteY1" fmla="*/ 832 h 10832"/>
                  <a:gd name="connsiteX2" fmla="*/ 9038 w 10000"/>
                  <a:gd name="connsiteY2" fmla="*/ 7326 h 10832"/>
                  <a:gd name="connsiteX3" fmla="*/ 5000 w 10000"/>
                  <a:gd name="connsiteY3" fmla="*/ 10832 h 10832"/>
                  <a:gd name="connsiteX4" fmla="*/ 1224 w 10000"/>
                  <a:gd name="connsiteY4" fmla="*/ 7326 h 10832"/>
                  <a:gd name="connsiteX5" fmla="*/ 0 w 10000"/>
                  <a:gd name="connsiteY5" fmla="*/ 832 h 10832"/>
                  <a:gd name="connsiteX0" fmla="*/ 0 w 10000"/>
                  <a:gd name="connsiteY0" fmla="*/ 770 h 10770"/>
                  <a:gd name="connsiteX1" fmla="*/ 10000 w 10000"/>
                  <a:gd name="connsiteY1" fmla="*/ 770 h 10770"/>
                  <a:gd name="connsiteX2" fmla="*/ 9038 w 10000"/>
                  <a:gd name="connsiteY2" fmla="*/ 7264 h 10770"/>
                  <a:gd name="connsiteX3" fmla="*/ 5000 w 10000"/>
                  <a:gd name="connsiteY3" fmla="*/ 10770 h 10770"/>
                  <a:gd name="connsiteX4" fmla="*/ 1224 w 10000"/>
                  <a:gd name="connsiteY4" fmla="*/ 7264 h 10770"/>
                  <a:gd name="connsiteX5" fmla="*/ 0 w 10000"/>
                  <a:gd name="connsiteY5" fmla="*/ 770 h 10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0" h="10770">
                    <a:moveTo>
                      <a:pt x="0" y="770"/>
                    </a:moveTo>
                    <a:cubicBezTo>
                      <a:pt x="4689" y="-318"/>
                      <a:pt x="5356" y="-193"/>
                      <a:pt x="10000" y="770"/>
                    </a:cubicBezTo>
                    <a:cubicBezTo>
                      <a:pt x="9679" y="2935"/>
                      <a:pt x="9752" y="5266"/>
                      <a:pt x="9038" y="7264"/>
                    </a:cubicBezTo>
                    <a:cubicBezTo>
                      <a:pt x="7954" y="9186"/>
                      <a:pt x="6346" y="9601"/>
                      <a:pt x="5000" y="10770"/>
                    </a:cubicBezTo>
                    <a:cubicBezTo>
                      <a:pt x="3741" y="9601"/>
                      <a:pt x="2352" y="9353"/>
                      <a:pt x="1224" y="7264"/>
                    </a:cubicBezTo>
                    <a:cubicBezTo>
                      <a:pt x="160" y="5351"/>
                      <a:pt x="408" y="2935"/>
                      <a:pt x="0" y="7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4109D7A-01A5-5D86-8346-ABEA3359C9FC}"/>
                  </a:ext>
                </a:extLst>
              </p:cNvPr>
              <p:cNvGrpSpPr/>
              <p:nvPr/>
            </p:nvGrpSpPr>
            <p:grpSpPr>
              <a:xfrm>
                <a:off x="3098451" y="3427247"/>
                <a:ext cx="738448" cy="852962"/>
                <a:chOff x="3098451" y="3427247"/>
                <a:chExt cx="738448" cy="852962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047EC05F-BED3-DD2F-5767-9EE03294705C}"/>
                    </a:ext>
                  </a:extLst>
                </p:cNvPr>
                <p:cNvSpPr/>
                <p:nvPr/>
              </p:nvSpPr>
              <p:spPr>
                <a:xfrm>
                  <a:off x="3313743" y="3561047"/>
                  <a:ext cx="458550" cy="7191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D157691D-6289-2E8B-DCB5-8AB1D6C419FB}"/>
                    </a:ext>
                  </a:extLst>
                </p:cNvPr>
                <p:cNvSpPr/>
                <p:nvPr/>
              </p:nvSpPr>
              <p:spPr>
                <a:xfrm>
                  <a:off x="3319603" y="3551045"/>
                  <a:ext cx="195493" cy="367233"/>
                </a:xfrm>
                <a:custGeom>
                  <a:avLst/>
                  <a:gdLst>
                    <a:gd name="connsiteX0" fmla="*/ 1356 w 157803"/>
                    <a:gd name="connsiteY0" fmla="*/ 123920 h 303854"/>
                    <a:gd name="connsiteX1" fmla="*/ 84484 w 157803"/>
                    <a:gd name="connsiteY1" fmla="*/ 302050 h 303854"/>
                    <a:gd name="connsiteX2" fmla="*/ 155736 w 157803"/>
                    <a:gd name="connsiteY2" fmla="*/ 5166 h 303854"/>
                    <a:gd name="connsiteX3" fmla="*/ 1356 w 157803"/>
                    <a:gd name="connsiteY3" fmla="*/ 123920 h 303854"/>
                    <a:gd name="connsiteX0" fmla="*/ 1456 w 157822"/>
                    <a:gd name="connsiteY0" fmla="*/ 123381 h 309391"/>
                    <a:gd name="connsiteX1" fmla="*/ 78646 w 157822"/>
                    <a:gd name="connsiteY1" fmla="*/ 212446 h 309391"/>
                    <a:gd name="connsiteX2" fmla="*/ 84584 w 157822"/>
                    <a:gd name="connsiteY2" fmla="*/ 301511 h 309391"/>
                    <a:gd name="connsiteX3" fmla="*/ 155836 w 157822"/>
                    <a:gd name="connsiteY3" fmla="*/ 4627 h 309391"/>
                    <a:gd name="connsiteX4" fmla="*/ 1456 w 157822"/>
                    <a:gd name="connsiteY4" fmla="*/ 123381 h 309391"/>
                    <a:gd name="connsiteX0" fmla="*/ 2152 w 158518"/>
                    <a:gd name="connsiteY0" fmla="*/ 123105 h 306720"/>
                    <a:gd name="connsiteX1" fmla="*/ 67467 w 158518"/>
                    <a:gd name="connsiteY1" fmla="*/ 158731 h 306720"/>
                    <a:gd name="connsiteX2" fmla="*/ 85280 w 158518"/>
                    <a:gd name="connsiteY2" fmla="*/ 301235 h 306720"/>
                    <a:gd name="connsiteX3" fmla="*/ 156532 w 158518"/>
                    <a:gd name="connsiteY3" fmla="*/ 4351 h 306720"/>
                    <a:gd name="connsiteX4" fmla="*/ 2152 w 158518"/>
                    <a:gd name="connsiteY4" fmla="*/ 123105 h 306720"/>
                    <a:gd name="connsiteX0" fmla="*/ 2590 w 158956"/>
                    <a:gd name="connsiteY0" fmla="*/ 123223 h 307697"/>
                    <a:gd name="connsiteX1" fmla="*/ 61967 w 158956"/>
                    <a:gd name="connsiteY1" fmla="*/ 182600 h 307697"/>
                    <a:gd name="connsiteX2" fmla="*/ 85718 w 158956"/>
                    <a:gd name="connsiteY2" fmla="*/ 301353 h 307697"/>
                    <a:gd name="connsiteX3" fmla="*/ 156970 w 158956"/>
                    <a:gd name="connsiteY3" fmla="*/ 4469 h 307697"/>
                    <a:gd name="connsiteX4" fmla="*/ 2590 w 158956"/>
                    <a:gd name="connsiteY4" fmla="*/ 123223 h 307697"/>
                    <a:gd name="connsiteX0" fmla="*/ 2590 w 158956"/>
                    <a:gd name="connsiteY0" fmla="*/ 123380 h 309390"/>
                    <a:gd name="connsiteX1" fmla="*/ 61967 w 158956"/>
                    <a:gd name="connsiteY1" fmla="*/ 212445 h 309390"/>
                    <a:gd name="connsiteX2" fmla="*/ 85718 w 158956"/>
                    <a:gd name="connsiteY2" fmla="*/ 301510 h 309390"/>
                    <a:gd name="connsiteX3" fmla="*/ 156970 w 158956"/>
                    <a:gd name="connsiteY3" fmla="*/ 4626 h 309390"/>
                    <a:gd name="connsiteX4" fmla="*/ 2590 w 158956"/>
                    <a:gd name="connsiteY4" fmla="*/ 123380 h 309390"/>
                    <a:gd name="connsiteX0" fmla="*/ 6122 w 162488"/>
                    <a:gd name="connsiteY0" fmla="*/ 123108 h 308632"/>
                    <a:gd name="connsiteX1" fmla="*/ 34172 w 162488"/>
                    <a:gd name="connsiteY1" fmla="*/ 159414 h 308632"/>
                    <a:gd name="connsiteX2" fmla="*/ 65499 w 162488"/>
                    <a:gd name="connsiteY2" fmla="*/ 212173 h 308632"/>
                    <a:gd name="connsiteX3" fmla="*/ 89250 w 162488"/>
                    <a:gd name="connsiteY3" fmla="*/ 301238 h 308632"/>
                    <a:gd name="connsiteX4" fmla="*/ 160502 w 162488"/>
                    <a:gd name="connsiteY4" fmla="*/ 4354 h 308632"/>
                    <a:gd name="connsiteX5" fmla="*/ 6122 w 162488"/>
                    <a:gd name="connsiteY5" fmla="*/ 123108 h 308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488" h="308632">
                      <a:moveTo>
                        <a:pt x="6122" y="123108"/>
                      </a:moveTo>
                      <a:cubicBezTo>
                        <a:pt x="-14933" y="148951"/>
                        <a:pt x="24276" y="144570"/>
                        <a:pt x="34172" y="159414"/>
                      </a:cubicBezTo>
                      <a:cubicBezTo>
                        <a:pt x="44068" y="174258"/>
                        <a:pt x="56319" y="191031"/>
                        <a:pt x="65499" y="212173"/>
                      </a:cubicBezTo>
                      <a:cubicBezTo>
                        <a:pt x="74679" y="233315"/>
                        <a:pt x="66489" y="336864"/>
                        <a:pt x="89250" y="301238"/>
                      </a:cubicBezTo>
                      <a:cubicBezTo>
                        <a:pt x="112011" y="265612"/>
                        <a:pt x="174357" y="33053"/>
                        <a:pt x="160502" y="4354"/>
                      </a:cubicBezTo>
                      <a:cubicBezTo>
                        <a:pt x="146647" y="-24345"/>
                        <a:pt x="27177" y="97265"/>
                        <a:pt x="6122" y="1231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412C9B1-A6D7-E427-23E3-501358B937DB}"/>
                    </a:ext>
                  </a:extLst>
                </p:cNvPr>
                <p:cNvSpPr/>
                <p:nvPr/>
              </p:nvSpPr>
              <p:spPr>
                <a:xfrm>
                  <a:off x="3502016" y="3427247"/>
                  <a:ext cx="334883" cy="571225"/>
                </a:xfrm>
                <a:custGeom>
                  <a:avLst/>
                  <a:gdLst>
                    <a:gd name="connsiteX0" fmla="*/ 778 w 331751"/>
                    <a:gd name="connsiteY0" fmla="*/ 103307 h 576149"/>
                    <a:gd name="connsiteX1" fmla="*/ 202658 w 331751"/>
                    <a:gd name="connsiteY1" fmla="*/ 471442 h 576149"/>
                    <a:gd name="connsiteX2" fmla="*/ 244222 w 331751"/>
                    <a:gd name="connsiteY2" fmla="*/ 281437 h 576149"/>
                    <a:gd name="connsiteX3" fmla="*/ 327349 w 331751"/>
                    <a:gd name="connsiteY3" fmla="*/ 572382 h 576149"/>
                    <a:gd name="connsiteX4" fmla="*/ 285786 w 331751"/>
                    <a:gd name="connsiteY4" fmla="*/ 32055 h 576149"/>
                    <a:gd name="connsiteX5" fmla="*/ 778 w 331751"/>
                    <a:gd name="connsiteY5" fmla="*/ 103307 h 576149"/>
                    <a:gd name="connsiteX0" fmla="*/ 5312 w 336285"/>
                    <a:gd name="connsiteY0" fmla="*/ 96501 h 569343"/>
                    <a:gd name="connsiteX1" fmla="*/ 112190 w 336285"/>
                    <a:gd name="connsiteY1" fmla="*/ 203379 h 569343"/>
                    <a:gd name="connsiteX2" fmla="*/ 207192 w 336285"/>
                    <a:gd name="connsiteY2" fmla="*/ 464636 h 569343"/>
                    <a:gd name="connsiteX3" fmla="*/ 248756 w 336285"/>
                    <a:gd name="connsiteY3" fmla="*/ 274631 h 569343"/>
                    <a:gd name="connsiteX4" fmla="*/ 331883 w 336285"/>
                    <a:gd name="connsiteY4" fmla="*/ 565576 h 569343"/>
                    <a:gd name="connsiteX5" fmla="*/ 290320 w 336285"/>
                    <a:gd name="connsiteY5" fmla="*/ 25249 h 569343"/>
                    <a:gd name="connsiteX6" fmla="*/ 5312 w 336285"/>
                    <a:gd name="connsiteY6" fmla="*/ 96501 h 569343"/>
                    <a:gd name="connsiteX0" fmla="*/ 3159 w 334132"/>
                    <a:gd name="connsiteY0" fmla="*/ 98112 h 570954"/>
                    <a:gd name="connsiteX1" fmla="*/ 139725 w 334132"/>
                    <a:gd name="connsiteY1" fmla="*/ 276242 h 570954"/>
                    <a:gd name="connsiteX2" fmla="*/ 205039 w 334132"/>
                    <a:gd name="connsiteY2" fmla="*/ 466247 h 570954"/>
                    <a:gd name="connsiteX3" fmla="*/ 246603 w 334132"/>
                    <a:gd name="connsiteY3" fmla="*/ 276242 h 570954"/>
                    <a:gd name="connsiteX4" fmla="*/ 329730 w 334132"/>
                    <a:gd name="connsiteY4" fmla="*/ 567187 h 570954"/>
                    <a:gd name="connsiteX5" fmla="*/ 288167 w 334132"/>
                    <a:gd name="connsiteY5" fmla="*/ 26860 h 570954"/>
                    <a:gd name="connsiteX6" fmla="*/ 3159 w 334132"/>
                    <a:gd name="connsiteY6" fmla="*/ 98112 h 570954"/>
                    <a:gd name="connsiteX0" fmla="*/ 3159 w 334132"/>
                    <a:gd name="connsiteY0" fmla="*/ 98112 h 571083"/>
                    <a:gd name="connsiteX1" fmla="*/ 139725 w 334132"/>
                    <a:gd name="connsiteY1" fmla="*/ 276242 h 571083"/>
                    <a:gd name="connsiteX2" fmla="*/ 205039 w 334132"/>
                    <a:gd name="connsiteY2" fmla="*/ 466247 h 571083"/>
                    <a:gd name="connsiteX3" fmla="*/ 249835 w 334132"/>
                    <a:gd name="connsiteY3" fmla="*/ 396466 h 571083"/>
                    <a:gd name="connsiteX4" fmla="*/ 246603 w 334132"/>
                    <a:gd name="connsiteY4" fmla="*/ 276242 h 571083"/>
                    <a:gd name="connsiteX5" fmla="*/ 329730 w 334132"/>
                    <a:gd name="connsiteY5" fmla="*/ 567187 h 571083"/>
                    <a:gd name="connsiteX6" fmla="*/ 288167 w 334132"/>
                    <a:gd name="connsiteY6" fmla="*/ 26860 h 571083"/>
                    <a:gd name="connsiteX7" fmla="*/ 3159 w 334132"/>
                    <a:gd name="connsiteY7" fmla="*/ 98112 h 571083"/>
                    <a:gd name="connsiteX0" fmla="*/ 3910 w 334883"/>
                    <a:gd name="connsiteY0" fmla="*/ 98254 h 571225"/>
                    <a:gd name="connsiteX1" fmla="*/ 128601 w 334883"/>
                    <a:gd name="connsiteY1" fmla="*/ 282322 h 571225"/>
                    <a:gd name="connsiteX2" fmla="*/ 205790 w 334883"/>
                    <a:gd name="connsiteY2" fmla="*/ 466389 h 571225"/>
                    <a:gd name="connsiteX3" fmla="*/ 250586 w 334883"/>
                    <a:gd name="connsiteY3" fmla="*/ 396608 h 571225"/>
                    <a:gd name="connsiteX4" fmla="*/ 247354 w 334883"/>
                    <a:gd name="connsiteY4" fmla="*/ 276384 h 571225"/>
                    <a:gd name="connsiteX5" fmla="*/ 330481 w 334883"/>
                    <a:gd name="connsiteY5" fmla="*/ 567329 h 571225"/>
                    <a:gd name="connsiteX6" fmla="*/ 288918 w 334883"/>
                    <a:gd name="connsiteY6" fmla="*/ 27002 h 571225"/>
                    <a:gd name="connsiteX7" fmla="*/ 3910 w 334883"/>
                    <a:gd name="connsiteY7" fmla="*/ 98254 h 571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4883" h="571225">
                      <a:moveTo>
                        <a:pt x="3910" y="98254"/>
                      </a:moveTo>
                      <a:cubicBezTo>
                        <a:pt x="-22810" y="140807"/>
                        <a:pt x="94954" y="220966"/>
                        <a:pt x="128601" y="282322"/>
                      </a:cubicBezTo>
                      <a:cubicBezTo>
                        <a:pt x="162248" y="343678"/>
                        <a:pt x="185459" y="447341"/>
                        <a:pt x="205790" y="466389"/>
                      </a:cubicBezTo>
                      <a:cubicBezTo>
                        <a:pt x="226121" y="485437"/>
                        <a:pt x="243659" y="428276"/>
                        <a:pt x="250586" y="396608"/>
                      </a:cubicBezTo>
                      <a:cubicBezTo>
                        <a:pt x="257513" y="364941"/>
                        <a:pt x="234038" y="247930"/>
                        <a:pt x="247354" y="276384"/>
                      </a:cubicBezTo>
                      <a:cubicBezTo>
                        <a:pt x="260670" y="304838"/>
                        <a:pt x="323554" y="608893"/>
                        <a:pt x="330481" y="567329"/>
                      </a:cubicBezTo>
                      <a:cubicBezTo>
                        <a:pt x="337408" y="525765"/>
                        <a:pt x="343347" y="103202"/>
                        <a:pt x="288918" y="27002"/>
                      </a:cubicBezTo>
                      <a:cubicBezTo>
                        <a:pt x="234490" y="-49198"/>
                        <a:pt x="30630" y="55701"/>
                        <a:pt x="3910" y="982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8C751F33-F1A4-F02B-FBFE-703BE0C06B8B}"/>
                    </a:ext>
                  </a:extLst>
                </p:cNvPr>
                <p:cNvSpPr/>
                <p:nvPr/>
              </p:nvSpPr>
              <p:spPr>
                <a:xfrm>
                  <a:off x="3098451" y="3703900"/>
                  <a:ext cx="186595" cy="321400"/>
                </a:xfrm>
                <a:custGeom>
                  <a:avLst/>
                  <a:gdLst>
                    <a:gd name="connsiteX0" fmla="*/ 160376 w 186552"/>
                    <a:gd name="connsiteY0" fmla="*/ 286 h 280147"/>
                    <a:gd name="connsiteX1" fmla="*/ 184127 w 186552"/>
                    <a:gd name="connsiteY1" fmla="*/ 160603 h 280147"/>
                    <a:gd name="connsiteX2" fmla="*/ 136626 w 186552"/>
                    <a:gd name="connsiteY2" fmla="*/ 279356 h 280147"/>
                    <a:gd name="connsiteX3" fmla="*/ 59 w 186552"/>
                    <a:gd name="connsiteY3" fmla="*/ 202166 h 280147"/>
                    <a:gd name="connsiteX4" fmla="*/ 160376 w 186552"/>
                    <a:gd name="connsiteY4" fmla="*/ 286 h 280147"/>
                    <a:gd name="connsiteX0" fmla="*/ 160421 w 186597"/>
                    <a:gd name="connsiteY0" fmla="*/ 302 h 321399"/>
                    <a:gd name="connsiteX1" fmla="*/ 184172 w 186597"/>
                    <a:gd name="connsiteY1" fmla="*/ 160619 h 321399"/>
                    <a:gd name="connsiteX2" fmla="*/ 136671 w 186597"/>
                    <a:gd name="connsiteY2" fmla="*/ 320936 h 321399"/>
                    <a:gd name="connsiteX3" fmla="*/ 104 w 186597"/>
                    <a:gd name="connsiteY3" fmla="*/ 202182 h 321399"/>
                    <a:gd name="connsiteX4" fmla="*/ 160421 w 186597"/>
                    <a:gd name="connsiteY4" fmla="*/ 302 h 321399"/>
                    <a:gd name="connsiteX0" fmla="*/ 160421 w 186597"/>
                    <a:gd name="connsiteY0" fmla="*/ 302 h 321399"/>
                    <a:gd name="connsiteX1" fmla="*/ 184172 w 186597"/>
                    <a:gd name="connsiteY1" fmla="*/ 160619 h 321399"/>
                    <a:gd name="connsiteX2" fmla="*/ 136671 w 186597"/>
                    <a:gd name="connsiteY2" fmla="*/ 320936 h 321399"/>
                    <a:gd name="connsiteX3" fmla="*/ 104 w 186597"/>
                    <a:gd name="connsiteY3" fmla="*/ 202182 h 321399"/>
                    <a:gd name="connsiteX4" fmla="*/ 160421 w 186597"/>
                    <a:gd name="connsiteY4" fmla="*/ 302 h 321399"/>
                    <a:gd name="connsiteX0" fmla="*/ 160421 w 186597"/>
                    <a:gd name="connsiteY0" fmla="*/ 302 h 321399"/>
                    <a:gd name="connsiteX1" fmla="*/ 184172 w 186597"/>
                    <a:gd name="connsiteY1" fmla="*/ 160619 h 321399"/>
                    <a:gd name="connsiteX2" fmla="*/ 136671 w 186597"/>
                    <a:gd name="connsiteY2" fmla="*/ 320936 h 321399"/>
                    <a:gd name="connsiteX3" fmla="*/ 104 w 186597"/>
                    <a:gd name="connsiteY3" fmla="*/ 202182 h 321399"/>
                    <a:gd name="connsiteX4" fmla="*/ 160421 w 186597"/>
                    <a:gd name="connsiteY4" fmla="*/ 302 h 321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597" h="321399">
                      <a:moveTo>
                        <a:pt x="160421" y="302"/>
                      </a:moveTo>
                      <a:cubicBezTo>
                        <a:pt x="191099" y="-6625"/>
                        <a:pt x="188130" y="107180"/>
                        <a:pt x="184172" y="160619"/>
                      </a:cubicBezTo>
                      <a:cubicBezTo>
                        <a:pt x="180214" y="214058"/>
                        <a:pt x="131723" y="266508"/>
                        <a:pt x="136671" y="320936"/>
                      </a:cubicBezTo>
                      <a:cubicBezTo>
                        <a:pt x="105993" y="327863"/>
                        <a:pt x="-3854" y="255621"/>
                        <a:pt x="104" y="202182"/>
                      </a:cubicBezTo>
                      <a:cubicBezTo>
                        <a:pt x="4062" y="148743"/>
                        <a:pt x="129743" y="7229"/>
                        <a:pt x="160421" y="3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0B092D-8943-EF64-CBFA-389E13FA1D3D}"/>
                </a:ext>
              </a:extLst>
            </p:cNvPr>
            <p:cNvSpPr txBox="1"/>
            <p:nvPr/>
          </p:nvSpPr>
          <p:spPr>
            <a:xfrm>
              <a:off x="4835674" y="3599432"/>
              <a:ext cx="490093" cy="269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latin typeface="Stencil" pitchFamily="82" charset="77"/>
                </a:rPr>
                <a:t>Fire </a:t>
              </a:r>
            </a:p>
            <a:p>
              <a:pPr algn="ctr"/>
              <a:r>
                <a:rPr lang="en-US" sz="1100" dirty="0">
                  <a:latin typeface="Stencil" pitchFamily="82" charset="77"/>
                </a:rPr>
                <a:t>Department</a:t>
              </a:r>
            </a:p>
            <a:p>
              <a:pPr algn="ctr"/>
              <a:r>
                <a:rPr lang="en-US" sz="1100" dirty="0">
                  <a:latin typeface="Stencil" pitchFamily="82" charset="77"/>
                </a:rPr>
                <a:t>Manual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4371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E541F-7BB4-AA8B-841F-212E33DB1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Example – Operational Manual – Information that could be added to Manual</a:t>
            </a:r>
            <a:endParaRPr lang="en-US" sz="2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13459-71BC-0BB8-A50E-754B92F75A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616E73-4601-8264-1701-AE5BD6ACA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10" y="1583267"/>
            <a:ext cx="4552579" cy="495088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2ADB9FE-DD11-FF5F-39E5-429814EB85E3}"/>
              </a:ext>
            </a:extLst>
          </p:cNvPr>
          <p:cNvSpPr/>
          <p:nvPr/>
        </p:nvSpPr>
        <p:spPr>
          <a:xfrm>
            <a:off x="2689219" y="4614333"/>
            <a:ext cx="982167" cy="17618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279162-1B56-EEC3-DA70-60BE67ADDA83}"/>
              </a:ext>
            </a:extLst>
          </p:cNvPr>
          <p:cNvSpPr/>
          <p:nvPr/>
        </p:nvSpPr>
        <p:spPr>
          <a:xfrm>
            <a:off x="1836298" y="2243667"/>
            <a:ext cx="982167" cy="7511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95F129-F899-25C1-6253-7DB2CEAD0AD0}"/>
              </a:ext>
            </a:extLst>
          </p:cNvPr>
          <p:cNvSpPr/>
          <p:nvPr/>
        </p:nvSpPr>
        <p:spPr>
          <a:xfrm>
            <a:off x="3838935" y="1761066"/>
            <a:ext cx="1142360" cy="874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DDABE7-3626-2866-DEB6-9CF65F4BC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056" y="3023001"/>
            <a:ext cx="5095315" cy="222633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7DFBD5-BF5B-8A9F-E3A9-03F56B5B539E}"/>
              </a:ext>
            </a:extLst>
          </p:cNvPr>
          <p:cNvGrpSpPr>
            <a:grpSpLocks noChangeAspect="1"/>
          </p:cNvGrpSpPr>
          <p:nvPr/>
        </p:nvGrpSpPr>
        <p:grpSpPr>
          <a:xfrm>
            <a:off x="8610420" y="1284676"/>
            <a:ext cx="1131844" cy="1515702"/>
            <a:chOff x="4817029" y="3528530"/>
            <a:chExt cx="508738" cy="68127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6DFE383-EF54-EC65-5592-CFACADEC6B84}"/>
                </a:ext>
              </a:extLst>
            </p:cNvPr>
            <p:cNvSpPr/>
            <p:nvPr/>
          </p:nvSpPr>
          <p:spPr>
            <a:xfrm>
              <a:off x="4817029" y="3528530"/>
              <a:ext cx="433483" cy="6412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olded Corner 22">
              <a:extLst>
                <a:ext uri="{FF2B5EF4-FFF2-40B4-BE49-F238E27FC236}">
                  <a16:creationId xmlns:a16="http://schemas.microsoft.com/office/drawing/2014/main" id="{3D001371-4D0F-3EE3-76BF-E97391AD7E1D}"/>
                </a:ext>
              </a:extLst>
            </p:cNvPr>
            <p:cNvSpPr/>
            <p:nvPr/>
          </p:nvSpPr>
          <p:spPr>
            <a:xfrm rot="10800000" flipH="1">
              <a:off x="4864100" y="3568535"/>
              <a:ext cx="433482" cy="641268"/>
            </a:xfrm>
            <a:prstGeom prst="foldedCorner">
              <a:avLst>
                <a:gd name="adj" fmla="val 2899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AA19885-E4DF-36C3-3315-17BFB6448D4D}"/>
                </a:ext>
              </a:extLst>
            </p:cNvPr>
            <p:cNvGrpSpPr/>
            <p:nvPr/>
          </p:nvGrpSpPr>
          <p:grpSpPr>
            <a:xfrm>
              <a:off x="4967404" y="3889166"/>
              <a:ext cx="222116" cy="250941"/>
              <a:chOff x="2863850" y="3156442"/>
              <a:chExt cx="1358337" cy="1528373"/>
            </a:xfrm>
          </p:grpSpPr>
          <p:sp>
            <p:nvSpPr>
              <p:cNvPr id="26" name="Off-page Connector 1075">
                <a:extLst>
                  <a:ext uri="{FF2B5EF4-FFF2-40B4-BE49-F238E27FC236}">
                    <a16:creationId xmlns:a16="http://schemas.microsoft.com/office/drawing/2014/main" id="{DD0C8FDB-00D3-37D6-AAA0-4B5FC9A41104}"/>
                  </a:ext>
                </a:extLst>
              </p:cNvPr>
              <p:cNvSpPr/>
              <p:nvPr/>
            </p:nvSpPr>
            <p:spPr>
              <a:xfrm>
                <a:off x="2863850" y="3156442"/>
                <a:ext cx="1358337" cy="1528373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502 h 10502"/>
                  <a:gd name="connsiteX1" fmla="*/ 10000 w 10000"/>
                  <a:gd name="connsiteY1" fmla="*/ 502 h 10502"/>
                  <a:gd name="connsiteX2" fmla="*/ 9038 w 10000"/>
                  <a:gd name="connsiteY2" fmla="*/ 6996 h 10502"/>
                  <a:gd name="connsiteX3" fmla="*/ 5000 w 10000"/>
                  <a:gd name="connsiteY3" fmla="*/ 10502 h 10502"/>
                  <a:gd name="connsiteX4" fmla="*/ 1224 w 10000"/>
                  <a:gd name="connsiteY4" fmla="*/ 6996 h 10502"/>
                  <a:gd name="connsiteX5" fmla="*/ 0 w 10000"/>
                  <a:gd name="connsiteY5" fmla="*/ 502 h 10502"/>
                  <a:gd name="connsiteX0" fmla="*/ 0 w 10000"/>
                  <a:gd name="connsiteY0" fmla="*/ 847 h 10847"/>
                  <a:gd name="connsiteX1" fmla="*/ 10000 w 10000"/>
                  <a:gd name="connsiteY1" fmla="*/ 847 h 10847"/>
                  <a:gd name="connsiteX2" fmla="*/ 9038 w 10000"/>
                  <a:gd name="connsiteY2" fmla="*/ 7341 h 10847"/>
                  <a:gd name="connsiteX3" fmla="*/ 5000 w 10000"/>
                  <a:gd name="connsiteY3" fmla="*/ 10847 h 10847"/>
                  <a:gd name="connsiteX4" fmla="*/ 1224 w 10000"/>
                  <a:gd name="connsiteY4" fmla="*/ 7341 h 10847"/>
                  <a:gd name="connsiteX5" fmla="*/ 0 w 10000"/>
                  <a:gd name="connsiteY5" fmla="*/ 847 h 10847"/>
                  <a:gd name="connsiteX0" fmla="*/ 0 w 10000"/>
                  <a:gd name="connsiteY0" fmla="*/ 832 h 10832"/>
                  <a:gd name="connsiteX1" fmla="*/ 10000 w 10000"/>
                  <a:gd name="connsiteY1" fmla="*/ 832 h 10832"/>
                  <a:gd name="connsiteX2" fmla="*/ 9038 w 10000"/>
                  <a:gd name="connsiteY2" fmla="*/ 7326 h 10832"/>
                  <a:gd name="connsiteX3" fmla="*/ 5000 w 10000"/>
                  <a:gd name="connsiteY3" fmla="*/ 10832 h 10832"/>
                  <a:gd name="connsiteX4" fmla="*/ 1224 w 10000"/>
                  <a:gd name="connsiteY4" fmla="*/ 7326 h 10832"/>
                  <a:gd name="connsiteX5" fmla="*/ 0 w 10000"/>
                  <a:gd name="connsiteY5" fmla="*/ 832 h 10832"/>
                  <a:gd name="connsiteX0" fmla="*/ 0 w 10000"/>
                  <a:gd name="connsiteY0" fmla="*/ 770 h 10770"/>
                  <a:gd name="connsiteX1" fmla="*/ 10000 w 10000"/>
                  <a:gd name="connsiteY1" fmla="*/ 770 h 10770"/>
                  <a:gd name="connsiteX2" fmla="*/ 9038 w 10000"/>
                  <a:gd name="connsiteY2" fmla="*/ 7264 h 10770"/>
                  <a:gd name="connsiteX3" fmla="*/ 5000 w 10000"/>
                  <a:gd name="connsiteY3" fmla="*/ 10770 h 10770"/>
                  <a:gd name="connsiteX4" fmla="*/ 1224 w 10000"/>
                  <a:gd name="connsiteY4" fmla="*/ 7264 h 10770"/>
                  <a:gd name="connsiteX5" fmla="*/ 0 w 10000"/>
                  <a:gd name="connsiteY5" fmla="*/ 770 h 10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0" h="10770">
                    <a:moveTo>
                      <a:pt x="0" y="770"/>
                    </a:moveTo>
                    <a:cubicBezTo>
                      <a:pt x="4689" y="-318"/>
                      <a:pt x="5356" y="-193"/>
                      <a:pt x="10000" y="770"/>
                    </a:cubicBezTo>
                    <a:cubicBezTo>
                      <a:pt x="9679" y="2935"/>
                      <a:pt x="9752" y="5266"/>
                      <a:pt x="9038" y="7264"/>
                    </a:cubicBezTo>
                    <a:cubicBezTo>
                      <a:pt x="7954" y="9186"/>
                      <a:pt x="6346" y="9601"/>
                      <a:pt x="5000" y="10770"/>
                    </a:cubicBezTo>
                    <a:cubicBezTo>
                      <a:pt x="3741" y="9601"/>
                      <a:pt x="2352" y="9353"/>
                      <a:pt x="1224" y="7264"/>
                    </a:cubicBezTo>
                    <a:cubicBezTo>
                      <a:pt x="160" y="5351"/>
                      <a:pt x="408" y="2935"/>
                      <a:pt x="0" y="7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31BB073-4AE5-94B3-0082-8C7B6231EF7E}"/>
                  </a:ext>
                </a:extLst>
              </p:cNvPr>
              <p:cNvGrpSpPr/>
              <p:nvPr/>
            </p:nvGrpSpPr>
            <p:grpSpPr>
              <a:xfrm>
                <a:off x="3098451" y="3427247"/>
                <a:ext cx="738448" cy="852962"/>
                <a:chOff x="3098451" y="3427247"/>
                <a:chExt cx="738448" cy="852962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4CFB6D96-A147-319F-2E62-B786AC8D7F4C}"/>
                    </a:ext>
                  </a:extLst>
                </p:cNvPr>
                <p:cNvSpPr/>
                <p:nvPr/>
              </p:nvSpPr>
              <p:spPr>
                <a:xfrm>
                  <a:off x="3313743" y="3561047"/>
                  <a:ext cx="458550" cy="7191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74D2555-9E47-E08A-3F85-4E84C99AD6FE}"/>
                    </a:ext>
                  </a:extLst>
                </p:cNvPr>
                <p:cNvSpPr/>
                <p:nvPr/>
              </p:nvSpPr>
              <p:spPr>
                <a:xfrm>
                  <a:off x="3319603" y="3551045"/>
                  <a:ext cx="195493" cy="367233"/>
                </a:xfrm>
                <a:custGeom>
                  <a:avLst/>
                  <a:gdLst>
                    <a:gd name="connsiteX0" fmla="*/ 1356 w 157803"/>
                    <a:gd name="connsiteY0" fmla="*/ 123920 h 303854"/>
                    <a:gd name="connsiteX1" fmla="*/ 84484 w 157803"/>
                    <a:gd name="connsiteY1" fmla="*/ 302050 h 303854"/>
                    <a:gd name="connsiteX2" fmla="*/ 155736 w 157803"/>
                    <a:gd name="connsiteY2" fmla="*/ 5166 h 303854"/>
                    <a:gd name="connsiteX3" fmla="*/ 1356 w 157803"/>
                    <a:gd name="connsiteY3" fmla="*/ 123920 h 303854"/>
                    <a:gd name="connsiteX0" fmla="*/ 1456 w 157822"/>
                    <a:gd name="connsiteY0" fmla="*/ 123381 h 309391"/>
                    <a:gd name="connsiteX1" fmla="*/ 78646 w 157822"/>
                    <a:gd name="connsiteY1" fmla="*/ 212446 h 309391"/>
                    <a:gd name="connsiteX2" fmla="*/ 84584 w 157822"/>
                    <a:gd name="connsiteY2" fmla="*/ 301511 h 309391"/>
                    <a:gd name="connsiteX3" fmla="*/ 155836 w 157822"/>
                    <a:gd name="connsiteY3" fmla="*/ 4627 h 309391"/>
                    <a:gd name="connsiteX4" fmla="*/ 1456 w 157822"/>
                    <a:gd name="connsiteY4" fmla="*/ 123381 h 309391"/>
                    <a:gd name="connsiteX0" fmla="*/ 2152 w 158518"/>
                    <a:gd name="connsiteY0" fmla="*/ 123105 h 306720"/>
                    <a:gd name="connsiteX1" fmla="*/ 67467 w 158518"/>
                    <a:gd name="connsiteY1" fmla="*/ 158731 h 306720"/>
                    <a:gd name="connsiteX2" fmla="*/ 85280 w 158518"/>
                    <a:gd name="connsiteY2" fmla="*/ 301235 h 306720"/>
                    <a:gd name="connsiteX3" fmla="*/ 156532 w 158518"/>
                    <a:gd name="connsiteY3" fmla="*/ 4351 h 306720"/>
                    <a:gd name="connsiteX4" fmla="*/ 2152 w 158518"/>
                    <a:gd name="connsiteY4" fmla="*/ 123105 h 306720"/>
                    <a:gd name="connsiteX0" fmla="*/ 2590 w 158956"/>
                    <a:gd name="connsiteY0" fmla="*/ 123223 h 307697"/>
                    <a:gd name="connsiteX1" fmla="*/ 61967 w 158956"/>
                    <a:gd name="connsiteY1" fmla="*/ 182600 h 307697"/>
                    <a:gd name="connsiteX2" fmla="*/ 85718 w 158956"/>
                    <a:gd name="connsiteY2" fmla="*/ 301353 h 307697"/>
                    <a:gd name="connsiteX3" fmla="*/ 156970 w 158956"/>
                    <a:gd name="connsiteY3" fmla="*/ 4469 h 307697"/>
                    <a:gd name="connsiteX4" fmla="*/ 2590 w 158956"/>
                    <a:gd name="connsiteY4" fmla="*/ 123223 h 307697"/>
                    <a:gd name="connsiteX0" fmla="*/ 2590 w 158956"/>
                    <a:gd name="connsiteY0" fmla="*/ 123380 h 309390"/>
                    <a:gd name="connsiteX1" fmla="*/ 61967 w 158956"/>
                    <a:gd name="connsiteY1" fmla="*/ 212445 h 309390"/>
                    <a:gd name="connsiteX2" fmla="*/ 85718 w 158956"/>
                    <a:gd name="connsiteY2" fmla="*/ 301510 h 309390"/>
                    <a:gd name="connsiteX3" fmla="*/ 156970 w 158956"/>
                    <a:gd name="connsiteY3" fmla="*/ 4626 h 309390"/>
                    <a:gd name="connsiteX4" fmla="*/ 2590 w 158956"/>
                    <a:gd name="connsiteY4" fmla="*/ 123380 h 309390"/>
                    <a:gd name="connsiteX0" fmla="*/ 6122 w 162488"/>
                    <a:gd name="connsiteY0" fmla="*/ 123108 h 308632"/>
                    <a:gd name="connsiteX1" fmla="*/ 34172 w 162488"/>
                    <a:gd name="connsiteY1" fmla="*/ 159414 h 308632"/>
                    <a:gd name="connsiteX2" fmla="*/ 65499 w 162488"/>
                    <a:gd name="connsiteY2" fmla="*/ 212173 h 308632"/>
                    <a:gd name="connsiteX3" fmla="*/ 89250 w 162488"/>
                    <a:gd name="connsiteY3" fmla="*/ 301238 h 308632"/>
                    <a:gd name="connsiteX4" fmla="*/ 160502 w 162488"/>
                    <a:gd name="connsiteY4" fmla="*/ 4354 h 308632"/>
                    <a:gd name="connsiteX5" fmla="*/ 6122 w 162488"/>
                    <a:gd name="connsiteY5" fmla="*/ 123108 h 308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488" h="308632">
                      <a:moveTo>
                        <a:pt x="6122" y="123108"/>
                      </a:moveTo>
                      <a:cubicBezTo>
                        <a:pt x="-14933" y="148951"/>
                        <a:pt x="24276" y="144570"/>
                        <a:pt x="34172" y="159414"/>
                      </a:cubicBezTo>
                      <a:cubicBezTo>
                        <a:pt x="44068" y="174258"/>
                        <a:pt x="56319" y="191031"/>
                        <a:pt x="65499" y="212173"/>
                      </a:cubicBezTo>
                      <a:cubicBezTo>
                        <a:pt x="74679" y="233315"/>
                        <a:pt x="66489" y="336864"/>
                        <a:pt x="89250" y="301238"/>
                      </a:cubicBezTo>
                      <a:cubicBezTo>
                        <a:pt x="112011" y="265612"/>
                        <a:pt x="174357" y="33053"/>
                        <a:pt x="160502" y="4354"/>
                      </a:cubicBezTo>
                      <a:cubicBezTo>
                        <a:pt x="146647" y="-24345"/>
                        <a:pt x="27177" y="97265"/>
                        <a:pt x="6122" y="1231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59C0CFD2-2D6F-3703-2519-6451AC0A9297}"/>
                    </a:ext>
                  </a:extLst>
                </p:cNvPr>
                <p:cNvSpPr/>
                <p:nvPr/>
              </p:nvSpPr>
              <p:spPr>
                <a:xfrm>
                  <a:off x="3502016" y="3427247"/>
                  <a:ext cx="334883" cy="571225"/>
                </a:xfrm>
                <a:custGeom>
                  <a:avLst/>
                  <a:gdLst>
                    <a:gd name="connsiteX0" fmla="*/ 778 w 331751"/>
                    <a:gd name="connsiteY0" fmla="*/ 103307 h 576149"/>
                    <a:gd name="connsiteX1" fmla="*/ 202658 w 331751"/>
                    <a:gd name="connsiteY1" fmla="*/ 471442 h 576149"/>
                    <a:gd name="connsiteX2" fmla="*/ 244222 w 331751"/>
                    <a:gd name="connsiteY2" fmla="*/ 281437 h 576149"/>
                    <a:gd name="connsiteX3" fmla="*/ 327349 w 331751"/>
                    <a:gd name="connsiteY3" fmla="*/ 572382 h 576149"/>
                    <a:gd name="connsiteX4" fmla="*/ 285786 w 331751"/>
                    <a:gd name="connsiteY4" fmla="*/ 32055 h 576149"/>
                    <a:gd name="connsiteX5" fmla="*/ 778 w 331751"/>
                    <a:gd name="connsiteY5" fmla="*/ 103307 h 576149"/>
                    <a:gd name="connsiteX0" fmla="*/ 5312 w 336285"/>
                    <a:gd name="connsiteY0" fmla="*/ 96501 h 569343"/>
                    <a:gd name="connsiteX1" fmla="*/ 112190 w 336285"/>
                    <a:gd name="connsiteY1" fmla="*/ 203379 h 569343"/>
                    <a:gd name="connsiteX2" fmla="*/ 207192 w 336285"/>
                    <a:gd name="connsiteY2" fmla="*/ 464636 h 569343"/>
                    <a:gd name="connsiteX3" fmla="*/ 248756 w 336285"/>
                    <a:gd name="connsiteY3" fmla="*/ 274631 h 569343"/>
                    <a:gd name="connsiteX4" fmla="*/ 331883 w 336285"/>
                    <a:gd name="connsiteY4" fmla="*/ 565576 h 569343"/>
                    <a:gd name="connsiteX5" fmla="*/ 290320 w 336285"/>
                    <a:gd name="connsiteY5" fmla="*/ 25249 h 569343"/>
                    <a:gd name="connsiteX6" fmla="*/ 5312 w 336285"/>
                    <a:gd name="connsiteY6" fmla="*/ 96501 h 569343"/>
                    <a:gd name="connsiteX0" fmla="*/ 3159 w 334132"/>
                    <a:gd name="connsiteY0" fmla="*/ 98112 h 570954"/>
                    <a:gd name="connsiteX1" fmla="*/ 139725 w 334132"/>
                    <a:gd name="connsiteY1" fmla="*/ 276242 h 570954"/>
                    <a:gd name="connsiteX2" fmla="*/ 205039 w 334132"/>
                    <a:gd name="connsiteY2" fmla="*/ 466247 h 570954"/>
                    <a:gd name="connsiteX3" fmla="*/ 246603 w 334132"/>
                    <a:gd name="connsiteY3" fmla="*/ 276242 h 570954"/>
                    <a:gd name="connsiteX4" fmla="*/ 329730 w 334132"/>
                    <a:gd name="connsiteY4" fmla="*/ 567187 h 570954"/>
                    <a:gd name="connsiteX5" fmla="*/ 288167 w 334132"/>
                    <a:gd name="connsiteY5" fmla="*/ 26860 h 570954"/>
                    <a:gd name="connsiteX6" fmla="*/ 3159 w 334132"/>
                    <a:gd name="connsiteY6" fmla="*/ 98112 h 570954"/>
                    <a:gd name="connsiteX0" fmla="*/ 3159 w 334132"/>
                    <a:gd name="connsiteY0" fmla="*/ 98112 h 571083"/>
                    <a:gd name="connsiteX1" fmla="*/ 139725 w 334132"/>
                    <a:gd name="connsiteY1" fmla="*/ 276242 h 571083"/>
                    <a:gd name="connsiteX2" fmla="*/ 205039 w 334132"/>
                    <a:gd name="connsiteY2" fmla="*/ 466247 h 571083"/>
                    <a:gd name="connsiteX3" fmla="*/ 249835 w 334132"/>
                    <a:gd name="connsiteY3" fmla="*/ 396466 h 571083"/>
                    <a:gd name="connsiteX4" fmla="*/ 246603 w 334132"/>
                    <a:gd name="connsiteY4" fmla="*/ 276242 h 571083"/>
                    <a:gd name="connsiteX5" fmla="*/ 329730 w 334132"/>
                    <a:gd name="connsiteY5" fmla="*/ 567187 h 571083"/>
                    <a:gd name="connsiteX6" fmla="*/ 288167 w 334132"/>
                    <a:gd name="connsiteY6" fmla="*/ 26860 h 571083"/>
                    <a:gd name="connsiteX7" fmla="*/ 3159 w 334132"/>
                    <a:gd name="connsiteY7" fmla="*/ 98112 h 571083"/>
                    <a:gd name="connsiteX0" fmla="*/ 3910 w 334883"/>
                    <a:gd name="connsiteY0" fmla="*/ 98254 h 571225"/>
                    <a:gd name="connsiteX1" fmla="*/ 128601 w 334883"/>
                    <a:gd name="connsiteY1" fmla="*/ 282322 h 571225"/>
                    <a:gd name="connsiteX2" fmla="*/ 205790 w 334883"/>
                    <a:gd name="connsiteY2" fmla="*/ 466389 h 571225"/>
                    <a:gd name="connsiteX3" fmla="*/ 250586 w 334883"/>
                    <a:gd name="connsiteY3" fmla="*/ 396608 h 571225"/>
                    <a:gd name="connsiteX4" fmla="*/ 247354 w 334883"/>
                    <a:gd name="connsiteY4" fmla="*/ 276384 h 571225"/>
                    <a:gd name="connsiteX5" fmla="*/ 330481 w 334883"/>
                    <a:gd name="connsiteY5" fmla="*/ 567329 h 571225"/>
                    <a:gd name="connsiteX6" fmla="*/ 288918 w 334883"/>
                    <a:gd name="connsiteY6" fmla="*/ 27002 h 571225"/>
                    <a:gd name="connsiteX7" fmla="*/ 3910 w 334883"/>
                    <a:gd name="connsiteY7" fmla="*/ 98254 h 571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4883" h="571225">
                      <a:moveTo>
                        <a:pt x="3910" y="98254"/>
                      </a:moveTo>
                      <a:cubicBezTo>
                        <a:pt x="-22810" y="140807"/>
                        <a:pt x="94954" y="220966"/>
                        <a:pt x="128601" y="282322"/>
                      </a:cubicBezTo>
                      <a:cubicBezTo>
                        <a:pt x="162248" y="343678"/>
                        <a:pt x="185459" y="447341"/>
                        <a:pt x="205790" y="466389"/>
                      </a:cubicBezTo>
                      <a:cubicBezTo>
                        <a:pt x="226121" y="485437"/>
                        <a:pt x="243659" y="428276"/>
                        <a:pt x="250586" y="396608"/>
                      </a:cubicBezTo>
                      <a:cubicBezTo>
                        <a:pt x="257513" y="364941"/>
                        <a:pt x="234038" y="247930"/>
                        <a:pt x="247354" y="276384"/>
                      </a:cubicBezTo>
                      <a:cubicBezTo>
                        <a:pt x="260670" y="304838"/>
                        <a:pt x="323554" y="608893"/>
                        <a:pt x="330481" y="567329"/>
                      </a:cubicBezTo>
                      <a:cubicBezTo>
                        <a:pt x="337408" y="525765"/>
                        <a:pt x="343347" y="103202"/>
                        <a:pt x="288918" y="27002"/>
                      </a:cubicBezTo>
                      <a:cubicBezTo>
                        <a:pt x="234490" y="-49198"/>
                        <a:pt x="30630" y="55701"/>
                        <a:pt x="3910" y="982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D11A8D7-2B40-AA9B-6AD3-6329FF702B2D}"/>
                    </a:ext>
                  </a:extLst>
                </p:cNvPr>
                <p:cNvSpPr/>
                <p:nvPr/>
              </p:nvSpPr>
              <p:spPr>
                <a:xfrm>
                  <a:off x="3098451" y="3703900"/>
                  <a:ext cx="186595" cy="321400"/>
                </a:xfrm>
                <a:custGeom>
                  <a:avLst/>
                  <a:gdLst>
                    <a:gd name="connsiteX0" fmla="*/ 160376 w 186552"/>
                    <a:gd name="connsiteY0" fmla="*/ 286 h 280147"/>
                    <a:gd name="connsiteX1" fmla="*/ 184127 w 186552"/>
                    <a:gd name="connsiteY1" fmla="*/ 160603 h 280147"/>
                    <a:gd name="connsiteX2" fmla="*/ 136626 w 186552"/>
                    <a:gd name="connsiteY2" fmla="*/ 279356 h 280147"/>
                    <a:gd name="connsiteX3" fmla="*/ 59 w 186552"/>
                    <a:gd name="connsiteY3" fmla="*/ 202166 h 280147"/>
                    <a:gd name="connsiteX4" fmla="*/ 160376 w 186552"/>
                    <a:gd name="connsiteY4" fmla="*/ 286 h 280147"/>
                    <a:gd name="connsiteX0" fmla="*/ 160421 w 186597"/>
                    <a:gd name="connsiteY0" fmla="*/ 302 h 321399"/>
                    <a:gd name="connsiteX1" fmla="*/ 184172 w 186597"/>
                    <a:gd name="connsiteY1" fmla="*/ 160619 h 321399"/>
                    <a:gd name="connsiteX2" fmla="*/ 136671 w 186597"/>
                    <a:gd name="connsiteY2" fmla="*/ 320936 h 321399"/>
                    <a:gd name="connsiteX3" fmla="*/ 104 w 186597"/>
                    <a:gd name="connsiteY3" fmla="*/ 202182 h 321399"/>
                    <a:gd name="connsiteX4" fmla="*/ 160421 w 186597"/>
                    <a:gd name="connsiteY4" fmla="*/ 302 h 321399"/>
                    <a:gd name="connsiteX0" fmla="*/ 160421 w 186597"/>
                    <a:gd name="connsiteY0" fmla="*/ 302 h 321399"/>
                    <a:gd name="connsiteX1" fmla="*/ 184172 w 186597"/>
                    <a:gd name="connsiteY1" fmla="*/ 160619 h 321399"/>
                    <a:gd name="connsiteX2" fmla="*/ 136671 w 186597"/>
                    <a:gd name="connsiteY2" fmla="*/ 320936 h 321399"/>
                    <a:gd name="connsiteX3" fmla="*/ 104 w 186597"/>
                    <a:gd name="connsiteY3" fmla="*/ 202182 h 321399"/>
                    <a:gd name="connsiteX4" fmla="*/ 160421 w 186597"/>
                    <a:gd name="connsiteY4" fmla="*/ 302 h 321399"/>
                    <a:gd name="connsiteX0" fmla="*/ 160421 w 186597"/>
                    <a:gd name="connsiteY0" fmla="*/ 302 h 321399"/>
                    <a:gd name="connsiteX1" fmla="*/ 184172 w 186597"/>
                    <a:gd name="connsiteY1" fmla="*/ 160619 h 321399"/>
                    <a:gd name="connsiteX2" fmla="*/ 136671 w 186597"/>
                    <a:gd name="connsiteY2" fmla="*/ 320936 h 321399"/>
                    <a:gd name="connsiteX3" fmla="*/ 104 w 186597"/>
                    <a:gd name="connsiteY3" fmla="*/ 202182 h 321399"/>
                    <a:gd name="connsiteX4" fmla="*/ 160421 w 186597"/>
                    <a:gd name="connsiteY4" fmla="*/ 302 h 321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597" h="321399">
                      <a:moveTo>
                        <a:pt x="160421" y="302"/>
                      </a:moveTo>
                      <a:cubicBezTo>
                        <a:pt x="191099" y="-6625"/>
                        <a:pt x="188130" y="107180"/>
                        <a:pt x="184172" y="160619"/>
                      </a:cubicBezTo>
                      <a:cubicBezTo>
                        <a:pt x="180214" y="214058"/>
                        <a:pt x="131723" y="266508"/>
                        <a:pt x="136671" y="320936"/>
                      </a:cubicBezTo>
                      <a:cubicBezTo>
                        <a:pt x="105993" y="327863"/>
                        <a:pt x="-3854" y="255621"/>
                        <a:pt x="104" y="202182"/>
                      </a:cubicBezTo>
                      <a:cubicBezTo>
                        <a:pt x="4062" y="148743"/>
                        <a:pt x="129743" y="7229"/>
                        <a:pt x="160421" y="3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293CAA-5CFB-2C0C-FB7F-330824ED4BDD}"/>
                </a:ext>
              </a:extLst>
            </p:cNvPr>
            <p:cNvSpPr txBox="1"/>
            <p:nvPr/>
          </p:nvSpPr>
          <p:spPr>
            <a:xfrm>
              <a:off x="4835674" y="3599432"/>
              <a:ext cx="490093" cy="269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latin typeface="Stencil" pitchFamily="82" charset="77"/>
                </a:rPr>
                <a:t>Fire </a:t>
              </a:r>
            </a:p>
            <a:p>
              <a:pPr algn="ctr"/>
              <a:r>
                <a:rPr lang="en-US" sz="1100" dirty="0">
                  <a:latin typeface="Stencil" pitchFamily="82" charset="77"/>
                </a:rPr>
                <a:t>Department</a:t>
              </a:r>
            </a:p>
            <a:p>
              <a:pPr algn="ctr"/>
              <a:r>
                <a:rPr lang="en-US" sz="1100" dirty="0">
                  <a:latin typeface="Stencil" pitchFamily="82" charset="77"/>
                </a:rPr>
                <a:t>Manual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1103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01a320afc3_0_281"/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r>
              <a:rPr lang="en-US" sz="2000" dirty="0"/>
              <a:t>Example – Operational Manual – Document Traceability</a:t>
            </a:r>
            <a:endParaRPr lang="en-US" sz="2000" b="0" dirty="0"/>
          </a:p>
        </p:txBody>
      </p:sp>
      <p:sp>
        <p:nvSpPr>
          <p:cNvPr id="126" name="Google Shape;126;g301a320afc3_0_281"/>
          <p:cNvSpPr txBox="1">
            <a:spLocks noGrp="1"/>
          </p:cNvSpPr>
          <p:nvPr>
            <p:ph type="sldNum" idx="12"/>
          </p:nvPr>
        </p:nvSpPr>
        <p:spPr>
          <a:xfrm>
            <a:off x="9445628" y="6568297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137" name="Google Shape;137;g301a320afc3_0_281"/>
          <p:cNvSpPr txBox="1">
            <a:spLocks noGrp="1"/>
          </p:cNvSpPr>
          <p:nvPr>
            <p:ph type="body" idx="1"/>
          </p:nvPr>
        </p:nvSpPr>
        <p:spPr>
          <a:xfrm>
            <a:off x="433137" y="1116940"/>
            <a:ext cx="112374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We preserved the source data references to serve as context for the chatbot model</a:t>
            </a:r>
            <a:endParaRPr sz="2400"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D8CE89C-8ECB-9850-0C2C-0BBE74B52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46" y="2060440"/>
            <a:ext cx="9591139" cy="404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1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CDE85DB4-DBF3-FD2E-D60E-2F0DA8D15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01a320afc3_0_82">
            <a:extLst>
              <a:ext uri="{FF2B5EF4-FFF2-40B4-BE49-F238E27FC236}">
                <a16:creationId xmlns:a16="http://schemas.microsoft.com/office/drawing/2014/main" id="{AF5E2424-DA7C-C49D-54DE-A862BB12A8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sz="1800" dirty="0"/>
              <a:t>Chatbot (Work in Progress)</a:t>
            </a:r>
            <a:endParaRPr lang="en-US" sz="1800" b="0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2EF0040D-D01C-0419-F046-6417B6226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27" y="975836"/>
            <a:ext cx="9575937" cy="37815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513D40-B7EF-9D32-B696-C219AC810B65}"/>
              </a:ext>
            </a:extLst>
          </p:cNvPr>
          <p:cNvSpPr txBox="1"/>
          <p:nvPr/>
        </p:nvSpPr>
        <p:spPr>
          <a:xfrm>
            <a:off x="7372221" y="6032465"/>
            <a:ext cx="295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Scitech’25</a:t>
            </a:r>
          </a:p>
          <a:p>
            <a:r>
              <a:rPr lang="en-US" sz="1100" dirty="0"/>
              <a:t>Kaona: Deep Searching and Curating Data from Aviation Safety Reporting Systems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50A8A7F8-90A4-46FF-8FED-D763EAD0E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220" y="4877310"/>
            <a:ext cx="1460981" cy="1111922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1DCA0E6E-51CE-3759-3D11-D567EA193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433" y="4877310"/>
            <a:ext cx="1462293" cy="111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0129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57CEE-08EA-3A5E-A8D0-EEB80848B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Hurricane Recovery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B869-1FF9-5CEF-C810-080957780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dirty="0"/>
              <a:t>An example using our methodology on a hurricane </a:t>
            </a:r>
            <a:r>
              <a:rPr lang="en-US" sz="2400" u="sng" dirty="0">
                <a:solidFill>
                  <a:srgbClr val="FF0000"/>
                </a:solidFill>
              </a:rPr>
              <a:t>scenario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45026-0DFC-AC91-4A82-4EF13D2043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53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F7E60184-3680-0A68-DDDD-1F2134167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01a320afc3_0_243">
            <a:extLst>
              <a:ext uri="{FF2B5EF4-FFF2-40B4-BE49-F238E27FC236}">
                <a16:creationId xmlns:a16="http://schemas.microsoft.com/office/drawing/2014/main" id="{1B21C32C-7755-00F0-3DFC-618FFA0E99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US" sz="2400" dirty="0"/>
              <a:t>Goal</a:t>
            </a:r>
            <a:endParaRPr sz="2400" dirty="0"/>
          </a:p>
        </p:txBody>
      </p:sp>
      <p:sp>
        <p:nvSpPr>
          <p:cNvPr id="91" name="Google Shape;91;g301a320afc3_0_243">
            <a:extLst>
              <a:ext uri="{FF2B5EF4-FFF2-40B4-BE49-F238E27FC236}">
                <a16:creationId xmlns:a16="http://schemas.microsoft.com/office/drawing/2014/main" id="{4C9D9A47-9E7E-188A-319B-AE9FB8839B3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5" name="Google Shape;120;g301a320afc3_0_272">
            <a:extLst>
              <a:ext uri="{FF2B5EF4-FFF2-40B4-BE49-F238E27FC236}">
                <a16:creationId xmlns:a16="http://schemas.microsoft.com/office/drawing/2014/main" id="{CD73198E-82B5-6254-3E67-33BC2B81B5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3137" y="1118937"/>
            <a:ext cx="11237400" cy="51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92500"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Find ways to improve UAS mission safety</a:t>
            </a:r>
          </a:p>
          <a:p>
            <a:pPr lvl="1" indent="-381000">
              <a:lnSpc>
                <a:spcPct val="150000"/>
              </a:lnSpc>
              <a:spcBef>
                <a:spcPts val="0"/>
              </a:spcBef>
              <a:buSzPts val="2400"/>
              <a:buChar char="•"/>
            </a:pPr>
            <a:r>
              <a:rPr lang="en-US" sz="2400" dirty="0"/>
              <a:t>How to find safety practices (“</a:t>
            </a:r>
            <a:r>
              <a:rPr lang="en-US" sz="2400" dirty="0">
                <a:solidFill>
                  <a:srgbClr val="0070C0"/>
                </a:solidFill>
              </a:rPr>
              <a:t>mitigations</a:t>
            </a:r>
            <a:r>
              <a:rPr lang="en-US" sz="2400" dirty="0"/>
              <a:t>”)?</a:t>
            </a:r>
          </a:p>
          <a:p>
            <a:pPr lvl="2" indent="-381000">
              <a:lnSpc>
                <a:spcPct val="150000"/>
              </a:lnSpc>
              <a:spcBef>
                <a:spcPts val="0"/>
              </a:spcBef>
              <a:buSzPts val="2400"/>
              <a:buChar char="•"/>
            </a:pPr>
            <a:r>
              <a:rPr lang="en-US" sz="2400" dirty="0"/>
              <a:t>Operational Manuals</a:t>
            </a:r>
          </a:p>
          <a:p>
            <a:pPr lvl="3" indent="-381000">
              <a:lnSpc>
                <a:spcPct val="150000"/>
              </a:lnSpc>
              <a:spcBef>
                <a:spcPts val="0"/>
              </a:spcBef>
              <a:buSzPts val="2400"/>
              <a:buChar char="•"/>
            </a:pPr>
            <a:r>
              <a:rPr lang="en-US" sz="2400" dirty="0"/>
              <a:t>City, County, State, cross-county, </a:t>
            </a:r>
            <a:r>
              <a:rPr lang="en-US" sz="2400" dirty="0" err="1"/>
              <a:t>etc</a:t>
            </a:r>
            <a:endParaRPr lang="en-US" sz="2400" dirty="0"/>
          </a:p>
          <a:p>
            <a:pPr lvl="2" indent="-381000">
              <a:lnSpc>
                <a:spcPct val="150000"/>
              </a:lnSpc>
              <a:spcBef>
                <a:spcPts val="0"/>
              </a:spcBef>
              <a:buSzPts val="2400"/>
              <a:buChar char="•"/>
            </a:pPr>
            <a:r>
              <a:rPr lang="en-US" sz="2400" dirty="0"/>
              <a:t>Advisory Circulars (AC 1072A)</a:t>
            </a:r>
          </a:p>
          <a:p>
            <a:pPr lvl="2" indent="-381000">
              <a:lnSpc>
                <a:spcPct val="150000"/>
              </a:lnSpc>
              <a:spcBef>
                <a:spcPts val="0"/>
              </a:spcBef>
              <a:buSzPts val="2400"/>
              <a:buChar char="•"/>
            </a:pPr>
            <a:r>
              <a:rPr lang="en-US" sz="2400" dirty="0"/>
              <a:t>FAA Orders (Risk Management System Appendix – Waiver Process)</a:t>
            </a:r>
          </a:p>
          <a:p>
            <a:pPr lvl="2" indent="-381000">
              <a:lnSpc>
                <a:spcPct val="150000"/>
              </a:lnSpc>
              <a:spcBef>
                <a:spcPts val="0"/>
              </a:spcBef>
              <a:buSzPts val="2400"/>
              <a:buChar char="•"/>
            </a:pPr>
            <a:r>
              <a:rPr lang="en-US" sz="2400" dirty="0"/>
              <a:t>Recordings of agencies </a:t>
            </a:r>
          </a:p>
          <a:p>
            <a:pPr lvl="2" indent="-381000">
              <a:lnSpc>
                <a:spcPct val="150000"/>
              </a:lnSpc>
              <a:spcBef>
                <a:spcPts val="0"/>
              </a:spcBef>
              <a:buSzPts val="2400"/>
              <a:buChar char="•"/>
            </a:pPr>
            <a:r>
              <a:rPr lang="en-US" sz="2400" dirty="0"/>
              <a:t>Waiver Provisions</a:t>
            </a:r>
          </a:p>
          <a:p>
            <a:pPr lvl="1" indent="-381000">
              <a:lnSpc>
                <a:spcPct val="150000"/>
              </a:lnSpc>
              <a:spcBef>
                <a:spcPts val="0"/>
              </a:spcBef>
              <a:buSzPts val="2400"/>
              <a:buChar char="•"/>
            </a:pPr>
            <a:r>
              <a:rPr lang="en-US" sz="2400" dirty="0"/>
              <a:t>How to find when things went wrong? (</a:t>
            </a:r>
            <a:r>
              <a:rPr lang="en-US" sz="2400" dirty="0">
                <a:solidFill>
                  <a:srgbClr val="FF0000"/>
                </a:solidFill>
              </a:rPr>
              <a:t>Hazards</a:t>
            </a:r>
            <a:r>
              <a:rPr lang="en-US" sz="2400" dirty="0"/>
              <a:t>)</a:t>
            </a:r>
          </a:p>
          <a:p>
            <a:pPr lvl="2" indent="-381000">
              <a:lnSpc>
                <a:spcPct val="150000"/>
              </a:lnSpc>
              <a:spcBef>
                <a:spcPts val="0"/>
              </a:spcBef>
              <a:buSzPts val="2400"/>
              <a:buChar char="•"/>
            </a:pPr>
            <a:r>
              <a:rPr lang="en-US" sz="2400" dirty="0"/>
              <a:t>FAA Accident DB, ASRS, NEISS (“toy” accidents), NTSB – All narratives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437224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3CD26468-DF7B-7ABE-D5F4-4A65ADBE0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01a320afc3_0_337">
            <a:extLst>
              <a:ext uri="{FF2B5EF4-FFF2-40B4-BE49-F238E27FC236}">
                <a16:creationId xmlns:a16="http://schemas.microsoft.com/office/drawing/2014/main" id="{076D3747-C443-55BD-86ED-B9143EF35A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u="sng" dirty="0"/>
              <a:t>Interview</a:t>
            </a:r>
            <a:endParaRPr sz="2500" u="sng" dirty="0"/>
          </a:p>
        </p:txBody>
      </p:sp>
      <p:sp>
        <p:nvSpPr>
          <p:cNvPr id="170" name="Google Shape;170;g301a320afc3_0_337">
            <a:extLst>
              <a:ext uri="{FF2B5EF4-FFF2-40B4-BE49-F238E27FC236}">
                <a16:creationId xmlns:a16="http://schemas.microsoft.com/office/drawing/2014/main" id="{AB0DE3F3-CA10-FE44-9613-9FF6B1CB8FE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A7330D-FEB4-F45B-3802-3A173C72C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492" y="5768446"/>
            <a:ext cx="1571625" cy="885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D74C4C-04F9-4573-9CED-B7B159F78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953966"/>
            <a:ext cx="10604291" cy="19040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3DEB08-36ED-3902-270A-B072ACF3BF19}"/>
              </a:ext>
            </a:extLst>
          </p:cNvPr>
          <p:cNvSpPr/>
          <p:nvPr/>
        </p:nvSpPr>
        <p:spPr>
          <a:xfrm>
            <a:off x="3304715" y="3596820"/>
            <a:ext cx="7176304" cy="3146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C751F0-F9A9-55C5-B189-90C2E0D55A65}"/>
              </a:ext>
            </a:extLst>
          </p:cNvPr>
          <p:cNvSpPr/>
          <p:nvPr/>
        </p:nvSpPr>
        <p:spPr>
          <a:xfrm>
            <a:off x="3718058" y="2400303"/>
            <a:ext cx="6395760" cy="262023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54BC6B-9051-52A7-A195-F7E11665B54E}"/>
              </a:ext>
            </a:extLst>
          </p:cNvPr>
          <p:cNvSpPr/>
          <p:nvPr/>
        </p:nvSpPr>
        <p:spPr>
          <a:xfrm>
            <a:off x="2353739" y="2734136"/>
            <a:ext cx="1564335" cy="295300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DFE853-FC27-F9E0-4EB1-223F827D5C4C}"/>
              </a:ext>
            </a:extLst>
          </p:cNvPr>
          <p:cNvSpPr/>
          <p:nvPr/>
        </p:nvSpPr>
        <p:spPr>
          <a:xfrm>
            <a:off x="4398380" y="1361718"/>
            <a:ext cx="6775588" cy="167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3FCF96-0C11-861A-C68E-3A98B2AF9C44}"/>
              </a:ext>
            </a:extLst>
          </p:cNvPr>
          <p:cNvSpPr/>
          <p:nvPr/>
        </p:nvSpPr>
        <p:spPr>
          <a:xfrm>
            <a:off x="2429867" y="5768446"/>
            <a:ext cx="909662" cy="539887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E97C52-F6A2-E927-94FB-BC838A2A2E30}"/>
              </a:ext>
            </a:extLst>
          </p:cNvPr>
          <p:cNvSpPr/>
          <p:nvPr/>
        </p:nvSpPr>
        <p:spPr>
          <a:xfrm>
            <a:off x="760102" y="5768446"/>
            <a:ext cx="909662" cy="539887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B2D81B-6604-11F5-2744-308FBFFD4E98}"/>
              </a:ext>
            </a:extLst>
          </p:cNvPr>
          <p:cNvGrpSpPr/>
          <p:nvPr/>
        </p:nvGrpSpPr>
        <p:grpSpPr>
          <a:xfrm>
            <a:off x="175310" y="1747704"/>
            <a:ext cx="1738164" cy="1239476"/>
            <a:chOff x="410843" y="1553734"/>
            <a:chExt cx="1738164" cy="123947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09CA0D3-5901-8657-B6AE-60851AB604D1}"/>
                </a:ext>
              </a:extLst>
            </p:cNvPr>
            <p:cNvGrpSpPr/>
            <p:nvPr/>
          </p:nvGrpSpPr>
          <p:grpSpPr>
            <a:xfrm>
              <a:off x="526883" y="1750094"/>
              <a:ext cx="552599" cy="317500"/>
              <a:chOff x="1590675" y="1511300"/>
              <a:chExt cx="552599" cy="317500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F976922B-4038-561A-5695-4114BCEEC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7750" y="1600200"/>
                <a:ext cx="235723" cy="228600"/>
              </a:xfrm>
              <a:prstGeom prst="rect">
                <a:avLst/>
              </a:prstGeom>
            </p:spPr>
          </p:pic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19E617D-9C07-7730-8F88-A5E56E33EA89}"/>
                  </a:ext>
                </a:extLst>
              </p:cNvPr>
              <p:cNvSpPr/>
              <p:nvPr/>
            </p:nvSpPr>
            <p:spPr>
              <a:xfrm>
                <a:off x="1590675" y="1511300"/>
                <a:ext cx="552599" cy="3175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F462491-E160-1E48-0EF8-67FF478BB64C}"/>
                </a:ext>
              </a:extLst>
            </p:cNvPr>
            <p:cNvGrpSpPr/>
            <p:nvPr/>
          </p:nvGrpSpPr>
          <p:grpSpPr>
            <a:xfrm>
              <a:off x="1107908" y="1750094"/>
              <a:ext cx="552599" cy="317500"/>
              <a:chOff x="1590675" y="1511300"/>
              <a:chExt cx="552599" cy="317500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C5DFD5AA-EDB3-5863-58F8-E5241E7A4B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7750" y="1600200"/>
                <a:ext cx="235723" cy="228600"/>
              </a:xfrm>
              <a:prstGeom prst="rect">
                <a:avLst/>
              </a:prstGeom>
            </p:spPr>
          </p:pic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3A05CB8-A8C8-42A8-FE19-1CB40A0A5EBA}"/>
                  </a:ext>
                </a:extLst>
              </p:cNvPr>
              <p:cNvSpPr/>
              <p:nvPr/>
            </p:nvSpPr>
            <p:spPr>
              <a:xfrm>
                <a:off x="1590675" y="1511300"/>
                <a:ext cx="552599" cy="3175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305F910-D65B-9BA4-5D20-B85B8C1419DD}"/>
                </a:ext>
              </a:extLst>
            </p:cNvPr>
            <p:cNvGrpSpPr/>
            <p:nvPr/>
          </p:nvGrpSpPr>
          <p:grpSpPr>
            <a:xfrm>
              <a:off x="525357" y="2099344"/>
              <a:ext cx="552599" cy="317500"/>
              <a:chOff x="1590675" y="1511300"/>
              <a:chExt cx="552599" cy="31750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C5C688C9-13A1-32D7-F76A-F0149D83E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7750" y="1600200"/>
                <a:ext cx="235723" cy="228600"/>
              </a:xfrm>
              <a:prstGeom prst="rect">
                <a:avLst/>
              </a:prstGeom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1435E79-DD6C-0A29-704E-69FE62C870FF}"/>
                  </a:ext>
                </a:extLst>
              </p:cNvPr>
              <p:cNvSpPr/>
              <p:nvPr/>
            </p:nvSpPr>
            <p:spPr>
              <a:xfrm>
                <a:off x="1590675" y="1511300"/>
                <a:ext cx="552599" cy="3175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94DDD89-945E-4825-4648-5EC96BFC86E8}"/>
                </a:ext>
              </a:extLst>
            </p:cNvPr>
            <p:cNvGrpSpPr/>
            <p:nvPr/>
          </p:nvGrpSpPr>
          <p:grpSpPr>
            <a:xfrm>
              <a:off x="1107908" y="2099344"/>
              <a:ext cx="552599" cy="317500"/>
              <a:chOff x="1590675" y="1511300"/>
              <a:chExt cx="552599" cy="317500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96DF372B-E0A4-F047-9145-852405A577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7750" y="1600200"/>
                <a:ext cx="235723" cy="228600"/>
              </a:xfrm>
              <a:prstGeom prst="rect">
                <a:avLst/>
              </a:prstGeom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4F971AF-CA32-38CA-B6B3-B204739B6AB6}"/>
                  </a:ext>
                </a:extLst>
              </p:cNvPr>
              <p:cNvSpPr/>
              <p:nvPr/>
            </p:nvSpPr>
            <p:spPr>
              <a:xfrm>
                <a:off x="1590675" y="1511300"/>
                <a:ext cx="552599" cy="3175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B1791BF-D8B8-4A66-81F8-6DE5750454B4}"/>
                </a:ext>
              </a:extLst>
            </p:cNvPr>
            <p:cNvSpPr/>
            <p:nvPr/>
          </p:nvSpPr>
          <p:spPr>
            <a:xfrm>
              <a:off x="410843" y="1553734"/>
              <a:ext cx="1738164" cy="1053465"/>
            </a:xfrm>
            <a:prstGeom prst="roundRect">
              <a:avLst>
                <a:gd name="adj" fmla="val 12153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D7C6A3D-5D41-40B6-6BC2-33CE76564E18}"/>
                </a:ext>
              </a:extLst>
            </p:cNvPr>
            <p:cNvGrpSpPr/>
            <p:nvPr/>
          </p:nvGrpSpPr>
          <p:grpSpPr>
            <a:xfrm>
              <a:off x="851354" y="2635773"/>
              <a:ext cx="884166" cy="157437"/>
              <a:chOff x="1801812" y="2308225"/>
              <a:chExt cx="733426" cy="140334"/>
            </a:xfrm>
          </p:grpSpPr>
          <p:sp>
            <p:nvSpPr>
              <p:cNvPr id="43" name="Rectangle 19">
                <a:extLst>
                  <a:ext uri="{FF2B5EF4-FFF2-40B4-BE49-F238E27FC236}">
                    <a16:creationId xmlns:a16="http://schemas.microsoft.com/office/drawing/2014/main" id="{CCEEDDAE-2100-4FB8-73FE-60A6562B8723}"/>
                  </a:ext>
                </a:extLst>
              </p:cNvPr>
              <p:cNvSpPr/>
              <p:nvPr/>
            </p:nvSpPr>
            <p:spPr>
              <a:xfrm>
                <a:off x="1991518" y="2308225"/>
                <a:ext cx="360363" cy="117475"/>
              </a:xfrm>
              <a:custGeom>
                <a:avLst/>
                <a:gdLst>
                  <a:gd name="connsiteX0" fmla="*/ 0 w 669925"/>
                  <a:gd name="connsiteY0" fmla="*/ 0 h 568325"/>
                  <a:gd name="connsiteX1" fmla="*/ 669925 w 669925"/>
                  <a:gd name="connsiteY1" fmla="*/ 0 h 568325"/>
                  <a:gd name="connsiteX2" fmla="*/ 669925 w 669925"/>
                  <a:gd name="connsiteY2" fmla="*/ 568325 h 568325"/>
                  <a:gd name="connsiteX3" fmla="*/ 0 w 669925"/>
                  <a:gd name="connsiteY3" fmla="*/ 568325 h 568325"/>
                  <a:gd name="connsiteX4" fmla="*/ 0 w 669925"/>
                  <a:gd name="connsiteY4" fmla="*/ 0 h 568325"/>
                  <a:gd name="connsiteX0" fmla="*/ 0 w 669925"/>
                  <a:gd name="connsiteY0" fmla="*/ 0 h 568325"/>
                  <a:gd name="connsiteX1" fmla="*/ 530225 w 669925"/>
                  <a:gd name="connsiteY1" fmla="*/ 0 h 568325"/>
                  <a:gd name="connsiteX2" fmla="*/ 669925 w 669925"/>
                  <a:gd name="connsiteY2" fmla="*/ 568325 h 568325"/>
                  <a:gd name="connsiteX3" fmla="*/ 0 w 669925"/>
                  <a:gd name="connsiteY3" fmla="*/ 568325 h 568325"/>
                  <a:gd name="connsiteX4" fmla="*/ 0 w 669925"/>
                  <a:gd name="connsiteY4" fmla="*/ 0 h 568325"/>
                  <a:gd name="connsiteX0" fmla="*/ 136525 w 669925"/>
                  <a:gd name="connsiteY0" fmla="*/ 0 h 571500"/>
                  <a:gd name="connsiteX1" fmla="*/ 530225 w 669925"/>
                  <a:gd name="connsiteY1" fmla="*/ 3175 h 571500"/>
                  <a:gd name="connsiteX2" fmla="*/ 669925 w 669925"/>
                  <a:gd name="connsiteY2" fmla="*/ 571500 h 571500"/>
                  <a:gd name="connsiteX3" fmla="*/ 0 w 669925"/>
                  <a:gd name="connsiteY3" fmla="*/ 571500 h 571500"/>
                  <a:gd name="connsiteX4" fmla="*/ 136525 w 669925"/>
                  <a:gd name="connsiteY4" fmla="*/ 0 h 571500"/>
                  <a:gd name="connsiteX0" fmla="*/ 136525 w 669925"/>
                  <a:gd name="connsiteY0" fmla="*/ 0 h 571500"/>
                  <a:gd name="connsiteX1" fmla="*/ 565639 w 669925"/>
                  <a:gd name="connsiteY1" fmla="*/ 18213 h 571500"/>
                  <a:gd name="connsiteX2" fmla="*/ 669925 w 669925"/>
                  <a:gd name="connsiteY2" fmla="*/ 571500 h 571500"/>
                  <a:gd name="connsiteX3" fmla="*/ 0 w 669925"/>
                  <a:gd name="connsiteY3" fmla="*/ 571500 h 571500"/>
                  <a:gd name="connsiteX4" fmla="*/ 136525 w 669925"/>
                  <a:gd name="connsiteY4" fmla="*/ 0 h 571500"/>
                  <a:gd name="connsiteX0" fmla="*/ 95208 w 669925"/>
                  <a:gd name="connsiteY0" fmla="*/ 0 h 556461"/>
                  <a:gd name="connsiteX1" fmla="*/ 565639 w 669925"/>
                  <a:gd name="connsiteY1" fmla="*/ 3174 h 556461"/>
                  <a:gd name="connsiteX2" fmla="*/ 669925 w 669925"/>
                  <a:gd name="connsiteY2" fmla="*/ 556461 h 556461"/>
                  <a:gd name="connsiteX3" fmla="*/ 0 w 669925"/>
                  <a:gd name="connsiteY3" fmla="*/ 556461 h 556461"/>
                  <a:gd name="connsiteX4" fmla="*/ 95208 w 669925"/>
                  <a:gd name="connsiteY4" fmla="*/ 0 h 556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925" h="556461">
                    <a:moveTo>
                      <a:pt x="95208" y="0"/>
                    </a:moveTo>
                    <a:lnTo>
                      <a:pt x="565639" y="3174"/>
                    </a:lnTo>
                    <a:lnTo>
                      <a:pt x="669925" y="556461"/>
                    </a:lnTo>
                    <a:lnTo>
                      <a:pt x="0" y="556461"/>
                    </a:lnTo>
                    <a:lnTo>
                      <a:pt x="95208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689B77A6-AFB7-CB5B-8EF6-9C6B96754316}"/>
                  </a:ext>
                </a:extLst>
              </p:cNvPr>
              <p:cNvSpPr/>
              <p:nvPr/>
            </p:nvSpPr>
            <p:spPr>
              <a:xfrm flipV="1">
                <a:off x="1801812" y="2402840"/>
                <a:ext cx="733426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579E03C-B45F-E6D2-0085-8141A1F712A9}"/>
                </a:ext>
              </a:extLst>
            </p:cNvPr>
            <p:cNvGrpSpPr/>
            <p:nvPr/>
          </p:nvGrpSpPr>
          <p:grpSpPr>
            <a:xfrm>
              <a:off x="895332" y="1677069"/>
              <a:ext cx="266551" cy="161925"/>
              <a:chOff x="1959124" y="1438275"/>
              <a:chExt cx="266551" cy="161925"/>
            </a:xfrm>
          </p:grpSpPr>
          <p:sp>
            <p:nvSpPr>
              <p:cNvPr id="39" name="Rounded Rectangular Callout 38">
                <a:extLst>
                  <a:ext uri="{FF2B5EF4-FFF2-40B4-BE49-F238E27FC236}">
                    <a16:creationId xmlns:a16="http://schemas.microsoft.com/office/drawing/2014/main" id="{0BA5E4DB-1FE8-BB6E-E619-21D0F6C944B7}"/>
                  </a:ext>
                </a:extLst>
              </p:cNvPr>
              <p:cNvSpPr/>
              <p:nvPr/>
            </p:nvSpPr>
            <p:spPr>
              <a:xfrm>
                <a:off x="1959124" y="1438275"/>
                <a:ext cx="266551" cy="161925"/>
              </a:xfrm>
              <a:prstGeom prst="wedgeRoundRectCallout">
                <a:avLst>
                  <a:gd name="adj1" fmla="val -47304"/>
                  <a:gd name="adj2" fmla="val 75543"/>
                  <a:gd name="adj3" fmla="val 16667"/>
                </a:avLst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A60DE0CC-7448-531F-6824-2178DC37FDF0}"/>
                  </a:ext>
                </a:extLst>
              </p:cNvPr>
              <p:cNvCxnSpPr/>
              <p:nvPr/>
            </p:nvCxnSpPr>
            <p:spPr>
              <a:xfrm>
                <a:off x="1998186" y="1482725"/>
                <a:ext cx="185103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9D67296-BC42-6A4A-011B-36AA7968B78D}"/>
                  </a:ext>
                </a:extLst>
              </p:cNvPr>
              <p:cNvCxnSpPr/>
              <p:nvPr/>
            </p:nvCxnSpPr>
            <p:spPr>
              <a:xfrm>
                <a:off x="1998186" y="1511300"/>
                <a:ext cx="185103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82740C8-88D3-42DE-248D-2041DB6BCC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395" y="1539875"/>
                <a:ext cx="104485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9EE0FE2-E5AB-D313-0EB4-4CB9CBE3F140}"/>
                </a:ext>
              </a:extLst>
            </p:cNvPr>
            <p:cNvSpPr/>
            <p:nvPr/>
          </p:nvSpPr>
          <p:spPr>
            <a:xfrm>
              <a:off x="1708606" y="1748602"/>
              <a:ext cx="339130" cy="668242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038C416-2AA9-4A3F-FB50-34A36F5BDB9B}"/>
                </a:ext>
              </a:extLst>
            </p:cNvPr>
            <p:cNvCxnSpPr/>
            <p:nvPr/>
          </p:nvCxnSpPr>
          <p:spPr>
            <a:xfrm>
              <a:off x="1830026" y="2264831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7262BC9-85BB-6A19-EA14-6CF7A35F7CB7}"/>
                </a:ext>
              </a:extLst>
            </p:cNvPr>
            <p:cNvCxnSpPr/>
            <p:nvPr/>
          </p:nvCxnSpPr>
          <p:spPr>
            <a:xfrm>
              <a:off x="1830026" y="2292967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9096BD9-F7EC-1DC7-ED5A-4489481E4F57}"/>
                </a:ext>
              </a:extLst>
            </p:cNvPr>
            <p:cNvCxnSpPr>
              <a:cxnSpLocks/>
            </p:cNvCxnSpPr>
            <p:nvPr/>
          </p:nvCxnSpPr>
          <p:spPr>
            <a:xfrm>
              <a:off x="1830026" y="2320783"/>
              <a:ext cx="10448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B8987F9-9EA8-12BF-49C5-2CDE741E8B3D}"/>
                </a:ext>
              </a:extLst>
            </p:cNvPr>
            <p:cNvCxnSpPr/>
            <p:nvPr/>
          </p:nvCxnSpPr>
          <p:spPr>
            <a:xfrm>
              <a:off x="1830026" y="1987544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72A4283-3BE8-89D6-04AD-CA86BF38C776}"/>
                </a:ext>
              </a:extLst>
            </p:cNvPr>
            <p:cNvCxnSpPr/>
            <p:nvPr/>
          </p:nvCxnSpPr>
          <p:spPr>
            <a:xfrm>
              <a:off x="1830026" y="2015680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C62CB58-82D9-D464-9D9C-6C8CAC50F59B}"/>
                </a:ext>
              </a:extLst>
            </p:cNvPr>
            <p:cNvCxnSpPr/>
            <p:nvPr/>
          </p:nvCxnSpPr>
          <p:spPr>
            <a:xfrm>
              <a:off x="1830026" y="2044506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FD3315E-3118-2545-B063-D13C023DD8BC}"/>
                </a:ext>
              </a:extLst>
            </p:cNvPr>
            <p:cNvCxnSpPr>
              <a:cxnSpLocks/>
            </p:cNvCxnSpPr>
            <p:nvPr/>
          </p:nvCxnSpPr>
          <p:spPr>
            <a:xfrm>
              <a:off x="1830026" y="2072642"/>
              <a:ext cx="16741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55908DE-7F4B-5EAE-68E5-07B01C6C2368}"/>
                </a:ext>
              </a:extLst>
            </p:cNvPr>
            <p:cNvCxnSpPr/>
            <p:nvPr/>
          </p:nvCxnSpPr>
          <p:spPr>
            <a:xfrm>
              <a:off x="1830026" y="1796793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8608BB7-3F2B-45BD-E3B3-F6072B4AB65E}"/>
                </a:ext>
              </a:extLst>
            </p:cNvPr>
            <p:cNvCxnSpPr/>
            <p:nvPr/>
          </p:nvCxnSpPr>
          <p:spPr>
            <a:xfrm>
              <a:off x="1830026" y="1824929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85FBEAA-15B4-E3A6-A857-DF041D237BE8}"/>
                </a:ext>
              </a:extLst>
            </p:cNvPr>
            <p:cNvCxnSpPr/>
            <p:nvPr/>
          </p:nvCxnSpPr>
          <p:spPr>
            <a:xfrm>
              <a:off x="1830026" y="1853755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BBB8CF3-B611-7445-55C0-84937F122EA1}"/>
                </a:ext>
              </a:extLst>
            </p:cNvPr>
            <p:cNvCxnSpPr>
              <a:cxnSpLocks/>
            </p:cNvCxnSpPr>
            <p:nvPr/>
          </p:nvCxnSpPr>
          <p:spPr>
            <a:xfrm>
              <a:off x="1830026" y="1881891"/>
              <a:ext cx="3406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C53C006-4C35-C901-01E4-4AB133B6D535}"/>
                </a:ext>
              </a:extLst>
            </p:cNvPr>
            <p:cNvCxnSpPr>
              <a:cxnSpLocks/>
            </p:cNvCxnSpPr>
            <p:nvPr/>
          </p:nvCxnSpPr>
          <p:spPr>
            <a:xfrm>
              <a:off x="1831481" y="2169254"/>
              <a:ext cx="15219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A1379F-E2A6-437C-9389-B973FC3F1847}"/>
                </a:ext>
              </a:extLst>
            </p:cNvPr>
            <p:cNvCxnSpPr>
              <a:cxnSpLocks/>
            </p:cNvCxnSpPr>
            <p:nvPr/>
          </p:nvCxnSpPr>
          <p:spPr>
            <a:xfrm>
              <a:off x="1736503" y="1796793"/>
              <a:ext cx="3406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11944B7-2471-CC62-E5A0-5B37DA6EBA1A}"/>
                </a:ext>
              </a:extLst>
            </p:cNvPr>
            <p:cNvCxnSpPr>
              <a:cxnSpLocks/>
            </p:cNvCxnSpPr>
            <p:nvPr/>
          </p:nvCxnSpPr>
          <p:spPr>
            <a:xfrm>
              <a:off x="1735520" y="1987292"/>
              <a:ext cx="3406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BA4EBC2-4E7E-22CE-34D6-3F98D6484E7A}"/>
                </a:ext>
              </a:extLst>
            </p:cNvPr>
            <p:cNvCxnSpPr>
              <a:cxnSpLocks/>
            </p:cNvCxnSpPr>
            <p:nvPr/>
          </p:nvCxnSpPr>
          <p:spPr>
            <a:xfrm>
              <a:off x="1735520" y="2170247"/>
              <a:ext cx="3406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7F80258-108D-A073-59FF-BF290452669E}"/>
                </a:ext>
              </a:extLst>
            </p:cNvPr>
            <p:cNvCxnSpPr>
              <a:cxnSpLocks/>
            </p:cNvCxnSpPr>
            <p:nvPr/>
          </p:nvCxnSpPr>
          <p:spPr>
            <a:xfrm>
              <a:off x="1735520" y="2264831"/>
              <a:ext cx="3406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2C53A63-ED24-4375-1C61-D733F18EC820}"/>
              </a:ext>
            </a:extLst>
          </p:cNvPr>
          <p:cNvCxnSpPr>
            <a:cxnSpLocks/>
          </p:cNvCxnSpPr>
          <p:nvPr/>
        </p:nvCxnSpPr>
        <p:spPr>
          <a:xfrm flipV="1">
            <a:off x="1812203" y="1547991"/>
            <a:ext cx="480130" cy="40401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0F723E0-8BAE-A4C0-F167-A35C742FFE6B}"/>
              </a:ext>
            </a:extLst>
          </p:cNvPr>
          <p:cNvCxnSpPr>
            <a:cxnSpLocks/>
          </p:cNvCxnSpPr>
          <p:nvPr/>
        </p:nvCxnSpPr>
        <p:spPr>
          <a:xfrm>
            <a:off x="1814823" y="2610814"/>
            <a:ext cx="463738" cy="58091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EE9A5EF-C31E-237C-EBE5-734645F8421B}"/>
              </a:ext>
            </a:extLst>
          </p:cNvPr>
          <p:cNvGrpSpPr/>
          <p:nvPr/>
        </p:nvGrpSpPr>
        <p:grpSpPr>
          <a:xfrm>
            <a:off x="2292333" y="1547991"/>
            <a:ext cx="9724357" cy="1625286"/>
            <a:chOff x="2527866" y="1354021"/>
            <a:chExt cx="2490755" cy="142603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F73B46C-4918-9BFB-1A51-34A2B0464A19}"/>
                </a:ext>
              </a:extLst>
            </p:cNvPr>
            <p:cNvSpPr/>
            <p:nvPr/>
          </p:nvSpPr>
          <p:spPr>
            <a:xfrm>
              <a:off x="2527866" y="1354021"/>
              <a:ext cx="2490755" cy="14260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B477662-4B14-B4C3-56EB-8B525A818D60}"/>
                </a:ext>
              </a:extLst>
            </p:cNvPr>
            <p:cNvSpPr txBox="1"/>
            <p:nvPr/>
          </p:nvSpPr>
          <p:spPr>
            <a:xfrm>
              <a:off x="2541028" y="1417027"/>
              <a:ext cx="2015999" cy="1269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ysClr val="windowText" lastClr="000000"/>
                  </a:solidFill>
                </a:rPr>
                <a:t>20:47  […]</a:t>
              </a:r>
            </a:p>
            <a:p>
              <a:endParaRPr lang="en-US" sz="2200" dirty="0">
                <a:solidFill>
                  <a:sysClr val="windowText" lastClr="000000"/>
                </a:solidFill>
              </a:endParaRPr>
            </a:p>
            <a:p>
              <a:r>
                <a:rPr lang="en-US" sz="2200" dirty="0">
                  <a:solidFill>
                    <a:sysClr val="windowText" lastClr="000000"/>
                  </a:solidFill>
                </a:rPr>
                <a:t>21:03 […] you had multiple drones and we had beyond visual light of sight […]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4953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90C10520-EAC7-AAD7-D5E4-1F43F7ECD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547614C0-E9AB-C56B-EC08-BF0C2196B163}"/>
              </a:ext>
            </a:extLst>
          </p:cNvPr>
          <p:cNvGrpSpPr/>
          <p:nvPr/>
        </p:nvGrpSpPr>
        <p:grpSpPr>
          <a:xfrm>
            <a:off x="2292333" y="1547991"/>
            <a:ext cx="9724357" cy="2103134"/>
            <a:chOff x="2527866" y="1354021"/>
            <a:chExt cx="2490755" cy="184530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C63CE3E-7286-5474-C113-338B8DE2C473}"/>
                </a:ext>
              </a:extLst>
            </p:cNvPr>
            <p:cNvSpPr txBox="1"/>
            <p:nvPr/>
          </p:nvSpPr>
          <p:spPr>
            <a:xfrm>
              <a:off x="2541028" y="1417027"/>
              <a:ext cx="2015999" cy="1782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ysClr val="windowText" lastClr="000000"/>
                  </a:solidFill>
                </a:rPr>
                <a:t>21:28 […] one drone would fly with LIDAR […]</a:t>
              </a:r>
            </a:p>
            <a:p>
              <a:endParaRPr lang="en-US" sz="1800" dirty="0">
                <a:solidFill>
                  <a:sysClr val="windowText" lastClr="000000"/>
                </a:solidFill>
              </a:endParaRPr>
            </a:p>
            <a:p>
              <a:r>
                <a:rPr lang="en-US" sz="1800" dirty="0">
                  <a:solidFill>
                    <a:sysClr val="windowText" lastClr="000000"/>
                  </a:solidFill>
                </a:rPr>
                <a:t>21:42 […] another would perform property damage assessment […]</a:t>
              </a:r>
            </a:p>
            <a:p>
              <a:endParaRPr lang="en-US" sz="1800" dirty="0">
                <a:solidFill>
                  <a:sysClr val="windowText" lastClr="000000"/>
                </a:solidFill>
              </a:endParaRPr>
            </a:p>
            <a:p>
              <a:r>
                <a:rPr lang="en-US" sz="1800" dirty="0">
                  <a:solidFill>
                    <a:sysClr val="windowText" lastClr="000000"/>
                  </a:solidFill>
                </a:rPr>
                <a:t>21:52 […] and another for road assessment […]</a:t>
              </a:r>
            </a:p>
            <a:p>
              <a:endParaRPr lang="en-US" sz="1800" dirty="0">
                <a:solidFill>
                  <a:sysClr val="windowText" lastClr="000000"/>
                </a:solidFill>
              </a:endParaRPr>
            </a:p>
            <a:p>
              <a:endParaRPr lang="en-US" sz="1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E8BBB28-6851-F6E1-3C8F-7D6760835D22}"/>
                </a:ext>
              </a:extLst>
            </p:cNvPr>
            <p:cNvSpPr/>
            <p:nvPr/>
          </p:nvSpPr>
          <p:spPr>
            <a:xfrm>
              <a:off x="2527866" y="1354021"/>
              <a:ext cx="2490755" cy="14260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9" name="Google Shape;169;g301a320afc3_0_337">
            <a:extLst>
              <a:ext uri="{FF2B5EF4-FFF2-40B4-BE49-F238E27FC236}">
                <a16:creationId xmlns:a16="http://schemas.microsoft.com/office/drawing/2014/main" id="{765117E3-0EA5-4CA2-1566-19154BC0C2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u="sng" dirty="0"/>
              <a:t>Interview</a:t>
            </a:r>
            <a:endParaRPr sz="2500" u="sng" dirty="0"/>
          </a:p>
        </p:txBody>
      </p:sp>
      <p:sp>
        <p:nvSpPr>
          <p:cNvPr id="170" name="Google Shape;170;g301a320afc3_0_337">
            <a:extLst>
              <a:ext uri="{FF2B5EF4-FFF2-40B4-BE49-F238E27FC236}">
                <a16:creationId xmlns:a16="http://schemas.microsoft.com/office/drawing/2014/main" id="{B4BD2ED7-69B8-AC40-11D6-F6CF92C70A0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D86415-896F-9EE9-B55E-65FA18A28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492" y="5768446"/>
            <a:ext cx="1571625" cy="8858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E2A012-4822-65B9-4689-13335A33F668}"/>
              </a:ext>
            </a:extLst>
          </p:cNvPr>
          <p:cNvSpPr/>
          <p:nvPr/>
        </p:nvSpPr>
        <p:spPr>
          <a:xfrm>
            <a:off x="3304715" y="3596820"/>
            <a:ext cx="7176304" cy="3146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7F3024-0D2D-19EE-01D0-588184F3EDCA}"/>
              </a:ext>
            </a:extLst>
          </p:cNvPr>
          <p:cNvSpPr/>
          <p:nvPr/>
        </p:nvSpPr>
        <p:spPr>
          <a:xfrm>
            <a:off x="3449096" y="1682858"/>
            <a:ext cx="3270359" cy="269143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279D7B-803F-141E-FD6E-8E84406C3340}"/>
              </a:ext>
            </a:extLst>
          </p:cNvPr>
          <p:cNvSpPr/>
          <p:nvPr/>
        </p:nvSpPr>
        <p:spPr>
          <a:xfrm>
            <a:off x="3453864" y="2774579"/>
            <a:ext cx="3459554" cy="282442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1DC9F8-2B05-9C4D-0901-0D1318B58F01}"/>
              </a:ext>
            </a:extLst>
          </p:cNvPr>
          <p:cNvSpPr/>
          <p:nvPr/>
        </p:nvSpPr>
        <p:spPr>
          <a:xfrm>
            <a:off x="4398380" y="1361718"/>
            <a:ext cx="6775588" cy="167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9E4F45-7D44-7362-11FA-FAF544E15293}"/>
              </a:ext>
            </a:extLst>
          </p:cNvPr>
          <p:cNvGrpSpPr/>
          <p:nvPr/>
        </p:nvGrpSpPr>
        <p:grpSpPr>
          <a:xfrm>
            <a:off x="175310" y="1747704"/>
            <a:ext cx="1738164" cy="1239476"/>
            <a:chOff x="410843" y="1553734"/>
            <a:chExt cx="1738164" cy="123947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892CB65-65E9-411E-3E17-C830460BE8BA}"/>
                </a:ext>
              </a:extLst>
            </p:cNvPr>
            <p:cNvGrpSpPr/>
            <p:nvPr/>
          </p:nvGrpSpPr>
          <p:grpSpPr>
            <a:xfrm>
              <a:off x="526883" y="1750094"/>
              <a:ext cx="552599" cy="317500"/>
              <a:chOff x="1590675" y="1511300"/>
              <a:chExt cx="552599" cy="317500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300249A5-DFE9-5030-7531-BED7FB4D9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7750" y="1600200"/>
                <a:ext cx="235723" cy="228600"/>
              </a:xfrm>
              <a:prstGeom prst="rect">
                <a:avLst/>
              </a:prstGeom>
            </p:spPr>
          </p:pic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13731B3-10F6-8E80-535F-5BBA762B4291}"/>
                  </a:ext>
                </a:extLst>
              </p:cNvPr>
              <p:cNvSpPr/>
              <p:nvPr/>
            </p:nvSpPr>
            <p:spPr>
              <a:xfrm>
                <a:off x="1590675" y="1511300"/>
                <a:ext cx="552599" cy="3175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F69AA6-1726-E088-4487-2811B2B34EDE}"/>
                </a:ext>
              </a:extLst>
            </p:cNvPr>
            <p:cNvGrpSpPr/>
            <p:nvPr/>
          </p:nvGrpSpPr>
          <p:grpSpPr>
            <a:xfrm>
              <a:off x="1107908" y="1750094"/>
              <a:ext cx="552599" cy="317500"/>
              <a:chOff x="1590675" y="1511300"/>
              <a:chExt cx="552599" cy="317500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DF241422-A473-C240-C34C-9F43E35A5B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7750" y="1600200"/>
                <a:ext cx="235723" cy="228600"/>
              </a:xfrm>
              <a:prstGeom prst="rect">
                <a:avLst/>
              </a:prstGeom>
            </p:spPr>
          </p:pic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F3C467F-AA8A-A984-5235-10D984053B9A}"/>
                  </a:ext>
                </a:extLst>
              </p:cNvPr>
              <p:cNvSpPr/>
              <p:nvPr/>
            </p:nvSpPr>
            <p:spPr>
              <a:xfrm>
                <a:off x="1590675" y="1511300"/>
                <a:ext cx="552599" cy="3175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833EB59-A366-E228-45D6-18ECB164B0E2}"/>
                </a:ext>
              </a:extLst>
            </p:cNvPr>
            <p:cNvGrpSpPr/>
            <p:nvPr/>
          </p:nvGrpSpPr>
          <p:grpSpPr>
            <a:xfrm>
              <a:off x="525357" y="2099344"/>
              <a:ext cx="552599" cy="317500"/>
              <a:chOff x="1590675" y="1511300"/>
              <a:chExt cx="552599" cy="31750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13F9CE48-65A1-52F2-6094-0E6EA75121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7750" y="1600200"/>
                <a:ext cx="235723" cy="228600"/>
              </a:xfrm>
              <a:prstGeom prst="rect">
                <a:avLst/>
              </a:prstGeom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0CFC6FD-A043-1E9A-2ACC-9A9B49F77A8A}"/>
                  </a:ext>
                </a:extLst>
              </p:cNvPr>
              <p:cNvSpPr/>
              <p:nvPr/>
            </p:nvSpPr>
            <p:spPr>
              <a:xfrm>
                <a:off x="1590675" y="1511300"/>
                <a:ext cx="552599" cy="3175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A476119-09A3-690B-9B1E-D4C8677C3F6B}"/>
                </a:ext>
              </a:extLst>
            </p:cNvPr>
            <p:cNvGrpSpPr/>
            <p:nvPr/>
          </p:nvGrpSpPr>
          <p:grpSpPr>
            <a:xfrm>
              <a:off x="1107908" y="2099344"/>
              <a:ext cx="552599" cy="317500"/>
              <a:chOff x="1590675" y="1511300"/>
              <a:chExt cx="552599" cy="317500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11DD9EA7-C10F-5AD1-2B1A-4417D4261C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7750" y="1600200"/>
                <a:ext cx="235723" cy="228600"/>
              </a:xfrm>
              <a:prstGeom prst="rect">
                <a:avLst/>
              </a:prstGeom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2968FE1-8E28-593E-B898-D31DCA207DCB}"/>
                  </a:ext>
                </a:extLst>
              </p:cNvPr>
              <p:cNvSpPr/>
              <p:nvPr/>
            </p:nvSpPr>
            <p:spPr>
              <a:xfrm>
                <a:off x="1590675" y="1511300"/>
                <a:ext cx="552599" cy="3175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9095269-8267-C462-FDAA-3BE0A58E346F}"/>
                </a:ext>
              </a:extLst>
            </p:cNvPr>
            <p:cNvSpPr/>
            <p:nvPr/>
          </p:nvSpPr>
          <p:spPr>
            <a:xfrm>
              <a:off x="410843" y="1553734"/>
              <a:ext cx="1738164" cy="1053465"/>
            </a:xfrm>
            <a:prstGeom prst="roundRect">
              <a:avLst>
                <a:gd name="adj" fmla="val 12153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60F4C75-EB6C-57EF-8EF8-EC76E2179DE4}"/>
                </a:ext>
              </a:extLst>
            </p:cNvPr>
            <p:cNvGrpSpPr/>
            <p:nvPr/>
          </p:nvGrpSpPr>
          <p:grpSpPr>
            <a:xfrm>
              <a:off x="851354" y="2635773"/>
              <a:ext cx="884166" cy="157437"/>
              <a:chOff x="1801812" y="2308225"/>
              <a:chExt cx="733426" cy="140334"/>
            </a:xfrm>
          </p:grpSpPr>
          <p:sp>
            <p:nvSpPr>
              <p:cNvPr id="43" name="Rectangle 19">
                <a:extLst>
                  <a:ext uri="{FF2B5EF4-FFF2-40B4-BE49-F238E27FC236}">
                    <a16:creationId xmlns:a16="http://schemas.microsoft.com/office/drawing/2014/main" id="{FAEEFBE9-75A7-346E-6C45-0B256ED1B65E}"/>
                  </a:ext>
                </a:extLst>
              </p:cNvPr>
              <p:cNvSpPr/>
              <p:nvPr/>
            </p:nvSpPr>
            <p:spPr>
              <a:xfrm>
                <a:off x="1991518" y="2308225"/>
                <a:ext cx="360363" cy="117475"/>
              </a:xfrm>
              <a:custGeom>
                <a:avLst/>
                <a:gdLst>
                  <a:gd name="connsiteX0" fmla="*/ 0 w 669925"/>
                  <a:gd name="connsiteY0" fmla="*/ 0 h 568325"/>
                  <a:gd name="connsiteX1" fmla="*/ 669925 w 669925"/>
                  <a:gd name="connsiteY1" fmla="*/ 0 h 568325"/>
                  <a:gd name="connsiteX2" fmla="*/ 669925 w 669925"/>
                  <a:gd name="connsiteY2" fmla="*/ 568325 h 568325"/>
                  <a:gd name="connsiteX3" fmla="*/ 0 w 669925"/>
                  <a:gd name="connsiteY3" fmla="*/ 568325 h 568325"/>
                  <a:gd name="connsiteX4" fmla="*/ 0 w 669925"/>
                  <a:gd name="connsiteY4" fmla="*/ 0 h 568325"/>
                  <a:gd name="connsiteX0" fmla="*/ 0 w 669925"/>
                  <a:gd name="connsiteY0" fmla="*/ 0 h 568325"/>
                  <a:gd name="connsiteX1" fmla="*/ 530225 w 669925"/>
                  <a:gd name="connsiteY1" fmla="*/ 0 h 568325"/>
                  <a:gd name="connsiteX2" fmla="*/ 669925 w 669925"/>
                  <a:gd name="connsiteY2" fmla="*/ 568325 h 568325"/>
                  <a:gd name="connsiteX3" fmla="*/ 0 w 669925"/>
                  <a:gd name="connsiteY3" fmla="*/ 568325 h 568325"/>
                  <a:gd name="connsiteX4" fmla="*/ 0 w 669925"/>
                  <a:gd name="connsiteY4" fmla="*/ 0 h 568325"/>
                  <a:gd name="connsiteX0" fmla="*/ 136525 w 669925"/>
                  <a:gd name="connsiteY0" fmla="*/ 0 h 571500"/>
                  <a:gd name="connsiteX1" fmla="*/ 530225 w 669925"/>
                  <a:gd name="connsiteY1" fmla="*/ 3175 h 571500"/>
                  <a:gd name="connsiteX2" fmla="*/ 669925 w 669925"/>
                  <a:gd name="connsiteY2" fmla="*/ 571500 h 571500"/>
                  <a:gd name="connsiteX3" fmla="*/ 0 w 669925"/>
                  <a:gd name="connsiteY3" fmla="*/ 571500 h 571500"/>
                  <a:gd name="connsiteX4" fmla="*/ 136525 w 669925"/>
                  <a:gd name="connsiteY4" fmla="*/ 0 h 571500"/>
                  <a:gd name="connsiteX0" fmla="*/ 136525 w 669925"/>
                  <a:gd name="connsiteY0" fmla="*/ 0 h 571500"/>
                  <a:gd name="connsiteX1" fmla="*/ 565639 w 669925"/>
                  <a:gd name="connsiteY1" fmla="*/ 18213 h 571500"/>
                  <a:gd name="connsiteX2" fmla="*/ 669925 w 669925"/>
                  <a:gd name="connsiteY2" fmla="*/ 571500 h 571500"/>
                  <a:gd name="connsiteX3" fmla="*/ 0 w 669925"/>
                  <a:gd name="connsiteY3" fmla="*/ 571500 h 571500"/>
                  <a:gd name="connsiteX4" fmla="*/ 136525 w 669925"/>
                  <a:gd name="connsiteY4" fmla="*/ 0 h 571500"/>
                  <a:gd name="connsiteX0" fmla="*/ 95208 w 669925"/>
                  <a:gd name="connsiteY0" fmla="*/ 0 h 556461"/>
                  <a:gd name="connsiteX1" fmla="*/ 565639 w 669925"/>
                  <a:gd name="connsiteY1" fmla="*/ 3174 h 556461"/>
                  <a:gd name="connsiteX2" fmla="*/ 669925 w 669925"/>
                  <a:gd name="connsiteY2" fmla="*/ 556461 h 556461"/>
                  <a:gd name="connsiteX3" fmla="*/ 0 w 669925"/>
                  <a:gd name="connsiteY3" fmla="*/ 556461 h 556461"/>
                  <a:gd name="connsiteX4" fmla="*/ 95208 w 669925"/>
                  <a:gd name="connsiteY4" fmla="*/ 0 h 556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925" h="556461">
                    <a:moveTo>
                      <a:pt x="95208" y="0"/>
                    </a:moveTo>
                    <a:lnTo>
                      <a:pt x="565639" y="3174"/>
                    </a:lnTo>
                    <a:lnTo>
                      <a:pt x="669925" y="556461"/>
                    </a:lnTo>
                    <a:lnTo>
                      <a:pt x="0" y="556461"/>
                    </a:lnTo>
                    <a:lnTo>
                      <a:pt x="95208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998BCD52-55E3-CF11-5957-AAE31C39A5C4}"/>
                  </a:ext>
                </a:extLst>
              </p:cNvPr>
              <p:cNvSpPr/>
              <p:nvPr/>
            </p:nvSpPr>
            <p:spPr>
              <a:xfrm flipV="1">
                <a:off x="1801812" y="2402840"/>
                <a:ext cx="733426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D01A44C-9CF9-0FDD-6BFE-48AADE9D7947}"/>
                </a:ext>
              </a:extLst>
            </p:cNvPr>
            <p:cNvGrpSpPr/>
            <p:nvPr/>
          </p:nvGrpSpPr>
          <p:grpSpPr>
            <a:xfrm>
              <a:off x="895332" y="1677069"/>
              <a:ext cx="266551" cy="161925"/>
              <a:chOff x="1959124" y="1438275"/>
              <a:chExt cx="266551" cy="161925"/>
            </a:xfrm>
          </p:grpSpPr>
          <p:sp>
            <p:nvSpPr>
              <p:cNvPr id="39" name="Rounded Rectangular Callout 38">
                <a:extLst>
                  <a:ext uri="{FF2B5EF4-FFF2-40B4-BE49-F238E27FC236}">
                    <a16:creationId xmlns:a16="http://schemas.microsoft.com/office/drawing/2014/main" id="{051489CB-F53F-033F-7F6E-C5B92376AA1D}"/>
                  </a:ext>
                </a:extLst>
              </p:cNvPr>
              <p:cNvSpPr/>
              <p:nvPr/>
            </p:nvSpPr>
            <p:spPr>
              <a:xfrm>
                <a:off x="1959124" y="1438275"/>
                <a:ext cx="266551" cy="161925"/>
              </a:xfrm>
              <a:prstGeom prst="wedgeRoundRectCallout">
                <a:avLst>
                  <a:gd name="adj1" fmla="val -47304"/>
                  <a:gd name="adj2" fmla="val 75543"/>
                  <a:gd name="adj3" fmla="val 16667"/>
                </a:avLst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A3DADD3-C1D7-7BC0-BD55-570745F2BECB}"/>
                  </a:ext>
                </a:extLst>
              </p:cNvPr>
              <p:cNvCxnSpPr/>
              <p:nvPr/>
            </p:nvCxnSpPr>
            <p:spPr>
              <a:xfrm>
                <a:off x="1998186" y="1482725"/>
                <a:ext cx="185103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0F4B5EA-FF2B-4294-BF53-16A7E8375C2C}"/>
                  </a:ext>
                </a:extLst>
              </p:cNvPr>
              <p:cNvCxnSpPr/>
              <p:nvPr/>
            </p:nvCxnSpPr>
            <p:spPr>
              <a:xfrm>
                <a:off x="1998186" y="1511300"/>
                <a:ext cx="185103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4AD725F-9024-39FF-5A42-3358CCB4E0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395" y="1539875"/>
                <a:ext cx="104485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A4F5604-5878-A257-3024-008D53F4DC99}"/>
                </a:ext>
              </a:extLst>
            </p:cNvPr>
            <p:cNvSpPr/>
            <p:nvPr/>
          </p:nvSpPr>
          <p:spPr>
            <a:xfrm>
              <a:off x="1708606" y="1748602"/>
              <a:ext cx="339130" cy="668242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B35D33A-3732-123D-7A37-1CDDDDBBD7E8}"/>
                </a:ext>
              </a:extLst>
            </p:cNvPr>
            <p:cNvCxnSpPr/>
            <p:nvPr/>
          </p:nvCxnSpPr>
          <p:spPr>
            <a:xfrm>
              <a:off x="1830026" y="2264831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5C5CCF8-BBD3-8BFA-F711-6F912FFC1A56}"/>
                </a:ext>
              </a:extLst>
            </p:cNvPr>
            <p:cNvCxnSpPr/>
            <p:nvPr/>
          </p:nvCxnSpPr>
          <p:spPr>
            <a:xfrm>
              <a:off x="1830026" y="2292967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8AD7A0E-CE03-7D1E-B4D1-4D69C2CF6882}"/>
                </a:ext>
              </a:extLst>
            </p:cNvPr>
            <p:cNvCxnSpPr>
              <a:cxnSpLocks/>
            </p:cNvCxnSpPr>
            <p:nvPr/>
          </p:nvCxnSpPr>
          <p:spPr>
            <a:xfrm>
              <a:off x="1830026" y="2320783"/>
              <a:ext cx="10448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1023754-7181-04DF-D0D9-DB3D0097470A}"/>
                </a:ext>
              </a:extLst>
            </p:cNvPr>
            <p:cNvCxnSpPr/>
            <p:nvPr/>
          </p:nvCxnSpPr>
          <p:spPr>
            <a:xfrm>
              <a:off x="1830026" y="1987544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ED26FD1-D676-5378-5CB7-897011A23991}"/>
                </a:ext>
              </a:extLst>
            </p:cNvPr>
            <p:cNvCxnSpPr/>
            <p:nvPr/>
          </p:nvCxnSpPr>
          <p:spPr>
            <a:xfrm>
              <a:off x="1830026" y="2015680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3E5CF19-A160-4274-7637-837E9CE3C7A9}"/>
                </a:ext>
              </a:extLst>
            </p:cNvPr>
            <p:cNvCxnSpPr/>
            <p:nvPr/>
          </p:nvCxnSpPr>
          <p:spPr>
            <a:xfrm>
              <a:off x="1830026" y="2044506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0473A85-9D22-1BD8-E449-74176B79BACC}"/>
                </a:ext>
              </a:extLst>
            </p:cNvPr>
            <p:cNvCxnSpPr>
              <a:cxnSpLocks/>
            </p:cNvCxnSpPr>
            <p:nvPr/>
          </p:nvCxnSpPr>
          <p:spPr>
            <a:xfrm>
              <a:off x="1830026" y="2072642"/>
              <a:ext cx="16741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DD82A8A-8929-7687-18C3-D0F5B5B0ECF5}"/>
                </a:ext>
              </a:extLst>
            </p:cNvPr>
            <p:cNvCxnSpPr/>
            <p:nvPr/>
          </p:nvCxnSpPr>
          <p:spPr>
            <a:xfrm>
              <a:off x="1830026" y="1796793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6746981-A8A6-14A3-66E5-FD2672C5F5F2}"/>
                </a:ext>
              </a:extLst>
            </p:cNvPr>
            <p:cNvCxnSpPr/>
            <p:nvPr/>
          </p:nvCxnSpPr>
          <p:spPr>
            <a:xfrm>
              <a:off x="1830026" y="1824929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5CE1B2B-700F-1DC5-5D5B-F3C7B6EF5DCD}"/>
                </a:ext>
              </a:extLst>
            </p:cNvPr>
            <p:cNvCxnSpPr/>
            <p:nvPr/>
          </p:nvCxnSpPr>
          <p:spPr>
            <a:xfrm>
              <a:off x="1830026" y="1853755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CEE613E-F6A2-6855-457B-E129F64C03D2}"/>
                </a:ext>
              </a:extLst>
            </p:cNvPr>
            <p:cNvCxnSpPr>
              <a:cxnSpLocks/>
            </p:cNvCxnSpPr>
            <p:nvPr/>
          </p:nvCxnSpPr>
          <p:spPr>
            <a:xfrm>
              <a:off x="1830026" y="1881891"/>
              <a:ext cx="3406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4182B84-4536-F6A3-B423-AF954D3BE2D7}"/>
                </a:ext>
              </a:extLst>
            </p:cNvPr>
            <p:cNvCxnSpPr>
              <a:cxnSpLocks/>
            </p:cNvCxnSpPr>
            <p:nvPr/>
          </p:nvCxnSpPr>
          <p:spPr>
            <a:xfrm>
              <a:off x="1831481" y="2169254"/>
              <a:ext cx="15219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171982B-83A2-96D1-2732-3EEB63AB776B}"/>
                </a:ext>
              </a:extLst>
            </p:cNvPr>
            <p:cNvCxnSpPr>
              <a:cxnSpLocks/>
            </p:cNvCxnSpPr>
            <p:nvPr/>
          </p:nvCxnSpPr>
          <p:spPr>
            <a:xfrm>
              <a:off x="1736503" y="1796793"/>
              <a:ext cx="3406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80F5FE1-D9FB-40FA-D741-927A4F1B5E16}"/>
                </a:ext>
              </a:extLst>
            </p:cNvPr>
            <p:cNvCxnSpPr>
              <a:cxnSpLocks/>
            </p:cNvCxnSpPr>
            <p:nvPr/>
          </p:nvCxnSpPr>
          <p:spPr>
            <a:xfrm>
              <a:off x="1735520" y="1987292"/>
              <a:ext cx="3406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6ACB81A-8884-7F14-A715-DB08BA9AB3ED}"/>
                </a:ext>
              </a:extLst>
            </p:cNvPr>
            <p:cNvCxnSpPr>
              <a:cxnSpLocks/>
            </p:cNvCxnSpPr>
            <p:nvPr/>
          </p:nvCxnSpPr>
          <p:spPr>
            <a:xfrm>
              <a:off x="1735520" y="2170247"/>
              <a:ext cx="3406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B20ACE2-DB27-17C4-FA2B-57A46CF84626}"/>
                </a:ext>
              </a:extLst>
            </p:cNvPr>
            <p:cNvCxnSpPr>
              <a:cxnSpLocks/>
            </p:cNvCxnSpPr>
            <p:nvPr/>
          </p:nvCxnSpPr>
          <p:spPr>
            <a:xfrm>
              <a:off x="1735520" y="2264831"/>
              <a:ext cx="3406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C8126EA-1B33-2404-DCA7-BC20CE079B20}"/>
              </a:ext>
            </a:extLst>
          </p:cNvPr>
          <p:cNvCxnSpPr>
            <a:cxnSpLocks/>
          </p:cNvCxnSpPr>
          <p:nvPr/>
        </p:nvCxnSpPr>
        <p:spPr>
          <a:xfrm flipV="1">
            <a:off x="1812203" y="1547991"/>
            <a:ext cx="480130" cy="40401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D3A03A1-AC9E-322E-D086-23EC37F87020}"/>
              </a:ext>
            </a:extLst>
          </p:cNvPr>
          <p:cNvCxnSpPr>
            <a:cxnSpLocks/>
          </p:cNvCxnSpPr>
          <p:nvPr/>
        </p:nvCxnSpPr>
        <p:spPr>
          <a:xfrm>
            <a:off x="1814823" y="2610814"/>
            <a:ext cx="463738" cy="58091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9D34D053-3D4A-B346-DE81-CCC8EFC325F8}"/>
              </a:ext>
            </a:extLst>
          </p:cNvPr>
          <p:cNvSpPr/>
          <p:nvPr/>
        </p:nvSpPr>
        <p:spPr>
          <a:xfrm>
            <a:off x="5648509" y="5901478"/>
            <a:ext cx="336185" cy="440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DFE0A06-254A-ABA6-8BAE-0227DD43F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53966"/>
            <a:ext cx="10604291" cy="1904034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D981D16C-6843-A32F-660F-4D3D2E446C1E}"/>
              </a:ext>
            </a:extLst>
          </p:cNvPr>
          <p:cNvSpPr/>
          <p:nvPr/>
        </p:nvSpPr>
        <p:spPr>
          <a:xfrm>
            <a:off x="4787282" y="5221971"/>
            <a:ext cx="909662" cy="54647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4334A60-088B-3D4C-BB64-87B18A1BEF60}"/>
              </a:ext>
            </a:extLst>
          </p:cNvPr>
          <p:cNvSpPr/>
          <p:nvPr/>
        </p:nvSpPr>
        <p:spPr>
          <a:xfrm>
            <a:off x="4787282" y="6341532"/>
            <a:ext cx="909662" cy="371676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F419923-1827-673C-4A8B-5387B96C0AB8}"/>
              </a:ext>
            </a:extLst>
          </p:cNvPr>
          <p:cNvSpPr/>
          <p:nvPr/>
        </p:nvSpPr>
        <p:spPr>
          <a:xfrm>
            <a:off x="4948926" y="5877813"/>
            <a:ext cx="586585" cy="340961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0350661-32C8-0234-E5FD-BCAB76BFA3A9}"/>
              </a:ext>
            </a:extLst>
          </p:cNvPr>
          <p:cNvSpPr/>
          <p:nvPr/>
        </p:nvSpPr>
        <p:spPr>
          <a:xfrm>
            <a:off x="6288253" y="3596820"/>
            <a:ext cx="4192765" cy="3146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7092902-BEAA-44E4-E7AD-597808F0C60B}"/>
              </a:ext>
            </a:extLst>
          </p:cNvPr>
          <p:cNvSpPr/>
          <p:nvPr/>
        </p:nvSpPr>
        <p:spPr>
          <a:xfrm>
            <a:off x="3449096" y="2197662"/>
            <a:ext cx="5417813" cy="28927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55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C1870FDA-D5C5-2574-0BDF-3B7613F4F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7A760ABA-F17F-057C-FBD5-17661BB2B288}"/>
              </a:ext>
            </a:extLst>
          </p:cNvPr>
          <p:cNvGrpSpPr/>
          <p:nvPr/>
        </p:nvGrpSpPr>
        <p:grpSpPr>
          <a:xfrm>
            <a:off x="2292333" y="1547991"/>
            <a:ext cx="9724357" cy="1625287"/>
            <a:chOff x="2527866" y="1354021"/>
            <a:chExt cx="2490755" cy="1426039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6169CAE-7251-2FAE-D991-2696AC361C4D}"/>
                </a:ext>
              </a:extLst>
            </p:cNvPr>
            <p:cNvSpPr txBox="1"/>
            <p:nvPr/>
          </p:nvSpPr>
          <p:spPr>
            <a:xfrm>
              <a:off x="2541028" y="1417027"/>
              <a:ext cx="2015999" cy="324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ysClr val="windowText" lastClr="000000"/>
                  </a:solidFill>
                </a:rPr>
                <a:t>22:12 […] the data could be passed to ESF […] and then to logistics […]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5AF9BD2-3AB5-4411-ADBA-DB03F8335AF5}"/>
                </a:ext>
              </a:extLst>
            </p:cNvPr>
            <p:cNvSpPr/>
            <p:nvPr/>
          </p:nvSpPr>
          <p:spPr>
            <a:xfrm>
              <a:off x="2527866" y="1354021"/>
              <a:ext cx="2490755" cy="14260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9" name="Google Shape;169;g301a320afc3_0_337">
            <a:extLst>
              <a:ext uri="{FF2B5EF4-FFF2-40B4-BE49-F238E27FC236}">
                <a16:creationId xmlns:a16="http://schemas.microsoft.com/office/drawing/2014/main" id="{4257F096-1C78-0701-C551-EFCB774BF6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u="sng" dirty="0"/>
              <a:t>Interview</a:t>
            </a:r>
            <a:endParaRPr sz="2500" u="sng" dirty="0"/>
          </a:p>
        </p:txBody>
      </p:sp>
      <p:sp>
        <p:nvSpPr>
          <p:cNvPr id="170" name="Google Shape;170;g301a320afc3_0_337">
            <a:extLst>
              <a:ext uri="{FF2B5EF4-FFF2-40B4-BE49-F238E27FC236}">
                <a16:creationId xmlns:a16="http://schemas.microsoft.com/office/drawing/2014/main" id="{21E01E60-6D13-38CC-E62A-A52FE26B051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594823-4E77-036B-D6D0-E5DCBF5F9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492" y="5768446"/>
            <a:ext cx="1571625" cy="8858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2A8716-AD76-A19C-93E4-C3F8DFF47BAA}"/>
              </a:ext>
            </a:extLst>
          </p:cNvPr>
          <p:cNvSpPr/>
          <p:nvPr/>
        </p:nvSpPr>
        <p:spPr>
          <a:xfrm>
            <a:off x="3304715" y="3596820"/>
            <a:ext cx="7176304" cy="3146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91FDE5-4316-87AE-5232-BEAA0EEB745D}"/>
              </a:ext>
            </a:extLst>
          </p:cNvPr>
          <p:cNvSpPr/>
          <p:nvPr/>
        </p:nvSpPr>
        <p:spPr>
          <a:xfrm>
            <a:off x="7298951" y="1692123"/>
            <a:ext cx="2034236" cy="269143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F2DACC-8AEC-E340-CAAE-2BC2A436B5A6}"/>
              </a:ext>
            </a:extLst>
          </p:cNvPr>
          <p:cNvSpPr/>
          <p:nvPr/>
        </p:nvSpPr>
        <p:spPr>
          <a:xfrm>
            <a:off x="4398380" y="1361718"/>
            <a:ext cx="6775588" cy="167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FC47BE-1FBB-EA2F-F3D9-5560F79B03A8}"/>
              </a:ext>
            </a:extLst>
          </p:cNvPr>
          <p:cNvGrpSpPr/>
          <p:nvPr/>
        </p:nvGrpSpPr>
        <p:grpSpPr>
          <a:xfrm>
            <a:off x="175310" y="1747704"/>
            <a:ext cx="1738164" cy="1239476"/>
            <a:chOff x="410843" y="1553734"/>
            <a:chExt cx="1738164" cy="123947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FED2D47-C438-8984-0FB2-8601EB8EDCCD}"/>
                </a:ext>
              </a:extLst>
            </p:cNvPr>
            <p:cNvGrpSpPr/>
            <p:nvPr/>
          </p:nvGrpSpPr>
          <p:grpSpPr>
            <a:xfrm>
              <a:off x="526883" y="1750094"/>
              <a:ext cx="552599" cy="317500"/>
              <a:chOff x="1590675" y="1511300"/>
              <a:chExt cx="552599" cy="317500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16E9C746-6353-DB29-3EF6-8C0A7E916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7750" y="1600200"/>
                <a:ext cx="235723" cy="228600"/>
              </a:xfrm>
              <a:prstGeom prst="rect">
                <a:avLst/>
              </a:prstGeom>
            </p:spPr>
          </p:pic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C88B1D4-CB2A-4270-EF76-F516A25EDA6E}"/>
                  </a:ext>
                </a:extLst>
              </p:cNvPr>
              <p:cNvSpPr/>
              <p:nvPr/>
            </p:nvSpPr>
            <p:spPr>
              <a:xfrm>
                <a:off x="1590675" y="1511300"/>
                <a:ext cx="552599" cy="3175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BAF1D82-E87E-73C6-9999-6A27F6A0C1FB}"/>
                </a:ext>
              </a:extLst>
            </p:cNvPr>
            <p:cNvGrpSpPr/>
            <p:nvPr/>
          </p:nvGrpSpPr>
          <p:grpSpPr>
            <a:xfrm>
              <a:off x="1107908" y="1750094"/>
              <a:ext cx="552599" cy="317500"/>
              <a:chOff x="1590675" y="1511300"/>
              <a:chExt cx="552599" cy="317500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E1012CC8-5783-3AD5-AD3A-0CE2AC0689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7750" y="1600200"/>
                <a:ext cx="235723" cy="228600"/>
              </a:xfrm>
              <a:prstGeom prst="rect">
                <a:avLst/>
              </a:prstGeom>
            </p:spPr>
          </p:pic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B1C4931-3A31-E42E-8F4B-33011782B8B6}"/>
                  </a:ext>
                </a:extLst>
              </p:cNvPr>
              <p:cNvSpPr/>
              <p:nvPr/>
            </p:nvSpPr>
            <p:spPr>
              <a:xfrm>
                <a:off x="1590675" y="1511300"/>
                <a:ext cx="552599" cy="3175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294CCD-13AC-4490-A936-4D5E787B2F50}"/>
                </a:ext>
              </a:extLst>
            </p:cNvPr>
            <p:cNvGrpSpPr/>
            <p:nvPr/>
          </p:nvGrpSpPr>
          <p:grpSpPr>
            <a:xfrm>
              <a:off x="525357" y="2099344"/>
              <a:ext cx="552599" cy="317500"/>
              <a:chOff x="1590675" y="1511300"/>
              <a:chExt cx="552599" cy="31750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F01B8CB2-CD98-000D-4DB7-4D8156E1B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7750" y="1600200"/>
                <a:ext cx="235723" cy="228600"/>
              </a:xfrm>
              <a:prstGeom prst="rect">
                <a:avLst/>
              </a:prstGeom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DA6D489-0308-8F09-F41D-0C78AB801D23}"/>
                  </a:ext>
                </a:extLst>
              </p:cNvPr>
              <p:cNvSpPr/>
              <p:nvPr/>
            </p:nvSpPr>
            <p:spPr>
              <a:xfrm>
                <a:off x="1590675" y="1511300"/>
                <a:ext cx="552599" cy="3175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D29D9E8-CCD7-7C64-B065-568FB18EC977}"/>
                </a:ext>
              </a:extLst>
            </p:cNvPr>
            <p:cNvGrpSpPr/>
            <p:nvPr/>
          </p:nvGrpSpPr>
          <p:grpSpPr>
            <a:xfrm>
              <a:off x="1107908" y="2099344"/>
              <a:ext cx="552599" cy="317500"/>
              <a:chOff x="1590675" y="1511300"/>
              <a:chExt cx="552599" cy="317500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B2D0B332-80D5-EEFB-E9C6-17DD543B75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7750" y="1600200"/>
                <a:ext cx="235723" cy="228600"/>
              </a:xfrm>
              <a:prstGeom prst="rect">
                <a:avLst/>
              </a:prstGeom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94BB855-BFE6-E248-78F5-8A0637761E9F}"/>
                  </a:ext>
                </a:extLst>
              </p:cNvPr>
              <p:cNvSpPr/>
              <p:nvPr/>
            </p:nvSpPr>
            <p:spPr>
              <a:xfrm>
                <a:off x="1590675" y="1511300"/>
                <a:ext cx="552599" cy="3175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50C41B0-BCF2-2B61-A023-1D0F7B8DAF15}"/>
                </a:ext>
              </a:extLst>
            </p:cNvPr>
            <p:cNvSpPr/>
            <p:nvPr/>
          </p:nvSpPr>
          <p:spPr>
            <a:xfrm>
              <a:off x="410843" y="1553734"/>
              <a:ext cx="1738164" cy="1053465"/>
            </a:xfrm>
            <a:prstGeom prst="roundRect">
              <a:avLst>
                <a:gd name="adj" fmla="val 12153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DD1B4FA-EF69-0E00-BAAB-4DD9AFBB0A82}"/>
                </a:ext>
              </a:extLst>
            </p:cNvPr>
            <p:cNvGrpSpPr/>
            <p:nvPr/>
          </p:nvGrpSpPr>
          <p:grpSpPr>
            <a:xfrm>
              <a:off x="851354" y="2635773"/>
              <a:ext cx="884166" cy="157437"/>
              <a:chOff x="1801812" y="2308225"/>
              <a:chExt cx="733426" cy="140334"/>
            </a:xfrm>
          </p:grpSpPr>
          <p:sp>
            <p:nvSpPr>
              <p:cNvPr id="43" name="Rectangle 19">
                <a:extLst>
                  <a:ext uri="{FF2B5EF4-FFF2-40B4-BE49-F238E27FC236}">
                    <a16:creationId xmlns:a16="http://schemas.microsoft.com/office/drawing/2014/main" id="{65418DBD-1255-C364-C9D1-37BC78AD11F7}"/>
                  </a:ext>
                </a:extLst>
              </p:cNvPr>
              <p:cNvSpPr/>
              <p:nvPr/>
            </p:nvSpPr>
            <p:spPr>
              <a:xfrm>
                <a:off x="1991518" y="2308225"/>
                <a:ext cx="360363" cy="117475"/>
              </a:xfrm>
              <a:custGeom>
                <a:avLst/>
                <a:gdLst>
                  <a:gd name="connsiteX0" fmla="*/ 0 w 669925"/>
                  <a:gd name="connsiteY0" fmla="*/ 0 h 568325"/>
                  <a:gd name="connsiteX1" fmla="*/ 669925 w 669925"/>
                  <a:gd name="connsiteY1" fmla="*/ 0 h 568325"/>
                  <a:gd name="connsiteX2" fmla="*/ 669925 w 669925"/>
                  <a:gd name="connsiteY2" fmla="*/ 568325 h 568325"/>
                  <a:gd name="connsiteX3" fmla="*/ 0 w 669925"/>
                  <a:gd name="connsiteY3" fmla="*/ 568325 h 568325"/>
                  <a:gd name="connsiteX4" fmla="*/ 0 w 669925"/>
                  <a:gd name="connsiteY4" fmla="*/ 0 h 568325"/>
                  <a:gd name="connsiteX0" fmla="*/ 0 w 669925"/>
                  <a:gd name="connsiteY0" fmla="*/ 0 h 568325"/>
                  <a:gd name="connsiteX1" fmla="*/ 530225 w 669925"/>
                  <a:gd name="connsiteY1" fmla="*/ 0 h 568325"/>
                  <a:gd name="connsiteX2" fmla="*/ 669925 w 669925"/>
                  <a:gd name="connsiteY2" fmla="*/ 568325 h 568325"/>
                  <a:gd name="connsiteX3" fmla="*/ 0 w 669925"/>
                  <a:gd name="connsiteY3" fmla="*/ 568325 h 568325"/>
                  <a:gd name="connsiteX4" fmla="*/ 0 w 669925"/>
                  <a:gd name="connsiteY4" fmla="*/ 0 h 568325"/>
                  <a:gd name="connsiteX0" fmla="*/ 136525 w 669925"/>
                  <a:gd name="connsiteY0" fmla="*/ 0 h 571500"/>
                  <a:gd name="connsiteX1" fmla="*/ 530225 w 669925"/>
                  <a:gd name="connsiteY1" fmla="*/ 3175 h 571500"/>
                  <a:gd name="connsiteX2" fmla="*/ 669925 w 669925"/>
                  <a:gd name="connsiteY2" fmla="*/ 571500 h 571500"/>
                  <a:gd name="connsiteX3" fmla="*/ 0 w 669925"/>
                  <a:gd name="connsiteY3" fmla="*/ 571500 h 571500"/>
                  <a:gd name="connsiteX4" fmla="*/ 136525 w 669925"/>
                  <a:gd name="connsiteY4" fmla="*/ 0 h 571500"/>
                  <a:gd name="connsiteX0" fmla="*/ 136525 w 669925"/>
                  <a:gd name="connsiteY0" fmla="*/ 0 h 571500"/>
                  <a:gd name="connsiteX1" fmla="*/ 565639 w 669925"/>
                  <a:gd name="connsiteY1" fmla="*/ 18213 h 571500"/>
                  <a:gd name="connsiteX2" fmla="*/ 669925 w 669925"/>
                  <a:gd name="connsiteY2" fmla="*/ 571500 h 571500"/>
                  <a:gd name="connsiteX3" fmla="*/ 0 w 669925"/>
                  <a:gd name="connsiteY3" fmla="*/ 571500 h 571500"/>
                  <a:gd name="connsiteX4" fmla="*/ 136525 w 669925"/>
                  <a:gd name="connsiteY4" fmla="*/ 0 h 571500"/>
                  <a:gd name="connsiteX0" fmla="*/ 95208 w 669925"/>
                  <a:gd name="connsiteY0" fmla="*/ 0 h 556461"/>
                  <a:gd name="connsiteX1" fmla="*/ 565639 w 669925"/>
                  <a:gd name="connsiteY1" fmla="*/ 3174 h 556461"/>
                  <a:gd name="connsiteX2" fmla="*/ 669925 w 669925"/>
                  <a:gd name="connsiteY2" fmla="*/ 556461 h 556461"/>
                  <a:gd name="connsiteX3" fmla="*/ 0 w 669925"/>
                  <a:gd name="connsiteY3" fmla="*/ 556461 h 556461"/>
                  <a:gd name="connsiteX4" fmla="*/ 95208 w 669925"/>
                  <a:gd name="connsiteY4" fmla="*/ 0 h 556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925" h="556461">
                    <a:moveTo>
                      <a:pt x="95208" y="0"/>
                    </a:moveTo>
                    <a:lnTo>
                      <a:pt x="565639" y="3174"/>
                    </a:lnTo>
                    <a:lnTo>
                      <a:pt x="669925" y="556461"/>
                    </a:lnTo>
                    <a:lnTo>
                      <a:pt x="0" y="556461"/>
                    </a:lnTo>
                    <a:lnTo>
                      <a:pt x="95208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0B559BD3-B3E5-B3C4-BF2F-523F0955BBF0}"/>
                  </a:ext>
                </a:extLst>
              </p:cNvPr>
              <p:cNvSpPr/>
              <p:nvPr/>
            </p:nvSpPr>
            <p:spPr>
              <a:xfrm flipV="1">
                <a:off x="1801812" y="2402840"/>
                <a:ext cx="733426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5F8FA63-D7C9-9801-A4C0-9A731B344B4D}"/>
                </a:ext>
              </a:extLst>
            </p:cNvPr>
            <p:cNvGrpSpPr/>
            <p:nvPr/>
          </p:nvGrpSpPr>
          <p:grpSpPr>
            <a:xfrm>
              <a:off x="895332" y="1677069"/>
              <a:ext cx="266551" cy="161925"/>
              <a:chOff x="1959124" y="1438275"/>
              <a:chExt cx="266551" cy="161925"/>
            </a:xfrm>
          </p:grpSpPr>
          <p:sp>
            <p:nvSpPr>
              <p:cNvPr id="39" name="Rounded Rectangular Callout 38">
                <a:extLst>
                  <a:ext uri="{FF2B5EF4-FFF2-40B4-BE49-F238E27FC236}">
                    <a16:creationId xmlns:a16="http://schemas.microsoft.com/office/drawing/2014/main" id="{911086BC-E4BA-56C0-DC64-73893F45A1B3}"/>
                  </a:ext>
                </a:extLst>
              </p:cNvPr>
              <p:cNvSpPr/>
              <p:nvPr/>
            </p:nvSpPr>
            <p:spPr>
              <a:xfrm>
                <a:off x="1959124" y="1438275"/>
                <a:ext cx="266551" cy="161925"/>
              </a:xfrm>
              <a:prstGeom prst="wedgeRoundRectCallout">
                <a:avLst>
                  <a:gd name="adj1" fmla="val -47304"/>
                  <a:gd name="adj2" fmla="val 75543"/>
                  <a:gd name="adj3" fmla="val 16667"/>
                </a:avLst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0267B30-3F1F-5751-DACE-BAADC184351F}"/>
                  </a:ext>
                </a:extLst>
              </p:cNvPr>
              <p:cNvCxnSpPr/>
              <p:nvPr/>
            </p:nvCxnSpPr>
            <p:spPr>
              <a:xfrm>
                <a:off x="1998186" y="1482725"/>
                <a:ext cx="185103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E087116-6B4F-29D0-E282-A85079F7BE6F}"/>
                  </a:ext>
                </a:extLst>
              </p:cNvPr>
              <p:cNvCxnSpPr/>
              <p:nvPr/>
            </p:nvCxnSpPr>
            <p:spPr>
              <a:xfrm>
                <a:off x="1998186" y="1511300"/>
                <a:ext cx="185103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4C132B7-217F-0CF6-B037-423C2B7DA0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395" y="1539875"/>
                <a:ext cx="104485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7CF8B89-0891-22EA-3CEE-F501CDF73F01}"/>
                </a:ext>
              </a:extLst>
            </p:cNvPr>
            <p:cNvSpPr/>
            <p:nvPr/>
          </p:nvSpPr>
          <p:spPr>
            <a:xfrm>
              <a:off x="1708606" y="1748602"/>
              <a:ext cx="339130" cy="668242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CBB8786-23FF-E83F-CA8A-C1135D916C4B}"/>
                </a:ext>
              </a:extLst>
            </p:cNvPr>
            <p:cNvCxnSpPr/>
            <p:nvPr/>
          </p:nvCxnSpPr>
          <p:spPr>
            <a:xfrm>
              <a:off x="1830026" y="2264831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608B961-DDA2-A0AF-635D-3586E23988A4}"/>
                </a:ext>
              </a:extLst>
            </p:cNvPr>
            <p:cNvCxnSpPr/>
            <p:nvPr/>
          </p:nvCxnSpPr>
          <p:spPr>
            <a:xfrm>
              <a:off x="1830026" y="2292967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7047906-1430-6AF8-0300-461596182DCC}"/>
                </a:ext>
              </a:extLst>
            </p:cNvPr>
            <p:cNvCxnSpPr>
              <a:cxnSpLocks/>
            </p:cNvCxnSpPr>
            <p:nvPr/>
          </p:nvCxnSpPr>
          <p:spPr>
            <a:xfrm>
              <a:off x="1830026" y="2320783"/>
              <a:ext cx="10448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380A468-BE63-3803-280C-7EE79230572B}"/>
                </a:ext>
              </a:extLst>
            </p:cNvPr>
            <p:cNvCxnSpPr/>
            <p:nvPr/>
          </p:nvCxnSpPr>
          <p:spPr>
            <a:xfrm>
              <a:off x="1830026" y="1987544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D1029D7-A414-7CF0-7FE4-443C602172A3}"/>
                </a:ext>
              </a:extLst>
            </p:cNvPr>
            <p:cNvCxnSpPr/>
            <p:nvPr/>
          </p:nvCxnSpPr>
          <p:spPr>
            <a:xfrm>
              <a:off x="1830026" y="2015680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45C723-E7CC-D0A5-2A6E-49E069C66FEC}"/>
                </a:ext>
              </a:extLst>
            </p:cNvPr>
            <p:cNvCxnSpPr/>
            <p:nvPr/>
          </p:nvCxnSpPr>
          <p:spPr>
            <a:xfrm>
              <a:off x="1830026" y="2044506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E1FE6D7-E5A2-E807-6CF6-2D992FF60C04}"/>
                </a:ext>
              </a:extLst>
            </p:cNvPr>
            <p:cNvCxnSpPr>
              <a:cxnSpLocks/>
            </p:cNvCxnSpPr>
            <p:nvPr/>
          </p:nvCxnSpPr>
          <p:spPr>
            <a:xfrm>
              <a:off x="1830026" y="2072642"/>
              <a:ext cx="16741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936E2CE-C086-96A3-58E2-BEE1D855C236}"/>
                </a:ext>
              </a:extLst>
            </p:cNvPr>
            <p:cNvCxnSpPr/>
            <p:nvPr/>
          </p:nvCxnSpPr>
          <p:spPr>
            <a:xfrm>
              <a:off x="1830026" y="1796793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535A53-C682-195B-C17E-D7A326D87CB9}"/>
                </a:ext>
              </a:extLst>
            </p:cNvPr>
            <p:cNvCxnSpPr/>
            <p:nvPr/>
          </p:nvCxnSpPr>
          <p:spPr>
            <a:xfrm>
              <a:off x="1830026" y="1824929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A052317-6361-D3CA-608C-E6584E62D7E6}"/>
                </a:ext>
              </a:extLst>
            </p:cNvPr>
            <p:cNvCxnSpPr/>
            <p:nvPr/>
          </p:nvCxnSpPr>
          <p:spPr>
            <a:xfrm>
              <a:off x="1830026" y="1853755"/>
              <a:ext cx="18510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9D155B0-D023-87E3-537C-E33019BA194B}"/>
                </a:ext>
              </a:extLst>
            </p:cNvPr>
            <p:cNvCxnSpPr>
              <a:cxnSpLocks/>
            </p:cNvCxnSpPr>
            <p:nvPr/>
          </p:nvCxnSpPr>
          <p:spPr>
            <a:xfrm>
              <a:off x="1830026" y="1881891"/>
              <a:ext cx="3406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31BB1F7-827C-F1B7-53B7-7E0B33045792}"/>
                </a:ext>
              </a:extLst>
            </p:cNvPr>
            <p:cNvCxnSpPr>
              <a:cxnSpLocks/>
            </p:cNvCxnSpPr>
            <p:nvPr/>
          </p:nvCxnSpPr>
          <p:spPr>
            <a:xfrm>
              <a:off x="1831481" y="2169254"/>
              <a:ext cx="15219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BE09917-BC29-C8C2-45A7-BCE37E6C37F5}"/>
                </a:ext>
              </a:extLst>
            </p:cNvPr>
            <p:cNvCxnSpPr>
              <a:cxnSpLocks/>
            </p:cNvCxnSpPr>
            <p:nvPr/>
          </p:nvCxnSpPr>
          <p:spPr>
            <a:xfrm>
              <a:off x="1736503" y="1796793"/>
              <a:ext cx="3406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0A27334-F515-665E-8428-FFA46C4162D6}"/>
                </a:ext>
              </a:extLst>
            </p:cNvPr>
            <p:cNvCxnSpPr>
              <a:cxnSpLocks/>
            </p:cNvCxnSpPr>
            <p:nvPr/>
          </p:nvCxnSpPr>
          <p:spPr>
            <a:xfrm>
              <a:off x="1735520" y="1987292"/>
              <a:ext cx="3406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EEB610F-AD12-E2F7-F03C-9B87BF45849A}"/>
                </a:ext>
              </a:extLst>
            </p:cNvPr>
            <p:cNvCxnSpPr>
              <a:cxnSpLocks/>
            </p:cNvCxnSpPr>
            <p:nvPr/>
          </p:nvCxnSpPr>
          <p:spPr>
            <a:xfrm>
              <a:off x="1735520" y="2170247"/>
              <a:ext cx="3406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A35D382-E3DD-86CC-E406-C540B073395B}"/>
                </a:ext>
              </a:extLst>
            </p:cNvPr>
            <p:cNvCxnSpPr>
              <a:cxnSpLocks/>
            </p:cNvCxnSpPr>
            <p:nvPr/>
          </p:nvCxnSpPr>
          <p:spPr>
            <a:xfrm>
              <a:off x="1735520" y="2264831"/>
              <a:ext cx="3406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A69EB87-E513-C9C4-E2B0-1CE081D49AB6}"/>
              </a:ext>
            </a:extLst>
          </p:cNvPr>
          <p:cNvCxnSpPr>
            <a:cxnSpLocks/>
          </p:cNvCxnSpPr>
          <p:nvPr/>
        </p:nvCxnSpPr>
        <p:spPr>
          <a:xfrm flipV="1">
            <a:off x="1812203" y="1547991"/>
            <a:ext cx="480130" cy="40401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81E3DEA-5209-BF49-8E02-4ECADB1FDA99}"/>
              </a:ext>
            </a:extLst>
          </p:cNvPr>
          <p:cNvCxnSpPr>
            <a:cxnSpLocks/>
          </p:cNvCxnSpPr>
          <p:nvPr/>
        </p:nvCxnSpPr>
        <p:spPr>
          <a:xfrm>
            <a:off x="1814823" y="2610814"/>
            <a:ext cx="463738" cy="58091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1B63CAE-887B-713E-D0D8-16F219393D1A}"/>
              </a:ext>
            </a:extLst>
          </p:cNvPr>
          <p:cNvSpPr/>
          <p:nvPr/>
        </p:nvSpPr>
        <p:spPr>
          <a:xfrm>
            <a:off x="3449096" y="1678661"/>
            <a:ext cx="3369724" cy="263911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FD36B0-F704-1342-EB7C-D2AC8E1662D5}"/>
              </a:ext>
            </a:extLst>
          </p:cNvPr>
          <p:cNvSpPr/>
          <p:nvPr/>
        </p:nvSpPr>
        <p:spPr>
          <a:xfrm>
            <a:off x="5648509" y="5901478"/>
            <a:ext cx="336185" cy="440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A20C4F-1F28-DE47-DA5F-315A235E0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248656"/>
            <a:ext cx="10593268" cy="16093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704C82-6001-874F-72C7-72659B0D2145}"/>
              </a:ext>
            </a:extLst>
          </p:cNvPr>
          <p:cNvSpPr/>
          <p:nvPr/>
        </p:nvSpPr>
        <p:spPr>
          <a:xfrm>
            <a:off x="7773517" y="5920185"/>
            <a:ext cx="909662" cy="3573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42B29-8B78-5201-EBCB-708C8A314EC2}"/>
              </a:ext>
            </a:extLst>
          </p:cNvPr>
          <p:cNvSpPr/>
          <p:nvPr/>
        </p:nvSpPr>
        <p:spPr>
          <a:xfrm>
            <a:off x="9024791" y="5920184"/>
            <a:ext cx="817851" cy="3573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68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D4FA4-2E01-E3E5-87EE-487616CEA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C9F30-3213-2E70-9E6E-43F6F9E4F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Hurricane Recovery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8A9B3-ADFA-0F35-E6DC-C2CEF9B858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dirty="0"/>
              <a:t>An example using our </a:t>
            </a:r>
            <a:r>
              <a:rPr lang="en-US" sz="2400" u="sng" dirty="0">
                <a:solidFill>
                  <a:srgbClr val="FF0000"/>
                </a:solidFill>
              </a:rPr>
              <a:t>methodology</a:t>
            </a:r>
            <a:r>
              <a:rPr lang="en-US" sz="2400" dirty="0"/>
              <a:t> on a hurricane scenario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992D2-A30E-83BB-FD3C-52B0FBE4BA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23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8A0A9A22-D5BA-406D-753A-5AE0F7B6F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01a320afc3_0_337">
            <a:extLst>
              <a:ext uri="{FF2B5EF4-FFF2-40B4-BE49-F238E27FC236}">
                <a16:creationId xmlns:a16="http://schemas.microsoft.com/office/drawing/2014/main" id="{74985CC8-A58D-20CB-C716-2B0147026B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u="sng"/>
              <a:t>Mitigations - Waiver Provisions – Beyond VLOS and Multiple sUAS</a:t>
            </a:r>
            <a:endParaRPr sz="2500" u="sng"/>
          </a:p>
        </p:txBody>
      </p:sp>
      <p:sp>
        <p:nvSpPr>
          <p:cNvPr id="170" name="Google Shape;170;g301a320afc3_0_337">
            <a:extLst>
              <a:ext uri="{FF2B5EF4-FFF2-40B4-BE49-F238E27FC236}">
                <a16:creationId xmlns:a16="http://schemas.microsoft.com/office/drawing/2014/main" id="{E4095189-CEE9-EDE0-8B91-E07F0C69CF2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1D3ABB-B58C-F9EB-E4B7-53C4526C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492" y="5768446"/>
            <a:ext cx="1571625" cy="88582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5F568A7-AE26-6F27-361F-D2D7941400AD}"/>
              </a:ext>
            </a:extLst>
          </p:cNvPr>
          <p:cNvGrpSpPr/>
          <p:nvPr/>
        </p:nvGrpSpPr>
        <p:grpSpPr>
          <a:xfrm>
            <a:off x="4733446" y="1704681"/>
            <a:ext cx="4018351" cy="1725086"/>
            <a:chOff x="5528925" y="1926792"/>
            <a:chExt cx="5533674" cy="237561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19DB736-21CF-D9FC-163E-EF33E070B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8925" y="1926792"/>
              <a:ext cx="5533674" cy="30064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172D270-3B4B-A935-B555-F5825CF8D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3674" y="2254839"/>
              <a:ext cx="5528925" cy="37156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BA1AA2B-3851-C333-700C-DF6940EBF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28925" y="2648668"/>
              <a:ext cx="5533674" cy="1653742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5EB5B79-A60B-1550-C17F-0B7A7F02B77F}"/>
              </a:ext>
            </a:extLst>
          </p:cNvPr>
          <p:cNvSpPr/>
          <p:nvPr/>
        </p:nvSpPr>
        <p:spPr>
          <a:xfrm>
            <a:off x="4773853" y="2642830"/>
            <a:ext cx="3977944" cy="344238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DAF1A25-CB86-32B5-13E6-473AAA3A00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602" y="4005734"/>
            <a:ext cx="1647154" cy="1144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3645A3-6E63-4517-7D30-F40D1EEC6133}"/>
              </a:ext>
            </a:extLst>
          </p:cNvPr>
          <p:cNvSpPr/>
          <p:nvPr/>
        </p:nvSpPr>
        <p:spPr>
          <a:xfrm>
            <a:off x="3125819" y="5943564"/>
            <a:ext cx="549945" cy="2396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DB8B8E-6E04-FF51-45A2-2566876BC0DD}"/>
              </a:ext>
            </a:extLst>
          </p:cNvPr>
          <p:cNvGrpSpPr/>
          <p:nvPr/>
        </p:nvGrpSpPr>
        <p:grpSpPr>
          <a:xfrm>
            <a:off x="36904" y="1696902"/>
            <a:ext cx="4018350" cy="2149727"/>
            <a:chOff x="36904" y="1696902"/>
            <a:chExt cx="4018350" cy="214972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FB76EA6-C4DD-D037-F459-19E7E767A6F5}"/>
                </a:ext>
              </a:extLst>
            </p:cNvPr>
            <p:cNvGrpSpPr/>
            <p:nvPr/>
          </p:nvGrpSpPr>
          <p:grpSpPr>
            <a:xfrm>
              <a:off x="36904" y="1696902"/>
              <a:ext cx="4018350" cy="489073"/>
              <a:chOff x="6675" y="2341505"/>
              <a:chExt cx="7772400" cy="9459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C58DEB4C-AD6F-2F52-5A97-1B77AE4CED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92" y="2341505"/>
                <a:ext cx="7763608" cy="428018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E5666C09-3DE0-2F45-A67F-23D2D3D6C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b="88632"/>
              <a:stretch/>
            </p:blipFill>
            <p:spPr>
              <a:xfrm>
                <a:off x="6675" y="2773909"/>
                <a:ext cx="7772400" cy="513574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6A26B4-216C-E7AD-FC7F-60A36865E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-1" r="251" b="25504"/>
            <a:stretch/>
          </p:blipFill>
          <p:spPr>
            <a:xfrm>
              <a:off x="70524" y="2204436"/>
              <a:ext cx="3937185" cy="159647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B5380A-C224-517D-A5B6-9C82192C2650}"/>
                </a:ext>
              </a:extLst>
            </p:cNvPr>
            <p:cNvSpPr/>
            <p:nvPr/>
          </p:nvSpPr>
          <p:spPr>
            <a:xfrm>
              <a:off x="267730" y="3800910"/>
              <a:ext cx="3435179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66CBC852-C68C-4723-4026-FAC115FFA573}"/>
              </a:ext>
            </a:extLst>
          </p:cNvPr>
          <p:cNvSpPr/>
          <p:nvPr/>
        </p:nvSpPr>
        <p:spPr>
          <a:xfrm>
            <a:off x="347476" y="3052867"/>
            <a:ext cx="3233469" cy="199688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C9277C-2145-B7AA-9E3E-63F6116583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190866"/>
            <a:ext cx="10467976" cy="165479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721719C-4B10-CA2C-269A-EA2DA6008688}"/>
              </a:ext>
            </a:extLst>
          </p:cNvPr>
          <p:cNvSpPr/>
          <p:nvPr/>
        </p:nvSpPr>
        <p:spPr>
          <a:xfrm>
            <a:off x="314372" y="5910765"/>
            <a:ext cx="471412" cy="566378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22F5F4-AC54-51CD-460C-8877B6B71A8B}"/>
              </a:ext>
            </a:extLst>
          </p:cNvPr>
          <p:cNvSpPr/>
          <p:nvPr/>
        </p:nvSpPr>
        <p:spPr>
          <a:xfrm>
            <a:off x="2228715" y="6002131"/>
            <a:ext cx="471412" cy="620819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FAB3BC-E80D-7ADE-13CC-845270D90A31}"/>
              </a:ext>
            </a:extLst>
          </p:cNvPr>
          <p:cNvSpPr/>
          <p:nvPr/>
        </p:nvSpPr>
        <p:spPr>
          <a:xfrm>
            <a:off x="1047964" y="5872621"/>
            <a:ext cx="935648" cy="566378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AABD60-DA1C-3EC5-2EB6-EAC43DA65CC0}"/>
              </a:ext>
            </a:extLst>
          </p:cNvPr>
          <p:cNvSpPr/>
          <p:nvPr/>
        </p:nvSpPr>
        <p:spPr>
          <a:xfrm>
            <a:off x="2907286" y="5846729"/>
            <a:ext cx="1128094" cy="602026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003EDD-2D4E-C061-E277-F1A951F35EF2}"/>
              </a:ext>
            </a:extLst>
          </p:cNvPr>
          <p:cNvSpPr txBox="1"/>
          <p:nvPr/>
        </p:nvSpPr>
        <p:spPr>
          <a:xfrm>
            <a:off x="1797756" y="4282440"/>
            <a:ext cx="206401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DASC’24</a:t>
            </a:r>
          </a:p>
          <a:p>
            <a:r>
              <a:rPr lang="en-US" sz="1100" dirty="0"/>
              <a:t>Textual and Network Analysis of Title 14 CFR Part 107 Waivers</a:t>
            </a:r>
          </a:p>
        </p:txBody>
      </p:sp>
    </p:spTree>
    <p:extLst>
      <p:ext uri="{BB962C8B-B14F-4D97-AF65-F5344CB8AC3E}">
        <p14:creationId xmlns:p14="http://schemas.microsoft.com/office/powerpoint/2010/main" val="970073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B4C52987-89E7-3AF7-25FE-D629933C7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22D3F48-0D6D-CBCD-4B7E-DE7DE6C14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3" y="3829723"/>
            <a:ext cx="10648992" cy="3028278"/>
          </a:xfrm>
          <a:prstGeom prst="rect">
            <a:avLst/>
          </a:prstGeom>
        </p:spPr>
      </p:pic>
      <p:sp>
        <p:nvSpPr>
          <p:cNvPr id="169" name="Google Shape;169;g301a320afc3_0_337">
            <a:extLst>
              <a:ext uri="{FF2B5EF4-FFF2-40B4-BE49-F238E27FC236}">
                <a16:creationId xmlns:a16="http://schemas.microsoft.com/office/drawing/2014/main" id="{B3F3F7D2-B493-5273-F6AE-90BCE050A8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u="sng"/>
              <a:t>Hazards – Lost Signal</a:t>
            </a:r>
            <a:endParaRPr sz="2500" u="sng"/>
          </a:p>
        </p:txBody>
      </p:sp>
      <p:sp>
        <p:nvSpPr>
          <p:cNvPr id="170" name="Google Shape;170;g301a320afc3_0_337">
            <a:extLst>
              <a:ext uri="{FF2B5EF4-FFF2-40B4-BE49-F238E27FC236}">
                <a16:creationId xmlns:a16="http://schemas.microsoft.com/office/drawing/2014/main" id="{C0AA5F73-496F-0C2A-6B95-6B9CC6FA345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F9BCB0-0CF3-2740-7EB3-A6EC96B9F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492" y="5768446"/>
            <a:ext cx="1571625" cy="88582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B15AC48-06F4-CA9D-8010-3417E4245474}"/>
              </a:ext>
            </a:extLst>
          </p:cNvPr>
          <p:cNvSpPr txBox="1"/>
          <p:nvPr/>
        </p:nvSpPr>
        <p:spPr>
          <a:xfrm>
            <a:off x="8573701" y="2080949"/>
            <a:ext cx="295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Scitech’25</a:t>
            </a:r>
          </a:p>
          <a:p>
            <a:r>
              <a:rPr lang="en-US" sz="1100" dirty="0"/>
              <a:t>Kaona: Deep Searching and Curating Data from Aviation Safety Reporting Systems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497BD4-B6DD-33C8-34AB-7ADBED24D4C0}"/>
              </a:ext>
            </a:extLst>
          </p:cNvPr>
          <p:cNvGrpSpPr/>
          <p:nvPr/>
        </p:nvGrpSpPr>
        <p:grpSpPr>
          <a:xfrm>
            <a:off x="3311721" y="962867"/>
            <a:ext cx="4991032" cy="2618948"/>
            <a:chOff x="763930" y="573269"/>
            <a:chExt cx="7494668" cy="3920601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C0AF00F7-4C33-06BE-595F-D93F72B728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10"/>
            <a:stretch/>
          </p:blipFill>
          <p:spPr bwMode="auto">
            <a:xfrm>
              <a:off x="763930" y="1064870"/>
              <a:ext cx="7494668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B6B937A5-0F95-12D5-49E3-0C7CC4CBA5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310"/>
            <a:stretch/>
          </p:blipFill>
          <p:spPr bwMode="auto">
            <a:xfrm>
              <a:off x="763930" y="573269"/>
              <a:ext cx="7494668" cy="514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7E54A657-9C9A-56AB-1659-AFD6A3444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33" y="962867"/>
            <a:ext cx="2491675" cy="250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FBAB9BF-BDE3-5D68-7B51-4361462C43B7}"/>
              </a:ext>
            </a:extLst>
          </p:cNvPr>
          <p:cNvSpPr/>
          <p:nvPr/>
        </p:nvSpPr>
        <p:spPr>
          <a:xfrm>
            <a:off x="6373367" y="3922776"/>
            <a:ext cx="841249" cy="734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A4E6F7-CB74-13B8-95FA-A78056045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95025" r="5197" b="200"/>
          <a:stretch/>
        </p:blipFill>
        <p:spPr bwMode="auto">
          <a:xfrm>
            <a:off x="55761" y="3923882"/>
            <a:ext cx="12080478" cy="49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B2F71-FB78-DFA8-F469-D5FAD2E9E91F}"/>
              </a:ext>
            </a:extLst>
          </p:cNvPr>
          <p:cNvCxnSpPr>
            <a:cxnSpLocks/>
          </p:cNvCxnSpPr>
          <p:nvPr/>
        </p:nvCxnSpPr>
        <p:spPr>
          <a:xfrm flipV="1">
            <a:off x="88821" y="3560751"/>
            <a:ext cx="3312747" cy="383569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EB62EB-206B-509C-E10D-25C5E7C33C63}"/>
              </a:ext>
            </a:extLst>
          </p:cNvPr>
          <p:cNvCxnSpPr>
            <a:cxnSpLocks/>
          </p:cNvCxnSpPr>
          <p:nvPr/>
        </p:nvCxnSpPr>
        <p:spPr>
          <a:xfrm>
            <a:off x="8302753" y="3540496"/>
            <a:ext cx="3833486" cy="403824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91F97CD-4929-542B-ED49-801909B3194E}"/>
              </a:ext>
            </a:extLst>
          </p:cNvPr>
          <p:cNvSpPr/>
          <p:nvPr/>
        </p:nvSpPr>
        <p:spPr>
          <a:xfrm>
            <a:off x="159560" y="3944321"/>
            <a:ext cx="11949247" cy="472748"/>
          </a:xfrm>
          <a:prstGeom prst="rect">
            <a:avLst/>
          </a:prstGeom>
          <a:solidFill>
            <a:srgbClr val="70AD47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50ED84-8020-5790-CBC6-DA9E8EC1AB84}"/>
              </a:ext>
            </a:extLst>
          </p:cNvPr>
          <p:cNvSpPr/>
          <p:nvPr/>
        </p:nvSpPr>
        <p:spPr>
          <a:xfrm>
            <a:off x="6312896" y="4662277"/>
            <a:ext cx="962189" cy="472748"/>
          </a:xfrm>
          <a:prstGeom prst="rect">
            <a:avLst/>
          </a:prstGeom>
          <a:solidFill>
            <a:srgbClr val="70AD47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3CE7EF-3BC1-77D3-43A4-62A1C00A1ABD}"/>
              </a:ext>
            </a:extLst>
          </p:cNvPr>
          <p:cNvSpPr/>
          <p:nvPr/>
        </p:nvSpPr>
        <p:spPr>
          <a:xfrm>
            <a:off x="6373367" y="5938407"/>
            <a:ext cx="841249" cy="595361"/>
          </a:xfrm>
          <a:prstGeom prst="rect">
            <a:avLst/>
          </a:prstGeom>
          <a:solidFill>
            <a:srgbClr val="70AD47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6A4F7B-B1A4-B969-53EE-B914F0220E3C}"/>
              </a:ext>
            </a:extLst>
          </p:cNvPr>
          <p:cNvSpPr/>
          <p:nvPr/>
        </p:nvSpPr>
        <p:spPr>
          <a:xfrm>
            <a:off x="3242919" y="5986269"/>
            <a:ext cx="537319" cy="234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788E42-A806-37DD-A04A-9276CA1282B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900" t="18878" r="10737" b="27387"/>
          <a:stretch/>
        </p:blipFill>
        <p:spPr>
          <a:xfrm>
            <a:off x="3184650" y="5979644"/>
            <a:ext cx="634956" cy="234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7EFE4-C945-EEB7-CA45-FFEEBFF1E94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60701"/>
          <a:stretch/>
        </p:blipFill>
        <p:spPr>
          <a:xfrm>
            <a:off x="55761" y="5176508"/>
            <a:ext cx="4026039" cy="1619521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222F5DE8-AAF9-DBB0-3857-AA69C22DEF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3700" y="925794"/>
            <a:ext cx="1460981" cy="1111922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86A83357-2936-E39B-DD24-C1AB735628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30913" y="925794"/>
            <a:ext cx="1462293" cy="111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6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CC87E26E-67C8-9406-4C3D-67C547941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C9A419-C77A-FB36-DA4D-D9D2D2C1E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3" y="3829723"/>
            <a:ext cx="10648992" cy="3028278"/>
          </a:xfrm>
          <a:prstGeom prst="rect">
            <a:avLst/>
          </a:prstGeom>
        </p:spPr>
      </p:pic>
      <p:sp>
        <p:nvSpPr>
          <p:cNvPr id="169" name="Google Shape;169;g301a320afc3_0_337">
            <a:extLst>
              <a:ext uri="{FF2B5EF4-FFF2-40B4-BE49-F238E27FC236}">
                <a16:creationId xmlns:a16="http://schemas.microsoft.com/office/drawing/2014/main" id="{DBE7EB8B-8C77-9273-2657-D456B9F0B2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u="sng"/>
              <a:t>Hazards – Lost Signal</a:t>
            </a:r>
            <a:endParaRPr sz="2500" u="sng"/>
          </a:p>
        </p:txBody>
      </p:sp>
      <p:sp>
        <p:nvSpPr>
          <p:cNvPr id="170" name="Google Shape;170;g301a320afc3_0_337">
            <a:extLst>
              <a:ext uri="{FF2B5EF4-FFF2-40B4-BE49-F238E27FC236}">
                <a16:creationId xmlns:a16="http://schemas.microsoft.com/office/drawing/2014/main" id="{C7E3DF0F-BB6C-8020-C220-3E0BD6A1972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E49FE6-60CF-087A-3BFC-05C93E274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492" y="5768446"/>
            <a:ext cx="1571625" cy="8858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5EA742C-6A19-C423-34B8-4E2469A2BE6C}"/>
              </a:ext>
            </a:extLst>
          </p:cNvPr>
          <p:cNvSpPr/>
          <p:nvPr/>
        </p:nvSpPr>
        <p:spPr>
          <a:xfrm>
            <a:off x="6373367" y="3922776"/>
            <a:ext cx="841249" cy="734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CD532C15-0AEB-8E3F-0617-13858611F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77"/>
          <a:stretch/>
        </p:blipFill>
        <p:spPr bwMode="auto">
          <a:xfrm>
            <a:off x="33453" y="1631239"/>
            <a:ext cx="4722573" cy="299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F4B0BE8-D725-4FA3-5FD6-968DB556B06D}"/>
              </a:ext>
            </a:extLst>
          </p:cNvPr>
          <p:cNvSpPr/>
          <p:nvPr/>
        </p:nvSpPr>
        <p:spPr>
          <a:xfrm>
            <a:off x="2774382" y="4411421"/>
            <a:ext cx="1806762" cy="215479"/>
          </a:xfrm>
          <a:prstGeom prst="rect">
            <a:avLst/>
          </a:prstGeom>
          <a:solidFill>
            <a:srgbClr val="FA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0394B9-72CA-7819-1E85-C0E8E6009D10}"/>
              </a:ext>
            </a:extLst>
          </p:cNvPr>
          <p:cNvSpPr/>
          <p:nvPr/>
        </p:nvSpPr>
        <p:spPr>
          <a:xfrm>
            <a:off x="6311235" y="4657110"/>
            <a:ext cx="967389" cy="490961"/>
          </a:xfrm>
          <a:prstGeom prst="rect">
            <a:avLst/>
          </a:prstGeom>
          <a:solidFill>
            <a:srgbClr val="FA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1CC5E1-7846-84FE-D10A-5C10D847C742}"/>
              </a:ext>
            </a:extLst>
          </p:cNvPr>
          <p:cNvSpPr/>
          <p:nvPr/>
        </p:nvSpPr>
        <p:spPr>
          <a:xfrm>
            <a:off x="3435277" y="4304371"/>
            <a:ext cx="1145867" cy="107006"/>
          </a:xfrm>
          <a:prstGeom prst="rect">
            <a:avLst/>
          </a:prstGeom>
          <a:solidFill>
            <a:srgbClr val="FA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7D717C-3FBE-2FC7-DA26-4B977C72267E}"/>
              </a:ext>
            </a:extLst>
          </p:cNvPr>
          <p:cNvSpPr/>
          <p:nvPr/>
        </p:nvSpPr>
        <p:spPr>
          <a:xfrm>
            <a:off x="2774382" y="4304371"/>
            <a:ext cx="660895" cy="1070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72A8E3-72CD-F128-AE4D-31BA39567BE3}"/>
              </a:ext>
            </a:extLst>
          </p:cNvPr>
          <p:cNvSpPr/>
          <p:nvPr/>
        </p:nvSpPr>
        <p:spPr>
          <a:xfrm>
            <a:off x="3242919" y="5986269"/>
            <a:ext cx="537319" cy="234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56E078-BBA6-F853-E911-FF3794914F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900" t="18878" r="10737" b="27387"/>
          <a:stretch/>
        </p:blipFill>
        <p:spPr>
          <a:xfrm>
            <a:off x="3184650" y="5979644"/>
            <a:ext cx="634956" cy="234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52FDB9-9CF9-A67A-3B6A-7CC3261253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60701"/>
          <a:stretch/>
        </p:blipFill>
        <p:spPr>
          <a:xfrm>
            <a:off x="55761" y="5176508"/>
            <a:ext cx="4026039" cy="161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737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A0AC8B82-922A-33F1-3C12-2BC8CC801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1BD646-E7CC-9CE4-8B44-3607BFF16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3" y="3829723"/>
            <a:ext cx="10648992" cy="3028278"/>
          </a:xfrm>
          <a:prstGeom prst="rect">
            <a:avLst/>
          </a:prstGeom>
        </p:spPr>
      </p:pic>
      <p:sp>
        <p:nvSpPr>
          <p:cNvPr id="169" name="Google Shape;169;g301a320afc3_0_337">
            <a:extLst>
              <a:ext uri="{FF2B5EF4-FFF2-40B4-BE49-F238E27FC236}">
                <a16:creationId xmlns:a16="http://schemas.microsoft.com/office/drawing/2014/main" id="{2E7D2BEF-A75B-28BE-4FA7-11EF7878D4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u="sng"/>
              <a:t>Hazards – Lost Signal and Return-to-Home/Base (RTH/RTB)</a:t>
            </a:r>
            <a:endParaRPr sz="2500" u="sng"/>
          </a:p>
        </p:txBody>
      </p:sp>
      <p:sp>
        <p:nvSpPr>
          <p:cNvPr id="170" name="Google Shape;170;g301a320afc3_0_337">
            <a:extLst>
              <a:ext uri="{FF2B5EF4-FFF2-40B4-BE49-F238E27FC236}">
                <a16:creationId xmlns:a16="http://schemas.microsoft.com/office/drawing/2014/main" id="{28D0056C-4BF1-8D4B-7890-AD5BCE0CD29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0904ED-46A9-68BC-C53B-7C25F4654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492" y="5768446"/>
            <a:ext cx="1571625" cy="8858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8CB4199-0651-5534-9917-17D02C7AAE36}"/>
              </a:ext>
            </a:extLst>
          </p:cNvPr>
          <p:cNvSpPr/>
          <p:nvPr/>
        </p:nvSpPr>
        <p:spPr>
          <a:xfrm>
            <a:off x="6373367" y="3922776"/>
            <a:ext cx="841249" cy="734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9FB9415-F36D-BF64-E0A3-8AD9F3F4D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77"/>
          <a:stretch/>
        </p:blipFill>
        <p:spPr bwMode="auto">
          <a:xfrm>
            <a:off x="33453" y="1631239"/>
            <a:ext cx="4722573" cy="299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0ADFB67-4E9D-76D9-F4A4-15D26EAF7DE9}"/>
              </a:ext>
            </a:extLst>
          </p:cNvPr>
          <p:cNvSpPr/>
          <p:nvPr/>
        </p:nvSpPr>
        <p:spPr>
          <a:xfrm>
            <a:off x="2774382" y="4411421"/>
            <a:ext cx="1806762" cy="215479"/>
          </a:xfrm>
          <a:prstGeom prst="rect">
            <a:avLst/>
          </a:prstGeom>
          <a:solidFill>
            <a:srgbClr val="FA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A41717-3142-B287-94BA-FA0915D1BF97}"/>
              </a:ext>
            </a:extLst>
          </p:cNvPr>
          <p:cNvSpPr/>
          <p:nvPr/>
        </p:nvSpPr>
        <p:spPr>
          <a:xfrm>
            <a:off x="6311235" y="4657110"/>
            <a:ext cx="967389" cy="490961"/>
          </a:xfrm>
          <a:prstGeom prst="rect">
            <a:avLst/>
          </a:prstGeom>
          <a:solidFill>
            <a:srgbClr val="FA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176A67-7E4F-20D0-BB69-188F497EE671}"/>
              </a:ext>
            </a:extLst>
          </p:cNvPr>
          <p:cNvSpPr/>
          <p:nvPr/>
        </p:nvSpPr>
        <p:spPr>
          <a:xfrm>
            <a:off x="3435277" y="4304371"/>
            <a:ext cx="1145867" cy="107006"/>
          </a:xfrm>
          <a:prstGeom prst="rect">
            <a:avLst/>
          </a:prstGeom>
          <a:solidFill>
            <a:srgbClr val="FA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95A648-F8C8-FD24-66AB-B7D51D882EEA}"/>
              </a:ext>
            </a:extLst>
          </p:cNvPr>
          <p:cNvSpPr/>
          <p:nvPr/>
        </p:nvSpPr>
        <p:spPr>
          <a:xfrm>
            <a:off x="2774382" y="4304371"/>
            <a:ext cx="660895" cy="1070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225B57-F264-75A0-05B2-1D4163293AB1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2036261" y="4357874"/>
            <a:ext cx="738121" cy="3705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5470758-EB04-C562-769E-0A7D11CD441B}"/>
              </a:ext>
            </a:extLst>
          </p:cNvPr>
          <p:cNvSpPr txBox="1"/>
          <p:nvPr/>
        </p:nvSpPr>
        <p:spPr>
          <a:xfrm>
            <a:off x="1384891" y="4677968"/>
            <a:ext cx="11256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FF0000"/>
                </a:solidFill>
              </a:rPr>
              <a:t>Does not apply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6823A5-BF1D-0AD8-188E-F06F660D000B}"/>
              </a:ext>
            </a:extLst>
          </p:cNvPr>
          <p:cNvSpPr/>
          <p:nvPr/>
        </p:nvSpPr>
        <p:spPr>
          <a:xfrm>
            <a:off x="433137" y="5890246"/>
            <a:ext cx="1713981" cy="4608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78122D-6330-859F-0F9F-7D099FCE6F8E}"/>
              </a:ext>
            </a:extLst>
          </p:cNvPr>
          <p:cNvSpPr/>
          <p:nvPr/>
        </p:nvSpPr>
        <p:spPr>
          <a:xfrm>
            <a:off x="3242919" y="5986269"/>
            <a:ext cx="537319" cy="234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0F065C-6E09-47EE-30F4-7B24E57B35F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900" t="18878" r="10737" b="27387"/>
          <a:stretch/>
        </p:blipFill>
        <p:spPr>
          <a:xfrm>
            <a:off x="3184650" y="5979644"/>
            <a:ext cx="634956" cy="234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D21008-9948-E151-678E-F9F8F9E2834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60701"/>
          <a:stretch/>
        </p:blipFill>
        <p:spPr>
          <a:xfrm>
            <a:off x="55761" y="5176508"/>
            <a:ext cx="4026039" cy="1619521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30DC84C-ED48-5C96-5ADE-8410613898E8}"/>
              </a:ext>
            </a:extLst>
          </p:cNvPr>
          <p:cNvCxnSpPr>
            <a:cxnSpLocks/>
          </p:cNvCxnSpPr>
          <p:nvPr/>
        </p:nvCxnSpPr>
        <p:spPr>
          <a:xfrm flipH="1">
            <a:off x="721094" y="4939578"/>
            <a:ext cx="788461" cy="10400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1942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301B0FC7-39CD-28C1-6CF8-EEEB0409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8D9141A-A123-50BB-DD89-D26B77C0E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3" y="3829723"/>
            <a:ext cx="10648992" cy="3028278"/>
          </a:xfrm>
          <a:prstGeom prst="rect">
            <a:avLst/>
          </a:prstGeom>
        </p:spPr>
      </p:pic>
      <p:sp>
        <p:nvSpPr>
          <p:cNvPr id="169" name="Google Shape;169;g301a320afc3_0_337">
            <a:extLst>
              <a:ext uri="{FF2B5EF4-FFF2-40B4-BE49-F238E27FC236}">
                <a16:creationId xmlns:a16="http://schemas.microsoft.com/office/drawing/2014/main" id="{3192BB19-157A-4806-CC22-5A24BA9DD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u="sng"/>
              <a:t>Hazards – Lost Signal and Return-to-Home/Base (RTH/RTB)</a:t>
            </a:r>
            <a:endParaRPr sz="2500" u="sng"/>
          </a:p>
        </p:txBody>
      </p:sp>
      <p:sp>
        <p:nvSpPr>
          <p:cNvPr id="170" name="Google Shape;170;g301a320afc3_0_337">
            <a:extLst>
              <a:ext uri="{FF2B5EF4-FFF2-40B4-BE49-F238E27FC236}">
                <a16:creationId xmlns:a16="http://schemas.microsoft.com/office/drawing/2014/main" id="{B68E3669-0B25-356D-88CA-A05F2980FD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1CE5E1-8268-C325-3504-41FCD6E49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492" y="5768446"/>
            <a:ext cx="1571625" cy="8858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CA0C68-4866-7C9C-9AC8-54A94482F93A}"/>
              </a:ext>
            </a:extLst>
          </p:cNvPr>
          <p:cNvSpPr/>
          <p:nvPr/>
        </p:nvSpPr>
        <p:spPr>
          <a:xfrm>
            <a:off x="6373367" y="3922776"/>
            <a:ext cx="841249" cy="734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EC07D3E-AD3D-8674-AFAC-AE09C2EBC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77"/>
          <a:stretch/>
        </p:blipFill>
        <p:spPr bwMode="auto">
          <a:xfrm>
            <a:off x="33453" y="1631239"/>
            <a:ext cx="4722573" cy="299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C375B10-4A33-EB66-3E67-EA56C294FA26}"/>
              </a:ext>
            </a:extLst>
          </p:cNvPr>
          <p:cNvSpPr/>
          <p:nvPr/>
        </p:nvSpPr>
        <p:spPr>
          <a:xfrm>
            <a:off x="2774382" y="4411421"/>
            <a:ext cx="1806762" cy="215479"/>
          </a:xfrm>
          <a:prstGeom prst="rect">
            <a:avLst/>
          </a:prstGeom>
          <a:solidFill>
            <a:srgbClr val="FA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168AA6-0305-183F-400F-30987DA80A18}"/>
              </a:ext>
            </a:extLst>
          </p:cNvPr>
          <p:cNvSpPr/>
          <p:nvPr/>
        </p:nvSpPr>
        <p:spPr>
          <a:xfrm>
            <a:off x="3435277" y="4304371"/>
            <a:ext cx="1145867" cy="107006"/>
          </a:xfrm>
          <a:prstGeom prst="rect">
            <a:avLst/>
          </a:prstGeom>
          <a:solidFill>
            <a:srgbClr val="FA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0CE89CC-F904-6035-50A9-59A52EFD5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87"/>
          <a:stretch/>
        </p:blipFill>
        <p:spPr bwMode="auto">
          <a:xfrm>
            <a:off x="4756026" y="3824163"/>
            <a:ext cx="7402521" cy="6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2B12A8-B24F-39FD-AB04-1F3C6DBDC22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11" b="1748"/>
          <a:stretch/>
        </p:blipFill>
        <p:spPr>
          <a:xfrm>
            <a:off x="4882208" y="1314801"/>
            <a:ext cx="2112938" cy="107826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9B56895-9DD3-2657-F52E-E60F6D82F754}"/>
              </a:ext>
            </a:extLst>
          </p:cNvPr>
          <p:cNvGrpSpPr/>
          <p:nvPr/>
        </p:nvGrpSpPr>
        <p:grpSpPr>
          <a:xfrm>
            <a:off x="6617006" y="2687303"/>
            <a:ext cx="3428381" cy="591100"/>
            <a:chOff x="7791449" y="1695900"/>
            <a:chExt cx="3428381" cy="59110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780B770-0A7B-5938-6D87-A696E71FC9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58" t="2777" r="6237" b="90972"/>
            <a:stretch/>
          </p:blipFill>
          <p:spPr bwMode="auto">
            <a:xfrm>
              <a:off x="7791449" y="1695900"/>
              <a:ext cx="3428381" cy="5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820E60-1FDF-F20F-9B80-668B0937ED48}"/>
                </a:ext>
              </a:extLst>
            </p:cNvPr>
            <p:cNvSpPr/>
            <p:nvPr/>
          </p:nvSpPr>
          <p:spPr>
            <a:xfrm>
              <a:off x="8006998" y="1746024"/>
              <a:ext cx="3212832" cy="359001"/>
            </a:xfrm>
            <a:prstGeom prst="rect">
              <a:avLst/>
            </a:prstGeom>
            <a:solidFill>
              <a:srgbClr val="70AD47">
                <a:alpha val="4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236018-0567-7191-EDA4-B4A760D25D79}"/>
              </a:ext>
            </a:extLst>
          </p:cNvPr>
          <p:cNvCxnSpPr>
            <a:cxnSpLocks/>
            <a:endCxn id="5" idx="3"/>
          </p:cNvCxnSpPr>
          <p:nvPr/>
        </p:nvCxnSpPr>
        <p:spPr>
          <a:xfrm flipH="1" flipV="1">
            <a:off x="10045387" y="2916928"/>
            <a:ext cx="2094508" cy="1002232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A5B626-6204-1CB4-3E8C-C7A3B24B7A6C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4806868" y="2916928"/>
            <a:ext cx="2025687" cy="1002232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17BD6A7E-0F85-D3C5-0733-159861D003A2}"/>
              </a:ext>
            </a:extLst>
          </p:cNvPr>
          <p:cNvCxnSpPr>
            <a:cxnSpLocks/>
            <a:stCxn id="3" idx="0"/>
            <a:endCxn id="4" idx="0"/>
          </p:cNvCxnSpPr>
          <p:nvPr/>
        </p:nvCxnSpPr>
        <p:spPr>
          <a:xfrm rot="16200000" flipH="1">
            <a:off x="6448686" y="804792"/>
            <a:ext cx="1372502" cy="2392520"/>
          </a:xfrm>
          <a:prstGeom prst="bentConnector3">
            <a:avLst>
              <a:gd name="adj1" fmla="val -16656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0B5BA4E0-2AA3-14B8-4E16-B4ECDCC5920F}"/>
              </a:ext>
            </a:extLst>
          </p:cNvPr>
          <p:cNvSpPr/>
          <p:nvPr/>
        </p:nvSpPr>
        <p:spPr>
          <a:xfrm>
            <a:off x="11051523" y="4116582"/>
            <a:ext cx="1088372" cy="82406"/>
          </a:xfrm>
          <a:prstGeom prst="rect">
            <a:avLst/>
          </a:prstGeom>
          <a:solidFill>
            <a:srgbClr val="70AD47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D06F00-CCF0-9D4A-6B7A-A8B5FACD79B5}"/>
              </a:ext>
            </a:extLst>
          </p:cNvPr>
          <p:cNvSpPr/>
          <p:nvPr/>
        </p:nvSpPr>
        <p:spPr>
          <a:xfrm>
            <a:off x="4756027" y="4195194"/>
            <a:ext cx="2359338" cy="76288"/>
          </a:xfrm>
          <a:prstGeom prst="rect">
            <a:avLst/>
          </a:prstGeom>
          <a:solidFill>
            <a:srgbClr val="70AD47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EA37691-6D61-6721-247A-1C409C9B4D13}"/>
              </a:ext>
            </a:extLst>
          </p:cNvPr>
          <p:cNvSpPr/>
          <p:nvPr/>
        </p:nvSpPr>
        <p:spPr>
          <a:xfrm>
            <a:off x="7114429" y="4191663"/>
            <a:ext cx="4881772" cy="824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1FA93AF-EF62-F867-DAC2-58798A9E10DB}"/>
              </a:ext>
            </a:extLst>
          </p:cNvPr>
          <p:cNvSpPr/>
          <p:nvPr/>
        </p:nvSpPr>
        <p:spPr>
          <a:xfrm>
            <a:off x="4773730" y="4277609"/>
            <a:ext cx="5187780" cy="824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419A776-5E87-AD4B-D470-71D79E1FC39D}"/>
              </a:ext>
            </a:extLst>
          </p:cNvPr>
          <p:cNvCxnSpPr>
            <a:cxnSpLocks/>
            <a:stCxn id="43" idx="0"/>
          </p:cNvCxnSpPr>
          <p:nvPr/>
        </p:nvCxnSpPr>
        <p:spPr>
          <a:xfrm flipH="1" flipV="1">
            <a:off x="11043443" y="4283024"/>
            <a:ext cx="8080" cy="2942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C71C985-1320-CA3A-4FB1-5773179CB854}"/>
              </a:ext>
            </a:extLst>
          </p:cNvPr>
          <p:cNvSpPr txBox="1"/>
          <p:nvPr/>
        </p:nvSpPr>
        <p:spPr>
          <a:xfrm>
            <a:off x="10427868" y="4577264"/>
            <a:ext cx="1247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FF0000"/>
                </a:solidFill>
              </a:rPr>
              <a:t>Additional Hazard Context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8762A13-83C7-E4CC-AB85-B4EBEA72F1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3026" y="938296"/>
            <a:ext cx="1592811" cy="118781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6B4814D-D9B5-942D-C6D7-553A3E47194D}"/>
              </a:ext>
            </a:extLst>
          </p:cNvPr>
          <p:cNvSpPr txBox="1"/>
          <p:nvPr/>
        </p:nvSpPr>
        <p:spPr>
          <a:xfrm>
            <a:off x="10413135" y="2121596"/>
            <a:ext cx="2101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Aviation’24</a:t>
            </a:r>
          </a:p>
          <a:p>
            <a:r>
              <a:rPr lang="en-US" sz="1100"/>
              <a:t>Grounded Theory of UAS Reported Accidents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AAD5E5A-8A7C-4116-48F7-BCDAC966A2B6}"/>
              </a:ext>
            </a:extLst>
          </p:cNvPr>
          <p:cNvSpPr txBox="1"/>
          <p:nvPr/>
        </p:nvSpPr>
        <p:spPr>
          <a:xfrm>
            <a:off x="5217069" y="2376759"/>
            <a:ext cx="13789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Thematic Synthesis (Grounded Theory)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D4E3C5-F51F-491A-F60A-D63F435250F3}"/>
              </a:ext>
            </a:extLst>
          </p:cNvPr>
          <p:cNvSpPr/>
          <p:nvPr/>
        </p:nvSpPr>
        <p:spPr>
          <a:xfrm>
            <a:off x="3242919" y="5986269"/>
            <a:ext cx="537319" cy="234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7ECB8-C247-BFC5-678E-3BDBB3ECF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1900" t="18878" r="10737" b="27387"/>
          <a:stretch/>
        </p:blipFill>
        <p:spPr>
          <a:xfrm>
            <a:off x="3184650" y="5979644"/>
            <a:ext cx="634956" cy="2341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55E841-C52F-DF26-C97C-9413918727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4616" y="4536125"/>
            <a:ext cx="1609527" cy="75322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58239-AE3B-7337-A435-7F0FD4AABC6B}"/>
              </a:ext>
            </a:extLst>
          </p:cNvPr>
          <p:cNvSpPr/>
          <p:nvPr/>
        </p:nvSpPr>
        <p:spPr>
          <a:xfrm>
            <a:off x="6300961" y="4657110"/>
            <a:ext cx="967389" cy="490961"/>
          </a:xfrm>
          <a:prstGeom prst="rect">
            <a:avLst/>
          </a:prstGeom>
          <a:solidFill>
            <a:srgbClr val="FA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AE60D0-4FF9-C26E-A368-7E2D2E20F190}"/>
              </a:ext>
            </a:extLst>
          </p:cNvPr>
          <p:cNvSpPr/>
          <p:nvPr/>
        </p:nvSpPr>
        <p:spPr>
          <a:xfrm>
            <a:off x="7597111" y="4556672"/>
            <a:ext cx="1184004" cy="712132"/>
          </a:xfrm>
          <a:prstGeom prst="rect">
            <a:avLst/>
          </a:prstGeom>
          <a:solidFill>
            <a:srgbClr val="70AD47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AAE7E6-D102-E534-815E-39CC50BF2F8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60701"/>
          <a:stretch/>
        </p:blipFill>
        <p:spPr>
          <a:xfrm>
            <a:off x="55761" y="5176508"/>
            <a:ext cx="4026039" cy="161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913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50B857A9-DFCA-17B7-7327-82E3591B1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02D764-5BE3-6D7A-99D7-A7C8C87F5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3" y="3829723"/>
            <a:ext cx="10648992" cy="3028278"/>
          </a:xfrm>
          <a:prstGeom prst="rect">
            <a:avLst/>
          </a:prstGeom>
        </p:spPr>
      </p:pic>
      <p:sp>
        <p:nvSpPr>
          <p:cNvPr id="169" name="Google Shape;169;g301a320afc3_0_337">
            <a:extLst>
              <a:ext uri="{FF2B5EF4-FFF2-40B4-BE49-F238E27FC236}">
                <a16:creationId xmlns:a16="http://schemas.microsoft.com/office/drawing/2014/main" id="{F211D8A6-1E20-0248-EFD0-8BB1545195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u="sng"/>
              <a:t>Hazards – Lost Signal and Return-to-Home/Base (RTH/RTB)</a:t>
            </a:r>
            <a:endParaRPr sz="2500" u="sng"/>
          </a:p>
        </p:txBody>
      </p:sp>
      <p:sp>
        <p:nvSpPr>
          <p:cNvPr id="170" name="Google Shape;170;g301a320afc3_0_337">
            <a:extLst>
              <a:ext uri="{FF2B5EF4-FFF2-40B4-BE49-F238E27FC236}">
                <a16:creationId xmlns:a16="http://schemas.microsoft.com/office/drawing/2014/main" id="{E6D2A080-CA63-214D-C5D9-1CB3DC067F6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25D84B-924A-3FD3-14B8-91362A633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492" y="5768446"/>
            <a:ext cx="1571625" cy="8858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231CF38-B14A-A31C-66DB-179EB2582024}"/>
              </a:ext>
            </a:extLst>
          </p:cNvPr>
          <p:cNvSpPr/>
          <p:nvPr/>
        </p:nvSpPr>
        <p:spPr>
          <a:xfrm>
            <a:off x="6373367" y="3922776"/>
            <a:ext cx="841249" cy="734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0112D88-E6B4-5537-DBB9-D61D35DCB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87"/>
          <a:stretch/>
        </p:blipFill>
        <p:spPr bwMode="auto">
          <a:xfrm>
            <a:off x="4756026" y="3824163"/>
            <a:ext cx="7402521" cy="6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25B271-833A-D87A-F5A4-A79257BB12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11" b="1748"/>
          <a:stretch/>
        </p:blipFill>
        <p:spPr>
          <a:xfrm>
            <a:off x="4882208" y="1314801"/>
            <a:ext cx="2112938" cy="107826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B0BCA53-3CF3-B6C7-F92F-44B6F8447D02}"/>
              </a:ext>
            </a:extLst>
          </p:cNvPr>
          <p:cNvGrpSpPr/>
          <p:nvPr/>
        </p:nvGrpSpPr>
        <p:grpSpPr>
          <a:xfrm>
            <a:off x="6617006" y="2687303"/>
            <a:ext cx="3428381" cy="591100"/>
            <a:chOff x="7791449" y="1695900"/>
            <a:chExt cx="3428381" cy="59110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C4298EA-CB2A-1E8A-358D-E4167321DE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58" t="2777" r="6237" b="90972"/>
            <a:stretch/>
          </p:blipFill>
          <p:spPr bwMode="auto">
            <a:xfrm>
              <a:off x="7791449" y="1695900"/>
              <a:ext cx="3428381" cy="5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7F7EF6-D20A-AB9F-8BC2-6AA16AAA1BBC}"/>
                </a:ext>
              </a:extLst>
            </p:cNvPr>
            <p:cNvSpPr/>
            <p:nvPr/>
          </p:nvSpPr>
          <p:spPr>
            <a:xfrm>
              <a:off x="8006998" y="1746024"/>
              <a:ext cx="3212832" cy="359001"/>
            </a:xfrm>
            <a:prstGeom prst="rect">
              <a:avLst/>
            </a:prstGeom>
            <a:solidFill>
              <a:srgbClr val="70AD47">
                <a:alpha val="4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F903D7-0084-8D3F-C0B2-CB82510CDACC}"/>
              </a:ext>
            </a:extLst>
          </p:cNvPr>
          <p:cNvCxnSpPr>
            <a:cxnSpLocks/>
            <a:endCxn id="5" idx="3"/>
          </p:cNvCxnSpPr>
          <p:nvPr/>
        </p:nvCxnSpPr>
        <p:spPr>
          <a:xfrm flipH="1" flipV="1">
            <a:off x="10045387" y="2916928"/>
            <a:ext cx="2094508" cy="1002232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557F3A-BE1C-E138-1044-E5EE75F36BD6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4806868" y="2916928"/>
            <a:ext cx="2025687" cy="1002232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C32049C8-2C7D-19F4-5AFE-87BC0284A2DE}"/>
              </a:ext>
            </a:extLst>
          </p:cNvPr>
          <p:cNvCxnSpPr>
            <a:cxnSpLocks/>
            <a:stCxn id="3" idx="0"/>
            <a:endCxn id="4" idx="0"/>
          </p:cNvCxnSpPr>
          <p:nvPr/>
        </p:nvCxnSpPr>
        <p:spPr>
          <a:xfrm rot="16200000" flipH="1">
            <a:off x="6448686" y="804792"/>
            <a:ext cx="1372502" cy="2392520"/>
          </a:xfrm>
          <a:prstGeom prst="bentConnector3">
            <a:avLst>
              <a:gd name="adj1" fmla="val -16656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2EB2CD46-AB18-66B4-582A-8D39765097D0}"/>
              </a:ext>
            </a:extLst>
          </p:cNvPr>
          <p:cNvSpPr/>
          <p:nvPr/>
        </p:nvSpPr>
        <p:spPr>
          <a:xfrm>
            <a:off x="11051523" y="4116582"/>
            <a:ext cx="1088372" cy="82406"/>
          </a:xfrm>
          <a:prstGeom prst="rect">
            <a:avLst/>
          </a:prstGeom>
          <a:solidFill>
            <a:srgbClr val="70AD47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6872DD-59B5-7EE9-A57F-27DC3C9367E6}"/>
              </a:ext>
            </a:extLst>
          </p:cNvPr>
          <p:cNvSpPr/>
          <p:nvPr/>
        </p:nvSpPr>
        <p:spPr>
          <a:xfrm>
            <a:off x="4756027" y="4195194"/>
            <a:ext cx="2359338" cy="76288"/>
          </a:xfrm>
          <a:prstGeom prst="rect">
            <a:avLst/>
          </a:prstGeom>
          <a:solidFill>
            <a:srgbClr val="70AD47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08C8632-F49A-E30D-DB55-2FDEF4A7BEC7}"/>
              </a:ext>
            </a:extLst>
          </p:cNvPr>
          <p:cNvSpPr/>
          <p:nvPr/>
        </p:nvSpPr>
        <p:spPr>
          <a:xfrm>
            <a:off x="7114429" y="4191663"/>
            <a:ext cx="4881772" cy="824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345A322-7F99-1771-1231-6998890CAAB8}"/>
              </a:ext>
            </a:extLst>
          </p:cNvPr>
          <p:cNvSpPr/>
          <p:nvPr/>
        </p:nvSpPr>
        <p:spPr>
          <a:xfrm>
            <a:off x="4773730" y="4277609"/>
            <a:ext cx="5187780" cy="824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81814E50-A4B4-152B-6933-E4DFA3040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3026" y="938296"/>
            <a:ext cx="1592811" cy="118781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248926A-6EE6-C42C-F863-A19C409414F8}"/>
              </a:ext>
            </a:extLst>
          </p:cNvPr>
          <p:cNvSpPr txBox="1"/>
          <p:nvPr/>
        </p:nvSpPr>
        <p:spPr>
          <a:xfrm>
            <a:off x="10413135" y="2121596"/>
            <a:ext cx="2101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Aviation’24</a:t>
            </a:r>
          </a:p>
          <a:p>
            <a:r>
              <a:rPr lang="en-US" sz="1100" dirty="0"/>
              <a:t>Grounded Theory of UAS Reported Accidents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A2B530-E000-D207-E439-C96793AEDD46}"/>
              </a:ext>
            </a:extLst>
          </p:cNvPr>
          <p:cNvSpPr/>
          <p:nvPr/>
        </p:nvSpPr>
        <p:spPr>
          <a:xfrm>
            <a:off x="3242919" y="5986269"/>
            <a:ext cx="537319" cy="234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AB254C-B7C0-A85F-3857-E470DEC3209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1900" t="18878" r="10737" b="27387"/>
          <a:stretch/>
        </p:blipFill>
        <p:spPr>
          <a:xfrm>
            <a:off x="3184650" y="5979644"/>
            <a:ext cx="634956" cy="2341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2AA2DE-8D20-4126-0845-84D918305D4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60701"/>
          <a:stretch/>
        </p:blipFill>
        <p:spPr>
          <a:xfrm>
            <a:off x="55761" y="5176508"/>
            <a:ext cx="4026039" cy="161952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E726BA5-6934-004C-2CC5-FDF088D2399C}"/>
              </a:ext>
            </a:extLst>
          </p:cNvPr>
          <p:cNvGrpSpPr/>
          <p:nvPr/>
        </p:nvGrpSpPr>
        <p:grpSpPr>
          <a:xfrm>
            <a:off x="57905" y="1322507"/>
            <a:ext cx="4694800" cy="2490973"/>
            <a:chOff x="36904" y="1696903"/>
            <a:chExt cx="4018350" cy="214972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623FC3E-9F16-B9CC-D048-242A55048C95}"/>
                </a:ext>
              </a:extLst>
            </p:cNvPr>
            <p:cNvGrpSpPr/>
            <p:nvPr/>
          </p:nvGrpSpPr>
          <p:grpSpPr>
            <a:xfrm>
              <a:off x="36904" y="1696903"/>
              <a:ext cx="4018350" cy="489073"/>
              <a:chOff x="6675" y="2341505"/>
              <a:chExt cx="7772400" cy="94597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336F1E5-37F4-7160-65C8-B736A535F5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92" y="2341505"/>
                <a:ext cx="7763608" cy="42801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9E56C55B-B1AF-6FD9-90AA-C843A2291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 b="88632"/>
              <a:stretch/>
            </p:blipFill>
            <p:spPr>
              <a:xfrm>
                <a:off x="6675" y="2773909"/>
                <a:ext cx="7772400" cy="513574"/>
              </a:xfrm>
              <a:prstGeom prst="rect">
                <a:avLst/>
              </a:prstGeom>
            </p:spPr>
          </p:pic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DFBD107-BA08-EDDF-FCD8-ACF505742B16}"/>
                </a:ext>
              </a:extLst>
            </p:cNvPr>
            <p:cNvSpPr/>
            <p:nvPr/>
          </p:nvSpPr>
          <p:spPr>
            <a:xfrm>
              <a:off x="267730" y="3800910"/>
              <a:ext cx="3435179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9C8408C8-25A6-ABC6-794D-67DE16DEBD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184" y="1870153"/>
            <a:ext cx="4660812" cy="1850313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43D2B9EE-3E56-9BAD-DF32-8EF84EBAF814}"/>
              </a:ext>
            </a:extLst>
          </p:cNvPr>
          <p:cNvSpPr/>
          <p:nvPr/>
        </p:nvSpPr>
        <p:spPr>
          <a:xfrm>
            <a:off x="222358" y="3099824"/>
            <a:ext cx="4422164" cy="615691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E9FB2A1-B46E-9D07-B845-7CF73F9EA6E5}"/>
              </a:ext>
            </a:extLst>
          </p:cNvPr>
          <p:cNvSpPr txBox="1"/>
          <p:nvPr/>
        </p:nvSpPr>
        <p:spPr>
          <a:xfrm>
            <a:off x="10427868" y="4577264"/>
            <a:ext cx="1247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Additional Hazard Context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B48ED66-3C3A-4EA9-64CE-258BEBF8EE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33226" y="4586314"/>
            <a:ext cx="2830673" cy="598408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870C6A8F-6964-D8E4-0E8E-1C87DEE10CB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8353"/>
          <a:stretch/>
        </p:blipFill>
        <p:spPr>
          <a:xfrm>
            <a:off x="8270015" y="5157456"/>
            <a:ext cx="2794925" cy="785843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BC2BF164-7DAA-D720-E295-FE4D9258D416}"/>
              </a:ext>
            </a:extLst>
          </p:cNvPr>
          <p:cNvSpPr/>
          <p:nvPr/>
        </p:nvSpPr>
        <p:spPr>
          <a:xfrm>
            <a:off x="9141329" y="4669714"/>
            <a:ext cx="940332" cy="506794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BBD9B854-86F1-A8C2-37A8-8AD2F1418042}"/>
              </a:ext>
            </a:extLst>
          </p:cNvPr>
          <p:cNvSpPr/>
          <p:nvPr/>
        </p:nvSpPr>
        <p:spPr>
          <a:xfrm>
            <a:off x="10474600" y="4642584"/>
            <a:ext cx="1075843" cy="548932"/>
          </a:xfrm>
          <a:prstGeom prst="rect">
            <a:avLst/>
          </a:prstGeom>
          <a:solidFill>
            <a:srgbClr val="17B6C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3CC81B0-9559-402A-F2C7-8F9D0ECF13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14616" y="4536125"/>
            <a:ext cx="1609527" cy="753227"/>
          </a:xfrm>
          <a:prstGeom prst="rect">
            <a:avLst/>
          </a:prstGeom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EAEABA06-610A-FC21-8DCC-C6E3470409B3}"/>
              </a:ext>
            </a:extLst>
          </p:cNvPr>
          <p:cNvSpPr/>
          <p:nvPr/>
        </p:nvSpPr>
        <p:spPr>
          <a:xfrm>
            <a:off x="7597111" y="4556672"/>
            <a:ext cx="1184004" cy="712132"/>
          </a:xfrm>
          <a:prstGeom prst="rect">
            <a:avLst/>
          </a:prstGeom>
          <a:solidFill>
            <a:srgbClr val="70AD47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62BABE-451E-6F58-DE9D-4889CED55851}"/>
              </a:ext>
            </a:extLst>
          </p:cNvPr>
          <p:cNvSpPr txBox="1"/>
          <p:nvPr/>
        </p:nvSpPr>
        <p:spPr>
          <a:xfrm>
            <a:off x="5217069" y="2376759"/>
            <a:ext cx="13789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Thematic Synthesis (Grounded Theory)</a:t>
            </a:r>
          </a:p>
        </p:txBody>
      </p:sp>
    </p:spTree>
    <p:extLst>
      <p:ext uri="{BB962C8B-B14F-4D97-AF65-F5344CB8AC3E}">
        <p14:creationId xmlns:p14="http://schemas.microsoft.com/office/powerpoint/2010/main" val="3397594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C92028E4-B48A-7847-B40F-9DD855421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01a320afc3_0_243">
            <a:extLst>
              <a:ext uri="{FF2B5EF4-FFF2-40B4-BE49-F238E27FC236}">
                <a16:creationId xmlns:a16="http://schemas.microsoft.com/office/drawing/2014/main" id="{648C8322-5185-CA5F-2560-318A0DA38E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US" sz="2400" dirty="0"/>
              <a:t>Method</a:t>
            </a:r>
            <a:endParaRPr sz="2400" dirty="0"/>
          </a:p>
        </p:txBody>
      </p:sp>
      <p:sp>
        <p:nvSpPr>
          <p:cNvPr id="91" name="Google Shape;91;g301a320afc3_0_243">
            <a:extLst>
              <a:ext uri="{FF2B5EF4-FFF2-40B4-BE49-F238E27FC236}">
                <a16:creationId xmlns:a16="http://schemas.microsoft.com/office/drawing/2014/main" id="{A887FF29-B515-9071-7332-EF66EB75D3B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5" name="Google Shape;120;g301a320afc3_0_272">
            <a:extLst>
              <a:ext uri="{FF2B5EF4-FFF2-40B4-BE49-F238E27FC236}">
                <a16:creationId xmlns:a16="http://schemas.microsoft.com/office/drawing/2014/main" id="{46570477-2C9B-4063-2E8A-5F9F40D187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3137" y="1118937"/>
            <a:ext cx="11237400" cy="51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Goal: Find ways to improve UAS mission safety</a:t>
            </a:r>
          </a:p>
          <a:p>
            <a:pPr lvl="1" indent="-381000">
              <a:lnSpc>
                <a:spcPct val="150000"/>
              </a:lnSpc>
              <a:spcBef>
                <a:spcPts val="0"/>
              </a:spcBef>
              <a:buSzPts val="2400"/>
              <a:buChar char="•"/>
            </a:pPr>
            <a:r>
              <a:rPr lang="en-US" sz="2400" dirty="0"/>
              <a:t>But how do we “group” this large collection of text containing </a:t>
            </a:r>
            <a:r>
              <a:rPr lang="en-US" sz="2400" dirty="0">
                <a:solidFill>
                  <a:srgbClr val="0070C0"/>
                </a:solidFill>
              </a:rPr>
              <a:t>mitigations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0000"/>
                </a:solidFill>
              </a:rPr>
              <a:t>hazards </a:t>
            </a:r>
            <a:r>
              <a:rPr lang="en-US" sz="2400" dirty="0"/>
              <a:t>so we can </a:t>
            </a:r>
            <a:r>
              <a:rPr lang="en-US" sz="2400" u="sng" dirty="0"/>
              <a:t>compare them</a:t>
            </a:r>
            <a:r>
              <a:rPr lang="en-US" sz="2400" dirty="0"/>
              <a:t>? </a:t>
            </a:r>
          </a:p>
          <a:p>
            <a:pPr lvl="1" indent="-381000">
              <a:lnSpc>
                <a:spcPct val="150000"/>
              </a:lnSpc>
              <a:spcBef>
                <a:spcPts val="0"/>
              </a:spcBef>
              <a:buSzPts val="2400"/>
              <a:buChar char="•"/>
            </a:pPr>
            <a:r>
              <a:rPr lang="en-US" sz="2400" dirty="0"/>
              <a:t>We chose to use Model Based Systems Engineering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1191946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14124-8395-1837-67B9-AE711234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34FFD-A7CA-A7C9-76F0-CD057C1F3E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The three-year partnership aims to:</a:t>
            </a:r>
          </a:p>
          <a:p>
            <a:pPr marL="688975" lvl="1" indent="-342900">
              <a:buFont typeface="+mj-lt"/>
              <a:buAutoNum type="arabicPeriod"/>
            </a:pPr>
            <a:r>
              <a:rPr lang="en-US"/>
              <a:t>gather </a:t>
            </a:r>
            <a:r>
              <a:rPr lang="en-US">
                <a:solidFill>
                  <a:srgbClr val="026AB3"/>
                </a:solidFill>
              </a:rPr>
              <a:t>safety metrics to identify patterns</a:t>
            </a:r>
            <a:r>
              <a:rPr lang="en-US"/>
              <a:t> and </a:t>
            </a:r>
            <a:r>
              <a:rPr lang="en-US">
                <a:solidFill>
                  <a:srgbClr val="FF0000"/>
                </a:solidFill>
              </a:rPr>
              <a:t>common risks</a:t>
            </a:r>
            <a:r>
              <a:rPr lang="en-US"/>
              <a:t>, along with proposed solutions </a:t>
            </a:r>
            <a:r>
              <a:rPr lang="en-US">
                <a:solidFill>
                  <a:srgbClr val="FF0000"/>
                </a:solidFill>
              </a:rPr>
              <a:t>to prevent or lessen the impact of the hazards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085BF-F704-CBEE-0A6F-831B7686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21D84-F6D2-3543-9891-5E083154C075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9CEFF6-0A23-5F44-F900-14BDE508C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04" y="2529778"/>
            <a:ext cx="8358783" cy="3922344"/>
          </a:xfrm>
          <a:prstGeom prst="rect">
            <a:avLst/>
          </a:prstGeom>
        </p:spPr>
      </p:pic>
      <p:pic>
        <p:nvPicPr>
          <p:cNvPr id="4" name="Google Shape;200;p10" descr="A blue clock with a white airplane on it&#10;&#10;Description automatically generated">
            <a:extLst>
              <a:ext uri="{FF2B5EF4-FFF2-40B4-BE49-F238E27FC236}">
                <a16:creationId xmlns:a16="http://schemas.microsoft.com/office/drawing/2014/main" id="{73EF36E8-898F-3B8A-B57B-C091F35BA0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1756" y="1574572"/>
            <a:ext cx="1520380" cy="143488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D35EB8-5205-CD2D-AB3B-84B72F5D8BCE}"/>
              </a:ext>
            </a:extLst>
          </p:cNvPr>
          <p:cNvSpPr txBox="1"/>
          <p:nvPr/>
        </p:nvSpPr>
        <p:spPr>
          <a:xfrm>
            <a:off x="8844609" y="3193230"/>
            <a:ext cx="33473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hlinkClick r:id="rId4"/>
              </a:rPr>
              <a:t>carlos.v.paradis@nasa.gov</a:t>
            </a:r>
            <a:endParaRPr lang="en-US"/>
          </a:p>
          <a:p>
            <a:pPr algn="ctr"/>
            <a:r>
              <a:rPr lang="en-US"/>
              <a:t> </a:t>
            </a:r>
          </a:p>
          <a:p>
            <a:pPr algn="ctr"/>
            <a:r>
              <a:rPr lang="en-US">
                <a:hlinkClick r:id="rId5" tooltip="https://castor.ndc.nasa.gov/intime/home"/>
              </a:rPr>
              <a:t>https://castor.ndc.nasa.gov/intime/home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38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7C0A0C8D-7A1A-28D7-6381-70E36A589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01a320afc3_0_243">
            <a:extLst>
              <a:ext uri="{FF2B5EF4-FFF2-40B4-BE49-F238E27FC236}">
                <a16:creationId xmlns:a16="http://schemas.microsoft.com/office/drawing/2014/main" id="{14BE6514-90F7-4294-1954-DA79B59E93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US" sz="2400" dirty="0"/>
              <a:t>Method</a:t>
            </a:r>
            <a:endParaRPr sz="2400" dirty="0"/>
          </a:p>
        </p:txBody>
      </p:sp>
      <p:sp>
        <p:nvSpPr>
          <p:cNvPr id="91" name="Google Shape;91;g301a320afc3_0_243">
            <a:extLst>
              <a:ext uri="{FF2B5EF4-FFF2-40B4-BE49-F238E27FC236}">
                <a16:creationId xmlns:a16="http://schemas.microsoft.com/office/drawing/2014/main" id="{BFFBD7E1-DB2D-1622-D665-3346509834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02EF34-2ED5-E544-7AD8-7EA47C2DB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59" y="1066801"/>
            <a:ext cx="10443386" cy="49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29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FFC5E719-AED7-4538-4309-E43AFE001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01a320afc3_0_243">
            <a:extLst>
              <a:ext uri="{FF2B5EF4-FFF2-40B4-BE49-F238E27FC236}">
                <a16:creationId xmlns:a16="http://schemas.microsoft.com/office/drawing/2014/main" id="{4897AF4B-F70C-C332-4909-6027433049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US" sz="2400" dirty="0"/>
              <a:t>Method</a:t>
            </a:r>
            <a:endParaRPr sz="2400" dirty="0"/>
          </a:p>
        </p:txBody>
      </p:sp>
      <p:sp>
        <p:nvSpPr>
          <p:cNvPr id="91" name="Google Shape;91;g301a320afc3_0_243">
            <a:extLst>
              <a:ext uri="{FF2B5EF4-FFF2-40B4-BE49-F238E27FC236}">
                <a16:creationId xmlns:a16="http://schemas.microsoft.com/office/drawing/2014/main" id="{2EE2C842-C695-2ABF-FA56-CC197A39033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408F3-6EE6-CEB0-AA97-F0644EABF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goal is to identify the gaps between mitigations and hazards, validate through agency interviews, and make it operational through a chatbot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2248EB-CFAC-0946-BC92-F7EF49ED7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25" y="2446924"/>
            <a:ext cx="2588067" cy="1571447"/>
          </a:xfrm>
          <a:prstGeom prst="rect">
            <a:avLst/>
          </a:prstGeom>
        </p:spPr>
      </p:pic>
      <p:sp>
        <p:nvSpPr>
          <p:cNvPr id="15" name="Google Shape;120;g301a320afc3_0_272">
            <a:extLst>
              <a:ext uri="{FF2B5EF4-FFF2-40B4-BE49-F238E27FC236}">
                <a16:creationId xmlns:a16="http://schemas.microsoft.com/office/drawing/2014/main" id="{7DDF7DCB-458A-90BD-2B23-324539A994A1}"/>
              </a:ext>
            </a:extLst>
          </p:cNvPr>
          <p:cNvSpPr txBox="1">
            <a:spLocks/>
          </p:cNvSpPr>
          <p:nvPr/>
        </p:nvSpPr>
        <p:spPr>
          <a:xfrm>
            <a:off x="914400" y="4033005"/>
            <a:ext cx="1982668" cy="1002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76200" indent="0">
              <a:lnSpc>
                <a:spcPct val="150000"/>
              </a:lnSpc>
              <a:spcBef>
                <a:spcPts val="0"/>
              </a:spcBef>
              <a:buSzPts val="2400"/>
              <a:buNone/>
            </a:pPr>
            <a:r>
              <a:rPr lang="en-US" sz="2400" dirty="0"/>
              <a:t>Step 1. Accumulated </a:t>
            </a:r>
            <a:br>
              <a:rPr lang="en-US" sz="2400" dirty="0"/>
            </a:br>
            <a:r>
              <a:rPr lang="en-US" sz="2400" dirty="0"/>
              <a:t>Mitigations and Hazards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8E3503-9C3E-8ED3-F1AE-B6845D196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038" y="2616647"/>
            <a:ext cx="1982668" cy="120385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980320-0028-35A4-F97D-7AFC91C2FFB3}"/>
              </a:ext>
            </a:extLst>
          </p:cNvPr>
          <p:cNvCxnSpPr>
            <a:cxnSpLocks/>
          </p:cNvCxnSpPr>
          <p:nvPr/>
        </p:nvCxnSpPr>
        <p:spPr>
          <a:xfrm>
            <a:off x="8871004" y="3234044"/>
            <a:ext cx="749746" cy="0"/>
          </a:xfrm>
          <a:prstGeom prst="straightConnector1">
            <a:avLst/>
          </a:prstGeom>
          <a:ln w="730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120;g301a320afc3_0_272">
            <a:extLst>
              <a:ext uri="{FF2B5EF4-FFF2-40B4-BE49-F238E27FC236}">
                <a16:creationId xmlns:a16="http://schemas.microsoft.com/office/drawing/2014/main" id="{AD2E79D1-6BDF-2E4F-FF7C-56DB5C048B8A}"/>
              </a:ext>
            </a:extLst>
          </p:cNvPr>
          <p:cNvSpPr txBox="1">
            <a:spLocks/>
          </p:cNvSpPr>
          <p:nvPr/>
        </p:nvSpPr>
        <p:spPr>
          <a:xfrm>
            <a:off x="4291211" y="3919138"/>
            <a:ext cx="1982668" cy="1002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76200" indent="0">
              <a:lnSpc>
                <a:spcPct val="150000"/>
              </a:lnSpc>
              <a:spcBef>
                <a:spcPts val="0"/>
              </a:spcBef>
              <a:buSzPts val="2400"/>
              <a:buNone/>
            </a:pPr>
            <a:r>
              <a:rPr lang="en-US" sz="2400" dirty="0"/>
              <a:t>Step 2. Identify where hazards occur in safety procedures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1B80E4-9919-FB03-E68F-1F5C6DAFA39A}"/>
              </a:ext>
            </a:extLst>
          </p:cNvPr>
          <p:cNvGrpSpPr/>
          <p:nvPr/>
        </p:nvGrpSpPr>
        <p:grpSpPr>
          <a:xfrm>
            <a:off x="4291211" y="2300808"/>
            <a:ext cx="1621839" cy="1571448"/>
            <a:chOff x="5648277" y="4345643"/>
            <a:chExt cx="1962747" cy="1790953"/>
          </a:xfrm>
        </p:grpSpPr>
        <p:pic>
          <p:nvPicPr>
            <p:cNvPr id="17" name="Google Shape;181;g301a320afc3_0_386">
              <a:extLst>
                <a:ext uri="{FF2B5EF4-FFF2-40B4-BE49-F238E27FC236}">
                  <a16:creationId xmlns:a16="http://schemas.microsoft.com/office/drawing/2014/main" id="{2FE1A863-BB15-06C7-E8B5-E687434E2385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48277" y="4345643"/>
              <a:ext cx="1962747" cy="17319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83;g301a320afc3_0_386">
              <a:extLst>
                <a:ext uri="{FF2B5EF4-FFF2-40B4-BE49-F238E27FC236}">
                  <a16:creationId xmlns:a16="http://schemas.microsoft.com/office/drawing/2014/main" id="{B0CB7CFA-045C-B5D4-9A61-CC53A88025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45554" y="5474827"/>
              <a:ext cx="543286" cy="661769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" name="Right Arrow 19">
            <a:extLst>
              <a:ext uri="{FF2B5EF4-FFF2-40B4-BE49-F238E27FC236}">
                <a16:creationId xmlns:a16="http://schemas.microsoft.com/office/drawing/2014/main" id="{D11CA759-BB8B-2056-4A84-0C895FBF91CF}"/>
              </a:ext>
            </a:extLst>
          </p:cNvPr>
          <p:cNvSpPr/>
          <p:nvPr/>
        </p:nvSpPr>
        <p:spPr>
          <a:xfrm>
            <a:off x="6143157" y="3100442"/>
            <a:ext cx="660583" cy="33490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8A5DE780-F0B4-4124-4A6D-66E0687AA603}"/>
              </a:ext>
            </a:extLst>
          </p:cNvPr>
          <p:cNvSpPr/>
          <p:nvPr/>
        </p:nvSpPr>
        <p:spPr>
          <a:xfrm>
            <a:off x="3463810" y="3075795"/>
            <a:ext cx="660583" cy="33490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120;g301a320afc3_0_272">
            <a:extLst>
              <a:ext uri="{FF2B5EF4-FFF2-40B4-BE49-F238E27FC236}">
                <a16:creationId xmlns:a16="http://schemas.microsoft.com/office/drawing/2014/main" id="{C3272C31-6872-C069-B181-7C939E9F6491}"/>
              </a:ext>
            </a:extLst>
          </p:cNvPr>
          <p:cNvSpPr txBox="1">
            <a:spLocks/>
          </p:cNvSpPr>
          <p:nvPr/>
        </p:nvSpPr>
        <p:spPr>
          <a:xfrm>
            <a:off x="6837395" y="3938938"/>
            <a:ext cx="4645679" cy="1002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76200" indent="0">
              <a:lnSpc>
                <a:spcPct val="150000"/>
              </a:lnSpc>
              <a:spcBef>
                <a:spcPts val="0"/>
              </a:spcBef>
              <a:buSzPts val="2400"/>
              <a:buNone/>
            </a:pPr>
            <a:r>
              <a:rPr lang="en-US" sz="1300" dirty="0"/>
              <a:t>Step 3. Given a manual, compare safety mitigations and </a:t>
            </a:r>
            <a:r>
              <a:rPr lang="en-US" sz="1300"/>
              <a:t>hazards for gaps</a:t>
            </a:r>
            <a:endParaRPr lang="en-US" sz="1300" dirty="0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14D26E49-92F7-52DE-CC62-FEE96FC16FA8}"/>
              </a:ext>
            </a:extLst>
          </p:cNvPr>
          <p:cNvSpPr/>
          <p:nvPr/>
        </p:nvSpPr>
        <p:spPr>
          <a:xfrm>
            <a:off x="11285837" y="3124144"/>
            <a:ext cx="660583" cy="33490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84DA511C-B8CA-8A07-C489-5DA979888F70}"/>
              </a:ext>
            </a:extLst>
          </p:cNvPr>
          <p:cNvSpPr/>
          <p:nvPr/>
        </p:nvSpPr>
        <p:spPr>
          <a:xfrm>
            <a:off x="556726" y="5327974"/>
            <a:ext cx="660583" cy="33490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120;g301a320afc3_0_272">
            <a:extLst>
              <a:ext uri="{FF2B5EF4-FFF2-40B4-BE49-F238E27FC236}">
                <a16:creationId xmlns:a16="http://schemas.microsoft.com/office/drawing/2014/main" id="{6027D388-006A-E6CB-910A-F5B6BC8A19E6}"/>
              </a:ext>
            </a:extLst>
          </p:cNvPr>
          <p:cNvSpPr txBox="1">
            <a:spLocks/>
          </p:cNvSpPr>
          <p:nvPr/>
        </p:nvSpPr>
        <p:spPr>
          <a:xfrm>
            <a:off x="1590683" y="5889375"/>
            <a:ext cx="1982668" cy="1002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76200" indent="0">
              <a:lnSpc>
                <a:spcPct val="150000"/>
              </a:lnSpc>
              <a:spcBef>
                <a:spcPts val="0"/>
              </a:spcBef>
              <a:buSzPts val="2400"/>
              <a:buNone/>
            </a:pPr>
            <a:r>
              <a:rPr lang="en-US" sz="2400" dirty="0"/>
              <a:t>Step 4. Validated identified gaps through interviews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D4EA3794-2E91-0881-AA6E-14BDB2448EEC}"/>
              </a:ext>
            </a:extLst>
          </p:cNvPr>
          <p:cNvSpPr/>
          <p:nvPr/>
        </p:nvSpPr>
        <p:spPr>
          <a:xfrm>
            <a:off x="3934757" y="5301445"/>
            <a:ext cx="660583" cy="33490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Google Shape;120;g301a320afc3_0_272">
            <a:extLst>
              <a:ext uri="{FF2B5EF4-FFF2-40B4-BE49-F238E27FC236}">
                <a16:creationId xmlns:a16="http://schemas.microsoft.com/office/drawing/2014/main" id="{99F4B94F-EA99-A06E-D9AC-3CEAEBBC2030}"/>
              </a:ext>
            </a:extLst>
          </p:cNvPr>
          <p:cNvSpPr txBox="1">
            <a:spLocks/>
          </p:cNvSpPr>
          <p:nvPr/>
        </p:nvSpPr>
        <p:spPr>
          <a:xfrm>
            <a:off x="4877553" y="5910578"/>
            <a:ext cx="1982668" cy="1002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76200" indent="0">
              <a:lnSpc>
                <a:spcPct val="150000"/>
              </a:lnSpc>
              <a:spcBef>
                <a:spcPts val="0"/>
              </a:spcBef>
              <a:buSzPts val="2400"/>
              <a:buNone/>
            </a:pPr>
            <a:r>
              <a:rPr lang="en-US" sz="2400" dirty="0"/>
              <a:t>Step 5. Use findings for larger-scale survey validation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02611BC5-D9B3-D237-8C93-107DD58388A4}"/>
              </a:ext>
            </a:extLst>
          </p:cNvPr>
          <p:cNvSpPr/>
          <p:nvPr/>
        </p:nvSpPr>
        <p:spPr>
          <a:xfrm>
            <a:off x="6837395" y="5308373"/>
            <a:ext cx="660583" cy="33490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Google Shape;120;g301a320afc3_0_272">
            <a:extLst>
              <a:ext uri="{FF2B5EF4-FFF2-40B4-BE49-F238E27FC236}">
                <a16:creationId xmlns:a16="http://schemas.microsoft.com/office/drawing/2014/main" id="{A258F12B-CA3F-93D9-95C5-9163208C5B18}"/>
              </a:ext>
            </a:extLst>
          </p:cNvPr>
          <p:cNvSpPr txBox="1">
            <a:spLocks/>
          </p:cNvSpPr>
          <p:nvPr/>
        </p:nvSpPr>
        <p:spPr>
          <a:xfrm>
            <a:off x="7672753" y="5940642"/>
            <a:ext cx="3185347" cy="745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76200" indent="0">
              <a:lnSpc>
                <a:spcPct val="150000"/>
              </a:lnSpc>
              <a:spcBef>
                <a:spcPts val="0"/>
              </a:spcBef>
              <a:buSzPts val="2400"/>
              <a:buNone/>
            </a:pPr>
            <a:r>
              <a:rPr lang="en-US" sz="2400" dirty="0"/>
              <a:t>Step 6. Chatbot answering mission questions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D687C6-7FC1-1B7E-97FE-0B279AA44B96}"/>
              </a:ext>
            </a:extLst>
          </p:cNvPr>
          <p:cNvGrpSpPr>
            <a:grpSpLocks noChangeAspect="1"/>
          </p:cNvGrpSpPr>
          <p:nvPr/>
        </p:nvGrpSpPr>
        <p:grpSpPr>
          <a:xfrm>
            <a:off x="5257601" y="4927717"/>
            <a:ext cx="619185" cy="999514"/>
            <a:chOff x="6908382" y="3470052"/>
            <a:chExt cx="433483" cy="699746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04A062D-094E-9A9D-6448-84C101F8047D}"/>
                </a:ext>
              </a:extLst>
            </p:cNvPr>
            <p:cNvSpPr/>
            <p:nvPr/>
          </p:nvSpPr>
          <p:spPr>
            <a:xfrm>
              <a:off x="6908382" y="3528530"/>
              <a:ext cx="433483" cy="641268"/>
            </a:xfrm>
            <a:prstGeom prst="roundRect">
              <a:avLst>
                <a:gd name="adj" fmla="val 891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A316A5-9405-632A-5531-174DCAA767B0}"/>
                </a:ext>
              </a:extLst>
            </p:cNvPr>
            <p:cNvSpPr/>
            <p:nvPr/>
          </p:nvSpPr>
          <p:spPr>
            <a:xfrm>
              <a:off x="6955453" y="3553418"/>
              <a:ext cx="337354" cy="5202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E33CAC3-4E27-DC5C-B75A-D466B9210885}"/>
                </a:ext>
              </a:extLst>
            </p:cNvPr>
            <p:cNvGrpSpPr/>
            <p:nvPr/>
          </p:nvGrpSpPr>
          <p:grpSpPr>
            <a:xfrm>
              <a:off x="7025714" y="3470052"/>
              <a:ext cx="198818" cy="110098"/>
              <a:chOff x="7029446" y="3470052"/>
              <a:chExt cx="198818" cy="110098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431CF42-E630-B648-967B-1B337868FB4F}"/>
                  </a:ext>
                </a:extLst>
              </p:cNvPr>
              <p:cNvSpPr/>
              <p:nvPr/>
            </p:nvSpPr>
            <p:spPr>
              <a:xfrm>
                <a:off x="7029446" y="3506765"/>
                <a:ext cx="198818" cy="7338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4221ACB-4ADD-71A6-603C-C648626E7D4A}"/>
                  </a:ext>
                </a:extLst>
              </p:cNvPr>
              <p:cNvSpPr/>
              <p:nvPr/>
            </p:nvSpPr>
            <p:spPr>
              <a:xfrm>
                <a:off x="7090612" y="3470052"/>
                <a:ext cx="75300" cy="6920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A84E450-87E3-6CAB-C47F-15493BD36F33}"/>
                  </a:ext>
                </a:extLst>
              </p:cNvPr>
              <p:cNvSpPr/>
              <p:nvPr/>
            </p:nvSpPr>
            <p:spPr>
              <a:xfrm>
                <a:off x="7109507" y="3489884"/>
                <a:ext cx="37785" cy="3778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7EB0D6D-57F2-DBD5-89DB-FDA1D41CFE36}"/>
                </a:ext>
              </a:extLst>
            </p:cNvPr>
            <p:cNvCxnSpPr/>
            <p:nvPr/>
          </p:nvCxnSpPr>
          <p:spPr>
            <a:xfrm>
              <a:off x="7055414" y="3909022"/>
              <a:ext cx="20361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865FE38-2E91-A141-8704-42A8F5B5E2FC}"/>
                </a:ext>
              </a:extLst>
            </p:cNvPr>
            <p:cNvCxnSpPr/>
            <p:nvPr/>
          </p:nvCxnSpPr>
          <p:spPr>
            <a:xfrm>
              <a:off x="7055414" y="3937158"/>
              <a:ext cx="20361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3A4316F-AC9D-B980-FBF2-9C3E2CEF5596}"/>
                </a:ext>
              </a:extLst>
            </p:cNvPr>
            <p:cNvCxnSpPr/>
            <p:nvPr/>
          </p:nvCxnSpPr>
          <p:spPr>
            <a:xfrm>
              <a:off x="7055414" y="3965984"/>
              <a:ext cx="20361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FE108FB-B581-9831-1E1A-568FD467F161}"/>
                </a:ext>
              </a:extLst>
            </p:cNvPr>
            <p:cNvCxnSpPr>
              <a:cxnSpLocks/>
            </p:cNvCxnSpPr>
            <p:nvPr/>
          </p:nvCxnSpPr>
          <p:spPr>
            <a:xfrm>
              <a:off x="7056298" y="3994120"/>
              <a:ext cx="184157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944708C-4EE7-4CDE-6FA6-611C3BF17190}"/>
                </a:ext>
              </a:extLst>
            </p:cNvPr>
            <p:cNvCxnSpPr/>
            <p:nvPr/>
          </p:nvCxnSpPr>
          <p:spPr>
            <a:xfrm>
              <a:off x="7054980" y="3718271"/>
              <a:ext cx="1682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4E31418-36AD-E960-42AF-59A23A88C6B5}"/>
                </a:ext>
              </a:extLst>
            </p:cNvPr>
            <p:cNvCxnSpPr/>
            <p:nvPr/>
          </p:nvCxnSpPr>
          <p:spPr>
            <a:xfrm>
              <a:off x="7055414" y="3746407"/>
              <a:ext cx="20361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04F18B5-6A69-4D9F-8A52-EE790E8F9B69}"/>
                </a:ext>
              </a:extLst>
            </p:cNvPr>
            <p:cNvCxnSpPr/>
            <p:nvPr/>
          </p:nvCxnSpPr>
          <p:spPr>
            <a:xfrm>
              <a:off x="7055414" y="3775233"/>
              <a:ext cx="20361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8BC81DF-7EEF-A30B-CFE0-EBDCBB784A80}"/>
                </a:ext>
              </a:extLst>
            </p:cNvPr>
            <p:cNvCxnSpPr>
              <a:cxnSpLocks/>
            </p:cNvCxnSpPr>
            <p:nvPr/>
          </p:nvCxnSpPr>
          <p:spPr>
            <a:xfrm>
              <a:off x="7056058" y="3803369"/>
              <a:ext cx="37472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77B0235-3548-B3B2-58F3-A1A3B18DC45C}"/>
                </a:ext>
              </a:extLst>
            </p:cNvPr>
            <p:cNvSpPr txBox="1"/>
            <p:nvPr/>
          </p:nvSpPr>
          <p:spPr>
            <a:xfrm>
              <a:off x="6959661" y="3558041"/>
              <a:ext cx="328937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b="1" dirty="0">
                  <a:latin typeface="Garamond" panose="02020404030301010803" pitchFamily="18" charset="0"/>
                </a:rPr>
                <a:t>Survey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5E8D550-4F25-EF1B-D237-F12240CF4E66}"/>
                </a:ext>
              </a:extLst>
            </p:cNvPr>
            <p:cNvSpPr/>
            <p:nvPr/>
          </p:nvSpPr>
          <p:spPr>
            <a:xfrm>
              <a:off x="7003743" y="3707969"/>
              <a:ext cx="21328" cy="1938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B050A67-3FBB-F2FF-C750-DA5B9EAA6A5C}"/>
                </a:ext>
              </a:extLst>
            </p:cNvPr>
            <p:cNvSpPr/>
            <p:nvPr/>
          </p:nvSpPr>
          <p:spPr>
            <a:xfrm>
              <a:off x="7003743" y="3736544"/>
              <a:ext cx="21328" cy="1938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BA01246-2D09-7988-D3B0-09A51A92865F}"/>
                </a:ext>
              </a:extLst>
            </p:cNvPr>
            <p:cNvSpPr/>
            <p:nvPr/>
          </p:nvSpPr>
          <p:spPr>
            <a:xfrm>
              <a:off x="7003743" y="3765119"/>
              <a:ext cx="21328" cy="1938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577F5BA-7E9A-DC6F-2F02-7740113B66D4}"/>
                </a:ext>
              </a:extLst>
            </p:cNvPr>
            <p:cNvSpPr/>
            <p:nvPr/>
          </p:nvSpPr>
          <p:spPr>
            <a:xfrm>
              <a:off x="7003743" y="3895294"/>
              <a:ext cx="21328" cy="1938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6283A0F-A93A-37CB-3937-689EBA54D543}"/>
                </a:ext>
              </a:extLst>
            </p:cNvPr>
            <p:cNvSpPr/>
            <p:nvPr/>
          </p:nvSpPr>
          <p:spPr>
            <a:xfrm>
              <a:off x="7003743" y="3923869"/>
              <a:ext cx="21328" cy="1938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D911465-93A3-4C6B-569A-66AD3753A2A4}"/>
                </a:ext>
              </a:extLst>
            </p:cNvPr>
            <p:cNvSpPr/>
            <p:nvPr/>
          </p:nvSpPr>
          <p:spPr>
            <a:xfrm>
              <a:off x="7003743" y="3952444"/>
              <a:ext cx="21328" cy="1938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3823DD0-1A5D-A681-5297-2A7B4BB74E02}"/>
                </a:ext>
              </a:extLst>
            </p:cNvPr>
            <p:cNvSpPr/>
            <p:nvPr/>
          </p:nvSpPr>
          <p:spPr>
            <a:xfrm>
              <a:off x="7003743" y="3981019"/>
              <a:ext cx="21328" cy="1938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6E70A39-A8C5-8CE5-645A-431CF89739E1}"/>
                </a:ext>
              </a:extLst>
            </p:cNvPr>
            <p:cNvSpPr txBox="1"/>
            <p:nvPr/>
          </p:nvSpPr>
          <p:spPr>
            <a:xfrm>
              <a:off x="6934907" y="3635163"/>
              <a:ext cx="133350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b="0" i="0" dirty="0">
                  <a:effectLst/>
                  <a:latin typeface="Roboto" panose="02000000000000000000" pitchFamily="2" charset="0"/>
                </a:rPr>
                <a:t>✓</a:t>
              </a:r>
              <a:endParaRPr lang="en-US" sz="4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3836BC6-ACC0-2FB3-5416-24A368FCE29C}"/>
                </a:ext>
              </a:extLst>
            </p:cNvPr>
            <p:cNvSpPr txBox="1"/>
            <p:nvPr/>
          </p:nvSpPr>
          <p:spPr>
            <a:xfrm>
              <a:off x="6934907" y="3851063"/>
              <a:ext cx="133350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b="0" i="0" dirty="0">
                  <a:effectLst/>
                  <a:latin typeface="Roboto" panose="02000000000000000000" pitchFamily="2" charset="0"/>
                </a:rPr>
                <a:t>✓</a:t>
              </a:r>
              <a:endParaRPr lang="en-US" sz="4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FF6A76-0C7F-8686-F37A-C8582F1D399A}"/>
                </a:ext>
              </a:extLst>
            </p:cNvPr>
            <p:cNvSpPr txBox="1"/>
            <p:nvPr/>
          </p:nvSpPr>
          <p:spPr>
            <a:xfrm>
              <a:off x="6934907" y="3879638"/>
              <a:ext cx="133350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b="0" i="0" dirty="0">
                  <a:effectLst/>
                  <a:latin typeface="Roboto" panose="02000000000000000000" pitchFamily="2" charset="0"/>
                </a:rPr>
                <a:t>✓</a:t>
              </a:r>
              <a:endParaRPr lang="en-US" sz="400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8033899-D8C5-3EF3-0584-F43C53412115}"/>
              </a:ext>
            </a:extLst>
          </p:cNvPr>
          <p:cNvGrpSpPr>
            <a:grpSpLocks noChangeAspect="1"/>
          </p:cNvGrpSpPr>
          <p:nvPr/>
        </p:nvGrpSpPr>
        <p:grpSpPr>
          <a:xfrm>
            <a:off x="9734918" y="2594120"/>
            <a:ext cx="973602" cy="1274739"/>
            <a:chOff x="4817029" y="3528530"/>
            <a:chExt cx="520333" cy="681273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020475F-5B91-2718-E4CB-32ACBDD4B0D1}"/>
                </a:ext>
              </a:extLst>
            </p:cNvPr>
            <p:cNvSpPr/>
            <p:nvPr/>
          </p:nvSpPr>
          <p:spPr>
            <a:xfrm>
              <a:off x="4817029" y="3528530"/>
              <a:ext cx="433483" cy="6412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olded Corner 52">
              <a:extLst>
                <a:ext uri="{FF2B5EF4-FFF2-40B4-BE49-F238E27FC236}">
                  <a16:creationId xmlns:a16="http://schemas.microsoft.com/office/drawing/2014/main" id="{EAA559B1-804F-7E76-6F8E-55F439157FB3}"/>
                </a:ext>
              </a:extLst>
            </p:cNvPr>
            <p:cNvSpPr/>
            <p:nvPr/>
          </p:nvSpPr>
          <p:spPr>
            <a:xfrm rot="10800000" flipH="1">
              <a:off x="4864100" y="3568535"/>
              <a:ext cx="433482" cy="641268"/>
            </a:xfrm>
            <a:prstGeom prst="foldedCorner">
              <a:avLst>
                <a:gd name="adj" fmla="val 2899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2AA2F0C-287B-67BF-1632-826353BE24B5}"/>
                </a:ext>
              </a:extLst>
            </p:cNvPr>
            <p:cNvGrpSpPr/>
            <p:nvPr/>
          </p:nvGrpSpPr>
          <p:grpSpPr>
            <a:xfrm>
              <a:off x="4967404" y="3889166"/>
              <a:ext cx="222116" cy="250941"/>
              <a:chOff x="2863850" y="3156442"/>
              <a:chExt cx="1358337" cy="1528373"/>
            </a:xfrm>
          </p:grpSpPr>
          <p:sp>
            <p:nvSpPr>
              <p:cNvPr id="56" name="Off-page Connector 1075">
                <a:extLst>
                  <a:ext uri="{FF2B5EF4-FFF2-40B4-BE49-F238E27FC236}">
                    <a16:creationId xmlns:a16="http://schemas.microsoft.com/office/drawing/2014/main" id="{281A59D0-DCA8-92F9-4F8C-148A177C9C2D}"/>
                  </a:ext>
                </a:extLst>
              </p:cNvPr>
              <p:cNvSpPr/>
              <p:nvPr/>
            </p:nvSpPr>
            <p:spPr>
              <a:xfrm>
                <a:off x="2863850" y="3156442"/>
                <a:ext cx="1358337" cy="1528373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8000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0 w 10000"/>
                  <a:gd name="connsiteY4" fmla="*/ 8000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038 w 10000"/>
                  <a:gd name="connsiteY2" fmla="*/ 6494 h 10000"/>
                  <a:gd name="connsiteX3" fmla="*/ 5000 w 10000"/>
                  <a:gd name="connsiteY3" fmla="*/ 10000 h 10000"/>
                  <a:gd name="connsiteX4" fmla="*/ 1224 w 10000"/>
                  <a:gd name="connsiteY4" fmla="*/ 6494 h 10000"/>
                  <a:gd name="connsiteX5" fmla="*/ 0 w 10000"/>
                  <a:gd name="connsiteY5" fmla="*/ 0 h 10000"/>
                  <a:gd name="connsiteX0" fmla="*/ 0 w 10000"/>
                  <a:gd name="connsiteY0" fmla="*/ 502 h 10502"/>
                  <a:gd name="connsiteX1" fmla="*/ 10000 w 10000"/>
                  <a:gd name="connsiteY1" fmla="*/ 502 h 10502"/>
                  <a:gd name="connsiteX2" fmla="*/ 9038 w 10000"/>
                  <a:gd name="connsiteY2" fmla="*/ 6996 h 10502"/>
                  <a:gd name="connsiteX3" fmla="*/ 5000 w 10000"/>
                  <a:gd name="connsiteY3" fmla="*/ 10502 h 10502"/>
                  <a:gd name="connsiteX4" fmla="*/ 1224 w 10000"/>
                  <a:gd name="connsiteY4" fmla="*/ 6996 h 10502"/>
                  <a:gd name="connsiteX5" fmla="*/ 0 w 10000"/>
                  <a:gd name="connsiteY5" fmla="*/ 502 h 10502"/>
                  <a:gd name="connsiteX0" fmla="*/ 0 w 10000"/>
                  <a:gd name="connsiteY0" fmla="*/ 847 h 10847"/>
                  <a:gd name="connsiteX1" fmla="*/ 10000 w 10000"/>
                  <a:gd name="connsiteY1" fmla="*/ 847 h 10847"/>
                  <a:gd name="connsiteX2" fmla="*/ 9038 w 10000"/>
                  <a:gd name="connsiteY2" fmla="*/ 7341 h 10847"/>
                  <a:gd name="connsiteX3" fmla="*/ 5000 w 10000"/>
                  <a:gd name="connsiteY3" fmla="*/ 10847 h 10847"/>
                  <a:gd name="connsiteX4" fmla="*/ 1224 w 10000"/>
                  <a:gd name="connsiteY4" fmla="*/ 7341 h 10847"/>
                  <a:gd name="connsiteX5" fmla="*/ 0 w 10000"/>
                  <a:gd name="connsiteY5" fmla="*/ 847 h 10847"/>
                  <a:gd name="connsiteX0" fmla="*/ 0 w 10000"/>
                  <a:gd name="connsiteY0" fmla="*/ 832 h 10832"/>
                  <a:gd name="connsiteX1" fmla="*/ 10000 w 10000"/>
                  <a:gd name="connsiteY1" fmla="*/ 832 h 10832"/>
                  <a:gd name="connsiteX2" fmla="*/ 9038 w 10000"/>
                  <a:gd name="connsiteY2" fmla="*/ 7326 h 10832"/>
                  <a:gd name="connsiteX3" fmla="*/ 5000 w 10000"/>
                  <a:gd name="connsiteY3" fmla="*/ 10832 h 10832"/>
                  <a:gd name="connsiteX4" fmla="*/ 1224 w 10000"/>
                  <a:gd name="connsiteY4" fmla="*/ 7326 h 10832"/>
                  <a:gd name="connsiteX5" fmla="*/ 0 w 10000"/>
                  <a:gd name="connsiteY5" fmla="*/ 832 h 10832"/>
                  <a:gd name="connsiteX0" fmla="*/ 0 w 10000"/>
                  <a:gd name="connsiteY0" fmla="*/ 770 h 10770"/>
                  <a:gd name="connsiteX1" fmla="*/ 10000 w 10000"/>
                  <a:gd name="connsiteY1" fmla="*/ 770 h 10770"/>
                  <a:gd name="connsiteX2" fmla="*/ 9038 w 10000"/>
                  <a:gd name="connsiteY2" fmla="*/ 7264 h 10770"/>
                  <a:gd name="connsiteX3" fmla="*/ 5000 w 10000"/>
                  <a:gd name="connsiteY3" fmla="*/ 10770 h 10770"/>
                  <a:gd name="connsiteX4" fmla="*/ 1224 w 10000"/>
                  <a:gd name="connsiteY4" fmla="*/ 7264 h 10770"/>
                  <a:gd name="connsiteX5" fmla="*/ 0 w 10000"/>
                  <a:gd name="connsiteY5" fmla="*/ 770 h 10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0" h="10770">
                    <a:moveTo>
                      <a:pt x="0" y="770"/>
                    </a:moveTo>
                    <a:cubicBezTo>
                      <a:pt x="4689" y="-318"/>
                      <a:pt x="5356" y="-193"/>
                      <a:pt x="10000" y="770"/>
                    </a:cubicBezTo>
                    <a:cubicBezTo>
                      <a:pt x="9679" y="2935"/>
                      <a:pt x="9752" y="5266"/>
                      <a:pt x="9038" y="7264"/>
                    </a:cubicBezTo>
                    <a:cubicBezTo>
                      <a:pt x="7954" y="9186"/>
                      <a:pt x="6346" y="9601"/>
                      <a:pt x="5000" y="10770"/>
                    </a:cubicBezTo>
                    <a:cubicBezTo>
                      <a:pt x="3741" y="9601"/>
                      <a:pt x="2352" y="9353"/>
                      <a:pt x="1224" y="7264"/>
                    </a:cubicBezTo>
                    <a:cubicBezTo>
                      <a:pt x="160" y="5351"/>
                      <a:pt x="408" y="2935"/>
                      <a:pt x="0" y="7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9E6FFFE4-0821-9C83-7598-6980A8043EEB}"/>
                  </a:ext>
                </a:extLst>
              </p:cNvPr>
              <p:cNvGrpSpPr/>
              <p:nvPr/>
            </p:nvGrpSpPr>
            <p:grpSpPr>
              <a:xfrm>
                <a:off x="3098451" y="3427247"/>
                <a:ext cx="738448" cy="852962"/>
                <a:chOff x="3098451" y="3427247"/>
                <a:chExt cx="738448" cy="852962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0E828D87-9677-7454-7D86-478B1B84050C}"/>
                    </a:ext>
                  </a:extLst>
                </p:cNvPr>
                <p:cNvSpPr/>
                <p:nvPr/>
              </p:nvSpPr>
              <p:spPr>
                <a:xfrm>
                  <a:off x="3313743" y="3561047"/>
                  <a:ext cx="458550" cy="71916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97047ED5-1174-4F27-D9E1-535CEF130579}"/>
                    </a:ext>
                  </a:extLst>
                </p:cNvPr>
                <p:cNvSpPr/>
                <p:nvPr/>
              </p:nvSpPr>
              <p:spPr>
                <a:xfrm>
                  <a:off x="3319603" y="3551045"/>
                  <a:ext cx="195493" cy="367233"/>
                </a:xfrm>
                <a:custGeom>
                  <a:avLst/>
                  <a:gdLst>
                    <a:gd name="connsiteX0" fmla="*/ 1356 w 157803"/>
                    <a:gd name="connsiteY0" fmla="*/ 123920 h 303854"/>
                    <a:gd name="connsiteX1" fmla="*/ 84484 w 157803"/>
                    <a:gd name="connsiteY1" fmla="*/ 302050 h 303854"/>
                    <a:gd name="connsiteX2" fmla="*/ 155736 w 157803"/>
                    <a:gd name="connsiteY2" fmla="*/ 5166 h 303854"/>
                    <a:gd name="connsiteX3" fmla="*/ 1356 w 157803"/>
                    <a:gd name="connsiteY3" fmla="*/ 123920 h 303854"/>
                    <a:gd name="connsiteX0" fmla="*/ 1456 w 157822"/>
                    <a:gd name="connsiteY0" fmla="*/ 123381 h 309391"/>
                    <a:gd name="connsiteX1" fmla="*/ 78646 w 157822"/>
                    <a:gd name="connsiteY1" fmla="*/ 212446 h 309391"/>
                    <a:gd name="connsiteX2" fmla="*/ 84584 w 157822"/>
                    <a:gd name="connsiteY2" fmla="*/ 301511 h 309391"/>
                    <a:gd name="connsiteX3" fmla="*/ 155836 w 157822"/>
                    <a:gd name="connsiteY3" fmla="*/ 4627 h 309391"/>
                    <a:gd name="connsiteX4" fmla="*/ 1456 w 157822"/>
                    <a:gd name="connsiteY4" fmla="*/ 123381 h 309391"/>
                    <a:gd name="connsiteX0" fmla="*/ 2152 w 158518"/>
                    <a:gd name="connsiteY0" fmla="*/ 123105 h 306720"/>
                    <a:gd name="connsiteX1" fmla="*/ 67467 w 158518"/>
                    <a:gd name="connsiteY1" fmla="*/ 158731 h 306720"/>
                    <a:gd name="connsiteX2" fmla="*/ 85280 w 158518"/>
                    <a:gd name="connsiteY2" fmla="*/ 301235 h 306720"/>
                    <a:gd name="connsiteX3" fmla="*/ 156532 w 158518"/>
                    <a:gd name="connsiteY3" fmla="*/ 4351 h 306720"/>
                    <a:gd name="connsiteX4" fmla="*/ 2152 w 158518"/>
                    <a:gd name="connsiteY4" fmla="*/ 123105 h 306720"/>
                    <a:gd name="connsiteX0" fmla="*/ 2590 w 158956"/>
                    <a:gd name="connsiteY0" fmla="*/ 123223 h 307697"/>
                    <a:gd name="connsiteX1" fmla="*/ 61967 w 158956"/>
                    <a:gd name="connsiteY1" fmla="*/ 182600 h 307697"/>
                    <a:gd name="connsiteX2" fmla="*/ 85718 w 158956"/>
                    <a:gd name="connsiteY2" fmla="*/ 301353 h 307697"/>
                    <a:gd name="connsiteX3" fmla="*/ 156970 w 158956"/>
                    <a:gd name="connsiteY3" fmla="*/ 4469 h 307697"/>
                    <a:gd name="connsiteX4" fmla="*/ 2590 w 158956"/>
                    <a:gd name="connsiteY4" fmla="*/ 123223 h 307697"/>
                    <a:gd name="connsiteX0" fmla="*/ 2590 w 158956"/>
                    <a:gd name="connsiteY0" fmla="*/ 123380 h 309390"/>
                    <a:gd name="connsiteX1" fmla="*/ 61967 w 158956"/>
                    <a:gd name="connsiteY1" fmla="*/ 212445 h 309390"/>
                    <a:gd name="connsiteX2" fmla="*/ 85718 w 158956"/>
                    <a:gd name="connsiteY2" fmla="*/ 301510 h 309390"/>
                    <a:gd name="connsiteX3" fmla="*/ 156970 w 158956"/>
                    <a:gd name="connsiteY3" fmla="*/ 4626 h 309390"/>
                    <a:gd name="connsiteX4" fmla="*/ 2590 w 158956"/>
                    <a:gd name="connsiteY4" fmla="*/ 123380 h 309390"/>
                    <a:gd name="connsiteX0" fmla="*/ 6122 w 162488"/>
                    <a:gd name="connsiteY0" fmla="*/ 123108 h 308632"/>
                    <a:gd name="connsiteX1" fmla="*/ 34172 w 162488"/>
                    <a:gd name="connsiteY1" fmla="*/ 159414 h 308632"/>
                    <a:gd name="connsiteX2" fmla="*/ 65499 w 162488"/>
                    <a:gd name="connsiteY2" fmla="*/ 212173 h 308632"/>
                    <a:gd name="connsiteX3" fmla="*/ 89250 w 162488"/>
                    <a:gd name="connsiteY3" fmla="*/ 301238 h 308632"/>
                    <a:gd name="connsiteX4" fmla="*/ 160502 w 162488"/>
                    <a:gd name="connsiteY4" fmla="*/ 4354 h 308632"/>
                    <a:gd name="connsiteX5" fmla="*/ 6122 w 162488"/>
                    <a:gd name="connsiteY5" fmla="*/ 123108 h 308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488" h="308632">
                      <a:moveTo>
                        <a:pt x="6122" y="123108"/>
                      </a:moveTo>
                      <a:cubicBezTo>
                        <a:pt x="-14933" y="148951"/>
                        <a:pt x="24276" y="144570"/>
                        <a:pt x="34172" y="159414"/>
                      </a:cubicBezTo>
                      <a:cubicBezTo>
                        <a:pt x="44068" y="174258"/>
                        <a:pt x="56319" y="191031"/>
                        <a:pt x="65499" y="212173"/>
                      </a:cubicBezTo>
                      <a:cubicBezTo>
                        <a:pt x="74679" y="233315"/>
                        <a:pt x="66489" y="336864"/>
                        <a:pt x="89250" y="301238"/>
                      </a:cubicBezTo>
                      <a:cubicBezTo>
                        <a:pt x="112011" y="265612"/>
                        <a:pt x="174357" y="33053"/>
                        <a:pt x="160502" y="4354"/>
                      </a:cubicBezTo>
                      <a:cubicBezTo>
                        <a:pt x="146647" y="-24345"/>
                        <a:pt x="27177" y="97265"/>
                        <a:pt x="6122" y="1231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30E15052-E39E-F2B1-5638-CBB86ABDB7CF}"/>
                    </a:ext>
                  </a:extLst>
                </p:cNvPr>
                <p:cNvSpPr/>
                <p:nvPr/>
              </p:nvSpPr>
              <p:spPr>
                <a:xfrm>
                  <a:off x="3502016" y="3427247"/>
                  <a:ext cx="334883" cy="571225"/>
                </a:xfrm>
                <a:custGeom>
                  <a:avLst/>
                  <a:gdLst>
                    <a:gd name="connsiteX0" fmla="*/ 778 w 331751"/>
                    <a:gd name="connsiteY0" fmla="*/ 103307 h 576149"/>
                    <a:gd name="connsiteX1" fmla="*/ 202658 w 331751"/>
                    <a:gd name="connsiteY1" fmla="*/ 471442 h 576149"/>
                    <a:gd name="connsiteX2" fmla="*/ 244222 w 331751"/>
                    <a:gd name="connsiteY2" fmla="*/ 281437 h 576149"/>
                    <a:gd name="connsiteX3" fmla="*/ 327349 w 331751"/>
                    <a:gd name="connsiteY3" fmla="*/ 572382 h 576149"/>
                    <a:gd name="connsiteX4" fmla="*/ 285786 w 331751"/>
                    <a:gd name="connsiteY4" fmla="*/ 32055 h 576149"/>
                    <a:gd name="connsiteX5" fmla="*/ 778 w 331751"/>
                    <a:gd name="connsiteY5" fmla="*/ 103307 h 576149"/>
                    <a:gd name="connsiteX0" fmla="*/ 5312 w 336285"/>
                    <a:gd name="connsiteY0" fmla="*/ 96501 h 569343"/>
                    <a:gd name="connsiteX1" fmla="*/ 112190 w 336285"/>
                    <a:gd name="connsiteY1" fmla="*/ 203379 h 569343"/>
                    <a:gd name="connsiteX2" fmla="*/ 207192 w 336285"/>
                    <a:gd name="connsiteY2" fmla="*/ 464636 h 569343"/>
                    <a:gd name="connsiteX3" fmla="*/ 248756 w 336285"/>
                    <a:gd name="connsiteY3" fmla="*/ 274631 h 569343"/>
                    <a:gd name="connsiteX4" fmla="*/ 331883 w 336285"/>
                    <a:gd name="connsiteY4" fmla="*/ 565576 h 569343"/>
                    <a:gd name="connsiteX5" fmla="*/ 290320 w 336285"/>
                    <a:gd name="connsiteY5" fmla="*/ 25249 h 569343"/>
                    <a:gd name="connsiteX6" fmla="*/ 5312 w 336285"/>
                    <a:gd name="connsiteY6" fmla="*/ 96501 h 569343"/>
                    <a:gd name="connsiteX0" fmla="*/ 3159 w 334132"/>
                    <a:gd name="connsiteY0" fmla="*/ 98112 h 570954"/>
                    <a:gd name="connsiteX1" fmla="*/ 139725 w 334132"/>
                    <a:gd name="connsiteY1" fmla="*/ 276242 h 570954"/>
                    <a:gd name="connsiteX2" fmla="*/ 205039 w 334132"/>
                    <a:gd name="connsiteY2" fmla="*/ 466247 h 570954"/>
                    <a:gd name="connsiteX3" fmla="*/ 246603 w 334132"/>
                    <a:gd name="connsiteY3" fmla="*/ 276242 h 570954"/>
                    <a:gd name="connsiteX4" fmla="*/ 329730 w 334132"/>
                    <a:gd name="connsiteY4" fmla="*/ 567187 h 570954"/>
                    <a:gd name="connsiteX5" fmla="*/ 288167 w 334132"/>
                    <a:gd name="connsiteY5" fmla="*/ 26860 h 570954"/>
                    <a:gd name="connsiteX6" fmla="*/ 3159 w 334132"/>
                    <a:gd name="connsiteY6" fmla="*/ 98112 h 570954"/>
                    <a:gd name="connsiteX0" fmla="*/ 3159 w 334132"/>
                    <a:gd name="connsiteY0" fmla="*/ 98112 h 571083"/>
                    <a:gd name="connsiteX1" fmla="*/ 139725 w 334132"/>
                    <a:gd name="connsiteY1" fmla="*/ 276242 h 571083"/>
                    <a:gd name="connsiteX2" fmla="*/ 205039 w 334132"/>
                    <a:gd name="connsiteY2" fmla="*/ 466247 h 571083"/>
                    <a:gd name="connsiteX3" fmla="*/ 249835 w 334132"/>
                    <a:gd name="connsiteY3" fmla="*/ 396466 h 571083"/>
                    <a:gd name="connsiteX4" fmla="*/ 246603 w 334132"/>
                    <a:gd name="connsiteY4" fmla="*/ 276242 h 571083"/>
                    <a:gd name="connsiteX5" fmla="*/ 329730 w 334132"/>
                    <a:gd name="connsiteY5" fmla="*/ 567187 h 571083"/>
                    <a:gd name="connsiteX6" fmla="*/ 288167 w 334132"/>
                    <a:gd name="connsiteY6" fmla="*/ 26860 h 571083"/>
                    <a:gd name="connsiteX7" fmla="*/ 3159 w 334132"/>
                    <a:gd name="connsiteY7" fmla="*/ 98112 h 571083"/>
                    <a:gd name="connsiteX0" fmla="*/ 3910 w 334883"/>
                    <a:gd name="connsiteY0" fmla="*/ 98254 h 571225"/>
                    <a:gd name="connsiteX1" fmla="*/ 128601 w 334883"/>
                    <a:gd name="connsiteY1" fmla="*/ 282322 h 571225"/>
                    <a:gd name="connsiteX2" fmla="*/ 205790 w 334883"/>
                    <a:gd name="connsiteY2" fmla="*/ 466389 h 571225"/>
                    <a:gd name="connsiteX3" fmla="*/ 250586 w 334883"/>
                    <a:gd name="connsiteY3" fmla="*/ 396608 h 571225"/>
                    <a:gd name="connsiteX4" fmla="*/ 247354 w 334883"/>
                    <a:gd name="connsiteY4" fmla="*/ 276384 h 571225"/>
                    <a:gd name="connsiteX5" fmla="*/ 330481 w 334883"/>
                    <a:gd name="connsiteY5" fmla="*/ 567329 h 571225"/>
                    <a:gd name="connsiteX6" fmla="*/ 288918 w 334883"/>
                    <a:gd name="connsiteY6" fmla="*/ 27002 h 571225"/>
                    <a:gd name="connsiteX7" fmla="*/ 3910 w 334883"/>
                    <a:gd name="connsiteY7" fmla="*/ 98254 h 571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4883" h="571225">
                      <a:moveTo>
                        <a:pt x="3910" y="98254"/>
                      </a:moveTo>
                      <a:cubicBezTo>
                        <a:pt x="-22810" y="140807"/>
                        <a:pt x="94954" y="220966"/>
                        <a:pt x="128601" y="282322"/>
                      </a:cubicBezTo>
                      <a:cubicBezTo>
                        <a:pt x="162248" y="343678"/>
                        <a:pt x="185459" y="447341"/>
                        <a:pt x="205790" y="466389"/>
                      </a:cubicBezTo>
                      <a:cubicBezTo>
                        <a:pt x="226121" y="485437"/>
                        <a:pt x="243659" y="428276"/>
                        <a:pt x="250586" y="396608"/>
                      </a:cubicBezTo>
                      <a:cubicBezTo>
                        <a:pt x="257513" y="364941"/>
                        <a:pt x="234038" y="247930"/>
                        <a:pt x="247354" y="276384"/>
                      </a:cubicBezTo>
                      <a:cubicBezTo>
                        <a:pt x="260670" y="304838"/>
                        <a:pt x="323554" y="608893"/>
                        <a:pt x="330481" y="567329"/>
                      </a:cubicBezTo>
                      <a:cubicBezTo>
                        <a:pt x="337408" y="525765"/>
                        <a:pt x="343347" y="103202"/>
                        <a:pt x="288918" y="27002"/>
                      </a:cubicBezTo>
                      <a:cubicBezTo>
                        <a:pt x="234490" y="-49198"/>
                        <a:pt x="30630" y="55701"/>
                        <a:pt x="3910" y="982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D46E7D50-DAEF-A1DD-D300-5D7EFC90C8FF}"/>
                    </a:ext>
                  </a:extLst>
                </p:cNvPr>
                <p:cNvSpPr/>
                <p:nvPr/>
              </p:nvSpPr>
              <p:spPr>
                <a:xfrm>
                  <a:off x="3098451" y="3703900"/>
                  <a:ext cx="186595" cy="321400"/>
                </a:xfrm>
                <a:custGeom>
                  <a:avLst/>
                  <a:gdLst>
                    <a:gd name="connsiteX0" fmla="*/ 160376 w 186552"/>
                    <a:gd name="connsiteY0" fmla="*/ 286 h 280147"/>
                    <a:gd name="connsiteX1" fmla="*/ 184127 w 186552"/>
                    <a:gd name="connsiteY1" fmla="*/ 160603 h 280147"/>
                    <a:gd name="connsiteX2" fmla="*/ 136626 w 186552"/>
                    <a:gd name="connsiteY2" fmla="*/ 279356 h 280147"/>
                    <a:gd name="connsiteX3" fmla="*/ 59 w 186552"/>
                    <a:gd name="connsiteY3" fmla="*/ 202166 h 280147"/>
                    <a:gd name="connsiteX4" fmla="*/ 160376 w 186552"/>
                    <a:gd name="connsiteY4" fmla="*/ 286 h 280147"/>
                    <a:gd name="connsiteX0" fmla="*/ 160421 w 186597"/>
                    <a:gd name="connsiteY0" fmla="*/ 302 h 321399"/>
                    <a:gd name="connsiteX1" fmla="*/ 184172 w 186597"/>
                    <a:gd name="connsiteY1" fmla="*/ 160619 h 321399"/>
                    <a:gd name="connsiteX2" fmla="*/ 136671 w 186597"/>
                    <a:gd name="connsiteY2" fmla="*/ 320936 h 321399"/>
                    <a:gd name="connsiteX3" fmla="*/ 104 w 186597"/>
                    <a:gd name="connsiteY3" fmla="*/ 202182 h 321399"/>
                    <a:gd name="connsiteX4" fmla="*/ 160421 w 186597"/>
                    <a:gd name="connsiteY4" fmla="*/ 302 h 321399"/>
                    <a:gd name="connsiteX0" fmla="*/ 160421 w 186597"/>
                    <a:gd name="connsiteY0" fmla="*/ 302 h 321399"/>
                    <a:gd name="connsiteX1" fmla="*/ 184172 w 186597"/>
                    <a:gd name="connsiteY1" fmla="*/ 160619 h 321399"/>
                    <a:gd name="connsiteX2" fmla="*/ 136671 w 186597"/>
                    <a:gd name="connsiteY2" fmla="*/ 320936 h 321399"/>
                    <a:gd name="connsiteX3" fmla="*/ 104 w 186597"/>
                    <a:gd name="connsiteY3" fmla="*/ 202182 h 321399"/>
                    <a:gd name="connsiteX4" fmla="*/ 160421 w 186597"/>
                    <a:gd name="connsiteY4" fmla="*/ 302 h 321399"/>
                    <a:gd name="connsiteX0" fmla="*/ 160421 w 186597"/>
                    <a:gd name="connsiteY0" fmla="*/ 302 h 321399"/>
                    <a:gd name="connsiteX1" fmla="*/ 184172 w 186597"/>
                    <a:gd name="connsiteY1" fmla="*/ 160619 h 321399"/>
                    <a:gd name="connsiteX2" fmla="*/ 136671 w 186597"/>
                    <a:gd name="connsiteY2" fmla="*/ 320936 h 321399"/>
                    <a:gd name="connsiteX3" fmla="*/ 104 w 186597"/>
                    <a:gd name="connsiteY3" fmla="*/ 202182 h 321399"/>
                    <a:gd name="connsiteX4" fmla="*/ 160421 w 186597"/>
                    <a:gd name="connsiteY4" fmla="*/ 302 h 321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597" h="321399">
                      <a:moveTo>
                        <a:pt x="160421" y="302"/>
                      </a:moveTo>
                      <a:cubicBezTo>
                        <a:pt x="191099" y="-6625"/>
                        <a:pt x="188130" y="107180"/>
                        <a:pt x="184172" y="160619"/>
                      </a:cubicBezTo>
                      <a:cubicBezTo>
                        <a:pt x="180214" y="214058"/>
                        <a:pt x="131723" y="266508"/>
                        <a:pt x="136671" y="320936"/>
                      </a:cubicBezTo>
                      <a:cubicBezTo>
                        <a:pt x="105993" y="327863"/>
                        <a:pt x="-3854" y="255621"/>
                        <a:pt x="104" y="202182"/>
                      </a:cubicBezTo>
                      <a:cubicBezTo>
                        <a:pt x="4062" y="148743"/>
                        <a:pt x="129743" y="7229"/>
                        <a:pt x="160421" y="3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09790C-4D2F-392A-AFA3-332A4AC8C044}"/>
                </a:ext>
              </a:extLst>
            </p:cNvPr>
            <p:cNvSpPr txBox="1"/>
            <p:nvPr/>
          </p:nvSpPr>
          <p:spPr>
            <a:xfrm>
              <a:off x="4824080" y="3599432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" dirty="0">
                  <a:latin typeface="Stencil" pitchFamily="82" charset="77"/>
                </a:rPr>
                <a:t>Fire </a:t>
              </a:r>
            </a:p>
            <a:p>
              <a:pPr algn="ctr"/>
              <a:r>
                <a:rPr lang="en-US" sz="400" dirty="0">
                  <a:latin typeface="Stencil" pitchFamily="82" charset="77"/>
                </a:rPr>
                <a:t>Department</a:t>
              </a:r>
            </a:p>
            <a:p>
              <a:pPr algn="ctr"/>
              <a:r>
                <a:rPr lang="en-US" sz="400" dirty="0">
                  <a:latin typeface="Stencil" pitchFamily="82" charset="77"/>
                </a:rPr>
                <a:t>Manual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378E209-28BC-41FE-1961-983F28755426}"/>
              </a:ext>
            </a:extLst>
          </p:cNvPr>
          <p:cNvGrpSpPr>
            <a:grpSpLocks noChangeAspect="1"/>
          </p:cNvGrpSpPr>
          <p:nvPr/>
        </p:nvGrpSpPr>
        <p:grpSpPr>
          <a:xfrm>
            <a:off x="1490707" y="5090951"/>
            <a:ext cx="1700629" cy="712834"/>
            <a:chOff x="3644161" y="2097087"/>
            <a:chExt cx="844577" cy="35401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0A153C1-1E4F-938C-EC4A-75934F589E66}"/>
                </a:ext>
              </a:extLst>
            </p:cNvPr>
            <p:cNvGrpSpPr/>
            <p:nvPr/>
          </p:nvGrpSpPr>
          <p:grpSpPr>
            <a:xfrm>
              <a:off x="4222187" y="2097087"/>
              <a:ext cx="266551" cy="161925"/>
              <a:chOff x="3864124" y="1490981"/>
              <a:chExt cx="266551" cy="161925"/>
            </a:xfrm>
          </p:grpSpPr>
          <p:sp>
            <p:nvSpPr>
              <p:cNvPr id="74" name="Rounded Rectangular Callout 73">
                <a:extLst>
                  <a:ext uri="{FF2B5EF4-FFF2-40B4-BE49-F238E27FC236}">
                    <a16:creationId xmlns:a16="http://schemas.microsoft.com/office/drawing/2014/main" id="{C13B473E-1CD7-C29E-EF99-06C3FC12A3B5}"/>
                  </a:ext>
                </a:extLst>
              </p:cNvPr>
              <p:cNvSpPr/>
              <p:nvPr/>
            </p:nvSpPr>
            <p:spPr>
              <a:xfrm>
                <a:off x="3864124" y="1490981"/>
                <a:ext cx="266551" cy="161925"/>
              </a:xfrm>
              <a:prstGeom prst="wedgeRoundRectCallout">
                <a:avLst>
                  <a:gd name="adj1" fmla="val -47304"/>
                  <a:gd name="adj2" fmla="val 75543"/>
                  <a:gd name="adj3" fmla="val 16667"/>
                </a:avLst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2A501A97-01E8-9811-AEC5-93EC63A59392}"/>
                  </a:ext>
                </a:extLst>
              </p:cNvPr>
              <p:cNvCxnSpPr/>
              <p:nvPr/>
            </p:nvCxnSpPr>
            <p:spPr>
              <a:xfrm>
                <a:off x="3903260" y="1533525"/>
                <a:ext cx="185103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1C9FA6FD-6198-71A8-B029-CCD4EA53D63E}"/>
                  </a:ext>
                </a:extLst>
              </p:cNvPr>
              <p:cNvCxnSpPr/>
              <p:nvPr/>
            </p:nvCxnSpPr>
            <p:spPr>
              <a:xfrm>
                <a:off x="3903260" y="1559243"/>
                <a:ext cx="185103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74571881-D031-8500-2C78-64F46B3DC0CA}"/>
                  </a:ext>
                </a:extLst>
              </p:cNvPr>
              <p:cNvCxnSpPr/>
              <p:nvPr/>
            </p:nvCxnSpPr>
            <p:spPr>
              <a:xfrm>
                <a:off x="3903260" y="1584325"/>
                <a:ext cx="185103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51460A6C-07AC-245A-AF47-A20BCF0874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3260" y="1609725"/>
                <a:ext cx="104485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097B4FC-AF69-CFFE-BC06-8D6D867A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748" y="2245530"/>
              <a:ext cx="188227" cy="182538"/>
            </a:xfrm>
            <a:prstGeom prst="rect">
              <a:avLst/>
            </a:prstGeom>
          </p:spPr>
        </p:pic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EBDA5A99-1C56-F62C-7B2C-A9430C0D0558}"/>
                </a:ext>
              </a:extLst>
            </p:cNvPr>
            <p:cNvSpPr/>
            <p:nvPr/>
          </p:nvSpPr>
          <p:spPr>
            <a:xfrm>
              <a:off x="3992861" y="2342343"/>
              <a:ext cx="130175" cy="102406"/>
            </a:xfrm>
            <a:prstGeom prst="parallelogram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D4265CA2-F2D3-57A0-765D-6E288E2AF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5" y="2222499"/>
              <a:ext cx="235723" cy="228600"/>
            </a:xfrm>
            <a:prstGeom prst="rect">
              <a:avLst/>
            </a:prstGeom>
          </p:spPr>
        </p:pic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7D1872D-F4A5-5499-6097-3D99D48F04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4128" y="2352674"/>
              <a:ext cx="47070" cy="75393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B1E850-BF0E-AF6E-975F-2EE78FC2164C}"/>
                </a:ext>
              </a:extLst>
            </p:cNvPr>
            <p:cNvCxnSpPr>
              <a:cxnSpLocks/>
            </p:cNvCxnSpPr>
            <p:nvPr/>
          </p:nvCxnSpPr>
          <p:spPr>
            <a:xfrm>
              <a:off x="4022934" y="2361393"/>
              <a:ext cx="81439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758FDAC-541A-332E-43D5-1789018423BE}"/>
                </a:ext>
              </a:extLst>
            </p:cNvPr>
            <p:cNvCxnSpPr>
              <a:cxnSpLocks/>
            </p:cNvCxnSpPr>
            <p:nvPr/>
          </p:nvCxnSpPr>
          <p:spPr>
            <a:xfrm>
              <a:off x="4016028" y="2374899"/>
              <a:ext cx="81439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F484E2A-34AE-10FD-BB55-ED211C3EC8BA}"/>
                </a:ext>
              </a:extLst>
            </p:cNvPr>
            <p:cNvGrpSpPr/>
            <p:nvPr/>
          </p:nvGrpSpPr>
          <p:grpSpPr>
            <a:xfrm flipH="1">
              <a:off x="3644161" y="2134759"/>
              <a:ext cx="266551" cy="102406"/>
              <a:chOff x="3864124" y="1550500"/>
              <a:chExt cx="266551" cy="102406"/>
            </a:xfrm>
          </p:grpSpPr>
          <p:sp>
            <p:nvSpPr>
              <p:cNvPr id="71" name="Rounded Rectangular Callout 70">
                <a:extLst>
                  <a:ext uri="{FF2B5EF4-FFF2-40B4-BE49-F238E27FC236}">
                    <a16:creationId xmlns:a16="http://schemas.microsoft.com/office/drawing/2014/main" id="{C35A660A-A6DD-209B-04E3-CAF790771C4D}"/>
                  </a:ext>
                </a:extLst>
              </p:cNvPr>
              <p:cNvSpPr/>
              <p:nvPr/>
            </p:nvSpPr>
            <p:spPr>
              <a:xfrm>
                <a:off x="3864124" y="1550500"/>
                <a:ext cx="266551" cy="102406"/>
              </a:xfrm>
              <a:prstGeom prst="wedgeRoundRectCallout">
                <a:avLst>
                  <a:gd name="adj1" fmla="val -44922"/>
                  <a:gd name="adj2" fmla="val 97246"/>
                  <a:gd name="adj3" fmla="val 16667"/>
                </a:avLst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8151874A-AC87-27AF-FF94-7B7128ACFB2E}"/>
                  </a:ext>
                </a:extLst>
              </p:cNvPr>
              <p:cNvCxnSpPr/>
              <p:nvPr/>
            </p:nvCxnSpPr>
            <p:spPr>
              <a:xfrm>
                <a:off x="3900085" y="1587500"/>
                <a:ext cx="185103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353D3A3-FBA4-4CD2-6F64-E7542BF712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1814" y="1612900"/>
                <a:ext cx="126427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0" name="Picture 79" descr="Graphical user interface&#10;&#10;Description automatically generated">
            <a:extLst>
              <a:ext uri="{FF2B5EF4-FFF2-40B4-BE49-F238E27FC236}">
                <a16:creationId xmlns:a16="http://schemas.microsoft.com/office/drawing/2014/main" id="{018FC716-B331-1ED4-1DB2-52F0A2C8C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5735" y="4921772"/>
            <a:ext cx="1673041" cy="10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0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32206-DFDE-42C9-91D0-D97B59E39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E0369-BFFE-93E2-7681-8A91EA11D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EB928-61EF-6397-4392-A1F4700DA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dirty="0"/>
              <a:t>An intuition on information overlap across different sources and its model representation</a:t>
            </a:r>
            <a:endParaRPr lang="en-US" sz="2400" u="sng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05756-D5CA-C608-9883-818DE5CFAE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57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01a320afc3_0_281"/>
          <p:cNvSpPr txBox="1">
            <a:spLocks noGrp="1"/>
          </p:cNvSpPr>
          <p:nvPr>
            <p:ph type="title"/>
          </p:nvPr>
        </p:nvSpPr>
        <p:spPr>
          <a:xfrm>
            <a:off x="433137" y="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sz="2000" dirty="0"/>
              <a:t>Example 1 – Overlapping VLOS from AC1072A and Operational Manuals</a:t>
            </a:r>
            <a:endParaRPr dirty="0"/>
          </a:p>
        </p:txBody>
      </p:sp>
      <p:sp>
        <p:nvSpPr>
          <p:cNvPr id="126" name="Google Shape;126;g301a320afc3_0_281"/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grpSp>
        <p:nvGrpSpPr>
          <p:cNvPr id="127" name="Google Shape;127;g301a320afc3_0_281"/>
          <p:cNvGrpSpPr/>
          <p:nvPr/>
        </p:nvGrpSpPr>
        <p:grpSpPr>
          <a:xfrm>
            <a:off x="326039" y="2463398"/>
            <a:ext cx="5637332" cy="1981925"/>
            <a:chOff x="492238" y="2381249"/>
            <a:chExt cx="4848067" cy="1620146"/>
          </a:xfrm>
        </p:grpSpPr>
        <p:pic>
          <p:nvPicPr>
            <p:cNvPr id="128" name="Google Shape;128;g301a320afc3_0_281"/>
            <p:cNvPicPr preferRelativeResize="0"/>
            <p:nvPr/>
          </p:nvPicPr>
          <p:blipFill rotWithShape="1">
            <a:blip r:embed="rId3">
              <a:alphaModFix/>
            </a:blip>
            <a:srcRect t="2713" r="2410" b="15546"/>
            <a:stretch/>
          </p:blipFill>
          <p:spPr>
            <a:xfrm>
              <a:off x="492238" y="2701238"/>
              <a:ext cx="4848067" cy="13001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g301a320afc3_0_281"/>
            <p:cNvSpPr txBox="1"/>
            <p:nvPr/>
          </p:nvSpPr>
          <p:spPr>
            <a:xfrm>
              <a:off x="759958" y="2381249"/>
              <a:ext cx="2743200" cy="301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en-US" sz="1800" b="1">
                  <a:solidFill>
                    <a:schemeClr val="dk1"/>
                  </a:solidFill>
                </a:rPr>
                <a:t>AC 107-2A</a:t>
              </a:r>
              <a:endParaRPr b="1"/>
            </a:p>
          </p:txBody>
        </p:sp>
      </p:grpSp>
      <p:grpSp>
        <p:nvGrpSpPr>
          <p:cNvPr id="130" name="Google Shape;130;g301a320afc3_0_281"/>
          <p:cNvGrpSpPr/>
          <p:nvPr/>
        </p:nvGrpSpPr>
        <p:grpSpPr>
          <a:xfrm>
            <a:off x="3102105" y="4957127"/>
            <a:ext cx="6932451" cy="1594553"/>
            <a:chOff x="730458" y="4362448"/>
            <a:chExt cx="6096607" cy="1375206"/>
          </a:xfrm>
        </p:grpSpPr>
        <p:pic>
          <p:nvPicPr>
            <p:cNvPr id="131" name="Google Shape;131;g301a320afc3_0_281"/>
            <p:cNvPicPr preferRelativeResize="0"/>
            <p:nvPr/>
          </p:nvPicPr>
          <p:blipFill rotWithShape="1">
            <a:blip r:embed="rId4">
              <a:alphaModFix/>
            </a:blip>
            <a:srcRect l="1476" r="59" b="3605"/>
            <a:stretch/>
          </p:blipFill>
          <p:spPr>
            <a:xfrm>
              <a:off x="824559" y="4652989"/>
              <a:ext cx="6002506" cy="382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g301a320afc3_0_281"/>
            <p:cNvPicPr preferRelativeResize="0"/>
            <p:nvPr/>
          </p:nvPicPr>
          <p:blipFill rotWithShape="1">
            <a:blip r:embed="rId5">
              <a:alphaModFix/>
            </a:blip>
            <a:srcRect l="941" t="3520" r="-59" b="-3520"/>
            <a:stretch/>
          </p:blipFill>
          <p:spPr>
            <a:xfrm>
              <a:off x="824952" y="5035546"/>
              <a:ext cx="5899670" cy="702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" name="Google Shape;133;g301a320afc3_0_281"/>
            <p:cNvSpPr txBox="1"/>
            <p:nvPr/>
          </p:nvSpPr>
          <p:spPr>
            <a:xfrm>
              <a:off x="730458" y="4362448"/>
              <a:ext cx="27432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</a:rPr>
                <a:t>Fire Operational Manual 2</a:t>
              </a:r>
              <a:endParaRPr b="1" dirty="0"/>
            </a:p>
          </p:txBody>
        </p:sp>
      </p:grpSp>
      <p:grpSp>
        <p:nvGrpSpPr>
          <p:cNvPr id="134" name="Google Shape;134;g301a320afc3_0_281"/>
          <p:cNvGrpSpPr/>
          <p:nvPr/>
        </p:nvGrpSpPr>
        <p:grpSpPr>
          <a:xfrm>
            <a:off x="6905753" y="2468994"/>
            <a:ext cx="4741766" cy="1717569"/>
            <a:chOff x="6926714" y="2386691"/>
            <a:chExt cx="3974324" cy="1295398"/>
          </a:xfrm>
        </p:grpSpPr>
        <p:pic>
          <p:nvPicPr>
            <p:cNvPr id="135" name="Google Shape;135;g301a320afc3_0_281"/>
            <p:cNvPicPr preferRelativeResize="0"/>
            <p:nvPr/>
          </p:nvPicPr>
          <p:blipFill rotWithShape="1">
            <a:blip r:embed="rId6">
              <a:alphaModFix/>
            </a:blip>
            <a:srcRect l="9925" t="20817" r="251" b="22085"/>
            <a:stretch/>
          </p:blipFill>
          <p:spPr>
            <a:xfrm>
              <a:off x="6960393" y="2696938"/>
              <a:ext cx="3940645" cy="985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136;g301a320afc3_0_281"/>
            <p:cNvSpPr txBox="1"/>
            <p:nvPr/>
          </p:nvSpPr>
          <p:spPr>
            <a:xfrm>
              <a:off x="6926714" y="2386691"/>
              <a:ext cx="3771900" cy="27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</a:rPr>
                <a:t>Fire Operational Manual 1</a:t>
              </a:r>
              <a:endParaRPr b="1" dirty="0"/>
            </a:p>
          </p:txBody>
        </p:sp>
      </p:grpSp>
      <p:sp>
        <p:nvSpPr>
          <p:cNvPr id="137" name="Google Shape;137;g301a320afc3_0_281"/>
          <p:cNvSpPr txBox="1">
            <a:spLocks noGrp="1"/>
          </p:cNvSpPr>
          <p:nvPr>
            <p:ph type="body" idx="1"/>
          </p:nvPr>
        </p:nvSpPr>
        <p:spPr>
          <a:xfrm>
            <a:off x="433137" y="1116940"/>
            <a:ext cx="112374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Different mitigation statements on loss of Visual Line of Sight</a:t>
            </a:r>
            <a:endParaRPr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678B24-7F6A-6ECD-86B6-76C17C270F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40" t="7914" r="5098" b="7804"/>
          <a:stretch/>
        </p:blipFill>
        <p:spPr>
          <a:xfrm>
            <a:off x="7189781" y="1320800"/>
            <a:ext cx="4981165" cy="4441697"/>
          </a:xfrm>
          <a:prstGeom prst="rect">
            <a:avLst/>
          </a:prstGeom>
        </p:spPr>
      </p:pic>
      <p:sp>
        <p:nvSpPr>
          <p:cNvPr id="108" name="Google Shape;108;g301a320afc3_0_260"/>
          <p:cNvSpPr txBox="1">
            <a:spLocks noGrp="1"/>
          </p:cNvSpPr>
          <p:nvPr>
            <p:ph type="title"/>
          </p:nvPr>
        </p:nvSpPr>
        <p:spPr>
          <a:xfrm>
            <a:off x="476993" y="27410"/>
            <a:ext cx="112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2400"/>
              <a:t>Use Case Diagram</a:t>
            </a:r>
            <a:endParaRPr sz="2400"/>
          </a:p>
        </p:txBody>
      </p:sp>
      <p:sp>
        <p:nvSpPr>
          <p:cNvPr id="109" name="Google Shape;109;g301a320afc3_0_260"/>
          <p:cNvSpPr txBox="1">
            <a:spLocks noGrp="1"/>
          </p:cNvSpPr>
          <p:nvPr>
            <p:ph type="sldNum" idx="12"/>
          </p:nvPr>
        </p:nvSpPr>
        <p:spPr>
          <a:xfrm>
            <a:off x="9448800" y="6570345"/>
            <a:ext cx="27432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EAEC2DE-5E33-C496-6E12-08D9EC8E8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1" y="3136798"/>
            <a:ext cx="7022910" cy="205554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1FC2E996-DAD4-167C-62E8-6B688B0D71D5}"/>
              </a:ext>
            </a:extLst>
          </p:cNvPr>
          <p:cNvSpPr/>
          <p:nvPr/>
        </p:nvSpPr>
        <p:spPr>
          <a:xfrm>
            <a:off x="7236465" y="5062137"/>
            <a:ext cx="1091294" cy="700291"/>
          </a:xfrm>
          <a:prstGeom prst="rect">
            <a:avLst/>
          </a:prstGeom>
          <a:solidFill>
            <a:srgbClr val="F20A82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2D92507-0C48-677A-D161-A7E632A22503}"/>
              </a:ext>
            </a:extLst>
          </p:cNvPr>
          <p:cNvSpPr/>
          <p:nvPr/>
        </p:nvSpPr>
        <p:spPr>
          <a:xfrm>
            <a:off x="9350889" y="4093377"/>
            <a:ext cx="1206623" cy="864978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D22939F-EF2D-1A15-BDAA-5C1A06079270}"/>
              </a:ext>
            </a:extLst>
          </p:cNvPr>
          <p:cNvSpPr/>
          <p:nvPr/>
        </p:nvSpPr>
        <p:spPr>
          <a:xfrm>
            <a:off x="9525956" y="3331954"/>
            <a:ext cx="856489" cy="455554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992B7B3-E351-F6BE-8E9C-9956CC2E09A6}"/>
              </a:ext>
            </a:extLst>
          </p:cNvPr>
          <p:cNvSpPr/>
          <p:nvPr/>
        </p:nvSpPr>
        <p:spPr>
          <a:xfrm>
            <a:off x="7636667" y="2101822"/>
            <a:ext cx="1228003" cy="797774"/>
          </a:xfrm>
          <a:prstGeom prst="ellipse">
            <a:avLst/>
          </a:prstGeom>
          <a:solidFill>
            <a:srgbClr val="0029B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Google Shape;112;g301a320afc3_0_260"/>
          <p:cNvSpPr txBox="1">
            <a:spLocks noGrp="1"/>
          </p:cNvSpPr>
          <p:nvPr>
            <p:ph type="body" idx="1"/>
          </p:nvPr>
        </p:nvSpPr>
        <p:spPr>
          <a:xfrm>
            <a:off x="474775" y="1118925"/>
            <a:ext cx="7028156" cy="144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lnSpcReduction="10000"/>
          </a:bodyPr>
          <a:lstStyle/>
          <a:p>
            <a:pPr indent="-381000">
              <a:lnSpc>
                <a:spcPct val="114999"/>
              </a:lnSpc>
              <a:spcBef>
                <a:spcPts val="0"/>
              </a:spcBef>
              <a:buSzPts val="2400"/>
            </a:pPr>
            <a:r>
              <a:rPr lang="en-US" sz="2000" u="sng" dirty="0">
                <a:solidFill>
                  <a:srgbClr val="0070C0"/>
                </a:solidFill>
              </a:rPr>
              <a:t>Loss of VLOS due to Battery life checks and operational awareness</a:t>
            </a:r>
          </a:p>
          <a:p>
            <a:pPr indent="-381000">
              <a:lnSpc>
                <a:spcPct val="114999"/>
              </a:lnSpc>
              <a:spcBef>
                <a:spcPts val="0"/>
              </a:spcBef>
              <a:buSzPts val="2400"/>
            </a:pPr>
            <a:r>
              <a:rPr lang="en-US" sz="1900" dirty="0">
                <a:solidFill>
                  <a:srgbClr val="00B050"/>
                </a:solidFill>
              </a:rPr>
              <a:t>Loss of VLOS cross-source overlap</a:t>
            </a:r>
          </a:p>
          <a:p>
            <a:pPr indent="-381000">
              <a:lnSpc>
                <a:spcPct val="114999"/>
              </a:lnSpc>
              <a:spcBef>
                <a:spcPts val="0"/>
              </a:spcBef>
              <a:buSzPts val="2400"/>
            </a:pPr>
            <a:r>
              <a:rPr lang="en-US" sz="2000" dirty="0">
                <a:solidFill>
                  <a:srgbClr val="FD5D8B"/>
                </a:solidFill>
              </a:rPr>
              <a:t>Actors</a:t>
            </a:r>
          </a:p>
          <a:p>
            <a:pPr indent="-381000">
              <a:lnSpc>
                <a:spcPct val="114999"/>
              </a:lnSpc>
              <a:spcBef>
                <a:spcPts val="0"/>
              </a:spcBef>
              <a:buSzPts val="2400"/>
            </a:pPr>
            <a:endParaRPr lang="en-US" sz="1900" b="0" dirty="0">
              <a:solidFill>
                <a:srgbClr val="0070C0"/>
              </a:solidFill>
            </a:endParaRPr>
          </a:p>
          <a:p>
            <a:pPr indent="-381000">
              <a:lnSpc>
                <a:spcPct val="114999"/>
              </a:lnSpc>
              <a:spcBef>
                <a:spcPts val="0"/>
              </a:spcBef>
              <a:buSzPts val="2400"/>
            </a:pP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52" name="Google Shape;129;g301a320afc3_0_281">
            <a:extLst>
              <a:ext uri="{FF2B5EF4-FFF2-40B4-BE49-F238E27FC236}">
                <a16:creationId xmlns:a16="http://schemas.microsoft.com/office/drawing/2014/main" id="{AAF50802-46A1-7914-372C-8CADE0912898}"/>
              </a:ext>
            </a:extLst>
          </p:cNvPr>
          <p:cNvSpPr txBox="1"/>
          <p:nvPr/>
        </p:nvSpPr>
        <p:spPr>
          <a:xfrm>
            <a:off x="385427" y="2919729"/>
            <a:ext cx="3189793" cy="36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AC 107-2A</a:t>
            </a:r>
            <a:endParaRPr b="1"/>
          </a:p>
        </p:txBody>
      </p:sp>
      <p:sp>
        <p:nvSpPr>
          <p:cNvPr id="54" name="Google Shape;146;g301a320afc3_0_298">
            <a:extLst>
              <a:ext uri="{FF2B5EF4-FFF2-40B4-BE49-F238E27FC236}">
                <a16:creationId xmlns:a16="http://schemas.microsoft.com/office/drawing/2014/main" id="{B7AA6C3A-4DEF-D812-A6D7-31D32175C797}"/>
              </a:ext>
            </a:extLst>
          </p:cNvPr>
          <p:cNvSpPr txBox="1"/>
          <p:nvPr/>
        </p:nvSpPr>
        <p:spPr>
          <a:xfrm>
            <a:off x="8394764" y="5310120"/>
            <a:ext cx="318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800" b="1" i="0" u="none" strike="noStrike" cap="none" dirty="0">
                <a:solidFill>
                  <a:schemeClr val="dk1"/>
                </a:solidFill>
              </a:rPr>
              <a:t>Inflight </a:t>
            </a:r>
            <a:r>
              <a:rPr lang="en-US" sz="1800" b="1" dirty="0">
                <a:solidFill>
                  <a:schemeClr val="dk1"/>
                </a:solidFill>
              </a:rPr>
              <a:t>Merged Use Case</a:t>
            </a:r>
            <a:endParaRPr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D380B8-9BD1-C8D3-0000-EA9FE3D2A65E}"/>
              </a:ext>
            </a:extLst>
          </p:cNvPr>
          <p:cNvSpPr/>
          <p:nvPr/>
        </p:nvSpPr>
        <p:spPr>
          <a:xfrm>
            <a:off x="7247754" y="3786493"/>
            <a:ext cx="1063071" cy="700291"/>
          </a:xfrm>
          <a:prstGeom prst="rect">
            <a:avLst/>
          </a:prstGeom>
          <a:solidFill>
            <a:srgbClr val="F20A82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9FF637B-8624-F26E-C003-29719E50C142}"/>
              </a:ext>
            </a:extLst>
          </p:cNvPr>
          <p:cNvCxnSpPr/>
          <p:nvPr/>
        </p:nvCxnSpPr>
        <p:spPr>
          <a:xfrm flipH="1">
            <a:off x="9969062" y="3796862"/>
            <a:ext cx="0" cy="289034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392cd0-0b53-4d73-a87d-68f2c78af57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FAE36A6E263545B631A9CACC44E777" ma:contentTypeVersion="13" ma:contentTypeDescription="Create a new document." ma:contentTypeScope="" ma:versionID="74a89f0ddb73949bc80ac59ec2cfd796">
  <xsd:schema xmlns:xsd="http://www.w3.org/2001/XMLSchema" xmlns:xs="http://www.w3.org/2001/XMLSchema" xmlns:p="http://schemas.microsoft.com/office/2006/metadata/properties" xmlns:ns2="9b392cd0-0b53-4d73-a87d-68f2c78af57d" xmlns:ns3="688182ba-0b6e-4002-990d-b3904d63a26c" targetNamespace="http://schemas.microsoft.com/office/2006/metadata/properties" ma:root="true" ma:fieldsID="2ab2a73fe115462a4a1acadf2683e314" ns2:_="" ns3:_="">
    <xsd:import namespace="9b392cd0-0b53-4d73-a87d-68f2c78af57d"/>
    <xsd:import namespace="688182ba-0b6e-4002-990d-b3904d63a2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392cd0-0b53-4d73-a87d-68f2c78af5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8182ba-0b6e-4002-990d-b3904d63a26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E28BEE-44A9-4D01-AD51-7A6A657AC550}">
  <ds:schemaRefs>
    <ds:schemaRef ds:uri="9b392cd0-0b53-4d73-a87d-68f2c78af57d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936552A-DDB2-4447-941B-8D189FB3B8ED}">
  <ds:schemaRefs>
    <ds:schemaRef ds:uri="688182ba-0b6e-4002-990d-b3904d63a26c"/>
    <ds:schemaRef ds:uri="9b392cd0-0b53-4d73-a87d-68f2c78af5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7C83219-C59B-4816-B94D-1ECEBC6A94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1136</Words>
  <Application>Microsoft Macintosh PowerPoint</Application>
  <PresentationFormat>Widescreen</PresentationFormat>
  <Paragraphs>265</Paragraphs>
  <Slides>40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Calibri</vt:lpstr>
      <vt:lpstr>Roboto</vt:lpstr>
      <vt:lpstr>Play</vt:lpstr>
      <vt:lpstr>Garamond</vt:lpstr>
      <vt:lpstr>Arial</vt:lpstr>
      <vt:lpstr>Stencil</vt:lpstr>
      <vt:lpstr>Arial Narrow</vt:lpstr>
      <vt:lpstr>Office Theme</vt:lpstr>
      <vt:lpstr>Gap Analysis of UAS Manuals and Hazards</vt:lpstr>
      <vt:lpstr>Context</vt:lpstr>
      <vt:lpstr>Goal</vt:lpstr>
      <vt:lpstr>Method</vt:lpstr>
      <vt:lpstr>Method</vt:lpstr>
      <vt:lpstr>Method</vt:lpstr>
      <vt:lpstr>Modeling Example</vt:lpstr>
      <vt:lpstr>Example 1 – Overlapping VLOS from AC1072A and Operational Manuals</vt:lpstr>
      <vt:lpstr>Use Case Diagram</vt:lpstr>
      <vt:lpstr>Use Case Diagram</vt:lpstr>
      <vt:lpstr>Use Case Diagram</vt:lpstr>
      <vt:lpstr>Example - Use Case</vt:lpstr>
      <vt:lpstr>Pre-Flight</vt:lpstr>
      <vt:lpstr>Activity Diagrams</vt:lpstr>
      <vt:lpstr>Activity Diagrams</vt:lpstr>
      <vt:lpstr>Activity Diagram – Operating Over People</vt:lpstr>
      <vt:lpstr>Activity Diagram – Operating Over People</vt:lpstr>
      <vt:lpstr>Activity Diagram – Operating Over People</vt:lpstr>
      <vt:lpstr>Activity Diagram – Operating Over People</vt:lpstr>
      <vt:lpstr>Activity Diagram – Operating Over People</vt:lpstr>
      <vt:lpstr>Activity Diagram – Operating Over People</vt:lpstr>
      <vt:lpstr>Activity Diagram – Operating Over People</vt:lpstr>
      <vt:lpstr>Activity Diagrams</vt:lpstr>
      <vt:lpstr>Manual Evaluation</vt:lpstr>
      <vt:lpstr>Example – Operational Manual – New information added to the model</vt:lpstr>
      <vt:lpstr>Example – Operational Manual – Information that could be added to Manual</vt:lpstr>
      <vt:lpstr>Example – Operational Manual – Document Traceability</vt:lpstr>
      <vt:lpstr>Chatbot (Work in Progress)</vt:lpstr>
      <vt:lpstr>Hurricane Recovery Example</vt:lpstr>
      <vt:lpstr>Interview</vt:lpstr>
      <vt:lpstr>Interview</vt:lpstr>
      <vt:lpstr>Interview</vt:lpstr>
      <vt:lpstr>Hurricane Recovery Example</vt:lpstr>
      <vt:lpstr>Mitigations - Waiver Provisions – Beyond VLOS and Multiple sUAS</vt:lpstr>
      <vt:lpstr>Hazards – Lost Signal</vt:lpstr>
      <vt:lpstr>Hazards – Lost Signal</vt:lpstr>
      <vt:lpstr>Hazards – Lost Signal and Return-to-Home/Base (RTH/RTB)</vt:lpstr>
      <vt:lpstr>Hazards – Lost Signal and Return-to-Home/Base (RTH/RTB)</vt:lpstr>
      <vt:lpstr>Hazards – Lost Signal and Return-to-Home/Base (RTH/RTB)</vt:lpstr>
      <vt:lpstr>In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Paradis, Carlos V. (ARC-TI)[KBR Wyle Services, LLC]</dc:creator>
  <cp:lastModifiedBy>Paradis, Carlos V. (ARC-TI)[KBR Wyle Services, LLC]</cp:lastModifiedBy>
  <cp:revision>68</cp:revision>
  <dcterms:created xsi:type="dcterms:W3CDTF">2024-08-28T08:01:27Z</dcterms:created>
  <dcterms:modified xsi:type="dcterms:W3CDTF">2024-12-16T12:49:48Z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0x01010088FAE36A6E263545B631A9CACC44E777</vt:lpwstr>
  </property>
  <property fmtid="{D5CDD505-2E9C-101B-9397-08002B2CF9AE}" pid="3" name="MediaServiceImageTags">
    <vt:lpwstr/>
  </property>
</Properties>
</file>