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6" r:id="rId5"/>
    <p:sldId id="562" r:id="rId6"/>
    <p:sldId id="565" r:id="rId7"/>
    <p:sldId id="563" r:id="rId8"/>
    <p:sldId id="568" r:id="rId9"/>
    <p:sldId id="566" r:id="rId10"/>
    <p:sldId id="468" r:id="rId11"/>
    <p:sldId id="542" r:id="rId12"/>
    <p:sldId id="492" r:id="rId13"/>
    <p:sldId id="518" r:id="rId14"/>
    <p:sldId id="519" r:id="rId15"/>
    <p:sldId id="569" r:id="rId16"/>
    <p:sldId id="530" r:id="rId17"/>
    <p:sldId id="533" r:id="rId18"/>
    <p:sldId id="524" r:id="rId19"/>
    <p:sldId id="547" r:id="rId20"/>
    <p:sldId id="570" r:id="rId21"/>
    <p:sldId id="501" r:id="rId22"/>
    <p:sldId id="560" r:id="rId23"/>
    <p:sldId id="536" r:id="rId24"/>
    <p:sldId id="54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965A73-0391-1820-C2FC-3E58D21E256B}" name="Morgan, Jonathan D. (ARC-TSM)" initials="MJD(T" userId="S::jmorga14@ndc.nasa.gov::96b4992a-ef49-42f0-831a-acc0634a0265" providerId="AD"/>
  <p188:author id="{FCD1FCE7-AD30-9AE2-CDC4-C59C40DAA2A7}" name="Williams, Joseph D. (ARC-TSS)[Analytical Mechanics Associates, INC.]" initials="WI" userId="S::jdwill14@ndc.nasa.gov::338a8824-b91e-41fd-8682-b50ff2acfb3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6666FF"/>
    <a:srgbClr val="66FF33"/>
    <a:srgbClr val="990000"/>
    <a:srgbClr val="EFE7E7"/>
    <a:srgbClr val="DECBCB"/>
    <a:srgbClr val="EFAB16"/>
    <a:srgbClr val="CCCC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BFF7D4-BFED-4459-9668-461B3D39DD79}" v="3628" dt="2024-12-19T16:56:52.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423" autoAdjust="0"/>
  </p:normalViewPr>
  <p:slideViewPr>
    <p:cSldViewPr snapToGrid="0">
      <p:cViewPr varScale="1">
        <p:scale>
          <a:sx n="113" d="100"/>
          <a:sy n="113"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 Jonathan D. (ARC-TSM)" userId="96b4992a-ef49-42f0-831a-acc0634a0265" providerId="ADAL" clId="{7BBFF7D4-BFED-4459-9668-461B3D39DD79}"/>
    <pc:docChg chg="undo custSel addSld delSld modSld sldOrd modMainMaster modNotesMaster">
      <pc:chgData name="Morgan, Jonathan D. (ARC-TSM)" userId="96b4992a-ef49-42f0-831a-acc0634a0265" providerId="ADAL" clId="{7BBFF7D4-BFED-4459-9668-461B3D39DD79}" dt="2024-12-19T16:59:23.599" v="9990"/>
      <pc:docMkLst>
        <pc:docMk/>
      </pc:docMkLst>
      <pc:sldChg chg="modSp mod">
        <pc:chgData name="Morgan, Jonathan D. (ARC-TSM)" userId="96b4992a-ef49-42f0-831a-acc0634a0265" providerId="ADAL" clId="{7BBFF7D4-BFED-4459-9668-461B3D39DD79}" dt="2024-12-09T22:16:26.249" v="264" actId="6549"/>
        <pc:sldMkLst>
          <pc:docMk/>
          <pc:sldMk cId="571060595" sldId="256"/>
        </pc:sldMkLst>
        <pc:spChg chg="mod">
          <ac:chgData name="Morgan, Jonathan D. (ARC-TSM)" userId="96b4992a-ef49-42f0-831a-acc0634a0265" providerId="ADAL" clId="{7BBFF7D4-BFED-4459-9668-461B3D39DD79}" dt="2024-12-09T22:16:26.249" v="264" actId="6549"/>
          <ac:spMkLst>
            <pc:docMk/>
            <pc:sldMk cId="571060595" sldId="256"/>
            <ac:spMk id="2" creationId="{00000000-0000-0000-0000-000000000000}"/>
          </ac:spMkLst>
        </pc:spChg>
        <pc:picChg chg="mod">
          <ac:chgData name="Morgan, Jonathan D. (ARC-TSM)" userId="96b4992a-ef49-42f0-831a-acc0634a0265" providerId="ADAL" clId="{7BBFF7D4-BFED-4459-9668-461B3D39DD79}" dt="2024-12-09T20:15:51.973" v="248" actId="14100"/>
          <ac:picMkLst>
            <pc:docMk/>
            <pc:sldMk cId="571060595" sldId="256"/>
            <ac:picMk id="6" creationId="{C655244C-B124-454A-82C8-3D55E6DB6376}"/>
          </ac:picMkLst>
        </pc:picChg>
      </pc:sldChg>
      <pc:sldChg chg="modSp del">
        <pc:chgData name="Morgan, Jonathan D. (ARC-TSM)" userId="96b4992a-ef49-42f0-831a-acc0634a0265" providerId="ADAL" clId="{7BBFF7D4-BFED-4459-9668-461B3D39DD79}" dt="2024-12-10T21:23:10.930" v="3646" actId="47"/>
        <pc:sldMkLst>
          <pc:docMk/>
          <pc:sldMk cId="3469778973" sldId="454"/>
        </pc:sldMkLst>
        <pc:spChg chg="mod">
          <ac:chgData name="Morgan, Jonathan D. (ARC-TSM)" userId="96b4992a-ef49-42f0-831a-acc0634a0265" providerId="ADAL" clId="{7BBFF7D4-BFED-4459-9668-461B3D39DD79}" dt="2024-12-09T20:12:22.018" v="0"/>
          <ac:spMkLst>
            <pc:docMk/>
            <pc:sldMk cId="3469778973" sldId="454"/>
            <ac:spMk id="2" creationId="{8FD721D8-265B-49F0-891E-9FB85D4C0995}"/>
          </ac:spMkLst>
        </pc:spChg>
      </pc:sldChg>
      <pc:sldChg chg="modSp del">
        <pc:chgData name="Morgan, Jonathan D. (ARC-TSM)" userId="96b4992a-ef49-42f0-831a-acc0634a0265" providerId="ADAL" clId="{7BBFF7D4-BFED-4459-9668-461B3D39DD79}" dt="2024-12-09T20:15:57.264" v="249" actId="47"/>
        <pc:sldMkLst>
          <pc:docMk/>
          <pc:sldMk cId="1416013450" sldId="459"/>
        </pc:sldMkLst>
        <pc:spChg chg="mod">
          <ac:chgData name="Morgan, Jonathan D. (ARC-TSM)" userId="96b4992a-ef49-42f0-831a-acc0634a0265" providerId="ADAL" clId="{7BBFF7D4-BFED-4459-9668-461B3D39DD79}" dt="2024-12-09T20:12:22.018" v="0"/>
          <ac:spMkLst>
            <pc:docMk/>
            <pc:sldMk cId="1416013450" sldId="459"/>
            <ac:spMk id="2" creationId="{CF6F01A8-A693-4434-9DD3-9BDE065952D8}"/>
          </ac:spMkLst>
        </pc:spChg>
      </pc:sldChg>
      <pc:sldChg chg="del">
        <pc:chgData name="Morgan, Jonathan D. (ARC-TSM)" userId="96b4992a-ef49-42f0-831a-acc0634a0265" providerId="ADAL" clId="{7BBFF7D4-BFED-4459-9668-461B3D39DD79}" dt="2024-12-10T21:23:10.930" v="3646" actId="47"/>
        <pc:sldMkLst>
          <pc:docMk/>
          <pc:sldMk cId="3685375873" sldId="463"/>
        </pc:sldMkLst>
      </pc:sldChg>
      <pc:sldChg chg="addSp delSp modSp mod delCm modCm">
        <pc:chgData name="Morgan, Jonathan D. (ARC-TSM)" userId="96b4992a-ef49-42f0-831a-acc0634a0265" providerId="ADAL" clId="{7BBFF7D4-BFED-4459-9668-461B3D39DD79}" dt="2024-12-19T16:59:23.599" v="9990"/>
        <pc:sldMkLst>
          <pc:docMk/>
          <pc:sldMk cId="2109839512" sldId="468"/>
        </pc:sldMkLst>
        <pc:spChg chg="del mod">
          <ac:chgData name="Morgan, Jonathan D. (ARC-TSM)" userId="96b4992a-ef49-42f0-831a-acc0634a0265" providerId="ADAL" clId="{7BBFF7D4-BFED-4459-9668-461B3D39DD79}" dt="2024-12-09T23:13:39.265" v="2338" actId="478"/>
          <ac:spMkLst>
            <pc:docMk/>
            <pc:sldMk cId="2109839512" sldId="468"/>
            <ac:spMk id="2" creationId="{1266B576-5E55-EB94-F212-3BBF20AA5DEE}"/>
          </ac:spMkLst>
        </pc:spChg>
        <pc:spChg chg="add del mod">
          <ac:chgData name="Morgan, Jonathan D. (ARC-TSM)" userId="96b4992a-ef49-42f0-831a-acc0634a0265" providerId="ADAL" clId="{7BBFF7D4-BFED-4459-9668-461B3D39DD79}" dt="2024-12-09T23:33:21.505" v="2664"/>
          <ac:spMkLst>
            <pc:docMk/>
            <pc:sldMk cId="2109839512" sldId="468"/>
            <ac:spMk id="2" creationId="{94098A29-5B15-07F9-66C9-5F2C70EDD3FC}"/>
          </ac:spMkLst>
        </pc:spChg>
        <pc:spChg chg="mod">
          <ac:chgData name="Morgan, Jonathan D. (ARC-TSM)" userId="96b4992a-ef49-42f0-831a-acc0634a0265" providerId="ADAL" clId="{7BBFF7D4-BFED-4459-9668-461B3D39DD79}" dt="2024-12-16T17:18:06.029" v="7118" actId="20577"/>
          <ac:spMkLst>
            <pc:docMk/>
            <pc:sldMk cId="2109839512" sldId="468"/>
            <ac:spMk id="3" creationId="{DC02A7D1-88F6-A8EC-FE5E-8038D3591678}"/>
          </ac:spMkLst>
        </pc:spChg>
        <pc:spChg chg="add mod">
          <ac:chgData name="Morgan, Jonathan D. (ARC-TSM)" userId="96b4992a-ef49-42f0-831a-acc0634a0265" providerId="ADAL" clId="{7BBFF7D4-BFED-4459-9668-461B3D39DD79}" dt="2024-12-17T15:57:20.412" v="9379" actId="20577"/>
          <ac:spMkLst>
            <pc:docMk/>
            <pc:sldMk cId="2109839512" sldId="468"/>
            <ac:spMk id="4" creationId="{02F84BD3-AE18-CC90-2B16-F444D39C341A}"/>
          </ac:spMkLst>
        </pc:spChg>
        <pc:spChg chg="add mod">
          <ac:chgData name="Morgan, Jonathan D. (ARC-TSM)" userId="96b4992a-ef49-42f0-831a-acc0634a0265" providerId="ADAL" clId="{7BBFF7D4-BFED-4459-9668-461B3D39DD79}" dt="2024-12-16T17:28:10.141" v="7176" actId="20577"/>
          <ac:spMkLst>
            <pc:docMk/>
            <pc:sldMk cId="2109839512" sldId="468"/>
            <ac:spMk id="5" creationId="{1D3AA18F-87E5-1E7A-148C-62C0C3F3D71C}"/>
          </ac:spMkLst>
        </pc:spChg>
        <pc:spChg chg="add del mod">
          <ac:chgData name="Morgan, Jonathan D. (ARC-TSM)" userId="96b4992a-ef49-42f0-831a-acc0634a0265" providerId="ADAL" clId="{7BBFF7D4-BFED-4459-9668-461B3D39DD79}" dt="2024-12-09T23:13:42.253" v="2339" actId="478"/>
          <ac:spMkLst>
            <pc:docMk/>
            <pc:sldMk cId="2109839512" sldId="468"/>
            <ac:spMk id="5" creationId="{F121A514-10A4-7373-7D26-B8E9B69887E0}"/>
          </ac:spMkLst>
        </pc:spChg>
        <pc:spChg chg="add mod">
          <ac:chgData name="Morgan, Jonathan D. (ARC-TSM)" userId="96b4992a-ef49-42f0-831a-acc0634a0265" providerId="ADAL" clId="{7BBFF7D4-BFED-4459-9668-461B3D39DD79}" dt="2024-12-16T17:21:42.087" v="7144" actId="1076"/>
          <ac:spMkLst>
            <pc:docMk/>
            <pc:sldMk cId="2109839512" sldId="468"/>
            <ac:spMk id="6" creationId="{8C0636D8-1FFA-F5A1-AADD-8A1012AEDCC4}"/>
          </ac:spMkLst>
        </pc:spChg>
        <pc:spChg chg="add mod">
          <ac:chgData name="Morgan, Jonathan D. (ARC-TSM)" userId="96b4992a-ef49-42f0-831a-acc0634a0265" providerId="ADAL" clId="{7BBFF7D4-BFED-4459-9668-461B3D39DD79}" dt="2024-12-16T17:28:36.267" v="7177" actId="313"/>
          <ac:spMkLst>
            <pc:docMk/>
            <pc:sldMk cId="2109839512" sldId="468"/>
            <ac:spMk id="8" creationId="{2252AFED-A409-C25A-072B-AF018A428F74}"/>
          </ac:spMkLst>
        </pc:spChg>
        <pc:spChg chg="add mod">
          <ac:chgData name="Morgan, Jonathan D. (ARC-TSM)" userId="96b4992a-ef49-42f0-831a-acc0634a0265" providerId="ADAL" clId="{7BBFF7D4-BFED-4459-9668-461B3D39DD79}" dt="2024-12-16T17:28:36.867" v="7178" actId="313"/>
          <ac:spMkLst>
            <pc:docMk/>
            <pc:sldMk cId="2109839512" sldId="468"/>
            <ac:spMk id="11" creationId="{F44F09F9-A657-0FA0-8434-892FD3859581}"/>
          </ac:spMkLst>
        </pc:spChg>
        <pc:spChg chg="add mod">
          <ac:chgData name="Morgan, Jonathan D. (ARC-TSM)" userId="96b4992a-ef49-42f0-831a-acc0634a0265" providerId="ADAL" clId="{7BBFF7D4-BFED-4459-9668-461B3D39DD79}" dt="2024-12-16T17:28:37.557" v="7179" actId="313"/>
          <ac:spMkLst>
            <pc:docMk/>
            <pc:sldMk cId="2109839512" sldId="468"/>
            <ac:spMk id="12" creationId="{F24C5EC1-900D-BA46-E3F7-A0609B226E4C}"/>
          </ac:spMkLst>
        </pc:spChg>
        <pc:grpChg chg="add mod">
          <ac:chgData name="Morgan, Jonathan D. (ARC-TSM)" userId="96b4992a-ef49-42f0-831a-acc0634a0265" providerId="ADAL" clId="{7BBFF7D4-BFED-4459-9668-461B3D39DD79}" dt="2024-12-13T22:27:47.872" v="4647" actId="1035"/>
          <ac:grpSpMkLst>
            <pc:docMk/>
            <pc:sldMk cId="2109839512" sldId="468"/>
            <ac:grpSpMk id="14" creationId="{C1DCE626-7F55-446D-BECD-98A96463AB6A}"/>
          </ac:grpSpMkLst>
        </pc:grpChg>
        <pc:graphicFrameChg chg="add del mod">
          <ac:chgData name="Morgan, Jonathan D. (ARC-TSM)" userId="96b4992a-ef49-42f0-831a-acc0634a0265" providerId="ADAL" clId="{7BBFF7D4-BFED-4459-9668-461B3D39DD79}" dt="2024-12-09T23:30:23.629" v="2612"/>
          <ac:graphicFrameMkLst>
            <pc:docMk/>
            <pc:sldMk cId="2109839512" sldId="468"/>
            <ac:graphicFrameMk id="11" creationId="{C3E8C391-2CB2-D4B3-E042-B1CBB49750FD}"/>
          </ac:graphicFrameMkLst>
        </pc:graphicFrameChg>
        <pc:graphicFrameChg chg="add del mod">
          <ac:chgData name="Morgan, Jonathan D. (ARC-TSM)" userId="96b4992a-ef49-42f0-831a-acc0634a0265" providerId="ADAL" clId="{7BBFF7D4-BFED-4459-9668-461B3D39DD79}" dt="2024-12-09T23:30:28.359" v="2616"/>
          <ac:graphicFrameMkLst>
            <pc:docMk/>
            <pc:sldMk cId="2109839512" sldId="468"/>
            <ac:graphicFrameMk id="12" creationId="{5C4C936F-7D6A-E515-99AC-25B78E67A1A7}"/>
          </ac:graphicFrameMkLst>
        </pc:graphicFrameChg>
        <pc:graphicFrameChg chg="add mod modGraphic">
          <ac:chgData name="Morgan, Jonathan D. (ARC-TSM)" userId="96b4992a-ef49-42f0-831a-acc0634a0265" providerId="ADAL" clId="{7BBFF7D4-BFED-4459-9668-461B3D39DD79}" dt="2024-12-16T17:21:31.547" v="7142" actId="1076"/>
          <ac:graphicFrameMkLst>
            <pc:docMk/>
            <pc:sldMk cId="2109839512" sldId="468"/>
            <ac:graphicFrameMk id="13" creationId="{8BC6E446-1C4F-E734-DABE-48354CEC059B}"/>
          </ac:graphicFrameMkLst>
        </pc:graphicFrameChg>
        <pc:picChg chg="add mod">
          <ac:chgData name="Morgan, Jonathan D. (ARC-TSM)" userId="96b4992a-ef49-42f0-831a-acc0634a0265" providerId="ADAL" clId="{7BBFF7D4-BFED-4459-9668-461B3D39DD79}" dt="2024-12-13T22:27:35.196" v="4627" actId="14100"/>
          <ac:picMkLst>
            <pc:docMk/>
            <pc:sldMk cId="2109839512" sldId="468"/>
            <ac:picMk id="7" creationId="{2180DFA2-B681-444A-815A-20F22955EDDA}"/>
          </ac:picMkLst>
        </pc:picChg>
        <pc:picChg chg="del mod">
          <ac:chgData name="Morgan, Jonathan D. (ARC-TSM)" userId="96b4992a-ef49-42f0-831a-acc0634a0265" providerId="ADAL" clId="{7BBFF7D4-BFED-4459-9668-461B3D39DD79}" dt="2024-12-09T23:13:42.599" v="2340" actId="478"/>
          <ac:picMkLst>
            <pc:docMk/>
            <pc:sldMk cId="2109839512" sldId="468"/>
            <ac:picMk id="8" creationId="{CA7C0EE5-48AB-0A14-A819-402C487B13B1}"/>
          </ac:picMkLst>
        </pc:picChg>
        <pc:picChg chg="add mod">
          <ac:chgData name="Morgan, Jonathan D. (ARC-TSM)" userId="96b4992a-ef49-42f0-831a-acc0634a0265" providerId="ADAL" clId="{7BBFF7D4-BFED-4459-9668-461B3D39DD79}" dt="2024-12-13T22:27:40.395" v="4631" actId="14100"/>
          <ac:picMkLst>
            <pc:docMk/>
            <pc:sldMk cId="2109839512" sldId="468"/>
            <ac:picMk id="9" creationId="{0B8CD0F9-923F-B06A-67D6-B8C044DC759C}"/>
          </ac:picMkLst>
        </pc:picChg>
        <pc:picChg chg="add mod">
          <ac:chgData name="Morgan, Jonathan D. (ARC-TSM)" userId="96b4992a-ef49-42f0-831a-acc0634a0265" providerId="ADAL" clId="{7BBFF7D4-BFED-4459-9668-461B3D39DD79}" dt="2024-12-13T22:27:54.989" v="4648" actId="1076"/>
          <ac:picMkLst>
            <pc:docMk/>
            <pc:sldMk cId="2109839512" sldId="468"/>
            <ac:picMk id="10" creationId="{0C33201A-AB65-046E-EF35-B2692DEF86BE}"/>
          </ac:picMkLst>
        </pc:picChg>
        <pc:extLst>
          <p:ext xmlns:p="http://schemas.openxmlformats.org/presentationml/2006/main" uri="{D6D511B9-2390-475A-947B-AFAB55BFBCF1}">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109839512" sldId="468"/>
                <pc2:cmMk id="{8E0F6F52-F9AD-46D6-9370-BB81BBDFBF52}"/>
              </pc2:cmMkLst>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109839512" sldId="468"/>
                <pc2:cmMk id="{EC482755-6611-4760-9C00-CC8F3098E187}"/>
              </pc2:cmMkLst>
              <pc226:cmRplyChg chg="add">
                <pc226:chgData name="Morgan, Jonathan D. (ARC-TSM)" userId="96b4992a-ef49-42f0-831a-acc0634a0265" providerId="ADAL" clId="{7BBFF7D4-BFED-4459-9668-461B3D39DD79}" dt="2024-12-16T17:21:46.427" v="7145"/>
                <pc2:cmRplyMkLst xmlns:pc2="http://schemas.microsoft.com/office/powerpoint/2019/9/main/command">
                  <pc:docMk/>
                  <pc:sldMk cId="2109839512" sldId="468"/>
                  <pc2:cmMk id="{EC482755-6611-4760-9C00-CC8F3098E187}"/>
                  <pc2:cmRplyMk id="{42DCE5DD-4125-488B-A98B-80E9827D5331}"/>
                </pc2:cmRplyMkLst>
              </pc226:cmRplyChg>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109839512" sldId="468"/>
                <pc2:cmMk id="{804CE38B-7532-4AE6-A0AF-1EBF8B4B3475}"/>
              </pc2:cmMkLst>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109839512" sldId="468"/>
                <pc2:cmMk id="{CCCBD8E5-8030-4A12-B86D-F66AADD85F23}"/>
              </pc2:cmMkLst>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109839512" sldId="468"/>
                <pc2:cmMk id="{032E79E6-63B4-4883-8B07-93D0AC00D2F2}"/>
              </pc2:cmMkLst>
            </pc226:cmChg>
          </p:ext>
        </pc:extLst>
      </pc:sldChg>
      <pc:sldChg chg="del">
        <pc:chgData name="Morgan, Jonathan D. (ARC-TSM)" userId="96b4992a-ef49-42f0-831a-acc0634a0265" providerId="ADAL" clId="{7BBFF7D4-BFED-4459-9668-461B3D39DD79}" dt="2024-12-10T21:23:10.930" v="3646" actId="47"/>
        <pc:sldMkLst>
          <pc:docMk/>
          <pc:sldMk cId="3666276345" sldId="471"/>
        </pc:sldMkLst>
      </pc:sldChg>
      <pc:sldChg chg="modSp del">
        <pc:chgData name="Morgan, Jonathan D. (ARC-TSM)" userId="96b4992a-ef49-42f0-831a-acc0634a0265" providerId="ADAL" clId="{7BBFF7D4-BFED-4459-9668-461B3D39DD79}" dt="2024-12-10T21:23:10.930" v="3646" actId="47"/>
        <pc:sldMkLst>
          <pc:docMk/>
          <pc:sldMk cId="3441043205" sldId="472"/>
        </pc:sldMkLst>
        <pc:spChg chg="mod">
          <ac:chgData name="Morgan, Jonathan D. (ARC-TSM)" userId="96b4992a-ef49-42f0-831a-acc0634a0265" providerId="ADAL" clId="{7BBFF7D4-BFED-4459-9668-461B3D39DD79}" dt="2024-12-09T20:12:22.018" v="0"/>
          <ac:spMkLst>
            <pc:docMk/>
            <pc:sldMk cId="3441043205" sldId="472"/>
            <ac:spMk id="11" creationId="{11CC2B7E-B59A-D9DE-F112-A0C18EEEEECF}"/>
          </ac:spMkLst>
        </pc:spChg>
        <pc:grpChg chg="mod">
          <ac:chgData name="Morgan, Jonathan D. (ARC-TSM)" userId="96b4992a-ef49-42f0-831a-acc0634a0265" providerId="ADAL" clId="{7BBFF7D4-BFED-4459-9668-461B3D39DD79}" dt="2024-12-09T20:12:22.018" v="0"/>
          <ac:grpSpMkLst>
            <pc:docMk/>
            <pc:sldMk cId="3441043205" sldId="472"/>
            <ac:grpSpMk id="8" creationId="{D66081C9-7598-F9C5-C12C-DB452DC28B5C}"/>
          </ac:grpSpMkLst>
        </pc:grpChg>
        <pc:graphicFrameChg chg="mod">
          <ac:chgData name="Morgan, Jonathan D. (ARC-TSM)" userId="96b4992a-ef49-42f0-831a-acc0634a0265" providerId="ADAL" clId="{7BBFF7D4-BFED-4459-9668-461B3D39DD79}" dt="2024-12-09T20:12:22.018" v="0"/>
          <ac:graphicFrameMkLst>
            <pc:docMk/>
            <pc:sldMk cId="3441043205" sldId="472"/>
            <ac:graphicFrameMk id="14" creationId="{E44D28FD-7EC5-4D63-AC56-19AE626B4DB6}"/>
          </ac:graphicFrameMkLst>
        </pc:graphicFrameChg>
        <pc:picChg chg="mod">
          <ac:chgData name="Morgan, Jonathan D. (ARC-TSM)" userId="96b4992a-ef49-42f0-831a-acc0634a0265" providerId="ADAL" clId="{7BBFF7D4-BFED-4459-9668-461B3D39DD79}" dt="2024-12-09T20:12:22.018" v="0"/>
          <ac:picMkLst>
            <pc:docMk/>
            <pc:sldMk cId="3441043205" sldId="472"/>
            <ac:picMk id="4" creationId="{5BEA4370-316E-5E89-FD98-C528ACFF4DB2}"/>
          </ac:picMkLst>
        </pc:picChg>
        <pc:picChg chg="mod">
          <ac:chgData name="Morgan, Jonathan D. (ARC-TSM)" userId="96b4992a-ef49-42f0-831a-acc0634a0265" providerId="ADAL" clId="{7BBFF7D4-BFED-4459-9668-461B3D39DD79}" dt="2024-12-09T20:12:22.018" v="0"/>
          <ac:picMkLst>
            <pc:docMk/>
            <pc:sldMk cId="3441043205" sldId="472"/>
            <ac:picMk id="5" creationId="{D059E31C-2012-282B-E236-7F3EC80A6283}"/>
          </ac:picMkLst>
        </pc:picChg>
        <pc:picChg chg="mod">
          <ac:chgData name="Morgan, Jonathan D. (ARC-TSM)" userId="96b4992a-ef49-42f0-831a-acc0634a0265" providerId="ADAL" clId="{7BBFF7D4-BFED-4459-9668-461B3D39DD79}" dt="2024-12-09T20:12:22.018" v="0"/>
          <ac:picMkLst>
            <pc:docMk/>
            <pc:sldMk cId="3441043205" sldId="472"/>
            <ac:picMk id="6" creationId="{90BFA7B1-7339-E866-9CE9-2DCA3D37ED40}"/>
          </ac:picMkLst>
        </pc:picChg>
        <pc:picChg chg="mod">
          <ac:chgData name="Morgan, Jonathan D. (ARC-TSM)" userId="96b4992a-ef49-42f0-831a-acc0634a0265" providerId="ADAL" clId="{7BBFF7D4-BFED-4459-9668-461B3D39DD79}" dt="2024-12-09T20:12:22.018" v="0"/>
          <ac:picMkLst>
            <pc:docMk/>
            <pc:sldMk cId="3441043205" sldId="472"/>
            <ac:picMk id="7" creationId="{A5FACE62-076B-0E0F-024F-79A3D14B95B7}"/>
          </ac:picMkLst>
        </pc:picChg>
        <pc:cxnChg chg="mod">
          <ac:chgData name="Morgan, Jonathan D. (ARC-TSM)" userId="96b4992a-ef49-42f0-831a-acc0634a0265" providerId="ADAL" clId="{7BBFF7D4-BFED-4459-9668-461B3D39DD79}" dt="2024-12-09T20:12:22.018" v="0"/>
          <ac:cxnSpMkLst>
            <pc:docMk/>
            <pc:sldMk cId="3441043205" sldId="472"/>
            <ac:cxnSpMk id="10" creationId="{4D9BE484-C784-FD1A-DCAC-BA4B390CABCC}"/>
          </ac:cxnSpMkLst>
        </pc:cxnChg>
      </pc:sldChg>
      <pc:sldChg chg="modSp del">
        <pc:chgData name="Morgan, Jonathan D. (ARC-TSM)" userId="96b4992a-ef49-42f0-831a-acc0634a0265" providerId="ADAL" clId="{7BBFF7D4-BFED-4459-9668-461B3D39DD79}" dt="2024-12-10T21:23:10.930" v="3646" actId="47"/>
        <pc:sldMkLst>
          <pc:docMk/>
          <pc:sldMk cId="4240358460" sldId="475"/>
        </pc:sldMkLst>
        <pc:spChg chg="mod">
          <ac:chgData name="Morgan, Jonathan D. (ARC-TSM)" userId="96b4992a-ef49-42f0-831a-acc0634a0265" providerId="ADAL" clId="{7BBFF7D4-BFED-4459-9668-461B3D39DD79}" dt="2024-12-09T20:12:22.018" v="0"/>
          <ac:spMkLst>
            <pc:docMk/>
            <pc:sldMk cId="4240358460" sldId="475"/>
            <ac:spMk id="2" creationId="{4C1484DF-2F09-3520-A33C-52904AEDFDBD}"/>
          </ac:spMkLst>
        </pc:spChg>
        <pc:picChg chg="mod">
          <ac:chgData name="Morgan, Jonathan D. (ARC-TSM)" userId="96b4992a-ef49-42f0-831a-acc0634a0265" providerId="ADAL" clId="{7BBFF7D4-BFED-4459-9668-461B3D39DD79}" dt="2024-12-09T20:12:22.018" v="0"/>
          <ac:picMkLst>
            <pc:docMk/>
            <pc:sldMk cId="4240358460" sldId="475"/>
            <ac:picMk id="8" creationId="{84460512-85D1-7594-7482-F0C8C93EA7E2}"/>
          </ac:picMkLst>
        </pc:picChg>
        <pc:picChg chg="mod">
          <ac:chgData name="Morgan, Jonathan D. (ARC-TSM)" userId="96b4992a-ef49-42f0-831a-acc0634a0265" providerId="ADAL" clId="{7BBFF7D4-BFED-4459-9668-461B3D39DD79}" dt="2024-12-09T20:12:22.018" v="0"/>
          <ac:picMkLst>
            <pc:docMk/>
            <pc:sldMk cId="4240358460" sldId="475"/>
            <ac:picMk id="14" creationId="{38175522-75FE-403F-B407-0362987215EE}"/>
          </ac:picMkLst>
        </pc:picChg>
        <pc:picChg chg="mod">
          <ac:chgData name="Morgan, Jonathan D. (ARC-TSM)" userId="96b4992a-ef49-42f0-831a-acc0634a0265" providerId="ADAL" clId="{7BBFF7D4-BFED-4459-9668-461B3D39DD79}" dt="2024-12-09T20:12:22.018" v="0"/>
          <ac:picMkLst>
            <pc:docMk/>
            <pc:sldMk cId="4240358460" sldId="475"/>
            <ac:picMk id="16" creationId="{9A6B3112-3494-B791-52AC-B670B42C884B}"/>
          </ac:picMkLst>
        </pc:picChg>
        <pc:picChg chg="mod">
          <ac:chgData name="Morgan, Jonathan D. (ARC-TSM)" userId="96b4992a-ef49-42f0-831a-acc0634a0265" providerId="ADAL" clId="{7BBFF7D4-BFED-4459-9668-461B3D39DD79}" dt="2024-12-09T20:12:22.018" v="0"/>
          <ac:picMkLst>
            <pc:docMk/>
            <pc:sldMk cId="4240358460" sldId="475"/>
            <ac:picMk id="18" creationId="{35972DC7-2B3D-8940-42CD-33EFED088588}"/>
          </ac:picMkLst>
        </pc:picChg>
      </pc:sldChg>
      <pc:sldChg chg="modSp del">
        <pc:chgData name="Morgan, Jonathan D. (ARC-TSM)" userId="96b4992a-ef49-42f0-831a-acc0634a0265" providerId="ADAL" clId="{7BBFF7D4-BFED-4459-9668-461B3D39DD79}" dt="2024-12-09T23:46:29.223" v="3520" actId="47"/>
        <pc:sldMkLst>
          <pc:docMk/>
          <pc:sldMk cId="2049020453" sldId="477"/>
        </pc:sldMkLst>
        <pc:spChg chg="mod">
          <ac:chgData name="Morgan, Jonathan D. (ARC-TSM)" userId="96b4992a-ef49-42f0-831a-acc0634a0265" providerId="ADAL" clId="{7BBFF7D4-BFED-4459-9668-461B3D39DD79}" dt="2024-12-09T20:12:22.018" v="0"/>
          <ac:spMkLst>
            <pc:docMk/>
            <pc:sldMk cId="2049020453" sldId="477"/>
            <ac:spMk id="2" creationId="{8EB651E4-977C-1569-395D-5139E9DDC3CC}"/>
          </ac:spMkLst>
        </pc:spChg>
        <pc:spChg chg="mod">
          <ac:chgData name="Morgan, Jonathan D. (ARC-TSM)" userId="96b4992a-ef49-42f0-831a-acc0634a0265" providerId="ADAL" clId="{7BBFF7D4-BFED-4459-9668-461B3D39DD79}" dt="2024-12-09T20:12:22.018" v="0"/>
          <ac:spMkLst>
            <pc:docMk/>
            <pc:sldMk cId="2049020453" sldId="477"/>
            <ac:spMk id="8" creationId="{AC3731DB-CB04-999C-CD1D-326466FAEE82}"/>
          </ac:spMkLst>
        </pc:spChg>
        <pc:picChg chg="mod">
          <ac:chgData name="Morgan, Jonathan D. (ARC-TSM)" userId="96b4992a-ef49-42f0-831a-acc0634a0265" providerId="ADAL" clId="{7BBFF7D4-BFED-4459-9668-461B3D39DD79}" dt="2024-12-09T20:12:22.018" v="0"/>
          <ac:picMkLst>
            <pc:docMk/>
            <pc:sldMk cId="2049020453" sldId="477"/>
            <ac:picMk id="4" creationId="{D8D4EA28-541F-4661-742B-FB0C8CD01D77}"/>
          </ac:picMkLst>
        </pc:picChg>
        <pc:picChg chg="mod">
          <ac:chgData name="Morgan, Jonathan D. (ARC-TSM)" userId="96b4992a-ef49-42f0-831a-acc0634a0265" providerId="ADAL" clId="{7BBFF7D4-BFED-4459-9668-461B3D39DD79}" dt="2024-12-09T20:12:22.018" v="0"/>
          <ac:picMkLst>
            <pc:docMk/>
            <pc:sldMk cId="2049020453" sldId="477"/>
            <ac:picMk id="6" creationId="{6BFDCAFD-7B9A-E757-FDDA-7A272CA6180D}"/>
          </ac:picMkLst>
        </pc:picChg>
        <pc:picChg chg="mod">
          <ac:chgData name="Morgan, Jonathan D. (ARC-TSM)" userId="96b4992a-ef49-42f0-831a-acc0634a0265" providerId="ADAL" clId="{7BBFF7D4-BFED-4459-9668-461B3D39DD79}" dt="2024-12-09T20:12:22.018" v="0"/>
          <ac:picMkLst>
            <pc:docMk/>
            <pc:sldMk cId="2049020453" sldId="477"/>
            <ac:picMk id="13" creationId="{16A1C215-7CCF-4192-FD84-2A2342CA4E88}"/>
          </ac:picMkLst>
        </pc:picChg>
      </pc:sldChg>
      <pc:sldChg chg="del">
        <pc:chgData name="Morgan, Jonathan D. (ARC-TSM)" userId="96b4992a-ef49-42f0-831a-acc0634a0265" providerId="ADAL" clId="{7BBFF7D4-BFED-4459-9668-461B3D39DD79}" dt="2024-12-10T21:23:10.930" v="3646" actId="47"/>
        <pc:sldMkLst>
          <pc:docMk/>
          <pc:sldMk cId="182322480" sldId="478"/>
        </pc:sldMkLst>
      </pc:sldChg>
      <pc:sldChg chg="modSp del">
        <pc:chgData name="Morgan, Jonathan D. (ARC-TSM)" userId="96b4992a-ef49-42f0-831a-acc0634a0265" providerId="ADAL" clId="{7BBFF7D4-BFED-4459-9668-461B3D39DD79}" dt="2024-12-10T21:23:10.930" v="3646" actId="47"/>
        <pc:sldMkLst>
          <pc:docMk/>
          <pc:sldMk cId="2932481139" sldId="483"/>
        </pc:sldMkLst>
        <pc:spChg chg="mod">
          <ac:chgData name="Morgan, Jonathan D. (ARC-TSM)" userId="96b4992a-ef49-42f0-831a-acc0634a0265" providerId="ADAL" clId="{7BBFF7D4-BFED-4459-9668-461B3D39DD79}" dt="2024-12-09T20:12:22.018" v="0"/>
          <ac:spMkLst>
            <pc:docMk/>
            <pc:sldMk cId="2932481139" sldId="483"/>
            <ac:spMk id="40" creationId="{85101BAF-3195-D994-060E-14E8A010D7D1}"/>
          </ac:spMkLst>
        </pc:spChg>
        <pc:spChg chg="mod">
          <ac:chgData name="Morgan, Jonathan D. (ARC-TSM)" userId="96b4992a-ef49-42f0-831a-acc0634a0265" providerId="ADAL" clId="{7BBFF7D4-BFED-4459-9668-461B3D39DD79}" dt="2024-12-09T20:12:22.018" v="0"/>
          <ac:spMkLst>
            <pc:docMk/>
            <pc:sldMk cId="2932481139" sldId="483"/>
            <ac:spMk id="42" creationId="{B3316707-51E2-A670-6495-3F3AF38838F2}"/>
          </ac:spMkLst>
        </pc:spChg>
        <pc:spChg chg="mod">
          <ac:chgData name="Morgan, Jonathan D. (ARC-TSM)" userId="96b4992a-ef49-42f0-831a-acc0634a0265" providerId="ADAL" clId="{7BBFF7D4-BFED-4459-9668-461B3D39DD79}" dt="2024-12-09T20:12:22.018" v="0"/>
          <ac:spMkLst>
            <pc:docMk/>
            <pc:sldMk cId="2932481139" sldId="483"/>
            <ac:spMk id="43" creationId="{0ADEBF7A-0AD7-0E43-F097-2960829DA5C1}"/>
          </ac:spMkLst>
        </pc:spChg>
        <pc:spChg chg="mod">
          <ac:chgData name="Morgan, Jonathan D. (ARC-TSM)" userId="96b4992a-ef49-42f0-831a-acc0634a0265" providerId="ADAL" clId="{7BBFF7D4-BFED-4459-9668-461B3D39DD79}" dt="2024-12-09T20:12:22.018" v="0"/>
          <ac:spMkLst>
            <pc:docMk/>
            <pc:sldMk cId="2932481139" sldId="483"/>
            <ac:spMk id="44" creationId="{EA21AF37-7908-C893-535A-E5D7170334C0}"/>
          </ac:spMkLst>
        </pc:spChg>
        <pc:spChg chg="mod">
          <ac:chgData name="Morgan, Jonathan D. (ARC-TSM)" userId="96b4992a-ef49-42f0-831a-acc0634a0265" providerId="ADAL" clId="{7BBFF7D4-BFED-4459-9668-461B3D39DD79}" dt="2024-12-09T20:12:22.018" v="0"/>
          <ac:spMkLst>
            <pc:docMk/>
            <pc:sldMk cId="2932481139" sldId="483"/>
            <ac:spMk id="45" creationId="{2E40CBA9-CDA5-58C2-8241-69DDFA46CF55}"/>
          </ac:spMkLst>
        </pc:spChg>
        <pc:spChg chg="mod">
          <ac:chgData name="Morgan, Jonathan D. (ARC-TSM)" userId="96b4992a-ef49-42f0-831a-acc0634a0265" providerId="ADAL" clId="{7BBFF7D4-BFED-4459-9668-461B3D39DD79}" dt="2024-12-09T20:12:22.018" v="0"/>
          <ac:spMkLst>
            <pc:docMk/>
            <pc:sldMk cId="2932481139" sldId="483"/>
            <ac:spMk id="46" creationId="{D856DC18-AD1C-5CFB-5A17-AB64DBC47613}"/>
          </ac:spMkLst>
        </pc:spChg>
        <pc:spChg chg="mod">
          <ac:chgData name="Morgan, Jonathan D. (ARC-TSM)" userId="96b4992a-ef49-42f0-831a-acc0634a0265" providerId="ADAL" clId="{7BBFF7D4-BFED-4459-9668-461B3D39DD79}" dt="2024-12-09T20:12:22.018" v="0"/>
          <ac:spMkLst>
            <pc:docMk/>
            <pc:sldMk cId="2932481139" sldId="483"/>
            <ac:spMk id="48" creationId="{5CC41B24-AC22-B4EB-DFD0-BB8A65A68AC1}"/>
          </ac:spMkLst>
        </pc:spChg>
        <pc:spChg chg="mod">
          <ac:chgData name="Morgan, Jonathan D. (ARC-TSM)" userId="96b4992a-ef49-42f0-831a-acc0634a0265" providerId="ADAL" clId="{7BBFF7D4-BFED-4459-9668-461B3D39DD79}" dt="2024-12-09T20:12:22.018" v="0"/>
          <ac:spMkLst>
            <pc:docMk/>
            <pc:sldMk cId="2932481139" sldId="483"/>
            <ac:spMk id="49" creationId="{9C1C4486-6F3E-ACEA-1A2E-833555530DFF}"/>
          </ac:spMkLst>
        </pc:spChg>
        <pc:spChg chg="mod">
          <ac:chgData name="Morgan, Jonathan D. (ARC-TSM)" userId="96b4992a-ef49-42f0-831a-acc0634a0265" providerId="ADAL" clId="{7BBFF7D4-BFED-4459-9668-461B3D39DD79}" dt="2024-12-09T20:12:22.018" v="0"/>
          <ac:spMkLst>
            <pc:docMk/>
            <pc:sldMk cId="2932481139" sldId="483"/>
            <ac:spMk id="50" creationId="{C521C24F-D26C-D0B6-4479-F71CC7848F44}"/>
          </ac:spMkLst>
        </pc:spChg>
        <pc:spChg chg="mod">
          <ac:chgData name="Morgan, Jonathan D. (ARC-TSM)" userId="96b4992a-ef49-42f0-831a-acc0634a0265" providerId="ADAL" clId="{7BBFF7D4-BFED-4459-9668-461B3D39DD79}" dt="2024-12-09T20:12:22.018" v="0"/>
          <ac:spMkLst>
            <pc:docMk/>
            <pc:sldMk cId="2932481139" sldId="483"/>
            <ac:spMk id="51" creationId="{75A999DC-9754-CE8C-9C87-41C3A1FFFE14}"/>
          </ac:spMkLst>
        </pc:spChg>
        <pc:spChg chg="mod">
          <ac:chgData name="Morgan, Jonathan D. (ARC-TSM)" userId="96b4992a-ef49-42f0-831a-acc0634a0265" providerId="ADAL" clId="{7BBFF7D4-BFED-4459-9668-461B3D39DD79}" dt="2024-12-09T20:12:22.018" v="0"/>
          <ac:spMkLst>
            <pc:docMk/>
            <pc:sldMk cId="2932481139" sldId="483"/>
            <ac:spMk id="53" creationId="{53EC08CC-E449-4721-E573-E4FDCF72A872}"/>
          </ac:spMkLst>
        </pc:spChg>
        <pc:spChg chg="mod">
          <ac:chgData name="Morgan, Jonathan D. (ARC-TSM)" userId="96b4992a-ef49-42f0-831a-acc0634a0265" providerId="ADAL" clId="{7BBFF7D4-BFED-4459-9668-461B3D39DD79}" dt="2024-12-09T20:12:22.018" v="0"/>
          <ac:spMkLst>
            <pc:docMk/>
            <pc:sldMk cId="2932481139" sldId="483"/>
            <ac:spMk id="54" creationId="{EBCBF66F-4B90-C4B3-7730-A47C4D809ACF}"/>
          </ac:spMkLst>
        </pc:spChg>
        <pc:grpChg chg="mod">
          <ac:chgData name="Morgan, Jonathan D. (ARC-TSM)" userId="96b4992a-ef49-42f0-831a-acc0634a0265" providerId="ADAL" clId="{7BBFF7D4-BFED-4459-9668-461B3D39DD79}" dt="2024-12-09T20:12:22.018" v="0"/>
          <ac:grpSpMkLst>
            <pc:docMk/>
            <pc:sldMk cId="2932481139" sldId="483"/>
            <ac:grpSpMk id="41" creationId="{5A9E8AAE-A8C5-9658-4D25-53BD75D5BF93}"/>
          </ac:grpSpMkLst>
        </pc:grpChg>
        <pc:grpChg chg="mod">
          <ac:chgData name="Morgan, Jonathan D. (ARC-TSM)" userId="96b4992a-ef49-42f0-831a-acc0634a0265" providerId="ADAL" clId="{7BBFF7D4-BFED-4459-9668-461B3D39DD79}" dt="2024-12-09T20:12:22.018" v="0"/>
          <ac:grpSpMkLst>
            <pc:docMk/>
            <pc:sldMk cId="2932481139" sldId="483"/>
            <ac:grpSpMk id="47" creationId="{995059AC-6E33-045B-4D55-127F34E4D19D}"/>
          </ac:grpSpMkLst>
        </pc:grpChg>
        <pc:picChg chg="mod">
          <ac:chgData name="Morgan, Jonathan D. (ARC-TSM)" userId="96b4992a-ef49-42f0-831a-acc0634a0265" providerId="ADAL" clId="{7BBFF7D4-BFED-4459-9668-461B3D39DD79}" dt="2024-12-09T20:12:22.018" v="0"/>
          <ac:picMkLst>
            <pc:docMk/>
            <pc:sldMk cId="2932481139" sldId="483"/>
            <ac:picMk id="10242" creationId="{EB3B0FA1-B747-1BE0-AFB6-8182E939DC64}"/>
          </ac:picMkLst>
        </pc:picChg>
      </pc:sldChg>
      <pc:sldChg chg="modSp del">
        <pc:chgData name="Morgan, Jonathan D. (ARC-TSM)" userId="96b4992a-ef49-42f0-831a-acc0634a0265" providerId="ADAL" clId="{7BBFF7D4-BFED-4459-9668-461B3D39DD79}" dt="2024-12-10T21:23:10.930" v="3646" actId="47"/>
        <pc:sldMkLst>
          <pc:docMk/>
          <pc:sldMk cId="1477621066" sldId="485"/>
        </pc:sldMkLst>
        <pc:picChg chg="mod">
          <ac:chgData name="Morgan, Jonathan D. (ARC-TSM)" userId="96b4992a-ef49-42f0-831a-acc0634a0265" providerId="ADAL" clId="{7BBFF7D4-BFED-4459-9668-461B3D39DD79}" dt="2024-12-09T20:12:22.018" v="0"/>
          <ac:picMkLst>
            <pc:docMk/>
            <pc:sldMk cId="1477621066" sldId="485"/>
            <ac:picMk id="5" creationId="{0CE4576A-74E3-C41E-8470-AC8A4176CA12}"/>
          </ac:picMkLst>
        </pc:picChg>
      </pc:sldChg>
      <pc:sldChg chg="modSp del">
        <pc:chgData name="Morgan, Jonathan D. (ARC-TSM)" userId="96b4992a-ef49-42f0-831a-acc0634a0265" providerId="ADAL" clId="{7BBFF7D4-BFED-4459-9668-461B3D39DD79}" dt="2024-12-10T21:23:10.930" v="3646" actId="47"/>
        <pc:sldMkLst>
          <pc:docMk/>
          <pc:sldMk cId="2258312330" sldId="486"/>
        </pc:sldMkLst>
        <pc:picChg chg="mod">
          <ac:chgData name="Morgan, Jonathan D. (ARC-TSM)" userId="96b4992a-ef49-42f0-831a-acc0634a0265" providerId="ADAL" clId="{7BBFF7D4-BFED-4459-9668-461B3D39DD79}" dt="2024-12-09T20:12:22.018" v="0"/>
          <ac:picMkLst>
            <pc:docMk/>
            <pc:sldMk cId="2258312330" sldId="486"/>
            <ac:picMk id="1026" creationId="{8838D4BA-C413-E0D2-76E8-113F118EC282}"/>
          </ac:picMkLst>
        </pc:picChg>
      </pc:sldChg>
      <pc:sldChg chg="modSp del">
        <pc:chgData name="Morgan, Jonathan D. (ARC-TSM)" userId="96b4992a-ef49-42f0-831a-acc0634a0265" providerId="ADAL" clId="{7BBFF7D4-BFED-4459-9668-461B3D39DD79}" dt="2024-12-10T21:23:10.930" v="3646" actId="47"/>
        <pc:sldMkLst>
          <pc:docMk/>
          <pc:sldMk cId="4267745957" sldId="488"/>
        </pc:sldMkLst>
        <pc:spChg chg="mod">
          <ac:chgData name="Morgan, Jonathan D. (ARC-TSM)" userId="96b4992a-ef49-42f0-831a-acc0634a0265" providerId="ADAL" clId="{7BBFF7D4-BFED-4459-9668-461B3D39DD79}" dt="2024-12-09T20:12:22.018" v="0"/>
          <ac:spMkLst>
            <pc:docMk/>
            <pc:sldMk cId="4267745957" sldId="488"/>
            <ac:spMk id="2" creationId="{AB8A5E63-BFA4-A24C-2DD3-7490CC21DADC}"/>
          </ac:spMkLst>
        </pc:spChg>
      </pc:sldChg>
      <pc:sldChg chg="addSp delSp modSp del mod">
        <pc:chgData name="Morgan, Jonathan D. (ARC-TSM)" userId="96b4992a-ef49-42f0-831a-acc0634a0265" providerId="ADAL" clId="{7BBFF7D4-BFED-4459-9668-461B3D39DD79}" dt="2024-12-09T22:18:20.209" v="436" actId="47"/>
        <pc:sldMkLst>
          <pc:docMk/>
          <pc:sldMk cId="1214385070" sldId="489"/>
        </pc:sldMkLst>
        <pc:spChg chg="mod">
          <ac:chgData name="Morgan, Jonathan D. (ARC-TSM)" userId="96b4992a-ef49-42f0-831a-acc0634a0265" providerId="ADAL" clId="{7BBFF7D4-BFED-4459-9668-461B3D39DD79}" dt="2024-12-09T20:12:22.018" v="0"/>
          <ac:spMkLst>
            <pc:docMk/>
            <pc:sldMk cId="1214385070" sldId="489"/>
            <ac:spMk id="2" creationId="{0893CEC1-AB55-78E9-45E2-8932894DAB8B}"/>
          </ac:spMkLst>
        </pc:spChg>
        <pc:spChg chg="add del">
          <ac:chgData name="Morgan, Jonathan D. (ARC-TSM)" userId="96b4992a-ef49-42f0-831a-acc0634a0265" providerId="ADAL" clId="{7BBFF7D4-BFED-4459-9668-461B3D39DD79}" dt="2024-12-09T22:17:35.107" v="370" actId="22"/>
          <ac:spMkLst>
            <pc:docMk/>
            <pc:sldMk cId="1214385070" sldId="489"/>
            <ac:spMk id="5" creationId="{559AE7F2-69F2-9F29-FBF5-CE1727B4B1D6}"/>
          </ac:spMkLst>
        </pc:spChg>
      </pc:sldChg>
      <pc:sldChg chg="del">
        <pc:chgData name="Morgan, Jonathan D. (ARC-TSM)" userId="96b4992a-ef49-42f0-831a-acc0634a0265" providerId="ADAL" clId="{7BBFF7D4-BFED-4459-9668-461B3D39DD79}" dt="2024-12-09T23:46:29.223" v="3520" actId="47"/>
        <pc:sldMkLst>
          <pc:docMk/>
          <pc:sldMk cId="2031980394" sldId="490"/>
        </pc:sldMkLst>
      </pc:sldChg>
      <pc:sldChg chg="modSp del">
        <pc:chgData name="Morgan, Jonathan D. (ARC-TSM)" userId="96b4992a-ef49-42f0-831a-acc0634a0265" providerId="ADAL" clId="{7BBFF7D4-BFED-4459-9668-461B3D39DD79}" dt="2024-12-09T23:46:29.223" v="3520" actId="47"/>
        <pc:sldMkLst>
          <pc:docMk/>
          <pc:sldMk cId="2145505208" sldId="491"/>
        </pc:sldMkLst>
        <pc:spChg chg="mod">
          <ac:chgData name="Morgan, Jonathan D. (ARC-TSM)" userId="96b4992a-ef49-42f0-831a-acc0634a0265" providerId="ADAL" clId="{7BBFF7D4-BFED-4459-9668-461B3D39DD79}" dt="2024-12-09T20:12:22.018" v="0"/>
          <ac:spMkLst>
            <pc:docMk/>
            <pc:sldMk cId="2145505208" sldId="491"/>
            <ac:spMk id="27" creationId="{4B8A3638-C6BC-2733-5B66-10B7DCE4DBD6}"/>
          </ac:spMkLst>
        </pc:spChg>
        <pc:graphicFrameChg chg="mod">
          <ac:chgData name="Morgan, Jonathan D. (ARC-TSM)" userId="96b4992a-ef49-42f0-831a-acc0634a0265" providerId="ADAL" clId="{7BBFF7D4-BFED-4459-9668-461B3D39DD79}" dt="2024-12-09T20:12:22.018" v="0"/>
          <ac:graphicFrameMkLst>
            <pc:docMk/>
            <pc:sldMk cId="2145505208" sldId="491"/>
            <ac:graphicFrameMk id="9" creationId="{27896B37-2C6D-FA80-075F-7CA43D6C1E6B}"/>
          </ac:graphicFrameMkLst>
        </pc:graphicFrameChg>
        <pc:graphicFrameChg chg="mod">
          <ac:chgData name="Morgan, Jonathan D. (ARC-TSM)" userId="96b4992a-ef49-42f0-831a-acc0634a0265" providerId="ADAL" clId="{7BBFF7D4-BFED-4459-9668-461B3D39DD79}" dt="2024-12-09T20:12:22.018" v="0"/>
          <ac:graphicFrameMkLst>
            <pc:docMk/>
            <pc:sldMk cId="2145505208" sldId="491"/>
            <ac:graphicFrameMk id="19" creationId="{6C2710F1-0027-9D2F-9481-40AEE6BF4E1C}"/>
          </ac:graphicFrameMkLst>
        </pc:graphicFrameChg>
        <pc:picChg chg="mod">
          <ac:chgData name="Morgan, Jonathan D. (ARC-TSM)" userId="96b4992a-ef49-42f0-831a-acc0634a0265" providerId="ADAL" clId="{7BBFF7D4-BFED-4459-9668-461B3D39DD79}" dt="2024-12-09T20:12:22.018" v="0"/>
          <ac:picMkLst>
            <pc:docMk/>
            <pc:sldMk cId="2145505208" sldId="491"/>
            <ac:picMk id="16" creationId="{345AC114-483E-63D4-2EE0-FA7F3DF13778}"/>
          </ac:picMkLst>
        </pc:picChg>
        <pc:picChg chg="mod">
          <ac:chgData name="Morgan, Jonathan D. (ARC-TSM)" userId="96b4992a-ef49-42f0-831a-acc0634a0265" providerId="ADAL" clId="{7BBFF7D4-BFED-4459-9668-461B3D39DD79}" dt="2024-12-09T20:12:22.018" v="0"/>
          <ac:picMkLst>
            <pc:docMk/>
            <pc:sldMk cId="2145505208" sldId="491"/>
            <ac:picMk id="17" creationId="{561C84EE-D6BE-D9CD-8215-29FB8DD8F53B}"/>
          </ac:picMkLst>
        </pc:picChg>
        <pc:picChg chg="mod">
          <ac:chgData name="Morgan, Jonathan D. (ARC-TSM)" userId="96b4992a-ef49-42f0-831a-acc0634a0265" providerId="ADAL" clId="{7BBFF7D4-BFED-4459-9668-461B3D39DD79}" dt="2024-12-09T20:12:22.018" v="0"/>
          <ac:picMkLst>
            <pc:docMk/>
            <pc:sldMk cId="2145505208" sldId="491"/>
            <ac:picMk id="24" creationId="{E73AF758-10CC-2DE0-46AA-528AB7DBB6AE}"/>
          </ac:picMkLst>
        </pc:picChg>
        <pc:picChg chg="mod">
          <ac:chgData name="Morgan, Jonathan D. (ARC-TSM)" userId="96b4992a-ef49-42f0-831a-acc0634a0265" providerId="ADAL" clId="{7BBFF7D4-BFED-4459-9668-461B3D39DD79}" dt="2024-12-09T20:12:22.018" v="0"/>
          <ac:picMkLst>
            <pc:docMk/>
            <pc:sldMk cId="2145505208" sldId="491"/>
            <ac:picMk id="28" creationId="{41309035-ADBA-CAEE-C3F0-20622C5DF2B4}"/>
          </ac:picMkLst>
        </pc:picChg>
      </pc:sldChg>
      <pc:sldChg chg="modSp mod">
        <pc:chgData name="Morgan, Jonathan D. (ARC-TSM)" userId="96b4992a-ef49-42f0-831a-acc0634a0265" providerId="ADAL" clId="{7BBFF7D4-BFED-4459-9668-461B3D39DD79}" dt="2024-12-10T21:21:37.146" v="3615" actId="20577"/>
        <pc:sldMkLst>
          <pc:docMk/>
          <pc:sldMk cId="65323608" sldId="492"/>
        </pc:sldMkLst>
        <pc:spChg chg="mod">
          <ac:chgData name="Morgan, Jonathan D. (ARC-TSM)" userId="96b4992a-ef49-42f0-831a-acc0634a0265" providerId="ADAL" clId="{7BBFF7D4-BFED-4459-9668-461B3D39DD79}" dt="2024-12-10T21:21:37.146" v="3615" actId="20577"/>
          <ac:spMkLst>
            <pc:docMk/>
            <pc:sldMk cId="65323608" sldId="492"/>
            <ac:spMk id="2" creationId="{0893CEC1-AB55-78E9-45E2-8932894DAB8B}"/>
          </ac:spMkLst>
        </pc:spChg>
      </pc:sldChg>
      <pc:sldChg chg="modSp del">
        <pc:chgData name="Morgan, Jonathan D. (ARC-TSM)" userId="96b4992a-ef49-42f0-831a-acc0634a0265" providerId="ADAL" clId="{7BBFF7D4-BFED-4459-9668-461B3D39DD79}" dt="2024-12-10T21:23:10.930" v="3646" actId="47"/>
        <pc:sldMkLst>
          <pc:docMk/>
          <pc:sldMk cId="3583580674" sldId="497"/>
        </pc:sldMkLst>
        <pc:spChg chg="mod">
          <ac:chgData name="Morgan, Jonathan D. (ARC-TSM)" userId="96b4992a-ef49-42f0-831a-acc0634a0265" providerId="ADAL" clId="{7BBFF7D4-BFED-4459-9668-461B3D39DD79}" dt="2024-12-09T20:12:22.018" v="0"/>
          <ac:spMkLst>
            <pc:docMk/>
            <pc:sldMk cId="3583580674" sldId="497"/>
            <ac:spMk id="2" creationId="{0893CEC1-AB55-78E9-45E2-8932894DAB8B}"/>
          </ac:spMkLst>
        </pc:spChg>
      </pc:sldChg>
      <pc:sldChg chg="modSp del">
        <pc:chgData name="Morgan, Jonathan D. (ARC-TSM)" userId="96b4992a-ef49-42f0-831a-acc0634a0265" providerId="ADAL" clId="{7BBFF7D4-BFED-4459-9668-461B3D39DD79}" dt="2024-12-09T23:46:29.223" v="3520" actId="47"/>
        <pc:sldMkLst>
          <pc:docMk/>
          <pc:sldMk cId="3516301560" sldId="498"/>
        </pc:sldMkLst>
        <pc:spChg chg="mod">
          <ac:chgData name="Morgan, Jonathan D. (ARC-TSM)" userId="96b4992a-ef49-42f0-831a-acc0634a0265" providerId="ADAL" clId="{7BBFF7D4-BFED-4459-9668-461B3D39DD79}" dt="2024-12-09T20:12:22.018" v="0"/>
          <ac:spMkLst>
            <pc:docMk/>
            <pc:sldMk cId="3516301560" sldId="498"/>
            <ac:spMk id="2" creationId="{0893CEC1-AB55-78E9-45E2-8932894DAB8B}"/>
          </ac:spMkLst>
        </pc:spChg>
      </pc:sldChg>
      <pc:sldChg chg="modSp">
        <pc:chgData name="Morgan, Jonathan D. (ARC-TSM)" userId="96b4992a-ef49-42f0-831a-acc0634a0265" providerId="ADAL" clId="{7BBFF7D4-BFED-4459-9668-461B3D39DD79}" dt="2024-12-09T20:12:22.018" v="0"/>
        <pc:sldMkLst>
          <pc:docMk/>
          <pc:sldMk cId="501972264" sldId="501"/>
        </pc:sldMkLst>
        <pc:spChg chg="mod">
          <ac:chgData name="Morgan, Jonathan D. (ARC-TSM)" userId="96b4992a-ef49-42f0-831a-acc0634a0265" providerId="ADAL" clId="{7BBFF7D4-BFED-4459-9668-461B3D39DD79}" dt="2024-12-09T20:12:22.018" v="0"/>
          <ac:spMkLst>
            <pc:docMk/>
            <pc:sldMk cId="501972264" sldId="501"/>
            <ac:spMk id="2" creationId="{0893CEC1-AB55-78E9-45E2-8932894DAB8B}"/>
          </ac:spMkLst>
        </pc:spChg>
      </pc:sldChg>
      <pc:sldChg chg="modSp del">
        <pc:chgData name="Morgan, Jonathan D. (ARC-TSM)" userId="96b4992a-ef49-42f0-831a-acc0634a0265" providerId="ADAL" clId="{7BBFF7D4-BFED-4459-9668-461B3D39DD79}" dt="2024-12-10T21:23:10.930" v="3646" actId="47"/>
        <pc:sldMkLst>
          <pc:docMk/>
          <pc:sldMk cId="820008019" sldId="511"/>
        </pc:sldMkLst>
        <pc:spChg chg="mod">
          <ac:chgData name="Morgan, Jonathan D. (ARC-TSM)" userId="96b4992a-ef49-42f0-831a-acc0634a0265" providerId="ADAL" clId="{7BBFF7D4-BFED-4459-9668-461B3D39DD79}" dt="2024-12-09T20:12:22.018" v="0"/>
          <ac:spMkLst>
            <pc:docMk/>
            <pc:sldMk cId="820008019" sldId="511"/>
            <ac:spMk id="14" creationId="{14CF7E08-5E13-8B96-B013-2065C532BD23}"/>
          </ac:spMkLst>
        </pc:spChg>
        <pc:picChg chg="mod">
          <ac:chgData name="Morgan, Jonathan D. (ARC-TSM)" userId="96b4992a-ef49-42f0-831a-acc0634a0265" providerId="ADAL" clId="{7BBFF7D4-BFED-4459-9668-461B3D39DD79}" dt="2024-12-09T20:12:22.018" v="0"/>
          <ac:picMkLst>
            <pc:docMk/>
            <pc:sldMk cId="820008019" sldId="511"/>
            <ac:picMk id="5" creationId="{E5288963-2BD8-774D-5C53-C20C83B49874}"/>
          </ac:picMkLst>
        </pc:picChg>
        <pc:picChg chg="mod">
          <ac:chgData name="Morgan, Jonathan D. (ARC-TSM)" userId="96b4992a-ef49-42f0-831a-acc0634a0265" providerId="ADAL" clId="{7BBFF7D4-BFED-4459-9668-461B3D39DD79}" dt="2024-12-09T20:12:22.018" v="0"/>
          <ac:picMkLst>
            <pc:docMk/>
            <pc:sldMk cId="820008019" sldId="511"/>
            <ac:picMk id="7" creationId="{39530DFB-A900-736B-DF8B-0250CD89B689}"/>
          </ac:picMkLst>
        </pc:picChg>
        <pc:picChg chg="mod">
          <ac:chgData name="Morgan, Jonathan D. (ARC-TSM)" userId="96b4992a-ef49-42f0-831a-acc0634a0265" providerId="ADAL" clId="{7BBFF7D4-BFED-4459-9668-461B3D39DD79}" dt="2024-12-09T20:12:22.018" v="0"/>
          <ac:picMkLst>
            <pc:docMk/>
            <pc:sldMk cId="820008019" sldId="511"/>
            <ac:picMk id="9" creationId="{5564CAFA-DD76-4ECF-2F92-95019B57C2D7}"/>
          </ac:picMkLst>
        </pc:picChg>
        <pc:picChg chg="mod">
          <ac:chgData name="Morgan, Jonathan D. (ARC-TSM)" userId="96b4992a-ef49-42f0-831a-acc0634a0265" providerId="ADAL" clId="{7BBFF7D4-BFED-4459-9668-461B3D39DD79}" dt="2024-12-09T20:12:22.018" v="0"/>
          <ac:picMkLst>
            <pc:docMk/>
            <pc:sldMk cId="820008019" sldId="511"/>
            <ac:picMk id="11" creationId="{FF112234-D3CB-91E1-E6C5-3E31C309D505}"/>
          </ac:picMkLst>
        </pc:picChg>
        <pc:picChg chg="mod">
          <ac:chgData name="Morgan, Jonathan D. (ARC-TSM)" userId="96b4992a-ef49-42f0-831a-acc0634a0265" providerId="ADAL" clId="{7BBFF7D4-BFED-4459-9668-461B3D39DD79}" dt="2024-12-09T20:12:22.018" v="0"/>
          <ac:picMkLst>
            <pc:docMk/>
            <pc:sldMk cId="820008019" sldId="511"/>
            <ac:picMk id="13" creationId="{DE8EDD93-6673-4CE5-92A6-3BE1E6D9F803}"/>
          </ac:picMkLst>
        </pc:picChg>
      </pc:sldChg>
      <pc:sldChg chg="modSp del">
        <pc:chgData name="Morgan, Jonathan D. (ARC-TSM)" userId="96b4992a-ef49-42f0-831a-acc0634a0265" providerId="ADAL" clId="{7BBFF7D4-BFED-4459-9668-461B3D39DD79}" dt="2024-12-10T21:23:10.930" v="3646" actId="47"/>
        <pc:sldMkLst>
          <pc:docMk/>
          <pc:sldMk cId="2352536988" sldId="512"/>
        </pc:sldMkLst>
        <pc:picChg chg="mod">
          <ac:chgData name="Morgan, Jonathan D. (ARC-TSM)" userId="96b4992a-ef49-42f0-831a-acc0634a0265" providerId="ADAL" clId="{7BBFF7D4-BFED-4459-9668-461B3D39DD79}" dt="2024-12-09T20:12:22.018" v="0"/>
          <ac:picMkLst>
            <pc:docMk/>
            <pc:sldMk cId="2352536988" sldId="512"/>
            <ac:picMk id="4" creationId="{BE921791-39BE-F60B-0030-D052D7DBC24E}"/>
          </ac:picMkLst>
        </pc:picChg>
        <pc:picChg chg="mod">
          <ac:chgData name="Morgan, Jonathan D. (ARC-TSM)" userId="96b4992a-ef49-42f0-831a-acc0634a0265" providerId="ADAL" clId="{7BBFF7D4-BFED-4459-9668-461B3D39DD79}" dt="2024-12-09T20:12:22.018" v="0"/>
          <ac:picMkLst>
            <pc:docMk/>
            <pc:sldMk cId="2352536988" sldId="512"/>
            <ac:picMk id="6" creationId="{5C8FF08F-6AE2-0B3B-A26A-7D4B907A851E}"/>
          </ac:picMkLst>
        </pc:picChg>
        <pc:picChg chg="mod">
          <ac:chgData name="Morgan, Jonathan D. (ARC-TSM)" userId="96b4992a-ef49-42f0-831a-acc0634a0265" providerId="ADAL" clId="{7BBFF7D4-BFED-4459-9668-461B3D39DD79}" dt="2024-12-09T20:12:22.018" v="0"/>
          <ac:picMkLst>
            <pc:docMk/>
            <pc:sldMk cId="2352536988" sldId="512"/>
            <ac:picMk id="8" creationId="{876643B8-09AE-6892-5DD7-933C4311844F}"/>
          </ac:picMkLst>
        </pc:picChg>
        <pc:picChg chg="mod">
          <ac:chgData name="Morgan, Jonathan D. (ARC-TSM)" userId="96b4992a-ef49-42f0-831a-acc0634a0265" providerId="ADAL" clId="{7BBFF7D4-BFED-4459-9668-461B3D39DD79}" dt="2024-12-09T20:12:22.018" v="0"/>
          <ac:picMkLst>
            <pc:docMk/>
            <pc:sldMk cId="2352536988" sldId="512"/>
            <ac:picMk id="11" creationId="{A6690A08-6E42-F9B1-DEB6-FA5BD1130C37}"/>
          </ac:picMkLst>
        </pc:picChg>
        <pc:picChg chg="mod">
          <ac:chgData name="Morgan, Jonathan D. (ARC-TSM)" userId="96b4992a-ef49-42f0-831a-acc0634a0265" providerId="ADAL" clId="{7BBFF7D4-BFED-4459-9668-461B3D39DD79}" dt="2024-12-09T20:12:22.018" v="0"/>
          <ac:picMkLst>
            <pc:docMk/>
            <pc:sldMk cId="2352536988" sldId="512"/>
            <ac:picMk id="13" creationId="{DD19B796-8A4E-AC2E-7061-AC12A20295DF}"/>
          </ac:picMkLst>
        </pc:picChg>
      </pc:sldChg>
      <pc:sldChg chg="addSp delSp modSp mod delCm modCm modNotes">
        <pc:chgData name="Morgan, Jonathan D. (ARC-TSM)" userId="96b4992a-ef49-42f0-831a-acc0634a0265" providerId="ADAL" clId="{7BBFF7D4-BFED-4459-9668-461B3D39DD79}" dt="2024-12-19T16:59:23.599" v="9990"/>
        <pc:sldMkLst>
          <pc:docMk/>
          <pc:sldMk cId="1659336789" sldId="518"/>
        </pc:sldMkLst>
        <pc:spChg chg="add mod">
          <ac:chgData name="Morgan, Jonathan D. (ARC-TSM)" userId="96b4992a-ef49-42f0-831a-acc0634a0265" providerId="ADAL" clId="{7BBFF7D4-BFED-4459-9668-461B3D39DD79}" dt="2024-12-16T18:30:59.882" v="8806" actId="403"/>
          <ac:spMkLst>
            <pc:docMk/>
            <pc:sldMk cId="1659336789" sldId="518"/>
            <ac:spMk id="2" creationId="{32EE5DD0-CD43-CD60-0BAA-F83AD78EED64}"/>
          </ac:spMkLst>
        </pc:spChg>
        <pc:spChg chg="del mod">
          <ac:chgData name="Morgan, Jonathan D. (ARC-TSM)" userId="96b4992a-ef49-42f0-831a-acc0634a0265" providerId="ADAL" clId="{7BBFF7D4-BFED-4459-9668-461B3D39DD79}" dt="2024-12-13T22:45:05.773" v="5451" actId="478"/>
          <ac:spMkLst>
            <pc:docMk/>
            <pc:sldMk cId="1659336789" sldId="518"/>
            <ac:spMk id="2" creationId="{78E1CF38-47CD-9DEB-679A-90FEEDE7AD5B}"/>
          </ac:spMkLst>
        </pc:spChg>
        <pc:spChg chg="mod">
          <ac:chgData name="Morgan, Jonathan D. (ARC-TSM)" userId="96b4992a-ef49-42f0-831a-acc0634a0265" providerId="ADAL" clId="{7BBFF7D4-BFED-4459-9668-461B3D39DD79}" dt="2024-12-13T22:42:34.393" v="5324" actId="20577"/>
          <ac:spMkLst>
            <pc:docMk/>
            <pc:sldMk cId="1659336789" sldId="518"/>
            <ac:spMk id="3" creationId="{302234DC-3059-C2D4-8893-21FCFD118019}"/>
          </ac:spMkLst>
        </pc:spChg>
        <pc:spChg chg="mod">
          <ac:chgData name="Morgan, Jonathan D. (ARC-TSM)" userId="96b4992a-ef49-42f0-831a-acc0634a0265" providerId="ADAL" clId="{7BBFF7D4-BFED-4459-9668-461B3D39DD79}" dt="2024-12-09T20:12:22.018" v="0"/>
          <ac:spMkLst>
            <pc:docMk/>
            <pc:sldMk cId="1659336789" sldId="518"/>
            <ac:spMk id="5" creationId="{E059D7D4-E4ED-CD6D-0DF9-7FA71FAF8AD6}"/>
          </ac:spMkLst>
        </pc:spChg>
        <pc:spChg chg="mod">
          <ac:chgData name="Morgan, Jonathan D. (ARC-TSM)" userId="96b4992a-ef49-42f0-831a-acc0634a0265" providerId="ADAL" clId="{7BBFF7D4-BFED-4459-9668-461B3D39DD79}" dt="2024-12-09T20:12:22.018" v="0"/>
          <ac:spMkLst>
            <pc:docMk/>
            <pc:sldMk cId="1659336789" sldId="518"/>
            <ac:spMk id="6" creationId="{08246528-9385-5222-FC05-60CE26F40DBD}"/>
          </ac:spMkLst>
        </pc:spChg>
        <pc:spChg chg="mod">
          <ac:chgData name="Morgan, Jonathan D. (ARC-TSM)" userId="96b4992a-ef49-42f0-831a-acc0634a0265" providerId="ADAL" clId="{7BBFF7D4-BFED-4459-9668-461B3D39DD79}" dt="2024-12-09T20:12:22.018" v="0"/>
          <ac:spMkLst>
            <pc:docMk/>
            <pc:sldMk cId="1659336789" sldId="518"/>
            <ac:spMk id="7" creationId="{A484746C-7541-98E1-861F-88B4151FF703}"/>
          </ac:spMkLst>
        </pc:spChg>
        <pc:spChg chg="mod">
          <ac:chgData name="Morgan, Jonathan D. (ARC-TSM)" userId="96b4992a-ef49-42f0-831a-acc0634a0265" providerId="ADAL" clId="{7BBFF7D4-BFED-4459-9668-461B3D39DD79}" dt="2024-12-09T20:12:22.018" v="0"/>
          <ac:spMkLst>
            <pc:docMk/>
            <pc:sldMk cId="1659336789" sldId="518"/>
            <ac:spMk id="8" creationId="{1A7D8ECF-14A8-B139-D662-70B4DCFC1CB3}"/>
          </ac:spMkLst>
        </pc:spChg>
        <pc:spChg chg="mod">
          <ac:chgData name="Morgan, Jonathan D. (ARC-TSM)" userId="96b4992a-ef49-42f0-831a-acc0634a0265" providerId="ADAL" clId="{7BBFF7D4-BFED-4459-9668-461B3D39DD79}" dt="2024-12-09T20:12:22.018" v="0"/>
          <ac:spMkLst>
            <pc:docMk/>
            <pc:sldMk cId="1659336789" sldId="518"/>
            <ac:spMk id="9" creationId="{1644526C-A50D-DA89-7314-5CF44BED504D}"/>
          </ac:spMkLst>
        </pc:spChg>
        <pc:spChg chg="mod">
          <ac:chgData name="Morgan, Jonathan D. (ARC-TSM)" userId="96b4992a-ef49-42f0-831a-acc0634a0265" providerId="ADAL" clId="{7BBFF7D4-BFED-4459-9668-461B3D39DD79}" dt="2024-12-09T20:12:22.018" v="0"/>
          <ac:spMkLst>
            <pc:docMk/>
            <pc:sldMk cId="1659336789" sldId="518"/>
            <ac:spMk id="10" creationId="{BD7D69F4-101C-0FF8-E131-75CF082C72CF}"/>
          </ac:spMkLst>
        </pc:spChg>
        <pc:spChg chg="mod">
          <ac:chgData name="Morgan, Jonathan D. (ARC-TSM)" userId="96b4992a-ef49-42f0-831a-acc0634a0265" providerId="ADAL" clId="{7BBFF7D4-BFED-4459-9668-461B3D39DD79}" dt="2024-12-09T20:12:22.018" v="0"/>
          <ac:spMkLst>
            <pc:docMk/>
            <pc:sldMk cId="1659336789" sldId="518"/>
            <ac:spMk id="11" creationId="{A5267AC0-B7B0-B939-5355-6D88339836E2}"/>
          </ac:spMkLst>
        </pc:spChg>
        <pc:spChg chg="mod">
          <ac:chgData name="Morgan, Jonathan D. (ARC-TSM)" userId="96b4992a-ef49-42f0-831a-acc0634a0265" providerId="ADAL" clId="{7BBFF7D4-BFED-4459-9668-461B3D39DD79}" dt="2024-12-17T16:15:34.666" v="9888" actId="20577"/>
          <ac:spMkLst>
            <pc:docMk/>
            <pc:sldMk cId="1659336789" sldId="518"/>
            <ac:spMk id="12" creationId="{D5591C79-6E83-A1EC-2918-01AA086196DC}"/>
          </ac:spMkLst>
        </pc:spChg>
        <pc:spChg chg="mod">
          <ac:chgData name="Morgan, Jonathan D. (ARC-TSM)" userId="96b4992a-ef49-42f0-831a-acc0634a0265" providerId="ADAL" clId="{7BBFF7D4-BFED-4459-9668-461B3D39DD79}" dt="2024-12-09T20:12:22.018" v="0"/>
          <ac:spMkLst>
            <pc:docMk/>
            <pc:sldMk cId="1659336789" sldId="518"/>
            <ac:spMk id="13" creationId="{036F5B2A-7314-C7C0-E09C-41B0C68AD6BC}"/>
          </ac:spMkLst>
        </pc:spChg>
        <pc:spChg chg="mod">
          <ac:chgData name="Morgan, Jonathan D. (ARC-TSM)" userId="96b4992a-ef49-42f0-831a-acc0634a0265" providerId="ADAL" clId="{7BBFF7D4-BFED-4459-9668-461B3D39DD79}" dt="2024-12-09T20:12:22.018" v="0"/>
          <ac:spMkLst>
            <pc:docMk/>
            <pc:sldMk cId="1659336789" sldId="518"/>
            <ac:spMk id="14" creationId="{CF4157E5-F314-3DDC-D6BB-A6DA09EC4F2C}"/>
          </ac:spMkLst>
        </pc:spChg>
        <pc:spChg chg="del mod">
          <ac:chgData name="Morgan, Jonathan D. (ARC-TSM)" userId="96b4992a-ef49-42f0-831a-acc0634a0265" providerId="ADAL" clId="{7BBFF7D4-BFED-4459-9668-461B3D39DD79}" dt="2024-12-13T22:45:08.599" v="5453" actId="478"/>
          <ac:spMkLst>
            <pc:docMk/>
            <pc:sldMk cId="1659336789" sldId="518"/>
            <ac:spMk id="15" creationId="{8137A141-3AA4-E872-4EDE-969128F41DB7}"/>
          </ac:spMkLst>
        </pc:spChg>
        <pc:spChg chg="del mod">
          <ac:chgData name="Morgan, Jonathan D. (ARC-TSM)" userId="96b4992a-ef49-42f0-831a-acc0634a0265" providerId="ADAL" clId="{7BBFF7D4-BFED-4459-9668-461B3D39DD79}" dt="2024-12-13T22:45:07.288" v="5452" actId="478"/>
          <ac:spMkLst>
            <pc:docMk/>
            <pc:sldMk cId="1659336789" sldId="518"/>
            <ac:spMk id="16" creationId="{0AC2C34B-6946-1332-1861-A309594148E2}"/>
          </ac:spMkLst>
        </pc:spChg>
        <pc:spChg chg="del mod">
          <ac:chgData name="Morgan, Jonathan D. (ARC-TSM)" userId="96b4992a-ef49-42f0-831a-acc0634a0265" providerId="ADAL" clId="{7BBFF7D4-BFED-4459-9668-461B3D39DD79}" dt="2024-12-13T22:45:04.521" v="5450" actId="478"/>
          <ac:spMkLst>
            <pc:docMk/>
            <pc:sldMk cId="1659336789" sldId="518"/>
            <ac:spMk id="17" creationId="{2F68201C-0D90-C042-90FD-643A45D7C963}"/>
          </ac:spMkLst>
        </pc:spChg>
        <pc:spChg chg="add mod">
          <ac:chgData name="Morgan, Jonathan D. (ARC-TSM)" userId="96b4992a-ef49-42f0-831a-acc0634a0265" providerId="ADAL" clId="{7BBFF7D4-BFED-4459-9668-461B3D39DD79}" dt="2024-12-13T22:47:14.104" v="5459" actId="20577"/>
          <ac:spMkLst>
            <pc:docMk/>
            <pc:sldMk cId="1659336789" sldId="518"/>
            <ac:spMk id="18" creationId="{C92E1028-9716-1907-BFE5-A4A35613A474}"/>
          </ac:spMkLst>
        </pc:spChg>
        <pc:spChg chg="add mod">
          <ac:chgData name="Morgan, Jonathan D. (ARC-TSM)" userId="96b4992a-ef49-42f0-831a-acc0634a0265" providerId="ADAL" clId="{7BBFF7D4-BFED-4459-9668-461B3D39DD79}" dt="2024-12-13T22:47:19.736" v="5461" actId="20577"/>
          <ac:spMkLst>
            <pc:docMk/>
            <pc:sldMk cId="1659336789" sldId="518"/>
            <ac:spMk id="19" creationId="{CE89F71E-9798-FABA-D08D-E26ECAA086A9}"/>
          </ac:spMkLst>
        </pc:spChg>
        <pc:spChg chg="mod">
          <ac:chgData name="Morgan, Jonathan D. (ARC-TSM)" userId="96b4992a-ef49-42f0-831a-acc0634a0265" providerId="ADAL" clId="{7BBFF7D4-BFED-4459-9668-461B3D39DD79}" dt="2024-12-09T20:12:22.018" v="0"/>
          <ac:spMkLst>
            <pc:docMk/>
            <pc:sldMk cId="1659336789" sldId="518"/>
            <ac:spMk id="21" creationId="{17B28C8B-49EF-ACD0-4F39-CBE237D96188}"/>
          </ac:spMkLst>
        </pc:spChg>
        <pc:spChg chg="add mod">
          <ac:chgData name="Morgan, Jonathan D. (ARC-TSM)" userId="96b4992a-ef49-42f0-831a-acc0634a0265" providerId="ADAL" clId="{7BBFF7D4-BFED-4459-9668-461B3D39DD79}" dt="2024-12-13T22:46:27.246" v="5455" actId="403"/>
          <ac:spMkLst>
            <pc:docMk/>
            <pc:sldMk cId="1659336789" sldId="518"/>
            <ac:spMk id="23" creationId="{FDF68E8E-44C8-4C0F-09CF-C3839141A9C1}"/>
          </ac:spMkLst>
        </pc:spChg>
        <pc:picChg chg="mod">
          <ac:chgData name="Morgan, Jonathan D. (ARC-TSM)" userId="96b4992a-ef49-42f0-831a-acc0634a0265" providerId="ADAL" clId="{7BBFF7D4-BFED-4459-9668-461B3D39DD79}" dt="2024-12-13T22:44:17.737" v="5439" actId="732"/>
          <ac:picMkLst>
            <pc:docMk/>
            <pc:sldMk cId="1659336789" sldId="518"/>
            <ac:picMk id="1026" creationId="{A0ED63E1-C637-95C6-8610-126BB9EBB42D}"/>
          </ac:picMkLst>
        </pc:picChg>
        <pc:cxnChg chg="mod">
          <ac:chgData name="Morgan, Jonathan D. (ARC-TSM)" userId="96b4992a-ef49-42f0-831a-acc0634a0265" providerId="ADAL" clId="{7BBFF7D4-BFED-4459-9668-461B3D39DD79}" dt="2024-12-09T20:12:22.018" v="0"/>
          <ac:cxnSpMkLst>
            <pc:docMk/>
            <pc:sldMk cId="1659336789" sldId="518"/>
            <ac:cxnSpMk id="4" creationId="{36E9672F-805A-470B-065A-E40DAA001108}"/>
          </ac:cxnSpMkLst>
        </pc:cxnChg>
        <pc:cxnChg chg="mod">
          <ac:chgData name="Morgan, Jonathan D. (ARC-TSM)" userId="96b4992a-ef49-42f0-831a-acc0634a0265" providerId="ADAL" clId="{7BBFF7D4-BFED-4459-9668-461B3D39DD79}" dt="2024-12-09T20:12:22.018" v="0"/>
          <ac:cxnSpMkLst>
            <pc:docMk/>
            <pc:sldMk cId="1659336789" sldId="518"/>
            <ac:cxnSpMk id="20" creationId="{E9C64649-F8E5-5B6F-96C3-EB089A06D80F}"/>
          </ac:cxnSpMkLst>
        </pc:cxnChg>
        <pc:cxnChg chg="mod">
          <ac:chgData name="Morgan, Jonathan D. (ARC-TSM)" userId="96b4992a-ef49-42f0-831a-acc0634a0265" providerId="ADAL" clId="{7BBFF7D4-BFED-4459-9668-461B3D39DD79}" dt="2024-12-09T20:12:22.018" v="0"/>
          <ac:cxnSpMkLst>
            <pc:docMk/>
            <pc:sldMk cId="1659336789" sldId="518"/>
            <ac:cxnSpMk id="22" creationId="{5F76DDB3-8EFB-BDF9-C0AF-871F1665644C}"/>
          </ac:cxnSpMkLst>
        </pc:cxnChg>
        <pc:extLst>
          <p:ext xmlns:p="http://schemas.openxmlformats.org/presentationml/2006/main" uri="{D6D511B9-2390-475A-947B-AFAB55BFBCF1}">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1659336789" sldId="518"/>
                <pc2:cmMk id="{00321E4B-13CE-4931-B6B6-7E03E35E2E3B}"/>
              </pc2:cmMkLst>
            </pc226:cmChg>
          </p:ext>
        </pc:extLst>
      </pc:sldChg>
      <pc:sldChg chg="addSp delSp modSp mod delCm modCm">
        <pc:chgData name="Morgan, Jonathan D. (ARC-TSM)" userId="96b4992a-ef49-42f0-831a-acc0634a0265" providerId="ADAL" clId="{7BBFF7D4-BFED-4459-9668-461B3D39DD79}" dt="2024-12-19T16:59:23.599" v="9990"/>
        <pc:sldMkLst>
          <pc:docMk/>
          <pc:sldMk cId="3236493279" sldId="519"/>
        </pc:sldMkLst>
        <pc:spChg chg="mod">
          <ac:chgData name="Morgan, Jonathan D. (ARC-TSM)" userId="96b4992a-ef49-42f0-831a-acc0634a0265" providerId="ADAL" clId="{7BBFF7D4-BFED-4459-9668-461B3D39DD79}" dt="2024-12-17T16:00:40.155" v="9599" actId="1035"/>
          <ac:spMkLst>
            <pc:docMk/>
            <pc:sldMk cId="3236493279" sldId="519"/>
            <ac:spMk id="2" creationId="{E8E9690D-9072-CF28-E4BC-A145B5613F09}"/>
          </ac:spMkLst>
        </pc:spChg>
        <pc:spChg chg="mod">
          <ac:chgData name="Morgan, Jonathan D. (ARC-TSM)" userId="96b4992a-ef49-42f0-831a-acc0634a0265" providerId="ADAL" clId="{7BBFF7D4-BFED-4459-9668-461B3D39DD79}" dt="2024-12-09T20:12:22.018" v="0"/>
          <ac:spMkLst>
            <pc:docMk/>
            <pc:sldMk cId="3236493279" sldId="519"/>
            <ac:spMk id="4" creationId="{E6F0C678-DD00-AE8A-B6EB-8013A579A81E}"/>
          </ac:spMkLst>
        </pc:spChg>
        <pc:spChg chg="mod">
          <ac:chgData name="Morgan, Jonathan D. (ARC-TSM)" userId="96b4992a-ef49-42f0-831a-acc0634a0265" providerId="ADAL" clId="{7BBFF7D4-BFED-4459-9668-461B3D39DD79}" dt="2024-12-09T20:12:22.018" v="0"/>
          <ac:spMkLst>
            <pc:docMk/>
            <pc:sldMk cId="3236493279" sldId="519"/>
            <ac:spMk id="6" creationId="{6F3EBAAA-89B6-A5B4-EE54-90F46ADF6564}"/>
          </ac:spMkLst>
        </pc:spChg>
        <pc:spChg chg="mod">
          <ac:chgData name="Morgan, Jonathan D. (ARC-TSM)" userId="96b4992a-ef49-42f0-831a-acc0634a0265" providerId="ADAL" clId="{7BBFF7D4-BFED-4459-9668-461B3D39DD79}" dt="2024-12-09T20:12:22.018" v="0"/>
          <ac:spMkLst>
            <pc:docMk/>
            <pc:sldMk cId="3236493279" sldId="519"/>
            <ac:spMk id="12" creationId="{88243F58-A389-27D9-B7C4-297CEDA2FB3E}"/>
          </ac:spMkLst>
        </pc:spChg>
        <pc:spChg chg="mod">
          <ac:chgData name="Morgan, Jonathan D. (ARC-TSM)" userId="96b4992a-ef49-42f0-831a-acc0634a0265" providerId="ADAL" clId="{7BBFF7D4-BFED-4459-9668-461B3D39DD79}" dt="2024-12-09T20:12:22.018" v="0"/>
          <ac:spMkLst>
            <pc:docMk/>
            <pc:sldMk cId="3236493279" sldId="519"/>
            <ac:spMk id="15" creationId="{45A9FE7C-A806-7A62-4A45-8C9D91E66F14}"/>
          </ac:spMkLst>
        </pc:spChg>
        <pc:spChg chg="mod">
          <ac:chgData name="Morgan, Jonathan D. (ARC-TSM)" userId="96b4992a-ef49-42f0-831a-acc0634a0265" providerId="ADAL" clId="{7BBFF7D4-BFED-4459-9668-461B3D39DD79}" dt="2024-12-09T20:12:22.018" v="0"/>
          <ac:spMkLst>
            <pc:docMk/>
            <pc:sldMk cId="3236493279" sldId="519"/>
            <ac:spMk id="16" creationId="{84F192BA-5AB2-2965-097E-88274B800EE3}"/>
          </ac:spMkLst>
        </pc:spChg>
        <pc:spChg chg="mod">
          <ac:chgData name="Morgan, Jonathan D. (ARC-TSM)" userId="96b4992a-ef49-42f0-831a-acc0634a0265" providerId="ADAL" clId="{7BBFF7D4-BFED-4459-9668-461B3D39DD79}" dt="2024-12-09T20:12:22.018" v="0"/>
          <ac:spMkLst>
            <pc:docMk/>
            <pc:sldMk cId="3236493279" sldId="519"/>
            <ac:spMk id="18" creationId="{82FD00A6-B900-75CA-7652-0149590AF818}"/>
          </ac:spMkLst>
        </pc:spChg>
        <pc:spChg chg="mod">
          <ac:chgData name="Morgan, Jonathan D. (ARC-TSM)" userId="96b4992a-ef49-42f0-831a-acc0634a0265" providerId="ADAL" clId="{7BBFF7D4-BFED-4459-9668-461B3D39DD79}" dt="2024-12-09T20:12:22.018" v="0"/>
          <ac:spMkLst>
            <pc:docMk/>
            <pc:sldMk cId="3236493279" sldId="519"/>
            <ac:spMk id="19" creationId="{3565A009-3C8D-90B9-E9E4-616A45545919}"/>
          </ac:spMkLst>
        </pc:spChg>
        <pc:spChg chg="mod">
          <ac:chgData name="Morgan, Jonathan D. (ARC-TSM)" userId="96b4992a-ef49-42f0-831a-acc0634a0265" providerId="ADAL" clId="{7BBFF7D4-BFED-4459-9668-461B3D39DD79}" dt="2024-12-09T20:12:22.018" v="0"/>
          <ac:spMkLst>
            <pc:docMk/>
            <pc:sldMk cId="3236493279" sldId="519"/>
            <ac:spMk id="20" creationId="{37DC66FF-0084-390E-90B4-D7D463A4566F}"/>
          </ac:spMkLst>
        </pc:spChg>
        <pc:spChg chg="mod">
          <ac:chgData name="Morgan, Jonathan D. (ARC-TSM)" userId="96b4992a-ef49-42f0-831a-acc0634a0265" providerId="ADAL" clId="{7BBFF7D4-BFED-4459-9668-461B3D39DD79}" dt="2024-12-09T20:12:22.018" v="0"/>
          <ac:spMkLst>
            <pc:docMk/>
            <pc:sldMk cId="3236493279" sldId="519"/>
            <ac:spMk id="21" creationId="{ECB1CDC1-B802-698C-6CF2-E7E862455EAF}"/>
          </ac:spMkLst>
        </pc:spChg>
        <pc:grpChg chg="mod">
          <ac:chgData name="Morgan, Jonathan D. (ARC-TSM)" userId="96b4992a-ef49-42f0-831a-acc0634a0265" providerId="ADAL" clId="{7BBFF7D4-BFED-4459-9668-461B3D39DD79}" dt="2024-12-16T18:02:39.347" v="7653" actId="1036"/>
          <ac:grpSpMkLst>
            <pc:docMk/>
            <pc:sldMk cId="3236493279" sldId="519"/>
            <ac:grpSpMk id="9" creationId="{EDD44B88-05CD-DA87-E8C3-EC9049FE8C5F}"/>
          </ac:grpSpMkLst>
        </pc:grpChg>
        <pc:grpChg chg="mod">
          <ac:chgData name="Morgan, Jonathan D. (ARC-TSM)" userId="96b4992a-ef49-42f0-831a-acc0634a0265" providerId="ADAL" clId="{7BBFF7D4-BFED-4459-9668-461B3D39DD79}" dt="2024-12-16T18:03:01.165" v="7672" actId="1037"/>
          <ac:grpSpMkLst>
            <pc:docMk/>
            <pc:sldMk cId="3236493279" sldId="519"/>
            <ac:grpSpMk id="22" creationId="{67C3BDA7-2455-C431-8F96-2D83B280EF04}"/>
          </ac:grpSpMkLst>
        </pc:grpChg>
        <pc:picChg chg="mod">
          <ac:chgData name="Morgan, Jonathan D. (ARC-TSM)" userId="96b4992a-ef49-42f0-831a-acc0634a0265" providerId="ADAL" clId="{7BBFF7D4-BFED-4459-9668-461B3D39DD79}" dt="2024-12-09T20:12:22.018" v="0"/>
          <ac:picMkLst>
            <pc:docMk/>
            <pc:sldMk cId="3236493279" sldId="519"/>
            <ac:picMk id="5" creationId="{020C3312-F8A6-C974-E505-527AA17BD599}"/>
          </ac:picMkLst>
        </pc:picChg>
        <pc:picChg chg="mod">
          <ac:chgData name="Morgan, Jonathan D. (ARC-TSM)" userId="96b4992a-ef49-42f0-831a-acc0634a0265" providerId="ADAL" clId="{7BBFF7D4-BFED-4459-9668-461B3D39DD79}" dt="2024-12-09T20:12:22.018" v="0"/>
          <ac:picMkLst>
            <pc:docMk/>
            <pc:sldMk cId="3236493279" sldId="519"/>
            <ac:picMk id="7" creationId="{9A158ED1-9FAD-5D89-1975-1853C24E7384}"/>
          </ac:picMkLst>
        </pc:picChg>
        <pc:picChg chg="del mod">
          <ac:chgData name="Morgan, Jonathan D. (ARC-TSM)" userId="96b4992a-ef49-42f0-831a-acc0634a0265" providerId="ADAL" clId="{7BBFF7D4-BFED-4459-9668-461B3D39DD79}" dt="2024-12-13T22:48:08.071" v="5474" actId="478"/>
          <ac:picMkLst>
            <pc:docMk/>
            <pc:sldMk cId="3236493279" sldId="519"/>
            <ac:picMk id="8" creationId="{0B396F50-AD2F-D9FE-CCC9-5BFC4233035A}"/>
          </ac:picMkLst>
        </pc:picChg>
        <pc:picChg chg="add mod">
          <ac:chgData name="Morgan, Jonathan D. (ARC-TSM)" userId="96b4992a-ef49-42f0-831a-acc0634a0265" providerId="ADAL" clId="{7BBFF7D4-BFED-4459-9668-461B3D39DD79}" dt="2024-12-13T22:48:53.550" v="5486"/>
          <ac:picMkLst>
            <pc:docMk/>
            <pc:sldMk cId="3236493279" sldId="519"/>
            <ac:picMk id="10" creationId="{D53F9089-BA72-BD58-7E83-90FB15D357F8}"/>
          </ac:picMkLst>
        </pc:picChg>
        <pc:extLst>
          <p:ext xmlns:p="http://schemas.openxmlformats.org/presentationml/2006/main" uri="{D6D511B9-2390-475A-947B-AFAB55BFBCF1}">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3236493279" sldId="519"/>
                <pc2:cmMk id="{87BA4B94-3082-4A90-9498-757415FC4DB9}"/>
              </pc2:cmMkLst>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3236493279" sldId="519"/>
                <pc2:cmMk id="{DF3B1A9A-77FC-45CB-A414-52788E366C23}"/>
              </pc2:cmMkLst>
            </pc226:cmChg>
          </p:ext>
        </pc:extLst>
      </pc:sldChg>
      <pc:sldChg chg="modSp add del">
        <pc:chgData name="Morgan, Jonathan D. (ARC-TSM)" userId="96b4992a-ef49-42f0-831a-acc0634a0265" providerId="ADAL" clId="{7BBFF7D4-BFED-4459-9668-461B3D39DD79}" dt="2024-12-16T16:58:22.484" v="6126" actId="47"/>
        <pc:sldMkLst>
          <pc:docMk/>
          <pc:sldMk cId="3661467563" sldId="521"/>
        </pc:sldMkLst>
        <pc:spChg chg="mod">
          <ac:chgData name="Morgan, Jonathan D. (ARC-TSM)" userId="96b4992a-ef49-42f0-831a-acc0634a0265" providerId="ADAL" clId="{7BBFF7D4-BFED-4459-9668-461B3D39DD79}" dt="2024-12-09T20:12:22.018" v="0"/>
          <ac:spMkLst>
            <pc:docMk/>
            <pc:sldMk cId="3661467563" sldId="521"/>
            <ac:spMk id="29" creationId="{1B9C91B0-19F5-FBF0-736C-0D817A23209A}"/>
          </ac:spMkLst>
        </pc:spChg>
        <pc:picChg chg="mod">
          <ac:chgData name="Morgan, Jonathan D. (ARC-TSM)" userId="96b4992a-ef49-42f0-831a-acc0634a0265" providerId="ADAL" clId="{7BBFF7D4-BFED-4459-9668-461B3D39DD79}" dt="2024-12-09T20:12:22.018" v="0"/>
          <ac:picMkLst>
            <pc:docMk/>
            <pc:sldMk cId="3661467563" sldId="521"/>
            <ac:picMk id="6" creationId="{1A02AC44-9FCF-808C-A47D-502FD65D802E}"/>
          </ac:picMkLst>
        </pc:picChg>
        <pc:picChg chg="mod">
          <ac:chgData name="Morgan, Jonathan D. (ARC-TSM)" userId="96b4992a-ef49-42f0-831a-acc0634a0265" providerId="ADAL" clId="{7BBFF7D4-BFED-4459-9668-461B3D39DD79}" dt="2024-12-09T20:12:22.018" v="0"/>
          <ac:picMkLst>
            <pc:docMk/>
            <pc:sldMk cId="3661467563" sldId="521"/>
            <ac:picMk id="7" creationId="{7690BB5C-9750-4529-0708-F67B7DD88040}"/>
          </ac:picMkLst>
        </pc:picChg>
        <pc:picChg chg="mod">
          <ac:chgData name="Morgan, Jonathan D. (ARC-TSM)" userId="96b4992a-ef49-42f0-831a-acc0634a0265" providerId="ADAL" clId="{7BBFF7D4-BFED-4459-9668-461B3D39DD79}" dt="2024-12-09T20:12:22.018" v="0"/>
          <ac:picMkLst>
            <pc:docMk/>
            <pc:sldMk cId="3661467563" sldId="521"/>
            <ac:picMk id="11" creationId="{19848EED-94EE-C248-2C7D-29FB5C43FD63}"/>
          </ac:picMkLst>
        </pc:picChg>
        <pc:picChg chg="mod">
          <ac:chgData name="Morgan, Jonathan D. (ARC-TSM)" userId="96b4992a-ef49-42f0-831a-acc0634a0265" providerId="ADAL" clId="{7BBFF7D4-BFED-4459-9668-461B3D39DD79}" dt="2024-12-09T20:12:22.018" v="0"/>
          <ac:picMkLst>
            <pc:docMk/>
            <pc:sldMk cId="3661467563" sldId="521"/>
            <ac:picMk id="12" creationId="{52461AFB-1ECB-EF88-C554-AF866FC28B66}"/>
          </ac:picMkLst>
        </pc:picChg>
        <pc:picChg chg="mod">
          <ac:chgData name="Morgan, Jonathan D. (ARC-TSM)" userId="96b4992a-ef49-42f0-831a-acc0634a0265" providerId="ADAL" clId="{7BBFF7D4-BFED-4459-9668-461B3D39DD79}" dt="2024-12-09T20:12:22.018" v="0"/>
          <ac:picMkLst>
            <pc:docMk/>
            <pc:sldMk cId="3661467563" sldId="521"/>
            <ac:picMk id="18" creationId="{737870E7-6964-538B-93B6-87A9C5731FCB}"/>
          </ac:picMkLst>
        </pc:picChg>
        <pc:cxnChg chg="mod">
          <ac:chgData name="Morgan, Jonathan D. (ARC-TSM)" userId="96b4992a-ef49-42f0-831a-acc0634a0265" providerId="ADAL" clId="{7BBFF7D4-BFED-4459-9668-461B3D39DD79}" dt="2024-12-09T20:12:22.018" v="0"/>
          <ac:cxnSpMkLst>
            <pc:docMk/>
            <pc:sldMk cId="3661467563" sldId="521"/>
            <ac:cxnSpMk id="20" creationId="{CE3EDB65-83DC-F9C5-A9D4-2C2E526EE615}"/>
          </ac:cxnSpMkLst>
        </pc:cxnChg>
        <pc:cxnChg chg="mod">
          <ac:chgData name="Morgan, Jonathan D. (ARC-TSM)" userId="96b4992a-ef49-42f0-831a-acc0634a0265" providerId="ADAL" clId="{7BBFF7D4-BFED-4459-9668-461B3D39DD79}" dt="2024-12-09T20:12:22.018" v="0"/>
          <ac:cxnSpMkLst>
            <pc:docMk/>
            <pc:sldMk cId="3661467563" sldId="521"/>
            <ac:cxnSpMk id="23" creationId="{BEB03D73-5A4B-6F0A-0B9F-60CACB281ADD}"/>
          </ac:cxnSpMkLst>
        </pc:cxnChg>
        <pc:cxnChg chg="mod">
          <ac:chgData name="Morgan, Jonathan D. (ARC-TSM)" userId="96b4992a-ef49-42f0-831a-acc0634a0265" providerId="ADAL" clId="{7BBFF7D4-BFED-4459-9668-461B3D39DD79}" dt="2024-12-09T20:12:22.018" v="0"/>
          <ac:cxnSpMkLst>
            <pc:docMk/>
            <pc:sldMk cId="3661467563" sldId="521"/>
            <ac:cxnSpMk id="24" creationId="{0C2AB018-F802-802E-83AE-CF4F1DFDEED6}"/>
          </ac:cxnSpMkLst>
        </pc:cxnChg>
      </pc:sldChg>
      <pc:sldChg chg="modSp del modNotes">
        <pc:chgData name="Morgan, Jonathan D. (ARC-TSM)" userId="96b4992a-ef49-42f0-831a-acc0634a0265" providerId="ADAL" clId="{7BBFF7D4-BFED-4459-9668-461B3D39DD79}" dt="2024-12-10T21:22:03.269" v="3617" actId="47"/>
        <pc:sldMkLst>
          <pc:docMk/>
          <pc:sldMk cId="1731774137" sldId="523"/>
        </pc:sldMkLst>
        <pc:spChg chg="mod">
          <ac:chgData name="Morgan, Jonathan D. (ARC-TSM)" userId="96b4992a-ef49-42f0-831a-acc0634a0265" providerId="ADAL" clId="{7BBFF7D4-BFED-4459-9668-461B3D39DD79}" dt="2024-12-09T20:12:22.018" v="0"/>
          <ac:spMkLst>
            <pc:docMk/>
            <pc:sldMk cId="1731774137" sldId="523"/>
            <ac:spMk id="4" creationId="{CD9A58D4-5A99-032E-CDAC-F9EFF327AB1B}"/>
          </ac:spMkLst>
        </pc:spChg>
        <pc:spChg chg="mod">
          <ac:chgData name="Morgan, Jonathan D. (ARC-TSM)" userId="96b4992a-ef49-42f0-831a-acc0634a0265" providerId="ADAL" clId="{7BBFF7D4-BFED-4459-9668-461B3D39DD79}" dt="2024-12-09T20:12:22.018" v="0"/>
          <ac:spMkLst>
            <pc:docMk/>
            <pc:sldMk cId="1731774137" sldId="523"/>
            <ac:spMk id="12" creationId="{D6CDD920-C823-7CC0-0F67-1B94250B9052}"/>
          </ac:spMkLst>
        </pc:spChg>
        <pc:spChg chg="mod">
          <ac:chgData name="Morgan, Jonathan D. (ARC-TSM)" userId="96b4992a-ef49-42f0-831a-acc0634a0265" providerId="ADAL" clId="{7BBFF7D4-BFED-4459-9668-461B3D39DD79}" dt="2024-12-09T20:12:22.018" v="0"/>
          <ac:spMkLst>
            <pc:docMk/>
            <pc:sldMk cId="1731774137" sldId="523"/>
            <ac:spMk id="14" creationId="{F2AFECE2-DD35-A11A-7503-8C497F76B96A}"/>
          </ac:spMkLst>
        </pc:spChg>
        <pc:grpChg chg="mod">
          <ac:chgData name="Morgan, Jonathan D. (ARC-TSM)" userId="96b4992a-ef49-42f0-831a-acc0634a0265" providerId="ADAL" clId="{7BBFF7D4-BFED-4459-9668-461B3D39DD79}" dt="2024-12-09T20:12:22.018" v="0"/>
          <ac:grpSpMkLst>
            <pc:docMk/>
            <pc:sldMk cId="1731774137" sldId="523"/>
            <ac:grpSpMk id="16" creationId="{07B894AE-8DAB-9516-E9FF-B7F3EBC22474}"/>
          </ac:grpSpMkLst>
        </pc:grpChg>
        <pc:picChg chg="mod">
          <ac:chgData name="Morgan, Jonathan D. (ARC-TSM)" userId="96b4992a-ef49-42f0-831a-acc0634a0265" providerId="ADAL" clId="{7BBFF7D4-BFED-4459-9668-461B3D39DD79}" dt="2024-12-09T20:12:22.018" v="0"/>
          <ac:picMkLst>
            <pc:docMk/>
            <pc:sldMk cId="1731774137" sldId="523"/>
            <ac:picMk id="7" creationId="{700DD747-2F0F-B6F9-3C56-9A21068B391E}"/>
          </ac:picMkLst>
        </pc:picChg>
        <pc:picChg chg="mod">
          <ac:chgData name="Morgan, Jonathan D. (ARC-TSM)" userId="96b4992a-ef49-42f0-831a-acc0634a0265" providerId="ADAL" clId="{7BBFF7D4-BFED-4459-9668-461B3D39DD79}" dt="2024-12-09T20:12:22.018" v="0"/>
          <ac:picMkLst>
            <pc:docMk/>
            <pc:sldMk cId="1731774137" sldId="523"/>
            <ac:picMk id="17" creationId="{5643C4B3-E291-8585-84E2-21448AFEB1C0}"/>
          </ac:picMkLst>
        </pc:picChg>
        <pc:cxnChg chg="mod">
          <ac:chgData name="Morgan, Jonathan D. (ARC-TSM)" userId="96b4992a-ef49-42f0-831a-acc0634a0265" providerId="ADAL" clId="{7BBFF7D4-BFED-4459-9668-461B3D39DD79}" dt="2024-12-09T20:12:22.018" v="0"/>
          <ac:cxnSpMkLst>
            <pc:docMk/>
            <pc:sldMk cId="1731774137" sldId="523"/>
            <ac:cxnSpMk id="5" creationId="{4B2B1675-0FBD-1CB6-9F34-159F4141A9AD}"/>
          </ac:cxnSpMkLst>
        </pc:cxnChg>
        <pc:cxnChg chg="mod">
          <ac:chgData name="Morgan, Jonathan D. (ARC-TSM)" userId="96b4992a-ef49-42f0-831a-acc0634a0265" providerId="ADAL" clId="{7BBFF7D4-BFED-4459-9668-461B3D39DD79}" dt="2024-12-09T20:12:22.018" v="0"/>
          <ac:cxnSpMkLst>
            <pc:docMk/>
            <pc:sldMk cId="1731774137" sldId="523"/>
            <ac:cxnSpMk id="11" creationId="{62DE2794-8C92-A31E-FAEC-40C5CF9F6CAD}"/>
          </ac:cxnSpMkLst>
        </pc:cxnChg>
        <pc:cxnChg chg="mod">
          <ac:chgData name="Morgan, Jonathan D. (ARC-TSM)" userId="96b4992a-ef49-42f0-831a-acc0634a0265" providerId="ADAL" clId="{7BBFF7D4-BFED-4459-9668-461B3D39DD79}" dt="2024-12-09T20:12:22.018" v="0"/>
          <ac:cxnSpMkLst>
            <pc:docMk/>
            <pc:sldMk cId="1731774137" sldId="523"/>
            <ac:cxnSpMk id="13" creationId="{CC372300-6E2F-4CF0-6B94-5877D1366F1D}"/>
          </ac:cxnSpMkLst>
        </pc:cxnChg>
      </pc:sldChg>
      <pc:sldChg chg="addSp delSp modSp mod delCm modCm">
        <pc:chgData name="Morgan, Jonathan D. (ARC-TSM)" userId="96b4992a-ef49-42f0-831a-acc0634a0265" providerId="ADAL" clId="{7BBFF7D4-BFED-4459-9668-461B3D39DD79}" dt="2024-12-19T16:59:23.599" v="9990"/>
        <pc:sldMkLst>
          <pc:docMk/>
          <pc:sldMk cId="2983826231" sldId="524"/>
        </pc:sldMkLst>
        <pc:spChg chg="add del">
          <ac:chgData name="Morgan, Jonathan D. (ARC-TSM)" userId="96b4992a-ef49-42f0-831a-acc0634a0265" providerId="ADAL" clId="{7BBFF7D4-BFED-4459-9668-461B3D39DD79}" dt="2024-12-16T18:12:20.548" v="8594" actId="478"/>
          <ac:spMkLst>
            <pc:docMk/>
            <pc:sldMk cId="2983826231" sldId="524"/>
            <ac:spMk id="4" creationId="{53E4817D-37B0-665B-F5E3-7341492A9C1D}"/>
          </ac:spMkLst>
        </pc:spChg>
        <pc:spChg chg="add mod">
          <ac:chgData name="Morgan, Jonathan D. (ARC-TSM)" userId="96b4992a-ef49-42f0-831a-acc0634a0265" providerId="ADAL" clId="{7BBFF7D4-BFED-4459-9668-461B3D39DD79}" dt="2024-12-16T18:15:04.208" v="8799" actId="2085"/>
          <ac:spMkLst>
            <pc:docMk/>
            <pc:sldMk cId="2983826231" sldId="524"/>
            <ac:spMk id="5" creationId="{1BAADB3D-3E1F-B85D-B571-43D10F322013}"/>
          </ac:spMkLst>
        </pc:spChg>
        <pc:spChg chg="mod">
          <ac:chgData name="Morgan, Jonathan D. (ARC-TSM)" userId="96b4992a-ef49-42f0-831a-acc0634a0265" providerId="ADAL" clId="{7BBFF7D4-BFED-4459-9668-461B3D39DD79}" dt="2024-12-17T16:02:11.457" v="9630" actId="20577"/>
          <ac:spMkLst>
            <pc:docMk/>
            <pc:sldMk cId="2983826231" sldId="524"/>
            <ac:spMk id="6" creationId="{547A19C2-92CD-D095-CE83-2804621263ED}"/>
          </ac:spMkLst>
        </pc:spChg>
        <pc:spChg chg="add mod">
          <ac:chgData name="Morgan, Jonathan D. (ARC-TSM)" userId="96b4992a-ef49-42f0-831a-acc0634a0265" providerId="ADAL" clId="{7BBFF7D4-BFED-4459-9668-461B3D39DD79}" dt="2024-12-16T18:13:27.242" v="8643" actId="122"/>
          <ac:spMkLst>
            <pc:docMk/>
            <pc:sldMk cId="2983826231" sldId="524"/>
            <ac:spMk id="7" creationId="{5CBAFF04-4679-C56F-FE55-942F3A624C76}"/>
          </ac:spMkLst>
        </pc:spChg>
        <pc:spChg chg="add del mod">
          <ac:chgData name="Morgan, Jonathan D. (ARC-TSM)" userId="96b4992a-ef49-42f0-831a-acc0634a0265" providerId="ADAL" clId="{7BBFF7D4-BFED-4459-9668-461B3D39DD79}" dt="2024-12-16T18:13:12.410" v="8640" actId="478"/>
          <ac:spMkLst>
            <pc:docMk/>
            <pc:sldMk cId="2983826231" sldId="524"/>
            <ac:spMk id="8" creationId="{62D414D9-9250-B006-A76A-42378E914790}"/>
          </ac:spMkLst>
        </pc:spChg>
        <pc:spChg chg="add mod">
          <ac:chgData name="Morgan, Jonathan D. (ARC-TSM)" userId="96b4992a-ef49-42f0-831a-acc0634a0265" providerId="ADAL" clId="{7BBFF7D4-BFED-4459-9668-461B3D39DD79}" dt="2024-12-16T18:13:22.967" v="8641" actId="1076"/>
          <ac:spMkLst>
            <pc:docMk/>
            <pc:sldMk cId="2983826231" sldId="524"/>
            <ac:spMk id="9" creationId="{B2384B3A-D9D7-27F6-BDB0-2C7920FB0A45}"/>
          </ac:spMkLst>
        </pc:spChg>
        <pc:graphicFrameChg chg="mod modGraphic">
          <ac:chgData name="Morgan, Jonathan D. (ARC-TSM)" userId="96b4992a-ef49-42f0-831a-acc0634a0265" providerId="ADAL" clId="{7BBFF7D4-BFED-4459-9668-461B3D39DD79}" dt="2024-12-16T18:30:34.042" v="8801" actId="115"/>
          <ac:graphicFrameMkLst>
            <pc:docMk/>
            <pc:sldMk cId="2983826231" sldId="524"/>
            <ac:graphicFrameMk id="2" creationId="{7505B82C-BDFC-3F69-67BE-7B1D24A590BC}"/>
          </ac:graphicFrameMkLst>
        </pc:graphicFrameChg>
        <pc:extLst>
          <p:ext xmlns:p="http://schemas.openxmlformats.org/presentationml/2006/main" uri="{D6D511B9-2390-475A-947B-AFAB55BFBCF1}">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983826231" sldId="524"/>
                <pc2:cmMk id="{6745AB1F-FDAA-4EC5-A43F-049782D9046E}"/>
              </pc2:cmMkLst>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983826231" sldId="524"/>
                <pc2:cmMk id="{14277821-CE8E-41EE-A7A4-F4807988FE46}"/>
              </pc2:cmMkLst>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983826231" sldId="524"/>
                <pc2:cmMk id="{01D66E7B-363D-4487-B3EE-396B7C3291FE}"/>
              </pc2:cmMkLst>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983826231" sldId="524"/>
                <pc2:cmMk id="{15591DF0-F1E1-483D-AC27-2CFDA83A87F6}"/>
              </pc2:cmMkLst>
            </pc226:cmChg>
          </p:ext>
        </pc:extLst>
      </pc:sldChg>
      <pc:sldChg chg="modSp del">
        <pc:chgData name="Morgan, Jonathan D. (ARC-TSM)" userId="96b4992a-ef49-42f0-831a-acc0634a0265" providerId="ADAL" clId="{7BBFF7D4-BFED-4459-9668-461B3D39DD79}" dt="2024-12-10T21:22:23.064" v="3622" actId="47"/>
        <pc:sldMkLst>
          <pc:docMk/>
          <pc:sldMk cId="134060222" sldId="526"/>
        </pc:sldMkLst>
        <pc:spChg chg="mod">
          <ac:chgData name="Morgan, Jonathan D. (ARC-TSM)" userId="96b4992a-ef49-42f0-831a-acc0634a0265" providerId="ADAL" clId="{7BBFF7D4-BFED-4459-9668-461B3D39DD79}" dt="2024-12-09T20:12:22.018" v="0"/>
          <ac:spMkLst>
            <pc:docMk/>
            <pc:sldMk cId="134060222" sldId="526"/>
            <ac:spMk id="2" creationId="{0893CEC1-AB55-78E9-45E2-8932894DAB8B}"/>
          </ac:spMkLst>
        </pc:spChg>
      </pc:sldChg>
      <pc:sldChg chg="addSp delSp modSp mod delCm modCm">
        <pc:chgData name="Morgan, Jonathan D. (ARC-TSM)" userId="96b4992a-ef49-42f0-831a-acc0634a0265" providerId="ADAL" clId="{7BBFF7D4-BFED-4459-9668-461B3D39DD79}" dt="2024-12-19T16:59:23.599" v="9990"/>
        <pc:sldMkLst>
          <pc:docMk/>
          <pc:sldMk cId="1883239114" sldId="530"/>
        </pc:sldMkLst>
        <pc:spChg chg="mod">
          <ac:chgData name="Morgan, Jonathan D. (ARC-TSM)" userId="96b4992a-ef49-42f0-831a-acc0634a0265" providerId="ADAL" clId="{7BBFF7D4-BFED-4459-9668-461B3D39DD79}" dt="2024-12-19T16:58:25.393" v="9987" actId="1035"/>
          <ac:spMkLst>
            <pc:docMk/>
            <pc:sldMk cId="1883239114" sldId="530"/>
            <ac:spMk id="2" creationId="{E8E9690D-9072-CF28-E4BC-A145B5613F09}"/>
          </ac:spMkLst>
        </pc:spChg>
        <pc:spChg chg="mod">
          <ac:chgData name="Morgan, Jonathan D. (ARC-TSM)" userId="96b4992a-ef49-42f0-831a-acc0634a0265" providerId="ADAL" clId="{7BBFF7D4-BFED-4459-9668-461B3D39DD79}" dt="2024-12-09T20:12:22.018" v="0"/>
          <ac:spMkLst>
            <pc:docMk/>
            <pc:sldMk cId="1883239114" sldId="530"/>
            <ac:spMk id="6" creationId="{356EA837-F3E4-A402-534B-6DAA932680CA}"/>
          </ac:spMkLst>
        </pc:spChg>
        <pc:spChg chg="mod">
          <ac:chgData name="Morgan, Jonathan D. (ARC-TSM)" userId="96b4992a-ef49-42f0-831a-acc0634a0265" providerId="ADAL" clId="{7BBFF7D4-BFED-4459-9668-461B3D39DD79}" dt="2024-12-09T20:12:22.018" v="0"/>
          <ac:spMkLst>
            <pc:docMk/>
            <pc:sldMk cId="1883239114" sldId="530"/>
            <ac:spMk id="7" creationId="{27C29AA4-C52D-E035-4299-5D6708A369B1}"/>
          </ac:spMkLst>
        </pc:spChg>
        <pc:spChg chg="mod">
          <ac:chgData name="Morgan, Jonathan D. (ARC-TSM)" userId="96b4992a-ef49-42f0-831a-acc0634a0265" providerId="ADAL" clId="{7BBFF7D4-BFED-4459-9668-461B3D39DD79}" dt="2024-12-09T20:12:22.018" v="0"/>
          <ac:spMkLst>
            <pc:docMk/>
            <pc:sldMk cId="1883239114" sldId="530"/>
            <ac:spMk id="8" creationId="{B1B19677-6921-779F-183E-C137BBAF1CAE}"/>
          </ac:spMkLst>
        </pc:spChg>
        <pc:spChg chg="mod">
          <ac:chgData name="Morgan, Jonathan D. (ARC-TSM)" userId="96b4992a-ef49-42f0-831a-acc0634a0265" providerId="ADAL" clId="{7BBFF7D4-BFED-4459-9668-461B3D39DD79}" dt="2024-12-09T20:12:22.018" v="0"/>
          <ac:spMkLst>
            <pc:docMk/>
            <pc:sldMk cId="1883239114" sldId="530"/>
            <ac:spMk id="11" creationId="{FA2F9829-3E17-1EBB-204F-8117DCF83536}"/>
          </ac:spMkLst>
        </pc:spChg>
        <pc:spChg chg="mod">
          <ac:chgData name="Morgan, Jonathan D. (ARC-TSM)" userId="96b4992a-ef49-42f0-831a-acc0634a0265" providerId="ADAL" clId="{7BBFF7D4-BFED-4459-9668-461B3D39DD79}" dt="2024-12-09T20:12:22.018" v="0"/>
          <ac:spMkLst>
            <pc:docMk/>
            <pc:sldMk cId="1883239114" sldId="530"/>
            <ac:spMk id="12" creationId="{88243F58-A389-27D9-B7C4-297CEDA2FB3E}"/>
          </ac:spMkLst>
        </pc:spChg>
        <pc:spChg chg="mod ord">
          <ac:chgData name="Morgan, Jonathan D. (ARC-TSM)" userId="96b4992a-ef49-42f0-831a-acc0634a0265" providerId="ADAL" clId="{7BBFF7D4-BFED-4459-9668-461B3D39DD79}" dt="2024-12-16T17:02:30.677" v="6224" actId="166"/>
          <ac:spMkLst>
            <pc:docMk/>
            <pc:sldMk cId="1883239114" sldId="530"/>
            <ac:spMk id="15" creationId="{45A9FE7C-A806-7A62-4A45-8C9D91E66F14}"/>
          </ac:spMkLst>
        </pc:spChg>
        <pc:spChg chg="mod">
          <ac:chgData name="Morgan, Jonathan D. (ARC-TSM)" userId="96b4992a-ef49-42f0-831a-acc0634a0265" providerId="ADAL" clId="{7BBFF7D4-BFED-4459-9668-461B3D39DD79}" dt="2024-12-09T20:12:22.018" v="0"/>
          <ac:spMkLst>
            <pc:docMk/>
            <pc:sldMk cId="1883239114" sldId="530"/>
            <ac:spMk id="16" creationId="{84F192BA-5AB2-2965-097E-88274B800EE3}"/>
          </ac:spMkLst>
        </pc:spChg>
        <pc:spChg chg="mod">
          <ac:chgData name="Morgan, Jonathan D. (ARC-TSM)" userId="96b4992a-ef49-42f0-831a-acc0634a0265" providerId="ADAL" clId="{7BBFF7D4-BFED-4459-9668-461B3D39DD79}" dt="2024-12-09T20:12:22.018" v="0"/>
          <ac:spMkLst>
            <pc:docMk/>
            <pc:sldMk cId="1883239114" sldId="530"/>
            <ac:spMk id="17" creationId="{AC33B870-6125-C9E6-6A8D-AA761A3B5210}"/>
          </ac:spMkLst>
        </pc:spChg>
        <pc:spChg chg="mod">
          <ac:chgData name="Morgan, Jonathan D. (ARC-TSM)" userId="96b4992a-ef49-42f0-831a-acc0634a0265" providerId="ADAL" clId="{7BBFF7D4-BFED-4459-9668-461B3D39DD79}" dt="2024-12-09T20:12:22.018" v="0"/>
          <ac:spMkLst>
            <pc:docMk/>
            <pc:sldMk cId="1883239114" sldId="530"/>
            <ac:spMk id="18" creationId="{82FD00A6-B900-75CA-7652-0149590AF818}"/>
          </ac:spMkLst>
        </pc:spChg>
        <pc:spChg chg="mod">
          <ac:chgData name="Morgan, Jonathan D. (ARC-TSM)" userId="96b4992a-ef49-42f0-831a-acc0634a0265" providerId="ADAL" clId="{7BBFF7D4-BFED-4459-9668-461B3D39DD79}" dt="2024-12-09T20:12:22.018" v="0"/>
          <ac:spMkLst>
            <pc:docMk/>
            <pc:sldMk cId="1883239114" sldId="530"/>
            <ac:spMk id="19" creationId="{3565A009-3C8D-90B9-E9E4-616A45545919}"/>
          </ac:spMkLst>
        </pc:spChg>
        <pc:spChg chg="mod">
          <ac:chgData name="Morgan, Jonathan D. (ARC-TSM)" userId="96b4992a-ef49-42f0-831a-acc0634a0265" providerId="ADAL" clId="{7BBFF7D4-BFED-4459-9668-461B3D39DD79}" dt="2024-12-09T20:12:22.018" v="0"/>
          <ac:spMkLst>
            <pc:docMk/>
            <pc:sldMk cId="1883239114" sldId="530"/>
            <ac:spMk id="20" creationId="{37DC66FF-0084-390E-90B4-D7D463A4566F}"/>
          </ac:spMkLst>
        </pc:spChg>
        <pc:spChg chg="mod">
          <ac:chgData name="Morgan, Jonathan D. (ARC-TSM)" userId="96b4992a-ef49-42f0-831a-acc0634a0265" providerId="ADAL" clId="{7BBFF7D4-BFED-4459-9668-461B3D39DD79}" dt="2024-12-09T20:12:22.018" v="0"/>
          <ac:spMkLst>
            <pc:docMk/>
            <pc:sldMk cId="1883239114" sldId="530"/>
            <ac:spMk id="21" creationId="{ECB1CDC1-B802-698C-6CF2-E7E862455EAF}"/>
          </ac:spMkLst>
        </pc:spChg>
        <pc:grpChg chg="mod">
          <ac:chgData name="Morgan, Jonathan D. (ARC-TSM)" userId="96b4992a-ef49-42f0-831a-acc0634a0265" providerId="ADAL" clId="{7BBFF7D4-BFED-4459-9668-461B3D39DD79}" dt="2024-12-16T18:02:19.529" v="7640" actId="1035"/>
          <ac:grpSpMkLst>
            <pc:docMk/>
            <pc:sldMk cId="1883239114" sldId="530"/>
            <ac:grpSpMk id="5" creationId="{33801872-4A03-35A3-A645-D8097F237C8A}"/>
          </ac:grpSpMkLst>
        </pc:grpChg>
        <pc:grpChg chg="mod ord">
          <ac:chgData name="Morgan, Jonathan D. (ARC-TSM)" userId="96b4992a-ef49-42f0-831a-acc0634a0265" providerId="ADAL" clId="{7BBFF7D4-BFED-4459-9668-461B3D39DD79}" dt="2024-12-13T22:48:17.510" v="5476" actId="166"/>
          <ac:grpSpMkLst>
            <pc:docMk/>
            <pc:sldMk cId="1883239114" sldId="530"/>
            <ac:grpSpMk id="22" creationId="{67C3BDA7-2455-C431-8F96-2D83B280EF04}"/>
          </ac:grpSpMkLst>
        </pc:grpChg>
        <pc:picChg chg="mod">
          <ac:chgData name="Morgan, Jonathan D. (ARC-TSM)" userId="96b4992a-ef49-42f0-831a-acc0634a0265" providerId="ADAL" clId="{7BBFF7D4-BFED-4459-9668-461B3D39DD79}" dt="2024-12-09T20:12:22.018" v="0"/>
          <ac:picMkLst>
            <pc:docMk/>
            <pc:sldMk cId="1883239114" sldId="530"/>
            <ac:picMk id="4" creationId="{F9E879DF-12BF-9DEB-33C0-E148822147ED}"/>
          </ac:picMkLst>
        </pc:picChg>
        <pc:picChg chg="add mod">
          <ac:chgData name="Morgan, Jonathan D. (ARC-TSM)" userId="96b4992a-ef49-42f0-831a-acc0634a0265" providerId="ADAL" clId="{7BBFF7D4-BFED-4459-9668-461B3D39DD79}" dt="2024-12-13T22:48:25.352" v="5478" actId="1076"/>
          <ac:picMkLst>
            <pc:docMk/>
            <pc:sldMk cId="1883239114" sldId="530"/>
            <ac:picMk id="9" creationId="{1F998145-25B0-2ED5-2E6A-752256733931}"/>
          </ac:picMkLst>
        </pc:picChg>
        <pc:picChg chg="del mod">
          <ac:chgData name="Morgan, Jonathan D. (ARC-TSM)" userId="96b4992a-ef49-42f0-831a-acc0634a0265" providerId="ADAL" clId="{7BBFF7D4-BFED-4459-9668-461B3D39DD79}" dt="2024-12-13T22:47:38.327" v="5464" actId="478"/>
          <ac:picMkLst>
            <pc:docMk/>
            <pc:sldMk cId="1883239114" sldId="530"/>
            <ac:picMk id="14" creationId="{F414C22B-4E48-4630-5544-B3AC899B1070}"/>
          </ac:picMkLst>
        </pc:picChg>
        <pc:cxnChg chg="mod">
          <ac:chgData name="Morgan, Jonathan D. (ARC-TSM)" userId="96b4992a-ef49-42f0-831a-acc0634a0265" providerId="ADAL" clId="{7BBFF7D4-BFED-4459-9668-461B3D39DD79}" dt="2024-12-09T20:12:22.018" v="0"/>
          <ac:cxnSpMkLst>
            <pc:docMk/>
            <pc:sldMk cId="1883239114" sldId="530"/>
            <ac:cxnSpMk id="10" creationId="{2EF60CBF-1B84-EBB1-9D96-EBC08049C5CE}"/>
          </ac:cxnSpMkLst>
        </pc:cxnChg>
        <pc:extLst>
          <p:ext xmlns:p="http://schemas.openxmlformats.org/presentationml/2006/main" uri="{D6D511B9-2390-475A-947B-AFAB55BFBCF1}">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1883239114" sldId="530"/>
                <pc2:cmMk id="{DEABEFFD-5C0A-485B-A719-16A3755940ED}"/>
              </pc2:cmMkLst>
            </pc226:cmChg>
          </p:ext>
        </pc:extLst>
      </pc:sldChg>
      <pc:sldChg chg="modSp del">
        <pc:chgData name="Morgan, Jonathan D. (ARC-TSM)" userId="96b4992a-ef49-42f0-831a-acc0634a0265" providerId="ADAL" clId="{7BBFF7D4-BFED-4459-9668-461B3D39DD79}" dt="2024-12-10T21:23:30.607" v="3647" actId="47"/>
        <pc:sldMkLst>
          <pc:docMk/>
          <pc:sldMk cId="992193375" sldId="531"/>
        </pc:sldMkLst>
        <pc:spChg chg="mod">
          <ac:chgData name="Morgan, Jonathan D. (ARC-TSM)" userId="96b4992a-ef49-42f0-831a-acc0634a0265" providerId="ADAL" clId="{7BBFF7D4-BFED-4459-9668-461B3D39DD79}" dt="2024-12-09T20:12:22.018" v="0"/>
          <ac:spMkLst>
            <pc:docMk/>
            <pc:sldMk cId="992193375" sldId="531"/>
            <ac:spMk id="2" creationId="{E8E9690D-9072-CF28-E4BC-A145B5613F09}"/>
          </ac:spMkLst>
        </pc:spChg>
        <pc:spChg chg="mod">
          <ac:chgData name="Morgan, Jonathan D. (ARC-TSM)" userId="96b4992a-ef49-42f0-831a-acc0634a0265" providerId="ADAL" clId="{7BBFF7D4-BFED-4459-9668-461B3D39DD79}" dt="2024-12-09T20:12:22.018" v="0"/>
          <ac:spMkLst>
            <pc:docMk/>
            <pc:sldMk cId="992193375" sldId="531"/>
            <ac:spMk id="12" creationId="{88243F58-A389-27D9-B7C4-297CEDA2FB3E}"/>
          </ac:spMkLst>
        </pc:spChg>
        <pc:spChg chg="mod">
          <ac:chgData name="Morgan, Jonathan D. (ARC-TSM)" userId="96b4992a-ef49-42f0-831a-acc0634a0265" providerId="ADAL" clId="{7BBFF7D4-BFED-4459-9668-461B3D39DD79}" dt="2024-12-09T20:12:22.018" v="0"/>
          <ac:spMkLst>
            <pc:docMk/>
            <pc:sldMk cId="992193375" sldId="531"/>
            <ac:spMk id="15" creationId="{45A9FE7C-A806-7A62-4A45-8C9D91E66F14}"/>
          </ac:spMkLst>
        </pc:spChg>
        <pc:spChg chg="mod">
          <ac:chgData name="Morgan, Jonathan D. (ARC-TSM)" userId="96b4992a-ef49-42f0-831a-acc0634a0265" providerId="ADAL" clId="{7BBFF7D4-BFED-4459-9668-461B3D39DD79}" dt="2024-12-09T20:12:22.018" v="0"/>
          <ac:spMkLst>
            <pc:docMk/>
            <pc:sldMk cId="992193375" sldId="531"/>
            <ac:spMk id="16" creationId="{84F192BA-5AB2-2965-097E-88274B800EE3}"/>
          </ac:spMkLst>
        </pc:spChg>
        <pc:spChg chg="mod">
          <ac:chgData name="Morgan, Jonathan D. (ARC-TSM)" userId="96b4992a-ef49-42f0-831a-acc0634a0265" providerId="ADAL" clId="{7BBFF7D4-BFED-4459-9668-461B3D39DD79}" dt="2024-12-09T20:12:22.018" v="0"/>
          <ac:spMkLst>
            <pc:docMk/>
            <pc:sldMk cId="992193375" sldId="531"/>
            <ac:spMk id="17" creationId="{AC33B870-6125-C9E6-6A8D-AA761A3B5210}"/>
          </ac:spMkLst>
        </pc:spChg>
        <pc:spChg chg="mod">
          <ac:chgData name="Morgan, Jonathan D. (ARC-TSM)" userId="96b4992a-ef49-42f0-831a-acc0634a0265" providerId="ADAL" clId="{7BBFF7D4-BFED-4459-9668-461B3D39DD79}" dt="2024-12-09T20:12:22.018" v="0"/>
          <ac:spMkLst>
            <pc:docMk/>
            <pc:sldMk cId="992193375" sldId="531"/>
            <ac:spMk id="18" creationId="{82FD00A6-B900-75CA-7652-0149590AF818}"/>
          </ac:spMkLst>
        </pc:spChg>
        <pc:spChg chg="mod">
          <ac:chgData name="Morgan, Jonathan D. (ARC-TSM)" userId="96b4992a-ef49-42f0-831a-acc0634a0265" providerId="ADAL" clId="{7BBFF7D4-BFED-4459-9668-461B3D39DD79}" dt="2024-12-09T20:12:22.018" v="0"/>
          <ac:spMkLst>
            <pc:docMk/>
            <pc:sldMk cId="992193375" sldId="531"/>
            <ac:spMk id="19" creationId="{3565A009-3C8D-90B9-E9E4-616A45545919}"/>
          </ac:spMkLst>
        </pc:spChg>
        <pc:spChg chg="mod">
          <ac:chgData name="Morgan, Jonathan D. (ARC-TSM)" userId="96b4992a-ef49-42f0-831a-acc0634a0265" providerId="ADAL" clId="{7BBFF7D4-BFED-4459-9668-461B3D39DD79}" dt="2024-12-09T20:12:22.018" v="0"/>
          <ac:spMkLst>
            <pc:docMk/>
            <pc:sldMk cId="992193375" sldId="531"/>
            <ac:spMk id="20" creationId="{37DC66FF-0084-390E-90B4-D7D463A4566F}"/>
          </ac:spMkLst>
        </pc:spChg>
        <pc:spChg chg="mod">
          <ac:chgData name="Morgan, Jonathan D. (ARC-TSM)" userId="96b4992a-ef49-42f0-831a-acc0634a0265" providerId="ADAL" clId="{7BBFF7D4-BFED-4459-9668-461B3D39DD79}" dt="2024-12-09T20:12:22.018" v="0"/>
          <ac:spMkLst>
            <pc:docMk/>
            <pc:sldMk cId="992193375" sldId="531"/>
            <ac:spMk id="21" creationId="{ECB1CDC1-B802-698C-6CF2-E7E862455EAF}"/>
          </ac:spMkLst>
        </pc:spChg>
        <pc:spChg chg="mod">
          <ac:chgData name="Morgan, Jonathan D. (ARC-TSM)" userId="96b4992a-ef49-42f0-831a-acc0634a0265" providerId="ADAL" clId="{7BBFF7D4-BFED-4459-9668-461B3D39DD79}" dt="2024-12-09T20:12:22.018" v="0"/>
          <ac:spMkLst>
            <pc:docMk/>
            <pc:sldMk cId="992193375" sldId="531"/>
            <ac:spMk id="28" creationId="{3D0FAF72-40A2-997B-C530-F48B24E360BD}"/>
          </ac:spMkLst>
        </pc:spChg>
        <pc:spChg chg="mod">
          <ac:chgData name="Morgan, Jonathan D. (ARC-TSM)" userId="96b4992a-ef49-42f0-831a-acc0634a0265" providerId="ADAL" clId="{7BBFF7D4-BFED-4459-9668-461B3D39DD79}" dt="2024-12-09T20:12:22.018" v="0"/>
          <ac:spMkLst>
            <pc:docMk/>
            <pc:sldMk cId="992193375" sldId="531"/>
            <ac:spMk id="32" creationId="{CAA5E76F-F35B-83F3-357F-921D9AD3A46A}"/>
          </ac:spMkLst>
        </pc:spChg>
        <pc:spChg chg="mod">
          <ac:chgData name="Morgan, Jonathan D. (ARC-TSM)" userId="96b4992a-ef49-42f0-831a-acc0634a0265" providerId="ADAL" clId="{7BBFF7D4-BFED-4459-9668-461B3D39DD79}" dt="2024-12-09T20:12:22.018" v="0"/>
          <ac:spMkLst>
            <pc:docMk/>
            <pc:sldMk cId="992193375" sldId="531"/>
            <ac:spMk id="35" creationId="{E7D3AE90-45CE-910F-70F2-E836231E19BD}"/>
          </ac:spMkLst>
        </pc:spChg>
        <pc:spChg chg="mod">
          <ac:chgData name="Morgan, Jonathan D. (ARC-TSM)" userId="96b4992a-ef49-42f0-831a-acc0634a0265" providerId="ADAL" clId="{7BBFF7D4-BFED-4459-9668-461B3D39DD79}" dt="2024-12-09T20:12:22.018" v="0"/>
          <ac:spMkLst>
            <pc:docMk/>
            <pc:sldMk cId="992193375" sldId="531"/>
            <ac:spMk id="41" creationId="{891321CB-C8F5-09EE-FEC0-3A423FEB3B57}"/>
          </ac:spMkLst>
        </pc:spChg>
        <pc:spChg chg="mod">
          <ac:chgData name="Morgan, Jonathan D. (ARC-TSM)" userId="96b4992a-ef49-42f0-831a-acc0634a0265" providerId="ADAL" clId="{7BBFF7D4-BFED-4459-9668-461B3D39DD79}" dt="2024-12-09T20:12:22.018" v="0"/>
          <ac:spMkLst>
            <pc:docMk/>
            <pc:sldMk cId="992193375" sldId="531"/>
            <ac:spMk id="49" creationId="{A84F4FC8-F396-8B33-BCCD-000D928253AF}"/>
          </ac:spMkLst>
        </pc:spChg>
        <pc:grpChg chg="mod">
          <ac:chgData name="Morgan, Jonathan D. (ARC-TSM)" userId="96b4992a-ef49-42f0-831a-acc0634a0265" providerId="ADAL" clId="{7BBFF7D4-BFED-4459-9668-461B3D39DD79}" dt="2024-12-09T20:12:22.018" v="0"/>
          <ac:grpSpMkLst>
            <pc:docMk/>
            <pc:sldMk cId="992193375" sldId="531"/>
            <ac:grpSpMk id="22" creationId="{67C3BDA7-2455-C431-8F96-2D83B280EF04}"/>
          </ac:grpSpMkLst>
        </pc:grpChg>
        <pc:picChg chg="mod">
          <ac:chgData name="Morgan, Jonathan D. (ARC-TSM)" userId="96b4992a-ef49-42f0-831a-acc0634a0265" providerId="ADAL" clId="{7BBFF7D4-BFED-4459-9668-461B3D39DD79}" dt="2024-12-09T20:12:22.018" v="0"/>
          <ac:picMkLst>
            <pc:docMk/>
            <pc:sldMk cId="992193375" sldId="531"/>
            <ac:picMk id="4" creationId="{7FA95D8A-79DB-83E0-65CB-D1A632C89C75}"/>
          </ac:picMkLst>
        </pc:picChg>
        <pc:picChg chg="mod">
          <ac:chgData name="Morgan, Jonathan D. (ARC-TSM)" userId="96b4992a-ef49-42f0-831a-acc0634a0265" providerId="ADAL" clId="{7BBFF7D4-BFED-4459-9668-461B3D39DD79}" dt="2024-12-09T20:12:22.018" v="0"/>
          <ac:picMkLst>
            <pc:docMk/>
            <pc:sldMk cId="992193375" sldId="531"/>
            <ac:picMk id="5" creationId="{020C3312-F8A6-C974-E505-527AA17BD599}"/>
          </ac:picMkLst>
        </pc:picChg>
        <pc:picChg chg="mod">
          <ac:chgData name="Morgan, Jonathan D. (ARC-TSM)" userId="96b4992a-ef49-42f0-831a-acc0634a0265" providerId="ADAL" clId="{7BBFF7D4-BFED-4459-9668-461B3D39DD79}" dt="2024-12-09T20:12:22.018" v="0"/>
          <ac:picMkLst>
            <pc:docMk/>
            <pc:sldMk cId="992193375" sldId="531"/>
            <ac:picMk id="2050" creationId="{2E94FFA4-5F72-3913-4367-211FCFC71095}"/>
          </ac:picMkLst>
        </pc:picChg>
        <pc:cxnChg chg="mod">
          <ac:chgData name="Morgan, Jonathan D. (ARC-TSM)" userId="96b4992a-ef49-42f0-831a-acc0634a0265" providerId="ADAL" clId="{7BBFF7D4-BFED-4459-9668-461B3D39DD79}" dt="2024-12-09T20:12:22.018" v="0"/>
          <ac:cxnSpMkLst>
            <pc:docMk/>
            <pc:sldMk cId="992193375" sldId="531"/>
            <ac:cxnSpMk id="8" creationId="{54F0FAB6-9C11-1F3C-C6E3-6E8A21BEB90E}"/>
          </ac:cxnSpMkLst>
        </pc:cxnChg>
        <pc:cxnChg chg="mod">
          <ac:chgData name="Morgan, Jonathan D. (ARC-TSM)" userId="96b4992a-ef49-42f0-831a-acc0634a0265" providerId="ADAL" clId="{7BBFF7D4-BFED-4459-9668-461B3D39DD79}" dt="2024-12-09T20:12:22.018" v="0"/>
          <ac:cxnSpMkLst>
            <pc:docMk/>
            <pc:sldMk cId="992193375" sldId="531"/>
            <ac:cxnSpMk id="23" creationId="{2E06C76D-A1F9-D148-48B0-3162E49E8AE3}"/>
          </ac:cxnSpMkLst>
        </pc:cxnChg>
        <pc:cxnChg chg="mod">
          <ac:chgData name="Morgan, Jonathan D. (ARC-TSM)" userId="96b4992a-ef49-42f0-831a-acc0634a0265" providerId="ADAL" clId="{7BBFF7D4-BFED-4459-9668-461B3D39DD79}" dt="2024-12-09T20:12:22.018" v="0"/>
          <ac:cxnSpMkLst>
            <pc:docMk/>
            <pc:sldMk cId="992193375" sldId="531"/>
            <ac:cxnSpMk id="24" creationId="{52C6DDEB-F50F-7DA1-4919-D55F2A499AC9}"/>
          </ac:cxnSpMkLst>
        </pc:cxnChg>
        <pc:cxnChg chg="mod">
          <ac:chgData name="Morgan, Jonathan D. (ARC-TSM)" userId="96b4992a-ef49-42f0-831a-acc0634a0265" providerId="ADAL" clId="{7BBFF7D4-BFED-4459-9668-461B3D39DD79}" dt="2024-12-09T20:12:22.018" v="0"/>
          <ac:cxnSpMkLst>
            <pc:docMk/>
            <pc:sldMk cId="992193375" sldId="531"/>
            <ac:cxnSpMk id="27" creationId="{D282C20E-83BE-CD7E-A82D-D5522AA30A5A}"/>
          </ac:cxnSpMkLst>
        </pc:cxnChg>
        <pc:cxnChg chg="mod">
          <ac:chgData name="Morgan, Jonathan D. (ARC-TSM)" userId="96b4992a-ef49-42f0-831a-acc0634a0265" providerId="ADAL" clId="{7BBFF7D4-BFED-4459-9668-461B3D39DD79}" dt="2024-12-09T20:12:22.018" v="0"/>
          <ac:cxnSpMkLst>
            <pc:docMk/>
            <pc:sldMk cId="992193375" sldId="531"/>
            <ac:cxnSpMk id="31" creationId="{5B1F508F-6071-532B-3AC6-32107C342DB3}"/>
          </ac:cxnSpMkLst>
        </pc:cxnChg>
        <pc:cxnChg chg="mod">
          <ac:chgData name="Morgan, Jonathan D. (ARC-TSM)" userId="96b4992a-ef49-42f0-831a-acc0634a0265" providerId="ADAL" clId="{7BBFF7D4-BFED-4459-9668-461B3D39DD79}" dt="2024-12-09T20:12:22.018" v="0"/>
          <ac:cxnSpMkLst>
            <pc:docMk/>
            <pc:sldMk cId="992193375" sldId="531"/>
            <ac:cxnSpMk id="34" creationId="{65CDCF55-1CA9-CF9A-E8AD-D011D6B8532F}"/>
          </ac:cxnSpMkLst>
        </pc:cxnChg>
        <pc:cxnChg chg="mod">
          <ac:chgData name="Morgan, Jonathan D. (ARC-TSM)" userId="96b4992a-ef49-42f0-831a-acc0634a0265" providerId="ADAL" clId="{7BBFF7D4-BFED-4459-9668-461B3D39DD79}" dt="2024-12-09T20:12:22.018" v="0"/>
          <ac:cxnSpMkLst>
            <pc:docMk/>
            <pc:sldMk cId="992193375" sldId="531"/>
            <ac:cxnSpMk id="37" creationId="{DE4C4DAD-F5FA-18DF-37EF-9189A5FF30CE}"/>
          </ac:cxnSpMkLst>
        </pc:cxnChg>
        <pc:cxnChg chg="mod">
          <ac:chgData name="Morgan, Jonathan D. (ARC-TSM)" userId="96b4992a-ef49-42f0-831a-acc0634a0265" providerId="ADAL" clId="{7BBFF7D4-BFED-4459-9668-461B3D39DD79}" dt="2024-12-09T20:12:22.018" v="0"/>
          <ac:cxnSpMkLst>
            <pc:docMk/>
            <pc:sldMk cId="992193375" sldId="531"/>
            <ac:cxnSpMk id="38" creationId="{F6357E23-1EA1-A6EC-6203-5D49FB1460AB}"/>
          </ac:cxnSpMkLst>
        </pc:cxnChg>
        <pc:cxnChg chg="mod">
          <ac:chgData name="Morgan, Jonathan D. (ARC-TSM)" userId="96b4992a-ef49-42f0-831a-acc0634a0265" providerId="ADAL" clId="{7BBFF7D4-BFED-4459-9668-461B3D39DD79}" dt="2024-12-09T20:12:22.018" v="0"/>
          <ac:cxnSpMkLst>
            <pc:docMk/>
            <pc:sldMk cId="992193375" sldId="531"/>
            <ac:cxnSpMk id="45" creationId="{B3109803-AB0E-305B-85D3-35F3C92A3881}"/>
          </ac:cxnSpMkLst>
        </pc:cxnChg>
        <pc:cxnChg chg="mod">
          <ac:chgData name="Morgan, Jonathan D. (ARC-TSM)" userId="96b4992a-ef49-42f0-831a-acc0634a0265" providerId="ADAL" clId="{7BBFF7D4-BFED-4459-9668-461B3D39DD79}" dt="2024-12-09T20:12:22.018" v="0"/>
          <ac:cxnSpMkLst>
            <pc:docMk/>
            <pc:sldMk cId="992193375" sldId="531"/>
            <ac:cxnSpMk id="47" creationId="{12413744-C0CC-F5F0-474B-E4CEAF7C0E46}"/>
          </ac:cxnSpMkLst>
        </pc:cxnChg>
      </pc:sldChg>
      <pc:sldChg chg="addSp delSp modSp mod delCm modCm">
        <pc:chgData name="Morgan, Jonathan D. (ARC-TSM)" userId="96b4992a-ef49-42f0-831a-acc0634a0265" providerId="ADAL" clId="{7BBFF7D4-BFED-4459-9668-461B3D39DD79}" dt="2024-12-19T16:59:23.599" v="9990"/>
        <pc:sldMkLst>
          <pc:docMk/>
          <pc:sldMk cId="2153970082" sldId="533"/>
        </pc:sldMkLst>
        <pc:spChg chg="mod">
          <ac:chgData name="Morgan, Jonathan D. (ARC-TSM)" userId="96b4992a-ef49-42f0-831a-acc0634a0265" providerId="ADAL" clId="{7BBFF7D4-BFED-4459-9668-461B3D39DD79}" dt="2024-12-17T16:00:29.489" v="9593" actId="1035"/>
          <ac:spMkLst>
            <pc:docMk/>
            <pc:sldMk cId="2153970082" sldId="533"/>
            <ac:spMk id="2" creationId="{E8E9690D-9072-CF28-E4BC-A145B5613F09}"/>
          </ac:spMkLst>
        </pc:spChg>
        <pc:spChg chg="mod">
          <ac:chgData name="Morgan, Jonathan D. (ARC-TSM)" userId="96b4992a-ef49-42f0-831a-acc0634a0265" providerId="ADAL" clId="{7BBFF7D4-BFED-4459-9668-461B3D39DD79}" dt="2024-12-09T20:12:22.018" v="0"/>
          <ac:spMkLst>
            <pc:docMk/>
            <pc:sldMk cId="2153970082" sldId="533"/>
            <ac:spMk id="4" creationId="{EBB26C67-1EC0-376A-F77F-C73AD3BA2E4C}"/>
          </ac:spMkLst>
        </pc:spChg>
        <pc:spChg chg="mod">
          <ac:chgData name="Morgan, Jonathan D. (ARC-TSM)" userId="96b4992a-ef49-42f0-831a-acc0634a0265" providerId="ADAL" clId="{7BBFF7D4-BFED-4459-9668-461B3D39DD79}" dt="2024-12-09T20:12:22.018" v="0"/>
          <ac:spMkLst>
            <pc:docMk/>
            <pc:sldMk cId="2153970082" sldId="533"/>
            <ac:spMk id="6" creationId="{0176E803-3519-DAA4-DEB6-4714D69CE8F7}"/>
          </ac:spMkLst>
        </pc:spChg>
        <pc:spChg chg="mod">
          <ac:chgData name="Morgan, Jonathan D. (ARC-TSM)" userId="96b4992a-ef49-42f0-831a-acc0634a0265" providerId="ADAL" clId="{7BBFF7D4-BFED-4459-9668-461B3D39DD79}" dt="2024-12-09T20:12:22.018" v="0"/>
          <ac:spMkLst>
            <pc:docMk/>
            <pc:sldMk cId="2153970082" sldId="533"/>
            <ac:spMk id="8" creationId="{48BCAE6B-0CC0-C2CF-ECAD-F6F0089ADB17}"/>
          </ac:spMkLst>
        </pc:spChg>
        <pc:spChg chg="mod">
          <ac:chgData name="Morgan, Jonathan D. (ARC-TSM)" userId="96b4992a-ef49-42f0-831a-acc0634a0265" providerId="ADAL" clId="{7BBFF7D4-BFED-4459-9668-461B3D39DD79}" dt="2024-12-09T20:12:22.018" v="0"/>
          <ac:spMkLst>
            <pc:docMk/>
            <pc:sldMk cId="2153970082" sldId="533"/>
            <ac:spMk id="10" creationId="{B5FC8127-2CAB-0521-0E8B-01B5BE162B0C}"/>
          </ac:spMkLst>
        </pc:spChg>
        <pc:spChg chg="mod">
          <ac:chgData name="Morgan, Jonathan D. (ARC-TSM)" userId="96b4992a-ef49-42f0-831a-acc0634a0265" providerId="ADAL" clId="{7BBFF7D4-BFED-4459-9668-461B3D39DD79}" dt="2024-12-09T20:12:22.018" v="0"/>
          <ac:spMkLst>
            <pc:docMk/>
            <pc:sldMk cId="2153970082" sldId="533"/>
            <ac:spMk id="11" creationId="{0146B870-224F-9D4F-ECBF-90D788C3F79A}"/>
          </ac:spMkLst>
        </pc:spChg>
        <pc:spChg chg="mod">
          <ac:chgData name="Morgan, Jonathan D. (ARC-TSM)" userId="96b4992a-ef49-42f0-831a-acc0634a0265" providerId="ADAL" clId="{7BBFF7D4-BFED-4459-9668-461B3D39DD79}" dt="2024-12-09T20:12:22.018" v="0"/>
          <ac:spMkLst>
            <pc:docMk/>
            <pc:sldMk cId="2153970082" sldId="533"/>
            <ac:spMk id="12" creationId="{88243F58-A389-27D9-B7C4-297CEDA2FB3E}"/>
          </ac:spMkLst>
        </pc:spChg>
        <pc:spChg chg="mod">
          <ac:chgData name="Morgan, Jonathan D. (ARC-TSM)" userId="96b4992a-ef49-42f0-831a-acc0634a0265" providerId="ADAL" clId="{7BBFF7D4-BFED-4459-9668-461B3D39DD79}" dt="2024-12-09T20:12:22.018" v="0"/>
          <ac:spMkLst>
            <pc:docMk/>
            <pc:sldMk cId="2153970082" sldId="533"/>
            <ac:spMk id="15" creationId="{45A9FE7C-A806-7A62-4A45-8C9D91E66F14}"/>
          </ac:spMkLst>
        </pc:spChg>
        <pc:spChg chg="mod">
          <ac:chgData name="Morgan, Jonathan D. (ARC-TSM)" userId="96b4992a-ef49-42f0-831a-acc0634a0265" providerId="ADAL" clId="{7BBFF7D4-BFED-4459-9668-461B3D39DD79}" dt="2024-12-09T20:12:22.018" v="0"/>
          <ac:spMkLst>
            <pc:docMk/>
            <pc:sldMk cId="2153970082" sldId="533"/>
            <ac:spMk id="18" creationId="{82FD00A6-B900-75CA-7652-0149590AF818}"/>
          </ac:spMkLst>
        </pc:spChg>
        <pc:spChg chg="mod">
          <ac:chgData name="Morgan, Jonathan D. (ARC-TSM)" userId="96b4992a-ef49-42f0-831a-acc0634a0265" providerId="ADAL" clId="{7BBFF7D4-BFED-4459-9668-461B3D39DD79}" dt="2024-12-09T20:12:22.018" v="0"/>
          <ac:spMkLst>
            <pc:docMk/>
            <pc:sldMk cId="2153970082" sldId="533"/>
            <ac:spMk id="19" creationId="{3565A009-3C8D-90B9-E9E4-616A45545919}"/>
          </ac:spMkLst>
        </pc:spChg>
        <pc:spChg chg="mod">
          <ac:chgData name="Morgan, Jonathan D. (ARC-TSM)" userId="96b4992a-ef49-42f0-831a-acc0634a0265" providerId="ADAL" clId="{7BBFF7D4-BFED-4459-9668-461B3D39DD79}" dt="2024-12-09T20:12:22.018" v="0"/>
          <ac:spMkLst>
            <pc:docMk/>
            <pc:sldMk cId="2153970082" sldId="533"/>
            <ac:spMk id="20" creationId="{37DC66FF-0084-390E-90B4-D7D463A4566F}"/>
          </ac:spMkLst>
        </pc:spChg>
        <pc:spChg chg="mod">
          <ac:chgData name="Morgan, Jonathan D. (ARC-TSM)" userId="96b4992a-ef49-42f0-831a-acc0634a0265" providerId="ADAL" clId="{7BBFF7D4-BFED-4459-9668-461B3D39DD79}" dt="2024-12-09T20:12:22.018" v="0"/>
          <ac:spMkLst>
            <pc:docMk/>
            <pc:sldMk cId="2153970082" sldId="533"/>
            <ac:spMk id="21" creationId="{ECB1CDC1-B802-698C-6CF2-E7E862455EAF}"/>
          </ac:spMkLst>
        </pc:spChg>
        <pc:grpChg chg="mod ord">
          <ac:chgData name="Morgan, Jonathan D. (ARC-TSM)" userId="96b4992a-ef49-42f0-831a-acc0634a0265" providerId="ADAL" clId="{7BBFF7D4-BFED-4459-9668-461B3D39DD79}" dt="2024-12-16T18:01:47.610" v="7616" actId="1037"/>
          <ac:grpSpMkLst>
            <pc:docMk/>
            <pc:sldMk cId="2153970082" sldId="533"/>
            <ac:grpSpMk id="13" creationId="{315B4FFB-9693-534F-7D8B-A226CE941658}"/>
          </ac:grpSpMkLst>
        </pc:grpChg>
        <pc:grpChg chg="mod">
          <ac:chgData name="Morgan, Jonathan D. (ARC-TSM)" userId="96b4992a-ef49-42f0-831a-acc0634a0265" providerId="ADAL" clId="{7BBFF7D4-BFED-4459-9668-461B3D39DD79}" dt="2024-12-09T20:12:22.018" v="0"/>
          <ac:grpSpMkLst>
            <pc:docMk/>
            <pc:sldMk cId="2153970082" sldId="533"/>
            <ac:grpSpMk id="22" creationId="{67C3BDA7-2455-C431-8F96-2D83B280EF04}"/>
          </ac:grpSpMkLst>
        </pc:grpChg>
        <pc:grpChg chg="mod">
          <ac:chgData name="Morgan, Jonathan D. (ARC-TSM)" userId="96b4992a-ef49-42f0-831a-acc0634a0265" providerId="ADAL" clId="{7BBFF7D4-BFED-4459-9668-461B3D39DD79}" dt="2024-12-16T18:01:56.467" v="7618" actId="1035"/>
          <ac:grpSpMkLst>
            <pc:docMk/>
            <pc:sldMk cId="2153970082" sldId="533"/>
            <ac:grpSpMk id="34" creationId="{4300C549-84B7-1724-8BA9-1C2EB6D8F17E}"/>
          </ac:grpSpMkLst>
        </pc:grpChg>
        <pc:picChg chg="mod">
          <ac:chgData name="Morgan, Jonathan D. (ARC-TSM)" userId="96b4992a-ef49-42f0-831a-acc0634a0265" providerId="ADAL" clId="{7BBFF7D4-BFED-4459-9668-461B3D39DD79}" dt="2024-12-09T20:12:22.018" v="0"/>
          <ac:picMkLst>
            <pc:docMk/>
            <pc:sldMk cId="2153970082" sldId="533"/>
            <ac:picMk id="5" creationId="{020C3312-F8A6-C974-E505-527AA17BD599}"/>
          </ac:picMkLst>
        </pc:picChg>
        <pc:picChg chg="mod">
          <ac:chgData name="Morgan, Jonathan D. (ARC-TSM)" userId="96b4992a-ef49-42f0-831a-acc0634a0265" providerId="ADAL" clId="{7BBFF7D4-BFED-4459-9668-461B3D39DD79}" dt="2024-12-09T20:12:22.018" v="0"/>
          <ac:picMkLst>
            <pc:docMk/>
            <pc:sldMk cId="2153970082" sldId="533"/>
            <ac:picMk id="7" creationId="{F7E59282-F368-4B3F-8E7B-E648153F3568}"/>
          </ac:picMkLst>
        </pc:picChg>
        <pc:picChg chg="add mod">
          <ac:chgData name="Morgan, Jonathan D. (ARC-TSM)" userId="96b4992a-ef49-42f0-831a-acc0634a0265" providerId="ADAL" clId="{7BBFF7D4-BFED-4459-9668-461B3D39DD79}" dt="2024-12-13T22:50:08.877" v="5508"/>
          <ac:picMkLst>
            <pc:docMk/>
            <pc:sldMk cId="2153970082" sldId="533"/>
            <ac:picMk id="14" creationId="{EC421171-6C76-76F9-D15F-5443CE4A4473}"/>
          </ac:picMkLst>
        </pc:picChg>
        <pc:picChg chg="del mod">
          <ac:chgData name="Morgan, Jonathan D. (ARC-TSM)" userId="96b4992a-ef49-42f0-831a-acc0634a0265" providerId="ADAL" clId="{7BBFF7D4-BFED-4459-9668-461B3D39DD79}" dt="2024-12-13T22:49:33.639" v="5493" actId="478"/>
          <ac:picMkLst>
            <pc:docMk/>
            <pc:sldMk cId="2153970082" sldId="533"/>
            <ac:picMk id="2050" creationId="{2E94FFA4-5F72-3913-4367-211FCFC71095}"/>
          </ac:picMkLst>
        </pc:picChg>
        <pc:cxnChg chg="mod">
          <ac:chgData name="Morgan, Jonathan D. (ARC-TSM)" userId="96b4992a-ef49-42f0-831a-acc0634a0265" providerId="ADAL" clId="{7BBFF7D4-BFED-4459-9668-461B3D39DD79}" dt="2024-12-09T20:12:22.018" v="0"/>
          <ac:cxnSpMkLst>
            <pc:docMk/>
            <pc:sldMk cId="2153970082" sldId="533"/>
            <ac:cxnSpMk id="9" creationId="{F5503AD3-8EC2-DF2F-F7EB-5DE4A116FAAD}"/>
          </ac:cxnSpMkLst>
        </pc:cxnChg>
        <pc:extLst>
          <p:ext xmlns:p="http://schemas.openxmlformats.org/presentationml/2006/main" uri="{D6D511B9-2390-475A-947B-AFAB55BFBCF1}">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153970082" sldId="533"/>
                <pc2:cmMk id="{DEFD6905-B08E-449A-9E18-FA0B4897972C}"/>
              </pc2:cmMkLst>
            </pc226:cmChg>
          </p:ext>
        </pc:extLst>
      </pc:sldChg>
      <pc:sldChg chg="modSp add del">
        <pc:chgData name="Morgan, Jonathan D. (ARC-TSM)" userId="96b4992a-ef49-42f0-831a-acc0634a0265" providerId="ADAL" clId="{7BBFF7D4-BFED-4459-9668-461B3D39DD79}" dt="2024-12-16T16:56:50.817" v="6103" actId="47"/>
        <pc:sldMkLst>
          <pc:docMk/>
          <pc:sldMk cId="339629368" sldId="534"/>
        </pc:sldMkLst>
        <pc:spChg chg="mod">
          <ac:chgData name="Morgan, Jonathan D. (ARC-TSM)" userId="96b4992a-ef49-42f0-831a-acc0634a0265" providerId="ADAL" clId="{7BBFF7D4-BFED-4459-9668-461B3D39DD79}" dt="2024-12-09T20:12:22.018" v="0"/>
          <ac:spMkLst>
            <pc:docMk/>
            <pc:sldMk cId="339629368" sldId="534"/>
            <ac:spMk id="2" creationId="{BFF8A587-C225-226F-2D85-CD4BA460EE4C}"/>
          </ac:spMkLst>
        </pc:spChg>
        <pc:spChg chg="mod">
          <ac:chgData name="Morgan, Jonathan D. (ARC-TSM)" userId="96b4992a-ef49-42f0-831a-acc0634a0265" providerId="ADAL" clId="{7BBFF7D4-BFED-4459-9668-461B3D39DD79}" dt="2024-12-09T20:12:22.018" v="0"/>
          <ac:spMkLst>
            <pc:docMk/>
            <pc:sldMk cId="339629368" sldId="534"/>
            <ac:spMk id="9" creationId="{06404D8C-3BF0-8A67-1891-CE4314B83F92}"/>
          </ac:spMkLst>
        </pc:spChg>
        <pc:spChg chg="mod">
          <ac:chgData name="Morgan, Jonathan D. (ARC-TSM)" userId="96b4992a-ef49-42f0-831a-acc0634a0265" providerId="ADAL" clId="{7BBFF7D4-BFED-4459-9668-461B3D39DD79}" dt="2024-12-09T20:12:22.018" v="0"/>
          <ac:spMkLst>
            <pc:docMk/>
            <pc:sldMk cId="339629368" sldId="534"/>
            <ac:spMk id="10" creationId="{B5D2DF0A-33C3-7418-8B81-BE0790855155}"/>
          </ac:spMkLst>
        </pc:spChg>
        <pc:spChg chg="mod">
          <ac:chgData name="Morgan, Jonathan D. (ARC-TSM)" userId="96b4992a-ef49-42f0-831a-acc0634a0265" providerId="ADAL" clId="{7BBFF7D4-BFED-4459-9668-461B3D39DD79}" dt="2024-12-09T20:12:22.018" v="0"/>
          <ac:spMkLst>
            <pc:docMk/>
            <pc:sldMk cId="339629368" sldId="534"/>
            <ac:spMk id="18" creationId="{0167D671-1514-D3B8-0B61-70A2B1095BDC}"/>
          </ac:spMkLst>
        </pc:spChg>
        <pc:grpChg chg="mod">
          <ac:chgData name="Morgan, Jonathan D. (ARC-TSM)" userId="96b4992a-ef49-42f0-831a-acc0634a0265" providerId="ADAL" clId="{7BBFF7D4-BFED-4459-9668-461B3D39DD79}" dt="2024-12-09T20:12:22.018" v="0"/>
          <ac:grpSpMkLst>
            <pc:docMk/>
            <pc:sldMk cId="339629368" sldId="534"/>
            <ac:grpSpMk id="11" creationId="{094D9655-8ECE-50E2-EED1-C23EB549CBB6}"/>
          </ac:grpSpMkLst>
        </pc:grpChg>
        <pc:picChg chg="mod">
          <ac:chgData name="Morgan, Jonathan D. (ARC-TSM)" userId="96b4992a-ef49-42f0-831a-acc0634a0265" providerId="ADAL" clId="{7BBFF7D4-BFED-4459-9668-461B3D39DD79}" dt="2024-12-09T20:12:22.018" v="0"/>
          <ac:picMkLst>
            <pc:docMk/>
            <pc:sldMk cId="339629368" sldId="534"/>
            <ac:picMk id="5" creationId="{D3266E7D-B83E-D8B2-7B14-FA14013D98B8}"/>
          </ac:picMkLst>
        </pc:picChg>
        <pc:picChg chg="mod">
          <ac:chgData name="Morgan, Jonathan D. (ARC-TSM)" userId="96b4992a-ef49-42f0-831a-acc0634a0265" providerId="ADAL" clId="{7BBFF7D4-BFED-4459-9668-461B3D39DD79}" dt="2024-12-09T20:12:22.018" v="0"/>
          <ac:picMkLst>
            <pc:docMk/>
            <pc:sldMk cId="339629368" sldId="534"/>
            <ac:picMk id="13" creationId="{4AFA3D06-DF4E-2986-17C8-6ACBD5A546F6}"/>
          </ac:picMkLst>
        </pc:picChg>
        <pc:cxnChg chg="mod">
          <ac:chgData name="Morgan, Jonathan D. (ARC-TSM)" userId="96b4992a-ef49-42f0-831a-acc0634a0265" providerId="ADAL" clId="{7BBFF7D4-BFED-4459-9668-461B3D39DD79}" dt="2024-12-09T20:12:22.018" v="0"/>
          <ac:cxnSpMkLst>
            <pc:docMk/>
            <pc:sldMk cId="339629368" sldId="534"/>
            <ac:cxnSpMk id="6" creationId="{CEF7C651-E2D5-51CC-148E-C260BA7627D5}"/>
          </ac:cxnSpMkLst>
        </pc:cxnChg>
        <pc:cxnChg chg="mod">
          <ac:chgData name="Morgan, Jonathan D. (ARC-TSM)" userId="96b4992a-ef49-42f0-831a-acc0634a0265" providerId="ADAL" clId="{7BBFF7D4-BFED-4459-9668-461B3D39DD79}" dt="2024-12-09T20:12:22.018" v="0"/>
          <ac:cxnSpMkLst>
            <pc:docMk/>
            <pc:sldMk cId="339629368" sldId="534"/>
            <ac:cxnSpMk id="7" creationId="{9858AEEF-14F4-59D3-A92E-189015F617B7}"/>
          </ac:cxnSpMkLst>
        </pc:cxnChg>
        <pc:cxnChg chg="mod">
          <ac:chgData name="Morgan, Jonathan D. (ARC-TSM)" userId="96b4992a-ef49-42f0-831a-acc0634a0265" providerId="ADAL" clId="{7BBFF7D4-BFED-4459-9668-461B3D39DD79}" dt="2024-12-09T20:12:22.018" v="0"/>
          <ac:cxnSpMkLst>
            <pc:docMk/>
            <pc:sldMk cId="339629368" sldId="534"/>
            <ac:cxnSpMk id="8" creationId="{8D2C1DE6-E282-E5FC-0C41-B552409EF1D4}"/>
          </ac:cxnSpMkLst>
        </pc:cxnChg>
        <pc:cxnChg chg="mod">
          <ac:chgData name="Morgan, Jonathan D. (ARC-TSM)" userId="96b4992a-ef49-42f0-831a-acc0634a0265" providerId="ADAL" clId="{7BBFF7D4-BFED-4459-9668-461B3D39DD79}" dt="2024-12-09T20:12:22.018" v="0"/>
          <ac:cxnSpMkLst>
            <pc:docMk/>
            <pc:sldMk cId="339629368" sldId="534"/>
            <ac:cxnSpMk id="12" creationId="{A61EBB52-7FEC-FA3B-D6BE-E33FB26E8B02}"/>
          </ac:cxnSpMkLst>
        </pc:cxnChg>
        <pc:cxnChg chg="mod">
          <ac:chgData name="Morgan, Jonathan D. (ARC-TSM)" userId="96b4992a-ef49-42f0-831a-acc0634a0265" providerId="ADAL" clId="{7BBFF7D4-BFED-4459-9668-461B3D39DD79}" dt="2024-12-09T20:12:22.018" v="0"/>
          <ac:cxnSpMkLst>
            <pc:docMk/>
            <pc:sldMk cId="339629368" sldId="534"/>
            <ac:cxnSpMk id="15" creationId="{9E7E652F-44B1-6406-3D11-6CFDDEFEBF44}"/>
          </ac:cxnSpMkLst>
        </pc:cxnChg>
      </pc:sldChg>
      <pc:sldChg chg="del">
        <pc:chgData name="Morgan, Jonathan D. (ARC-TSM)" userId="96b4992a-ef49-42f0-831a-acc0634a0265" providerId="ADAL" clId="{7BBFF7D4-BFED-4459-9668-461B3D39DD79}" dt="2024-12-10T21:23:05.268" v="3645" actId="47"/>
        <pc:sldMkLst>
          <pc:docMk/>
          <pc:sldMk cId="3208956964" sldId="535"/>
        </pc:sldMkLst>
      </pc:sldChg>
      <pc:sldChg chg="modSp mod">
        <pc:chgData name="Morgan, Jonathan D. (ARC-TSM)" userId="96b4992a-ef49-42f0-831a-acc0634a0265" providerId="ADAL" clId="{7BBFF7D4-BFED-4459-9668-461B3D39DD79}" dt="2024-12-10T21:22:53.402" v="3644" actId="1076"/>
        <pc:sldMkLst>
          <pc:docMk/>
          <pc:sldMk cId="3665728357" sldId="536"/>
        </pc:sldMkLst>
        <pc:picChg chg="mod">
          <ac:chgData name="Morgan, Jonathan D. (ARC-TSM)" userId="96b4992a-ef49-42f0-831a-acc0634a0265" providerId="ADAL" clId="{7BBFF7D4-BFED-4459-9668-461B3D39DD79}" dt="2024-12-10T21:22:45.249" v="3630" actId="1076"/>
          <ac:picMkLst>
            <pc:docMk/>
            <pc:sldMk cId="3665728357" sldId="536"/>
            <ac:picMk id="5" creationId="{A26E8344-32A3-A952-336E-6B960B29F96C}"/>
          </ac:picMkLst>
        </pc:picChg>
        <pc:picChg chg="mod">
          <ac:chgData name="Morgan, Jonathan D. (ARC-TSM)" userId="96b4992a-ef49-42f0-831a-acc0634a0265" providerId="ADAL" clId="{7BBFF7D4-BFED-4459-9668-461B3D39DD79}" dt="2024-12-10T21:22:47.745" v="3634" actId="1076"/>
          <ac:picMkLst>
            <pc:docMk/>
            <pc:sldMk cId="3665728357" sldId="536"/>
            <ac:picMk id="7" creationId="{9A8B0854-F082-94BF-1616-124974244594}"/>
          </ac:picMkLst>
        </pc:picChg>
        <pc:picChg chg="mod">
          <ac:chgData name="Morgan, Jonathan D. (ARC-TSM)" userId="96b4992a-ef49-42f0-831a-acc0634a0265" providerId="ADAL" clId="{7BBFF7D4-BFED-4459-9668-461B3D39DD79}" dt="2024-12-10T21:22:50.386" v="3639" actId="1076"/>
          <ac:picMkLst>
            <pc:docMk/>
            <pc:sldMk cId="3665728357" sldId="536"/>
            <ac:picMk id="9" creationId="{84C9BCB8-DDD9-A971-6B1C-2723AF103C6F}"/>
          </ac:picMkLst>
        </pc:picChg>
        <pc:picChg chg="mod">
          <ac:chgData name="Morgan, Jonathan D. (ARC-TSM)" userId="96b4992a-ef49-42f0-831a-acc0634a0265" providerId="ADAL" clId="{7BBFF7D4-BFED-4459-9668-461B3D39DD79}" dt="2024-12-10T21:22:53.402" v="3644" actId="1076"/>
          <ac:picMkLst>
            <pc:docMk/>
            <pc:sldMk cId="3665728357" sldId="536"/>
            <ac:picMk id="11" creationId="{21BA47E8-338E-A7C4-8621-792F6EBACE8A}"/>
          </ac:picMkLst>
        </pc:picChg>
      </pc:sldChg>
      <pc:sldChg chg="modSp del">
        <pc:chgData name="Morgan, Jonathan D. (ARC-TSM)" userId="96b4992a-ef49-42f0-831a-acc0634a0265" providerId="ADAL" clId="{7BBFF7D4-BFED-4459-9668-461B3D39DD79}" dt="2024-12-09T23:46:29.223" v="3520" actId="47"/>
        <pc:sldMkLst>
          <pc:docMk/>
          <pc:sldMk cId="2932193673" sldId="538"/>
        </pc:sldMkLst>
        <pc:picChg chg="mod">
          <ac:chgData name="Morgan, Jonathan D. (ARC-TSM)" userId="96b4992a-ef49-42f0-831a-acc0634a0265" providerId="ADAL" clId="{7BBFF7D4-BFED-4459-9668-461B3D39DD79}" dt="2024-12-09T20:12:22.018" v="0"/>
          <ac:picMkLst>
            <pc:docMk/>
            <pc:sldMk cId="2932193673" sldId="538"/>
            <ac:picMk id="4" creationId="{0B47388E-8011-7982-84B7-2934EC5D8C7A}"/>
          </ac:picMkLst>
        </pc:picChg>
        <pc:picChg chg="mod">
          <ac:chgData name="Morgan, Jonathan D. (ARC-TSM)" userId="96b4992a-ef49-42f0-831a-acc0634a0265" providerId="ADAL" clId="{7BBFF7D4-BFED-4459-9668-461B3D39DD79}" dt="2024-12-09T20:12:22.018" v="0"/>
          <ac:picMkLst>
            <pc:docMk/>
            <pc:sldMk cId="2932193673" sldId="538"/>
            <ac:picMk id="5" creationId="{CA46EC4F-F07C-5248-FA43-17F8D671C240}"/>
          </ac:picMkLst>
        </pc:picChg>
        <pc:picChg chg="mod">
          <ac:chgData name="Morgan, Jonathan D. (ARC-TSM)" userId="96b4992a-ef49-42f0-831a-acc0634a0265" providerId="ADAL" clId="{7BBFF7D4-BFED-4459-9668-461B3D39DD79}" dt="2024-12-09T20:12:22.018" v="0"/>
          <ac:picMkLst>
            <pc:docMk/>
            <pc:sldMk cId="2932193673" sldId="538"/>
            <ac:picMk id="6" creationId="{07EA77BC-CD4B-03F5-FD5C-60AF3D4F8969}"/>
          </ac:picMkLst>
        </pc:picChg>
      </pc:sldChg>
      <pc:sldChg chg="modSp del">
        <pc:chgData name="Morgan, Jonathan D. (ARC-TSM)" userId="96b4992a-ef49-42f0-831a-acc0634a0265" providerId="ADAL" clId="{7BBFF7D4-BFED-4459-9668-461B3D39DD79}" dt="2024-12-09T23:46:29.223" v="3520" actId="47"/>
        <pc:sldMkLst>
          <pc:docMk/>
          <pc:sldMk cId="1178161499" sldId="539"/>
        </pc:sldMkLst>
        <pc:spChg chg="mod">
          <ac:chgData name="Morgan, Jonathan D. (ARC-TSM)" userId="96b4992a-ef49-42f0-831a-acc0634a0265" providerId="ADAL" clId="{7BBFF7D4-BFED-4459-9668-461B3D39DD79}" dt="2024-12-09T20:12:22.018" v="0"/>
          <ac:spMkLst>
            <pc:docMk/>
            <pc:sldMk cId="1178161499" sldId="539"/>
            <ac:spMk id="6" creationId="{E0469191-01C9-AE45-7B88-74AEDEB2381B}"/>
          </ac:spMkLst>
        </pc:spChg>
        <pc:spChg chg="mod">
          <ac:chgData name="Morgan, Jonathan D. (ARC-TSM)" userId="96b4992a-ef49-42f0-831a-acc0634a0265" providerId="ADAL" clId="{7BBFF7D4-BFED-4459-9668-461B3D39DD79}" dt="2024-12-09T20:12:22.018" v="0"/>
          <ac:spMkLst>
            <pc:docMk/>
            <pc:sldMk cId="1178161499" sldId="539"/>
            <ac:spMk id="15" creationId="{1AA6B40A-1CA2-6276-8830-2B990C7BB163}"/>
          </ac:spMkLst>
        </pc:spChg>
        <pc:spChg chg="mod">
          <ac:chgData name="Morgan, Jonathan D. (ARC-TSM)" userId="96b4992a-ef49-42f0-831a-acc0634a0265" providerId="ADAL" clId="{7BBFF7D4-BFED-4459-9668-461B3D39DD79}" dt="2024-12-09T20:12:22.018" v="0"/>
          <ac:spMkLst>
            <pc:docMk/>
            <pc:sldMk cId="1178161499" sldId="539"/>
            <ac:spMk id="25" creationId="{3C57FD7C-9B7A-EC9F-C7FC-2A5E4AC6077D}"/>
          </ac:spMkLst>
        </pc:spChg>
        <pc:graphicFrameChg chg="mod">
          <ac:chgData name="Morgan, Jonathan D. (ARC-TSM)" userId="96b4992a-ef49-42f0-831a-acc0634a0265" providerId="ADAL" clId="{7BBFF7D4-BFED-4459-9668-461B3D39DD79}" dt="2024-12-09T20:12:22.018" v="0"/>
          <ac:graphicFrameMkLst>
            <pc:docMk/>
            <pc:sldMk cId="1178161499" sldId="539"/>
            <ac:graphicFrameMk id="19" creationId="{939D6817-B7C0-B524-1265-973C7DA5124C}"/>
          </ac:graphicFrameMkLst>
        </pc:graphicFrameChg>
        <pc:graphicFrameChg chg="mod">
          <ac:chgData name="Morgan, Jonathan D. (ARC-TSM)" userId="96b4992a-ef49-42f0-831a-acc0634a0265" providerId="ADAL" clId="{7BBFF7D4-BFED-4459-9668-461B3D39DD79}" dt="2024-12-09T20:12:22.018" v="0"/>
          <ac:graphicFrameMkLst>
            <pc:docMk/>
            <pc:sldMk cId="1178161499" sldId="539"/>
            <ac:graphicFrameMk id="21" creationId="{D08FB4DD-BEA0-86E6-9A96-02DD1D352AAC}"/>
          </ac:graphicFrameMkLst>
        </pc:graphicFrameChg>
        <pc:graphicFrameChg chg="mod">
          <ac:chgData name="Morgan, Jonathan D. (ARC-TSM)" userId="96b4992a-ef49-42f0-831a-acc0634a0265" providerId="ADAL" clId="{7BBFF7D4-BFED-4459-9668-461B3D39DD79}" dt="2024-12-09T20:12:22.018" v="0"/>
          <ac:graphicFrameMkLst>
            <pc:docMk/>
            <pc:sldMk cId="1178161499" sldId="539"/>
            <ac:graphicFrameMk id="26" creationId="{271FB3AD-ACF1-985D-D867-BE2A7DC1A98A}"/>
          </ac:graphicFrameMkLst>
        </pc:graphicFrameChg>
        <pc:picChg chg="mod">
          <ac:chgData name="Morgan, Jonathan D. (ARC-TSM)" userId="96b4992a-ef49-42f0-831a-acc0634a0265" providerId="ADAL" clId="{7BBFF7D4-BFED-4459-9668-461B3D39DD79}" dt="2024-12-09T20:12:22.018" v="0"/>
          <ac:picMkLst>
            <pc:docMk/>
            <pc:sldMk cId="1178161499" sldId="539"/>
            <ac:picMk id="4" creationId="{A003F105-8E05-2254-E2DA-F4799DBBCC80}"/>
          </ac:picMkLst>
        </pc:picChg>
        <pc:picChg chg="mod">
          <ac:chgData name="Morgan, Jonathan D. (ARC-TSM)" userId="96b4992a-ef49-42f0-831a-acc0634a0265" providerId="ADAL" clId="{7BBFF7D4-BFED-4459-9668-461B3D39DD79}" dt="2024-12-09T20:12:22.018" v="0"/>
          <ac:picMkLst>
            <pc:docMk/>
            <pc:sldMk cId="1178161499" sldId="539"/>
            <ac:picMk id="17" creationId="{E582B2AC-8B24-A7D2-9133-EB8A14C85E92}"/>
          </ac:picMkLst>
        </pc:picChg>
      </pc:sldChg>
      <pc:sldChg chg="modSp del">
        <pc:chgData name="Morgan, Jonathan D. (ARC-TSM)" userId="96b4992a-ef49-42f0-831a-acc0634a0265" providerId="ADAL" clId="{7BBFF7D4-BFED-4459-9668-461B3D39DD79}" dt="2024-12-09T23:46:52.233" v="3521" actId="47"/>
        <pc:sldMkLst>
          <pc:docMk/>
          <pc:sldMk cId="98064599" sldId="541"/>
        </pc:sldMkLst>
        <pc:spChg chg="mod">
          <ac:chgData name="Morgan, Jonathan D. (ARC-TSM)" userId="96b4992a-ef49-42f0-831a-acc0634a0265" providerId="ADAL" clId="{7BBFF7D4-BFED-4459-9668-461B3D39DD79}" dt="2024-12-09T20:12:22.018" v="0"/>
          <ac:spMkLst>
            <pc:docMk/>
            <pc:sldMk cId="98064599" sldId="541"/>
            <ac:spMk id="2" creationId="{0893CEC1-AB55-78E9-45E2-8932894DAB8B}"/>
          </ac:spMkLst>
        </pc:spChg>
      </pc:sldChg>
      <pc:sldChg chg="addSp delSp modSp mod delCm modCm">
        <pc:chgData name="Morgan, Jonathan D. (ARC-TSM)" userId="96b4992a-ef49-42f0-831a-acc0634a0265" providerId="ADAL" clId="{7BBFF7D4-BFED-4459-9668-461B3D39DD79}" dt="2024-12-19T16:59:23.599" v="9990"/>
        <pc:sldMkLst>
          <pc:docMk/>
          <pc:sldMk cId="338958496" sldId="542"/>
        </pc:sldMkLst>
        <pc:spChg chg="mod">
          <ac:chgData name="Morgan, Jonathan D. (ARC-TSM)" userId="96b4992a-ef49-42f0-831a-acc0634a0265" providerId="ADAL" clId="{7BBFF7D4-BFED-4459-9668-461B3D39DD79}" dt="2024-12-09T23:53:26.249" v="3579" actId="20577"/>
          <ac:spMkLst>
            <pc:docMk/>
            <pc:sldMk cId="338958496" sldId="542"/>
            <ac:spMk id="3" creationId="{D3FA2B95-0EE2-C57D-8224-7C1FB20F9FE9}"/>
          </ac:spMkLst>
        </pc:spChg>
        <pc:spChg chg="add mod">
          <ac:chgData name="Morgan, Jonathan D. (ARC-TSM)" userId="96b4992a-ef49-42f0-831a-acc0634a0265" providerId="ADAL" clId="{7BBFF7D4-BFED-4459-9668-461B3D39DD79}" dt="2024-12-13T22:52:38.762" v="5538" actId="20577"/>
          <ac:spMkLst>
            <pc:docMk/>
            <pc:sldMk cId="338958496" sldId="542"/>
            <ac:spMk id="5" creationId="{EF194BD0-D19C-88C7-DBD1-BB8537B91C7E}"/>
          </ac:spMkLst>
        </pc:spChg>
        <pc:spChg chg="add mod">
          <ac:chgData name="Morgan, Jonathan D. (ARC-TSM)" userId="96b4992a-ef49-42f0-831a-acc0634a0265" providerId="ADAL" clId="{7BBFF7D4-BFED-4459-9668-461B3D39DD79}" dt="2024-12-16T18:54:15.817" v="9110" actId="1076"/>
          <ac:spMkLst>
            <pc:docMk/>
            <pc:sldMk cId="338958496" sldId="542"/>
            <ac:spMk id="6" creationId="{11A951B9-59E9-F52E-AC3E-406E0CD2EB55}"/>
          </ac:spMkLst>
        </pc:spChg>
        <pc:spChg chg="mod">
          <ac:chgData name="Morgan, Jonathan D. (ARC-TSM)" userId="96b4992a-ef49-42f0-831a-acc0634a0265" providerId="ADAL" clId="{7BBFF7D4-BFED-4459-9668-461B3D39DD79}" dt="2024-12-19T16:56:52.222" v="9953" actId="20577"/>
          <ac:spMkLst>
            <pc:docMk/>
            <pc:sldMk cId="338958496" sldId="542"/>
            <ac:spMk id="93" creationId="{1AD3378D-DCF5-8258-BE8F-4E68D0BBD7FC}"/>
          </ac:spMkLst>
        </pc:spChg>
        <pc:picChg chg="add del mod modCrop">
          <ac:chgData name="Morgan, Jonathan D. (ARC-TSM)" userId="96b4992a-ef49-42f0-831a-acc0634a0265" providerId="ADAL" clId="{7BBFF7D4-BFED-4459-9668-461B3D39DD79}" dt="2024-12-19T16:57:00.835" v="9967" actId="1037"/>
          <ac:picMkLst>
            <pc:docMk/>
            <pc:sldMk cId="338958496" sldId="542"/>
            <ac:picMk id="2" creationId="{918A5FFF-FB36-CEA8-6B95-09B4FFEDCAB5}"/>
          </ac:picMkLst>
        </pc:picChg>
        <pc:picChg chg="add mod">
          <ac:chgData name="Morgan, Jonathan D. (ARC-TSM)" userId="96b4992a-ef49-42f0-831a-acc0634a0265" providerId="ADAL" clId="{7BBFF7D4-BFED-4459-9668-461B3D39DD79}" dt="2024-12-16T18:54:15.817" v="9110" actId="1076"/>
          <ac:picMkLst>
            <pc:docMk/>
            <pc:sldMk cId="338958496" sldId="542"/>
            <ac:picMk id="4" creationId="{636EF5F1-D883-8B88-DB37-2C4B3D82DBE8}"/>
          </ac:picMkLst>
        </pc:picChg>
        <pc:picChg chg="add mod">
          <ac:chgData name="Morgan, Jonathan D. (ARC-TSM)" userId="96b4992a-ef49-42f0-831a-acc0634a0265" providerId="ADAL" clId="{7BBFF7D4-BFED-4459-9668-461B3D39DD79}" dt="2024-12-19T16:56:59.186" v="9964" actId="1037"/>
          <ac:picMkLst>
            <pc:docMk/>
            <pc:sldMk cId="338958496" sldId="542"/>
            <ac:picMk id="7" creationId="{8DA1A690-F685-1613-EDA9-8A573C648DD5}"/>
          </ac:picMkLst>
        </pc:picChg>
        <pc:picChg chg="add mod modCrop">
          <ac:chgData name="Morgan, Jonathan D. (ARC-TSM)" userId="96b4992a-ef49-42f0-831a-acc0634a0265" providerId="ADAL" clId="{7BBFF7D4-BFED-4459-9668-461B3D39DD79}" dt="2024-12-19T16:57:03.948" v="9970" actId="1038"/>
          <ac:picMkLst>
            <pc:docMk/>
            <pc:sldMk cId="338958496" sldId="542"/>
            <ac:picMk id="8" creationId="{EAC6914F-FAC6-F9ED-4FAA-BB36AC5F34DF}"/>
          </ac:picMkLst>
        </pc:picChg>
        <pc:picChg chg="mod">
          <ac:chgData name="Morgan, Jonathan D. (ARC-TSM)" userId="96b4992a-ef49-42f0-831a-acc0634a0265" providerId="ADAL" clId="{7BBFF7D4-BFED-4459-9668-461B3D39DD79}" dt="2024-12-16T18:54:17.737" v="9111" actId="1076"/>
          <ac:picMkLst>
            <pc:docMk/>
            <pc:sldMk cId="338958496" sldId="542"/>
            <ac:picMk id="88" creationId="{CD3054EE-2F8E-7B12-6931-28D0CD652F94}"/>
          </ac:picMkLst>
        </pc:picChg>
        <pc:picChg chg="del mod">
          <ac:chgData name="Morgan, Jonathan D. (ARC-TSM)" userId="96b4992a-ef49-42f0-831a-acc0634a0265" providerId="ADAL" clId="{7BBFF7D4-BFED-4459-9668-461B3D39DD79}" dt="2024-12-13T22:35:19.270" v="4791" actId="478"/>
          <ac:picMkLst>
            <pc:docMk/>
            <pc:sldMk cId="338958496" sldId="542"/>
            <ac:picMk id="92" creationId="{F813420A-767C-FB48-780E-5F2F838824D6}"/>
          </ac:picMkLst>
        </pc:picChg>
        <pc:picChg chg="del mod">
          <ac:chgData name="Morgan, Jonathan D. (ARC-TSM)" userId="96b4992a-ef49-42f0-831a-acc0634a0265" providerId="ADAL" clId="{7BBFF7D4-BFED-4459-9668-461B3D39DD79}" dt="2024-12-12T22:17:57.001" v="3663" actId="478"/>
          <ac:picMkLst>
            <pc:docMk/>
            <pc:sldMk cId="338958496" sldId="542"/>
            <ac:picMk id="95" creationId="{CB74BEBE-80C3-CF5B-A34F-269A5862683E}"/>
          </ac:picMkLst>
        </pc:picChg>
        <pc:extLst>
          <p:ext xmlns:p="http://schemas.openxmlformats.org/presentationml/2006/main" uri="{D6D511B9-2390-475A-947B-AFAB55BFBCF1}">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338958496" sldId="542"/>
                <pc2:cmMk id="{2D79D94C-DFD3-4C16-B42A-B47909335C47}"/>
              </pc2:cmMkLst>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338958496" sldId="542"/>
                <pc2:cmMk id="{460559A7-272C-40FE-BD3B-59A1E3C74E7C}"/>
              </pc2:cmMkLst>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338958496" sldId="542"/>
                <pc2:cmMk id="{4D4E0AEE-22AC-4785-A445-3A1899B7BBCA}"/>
              </pc2:cmMkLst>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338958496" sldId="542"/>
                <pc2:cmMk id="{8C1166F1-453E-425C-B71A-C6D9DEA69143}"/>
              </pc2:cmMkLst>
            </pc226:cmChg>
          </p:ext>
        </pc:extLst>
      </pc:sldChg>
      <pc:sldChg chg="modSp del">
        <pc:chgData name="Morgan, Jonathan D. (ARC-TSM)" userId="96b4992a-ef49-42f0-831a-acc0634a0265" providerId="ADAL" clId="{7BBFF7D4-BFED-4459-9668-461B3D39DD79}" dt="2024-12-09T23:46:29.223" v="3520" actId="47"/>
        <pc:sldMkLst>
          <pc:docMk/>
          <pc:sldMk cId="4078173847" sldId="543"/>
        </pc:sldMkLst>
        <pc:spChg chg="mod">
          <ac:chgData name="Morgan, Jonathan D. (ARC-TSM)" userId="96b4992a-ef49-42f0-831a-acc0634a0265" providerId="ADAL" clId="{7BBFF7D4-BFED-4459-9668-461B3D39DD79}" dt="2024-12-09T20:12:22.018" v="0"/>
          <ac:spMkLst>
            <pc:docMk/>
            <pc:sldMk cId="4078173847" sldId="543"/>
            <ac:spMk id="2" creationId="{956E6F20-3E02-1C10-09AB-0B95920FA747}"/>
          </ac:spMkLst>
        </pc:spChg>
        <pc:spChg chg="mod">
          <ac:chgData name="Morgan, Jonathan D. (ARC-TSM)" userId="96b4992a-ef49-42f0-831a-acc0634a0265" providerId="ADAL" clId="{7BBFF7D4-BFED-4459-9668-461B3D39DD79}" dt="2024-12-09T20:12:22.018" v="0"/>
          <ac:spMkLst>
            <pc:docMk/>
            <pc:sldMk cId="4078173847" sldId="543"/>
            <ac:spMk id="7" creationId="{F3007315-5369-3C42-461A-579F071879F3}"/>
          </ac:spMkLst>
        </pc:spChg>
        <pc:spChg chg="mod">
          <ac:chgData name="Morgan, Jonathan D. (ARC-TSM)" userId="96b4992a-ef49-42f0-831a-acc0634a0265" providerId="ADAL" clId="{7BBFF7D4-BFED-4459-9668-461B3D39DD79}" dt="2024-12-09T20:12:22.018" v="0"/>
          <ac:spMkLst>
            <pc:docMk/>
            <pc:sldMk cId="4078173847" sldId="543"/>
            <ac:spMk id="8" creationId="{6C437C97-3551-FDF5-9FEF-6E11795EF468}"/>
          </ac:spMkLst>
        </pc:spChg>
        <pc:spChg chg="mod">
          <ac:chgData name="Morgan, Jonathan D. (ARC-TSM)" userId="96b4992a-ef49-42f0-831a-acc0634a0265" providerId="ADAL" clId="{7BBFF7D4-BFED-4459-9668-461B3D39DD79}" dt="2024-12-09T20:12:22.018" v="0"/>
          <ac:spMkLst>
            <pc:docMk/>
            <pc:sldMk cId="4078173847" sldId="543"/>
            <ac:spMk id="11" creationId="{B6AE328F-9393-1BD3-19A4-734DDFBC9385}"/>
          </ac:spMkLst>
        </pc:spChg>
        <pc:spChg chg="mod">
          <ac:chgData name="Morgan, Jonathan D. (ARC-TSM)" userId="96b4992a-ef49-42f0-831a-acc0634a0265" providerId="ADAL" clId="{7BBFF7D4-BFED-4459-9668-461B3D39DD79}" dt="2024-12-09T20:12:22.018" v="0"/>
          <ac:spMkLst>
            <pc:docMk/>
            <pc:sldMk cId="4078173847" sldId="543"/>
            <ac:spMk id="18" creationId="{333E362C-0F19-F442-1E3F-68279BB8A4A0}"/>
          </ac:spMkLst>
        </pc:spChg>
        <pc:grpChg chg="mod">
          <ac:chgData name="Morgan, Jonathan D. (ARC-TSM)" userId="96b4992a-ef49-42f0-831a-acc0634a0265" providerId="ADAL" clId="{7BBFF7D4-BFED-4459-9668-461B3D39DD79}" dt="2024-12-09T20:12:22.018" v="0"/>
          <ac:grpSpMkLst>
            <pc:docMk/>
            <pc:sldMk cId="4078173847" sldId="543"/>
            <ac:grpSpMk id="4" creationId="{32C59F01-3A51-7C8A-7555-147145112CA9}"/>
          </ac:grpSpMkLst>
        </pc:grpChg>
        <pc:grpChg chg="mod">
          <ac:chgData name="Morgan, Jonathan D. (ARC-TSM)" userId="96b4992a-ef49-42f0-831a-acc0634a0265" providerId="ADAL" clId="{7BBFF7D4-BFED-4459-9668-461B3D39DD79}" dt="2024-12-09T20:12:22.018" v="0"/>
          <ac:grpSpMkLst>
            <pc:docMk/>
            <pc:sldMk cId="4078173847" sldId="543"/>
            <ac:grpSpMk id="5" creationId="{A8A7B600-C4F3-0D24-A525-BAE5D457D1BF}"/>
          </ac:grpSpMkLst>
        </pc:grpChg>
        <pc:grpChg chg="mod">
          <ac:chgData name="Morgan, Jonathan D. (ARC-TSM)" userId="96b4992a-ef49-42f0-831a-acc0634a0265" providerId="ADAL" clId="{7BBFF7D4-BFED-4459-9668-461B3D39DD79}" dt="2024-12-09T20:12:22.018" v="0"/>
          <ac:grpSpMkLst>
            <pc:docMk/>
            <pc:sldMk cId="4078173847" sldId="543"/>
            <ac:grpSpMk id="6" creationId="{019F4F6F-43E4-CE5A-66EB-767A57BED71C}"/>
          </ac:grpSpMkLst>
        </pc:grpChg>
        <pc:picChg chg="mod">
          <ac:chgData name="Morgan, Jonathan D. (ARC-TSM)" userId="96b4992a-ef49-42f0-831a-acc0634a0265" providerId="ADAL" clId="{7BBFF7D4-BFED-4459-9668-461B3D39DD79}" dt="2024-12-09T20:12:22.018" v="0"/>
          <ac:picMkLst>
            <pc:docMk/>
            <pc:sldMk cId="4078173847" sldId="543"/>
            <ac:picMk id="13" creationId="{2AC749E3-3B94-8B54-439C-5C3083E2B666}"/>
          </ac:picMkLst>
        </pc:picChg>
        <pc:picChg chg="mod">
          <ac:chgData name="Morgan, Jonathan D. (ARC-TSM)" userId="96b4992a-ef49-42f0-831a-acc0634a0265" providerId="ADAL" clId="{7BBFF7D4-BFED-4459-9668-461B3D39DD79}" dt="2024-12-09T20:12:22.018" v="0"/>
          <ac:picMkLst>
            <pc:docMk/>
            <pc:sldMk cId="4078173847" sldId="543"/>
            <ac:picMk id="15" creationId="{F34836C7-0CF4-0D96-5299-FD5ADD86BE49}"/>
          </ac:picMkLst>
        </pc:picChg>
      </pc:sldChg>
      <pc:sldChg chg="modSp del mod">
        <pc:chgData name="Morgan, Jonathan D. (ARC-TSM)" userId="96b4992a-ef49-42f0-831a-acc0634a0265" providerId="ADAL" clId="{7BBFF7D4-BFED-4459-9668-461B3D39DD79}" dt="2024-12-10T21:21:07.751" v="3587" actId="47"/>
        <pc:sldMkLst>
          <pc:docMk/>
          <pc:sldMk cId="278256339" sldId="545"/>
        </pc:sldMkLst>
        <pc:spChg chg="mod">
          <ac:chgData name="Morgan, Jonathan D. (ARC-TSM)" userId="96b4992a-ef49-42f0-831a-acc0634a0265" providerId="ADAL" clId="{7BBFF7D4-BFED-4459-9668-461B3D39DD79}" dt="2024-12-10T16:57:38.202" v="3581" actId="14100"/>
          <ac:spMkLst>
            <pc:docMk/>
            <pc:sldMk cId="278256339" sldId="545"/>
            <ac:spMk id="2" creationId="{45457649-BB25-5E14-5E9D-54DB70FDE79F}"/>
          </ac:spMkLst>
        </pc:spChg>
        <pc:spChg chg="mod">
          <ac:chgData name="Morgan, Jonathan D. (ARC-TSM)" userId="96b4992a-ef49-42f0-831a-acc0634a0265" providerId="ADAL" clId="{7BBFF7D4-BFED-4459-9668-461B3D39DD79}" dt="2024-12-09T20:12:22.018" v="0"/>
          <ac:spMkLst>
            <pc:docMk/>
            <pc:sldMk cId="278256339" sldId="545"/>
            <ac:spMk id="4" creationId="{F7BCA902-4C9E-F7C8-A26E-C0C21EF7BC59}"/>
          </ac:spMkLst>
        </pc:spChg>
        <pc:spChg chg="mod">
          <ac:chgData name="Morgan, Jonathan D. (ARC-TSM)" userId="96b4992a-ef49-42f0-831a-acc0634a0265" providerId="ADAL" clId="{7BBFF7D4-BFED-4459-9668-461B3D39DD79}" dt="2024-12-09T20:12:22.018" v="0"/>
          <ac:spMkLst>
            <pc:docMk/>
            <pc:sldMk cId="278256339" sldId="545"/>
            <ac:spMk id="6" creationId="{DD0C72FD-6A86-A1FD-8873-CCF86EEA2FED}"/>
          </ac:spMkLst>
        </pc:spChg>
        <pc:spChg chg="mod">
          <ac:chgData name="Morgan, Jonathan D. (ARC-TSM)" userId="96b4992a-ef49-42f0-831a-acc0634a0265" providerId="ADAL" clId="{7BBFF7D4-BFED-4459-9668-461B3D39DD79}" dt="2024-12-09T20:12:22.018" v="0"/>
          <ac:spMkLst>
            <pc:docMk/>
            <pc:sldMk cId="278256339" sldId="545"/>
            <ac:spMk id="7" creationId="{156F81DE-8A65-1641-9227-2C0926687D6F}"/>
          </ac:spMkLst>
        </pc:spChg>
        <pc:spChg chg="mod">
          <ac:chgData name="Morgan, Jonathan D. (ARC-TSM)" userId="96b4992a-ef49-42f0-831a-acc0634a0265" providerId="ADAL" clId="{7BBFF7D4-BFED-4459-9668-461B3D39DD79}" dt="2024-12-09T20:12:22.018" v="0"/>
          <ac:spMkLst>
            <pc:docMk/>
            <pc:sldMk cId="278256339" sldId="545"/>
            <ac:spMk id="8" creationId="{4395FC9D-26BD-B935-5FB7-42BE58CD1095}"/>
          </ac:spMkLst>
        </pc:spChg>
        <pc:spChg chg="mod">
          <ac:chgData name="Morgan, Jonathan D. (ARC-TSM)" userId="96b4992a-ef49-42f0-831a-acc0634a0265" providerId="ADAL" clId="{7BBFF7D4-BFED-4459-9668-461B3D39DD79}" dt="2024-12-09T20:12:22.018" v="0"/>
          <ac:spMkLst>
            <pc:docMk/>
            <pc:sldMk cId="278256339" sldId="545"/>
            <ac:spMk id="9" creationId="{8C5A7795-1D1D-78B2-3E9B-8FF586F071B6}"/>
          </ac:spMkLst>
        </pc:spChg>
        <pc:spChg chg="mod">
          <ac:chgData name="Morgan, Jonathan D. (ARC-TSM)" userId="96b4992a-ef49-42f0-831a-acc0634a0265" providerId="ADAL" clId="{7BBFF7D4-BFED-4459-9668-461B3D39DD79}" dt="2024-12-09T20:12:22.018" v="0"/>
          <ac:spMkLst>
            <pc:docMk/>
            <pc:sldMk cId="278256339" sldId="545"/>
            <ac:spMk id="12" creationId="{FEF35744-335A-B86F-68C0-FA613D2330FC}"/>
          </ac:spMkLst>
        </pc:spChg>
        <pc:picChg chg="mod">
          <ac:chgData name="Morgan, Jonathan D. (ARC-TSM)" userId="96b4992a-ef49-42f0-831a-acc0634a0265" providerId="ADAL" clId="{7BBFF7D4-BFED-4459-9668-461B3D39DD79}" dt="2024-12-09T20:12:22.018" v="0"/>
          <ac:picMkLst>
            <pc:docMk/>
            <pc:sldMk cId="278256339" sldId="545"/>
            <ac:picMk id="5" creationId="{F51BC112-68E4-5780-CD77-DA6E3ED20CF1}"/>
          </ac:picMkLst>
        </pc:picChg>
        <pc:cxnChg chg="mod">
          <ac:chgData name="Morgan, Jonathan D. (ARC-TSM)" userId="96b4992a-ef49-42f0-831a-acc0634a0265" providerId="ADAL" clId="{7BBFF7D4-BFED-4459-9668-461B3D39DD79}" dt="2024-12-09T20:12:22.018" v="0"/>
          <ac:cxnSpMkLst>
            <pc:docMk/>
            <pc:sldMk cId="278256339" sldId="545"/>
            <ac:cxnSpMk id="11" creationId="{F345DC69-6D69-9869-E3B3-873C580062C4}"/>
          </ac:cxnSpMkLst>
        </pc:cxnChg>
      </pc:sldChg>
      <pc:sldChg chg="modSp del">
        <pc:chgData name="Morgan, Jonathan D. (ARC-TSM)" userId="96b4992a-ef49-42f0-831a-acc0634a0265" providerId="ADAL" clId="{7BBFF7D4-BFED-4459-9668-461B3D39DD79}" dt="2024-12-10T21:22:08.633" v="3618" actId="47"/>
        <pc:sldMkLst>
          <pc:docMk/>
          <pc:sldMk cId="2158547328" sldId="546"/>
        </pc:sldMkLst>
        <pc:graphicFrameChg chg="mod">
          <ac:chgData name="Morgan, Jonathan D. (ARC-TSM)" userId="96b4992a-ef49-42f0-831a-acc0634a0265" providerId="ADAL" clId="{7BBFF7D4-BFED-4459-9668-461B3D39DD79}" dt="2024-12-09T20:12:22.018" v="0"/>
          <ac:graphicFrameMkLst>
            <pc:docMk/>
            <pc:sldMk cId="2158547328" sldId="546"/>
            <ac:graphicFrameMk id="6" creationId="{2AE9E3BC-6AF6-11D4-6090-2A0895EE984B}"/>
          </ac:graphicFrameMkLst>
        </pc:graphicFrameChg>
        <pc:picChg chg="mod">
          <ac:chgData name="Morgan, Jonathan D. (ARC-TSM)" userId="96b4992a-ef49-42f0-831a-acc0634a0265" providerId="ADAL" clId="{7BBFF7D4-BFED-4459-9668-461B3D39DD79}" dt="2024-12-09T20:12:22.018" v="0"/>
          <ac:picMkLst>
            <pc:docMk/>
            <pc:sldMk cId="2158547328" sldId="546"/>
            <ac:picMk id="8" creationId="{0081CC21-F4DB-9503-866D-3A1B98CBF323}"/>
          </ac:picMkLst>
        </pc:picChg>
        <pc:picChg chg="mod">
          <ac:chgData name="Morgan, Jonathan D. (ARC-TSM)" userId="96b4992a-ef49-42f0-831a-acc0634a0265" providerId="ADAL" clId="{7BBFF7D4-BFED-4459-9668-461B3D39DD79}" dt="2024-12-09T20:12:22.018" v="0"/>
          <ac:picMkLst>
            <pc:docMk/>
            <pc:sldMk cId="2158547328" sldId="546"/>
            <ac:picMk id="10" creationId="{82548A3D-68A9-E831-D4D0-14113E44F3A8}"/>
          </ac:picMkLst>
        </pc:picChg>
        <pc:picChg chg="mod">
          <ac:chgData name="Morgan, Jonathan D. (ARC-TSM)" userId="96b4992a-ef49-42f0-831a-acc0634a0265" providerId="ADAL" clId="{7BBFF7D4-BFED-4459-9668-461B3D39DD79}" dt="2024-12-09T20:12:22.018" v="0"/>
          <ac:picMkLst>
            <pc:docMk/>
            <pc:sldMk cId="2158547328" sldId="546"/>
            <ac:picMk id="12" creationId="{14E37785-7E8B-EBD3-2CDB-E24A24B210FB}"/>
          </ac:picMkLst>
        </pc:picChg>
      </pc:sldChg>
      <pc:sldChg chg="modSp mod delCm modCm">
        <pc:chgData name="Morgan, Jonathan D. (ARC-TSM)" userId="96b4992a-ef49-42f0-831a-acc0634a0265" providerId="ADAL" clId="{7BBFF7D4-BFED-4459-9668-461B3D39DD79}" dt="2024-12-19T16:59:23.599" v="9990"/>
        <pc:sldMkLst>
          <pc:docMk/>
          <pc:sldMk cId="2062448916" sldId="547"/>
        </pc:sldMkLst>
        <pc:spChg chg="mod">
          <ac:chgData name="Morgan, Jonathan D. (ARC-TSM)" userId="96b4992a-ef49-42f0-831a-acc0634a0265" providerId="ADAL" clId="{7BBFF7D4-BFED-4459-9668-461B3D39DD79}" dt="2024-12-13T22:51:09.109" v="5524" actId="20577"/>
          <ac:spMkLst>
            <pc:docMk/>
            <pc:sldMk cId="2062448916" sldId="547"/>
            <ac:spMk id="3" creationId="{D2E3CAC6-E5E0-30D1-243C-218A7D3E2307}"/>
          </ac:spMkLst>
        </pc:spChg>
        <pc:spChg chg="mod">
          <ac:chgData name="Morgan, Jonathan D. (ARC-TSM)" userId="96b4992a-ef49-42f0-831a-acc0634a0265" providerId="ADAL" clId="{7BBFF7D4-BFED-4459-9668-461B3D39DD79}" dt="2024-12-17T16:06:13.289" v="9789" actId="20577"/>
          <ac:spMkLst>
            <pc:docMk/>
            <pc:sldMk cId="2062448916" sldId="547"/>
            <ac:spMk id="7" creationId="{B0BB5D18-1B78-6F88-B109-744D446D6CDF}"/>
          </ac:spMkLst>
        </pc:spChg>
        <pc:graphicFrameChg chg="mod modGraphic">
          <ac:chgData name="Morgan, Jonathan D. (ARC-TSM)" userId="96b4992a-ef49-42f0-831a-acc0634a0265" providerId="ADAL" clId="{7BBFF7D4-BFED-4459-9668-461B3D39DD79}" dt="2024-12-17T16:10:25.118" v="9791" actId="20577"/>
          <ac:graphicFrameMkLst>
            <pc:docMk/>
            <pc:sldMk cId="2062448916" sldId="547"/>
            <ac:graphicFrameMk id="4" creationId="{9EF1B2A0-071C-255B-74A1-C0ED162748D0}"/>
          </ac:graphicFrameMkLst>
        </pc:graphicFrameChg>
        <pc:extLst>
          <p:ext xmlns:p="http://schemas.openxmlformats.org/presentationml/2006/main" uri="{D6D511B9-2390-475A-947B-AFAB55BFBCF1}">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2062448916" sldId="547"/>
                <pc2:cmMk id="{6F6CE3ED-8A3C-4B21-879B-C5D18E1A43CA}"/>
              </pc2:cmMkLst>
            </pc226:cmChg>
          </p:ext>
        </pc:extLst>
      </pc:sldChg>
      <pc:sldChg chg="modSp mod">
        <pc:chgData name="Morgan, Jonathan D. (ARC-TSM)" userId="96b4992a-ef49-42f0-831a-acc0634a0265" providerId="ADAL" clId="{7BBFF7D4-BFED-4459-9668-461B3D39DD79}" dt="2024-12-16T17:22:54.508" v="7148" actId="1076"/>
        <pc:sldMkLst>
          <pc:docMk/>
          <pc:sldMk cId="3031772561" sldId="548"/>
        </pc:sldMkLst>
        <pc:graphicFrameChg chg="mod">
          <ac:chgData name="Morgan, Jonathan D. (ARC-TSM)" userId="96b4992a-ef49-42f0-831a-acc0634a0265" providerId="ADAL" clId="{7BBFF7D4-BFED-4459-9668-461B3D39DD79}" dt="2024-12-16T17:22:54.508" v="7148" actId="1076"/>
          <ac:graphicFrameMkLst>
            <pc:docMk/>
            <pc:sldMk cId="3031772561" sldId="548"/>
            <ac:graphicFrameMk id="4" creationId="{189C116D-F316-92A7-DC54-F3D104938BD4}"/>
          </ac:graphicFrameMkLst>
        </pc:graphicFrameChg>
      </pc:sldChg>
      <pc:sldChg chg="modSp add del mod ord">
        <pc:chgData name="Morgan, Jonathan D. (ARC-TSM)" userId="96b4992a-ef49-42f0-831a-acc0634a0265" providerId="ADAL" clId="{7BBFF7D4-BFED-4459-9668-461B3D39DD79}" dt="2024-12-16T17:22:45.704" v="7147" actId="1076"/>
        <pc:sldMkLst>
          <pc:docMk/>
          <pc:sldMk cId="2195031298" sldId="560"/>
        </pc:sldMkLst>
        <pc:spChg chg="mod">
          <ac:chgData name="Morgan, Jonathan D. (ARC-TSM)" userId="96b4992a-ef49-42f0-831a-acc0634a0265" providerId="ADAL" clId="{7BBFF7D4-BFED-4459-9668-461B3D39DD79}" dt="2024-12-16T17:22:45.704" v="7147" actId="1076"/>
          <ac:spMkLst>
            <pc:docMk/>
            <pc:sldMk cId="2195031298" sldId="560"/>
            <ac:spMk id="7" creationId="{317415CD-5917-08C3-E669-C526AF295180}"/>
          </ac:spMkLst>
        </pc:spChg>
        <pc:spChg chg="mod">
          <ac:chgData name="Morgan, Jonathan D. (ARC-TSM)" userId="96b4992a-ef49-42f0-831a-acc0634a0265" providerId="ADAL" clId="{7BBFF7D4-BFED-4459-9668-461B3D39DD79}" dt="2024-12-16T17:22:45.704" v="7147" actId="1076"/>
          <ac:spMkLst>
            <pc:docMk/>
            <pc:sldMk cId="2195031298" sldId="560"/>
            <ac:spMk id="9" creationId="{AD63594B-4EB8-9DA9-8A30-28E0DB03D196}"/>
          </ac:spMkLst>
        </pc:spChg>
        <pc:spChg chg="mod">
          <ac:chgData name="Morgan, Jonathan D. (ARC-TSM)" userId="96b4992a-ef49-42f0-831a-acc0634a0265" providerId="ADAL" clId="{7BBFF7D4-BFED-4459-9668-461B3D39DD79}" dt="2024-12-16T17:22:45.704" v="7147" actId="1076"/>
          <ac:spMkLst>
            <pc:docMk/>
            <pc:sldMk cId="2195031298" sldId="560"/>
            <ac:spMk id="10" creationId="{2192CD7A-AB95-F7E8-0E87-FA744F27540E}"/>
          </ac:spMkLst>
        </pc:spChg>
        <pc:spChg chg="mod">
          <ac:chgData name="Morgan, Jonathan D. (ARC-TSM)" userId="96b4992a-ef49-42f0-831a-acc0634a0265" providerId="ADAL" clId="{7BBFF7D4-BFED-4459-9668-461B3D39DD79}" dt="2024-12-16T17:22:45.704" v="7147" actId="1076"/>
          <ac:spMkLst>
            <pc:docMk/>
            <pc:sldMk cId="2195031298" sldId="560"/>
            <ac:spMk id="11" creationId="{795B4AA0-95C3-B3A0-DC73-EC326A7D9C44}"/>
          </ac:spMkLst>
        </pc:spChg>
        <pc:spChg chg="mod">
          <ac:chgData name="Morgan, Jonathan D. (ARC-TSM)" userId="96b4992a-ef49-42f0-831a-acc0634a0265" providerId="ADAL" clId="{7BBFF7D4-BFED-4459-9668-461B3D39DD79}" dt="2024-12-16T17:22:45.704" v="7147" actId="1076"/>
          <ac:spMkLst>
            <pc:docMk/>
            <pc:sldMk cId="2195031298" sldId="560"/>
            <ac:spMk id="12" creationId="{992E84BC-8A79-13EF-BC4C-CE37793C33C6}"/>
          </ac:spMkLst>
        </pc:spChg>
        <pc:spChg chg="mod">
          <ac:chgData name="Morgan, Jonathan D. (ARC-TSM)" userId="96b4992a-ef49-42f0-831a-acc0634a0265" providerId="ADAL" clId="{7BBFF7D4-BFED-4459-9668-461B3D39DD79}" dt="2024-12-16T17:22:45.704" v="7147" actId="1076"/>
          <ac:spMkLst>
            <pc:docMk/>
            <pc:sldMk cId="2195031298" sldId="560"/>
            <ac:spMk id="13" creationId="{3C8EF01D-DC24-2BA4-3B2C-6A72A861BBAC}"/>
          </ac:spMkLst>
        </pc:spChg>
        <pc:spChg chg="mod">
          <ac:chgData name="Morgan, Jonathan D. (ARC-TSM)" userId="96b4992a-ef49-42f0-831a-acc0634a0265" providerId="ADAL" clId="{7BBFF7D4-BFED-4459-9668-461B3D39DD79}" dt="2024-12-16T17:22:45.704" v="7147" actId="1076"/>
          <ac:spMkLst>
            <pc:docMk/>
            <pc:sldMk cId="2195031298" sldId="560"/>
            <ac:spMk id="14" creationId="{FDC0277D-AD6B-B7D4-77DE-854FED5FA234}"/>
          </ac:spMkLst>
        </pc:spChg>
        <pc:spChg chg="mod">
          <ac:chgData name="Morgan, Jonathan D. (ARC-TSM)" userId="96b4992a-ef49-42f0-831a-acc0634a0265" providerId="ADAL" clId="{7BBFF7D4-BFED-4459-9668-461B3D39DD79}" dt="2024-12-16T17:22:41.067" v="7146" actId="14100"/>
          <ac:spMkLst>
            <pc:docMk/>
            <pc:sldMk cId="2195031298" sldId="560"/>
            <ac:spMk id="16" creationId="{75AF6653-FF86-3960-284B-D974D4B70CF4}"/>
          </ac:spMkLst>
        </pc:spChg>
        <pc:spChg chg="mod">
          <ac:chgData name="Morgan, Jonathan D. (ARC-TSM)" userId="96b4992a-ef49-42f0-831a-acc0634a0265" providerId="ADAL" clId="{7BBFF7D4-BFED-4459-9668-461B3D39DD79}" dt="2024-12-16T17:22:45.704" v="7147" actId="1076"/>
          <ac:spMkLst>
            <pc:docMk/>
            <pc:sldMk cId="2195031298" sldId="560"/>
            <ac:spMk id="18" creationId="{1EE2EA70-385D-5A11-DE05-5D08EBBC8887}"/>
          </ac:spMkLst>
        </pc:spChg>
        <pc:graphicFrameChg chg="mod">
          <ac:chgData name="Morgan, Jonathan D. (ARC-TSM)" userId="96b4992a-ef49-42f0-831a-acc0634a0265" providerId="ADAL" clId="{7BBFF7D4-BFED-4459-9668-461B3D39DD79}" dt="2024-12-09T20:12:22.018" v="0"/>
          <ac:graphicFrameMkLst>
            <pc:docMk/>
            <pc:sldMk cId="2195031298" sldId="560"/>
            <ac:graphicFrameMk id="17" creationId="{C52DEEED-5AF2-A1E8-BBFE-25822CA7225C}"/>
          </ac:graphicFrameMkLst>
        </pc:graphicFrameChg>
        <pc:picChg chg="mod">
          <ac:chgData name="Morgan, Jonathan D. (ARC-TSM)" userId="96b4992a-ef49-42f0-831a-acc0634a0265" providerId="ADAL" clId="{7BBFF7D4-BFED-4459-9668-461B3D39DD79}" dt="2024-12-16T17:22:45.704" v="7147" actId="1076"/>
          <ac:picMkLst>
            <pc:docMk/>
            <pc:sldMk cId="2195031298" sldId="560"/>
            <ac:picMk id="5" creationId="{FB7C2402-6472-EB9B-004D-1483218D8D7E}"/>
          </ac:picMkLst>
        </pc:picChg>
      </pc:sldChg>
      <pc:sldChg chg="modSp del">
        <pc:chgData name="Morgan, Jonathan D. (ARC-TSM)" userId="96b4992a-ef49-42f0-831a-acc0634a0265" providerId="ADAL" clId="{7BBFF7D4-BFED-4459-9668-461B3D39DD79}" dt="2024-12-09T23:46:29.223" v="3520" actId="47"/>
        <pc:sldMkLst>
          <pc:docMk/>
          <pc:sldMk cId="1456317920" sldId="561"/>
        </pc:sldMkLst>
        <pc:spChg chg="mod">
          <ac:chgData name="Morgan, Jonathan D. (ARC-TSM)" userId="96b4992a-ef49-42f0-831a-acc0634a0265" providerId="ADAL" clId="{7BBFF7D4-BFED-4459-9668-461B3D39DD79}" dt="2024-12-09T20:12:22.018" v="0"/>
          <ac:spMkLst>
            <pc:docMk/>
            <pc:sldMk cId="1456317920" sldId="561"/>
            <ac:spMk id="2" creationId="{FBB2B135-7D35-C2E5-45DD-D37E54696CAE}"/>
          </ac:spMkLst>
        </pc:spChg>
        <pc:spChg chg="mod">
          <ac:chgData name="Morgan, Jonathan D. (ARC-TSM)" userId="96b4992a-ef49-42f0-831a-acc0634a0265" providerId="ADAL" clId="{7BBFF7D4-BFED-4459-9668-461B3D39DD79}" dt="2024-12-09T20:12:22.018" v="0"/>
          <ac:spMkLst>
            <pc:docMk/>
            <pc:sldMk cId="1456317920" sldId="561"/>
            <ac:spMk id="8" creationId="{9D59C13D-2C5A-6AE7-24C6-BF3AB5C92B52}"/>
          </ac:spMkLst>
        </pc:spChg>
        <pc:grpChg chg="mod">
          <ac:chgData name="Morgan, Jonathan D. (ARC-TSM)" userId="96b4992a-ef49-42f0-831a-acc0634a0265" providerId="ADAL" clId="{7BBFF7D4-BFED-4459-9668-461B3D39DD79}" dt="2024-12-09T20:12:22.018" v="0"/>
          <ac:grpSpMkLst>
            <pc:docMk/>
            <pc:sldMk cId="1456317920" sldId="561"/>
            <ac:grpSpMk id="11" creationId="{0B70DDA0-57A4-D0B8-746D-F8AFE5E1B704}"/>
          </ac:grpSpMkLst>
        </pc:grpChg>
        <pc:graphicFrameChg chg="mod">
          <ac:chgData name="Morgan, Jonathan D. (ARC-TSM)" userId="96b4992a-ef49-42f0-831a-acc0634a0265" providerId="ADAL" clId="{7BBFF7D4-BFED-4459-9668-461B3D39DD79}" dt="2024-12-09T20:12:22.018" v="0"/>
          <ac:graphicFrameMkLst>
            <pc:docMk/>
            <pc:sldMk cId="1456317920" sldId="561"/>
            <ac:graphicFrameMk id="5" creationId="{E5ACA844-CF9F-AEA4-99C9-53FFA67C9482}"/>
          </ac:graphicFrameMkLst>
        </pc:graphicFrameChg>
        <pc:picChg chg="mod">
          <ac:chgData name="Morgan, Jonathan D. (ARC-TSM)" userId="96b4992a-ef49-42f0-831a-acc0634a0265" providerId="ADAL" clId="{7BBFF7D4-BFED-4459-9668-461B3D39DD79}" dt="2024-12-09T20:12:22.018" v="0"/>
          <ac:picMkLst>
            <pc:docMk/>
            <pc:sldMk cId="1456317920" sldId="561"/>
            <ac:picMk id="7" creationId="{A9F0239B-3159-FE52-5A82-4178C2590B30}"/>
          </ac:picMkLst>
        </pc:picChg>
        <pc:picChg chg="mod">
          <ac:chgData name="Morgan, Jonathan D. (ARC-TSM)" userId="96b4992a-ef49-42f0-831a-acc0634a0265" providerId="ADAL" clId="{7BBFF7D4-BFED-4459-9668-461B3D39DD79}" dt="2024-12-09T20:12:22.018" v="0"/>
          <ac:picMkLst>
            <pc:docMk/>
            <pc:sldMk cId="1456317920" sldId="561"/>
            <ac:picMk id="10" creationId="{498658B5-A779-4D73-7C65-12FF94838687}"/>
          </ac:picMkLst>
        </pc:picChg>
      </pc:sldChg>
      <pc:sldChg chg="new del">
        <pc:chgData name="Morgan, Jonathan D. (ARC-TSM)" userId="96b4992a-ef49-42f0-831a-acc0634a0265" providerId="ADAL" clId="{7BBFF7D4-BFED-4459-9668-461B3D39DD79}" dt="2024-12-09T20:16:04.535" v="251" actId="47"/>
        <pc:sldMkLst>
          <pc:docMk/>
          <pc:sldMk cId="1835100684" sldId="562"/>
        </pc:sldMkLst>
      </pc:sldChg>
      <pc:sldChg chg="addSp delSp modSp new mod">
        <pc:chgData name="Morgan, Jonathan D. (ARC-TSM)" userId="96b4992a-ef49-42f0-831a-acc0634a0265" providerId="ADAL" clId="{7BBFF7D4-BFED-4459-9668-461B3D39DD79}" dt="2024-12-16T17:31:28.477" v="7248" actId="20577"/>
        <pc:sldMkLst>
          <pc:docMk/>
          <pc:sldMk cId="4093777190" sldId="562"/>
        </pc:sldMkLst>
        <pc:spChg chg="mod">
          <ac:chgData name="Morgan, Jonathan D. (ARC-TSM)" userId="96b4992a-ef49-42f0-831a-acc0634a0265" providerId="ADAL" clId="{7BBFF7D4-BFED-4459-9668-461B3D39DD79}" dt="2024-12-16T17:31:16.887" v="7214" actId="20577"/>
          <ac:spMkLst>
            <pc:docMk/>
            <pc:sldMk cId="4093777190" sldId="562"/>
            <ac:spMk id="2" creationId="{4792FAB2-3252-3081-43C8-73277E61C31D}"/>
          </ac:spMkLst>
        </pc:spChg>
        <pc:spChg chg="mod">
          <ac:chgData name="Morgan, Jonathan D. (ARC-TSM)" userId="96b4992a-ef49-42f0-831a-acc0634a0265" providerId="ADAL" clId="{7BBFF7D4-BFED-4459-9668-461B3D39DD79}" dt="2024-12-09T20:16:10.036" v="259" actId="20577"/>
          <ac:spMkLst>
            <pc:docMk/>
            <pc:sldMk cId="4093777190" sldId="562"/>
            <ac:spMk id="3" creationId="{68924CC7-ED0B-D585-EC95-415D6C52A728}"/>
          </ac:spMkLst>
        </pc:spChg>
        <pc:spChg chg="add del">
          <ac:chgData name="Morgan, Jonathan D. (ARC-TSM)" userId="96b4992a-ef49-42f0-831a-acc0634a0265" providerId="ADAL" clId="{7BBFF7D4-BFED-4459-9668-461B3D39DD79}" dt="2024-12-09T22:17:41.039" v="372" actId="478"/>
          <ac:spMkLst>
            <pc:docMk/>
            <pc:sldMk cId="4093777190" sldId="562"/>
            <ac:spMk id="5" creationId="{9E1C4347-F2E6-031E-5318-D498171562BC}"/>
          </ac:spMkLst>
        </pc:spChg>
        <pc:spChg chg="add mod">
          <ac:chgData name="Morgan, Jonathan D. (ARC-TSM)" userId="96b4992a-ef49-42f0-831a-acc0634a0265" providerId="ADAL" clId="{7BBFF7D4-BFED-4459-9668-461B3D39DD79}" dt="2024-12-16T17:31:28.477" v="7248" actId="20577"/>
          <ac:spMkLst>
            <pc:docMk/>
            <pc:sldMk cId="4093777190" sldId="562"/>
            <ac:spMk id="8" creationId="{EF95586B-1B74-369C-48C5-53FE5497DF25}"/>
          </ac:spMkLst>
        </pc:spChg>
        <pc:picChg chg="add mod">
          <ac:chgData name="Morgan, Jonathan D. (ARC-TSM)" userId="96b4992a-ef49-42f0-831a-acc0634a0265" providerId="ADAL" clId="{7BBFF7D4-BFED-4459-9668-461B3D39DD79}" dt="2024-12-09T22:17:50.893" v="383" actId="14100"/>
          <ac:picMkLst>
            <pc:docMk/>
            <pc:sldMk cId="4093777190" sldId="562"/>
            <ac:picMk id="7" creationId="{471D9BC3-5F09-1FE3-05D2-CDCCCFADF82E}"/>
          </ac:picMkLst>
        </pc:picChg>
      </pc:sldChg>
      <pc:sldChg chg="addSp delSp modSp new mod delCm modCm">
        <pc:chgData name="Morgan, Jonathan D. (ARC-TSM)" userId="96b4992a-ef49-42f0-831a-acc0634a0265" providerId="ADAL" clId="{7BBFF7D4-BFED-4459-9668-461B3D39DD79}" dt="2024-12-19T16:59:23.599" v="9990"/>
        <pc:sldMkLst>
          <pc:docMk/>
          <pc:sldMk cId="83759941" sldId="563"/>
        </pc:sldMkLst>
        <pc:spChg chg="del">
          <ac:chgData name="Morgan, Jonathan D. (ARC-TSM)" userId="96b4992a-ef49-42f0-831a-acc0634a0265" providerId="ADAL" clId="{7BBFF7D4-BFED-4459-9668-461B3D39DD79}" dt="2024-12-09T22:18:39.579" v="492" actId="22"/>
          <ac:spMkLst>
            <pc:docMk/>
            <pc:sldMk cId="83759941" sldId="563"/>
            <ac:spMk id="2" creationId="{B46BEA63-1840-0D61-C5AC-8D6C9FCD278F}"/>
          </ac:spMkLst>
        </pc:spChg>
        <pc:spChg chg="mod">
          <ac:chgData name="Morgan, Jonathan D. (ARC-TSM)" userId="96b4992a-ef49-42f0-831a-acc0634a0265" providerId="ADAL" clId="{7BBFF7D4-BFED-4459-9668-461B3D39DD79}" dt="2024-12-13T22:21:55.213" v="4416" actId="20577"/>
          <ac:spMkLst>
            <pc:docMk/>
            <pc:sldMk cId="83759941" sldId="563"/>
            <ac:spMk id="3" creationId="{AC86A01A-8067-8BB5-D76B-01BFA65244CA}"/>
          </ac:spMkLst>
        </pc:spChg>
        <pc:spChg chg="add del mod">
          <ac:chgData name="Morgan, Jonathan D. (ARC-TSM)" userId="96b4992a-ef49-42f0-831a-acc0634a0265" providerId="ADAL" clId="{7BBFF7D4-BFED-4459-9668-461B3D39DD79}" dt="2024-12-13T22:06:20.220" v="3741" actId="478"/>
          <ac:spMkLst>
            <pc:docMk/>
            <pc:sldMk cId="83759941" sldId="563"/>
            <ac:spMk id="5" creationId="{65DE8739-EDB5-FD6E-C104-6EF61B43959C}"/>
          </ac:spMkLst>
        </pc:spChg>
        <pc:spChg chg="add mod">
          <ac:chgData name="Morgan, Jonathan D. (ARC-TSM)" userId="96b4992a-ef49-42f0-831a-acc0634a0265" providerId="ADAL" clId="{7BBFF7D4-BFED-4459-9668-461B3D39DD79}" dt="2024-12-13T22:10:31.853" v="3837" actId="164"/>
          <ac:spMkLst>
            <pc:docMk/>
            <pc:sldMk cId="83759941" sldId="563"/>
            <ac:spMk id="6" creationId="{D1D22E48-091F-04BE-18E7-A53F93CCE7DF}"/>
          </ac:spMkLst>
        </pc:spChg>
        <pc:spChg chg="add mod">
          <ac:chgData name="Morgan, Jonathan D. (ARC-TSM)" userId="96b4992a-ef49-42f0-831a-acc0634a0265" providerId="ADAL" clId="{7BBFF7D4-BFED-4459-9668-461B3D39DD79}" dt="2024-12-13T22:10:31.853" v="3837" actId="164"/>
          <ac:spMkLst>
            <pc:docMk/>
            <pc:sldMk cId="83759941" sldId="563"/>
            <ac:spMk id="7" creationId="{2B13D2E8-0FBF-0E90-5719-E5FCFA4C9195}"/>
          </ac:spMkLst>
        </pc:spChg>
        <pc:spChg chg="add del mod">
          <ac:chgData name="Morgan, Jonathan D. (ARC-TSM)" userId="96b4992a-ef49-42f0-831a-acc0634a0265" providerId="ADAL" clId="{7BBFF7D4-BFED-4459-9668-461B3D39DD79}" dt="2024-12-09T22:18:53.102" v="494" actId="478"/>
          <ac:spMkLst>
            <pc:docMk/>
            <pc:sldMk cId="83759941" sldId="563"/>
            <ac:spMk id="7" creationId="{C9539EC7-1A56-D164-5494-44A0943743AC}"/>
          </ac:spMkLst>
        </pc:spChg>
        <pc:spChg chg="add mod">
          <ac:chgData name="Morgan, Jonathan D. (ARC-TSM)" userId="96b4992a-ef49-42f0-831a-acc0634a0265" providerId="ADAL" clId="{7BBFF7D4-BFED-4459-9668-461B3D39DD79}" dt="2024-12-13T22:46:41.251" v="5457" actId="403"/>
          <ac:spMkLst>
            <pc:docMk/>
            <pc:sldMk cId="83759941" sldId="563"/>
            <ac:spMk id="8" creationId="{7B90D61F-B24A-43FC-5F1D-F95661E331A3}"/>
          </ac:spMkLst>
        </pc:spChg>
        <pc:spChg chg="add mod">
          <ac:chgData name="Morgan, Jonathan D. (ARC-TSM)" userId="96b4992a-ef49-42f0-831a-acc0634a0265" providerId="ADAL" clId="{7BBFF7D4-BFED-4459-9668-461B3D39DD79}" dt="2024-12-13T22:46:41.251" v="5457" actId="403"/>
          <ac:spMkLst>
            <pc:docMk/>
            <pc:sldMk cId="83759941" sldId="563"/>
            <ac:spMk id="9" creationId="{4165269B-4439-1AF6-3266-7028B7D768FC}"/>
          </ac:spMkLst>
        </pc:spChg>
        <pc:spChg chg="add mod">
          <ac:chgData name="Morgan, Jonathan D. (ARC-TSM)" userId="96b4992a-ef49-42f0-831a-acc0634a0265" providerId="ADAL" clId="{7BBFF7D4-BFED-4459-9668-461B3D39DD79}" dt="2024-12-13T22:46:41.251" v="5457" actId="403"/>
          <ac:spMkLst>
            <pc:docMk/>
            <pc:sldMk cId="83759941" sldId="563"/>
            <ac:spMk id="10" creationId="{A6BBA3D0-CC6E-539F-3839-704FB74966ED}"/>
          </ac:spMkLst>
        </pc:spChg>
        <pc:spChg chg="add del mod">
          <ac:chgData name="Morgan, Jonathan D. (ARC-TSM)" userId="96b4992a-ef49-42f0-831a-acc0634a0265" providerId="ADAL" clId="{7BBFF7D4-BFED-4459-9668-461B3D39DD79}" dt="2024-12-09T22:33:18.645" v="877" actId="21"/>
          <ac:spMkLst>
            <pc:docMk/>
            <pc:sldMk cId="83759941" sldId="563"/>
            <ac:spMk id="10" creationId="{C495716A-503E-F2F4-52C6-57DE614463D3}"/>
          </ac:spMkLst>
        </pc:spChg>
        <pc:spChg chg="add del mod">
          <ac:chgData name="Morgan, Jonathan D. (ARC-TSM)" userId="96b4992a-ef49-42f0-831a-acc0634a0265" providerId="ADAL" clId="{7BBFF7D4-BFED-4459-9668-461B3D39DD79}" dt="2024-12-09T22:21:25.407" v="799" actId="478"/>
          <ac:spMkLst>
            <pc:docMk/>
            <pc:sldMk cId="83759941" sldId="563"/>
            <ac:spMk id="11" creationId="{4C0C8581-4607-EDD3-E465-BBC3722BA45F}"/>
          </ac:spMkLst>
        </pc:spChg>
        <pc:spChg chg="mod">
          <ac:chgData name="Morgan, Jonathan D. (ARC-TSM)" userId="96b4992a-ef49-42f0-831a-acc0634a0265" providerId="ADAL" clId="{7BBFF7D4-BFED-4459-9668-461B3D39DD79}" dt="2024-12-13T22:46:41.251" v="5457" actId="403"/>
          <ac:spMkLst>
            <pc:docMk/>
            <pc:sldMk cId="83759941" sldId="563"/>
            <ac:spMk id="13" creationId="{1A1B4735-74B2-BD09-01A8-4A960639783A}"/>
          </ac:spMkLst>
        </pc:spChg>
        <pc:spChg chg="add del mod">
          <ac:chgData name="Morgan, Jonathan D. (ARC-TSM)" userId="96b4992a-ef49-42f0-831a-acc0634a0265" providerId="ADAL" clId="{7BBFF7D4-BFED-4459-9668-461B3D39DD79}" dt="2024-12-09T22:22:12.198" v="803"/>
          <ac:spMkLst>
            <pc:docMk/>
            <pc:sldMk cId="83759941" sldId="563"/>
            <ac:spMk id="13" creationId="{8EA67FBD-292A-42A3-7917-B7A9A1308989}"/>
          </ac:spMkLst>
        </pc:spChg>
        <pc:spChg chg="mod">
          <ac:chgData name="Morgan, Jonathan D. (ARC-TSM)" userId="96b4992a-ef49-42f0-831a-acc0634a0265" providerId="ADAL" clId="{7BBFF7D4-BFED-4459-9668-461B3D39DD79}" dt="2024-12-13T22:46:41.251" v="5457" actId="403"/>
          <ac:spMkLst>
            <pc:docMk/>
            <pc:sldMk cId="83759941" sldId="563"/>
            <ac:spMk id="14" creationId="{23B4FA85-93BE-3FA4-9A0B-E48E04101C33}"/>
          </ac:spMkLst>
        </pc:spChg>
        <pc:spChg chg="mod">
          <ac:chgData name="Morgan, Jonathan D. (ARC-TSM)" userId="96b4992a-ef49-42f0-831a-acc0634a0265" providerId="ADAL" clId="{7BBFF7D4-BFED-4459-9668-461B3D39DD79}" dt="2024-12-13T22:46:41.251" v="5457" actId="403"/>
          <ac:spMkLst>
            <pc:docMk/>
            <pc:sldMk cId="83759941" sldId="563"/>
            <ac:spMk id="16" creationId="{CA6BC433-90B4-106A-0F4A-B083DBC655C3}"/>
          </ac:spMkLst>
        </pc:spChg>
        <pc:spChg chg="add mod">
          <ac:chgData name="Morgan, Jonathan D. (ARC-TSM)" userId="96b4992a-ef49-42f0-831a-acc0634a0265" providerId="ADAL" clId="{7BBFF7D4-BFED-4459-9668-461B3D39DD79}" dt="2024-12-13T22:13:15.660" v="3869" actId="1076"/>
          <ac:spMkLst>
            <pc:docMk/>
            <pc:sldMk cId="83759941" sldId="563"/>
            <ac:spMk id="19" creationId="{B31BEEE4-00DC-5E9B-384C-DD38B2A1BD49}"/>
          </ac:spMkLst>
        </pc:spChg>
        <pc:spChg chg="add mod">
          <ac:chgData name="Morgan, Jonathan D. (ARC-TSM)" userId="96b4992a-ef49-42f0-831a-acc0634a0265" providerId="ADAL" clId="{7BBFF7D4-BFED-4459-9668-461B3D39DD79}" dt="2024-12-09T22:46:15.280" v="978" actId="164"/>
          <ac:spMkLst>
            <pc:docMk/>
            <pc:sldMk cId="83759941" sldId="563"/>
            <ac:spMk id="22" creationId="{3135957D-E626-AF2E-58DE-C91B35EC5A8E}"/>
          </ac:spMkLst>
        </pc:spChg>
        <pc:spChg chg="add mod">
          <ac:chgData name="Morgan, Jonathan D. (ARC-TSM)" userId="96b4992a-ef49-42f0-831a-acc0634a0265" providerId="ADAL" clId="{7BBFF7D4-BFED-4459-9668-461B3D39DD79}" dt="2024-12-09T22:46:46.205" v="993" actId="2085"/>
          <ac:spMkLst>
            <pc:docMk/>
            <pc:sldMk cId="83759941" sldId="563"/>
            <ac:spMk id="23" creationId="{6B5B4F4A-EF00-BF05-BC72-746B94AA2303}"/>
          </ac:spMkLst>
        </pc:spChg>
        <pc:spChg chg="add mod">
          <ac:chgData name="Morgan, Jonathan D. (ARC-TSM)" userId="96b4992a-ef49-42f0-831a-acc0634a0265" providerId="ADAL" clId="{7BBFF7D4-BFED-4459-9668-461B3D39DD79}" dt="2024-12-09T22:46:15.280" v="978" actId="164"/>
          <ac:spMkLst>
            <pc:docMk/>
            <pc:sldMk cId="83759941" sldId="563"/>
            <ac:spMk id="24" creationId="{7615E06A-319E-7EF7-B703-99DF1AD8A9C1}"/>
          </ac:spMkLst>
        </pc:spChg>
        <pc:spChg chg="add mod">
          <ac:chgData name="Morgan, Jonathan D. (ARC-TSM)" userId="96b4992a-ef49-42f0-831a-acc0634a0265" providerId="ADAL" clId="{7BBFF7D4-BFED-4459-9668-461B3D39DD79}" dt="2024-12-09T22:46:46.205" v="993" actId="2085"/>
          <ac:spMkLst>
            <pc:docMk/>
            <pc:sldMk cId="83759941" sldId="563"/>
            <ac:spMk id="25" creationId="{E80E6FF3-C871-D765-1F4D-282AB5C6353F}"/>
          </ac:spMkLst>
        </pc:spChg>
        <pc:spChg chg="add mod">
          <ac:chgData name="Morgan, Jonathan D. (ARC-TSM)" userId="96b4992a-ef49-42f0-831a-acc0634a0265" providerId="ADAL" clId="{7BBFF7D4-BFED-4459-9668-461B3D39DD79}" dt="2024-12-09T22:46:15.280" v="978" actId="164"/>
          <ac:spMkLst>
            <pc:docMk/>
            <pc:sldMk cId="83759941" sldId="563"/>
            <ac:spMk id="26" creationId="{A180A948-F77F-552C-DB82-84C8F5FCFE1B}"/>
          </ac:spMkLst>
        </pc:spChg>
        <pc:spChg chg="add mod">
          <ac:chgData name="Morgan, Jonathan D. (ARC-TSM)" userId="96b4992a-ef49-42f0-831a-acc0634a0265" providerId="ADAL" clId="{7BBFF7D4-BFED-4459-9668-461B3D39DD79}" dt="2024-12-09T22:46:46.205" v="993" actId="2085"/>
          <ac:spMkLst>
            <pc:docMk/>
            <pc:sldMk cId="83759941" sldId="563"/>
            <ac:spMk id="27" creationId="{2D0D4A55-AD4E-B539-F705-7A923DD94546}"/>
          </ac:spMkLst>
        </pc:spChg>
        <pc:spChg chg="add mod">
          <ac:chgData name="Morgan, Jonathan D. (ARC-TSM)" userId="96b4992a-ef49-42f0-831a-acc0634a0265" providerId="ADAL" clId="{7BBFF7D4-BFED-4459-9668-461B3D39DD79}" dt="2024-12-09T22:46:15.280" v="978" actId="164"/>
          <ac:spMkLst>
            <pc:docMk/>
            <pc:sldMk cId="83759941" sldId="563"/>
            <ac:spMk id="28" creationId="{22396434-5CDF-4574-DDF2-780D62A8A7F4}"/>
          </ac:spMkLst>
        </pc:spChg>
        <pc:spChg chg="add mod">
          <ac:chgData name="Morgan, Jonathan D. (ARC-TSM)" userId="96b4992a-ef49-42f0-831a-acc0634a0265" providerId="ADAL" clId="{7BBFF7D4-BFED-4459-9668-461B3D39DD79}" dt="2024-12-09T22:46:46.205" v="993" actId="2085"/>
          <ac:spMkLst>
            <pc:docMk/>
            <pc:sldMk cId="83759941" sldId="563"/>
            <ac:spMk id="29" creationId="{FDE7C72B-5AB1-9176-8B94-661541EC72D3}"/>
          </ac:spMkLst>
        </pc:spChg>
        <pc:spChg chg="add mod">
          <ac:chgData name="Morgan, Jonathan D. (ARC-TSM)" userId="96b4992a-ef49-42f0-831a-acc0634a0265" providerId="ADAL" clId="{7BBFF7D4-BFED-4459-9668-461B3D39DD79}" dt="2024-12-17T16:14:41.599" v="9885" actId="20577"/>
          <ac:spMkLst>
            <pc:docMk/>
            <pc:sldMk cId="83759941" sldId="563"/>
            <ac:spMk id="30" creationId="{02B07E93-9515-BEF2-8759-9B026A160DEB}"/>
          </ac:spMkLst>
        </pc:spChg>
        <pc:spChg chg="add del mod">
          <ac:chgData name="Morgan, Jonathan D. (ARC-TSM)" userId="96b4992a-ef49-42f0-831a-acc0634a0265" providerId="ADAL" clId="{7BBFF7D4-BFED-4459-9668-461B3D39DD79}" dt="2024-12-09T22:46:09.089" v="977"/>
          <ac:spMkLst>
            <pc:docMk/>
            <pc:sldMk cId="83759941" sldId="563"/>
            <ac:spMk id="30" creationId="{73B7D650-37E4-BAB1-9386-6189975A0682}"/>
          </ac:spMkLst>
        </pc:spChg>
        <pc:spChg chg="add mod">
          <ac:chgData name="Morgan, Jonathan D. (ARC-TSM)" userId="96b4992a-ef49-42f0-831a-acc0634a0265" providerId="ADAL" clId="{7BBFF7D4-BFED-4459-9668-461B3D39DD79}" dt="2024-12-17T16:11:39.504" v="9840" actId="1076"/>
          <ac:spMkLst>
            <pc:docMk/>
            <pc:sldMk cId="83759941" sldId="563"/>
            <ac:spMk id="33" creationId="{63D32B8B-B4FA-F026-36DF-B94A3C73E3B1}"/>
          </ac:spMkLst>
        </pc:spChg>
        <pc:spChg chg="add del mod">
          <ac:chgData name="Morgan, Jonathan D. (ARC-TSM)" userId="96b4992a-ef49-42f0-831a-acc0634a0265" providerId="ADAL" clId="{7BBFF7D4-BFED-4459-9668-461B3D39DD79}" dt="2024-12-17T16:14:32.237" v="9880" actId="478"/>
          <ac:spMkLst>
            <pc:docMk/>
            <pc:sldMk cId="83759941" sldId="563"/>
            <ac:spMk id="34" creationId="{611ECE21-9955-2130-7B27-408860A209F8}"/>
          </ac:spMkLst>
        </pc:spChg>
        <pc:spChg chg="add del mod">
          <ac:chgData name="Morgan, Jonathan D. (ARC-TSM)" userId="96b4992a-ef49-42f0-831a-acc0634a0265" providerId="ADAL" clId="{7BBFF7D4-BFED-4459-9668-461B3D39DD79}" dt="2024-12-17T16:14:33.780" v="9881" actId="478"/>
          <ac:spMkLst>
            <pc:docMk/>
            <pc:sldMk cId="83759941" sldId="563"/>
            <ac:spMk id="36" creationId="{7B4CD713-31E7-FA35-5FFE-877C21D350B9}"/>
          </ac:spMkLst>
        </pc:spChg>
        <pc:spChg chg="add del mod">
          <ac:chgData name="Morgan, Jonathan D. (ARC-TSM)" userId="96b4992a-ef49-42f0-831a-acc0634a0265" providerId="ADAL" clId="{7BBFF7D4-BFED-4459-9668-461B3D39DD79}" dt="2024-12-09T22:51:41.928" v="1363"/>
          <ac:spMkLst>
            <pc:docMk/>
            <pc:sldMk cId="83759941" sldId="563"/>
            <ac:spMk id="37" creationId="{40B2C6F0-E1E3-A9FA-188E-81FB62CA72EB}"/>
          </ac:spMkLst>
        </pc:spChg>
        <pc:spChg chg="add mod">
          <ac:chgData name="Morgan, Jonathan D. (ARC-TSM)" userId="96b4992a-ef49-42f0-831a-acc0634a0265" providerId="ADAL" clId="{7BBFF7D4-BFED-4459-9668-461B3D39DD79}" dt="2024-12-09T22:57:56.254" v="1788" actId="1035"/>
          <ac:spMkLst>
            <pc:docMk/>
            <pc:sldMk cId="83759941" sldId="563"/>
            <ac:spMk id="41" creationId="{3B41758F-32C0-1F14-DB88-81A5C784A511}"/>
          </ac:spMkLst>
        </pc:spChg>
        <pc:grpChg chg="add mod">
          <ac:chgData name="Morgan, Jonathan D. (ARC-TSM)" userId="96b4992a-ef49-42f0-831a-acc0634a0265" providerId="ADAL" clId="{7BBFF7D4-BFED-4459-9668-461B3D39DD79}" dt="2024-12-13T22:10:31.853" v="3837" actId="164"/>
          <ac:grpSpMkLst>
            <pc:docMk/>
            <pc:sldMk cId="83759941" sldId="563"/>
            <ac:grpSpMk id="11" creationId="{83672C66-F634-C855-80E9-CCC240E8735F}"/>
          </ac:grpSpMkLst>
        </pc:grpChg>
        <pc:grpChg chg="add mod">
          <ac:chgData name="Morgan, Jonathan D. (ARC-TSM)" userId="96b4992a-ef49-42f0-831a-acc0634a0265" providerId="ADAL" clId="{7BBFF7D4-BFED-4459-9668-461B3D39DD79}" dt="2024-12-13T22:10:31.853" v="3837" actId="164"/>
          <ac:grpSpMkLst>
            <pc:docMk/>
            <pc:sldMk cId="83759941" sldId="563"/>
            <ac:grpSpMk id="12" creationId="{5A4601B6-4363-AC6D-FCB7-9E9534701959}"/>
          </ac:grpSpMkLst>
        </pc:grpChg>
        <pc:grpChg chg="add mod">
          <ac:chgData name="Morgan, Jonathan D. (ARC-TSM)" userId="96b4992a-ef49-42f0-831a-acc0634a0265" providerId="ADAL" clId="{7BBFF7D4-BFED-4459-9668-461B3D39DD79}" dt="2024-12-13T22:11:32.534" v="3850" actId="1035"/>
          <ac:grpSpMkLst>
            <pc:docMk/>
            <pc:sldMk cId="83759941" sldId="563"/>
            <ac:grpSpMk id="17" creationId="{3D79920A-1E96-430B-4969-FDB8CDCB0CD1}"/>
          </ac:grpSpMkLst>
        </pc:grpChg>
        <pc:grpChg chg="add del mod">
          <ac:chgData name="Morgan, Jonathan D. (ARC-TSM)" userId="96b4992a-ef49-42f0-831a-acc0634a0265" providerId="ADAL" clId="{7BBFF7D4-BFED-4459-9668-461B3D39DD79}" dt="2024-12-13T21:55:22.280" v="3706" actId="478"/>
          <ac:grpSpMkLst>
            <pc:docMk/>
            <pc:sldMk cId="83759941" sldId="563"/>
            <ac:grpSpMk id="31" creationId="{099B9E6A-D78B-BDED-157B-BA4379105FB2}"/>
          </ac:grpSpMkLst>
        </pc:grpChg>
        <pc:grpChg chg="add del mod">
          <ac:chgData name="Morgan, Jonathan D. (ARC-TSM)" userId="96b4992a-ef49-42f0-831a-acc0634a0265" providerId="ADAL" clId="{7BBFF7D4-BFED-4459-9668-461B3D39DD79}" dt="2024-12-13T22:10:11.060" v="3833" actId="478"/>
          <ac:grpSpMkLst>
            <pc:docMk/>
            <pc:sldMk cId="83759941" sldId="563"/>
            <ac:grpSpMk id="32" creationId="{9979402C-3F17-108B-A751-37781BCBFF5D}"/>
          </ac:grpSpMkLst>
        </pc:grpChg>
        <pc:grpChg chg="add del mod">
          <ac:chgData name="Morgan, Jonathan D. (ARC-TSM)" userId="96b4992a-ef49-42f0-831a-acc0634a0265" providerId="ADAL" clId="{7BBFF7D4-BFED-4459-9668-461B3D39DD79}" dt="2024-12-13T21:56:26.739" v="3731" actId="478"/>
          <ac:grpSpMkLst>
            <pc:docMk/>
            <pc:sldMk cId="83759941" sldId="563"/>
            <ac:grpSpMk id="40" creationId="{505A3DDC-185B-1D05-4953-425AA09771F2}"/>
          </ac:grpSpMkLst>
        </pc:grpChg>
        <pc:grpChg chg="add del mod">
          <ac:chgData name="Morgan, Jonathan D. (ARC-TSM)" userId="96b4992a-ef49-42f0-831a-acc0634a0265" providerId="ADAL" clId="{7BBFF7D4-BFED-4459-9668-461B3D39DD79}" dt="2024-12-09T22:58:00.698" v="1789" actId="21"/>
          <ac:grpSpMkLst>
            <pc:docMk/>
            <pc:sldMk cId="83759941" sldId="563"/>
            <ac:grpSpMk id="42" creationId="{2A116463-97D9-7C9F-D04E-77B8B84BD5FE}"/>
          </ac:grpSpMkLst>
        </pc:grpChg>
        <pc:picChg chg="add mod">
          <ac:chgData name="Morgan, Jonathan D. (ARC-TSM)" userId="96b4992a-ef49-42f0-831a-acc0634a0265" providerId="ADAL" clId="{7BBFF7D4-BFED-4459-9668-461B3D39DD79}" dt="2024-12-13T22:10:31.853" v="3837" actId="164"/>
          <ac:picMkLst>
            <pc:docMk/>
            <pc:sldMk cId="83759941" sldId="563"/>
            <ac:picMk id="4" creationId="{12E67D0C-6315-9DF3-A476-F36BEC00E4FB}"/>
          </ac:picMkLst>
        </pc:picChg>
        <pc:picChg chg="add del mod ord">
          <ac:chgData name="Morgan, Jonathan D. (ARC-TSM)" userId="96b4992a-ef49-42f0-831a-acc0634a0265" providerId="ADAL" clId="{7BBFF7D4-BFED-4459-9668-461B3D39DD79}" dt="2024-12-09T22:18:50.822" v="493" actId="478"/>
          <ac:picMkLst>
            <pc:docMk/>
            <pc:sldMk cId="83759941" sldId="563"/>
            <ac:picMk id="5" creationId="{3BB5E8D9-058E-58E4-30AE-DA8AE4EE7175}"/>
          </ac:picMkLst>
        </pc:picChg>
        <pc:picChg chg="add del mod">
          <ac:chgData name="Morgan, Jonathan D. (ARC-TSM)" userId="96b4992a-ef49-42f0-831a-acc0634a0265" providerId="ADAL" clId="{7BBFF7D4-BFED-4459-9668-461B3D39DD79}" dt="2024-12-09T22:33:18.645" v="877" actId="21"/>
          <ac:picMkLst>
            <pc:docMk/>
            <pc:sldMk cId="83759941" sldId="563"/>
            <ac:picMk id="9" creationId="{7D2B0F43-AC58-ADE2-FC82-EF8664DFE028}"/>
          </ac:picMkLst>
        </pc:picChg>
        <pc:picChg chg="add del mod">
          <ac:chgData name="Morgan, Jonathan D. (ARC-TSM)" userId="96b4992a-ef49-42f0-831a-acc0634a0265" providerId="ADAL" clId="{7BBFF7D4-BFED-4459-9668-461B3D39DD79}" dt="2024-12-09T22:22:12.198" v="803"/>
          <ac:picMkLst>
            <pc:docMk/>
            <pc:sldMk cId="83759941" sldId="563"/>
            <ac:picMk id="12" creationId="{FAA46E27-D6EE-00D7-8B36-658942D3D6FD}"/>
          </ac:picMkLst>
        </pc:picChg>
        <pc:picChg chg="add mod">
          <ac:chgData name="Morgan, Jonathan D. (ARC-TSM)" userId="96b4992a-ef49-42f0-831a-acc0634a0265" providerId="ADAL" clId="{7BBFF7D4-BFED-4459-9668-461B3D39DD79}" dt="2024-12-09T22:46:39.371" v="992" actId="1582"/>
          <ac:picMkLst>
            <pc:docMk/>
            <pc:sldMk cId="83759941" sldId="563"/>
            <ac:picMk id="15" creationId="{38035402-C1A0-0B1C-DEA0-C8805D0394E6}"/>
          </ac:picMkLst>
        </pc:picChg>
        <pc:picChg chg="add del">
          <ac:chgData name="Morgan, Jonathan D. (ARC-TSM)" userId="96b4992a-ef49-42f0-831a-acc0634a0265" providerId="ADAL" clId="{7BBFF7D4-BFED-4459-9668-461B3D39DD79}" dt="2024-12-09T22:23:44.786" v="863" actId="478"/>
          <ac:picMkLst>
            <pc:docMk/>
            <pc:sldMk cId="83759941" sldId="563"/>
            <ac:picMk id="17" creationId="{C3981D96-5624-FB09-C8DC-C2ACE6DF8D28}"/>
          </ac:picMkLst>
        </pc:picChg>
        <pc:picChg chg="add mod">
          <ac:chgData name="Morgan, Jonathan D. (ARC-TSM)" userId="96b4992a-ef49-42f0-831a-acc0634a0265" providerId="ADAL" clId="{7BBFF7D4-BFED-4459-9668-461B3D39DD79}" dt="2024-12-09T22:57:32.900" v="1783" actId="164"/>
          <ac:picMkLst>
            <pc:docMk/>
            <pc:sldMk cId="83759941" sldId="563"/>
            <ac:picMk id="19" creationId="{30D932C6-4F9A-F3BE-7D7F-DCAFA574DF02}"/>
          </ac:picMkLst>
        </pc:picChg>
        <pc:picChg chg="add mod">
          <ac:chgData name="Morgan, Jonathan D. (ARC-TSM)" userId="96b4992a-ef49-42f0-831a-acc0634a0265" providerId="ADAL" clId="{7BBFF7D4-BFED-4459-9668-461B3D39DD79}" dt="2024-12-09T22:46:15.280" v="978" actId="164"/>
          <ac:picMkLst>
            <pc:docMk/>
            <pc:sldMk cId="83759941" sldId="563"/>
            <ac:picMk id="21" creationId="{DB2CC769-0FC0-87F3-B5EC-F54BA1A25FCE}"/>
          </ac:picMkLst>
        </pc:picChg>
        <pc:picChg chg="add del mod">
          <ac:chgData name="Morgan, Jonathan D. (ARC-TSM)" userId="96b4992a-ef49-42f0-831a-acc0634a0265" providerId="ADAL" clId="{7BBFF7D4-BFED-4459-9668-461B3D39DD79}" dt="2024-12-13T22:15:51.349" v="4043" actId="478"/>
          <ac:picMkLst>
            <pc:docMk/>
            <pc:sldMk cId="83759941" sldId="563"/>
            <ac:picMk id="43" creationId="{97A346DF-7549-7989-AC47-D2D69A6DBBC8}"/>
          </ac:picMkLst>
        </pc:picChg>
        <pc:picChg chg="add del">
          <ac:chgData name="Morgan, Jonathan D. (ARC-TSM)" userId="96b4992a-ef49-42f0-831a-acc0634a0265" providerId="ADAL" clId="{7BBFF7D4-BFED-4459-9668-461B3D39DD79}" dt="2024-12-09T23:06:43.152" v="1836" actId="22"/>
          <ac:picMkLst>
            <pc:docMk/>
            <pc:sldMk cId="83759941" sldId="563"/>
            <ac:picMk id="45" creationId="{5FED2F9B-3E51-DEF5-32FF-4B104BA0462D}"/>
          </ac:picMkLst>
        </pc:picChg>
        <pc:cxnChg chg="add mod">
          <ac:chgData name="Morgan, Jonathan D. (ARC-TSM)" userId="96b4992a-ef49-42f0-831a-acc0634a0265" providerId="ADAL" clId="{7BBFF7D4-BFED-4459-9668-461B3D39DD79}" dt="2024-12-09T22:55:47.930" v="1744" actId="164"/>
          <ac:cxnSpMkLst>
            <pc:docMk/>
            <pc:sldMk cId="83759941" sldId="563"/>
            <ac:cxnSpMk id="35" creationId="{AEAFFEEE-052A-0D5B-16A7-C0F05B8F89A1}"/>
          </ac:cxnSpMkLst>
        </pc:cxnChg>
        <pc:cxnChg chg="add del mod">
          <ac:chgData name="Morgan, Jonathan D. (ARC-TSM)" userId="96b4992a-ef49-42f0-831a-acc0634a0265" providerId="ADAL" clId="{7BBFF7D4-BFED-4459-9668-461B3D39DD79}" dt="2024-12-09T22:51:41.928" v="1363"/>
          <ac:cxnSpMkLst>
            <pc:docMk/>
            <pc:sldMk cId="83759941" sldId="563"/>
            <ac:cxnSpMk id="38" creationId="{89FD8498-D01B-C657-7E7F-253E44BD3D0E}"/>
          </ac:cxnSpMkLst>
        </pc:cxnChg>
        <pc:cxnChg chg="add mod">
          <ac:chgData name="Morgan, Jonathan D. (ARC-TSM)" userId="96b4992a-ef49-42f0-831a-acc0634a0265" providerId="ADAL" clId="{7BBFF7D4-BFED-4459-9668-461B3D39DD79}" dt="2024-12-09T22:55:47.930" v="1744" actId="164"/>
          <ac:cxnSpMkLst>
            <pc:docMk/>
            <pc:sldMk cId="83759941" sldId="563"/>
            <ac:cxnSpMk id="39" creationId="{F25E4E4B-6396-996C-6968-C28D4802AF20}"/>
          </ac:cxnSpMkLst>
        </pc:cxnChg>
        <pc:extLst>
          <p:ext xmlns:p="http://schemas.openxmlformats.org/presentationml/2006/main" uri="{D6D511B9-2390-475A-947B-AFAB55BFBCF1}">
            <pc226:cmChg xmlns:pc226="http://schemas.microsoft.com/office/powerpoint/2022/06/main/command" chg="del">
              <pc226:chgData name="Morgan, Jonathan D. (ARC-TSM)" userId="96b4992a-ef49-42f0-831a-acc0634a0265" providerId="ADAL" clId="{7BBFF7D4-BFED-4459-9668-461B3D39DD79}" dt="2024-12-19T16:59:23.599" v="9990"/>
              <pc2:cmMkLst xmlns:pc2="http://schemas.microsoft.com/office/powerpoint/2019/9/main/command">
                <pc:docMk/>
                <pc:sldMk cId="83759941" sldId="563"/>
                <pc2:cmMk id="{C4A92348-1B4C-4AD1-8CA2-32043B0BC513}"/>
              </pc2:cmMkLst>
              <pc226:cmRplyChg chg="add">
                <pc226:chgData name="Morgan, Jonathan D. (ARC-TSM)" userId="96b4992a-ef49-42f0-831a-acc0634a0265" providerId="ADAL" clId="{7BBFF7D4-BFED-4459-9668-461B3D39DD79}" dt="2024-12-16T17:15:36.328" v="6929"/>
                <pc2:cmRplyMkLst xmlns:pc2="http://schemas.microsoft.com/office/powerpoint/2019/9/main/command">
                  <pc:docMk/>
                  <pc:sldMk cId="83759941" sldId="563"/>
                  <pc2:cmMk id="{C4A92348-1B4C-4AD1-8CA2-32043B0BC513}"/>
                  <pc2:cmRplyMk id="{8EC9F212-3065-4CB1-9075-D001FC835453}"/>
                </pc2:cmRplyMkLst>
              </pc226:cmRplyChg>
            </pc226:cmChg>
            <pc226:cmChg xmlns:pc226="http://schemas.microsoft.com/office/powerpoint/2022/06/main/command" chg="del">
              <pc226:chgData name="Morgan, Jonathan D. (ARC-TSM)" userId="96b4992a-ef49-42f0-831a-acc0634a0265" providerId="ADAL" clId="{7BBFF7D4-BFED-4459-9668-461B3D39DD79}" dt="2024-12-19T16:59:23.599" v="9990"/>
              <pc2:cmMkLst xmlns:pc2="http://schemas.microsoft.com/office/powerpoint/2019/9/main/command">
                <pc:docMk/>
                <pc:sldMk cId="83759941" sldId="563"/>
                <pc2:cmMk id="{9491D4B5-773D-4F92-B8C6-B04A04947DB1}"/>
              </pc2:cmMkLst>
              <pc226:cmRplyChg chg="add">
                <pc226:chgData name="Morgan, Jonathan D. (ARC-TSM)" userId="96b4992a-ef49-42f0-831a-acc0634a0265" providerId="ADAL" clId="{7BBFF7D4-BFED-4459-9668-461B3D39DD79}" dt="2024-12-16T17:15:05.317" v="6928"/>
                <pc2:cmRplyMkLst xmlns:pc2="http://schemas.microsoft.com/office/powerpoint/2019/9/main/command">
                  <pc:docMk/>
                  <pc:sldMk cId="83759941" sldId="563"/>
                  <pc2:cmMk id="{9491D4B5-773D-4F92-B8C6-B04A04947DB1}"/>
                  <pc2:cmRplyMk id="{E8BF7B92-7CDD-44C1-85E7-F4130D43A316}"/>
                </pc2:cmRplyMkLst>
              </pc226:cmRplyChg>
            </pc226:cmChg>
          </p:ext>
        </pc:extLst>
      </pc:sldChg>
      <pc:sldChg chg="new del">
        <pc:chgData name="Morgan, Jonathan D. (ARC-TSM)" userId="96b4992a-ef49-42f0-831a-acc0634a0265" providerId="ADAL" clId="{7BBFF7D4-BFED-4459-9668-461B3D39DD79}" dt="2024-12-09T23:07:29.985" v="1846" actId="47"/>
        <pc:sldMkLst>
          <pc:docMk/>
          <pc:sldMk cId="1885480582" sldId="564"/>
        </pc:sldMkLst>
      </pc:sldChg>
      <pc:sldChg chg="addSp delSp modSp new add del mod delCm modCm">
        <pc:chgData name="Morgan, Jonathan D. (ARC-TSM)" userId="96b4992a-ef49-42f0-831a-acc0634a0265" providerId="ADAL" clId="{7BBFF7D4-BFED-4459-9668-461B3D39DD79}" dt="2024-12-19T16:59:23.599" v="9990"/>
        <pc:sldMkLst>
          <pc:docMk/>
          <pc:sldMk cId="1190045791" sldId="565"/>
        </pc:sldMkLst>
        <pc:spChg chg="del mod">
          <ac:chgData name="Morgan, Jonathan D. (ARC-TSM)" userId="96b4992a-ef49-42f0-831a-acc0634a0265" providerId="ADAL" clId="{7BBFF7D4-BFED-4459-9668-461B3D39DD79}" dt="2024-12-09T22:33:36.886" v="885" actId="478"/>
          <ac:spMkLst>
            <pc:docMk/>
            <pc:sldMk cId="1190045791" sldId="565"/>
            <ac:spMk id="2" creationId="{DB0BFC0E-7E7C-1FFD-B75C-2A537DDE7D31}"/>
          </ac:spMkLst>
        </pc:spChg>
        <pc:spChg chg="mod">
          <ac:chgData name="Morgan, Jonathan D. (ARC-TSM)" userId="96b4992a-ef49-42f0-831a-acc0634a0265" providerId="ADAL" clId="{7BBFF7D4-BFED-4459-9668-461B3D39DD79}" dt="2024-12-09T22:33:30.299" v="883" actId="20577"/>
          <ac:spMkLst>
            <pc:docMk/>
            <pc:sldMk cId="1190045791" sldId="565"/>
            <ac:spMk id="3" creationId="{9182EC53-33F0-5522-9DD5-F28742FF28D3}"/>
          </ac:spMkLst>
        </pc:spChg>
        <pc:spChg chg="add mod">
          <ac:chgData name="Morgan, Jonathan D. (ARC-TSM)" userId="96b4992a-ef49-42f0-831a-acc0634a0265" providerId="ADAL" clId="{7BBFF7D4-BFED-4459-9668-461B3D39DD79}" dt="2024-12-09T22:35:22.637" v="907" actId="1076"/>
          <ac:spMkLst>
            <pc:docMk/>
            <pc:sldMk cId="1190045791" sldId="565"/>
            <ac:spMk id="5" creationId="{2FAA04EE-66B1-9549-F483-B3684FE012E0}"/>
          </ac:spMkLst>
        </pc:spChg>
        <pc:spChg chg="add del mod">
          <ac:chgData name="Morgan, Jonathan D. (ARC-TSM)" userId="96b4992a-ef49-42f0-831a-acc0634a0265" providerId="ADAL" clId="{7BBFF7D4-BFED-4459-9668-461B3D39DD79}" dt="2024-12-09T22:34:18.569" v="902" actId="478"/>
          <ac:spMkLst>
            <pc:docMk/>
            <pc:sldMk cId="1190045791" sldId="565"/>
            <ac:spMk id="7" creationId="{2D7309C4-E154-693C-0D26-EFD5B4F63DE6}"/>
          </ac:spMkLst>
        </pc:spChg>
        <pc:spChg chg="add mod">
          <ac:chgData name="Morgan, Jonathan D. (ARC-TSM)" userId="96b4992a-ef49-42f0-831a-acc0634a0265" providerId="ADAL" clId="{7BBFF7D4-BFED-4459-9668-461B3D39DD79}" dt="2024-12-16T17:25:05.517" v="7154" actId="12"/>
          <ac:spMkLst>
            <pc:docMk/>
            <pc:sldMk cId="1190045791" sldId="565"/>
            <ac:spMk id="8" creationId="{C52FA30E-3D47-C49A-7FA4-FF2DB33E1719}"/>
          </ac:spMkLst>
        </pc:spChg>
        <pc:picChg chg="add del mod">
          <ac:chgData name="Morgan, Jonathan D. (ARC-TSM)" userId="96b4992a-ef49-42f0-831a-acc0634a0265" providerId="ADAL" clId="{7BBFF7D4-BFED-4459-9668-461B3D39DD79}" dt="2024-12-09T22:35:22.637" v="907" actId="1076"/>
          <ac:picMkLst>
            <pc:docMk/>
            <pc:sldMk cId="1190045791" sldId="565"/>
            <ac:picMk id="4" creationId="{CDD37682-16DB-BC7C-3969-670CEB70E59D}"/>
          </ac:picMkLst>
        </pc:picChg>
        <pc:picChg chg="add mod">
          <ac:chgData name="Morgan, Jonathan D. (ARC-TSM)" userId="96b4992a-ef49-42f0-831a-acc0634a0265" providerId="ADAL" clId="{7BBFF7D4-BFED-4459-9668-461B3D39DD79}" dt="2024-12-09T22:33:42.917" v="888" actId="14100"/>
          <ac:picMkLst>
            <pc:docMk/>
            <pc:sldMk cId="1190045791" sldId="565"/>
            <ac:picMk id="6" creationId="{A742D728-A6A1-AD10-7AB0-8DAF714966BC}"/>
          </ac:picMkLst>
        </pc:picChg>
        <pc:extLst>
          <p:ext xmlns:p="http://schemas.openxmlformats.org/presentationml/2006/main" uri="{D6D511B9-2390-475A-947B-AFAB55BFBCF1}">
            <pc226:cmChg xmlns:pc226="http://schemas.microsoft.com/office/powerpoint/2022/06/main/command" chg="del">
              <pc226:chgData name="Morgan, Jonathan D. (ARC-TSM)" userId="96b4992a-ef49-42f0-831a-acc0634a0265" providerId="ADAL" clId="{7BBFF7D4-BFED-4459-9668-461B3D39DD79}" dt="2024-12-19T16:59:23.599" v="9990"/>
              <pc2:cmMkLst xmlns:pc2="http://schemas.microsoft.com/office/powerpoint/2019/9/main/command">
                <pc:docMk/>
                <pc:sldMk cId="1190045791" sldId="565"/>
                <pc2:cmMk id="{B84265BD-A8EA-4BCF-91F8-12FDF153641B}"/>
              </pc2:cmMkLst>
              <pc226:cmRplyChg chg="add">
                <pc226:chgData name="Morgan, Jonathan D. (ARC-TSM)" userId="96b4992a-ef49-42f0-831a-acc0634a0265" providerId="ADAL" clId="{7BBFF7D4-BFED-4459-9668-461B3D39DD79}" dt="2024-12-16T17:03:10.668" v="6225"/>
                <pc2:cmRplyMkLst xmlns:pc2="http://schemas.microsoft.com/office/powerpoint/2019/9/main/command">
                  <pc:docMk/>
                  <pc:sldMk cId="1190045791" sldId="565"/>
                  <pc2:cmMk id="{B84265BD-A8EA-4BCF-91F8-12FDF153641B}"/>
                  <pc2:cmRplyMk id="{B8CC9130-540F-4BB1-B2D5-B521EF3CD3CA}"/>
                </pc2:cmRplyMkLst>
              </pc226:cmRplyChg>
            </pc226:cmChg>
          </p:ext>
        </pc:extLst>
      </pc:sldChg>
      <pc:sldChg chg="addSp delSp modSp add mod delCm modCm">
        <pc:chgData name="Morgan, Jonathan D. (ARC-TSM)" userId="96b4992a-ef49-42f0-831a-acc0634a0265" providerId="ADAL" clId="{7BBFF7D4-BFED-4459-9668-461B3D39DD79}" dt="2024-12-19T16:59:23.599" v="9990"/>
        <pc:sldMkLst>
          <pc:docMk/>
          <pc:sldMk cId="1480839594" sldId="566"/>
        </pc:sldMkLst>
        <pc:spChg chg="mod">
          <ac:chgData name="Morgan, Jonathan D. (ARC-TSM)" userId="96b4992a-ef49-42f0-831a-acc0634a0265" providerId="ADAL" clId="{7BBFF7D4-BFED-4459-9668-461B3D39DD79}" dt="2024-12-12T22:19:30.817" v="3699" actId="20577"/>
          <ac:spMkLst>
            <pc:docMk/>
            <pc:sldMk cId="1480839594" sldId="566"/>
            <ac:spMk id="3" creationId="{86E1E34B-1260-0A76-8121-4C415024999A}"/>
          </ac:spMkLst>
        </pc:spChg>
        <pc:spChg chg="mod">
          <ac:chgData name="Morgan, Jonathan D. (ARC-TSM)" userId="96b4992a-ef49-42f0-831a-acc0634a0265" providerId="ADAL" clId="{7BBFF7D4-BFED-4459-9668-461B3D39DD79}" dt="2024-12-17T16:11:31.839" v="9839" actId="14100"/>
          <ac:spMkLst>
            <pc:docMk/>
            <pc:sldMk cId="1480839594" sldId="566"/>
            <ac:spMk id="27" creationId="{4B8A3638-C6BC-2733-5B66-10B7DCE4DBD6}"/>
          </ac:spMkLst>
        </pc:spChg>
        <pc:graphicFrameChg chg="del mod">
          <ac:chgData name="Morgan, Jonathan D. (ARC-TSM)" userId="96b4992a-ef49-42f0-831a-acc0634a0265" providerId="ADAL" clId="{7BBFF7D4-BFED-4459-9668-461B3D39DD79}" dt="2024-12-13T22:30:03.513" v="4754" actId="478"/>
          <ac:graphicFrameMkLst>
            <pc:docMk/>
            <pc:sldMk cId="1480839594" sldId="566"/>
            <ac:graphicFrameMk id="9" creationId="{27896B37-2C6D-FA80-075F-7CA43D6C1E6B}"/>
          </ac:graphicFrameMkLst>
        </pc:graphicFrameChg>
        <pc:graphicFrameChg chg="del mod">
          <ac:chgData name="Morgan, Jonathan D. (ARC-TSM)" userId="96b4992a-ef49-42f0-831a-acc0634a0265" providerId="ADAL" clId="{7BBFF7D4-BFED-4459-9668-461B3D39DD79}" dt="2024-12-13T22:33:48.709" v="4770" actId="478"/>
          <ac:graphicFrameMkLst>
            <pc:docMk/>
            <pc:sldMk cId="1480839594" sldId="566"/>
            <ac:graphicFrameMk id="19" creationId="{6C2710F1-0027-9D2F-9481-40AEE6BF4E1C}"/>
          </ac:graphicFrameMkLst>
        </pc:graphicFrameChg>
        <pc:picChg chg="add mod modCrop">
          <ac:chgData name="Morgan, Jonathan D. (ARC-TSM)" userId="96b4992a-ef49-42f0-831a-acc0634a0265" providerId="ADAL" clId="{7BBFF7D4-BFED-4459-9668-461B3D39DD79}" dt="2024-12-13T22:34:06.038" v="4774" actId="1076"/>
          <ac:picMkLst>
            <pc:docMk/>
            <pc:sldMk cId="1480839594" sldId="566"/>
            <ac:picMk id="4" creationId="{DD2EF965-4A2B-F3A3-B861-E655245516D6}"/>
          </ac:picMkLst>
        </pc:picChg>
        <pc:picChg chg="add mod">
          <ac:chgData name="Morgan, Jonathan D. (ARC-TSM)" userId="96b4992a-ef49-42f0-831a-acc0634a0265" providerId="ADAL" clId="{7BBFF7D4-BFED-4459-9668-461B3D39DD79}" dt="2024-12-16T17:15:46.608" v="6930" actId="1076"/>
          <ac:picMkLst>
            <pc:docMk/>
            <pc:sldMk cId="1480839594" sldId="566"/>
            <ac:picMk id="6" creationId="{FB13C866-41E0-4082-609C-598142433179}"/>
          </ac:picMkLst>
        </pc:picChg>
        <pc:picChg chg="mod">
          <ac:chgData name="Morgan, Jonathan D. (ARC-TSM)" userId="96b4992a-ef49-42f0-831a-acc0634a0265" providerId="ADAL" clId="{7BBFF7D4-BFED-4459-9668-461B3D39DD79}" dt="2024-12-13T22:34:14.525" v="4776" actId="1076"/>
          <ac:picMkLst>
            <pc:docMk/>
            <pc:sldMk cId="1480839594" sldId="566"/>
            <ac:picMk id="16" creationId="{345AC114-483E-63D4-2EE0-FA7F3DF13778}"/>
          </ac:picMkLst>
        </pc:picChg>
        <pc:picChg chg="mod">
          <ac:chgData name="Morgan, Jonathan D. (ARC-TSM)" userId="96b4992a-ef49-42f0-831a-acc0634a0265" providerId="ADAL" clId="{7BBFF7D4-BFED-4459-9668-461B3D39DD79}" dt="2024-12-13T22:34:14.525" v="4776" actId="1076"/>
          <ac:picMkLst>
            <pc:docMk/>
            <pc:sldMk cId="1480839594" sldId="566"/>
            <ac:picMk id="17" creationId="{561C84EE-D6BE-D9CD-8215-29FB8DD8F53B}"/>
          </ac:picMkLst>
        </pc:picChg>
        <pc:picChg chg="mod">
          <ac:chgData name="Morgan, Jonathan D. (ARC-TSM)" userId="96b4992a-ef49-42f0-831a-acc0634a0265" providerId="ADAL" clId="{7BBFF7D4-BFED-4459-9668-461B3D39DD79}" dt="2024-12-13T22:34:08.946" v="4775" actId="1076"/>
          <ac:picMkLst>
            <pc:docMk/>
            <pc:sldMk cId="1480839594" sldId="566"/>
            <ac:picMk id="24" creationId="{E73AF758-10CC-2DE0-46AA-528AB7DBB6AE}"/>
          </ac:picMkLst>
        </pc:picChg>
        <pc:picChg chg="del">
          <ac:chgData name="Morgan, Jonathan D. (ARC-TSM)" userId="96b4992a-ef49-42f0-831a-acc0634a0265" providerId="ADAL" clId="{7BBFF7D4-BFED-4459-9668-461B3D39DD79}" dt="2024-12-09T23:10:27.138" v="2285" actId="478"/>
          <ac:picMkLst>
            <pc:docMk/>
            <pc:sldMk cId="1480839594" sldId="566"/>
            <ac:picMk id="28" creationId="{41309035-ADBA-CAEE-C3F0-20622C5DF2B4}"/>
          </ac:picMkLst>
        </pc:picChg>
        <pc:extLst>
          <p:ext xmlns:p="http://schemas.openxmlformats.org/presentationml/2006/main" uri="{D6D511B9-2390-475A-947B-AFAB55BFBCF1}">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1480839594" sldId="566"/>
                <pc2:cmMk id="{4CD2CB44-476D-496B-9E0A-8C2BFAEEC6BB}"/>
              </pc2:cmMkLst>
              <pc226:cmRplyChg chg="add">
                <pc226:chgData name="Morgan, Jonathan D. (ARC-TSM)" userId="96b4992a-ef49-42f0-831a-acc0634a0265" providerId="ADAL" clId="{7BBFF7D4-BFED-4459-9668-461B3D39DD79}" dt="2024-12-16T17:03:42.033" v="6226"/>
                <pc2:cmRplyMkLst xmlns:pc2="http://schemas.microsoft.com/office/powerpoint/2019/9/main/command">
                  <pc:docMk/>
                  <pc:sldMk cId="1480839594" sldId="566"/>
                  <pc2:cmMk id="{4CD2CB44-476D-496B-9E0A-8C2BFAEEC6BB}"/>
                  <pc2:cmRplyMk id="{08544E96-3D81-4C22-B528-E40472ABC672}"/>
                </pc2:cmRplyMkLst>
              </pc226:cmRplyChg>
            </pc226:cmChg>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1480839594" sldId="566"/>
                <pc2:cmMk id="{43346D91-311A-48B7-BDCE-52DA5947BA0F}"/>
              </pc2:cmMkLst>
            </pc226:cmChg>
          </p:ext>
        </pc:extLst>
      </pc:sldChg>
      <pc:sldChg chg="new del">
        <pc:chgData name="Morgan, Jonathan D. (ARC-TSM)" userId="96b4992a-ef49-42f0-831a-acc0634a0265" providerId="ADAL" clId="{7BBFF7D4-BFED-4459-9668-461B3D39DD79}" dt="2024-12-13T22:21:59.838" v="4417" actId="47"/>
        <pc:sldMkLst>
          <pc:docMk/>
          <pc:sldMk cId="1586906897" sldId="567"/>
        </pc:sldMkLst>
      </pc:sldChg>
      <pc:sldChg chg="modSp new del mod">
        <pc:chgData name="Morgan, Jonathan D. (ARC-TSM)" userId="96b4992a-ef49-42f0-831a-acc0634a0265" providerId="ADAL" clId="{7BBFF7D4-BFED-4459-9668-461B3D39DD79}" dt="2024-12-12T22:18:57.184" v="3664" actId="47"/>
        <pc:sldMkLst>
          <pc:docMk/>
          <pc:sldMk cId="2020981230" sldId="567"/>
        </pc:sldMkLst>
        <pc:spChg chg="mod">
          <ac:chgData name="Morgan, Jonathan D. (ARC-TSM)" userId="96b4992a-ef49-42f0-831a-acc0634a0265" providerId="ADAL" clId="{7BBFF7D4-BFED-4459-9668-461B3D39DD79}" dt="2024-12-10T21:21:17.673" v="3600" actId="20577"/>
          <ac:spMkLst>
            <pc:docMk/>
            <pc:sldMk cId="2020981230" sldId="567"/>
            <ac:spMk id="3" creationId="{8F3A4675-D2F7-1951-69E9-7846DAF44FF1}"/>
          </ac:spMkLst>
        </pc:spChg>
      </pc:sldChg>
      <pc:sldChg chg="modSp add mod">
        <pc:chgData name="Morgan, Jonathan D. (ARC-TSM)" userId="96b4992a-ef49-42f0-831a-acc0634a0265" providerId="ADAL" clId="{7BBFF7D4-BFED-4459-9668-461B3D39DD79}" dt="2024-12-13T22:25:24.155" v="4518" actId="20577"/>
        <pc:sldMkLst>
          <pc:docMk/>
          <pc:sldMk cId="2057485156" sldId="568"/>
        </pc:sldMkLst>
        <pc:spChg chg="mod">
          <ac:chgData name="Morgan, Jonathan D. (ARC-TSM)" userId="96b4992a-ef49-42f0-831a-acc0634a0265" providerId="ADAL" clId="{7BBFF7D4-BFED-4459-9668-461B3D39DD79}" dt="2024-12-13T22:25:24.155" v="4518" actId="20577"/>
          <ac:spMkLst>
            <pc:docMk/>
            <pc:sldMk cId="2057485156" sldId="568"/>
            <ac:spMk id="2" creationId="{0893CEC1-AB55-78E9-45E2-8932894DAB8B}"/>
          </ac:spMkLst>
        </pc:spChg>
      </pc:sldChg>
      <pc:sldChg chg="new del">
        <pc:chgData name="Morgan, Jonathan D. (ARC-TSM)" userId="96b4992a-ef49-42f0-831a-acc0634a0265" providerId="ADAL" clId="{7BBFF7D4-BFED-4459-9668-461B3D39DD79}" dt="2024-12-13T22:21:49.394" v="4407" actId="47"/>
        <pc:sldMkLst>
          <pc:docMk/>
          <pc:sldMk cId="668164865" sldId="569"/>
        </pc:sldMkLst>
      </pc:sldChg>
      <pc:sldChg chg="addSp delSp modSp new mod delCm modCm">
        <pc:chgData name="Morgan, Jonathan D. (ARC-TSM)" userId="96b4992a-ef49-42f0-831a-acc0634a0265" providerId="ADAL" clId="{7BBFF7D4-BFED-4459-9668-461B3D39DD79}" dt="2024-12-19T16:59:23.599" v="9990"/>
        <pc:sldMkLst>
          <pc:docMk/>
          <pc:sldMk cId="864774446" sldId="569"/>
        </pc:sldMkLst>
        <pc:spChg chg="del mod">
          <ac:chgData name="Morgan, Jonathan D. (ARC-TSM)" userId="96b4992a-ef49-42f0-831a-acc0634a0265" providerId="ADAL" clId="{7BBFF7D4-BFED-4459-9668-461B3D39DD79}" dt="2024-12-16T16:56:06.475" v="6090"/>
          <ac:spMkLst>
            <pc:docMk/>
            <pc:sldMk cId="864774446" sldId="569"/>
            <ac:spMk id="2" creationId="{127A6BC5-4739-02C4-5AD4-F32D770367FD}"/>
          </ac:spMkLst>
        </pc:spChg>
        <pc:spChg chg="mod">
          <ac:chgData name="Morgan, Jonathan D. (ARC-TSM)" userId="96b4992a-ef49-42f0-831a-acc0634a0265" providerId="ADAL" clId="{7BBFF7D4-BFED-4459-9668-461B3D39DD79}" dt="2024-12-16T16:56:37.218" v="6102"/>
          <ac:spMkLst>
            <pc:docMk/>
            <pc:sldMk cId="864774446" sldId="569"/>
            <ac:spMk id="3" creationId="{3AD81E66-A109-4E3B-983E-F6416B5F4701}"/>
          </ac:spMkLst>
        </pc:spChg>
        <pc:spChg chg="add mod">
          <ac:chgData name="Morgan, Jonathan D. (ARC-TSM)" userId="96b4992a-ef49-42f0-831a-acc0634a0265" providerId="ADAL" clId="{7BBFF7D4-BFED-4459-9668-461B3D39DD79}" dt="2024-12-16T18:11:02.877" v="8545" actId="20577"/>
          <ac:spMkLst>
            <pc:docMk/>
            <pc:sldMk cId="864774446" sldId="569"/>
            <ac:spMk id="4" creationId="{6F155F11-1FFE-0E56-3EFF-7C3A7DCA6B92}"/>
          </ac:spMkLst>
        </pc:spChg>
        <pc:spChg chg="mod">
          <ac:chgData name="Morgan, Jonathan D. (ARC-TSM)" userId="96b4992a-ef49-42f0-831a-acc0634a0265" providerId="ADAL" clId="{7BBFF7D4-BFED-4459-9668-461B3D39DD79}" dt="2024-12-16T16:54:24.892" v="6017"/>
          <ac:spMkLst>
            <pc:docMk/>
            <pc:sldMk cId="864774446" sldId="569"/>
            <ac:spMk id="7" creationId="{FFE7BD9C-A34F-E3D7-D026-E5B71D10C14A}"/>
          </ac:spMkLst>
        </pc:spChg>
        <pc:spChg chg="mod">
          <ac:chgData name="Morgan, Jonathan D. (ARC-TSM)" userId="96b4992a-ef49-42f0-831a-acc0634a0265" providerId="ADAL" clId="{7BBFF7D4-BFED-4459-9668-461B3D39DD79}" dt="2024-12-16T16:54:24.892" v="6017"/>
          <ac:spMkLst>
            <pc:docMk/>
            <pc:sldMk cId="864774446" sldId="569"/>
            <ac:spMk id="8" creationId="{A336C1E0-ED6C-57FA-6AF6-331D689F2847}"/>
          </ac:spMkLst>
        </pc:spChg>
        <pc:spChg chg="add mod">
          <ac:chgData name="Morgan, Jonathan D. (ARC-TSM)" userId="96b4992a-ef49-42f0-831a-acc0634a0265" providerId="ADAL" clId="{7BBFF7D4-BFED-4459-9668-461B3D39DD79}" dt="2024-12-16T17:29:00.978" v="7184" actId="313"/>
          <ac:spMkLst>
            <pc:docMk/>
            <pc:sldMk cId="864774446" sldId="569"/>
            <ac:spMk id="15" creationId="{FEA48FA5-350C-50B7-59B8-703971512B13}"/>
          </ac:spMkLst>
        </pc:spChg>
        <pc:spChg chg="add mod">
          <ac:chgData name="Morgan, Jonathan D. (ARC-TSM)" userId="96b4992a-ef49-42f0-831a-acc0634a0265" providerId="ADAL" clId="{7BBFF7D4-BFED-4459-9668-461B3D39DD79}" dt="2024-12-16T18:56:59.187" v="9246" actId="14100"/>
          <ac:spMkLst>
            <pc:docMk/>
            <pc:sldMk cId="864774446" sldId="569"/>
            <ac:spMk id="28" creationId="{778B5959-0527-12ED-10F6-DEE6AE6D85AD}"/>
          </ac:spMkLst>
        </pc:spChg>
        <pc:spChg chg="add mod">
          <ac:chgData name="Morgan, Jonathan D. (ARC-TSM)" userId="96b4992a-ef49-42f0-831a-acc0634a0265" providerId="ADAL" clId="{7BBFF7D4-BFED-4459-9668-461B3D39DD79}" dt="2024-12-19T16:57:58.046" v="9983" actId="20577"/>
          <ac:spMkLst>
            <pc:docMk/>
            <pc:sldMk cId="864774446" sldId="569"/>
            <ac:spMk id="34" creationId="{23BA3246-3868-FEBD-B7B7-DBD979AEC96C}"/>
          </ac:spMkLst>
        </pc:spChg>
        <pc:spChg chg="add del mod">
          <ac:chgData name="Morgan, Jonathan D. (ARC-TSM)" userId="96b4992a-ef49-42f0-831a-acc0634a0265" providerId="ADAL" clId="{7BBFF7D4-BFED-4459-9668-461B3D39DD79}" dt="2024-12-16T17:00:45.411" v="6188" actId="478"/>
          <ac:spMkLst>
            <pc:docMk/>
            <pc:sldMk cId="864774446" sldId="569"/>
            <ac:spMk id="36" creationId="{81ADCE94-9C84-CFFD-0010-8CB4AC835276}"/>
          </ac:spMkLst>
        </pc:spChg>
        <pc:spChg chg="add mod">
          <ac:chgData name="Morgan, Jonathan D. (ARC-TSM)" userId="96b4992a-ef49-42f0-831a-acc0634a0265" providerId="ADAL" clId="{7BBFF7D4-BFED-4459-9668-461B3D39DD79}" dt="2024-12-16T20:07:33.353" v="9255" actId="20577"/>
          <ac:spMkLst>
            <pc:docMk/>
            <pc:sldMk cId="864774446" sldId="569"/>
            <ac:spMk id="37" creationId="{DB8EC199-1C56-BBCF-BC88-DD1EDE124421}"/>
          </ac:spMkLst>
        </pc:spChg>
        <pc:spChg chg="add mod">
          <ac:chgData name="Morgan, Jonathan D. (ARC-TSM)" userId="96b4992a-ef49-42f0-831a-acc0634a0265" providerId="ADAL" clId="{7BBFF7D4-BFED-4459-9668-461B3D39DD79}" dt="2024-12-16T17:01:39.737" v="6220" actId="20577"/>
          <ac:spMkLst>
            <pc:docMk/>
            <pc:sldMk cId="864774446" sldId="569"/>
            <ac:spMk id="38" creationId="{A2CE1AD8-28CA-378E-2770-240176E01FD0}"/>
          </ac:spMkLst>
        </pc:spChg>
        <pc:grpChg chg="add mod">
          <ac:chgData name="Morgan, Jonathan D. (ARC-TSM)" userId="96b4992a-ef49-42f0-831a-acc0634a0265" providerId="ADAL" clId="{7BBFF7D4-BFED-4459-9668-461B3D39DD79}" dt="2024-12-16T16:55:59.183" v="6089" actId="164"/>
          <ac:grpSpMkLst>
            <pc:docMk/>
            <pc:sldMk cId="864774446" sldId="569"/>
            <ac:grpSpMk id="5" creationId="{0F887809-1BBD-677A-7EE9-CCCBB422FB48}"/>
          </ac:grpSpMkLst>
        </pc:grpChg>
        <pc:grpChg chg="add del mod">
          <ac:chgData name="Morgan, Jonathan D. (ARC-TSM)" userId="96b4992a-ef49-42f0-831a-acc0634a0265" providerId="ADAL" clId="{7BBFF7D4-BFED-4459-9668-461B3D39DD79}" dt="2024-12-16T16:56:23.597" v="6101" actId="478"/>
          <ac:grpSpMkLst>
            <pc:docMk/>
            <pc:sldMk cId="864774446" sldId="569"/>
            <ac:grpSpMk id="16" creationId="{6007F9A8-CA5E-4F45-59B3-7D90148EA94C}"/>
          </ac:grpSpMkLst>
        </pc:grpChg>
        <pc:grpChg chg="add mod">
          <ac:chgData name="Morgan, Jonathan D. (ARC-TSM)" userId="96b4992a-ef49-42f0-831a-acc0634a0265" providerId="ADAL" clId="{7BBFF7D4-BFED-4459-9668-461B3D39DD79}" dt="2024-12-16T16:57:39.952" v="6121" actId="164"/>
          <ac:grpSpMkLst>
            <pc:docMk/>
            <pc:sldMk cId="864774446" sldId="569"/>
            <ac:grpSpMk id="32" creationId="{718F774D-4B8D-E41A-528B-9D8F4E2BF6D5}"/>
          </ac:grpSpMkLst>
        </pc:grpChg>
        <pc:grpChg chg="add mod">
          <ac:chgData name="Morgan, Jonathan D. (ARC-TSM)" userId="96b4992a-ef49-42f0-831a-acc0634a0265" providerId="ADAL" clId="{7BBFF7D4-BFED-4459-9668-461B3D39DD79}" dt="2024-12-16T18:57:05.649" v="9247" actId="1076"/>
          <ac:grpSpMkLst>
            <pc:docMk/>
            <pc:sldMk cId="864774446" sldId="569"/>
            <ac:grpSpMk id="33" creationId="{17722C80-35F2-35EE-580F-6062A56C6421}"/>
          </ac:grpSpMkLst>
        </pc:grpChg>
        <pc:picChg chg="mod">
          <ac:chgData name="Morgan, Jonathan D. (ARC-TSM)" userId="96b4992a-ef49-42f0-831a-acc0634a0265" providerId="ADAL" clId="{7BBFF7D4-BFED-4459-9668-461B3D39DD79}" dt="2024-12-16T16:54:24.892" v="6017"/>
          <ac:picMkLst>
            <pc:docMk/>
            <pc:sldMk cId="864774446" sldId="569"/>
            <ac:picMk id="6" creationId="{6FBE5288-259A-EF8C-A8F1-47DB2E3F2E48}"/>
          </ac:picMkLst>
        </pc:picChg>
        <pc:picChg chg="add mod">
          <ac:chgData name="Morgan, Jonathan D. (ARC-TSM)" userId="96b4992a-ef49-42f0-831a-acc0634a0265" providerId="ADAL" clId="{7BBFF7D4-BFED-4459-9668-461B3D39DD79}" dt="2024-12-16T17:00:43.012" v="6187" actId="1076"/>
          <ac:picMkLst>
            <pc:docMk/>
            <pc:sldMk cId="864774446" sldId="569"/>
            <ac:picMk id="9" creationId="{45496CF6-5DE8-2080-7236-9BA055828855}"/>
          </ac:picMkLst>
        </pc:picChg>
        <pc:picChg chg="add mod ord">
          <ac:chgData name="Morgan, Jonathan D. (ARC-TSM)" userId="96b4992a-ef49-42f0-831a-acc0634a0265" providerId="ADAL" clId="{7BBFF7D4-BFED-4459-9668-461B3D39DD79}" dt="2024-12-16T17:00:43.012" v="6187" actId="1076"/>
          <ac:picMkLst>
            <pc:docMk/>
            <pc:sldMk cId="864774446" sldId="569"/>
            <ac:picMk id="17" creationId="{70590693-9DF0-9AAD-15B1-DFF43D231160}"/>
          </ac:picMkLst>
        </pc:picChg>
        <pc:picChg chg="add mod">
          <ac:chgData name="Morgan, Jonathan D. (ARC-TSM)" userId="96b4992a-ef49-42f0-831a-acc0634a0265" providerId="ADAL" clId="{7BBFF7D4-BFED-4459-9668-461B3D39DD79}" dt="2024-12-16T16:57:36.467" v="6118" actId="164"/>
          <ac:picMkLst>
            <pc:docMk/>
            <pc:sldMk cId="864774446" sldId="569"/>
            <ac:picMk id="20" creationId="{A9D0807B-1624-09D4-93AB-FE77A0AC9779}"/>
          </ac:picMkLst>
        </pc:picChg>
        <pc:picChg chg="add mod">
          <ac:chgData name="Morgan, Jonathan D. (ARC-TSM)" userId="96b4992a-ef49-42f0-831a-acc0634a0265" providerId="ADAL" clId="{7BBFF7D4-BFED-4459-9668-461B3D39DD79}" dt="2024-12-16T16:57:36.467" v="6118" actId="164"/>
          <ac:picMkLst>
            <pc:docMk/>
            <pc:sldMk cId="864774446" sldId="569"/>
            <ac:picMk id="21" creationId="{1D09216C-2F92-BEA9-F73A-7A062A66ACA2}"/>
          </ac:picMkLst>
        </pc:picChg>
        <pc:picChg chg="add mod">
          <ac:chgData name="Morgan, Jonathan D. (ARC-TSM)" userId="96b4992a-ef49-42f0-831a-acc0634a0265" providerId="ADAL" clId="{7BBFF7D4-BFED-4459-9668-461B3D39DD79}" dt="2024-12-16T18:55:43.317" v="9159" actId="1076"/>
          <ac:picMkLst>
            <pc:docMk/>
            <pc:sldMk cId="864774446" sldId="569"/>
            <ac:picMk id="22" creationId="{0FCA5E76-6194-0D48-0803-FD8097B1FFFD}"/>
          </ac:picMkLst>
        </pc:picChg>
        <pc:picChg chg="add mod">
          <ac:chgData name="Morgan, Jonathan D. (ARC-TSM)" userId="96b4992a-ef49-42f0-831a-acc0634a0265" providerId="ADAL" clId="{7BBFF7D4-BFED-4459-9668-461B3D39DD79}" dt="2024-12-16T16:57:36.467" v="6118" actId="164"/>
          <ac:picMkLst>
            <pc:docMk/>
            <pc:sldMk cId="864774446" sldId="569"/>
            <ac:picMk id="23" creationId="{9C9C1CED-3021-1F21-82AB-C8F63BAE998E}"/>
          </ac:picMkLst>
        </pc:picChg>
        <pc:picChg chg="add del mod">
          <ac:chgData name="Morgan, Jonathan D. (ARC-TSM)" userId="96b4992a-ef49-42f0-831a-acc0634a0265" providerId="ADAL" clId="{7BBFF7D4-BFED-4459-9668-461B3D39DD79}" dt="2024-12-16T16:57:32.807" v="6117" actId="478"/>
          <ac:picMkLst>
            <pc:docMk/>
            <pc:sldMk cId="864774446" sldId="569"/>
            <ac:picMk id="24" creationId="{AB6FE5FC-4427-210E-7185-10C4B9D13DC3}"/>
          </ac:picMkLst>
        </pc:picChg>
        <pc:cxnChg chg="add mod ord">
          <ac:chgData name="Morgan, Jonathan D. (ARC-TSM)" userId="96b4992a-ef49-42f0-831a-acc0634a0265" providerId="ADAL" clId="{7BBFF7D4-BFED-4459-9668-461B3D39DD79}" dt="2024-12-16T17:00:43.012" v="6187" actId="1076"/>
          <ac:cxnSpMkLst>
            <pc:docMk/>
            <pc:sldMk cId="864774446" sldId="569"/>
            <ac:cxnSpMk id="10" creationId="{252B9877-96BE-1C4F-D5C7-781407BEBBC8}"/>
          </ac:cxnSpMkLst>
        </pc:cxnChg>
        <pc:cxnChg chg="add mod">
          <ac:chgData name="Morgan, Jonathan D. (ARC-TSM)" userId="96b4992a-ef49-42f0-831a-acc0634a0265" providerId="ADAL" clId="{7BBFF7D4-BFED-4459-9668-461B3D39DD79}" dt="2024-12-16T16:55:59.183" v="6089" actId="164"/>
          <ac:cxnSpMkLst>
            <pc:docMk/>
            <pc:sldMk cId="864774446" sldId="569"/>
            <ac:cxnSpMk id="11" creationId="{B63B1912-4233-2700-38CD-0DD8781FBE44}"/>
          </ac:cxnSpMkLst>
        </pc:cxnChg>
        <pc:cxnChg chg="add mod">
          <ac:chgData name="Morgan, Jonathan D. (ARC-TSM)" userId="96b4992a-ef49-42f0-831a-acc0634a0265" providerId="ADAL" clId="{7BBFF7D4-BFED-4459-9668-461B3D39DD79}" dt="2024-12-16T16:55:59.183" v="6089" actId="164"/>
          <ac:cxnSpMkLst>
            <pc:docMk/>
            <pc:sldMk cId="864774446" sldId="569"/>
            <ac:cxnSpMk id="12" creationId="{BBC8DF77-EB14-2201-68BE-A212A8337E2D}"/>
          </ac:cxnSpMkLst>
        </pc:cxnChg>
        <pc:cxnChg chg="add mod">
          <ac:chgData name="Morgan, Jonathan D. (ARC-TSM)" userId="96b4992a-ef49-42f0-831a-acc0634a0265" providerId="ADAL" clId="{7BBFF7D4-BFED-4459-9668-461B3D39DD79}" dt="2024-12-16T16:55:59.183" v="6089" actId="164"/>
          <ac:cxnSpMkLst>
            <pc:docMk/>
            <pc:sldMk cId="864774446" sldId="569"/>
            <ac:cxnSpMk id="13" creationId="{3F595B9C-C98C-8CC4-0462-AEB175F59D5A}"/>
          </ac:cxnSpMkLst>
        </pc:cxnChg>
        <pc:cxnChg chg="add mod">
          <ac:chgData name="Morgan, Jonathan D. (ARC-TSM)" userId="96b4992a-ef49-42f0-831a-acc0634a0265" providerId="ADAL" clId="{7BBFF7D4-BFED-4459-9668-461B3D39DD79}" dt="2024-12-16T16:55:59.183" v="6089" actId="164"/>
          <ac:cxnSpMkLst>
            <pc:docMk/>
            <pc:sldMk cId="864774446" sldId="569"/>
            <ac:cxnSpMk id="14" creationId="{A7565C9B-C761-1255-B8DA-C5AE2C2B626F}"/>
          </ac:cxnSpMkLst>
        </pc:cxnChg>
        <pc:cxnChg chg="add mod">
          <ac:chgData name="Morgan, Jonathan D. (ARC-TSM)" userId="96b4992a-ef49-42f0-831a-acc0634a0265" providerId="ADAL" clId="{7BBFF7D4-BFED-4459-9668-461B3D39DD79}" dt="2024-12-16T18:55:45.658" v="9160" actId="14100"/>
          <ac:cxnSpMkLst>
            <pc:docMk/>
            <pc:sldMk cId="864774446" sldId="569"/>
            <ac:cxnSpMk id="25" creationId="{CB605065-B96F-A556-75DF-40223BD72AE2}"/>
          </ac:cxnSpMkLst>
        </pc:cxnChg>
        <pc:cxnChg chg="add mod">
          <ac:chgData name="Morgan, Jonathan D. (ARC-TSM)" userId="96b4992a-ef49-42f0-831a-acc0634a0265" providerId="ADAL" clId="{7BBFF7D4-BFED-4459-9668-461B3D39DD79}" dt="2024-12-16T16:57:36.467" v="6118" actId="164"/>
          <ac:cxnSpMkLst>
            <pc:docMk/>
            <pc:sldMk cId="864774446" sldId="569"/>
            <ac:cxnSpMk id="26" creationId="{FA65A250-01EA-3AFD-E44F-80E65D28C083}"/>
          </ac:cxnSpMkLst>
        </pc:cxnChg>
        <pc:cxnChg chg="add mod">
          <ac:chgData name="Morgan, Jonathan D. (ARC-TSM)" userId="96b4992a-ef49-42f0-831a-acc0634a0265" providerId="ADAL" clId="{7BBFF7D4-BFED-4459-9668-461B3D39DD79}" dt="2024-12-16T16:57:36.467" v="6118" actId="164"/>
          <ac:cxnSpMkLst>
            <pc:docMk/>
            <pc:sldMk cId="864774446" sldId="569"/>
            <ac:cxnSpMk id="27" creationId="{77F16E47-4CDA-6C91-357F-822179E16F77}"/>
          </ac:cxnSpMkLst>
        </pc:cxnChg>
        <pc:extLst>
          <p:ext xmlns:p="http://schemas.openxmlformats.org/presentationml/2006/main" uri="{D6D511B9-2390-475A-947B-AFAB55BFBCF1}">
            <pc226:cmChg xmlns:pc226="http://schemas.microsoft.com/office/powerpoint/2022/06/main/command" chg="del mod">
              <pc226:chgData name="Morgan, Jonathan D. (ARC-TSM)" userId="96b4992a-ef49-42f0-831a-acc0634a0265" providerId="ADAL" clId="{7BBFF7D4-BFED-4459-9668-461B3D39DD79}" dt="2024-12-19T16:59:23.599" v="9990"/>
              <pc2:cmMkLst xmlns:pc2="http://schemas.microsoft.com/office/powerpoint/2019/9/main/command">
                <pc:docMk/>
                <pc:sldMk cId="864774446" sldId="569"/>
                <pc2:cmMk id="{9FA7D2F7-3C4D-49AB-B219-8CEFB387BD8A}"/>
              </pc2:cmMkLst>
            </pc226:cmChg>
          </p:ext>
        </pc:extLst>
      </pc:sldChg>
      <pc:sldChg chg="modSp new mod">
        <pc:chgData name="Morgan, Jonathan D. (ARC-TSM)" userId="96b4992a-ef49-42f0-831a-acc0634a0265" providerId="ADAL" clId="{7BBFF7D4-BFED-4459-9668-461B3D39DD79}" dt="2024-12-16T17:57:51.467" v="7555" actId="14100"/>
        <pc:sldMkLst>
          <pc:docMk/>
          <pc:sldMk cId="251906433" sldId="570"/>
        </pc:sldMkLst>
        <pc:spChg chg="mod">
          <ac:chgData name="Morgan, Jonathan D. (ARC-TSM)" userId="96b4992a-ef49-42f0-831a-acc0634a0265" providerId="ADAL" clId="{7BBFF7D4-BFED-4459-9668-461B3D39DD79}" dt="2024-12-16T17:57:51.467" v="7555" actId="14100"/>
          <ac:spMkLst>
            <pc:docMk/>
            <pc:sldMk cId="251906433" sldId="570"/>
            <ac:spMk id="2" creationId="{50F21C3F-0A83-AFCD-76EB-115E8F21B3CA}"/>
          </ac:spMkLst>
        </pc:spChg>
        <pc:spChg chg="mod">
          <ac:chgData name="Morgan, Jonathan D. (ARC-TSM)" userId="96b4992a-ef49-42f0-831a-acc0634a0265" providerId="ADAL" clId="{7BBFF7D4-BFED-4459-9668-461B3D39DD79}" dt="2024-12-16T17:52:58.317" v="7353" actId="20577"/>
          <ac:spMkLst>
            <pc:docMk/>
            <pc:sldMk cId="251906433" sldId="570"/>
            <ac:spMk id="3" creationId="{7E951119-A5C2-C92F-2311-43522AE1E839}"/>
          </ac:spMkLst>
        </pc:spChg>
      </pc:sldChg>
      <pc:sldMasterChg chg="addSp delSp modSp mod modSldLayout">
        <pc:chgData name="Morgan, Jonathan D. (ARC-TSM)" userId="96b4992a-ef49-42f0-831a-acc0634a0265" providerId="ADAL" clId="{7BBFF7D4-BFED-4459-9668-461B3D39DD79}" dt="2024-12-09T20:13:56.347" v="23" actId="478"/>
        <pc:sldMasterMkLst>
          <pc:docMk/>
          <pc:sldMasterMk cId="4073594410" sldId="2147483660"/>
        </pc:sldMasterMkLst>
        <pc:spChg chg="add del mod">
          <ac:chgData name="Morgan, Jonathan D. (ARC-TSM)" userId="96b4992a-ef49-42f0-831a-acc0634a0265" providerId="ADAL" clId="{7BBFF7D4-BFED-4459-9668-461B3D39DD79}" dt="2024-12-09T20:13:56.347" v="23" actId="478"/>
          <ac:spMkLst>
            <pc:docMk/>
            <pc:sldMasterMk cId="4073594410" sldId="2147483660"/>
            <ac:spMk id="2" creationId="{FF275697-63A6-80CD-AE7A-F5FA17E5CDF0}"/>
          </ac:spMkLst>
        </pc:spChg>
        <pc:spChg chg="mod">
          <ac:chgData name="Morgan, Jonathan D. (ARC-TSM)" userId="96b4992a-ef49-42f0-831a-acc0634a0265" providerId="ADAL" clId="{7BBFF7D4-BFED-4459-9668-461B3D39DD79}" dt="2024-12-09T20:12:22.018" v="0"/>
          <ac:spMkLst>
            <pc:docMk/>
            <pc:sldMasterMk cId="4073594410" sldId="2147483660"/>
            <ac:spMk id="5" creationId="{00000000-0000-0000-0000-000000000000}"/>
          </ac:spMkLst>
        </pc:spChg>
        <pc:spChg chg="mod">
          <ac:chgData name="Morgan, Jonathan D. (ARC-TSM)" userId="96b4992a-ef49-42f0-831a-acc0634a0265" providerId="ADAL" clId="{7BBFF7D4-BFED-4459-9668-461B3D39DD79}" dt="2024-12-09T20:12:22.018" v="0"/>
          <ac:spMkLst>
            <pc:docMk/>
            <pc:sldMasterMk cId="4073594410" sldId="2147483660"/>
            <ac:spMk id="6" creationId="{00000000-0000-0000-0000-000000000000}"/>
          </ac:spMkLst>
        </pc:spChg>
        <pc:picChg chg="mod">
          <ac:chgData name="Morgan, Jonathan D. (ARC-TSM)" userId="96b4992a-ef49-42f0-831a-acc0634a0265" providerId="ADAL" clId="{7BBFF7D4-BFED-4459-9668-461B3D39DD79}" dt="2024-12-09T20:13:32.674" v="16" actId="14100"/>
          <ac:picMkLst>
            <pc:docMk/>
            <pc:sldMasterMk cId="4073594410" sldId="2147483660"/>
            <ac:picMk id="1027" creationId="{00000000-0000-0000-0000-000000000000}"/>
          </ac:picMkLst>
        </pc:picChg>
        <pc:sldLayoutChg chg="modSp">
          <pc:chgData name="Morgan, Jonathan D. (ARC-TSM)" userId="96b4992a-ef49-42f0-831a-acc0634a0265" providerId="ADAL" clId="{7BBFF7D4-BFED-4459-9668-461B3D39DD79}" dt="2024-12-09T20:12:22.018" v="0"/>
          <pc:sldLayoutMkLst>
            <pc:docMk/>
            <pc:sldMasterMk cId="4073594410" sldId="2147483660"/>
            <pc:sldLayoutMk cId="2420834376" sldId="2147483662"/>
          </pc:sldLayoutMkLst>
          <pc:spChg chg="mod">
            <ac:chgData name="Morgan, Jonathan D. (ARC-TSM)" userId="96b4992a-ef49-42f0-831a-acc0634a0265" providerId="ADAL" clId="{7BBFF7D4-BFED-4459-9668-461B3D39DD79}" dt="2024-12-09T20:12:22.018" v="0"/>
            <ac:spMkLst>
              <pc:docMk/>
              <pc:sldMasterMk cId="4073594410" sldId="2147483660"/>
              <pc:sldLayoutMk cId="2420834376" sldId="2147483662"/>
              <ac:spMk id="3" creationId="{00000000-0000-0000-0000-000000000000}"/>
            </ac:spMkLst>
          </pc:spChg>
          <pc:spChg chg="mod">
            <ac:chgData name="Morgan, Jonathan D. (ARC-TSM)" userId="96b4992a-ef49-42f0-831a-acc0634a0265" providerId="ADAL" clId="{7BBFF7D4-BFED-4459-9668-461B3D39DD79}" dt="2024-12-09T20:12:22.018" v="0"/>
            <ac:spMkLst>
              <pc:docMk/>
              <pc:sldMasterMk cId="4073594410" sldId="2147483660"/>
              <pc:sldLayoutMk cId="2420834376" sldId="2147483662"/>
              <ac:spMk id="6" creationId="{00000000-0000-0000-0000-000000000000}"/>
            </ac:spMkLst>
          </pc:spChg>
          <pc:spChg chg="mod">
            <ac:chgData name="Morgan, Jonathan D. (ARC-TSM)" userId="96b4992a-ef49-42f0-831a-acc0634a0265" providerId="ADAL" clId="{7BBFF7D4-BFED-4459-9668-461B3D39DD79}" dt="2024-12-09T20:12:22.018" v="0"/>
            <ac:spMkLst>
              <pc:docMk/>
              <pc:sldMasterMk cId="4073594410" sldId="2147483660"/>
              <pc:sldLayoutMk cId="2420834376" sldId="2147483662"/>
              <ac:spMk id="16" creationId="{00000000-0000-0000-0000-000000000000}"/>
            </ac:spMkLst>
          </pc:spChg>
          <pc:cxnChg chg="mod">
            <ac:chgData name="Morgan, Jonathan D. (ARC-TSM)" userId="96b4992a-ef49-42f0-831a-acc0634a0265" providerId="ADAL" clId="{7BBFF7D4-BFED-4459-9668-461B3D39DD79}" dt="2024-12-09T20:12:22.018" v="0"/>
            <ac:cxnSpMkLst>
              <pc:docMk/>
              <pc:sldMasterMk cId="4073594410" sldId="2147483660"/>
              <pc:sldLayoutMk cId="2420834376" sldId="2147483662"/>
              <ac:cxnSpMk id="7" creationId="{00000000-0000-0000-0000-000000000000}"/>
            </ac:cxnSpMkLst>
          </pc:cxnChg>
        </pc:sldLayoutChg>
        <pc:sldLayoutChg chg="modSp">
          <pc:chgData name="Morgan, Jonathan D. (ARC-TSM)" userId="96b4992a-ef49-42f0-831a-acc0634a0265" providerId="ADAL" clId="{7BBFF7D4-BFED-4459-9668-461B3D39DD79}" dt="2024-12-09T20:12:22.018" v="0"/>
          <pc:sldLayoutMkLst>
            <pc:docMk/>
            <pc:sldMasterMk cId="4073594410" sldId="2147483660"/>
            <pc:sldLayoutMk cId="878229731" sldId="2147483663"/>
          </pc:sldLayoutMkLst>
          <pc:spChg chg="mod">
            <ac:chgData name="Morgan, Jonathan D. (ARC-TSM)" userId="96b4992a-ef49-42f0-831a-acc0634a0265" providerId="ADAL" clId="{7BBFF7D4-BFED-4459-9668-461B3D39DD79}" dt="2024-12-09T20:12:22.018" v="0"/>
            <ac:spMkLst>
              <pc:docMk/>
              <pc:sldMasterMk cId="4073594410" sldId="2147483660"/>
              <pc:sldLayoutMk cId="878229731" sldId="2147483663"/>
              <ac:spMk id="7" creationId="{00000000-0000-0000-0000-000000000000}"/>
            </ac:spMkLst>
          </pc:spChg>
          <pc:cxnChg chg="mod">
            <ac:chgData name="Morgan, Jonathan D. (ARC-TSM)" userId="96b4992a-ef49-42f0-831a-acc0634a0265" providerId="ADAL" clId="{7BBFF7D4-BFED-4459-9668-461B3D39DD79}" dt="2024-12-09T20:12:22.018" v="0"/>
            <ac:cxnSpMkLst>
              <pc:docMk/>
              <pc:sldMasterMk cId="4073594410" sldId="2147483660"/>
              <pc:sldLayoutMk cId="878229731" sldId="2147483663"/>
              <ac:cxnSpMk id="6" creationId="{00000000-0000-0000-0000-000000000000}"/>
            </ac:cxnSpMkLst>
          </pc:cxnChg>
        </pc:sldLayoutChg>
        <pc:sldLayoutChg chg="modSp">
          <pc:chgData name="Morgan, Jonathan D. (ARC-TSM)" userId="96b4992a-ef49-42f0-831a-acc0634a0265" providerId="ADAL" clId="{7BBFF7D4-BFED-4459-9668-461B3D39DD79}" dt="2024-12-09T20:12:22.018" v="0"/>
          <pc:sldLayoutMkLst>
            <pc:docMk/>
            <pc:sldMasterMk cId="4073594410" sldId="2147483660"/>
            <pc:sldLayoutMk cId="3655140300" sldId="2147483664"/>
          </pc:sldLayoutMkLst>
          <pc:spChg chg="mod">
            <ac:chgData name="Morgan, Jonathan D. (ARC-TSM)" userId="96b4992a-ef49-42f0-831a-acc0634a0265" providerId="ADAL" clId="{7BBFF7D4-BFED-4459-9668-461B3D39DD79}" dt="2024-12-09T20:12:22.018" v="0"/>
            <ac:spMkLst>
              <pc:docMk/>
              <pc:sldMasterMk cId="4073594410" sldId="2147483660"/>
              <pc:sldLayoutMk cId="3655140300" sldId="2147483664"/>
              <ac:spMk id="2" creationId="{00000000-0000-0000-0000-000000000000}"/>
            </ac:spMkLst>
          </pc:spChg>
          <pc:spChg chg="mod">
            <ac:chgData name="Morgan, Jonathan D. (ARC-TSM)" userId="96b4992a-ef49-42f0-831a-acc0634a0265" providerId="ADAL" clId="{7BBFF7D4-BFED-4459-9668-461B3D39DD79}" dt="2024-12-09T20:12:22.018" v="0"/>
            <ac:spMkLst>
              <pc:docMk/>
              <pc:sldMasterMk cId="4073594410" sldId="2147483660"/>
              <pc:sldLayoutMk cId="3655140300" sldId="2147483664"/>
              <ac:spMk id="3" creationId="{00000000-0000-0000-0000-000000000000}"/>
            </ac:spMkLst>
          </pc:spChg>
        </pc:sldLayoutChg>
      </pc:sldMasterChg>
    </pc:docChg>
  </pc:docChgLst>
  <pc:docChgLst>
    <pc:chgData name="Williams, Joseph D. (ARC-TSS)[Analytical Mechanics Associates, INC.]" userId="S::jdwill14@ndc.nasa.gov::338a8824-b91e-41fd-8682-b50ff2acfb35" providerId="AD" clId="Web-{14DCF27F-C812-72CC-4D15-223CE0118BD3}"/>
    <pc:docChg chg="mod modSld">
      <pc:chgData name="Williams, Joseph D. (ARC-TSS)[Analytical Mechanics Associates, INC.]" userId="S::jdwill14@ndc.nasa.gov::338a8824-b91e-41fd-8682-b50ff2acfb35" providerId="AD" clId="Web-{14DCF27F-C812-72CC-4D15-223CE0118BD3}" dt="2024-12-16T18:11:45.611" v="33"/>
      <pc:docMkLst>
        <pc:docMk/>
      </pc:docMkLst>
      <pc:sldChg chg="modSp modCm">
        <pc:chgData name="Williams, Joseph D. (ARC-TSS)[Analytical Mechanics Associates, INC.]" userId="S::jdwill14@ndc.nasa.gov::338a8824-b91e-41fd-8682-b50ff2acfb35" providerId="AD" clId="Web-{14DCF27F-C812-72CC-4D15-223CE0118BD3}" dt="2024-12-16T17:27:13.390" v="4" actId="20577"/>
        <pc:sldMkLst>
          <pc:docMk/>
          <pc:sldMk cId="2109839512" sldId="468"/>
        </pc:sldMkLst>
        <pc:spChg chg="mod">
          <ac:chgData name="Williams, Joseph D. (ARC-TSS)[Analytical Mechanics Associates, INC.]" userId="S::jdwill14@ndc.nasa.gov::338a8824-b91e-41fd-8682-b50ff2acfb35" providerId="AD" clId="Web-{14DCF27F-C812-72CC-4D15-223CE0118BD3}" dt="2024-12-16T17:27:13.390" v="4" actId="20577"/>
          <ac:spMkLst>
            <pc:docMk/>
            <pc:sldMk cId="2109839512" sldId="468"/>
            <ac:spMk id="4" creationId="{02F84BD3-AE18-CC90-2B16-F444D39C341A}"/>
          </ac:spMkLst>
        </pc:spChg>
        <pc:extLst>
          <p:ext xmlns:p="http://schemas.openxmlformats.org/presentationml/2006/main" uri="{D6D511B9-2390-475A-947B-AFAB55BFBCF1}">
            <pc226:cmChg xmlns:pc226="http://schemas.microsoft.com/office/powerpoint/2022/06/main/command" chg="mod">
              <pc226:chgData name="Williams, Joseph D. (ARC-TSS)[Analytical Mechanics Associates, INC.]" userId="S::jdwill14@ndc.nasa.gov::338a8824-b91e-41fd-8682-b50ff2acfb35" providerId="AD" clId="Web-{14DCF27F-C812-72CC-4D15-223CE0118BD3}" dt="2024-12-16T17:27:13.390" v="4" actId="20577"/>
              <pc2:cmMkLst xmlns:pc2="http://schemas.microsoft.com/office/powerpoint/2019/9/main/command">
                <pc:docMk/>
                <pc:sldMk cId="2109839512" sldId="468"/>
                <pc2:cmMk id="{804CE38B-7532-4AE6-A0AF-1EBF8B4B3475}"/>
              </pc2:cmMkLst>
            </pc226:cmChg>
            <pc226:cmChg xmlns:pc226="http://schemas.microsoft.com/office/powerpoint/2022/06/main/command" chg="mod">
              <pc226:chgData name="Williams, Joseph D. (ARC-TSS)[Analytical Mechanics Associates, INC.]" userId="S::jdwill14@ndc.nasa.gov::338a8824-b91e-41fd-8682-b50ff2acfb35" providerId="AD" clId="Web-{14DCF27F-C812-72CC-4D15-223CE0118BD3}" dt="2024-12-16T17:27:13.390" v="4" actId="20577"/>
              <pc2:cmMkLst xmlns:pc2="http://schemas.microsoft.com/office/powerpoint/2019/9/main/command">
                <pc:docMk/>
                <pc:sldMk cId="2109839512" sldId="468"/>
                <pc2:cmMk id="{032E79E6-63B4-4883-8B07-93D0AC00D2F2}"/>
              </pc2:cmMkLst>
            </pc226:cmChg>
          </p:ext>
        </pc:extLst>
      </pc:sldChg>
      <pc:sldChg chg="modSp">
        <pc:chgData name="Williams, Joseph D. (ARC-TSS)[Analytical Mechanics Associates, INC.]" userId="S::jdwill14@ndc.nasa.gov::338a8824-b91e-41fd-8682-b50ff2acfb35" providerId="AD" clId="Web-{14DCF27F-C812-72CC-4D15-223CE0118BD3}" dt="2024-12-16T17:50:19.203" v="17" actId="1076"/>
        <pc:sldMkLst>
          <pc:docMk/>
          <pc:sldMk cId="1659336789" sldId="518"/>
        </pc:sldMkLst>
        <pc:spChg chg="mod">
          <ac:chgData name="Williams, Joseph D. (ARC-TSS)[Analytical Mechanics Associates, INC.]" userId="S::jdwill14@ndc.nasa.gov::338a8824-b91e-41fd-8682-b50ff2acfb35" providerId="AD" clId="Web-{14DCF27F-C812-72CC-4D15-223CE0118BD3}" dt="2024-12-16T17:50:19.203" v="17" actId="1076"/>
          <ac:spMkLst>
            <pc:docMk/>
            <pc:sldMk cId="1659336789" sldId="518"/>
            <ac:spMk id="12" creationId="{D5591C79-6E83-A1EC-2918-01AA086196DC}"/>
          </ac:spMkLst>
        </pc:spChg>
      </pc:sldChg>
      <pc:sldChg chg="modSp">
        <pc:chgData name="Williams, Joseph D. (ARC-TSS)[Analytical Mechanics Associates, INC.]" userId="S::jdwill14@ndc.nasa.gov::338a8824-b91e-41fd-8682-b50ff2acfb35" providerId="AD" clId="Web-{14DCF27F-C812-72CC-4D15-223CE0118BD3}" dt="2024-12-16T18:06:01.021" v="25"/>
        <pc:sldMkLst>
          <pc:docMk/>
          <pc:sldMk cId="2983826231" sldId="524"/>
        </pc:sldMkLst>
        <pc:graphicFrameChg chg="modGraphic">
          <ac:chgData name="Williams, Joseph D. (ARC-TSS)[Analytical Mechanics Associates, INC.]" userId="S::jdwill14@ndc.nasa.gov::338a8824-b91e-41fd-8682-b50ff2acfb35" providerId="AD" clId="Web-{14DCF27F-C812-72CC-4D15-223CE0118BD3}" dt="2024-12-16T18:06:01.021" v="25"/>
          <ac:graphicFrameMkLst>
            <pc:docMk/>
            <pc:sldMk cId="2983826231" sldId="524"/>
            <ac:graphicFrameMk id="2" creationId="{7505B82C-BDFC-3F69-67BE-7B1D24A590BC}"/>
          </ac:graphicFrameMkLst>
        </pc:graphicFrameChg>
      </pc:sldChg>
      <pc:sldChg chg="modSp modCm">
        <pc:chgData name="Williams, Joseph D. (ARC-TSS)[Analytical Mechanics Associates, INC.]" userId="S::jdwill14@ndc.nasa.gov::338a8824-b91e-41fd-8682-b50ff2acfb35" providerId="AD" clId="Web-{14DCF27F-C812-72CC-4D15-223CE0118BD3}" dt="2024-12-16T17:36:59.087" v="15" actId="20577"/>
        <pc:sldMkLst>
          <pc:docMk/>
          <pc:sldMk cId="338958496" sldId="542"/>
        </pc:sldMkLst>
        <pc:spChg chg="mod">
          <ac:chgData name="Williams, Joseph D. (ARC-TSS)[Analytical Mechanics Associates, INC.]" userId="S::jdwill14@ndc.nasa.gov::338a8824-b91e-41fd-8682-b50ff2acfb35" providerId="AD" clId="Web-{14DCF27F-C812-72CC-4D15-223CE0118BD3}" dt="2024-12-16T17:36:59.087" v="15" actId="20577"/>
          <ac:spMkLst>
            <pc:docMk/>
            <pc:sldMk cId="338958496" sldId="542"/>
            <ac:spMk id="93" creationId="{1AD3378D-DCF5-8258-BE8F-4E68D0BBD7FC}"/>
          </ac:spMkLst>
        </pc:spChg>
        <pc:extLst>
          <p:ext xmlns:p="http://schemas.openxmlformats.org/presentationml/2006/main" uri="{D6D511B9-2390-475A-947B-AFAB55BFBCF1}">
            <pc226:cmChg xmlns:pc226="http://schemas.microsoft.com/office/powerpoint/2022/06/main/command" chg="mod">
              <pc226:chgData name="Williams, Joseph D. (ARC-TSS)[Analytical Mechanics Associates, INC.]" userId="S::jdwill14@ndc.nasa.gov::338a8824-b91e-41fd-8682-b50ff2acfb35" providerId="AD" clId="Web-{14DCF27F-C812-72CC-4D15-223CE0118BD3}" dt="2024-12-16T17:30:47.482" v="13" actId="20577"/>
              <pc2:cmMkLst xmlns:pc2="http://schemas.microsoft.com/office/powerpoint/2019/9/main/command">
                <pc:docMk/>
                <pc:sldMk cId="338958496" sldId="542"/>
                <pc2:cmMk id="{2D79D94C-DFD3-4C16-B42A-B47909335C47}"/>
              </pc2:cmMkLst>
            </pc226:cmChg>
          </p:ext>
        </pc:extLst>
      </pc:sldChg>
      <pc:sldChg chg="modSp">
        <pc:chgData name="Williams, Joseph D. (ARC-TSS)[Analytical Mechanics Associates, INC.]" userId="S::jdwill14@ndc.nasa.gov::338a8824-b91e-41fd-8682-b50ff2acfb35" providerId="AD" clId="Web-{14DCF27F-C812-72CC-4D15-223CE0118BD3}" dt="2024-12-16T18:11:45.611" v="33"/>
        <pc:sldMkLst>
          <pc:docMk/>
          <pc:sldMk cId="2062448916" sldId="547"/>
        </pc:sldMkLst>
        <pc:graphicFrameChg chg="mod modGraphic">
          <ac:chgData name="Williams, Joseph D. (ARC-TSS)[Analytical Mechanics Associates, INC.]" userId="S::jdwill14@ndc.nasa.gov::338a8824-b91e-41fd-8682-b50ff2acfb35" providerId="AD" clId="Web-{14DCF27F-C812-72CC-4D15-223CE0118BD3}" dt="2024-12-16T18:11:45.611" v="33"/>
          <ac:graphicFrameMkLst>
            <pc:docMk/>
            <pc:sldMk cId="2062448916" sldId="547"/>
            <ac:graphicFrameMk id="4" creationId="{9EF1B2A0-071C-255B-74A1-C0ED162748D0}"/>
          </ac:graphicFrameMkLst>
        </pc:graphicFrameChg>
      </pc:sldChg>
      <pc:sldChg chg="modSp">
        <pc:chgData name="Williams, Joseph D. (ARC-TSS)[Analytical Mechanics Associates, INC.]" userId="S::jdwill14@ndc.nasa.gov::338a8824-b91e-41fd-8682-b50ff2acfb35" providerId="AD" clId="Web-{14DCF27F-C812-72CC-4D15-223CE0118BD3}" dt="2024-12-16T16:53:12.288" v="2" actId="20577"/>
        <pc:sldMkLst>
          <pc:docMk/>
          <pc:sldMk cId="2057485156" sldId="568"/>
        </pc:sldMkLst>
        <pc:spChg chg="mod">
          <ac:chgData name="Williams, Joseph D. (ARC-TSS)[Analytical Mechanics Associates, INC.]" userId="S::jdwill14@ndc.nasa.gov::338a8824-b91e-41fd-8682-b50ff2acfb35" providerId="AD" clId="Web-{14DCF27F-C812-72CC-4D15-223CE0118BD3}" dt="2024-12-16T16:53:12.288" v="2" actId="20577"/>
          <ac:spMkLst>
            <pc:docMk/>
            <pc:sldMk cId="2057485156" sldId="568"/>
            <ac:spMk id="2" creationId="{0893CEC1-AB55-78E9-45E2-8932894DAB8B}"/>
          </ac:spMkLst>
        </pc:spChg>
      </pc:sldChg>
      <pc:sldChg chg="modSp">
        <pc:chgData name="Williams, Joseph D. (ARC-TSS)[Analytical Mechanics Associates, INC.]" userId="S::jdwill14@ndc.nasa.gov::338a8824-b91e-41fd-8682-b50ff2acfb35" providerId="AD" clId="Web-{14DCF27F-C812-72CC-4D15-223CE0118BD3}" dt="2024-12-16T17:56:46.277" v="23" actId="20577"/>
        <pc:sldMkLst>
          <pc:docMk/>
          <pc:sldMk cId="864774446" sldId="569"/>
        </pc:sldMkLst>
        <pc:spChg chg="mod">
          <ac:chgData name="Williams, Joseph D. (ARC-TSS)[Analytical Mechanics Associates, INC.]" userId="S::jdwill14@ndc.nasa.gov::338a8824-b91e-41fd-8682-b50ff2acfb35" providerId="AD" clId="Web-{14DCF27F-C812-72CC-4D15-223CE0118BD3}" dt="2024-12-16T17:56:46.277" v="23" actId="20577"/>
          <ac:spMkLst>
            <pc:docMk/>
            <pc:sldMk cId="864774446" sldId="569"/>
            <ac:spMk id="28" creationId="{778B5959-0527-12ED-10F6-DEE6AE6D85A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94EA5-3FE6-4B31-B1E5-890B14AA9E1A}"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48C77-E6FA-4B69-8DD7-AD67C6E23312}" type="slidenum">
              <a:rPr lang="en-US" smtClean="0"/>
              <a:t>‹#›</a:t>
            </a:fld>
            <a:endParaRPr lang="en-US"/>
          </a:p>
        </p:txBody>
      </p:sp>
    </p:spTree>
    <p:extLst>
      <p:ext uri="{BB962C8B-B14F-4D97-AF65-F5344CB8AC3E}">
        <p14:creationId xmlns:p14="http://schemas.microsoft.com/office/powerpoint/2010/main" val="2300994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048C77-E6FA-4B69-8DD7-AD67C6E23312}" type="slidenum">
              <a:rPr lang="en-US" smtClean="0"/>
              <a:t>4</a:t>
            </a:fld>
            <a:endParaRPr lang="en-US"/>
          </a:p>
        </p:txBody>
      </p:sp>
    </p:spTree>
    <p:extLst>
      <p:ext uri="{BB962C8B-B14F-4D97-AF65-F5344CB8AC3E}">
        <p14:creationId xmlns:p14="http://schemas.microsoft.com/office/powerpoint/2010/main" val="3517559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048C77-E6FA-4B69-8DD7-AD67C6E23312}" type="slidenum">
              <a:rPr lang="en-US" smtClean="0"/>
              <a:t>10</a:t>
            </a:fld>
            <a:endParaRPr lang="en-US"/>
          </a:p>
        </p:txBody>
      </p:sp>
    </p:spTree>
    <p:extLst>
      <p:ext uri="{BB962C8B-B14F-4D97-AF65-F5344CB8AC3E}">
        <p14:creationId xmlns:p14="http://schemas.microsoft.com/office/powerpoint/2010/main" val="541164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96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txBox="1">
            <a:spLocks/>
          </p:cNvSpPr>
          <p:nvPr/>
        </p:nvSpPr>
        <p:spPr>
          <a:xfrm>
            <a:off x="9243484" y="6627813"/>
            <a:ext cx="2844800" cy="228600"/>
          </a:xfrm>
          <a:prstGeom prst="rect">
            <a:avLst/>
          </a:prstGeom>
        </p:spPr>
        <p:txBody>
          <a:bodyPr anchor="ctr"/>
          <a:lstStyle/>
          <a:p>
            <a:pPr algn="r"/>
            <a:fld id="{744C59DE-4FA3-4E4C-97B3-4BF4A11E27FD}" type="slidenum">
              <a:rPr lang="en-US" sz="1000">
                <a:solidFill>
                  <a:srgbClr val="000000"/>
                </a:solidFill>
                <a:latin typeface="Calibri" charset="0"/>
              </a:rPr>
              <a:pPr algn="r"/>
              <a:t>‹#›</a:t>
            </a:fld>
            <a:endParaRPr lang="en-US" sz="1000">
              <a:solidFill>
                <a:srgbClr val="000000"/>
              </a:solidFill>
              <a:latin typeface="Calibri" charset="0"/>
            </a:endParaRPr>
          </a:p>
        </p:txBody>
      </p:sp>
      <p:cxnSp>
        <p:nvCxnSpPr>
          <p:cNvPr id="7" name="Straight Connector 6"/>
          <p:cNvCxnSpPr>
            <a:cxnSpLocks noChangeShapeType="1"/>
          </p:cNvCxnSpPr>
          <p:nvPr/>
        </p:nvCxnSpPr>
        <p:spPr bwMode="auto">
          <a:xfrm>
            <a:off x="304800" y="955675"/>
            <a:ext cx="10212917" cy="0"/>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3" name="Content Placeholder 2"/>
          <p:cNvSpPr>
            <a:spLocks noGrp="1"/>
          </p:cNvSpPr>
          <p:nvPr>
            <p:ph idx="1"/>
          </p:nvPr>
        </p:nvSpPr>
        <p:spPr>
          <a:xfrm>
            <a:off x="101600" y="1221190"/>
            <a:ext cx="11988800" cy="5380856"/>
          </a:xfrm>
          <a:prstGeom prst="rect">
            <a:avLst/>
          </a:prstGeom>
        </p:spPr>
        <p:txBody>
          <a:bodyPr/>
          <a:lstStyle>
            <a:lvl1pPr>
              <a:buClr>
                <a:schemeClr val="accent2">
                  <a:lumMod val="75000"/>
                </a:schemeClr>
              </a:buClr>
              <a:defRPr sz="2400"/>
            </a:lvl1pPr>
            <a:lvl2pPr>
              <a:buClr>
                <a:schemeClr val="accent1"/>
              </a:buCl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8"/>
          <p:cNvSpPr>
            <a:spLocks noGrp="1"/>
          </p:cNvSpPr>
          <p:nvPr>
            <p:ph type="title"/>
          </p:nvPr>
        </p:nvSpPr>
        <p:spPr bwMode="auto">
          <a:xfrm>
            <a:off x="304801" y="167508"/>
            <a:ext cx="10212939" cy="615950"/>
          </a:xfrm>
          <a:prstGeom prst="rect">
            <a:avLst/>
          </a:prstGeom>
          <a:noFill/>
          <a:ln w="9525">
            <a:noFill/>
            <a:miter lim="800000"/>
            <a:headEnd/>
            <a:tailEnd/>
          </a:ln>
        </p:spPr>
        <p:txBody>
          <a:bodyPr/>
          <a:lstStyle>
            <a:lvl1pPr>
              <a:defRPr sz="36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2420834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203200" y="955675"/>
            <a:ext cx="10314517" cy="0"/>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7" name="Title Placeholder 8"/>
          <p:cNvSpPr>
            <a:spLocks noGrp="1"/>
          </p:cNvSpPr>
          <p:nvPr>
            <p:ph type="title"/>
          </p:nvPr>
        </p:nvSpPr>
        <p:spPr bwMode="auto">
          <a:xfrm>
            <a:off x="203201" y="167508"/>
            <a:ext cx="10314539" cy="615950"/>
          </a:xfrm>
          <a:prstGeom prst="rect">
            <a:avLst/>
          </a:prstGeom>
          <a:noFill/>
          <a:ln w="9525">
            <a:noFill/>
            <a:miter lim="800000"/>
            <a:headEnd/>
            <a:tailEnd/>
          </a:ln>
        </p:spPr>
        <p:txBody>
          <a:bodyPr/>
          <a:lstStyle>
            <a:lvl1pPr>
              <a:defRPr sz="24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87822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9C0E0-A320-4D96-A973-4401A9A854BB}" type="slidenum">
              <a:rPr lang="en-US" smtClean="0"/>
              <a:pPr/>
              <a:t>‹#›</a:t>
            </a:fld>
            <a:endParaRPr lang="en-US"/>
          </a:p>
        </p:txBody>
      </p:sp>
    </p:spTree>
    <p:extLst>
      <p:ext uri="{BB962C8B-B14F-4D97-AF65-F5344CB8AC3E}">
        <p14:creationId xmlns:p14="http://schemas.microsoft.com/office/powerpoint/2010/main" val="36551403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6" cstate="print"/>
          <a:srcRect/>
          <a:stretch>
            <a:fillRect/>
          </a:stretch>
        </p:blipFill>
        <p:spPr bwMode="auto">
          <a:xfrm>
            <a:off x="9515658" y="0"/>
            <a:ext cx="2676341" cy="6870700"/>
          </a:xfrm>
          <a:prstGeom prst="rect">
            <a:avLst/>
          </a:prstGeom>
          <a:noFill/>
          <a:ln w="9525">
            <a:noFill/>
            <a:miter lim="800000"/>
            <a:headEnd/>
            <a:tailEnd/>
          </a:ln>
          <a:effectLst/>
        </p:spPr>
      </p:pic>
      <p:sp>
        <p:nvSpPr>
          <p:cNvPr id="5" name="Footer Placeholder 4"/>
          <p:cNvSpPr>
            <a:spLocks noGrp="1"/>
          </p:cNvSpPr>
          <p:nvPr>
            <p:ph type="ftr" sz="quarter" idx="3"/>
          </p:nvPr>
        </p:nvSpPr>
        <p:spPr>
          <a:xfrm>
            <a:off x="4165600" y="6629400"/>
            <a:ext cx="3860800" cy="228600"/>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mn-lt"/>
                <a:ea typeface="+mn-ea"/>
                <a:cs typeface="+mn-cs"/>
              </a:defRPr>
            </a:lvl1pPr>
          </a:lstStyle>
          <a:p>
            <a:endParaRPr lang="en-US">
              <a:solidFill>
                <a:srgbClr val="FF0000"/>
              </a:solidFill>
            </a:endParaRPr>
          </a:p>
        </p:txBody>
      </p:sp>
      <p:sp>
        <p:nvSpPr>
          <p:cNvPr id="6" name="Slide Number Placeholder 5"/>
          <p:cNvSpPr>
            <a:spLocks noGrp="1"/>
          </p:cNvSpPr>
          <p:nvPr>
            <p:ph type="sldNum" sz="quarter" idx="4"/>
          </p:nvPr>
        </p:nvSpPr>
        <p:spPr>
          <a:xfrm>
            <a:off x="9245600" y="6629400"/>
            <a:ext cx="2844800" cy="228600"/>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000000"/>
                </a:solidFill>
                <a:latin typeface="Calibri" charset="0"/>
              </a:defRPr>
            </a:lvl1pPr>
          </a:lstStyle>
          <a:p>
            <a:fld id="{8589C0E0-A320-4D96-A973-4401A9A854BB}" type="slidenum">
              <a:rPr lang="en-US" smtClean="0"/>
              <a:pPr/>
              <a:t>‹#›</a:t>
            </a:fld>
            <a:endParaRPr lang="en-US"/>
          </a:p>
        </p:txBody>
      </p:sp>
    </p:spTree>
    <p:extLst>
      <p:ext uri="{BB962C8B-B14F-4D97-AF65-F5344CB8AC3E}">
        <p14:creationId xmlns:p14="http://schemas.microsoft.com/office/powerpoint/2010/main" val="4073594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p:txStyles>
    <p:titleStyle>
      <a:lvl1pPr algn="ctr" rtl="0" eaLnBrk="1" fontAlgn="base" hangingPunct="1">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200" algn="ctr" rtl="0" eaLnBrk="1" fontAlgn="base" hangingPunct="1">
        <a:spcBef>
          <a:spcPct val="0"/>
        </a:spcBef>
        <a:spcAft>
          <a:spcPct val="0"/>
        </a:spcAft>
        <a:defRPr sz="3600" b="1">
          <a:solidFill>
            <a:schemeClr val="bg1"/>
          </a:solidFill>
          <a:latin typeface="Calibri" pitchFamily="34" charset="0"/>
        </a:defRPr>
      </a:lvl6pPr>
      <a:lvl7pPr marL="914400" algn="ctr" rtl="0" eaLnBrk="1" fontAlgn="base" hangingPunct="1">
        <a:spcBef>
          <a:spcPct val="0"/>
        </a:spcBef>
        <a:spcAft>
          <a:spcPct val="0"/>
        </a:spcAft>
        <a:defRPr sz="3600" b="1">
          <a:solidFill>
            <a:schemeClr val="bg1"/>
          </a:solidFill>
          <a:latin typeface="Calibri" pitchFamily="34" charset="0"/>
        </a:defRPr>
      </a:lvl7pPr>
      <a:lvl8pPr marL="1371600" algn="ctr" rtl="0" eaLnBrk="1" fontAlgn="base" hangingPunct="1">
        <a:spcBef>
          <a:spcPct val="0"/>
        </a:spcBef>
        <a:spcAft>
          <a:spcPct val="0"/>
        </a:spcAft>
        <a:defRPr sz="3600" b="1">
          <a:solidFill>
            <a:schemeClr val="bg1"/>
          </a:solidFill>
          <a:latin typeface="Calibri" pitchFamily="34" charset="0"/>
        </a:defRPr>
      </a:lvl8pPr>
      <a:lvl9pPr marL="1828800" algn="ctr" rtl="0" eaLnBrk="1" fontAlgn="base" hangingPunct="1">
        <a:spcBef>
          <a:spcPct val="0"/>
        </a:spcBef>
        <a:spcAft>
          <a:spcPct val="0"/>
        </a:spcAft>
        <a:defRPr sz="3600" b="1">
          <a:solidFill>
            <a:schemeClr val="bg1"/>
          </a:solidFill>
          <a:latin typeface="Calibri" pitchFamily="34" charset="0"/>
        </a:defRPr>
      </a:lvl9pPr>
    </p:titleStyle>
    <p:bodyStyle>
      <a:lvl1pPr marL="342900" indent="-342900" algn="l" rtl="0" eaLnBrk="1" fontAlgn="base" hangingPunct="1">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50" indent="-285750" algn="l" rtl="0" eaLnBrk="1" fontAlgn="base" hangingPunct="1">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mn-cs"/>
        </a:defRPr>
      </a:lvl2pPr>
      <a:lvl3pPr marL="1143000" indent="-228600" algn="l" rtl="0" eaLnBrk="1" fontAlgn="base" hangingPunct="1">
        <a:spcBef>
          <a:spcPct val="20000"/>
        </a:spcBef>
        <a:spcAft>
          <a:spcPct val="0"/>
        </a:spcAft>
        <a:buFont typeface="Wingdings" charset="2"/>
        <a:buChar char="§"/>
        <a:defRPr sz="2000" kern="1200">
          <a:solidFill>
            <a:schemeClr val="tx1"/>
          </a:solidFill>
          <a:latin typeface="+mn-lt"/>
          <a:ea typeface="ＭＳ Ｐゴシック" pitchFamily="-105" charset="-128"/>
          <a:cs typeface="ＭＳ Ｐゴシック" pitchFamily="-105" charset="-128"/>
        </a:defRPr>
      </a:lvl3pPr>
      <a:lvl4pPr marL="1600200" indent="-228600" algn="l" rtl="0" eaLnBrk="1" fontAlgn="base" hangingPunct="1">
        <a:spcBef>
          <a:spcPct val="20000"/>
        </a:spcBef>
        <a:spcAft>
          <a:spcPct val="0"/>
        </a:spcAft>
        <a:buFont typeface="Courier New" charset="0"/>
        <a:buChar char="o"/>
        <a:defRPr kern="1200">
          <a:solidFill>
            <a:schemeClr val="tx1"/>
          </a:solidFill>
          <a:latin typeface="+mn-lt"/>
          <a:ea typeface="ＭＳ Ｐゴシック" pitchFamily="-105" charset="-128"/>
          <a:cs typeface="+mn-cs"/>
        </a:defRPr>
      </a:lvl4pPr>
      <a:lvl5pPr marL="2057400" indent="-228600" algn="l"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0.png"/><Relationship Id="rId4" Type="http://schemas.openxmlformats.org/officeDocument/2006/relationships/image" Target="../media/image24.jpe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osti.gov/servlets/purl/1429184#:~:text=Sapphire%20optical%20fibers%20have%20a,the%20infrared%20(IR)%20range"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opg.optica.org/josa/viewmedia.cfm?uri=josa-56-10-1314&amp;seq=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829" y="1419621"/>
            <a:ext cx="8893654" cy="5221256"/>
          </a:xfrm>
        </p:spPr>
        <p:txBody>
          <a:bodyPr lIns="91440" tIns="45720" rIns="91440" bIns="45720" anchor="t">
            <a:normAutofit/>
          </a:bodyPr>
          <a:lstStyle/>
          <a:p>
            <a:r>
              <a:rPr lang="en-US" sz="3100" dirty="0">
                <a:solidFill>
                  <a:schemeClr val="tx1"/>
                </a:solidFill>
                <a:ea typeface="ヒラギノ角ゴ Pro W3"/>
              </a:rPr>
              <a:t>Improvements to Thermal Protection System Design of Aerocapture Systems for Uranus Orbiters</a:t>
            </a:r>
            <a:br>
              <a:rPr lang="en-US" sz="3100" dirty="0"/>
            </a:br>
            <a:br>
              <a:rPr lang="en-US" sz="1400" dirty="0"/>
            </a:br>
            <a:br>
              <a:rPr lang="en-US" sz="1400" dirty="0"/>
            </a:br>
            <a:r>
              <a:rPr lang="en-US" sz="1800" dirty="0">
                <a:solidFill>
                  <a:schemeClr val="tx1"/>
                </a:solidFill>
                <a:ea typeface="ヒラギノ角ゴ Pro W3"/>
              </a:rPr>
              <a:t>Jonathan Morgan</a:t>
            </a:r>
            <a:br>
              <a:rPr lang="en-US" sz="1800" dirty="0">
                <a:solidFill>
                  <a:schemeClr val="tx1"/>
                </a:solidFill>
                <a:ea typeface="ヒラギノ角ゴ Pro W3"/>
              </a:rPr>
            </a:br>
            <a:r>
              <a:rPr lang="en-US" sz="1800" i="1" dirty="0">
                <a:solidFill>
                  <a:schemeClr val="tx1"/>
                </a:solidFill>
                <a:ea typeface="ヒラギノ角ゴ Pro W3"/>
              </a:rPr>
              <a:t>NASA Ames Research Center, Moffett Field, CA, 94035</a:t>
            </a:r>
            <a:br>
              <a:rPr lang="en-US" sz="1800" i="1" dirty="0">
                <a:solidFill>
                  <a:schemeClr val="tx1"/>
                </a:solidFill>
                <a:ea typeface="ヒラギノ角ゴ Pro W3"/>
              </a:rPr>
            </a:br>
            <a:r>
              <a:rPr lang="en-US" sz="1800" dirty="0">
                <a:solidFill>
                  <a:schemeClr val="tx1"/>
                </a:solidFill>
                <a:ea typeface="ヒラギノ角ゴ Pro W3"/>
              </a:rPr>
              <a:t>Joseph Williams</a:t>
            </a:r>
            <a:br>
              <a:rPr lang="en-US" sz="1800" dirty="0">
                <a:solidFill>
                  <a:schemeClr val="tx1"/>
                </a:solidFill>
                <a:ea typeface="ヒラギノ角ゴ Pro W3"/>
              </a:rPr>
            </a:br>
            <a:r>
              <a:rPr lang="en-US" sz="1800" dirty="0">
                <a:solidFill>
                  <a:schemeClr val="tx1"/>
                </a:solidFill>
                <a:ea typeface="ヒラギノ角ゴ Pro W3"/>
              </a:rPr>
              <a:t>Analytical Mechanics Associates INC.,</a:t>
            </a:r>
            <a:r>
              <a:rPr lang="en-US" sz="1800" i="1" dirty="0">
                <a:solidFill>
                  <a:schemeClr val="tx1"/>
                </a:solidFill>
                <a:ea typeface="ヒラギノ角ゴ Pro W3"/>
              </a:rPr>
              <a:t> Moffett Field, CA, 94035</a:t>
            </a:r>
            <a:br>
              <a:rPr lang="en-US" sz="1800" i="1" dirty="0">
                <a:solidFill>
                  <a:schemeClr val="tx1"/>
                </a:solidFill>
                <a:ea typeface="ヒラギノ角ゴ Pro W3"/>
              </a:rPr>
            </a:br>
            <a:br>
              <a:rPr lang="en-US" sz="1800" dirty="0"/>
            </a:br>
            <a:endParaRPr lang="en-US" sz="1600" dirty="0">
              <a:solidFill>
                <a:schemeClr val="tx1"/>
              </a:solidFill>
              <a:ea typeface="ヒラギノ角ゴ Pro W3"/>
            </a:endParaRPr>
          </a:p>
        </p:txBody>
      </p:sp>
      <p:pic>
        <p:nvPicPr>
          <p:cNvPr id="6" name="Picture 5">
            <a:extLst>
              <a:ext uri="{FF2B5EF4-FFF2-40B4-BE49-F238E27FC236}">
                <a16:creationId xmlns:a16="http://schemas.microsoft.com/office/drawing/2014/main" id="{C655244C-B124-454A-82C8-3D55E6DB6376}"/>
              </a:ext>
            </a:extLst>
          </p:cNvPr>
          <p:cNvPicPr>
            <a:picLocks noChangeAspect="1"/>
          </p:cNvPicPr>
          <p:nvPr/>
        </p:nvPicPr>
        <p:blipFill>
          <a:blip r:embed="rId2"/>
          <a:stretch>
            <a:fillRect/>
          </a:stretch>
        </p:blipFill>
        <p:spPr>
          <a:xfrm>
            <a:off x="4723586" y="4284099"/>
            <a:ext cx="2542141" cy="2545134"/>
          </a:xfrm>
          <a:prstGeom prst="rect">
            <a:avLst/>
          </a:prstGeom>
        </p:spPr>
      </p:pic>
    </p:spTree>
    <p:extLst>
      <p:ext uri="{BB962C8B-B14F-4D97-AF65-F5344CB8AC3E}">
        <p14:creationId xmlns:p14="http://schemas.microsoft.com/office/powerpoint/2010/main" val="571060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2234DC-3059-C2D4-8893-21FCFD118019}"/>
              </a:ext>
            </a:extLst>
          </p:cNvPr>
          <p:cNvSpPr>
            <a:spLocks noGrp="1"/>
          </p:cNvSpPr>
          <p:nvPr>
            <p:ph type="title"/>
          </p:nvPr>
        </p:nvSpPr>
        <p:spPr/>
        <p:txBody>
          <a:bodyPr/>
          <a:lstStyle/>
          <a:p>
            <a:r>
              <a:rPr lang="en-US" dirty="0"/>
              <a:t>Updates to </a:t>
            </a:r>
            <a:r>
              <a:rPr lang="en-US" dirty="0" err="1"/>
              <a:t>Aftbody</a:t>
            </a:r>
            <a:r>
              <a:rPr lang="en-US" dirty="0"/>
              <a:t> Aeroshell Environments</a:t>
            </a:r>
          </a:p>
        </p:txBody>
      </p:sp>
      <p:pic>
        <p:nvPicPr>
          <p:cNvPr id="1026" name="Picture 2">
            <a:extLst>
              <a:ext uri="{FF2B5EF4-FFF2-40B4-BE49-F238E27FC236}">
                <a16:creationId xmlns:a16="http://schemas.microsoft.com/office/drawing/2014/main" id="{A0ED63E1-C637-95C6-8610-126BB9EBB42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6443"/>
          <a:stretch/>
        </p:blipFill>
        <p:spPr bwMode="auto">
          <a:xfrm>
            <a:off x="3737412" y="1079203"/>
            <a:ext cx="4413247" cy="40432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5591C79-6E83-A1EC-2918-01AA086196DC}"/>
              </a:ext>
            </a:extLst>
          </p:cNvPr>
          <p:cNvSpPr txBox="1"/>
          <p:nvPr/>
        </p:nvSpPr>
        <p:spPr>
          <a:xfrm>
            <a:off x="0" y="5059979"/>
            <a:ext cx="12192000" cy="1477328"/>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Ø"/>
            </a:pPr>
            <a:r>
              <a:rPr lang="en-US" dirty="0"/>
              <a:t>Previous heat flux estimates were based on best practice for Pre-Phase A studies (~10% forebody heat flux, 5% pressure).</a:t>
            </a:r>
          </a:p>
          <a:p>
            <a:pPr marL="285750" indent="-285750">
              <a:buClr>
                <a:schemeClr val="accent2">
                  <a:lumMod val="75000"/>
                </a:schemeClr>
              </a:buClr>
              <a:buFont typeface="Wingdings" panose="05000000000000000000" pitchFamily="2" charset="2"/>
              <a:buChar char="Ø"/>
            </a:pPr>
            <a:r>
              <a:rPr lang="en-US" dirty="0"/>
              <a:t>3D CFD Peak heat flux is constrained to the windward shoulder region. Zones are broadly split windward – leeward, with transitions occurring between geometric segments</a:t>
            </a:r>
            <a:r>
              <a:rPr lang="en-US"/>
              <a:t>. </a:t>
            </a:r>
          </a:p>
          <a:p>
            <a:pPr marL="285750" indent="-285750">
              <a:buClr>
                <a:schemeClr val="accent2">
                  <a:lumMod val="75000"/>
                </a:schemeClr>
              </a:buClr>
              <a:buFont typeface="Wingdings" panose="05000000000000000000" pitchFamily="2" charset="2"/>
              <a:buChar char="Ø"/>
            </a:pPr>
            <a:r>
              <a:rPr lang="en-US"/>
              <a:t>Given </a:t>
            </a:r>
            <a:r>
              <a:rPr lang="en-US" dirty="0"/>
              <a:t>the </a:t>
            </a:r>
            <a:r>
              <a:rPr lang="en-US" sz="1800" dirty="0">
                <a:effectLst/>
                <a:latin typeface="Segoe UI" panose="020B0502040204020203" pitchFamily="34" charset="0"/>
              </a:rPr>
              <a:t>relatively extreme environments </a:t>
            </a:r>
            <a:r>
              <a:rPr lang="en-US" dirty="0"/>
              <a:t>near the shoulder at the windward side of the vehicle, TPS can be tailored based on the environments to optimize mass.</a:t>
            </a:r>
          </a:p>
        </p:txBody>
      </p:sp>
      <p:cxnSp>
        <p:nvCxnSpPr>
          <p:cNvPr id="4" name="Straight Connector 3">
            <a:extLst>
              <a:ext uri="{FF2B5EF4-FFF2-40B4-BE49-F238E27FC236}">
                <a16:creationId xmlns:a16="http://schemas.microsoft.com/office/drawing/2014/main" id="{36E9672F-805A-470B-065A-E40DAA001108}"/>
              </a:ext>
            </a:extLst>
          </p:cNvPr>
          <p:cNvCxnSpPr/>
          <p:nvPr/>
        </p:nvCxnSpPr>
        <p:spPr>
          <a:xfrm flipH="1">
            <a:off x="2089150" y="2997200"/>
            <a:ext cx="568325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59D7D4-E4ED-CD6D-0DF9-7FA71FAF8AD6}"/>
              </a:ext>
            </a:extLst>
          </p:cNvPr>
          <p:cNvSpPr txBox="1"/>
          <p:nvPr/>
        </p:nvSpPr>
        <p:spPr>
          <a:xfrm>
            <a:off x="1982367" y="2997200"/>
            <a:ext cx="1388316" cy="369332"/>
          </a:xfrm>
          <a:prstGeom prst="rect">
            <a:avLst/>
          </a:prstGeom>
          <a:noFill/>
        </p:spPr>
        <p:txBody>
          <a:bodyPr wrap="square" rtlCol="0">
            <a:spAutoFit/>
          </a:bodyPr>
          <a:lstStyle/>
          <a:p>
            <a:pPr algn="ctr"/>
            <a:r>
              <a:rPr lang="en-US"/>
              <a:t>Windward</a:t>
            </a:r>
          </a:p>
        </p:txBody>
      </p:sp>
      <p:sp>
        <p:nvSpPr>
          <p:cNvPr id="6" name="TextBox 5">
            <a:extLst>
              <a:ext uri="{FF2B5EF4-FFF2-40B4-BE49-F238E27FC236}">
                <a16:creationId xmlns:a16="http://schemas.microsoft.com/office/drawing/2014/main" id="{08246528-9385-5222-FC05-60CE26F40DBD}"/>
              </a:ext>
            </a:extLst>
          </p:cNvPr>
          <p:cNvSpPr txBox="1"/>
          <p:nvPr/>
        </p:nvSpPr>
        <p:spPr>
          <a:xfrm>
            <a:off x="1982366" y="2612757"/>
            <a:ext cx="1388316" cy="369332"/>
          </a:xfrm>
          <a:prstGeom prst="rect">
            <a:avLst/>
          </a:prstGeom>
          <a:noFill/>
        </p:spPr>
        <p:txBody>
          <a:bodyPr wrap="square" rtlCol="0">
            <a:spAutoFit/>
          </a:bodyPr>
          <a:lstStyle/>
          <a:p>
            <a:pPr algn="ctr"/>
            <a:r>
              <a:rPr lang="en-US"/>
              <a:t>Leeward</a:t>
            </a:r>
          </a:p>
        </p:txBody>
      </p:sp>
      <p:sp>
        <p:nvSpPr>
          <p:cNvPr id="7" name="Oval 6">
            <a:extLst>
              <a:ext uri="{FF2B5EF4-FFF2-40B4-BE49-F238E27FC236}">
                <a16:creationId xmlns:a16="http://schemas.microsoft.com/office/drawing/2014/main" id="{A484746C-7541-98E1-861F-88B4151FF703}"/>
              </a:ext>
            </a:extLst>
          </p:cNvPr>
          <p:cNvSpPr/>
          <p:nvPr/>
        </p:nvSpPr>
        <p:spPr>
          <a:xfrm>
            <a:off x="4099470" y="1145408"/>
            <a:ext cx="3585531" cy="371550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A7D8ECF-14A8-B139-D662-70B4DCFC1CB3}"/>
              </a:ext>
            </a:extLst>
          </p:cNvPr>
          <p:cNvSpPr/>
          <p:nvPr/>
        </p:nvSpPr>
        <p:spPr>
          <a:xfrm>
            <a:off x="4653570" y="1726343"/>
            <a:ext cx="2477329" cy="25417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644526C-A50D-DA89-7314-5CF44BED504D}"/>
              </a:ext>
            </a:extLst>
          </p:cNvPr>
          <p:cNvSpPr/>
          <p:nvPr/>
        </p:nvSpPr>
        <p:spPr>
          <a:xfrm>
            <a:off x="5390313" y="2478575"/>
            <a:ext cx="1003838" cy="101972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D7D69F4-101C-0FF8-E131-75CF082C72CF}"/>
              </a:ext>
            </a:extLst>
          </p:cNvPr>
          <p:cNvSpPr/>
          <p:nvPr/>
        </p:nvSpPr>
        <p:spPr>
          <a:xfrm>
            <a:off x="5566054" y="2666036"/>
            <a:ext cx="652358" cy="64962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267AC0-B7B0-B939-5355-6D88339836E2}"/>
              </a:ext>
            </a:extLst>
          </p:cNvPr>
          <p:cNvSpPr txBox="1"/>
          <p:nvPr/>
        </p:nvSpPr>
        <p:spPr>
          <a:xfrm>
            <a:off x="5402840" y="1224348"/>
            <a:ext cx="945715" cy="276999"/>
          </a:xfrm>
          <a:prstGeom prst="rect">
            <a:avLst/>
          </a:prstGeom>
          <a:solidFill>
            <a:schemeClr val="bg1"/>
          </a:solidFill>
          <a:ln>
            <a:solidFill>
              <a:schemeClr val="tx1"/>
            </a:solidFill>
          </a:ln>
        </p:spPr>
        <p:txBody>
          <a:bodyPr wrap="square" lIns="0" tIns="0" rIns="0" bIns="0" rtlCol="0">
            <a:spAutoFit/>
          </a:bodyPr>
          <a:lstStyle/>
          <a:p>
            <a:pPr algn="ctr"/>
            <a:r>
              <a:rPr lang="en-US"/>
              <a:t>1</a:t>
            </a:r>
            <a:r>
              <a:rPr lang="en-US" baseline="30000"/>
              <a:t>st</a:t>
            </a:r>
            <a:r>
              <a:rPr lang="en-US"/>
              <a:t> ramp</a:t>
            </a:r>
          </a:p>
        </p:txBody>
      </p:sp>
      <p:sp>
        <p:nvSpPr>
          <p:cNvPr id="13" name="TextBox 12">
            <a:extLst>
              <a:ext uri="{FF2B5EF4-FFF2-40B4-BE49-F238E27FC236}">
                <a16:creationId xmlns:a16="http://schemas.microsoft.com/office/drawing/2014/main" id="{036F5B2A-7314-C7C0-E09C-41B0C68AD6BC}"/>
              </a:ext>
            </a:extLst>
          </p:cNvPr>
          <p:cNvSpPr txBox="1"/>
          <p:nvPr/>
        </p:nvSpPr>
        <p:spPr>
          <a:xfrm>
            <a:off x="5390313" y="1855005"/>
            <a:ext cx="1000592" cy="276999"/>
          </a:xfrm>
          <a:prstGeom prst="rect">
            <a:avLst/>
          </a:prstGeom>
          <a:solidFill>
            <a:schemeClr val="bg1"/>
          </a:solidFill>
          <a:ln>
            <a:solidFill>
              <a:schemeClr val="tx1"/>
            </a:solidFill>
          </a:ln>
        </p:spPr>
        <p:txBody>
          <a:bodyPr wrap="square" lIns="0" tIns="0" rIns="0" bIns="0" rtlCol="0">
            <a:spAutoFit/>
          </a:bodyPr>
          <a:lstStyle/>
          <a:p>
            <a:pPr algn="ctr"/>
            <a:r>
              <a:rPr lang="en-US"/>
              <a:t>2</a:t>
            </a:r>
            <a:r>
              <a:rPr lang="en-US" baseline="30000"/>
              <a:t>nd</a:t>
            </a:r>
            <a:r>
              <a:rPr lang="en-US"/>
              <a:t> ramp</a:t>
            </a:r>
          </a:p>
        </p:txBody>
      </p:sp>
      <p:sp>
        <p:nvSpPr>
          <p:cNvPr id="14" name="TextBox 13">
            <a:extLst>
              <a:ext uri="{FF2B5EF4-FFF2-40B4-BE49-F238E27FC236}">
                <a16:creationId xmlns:a16="http://schemas.microsoft.com/office/drawing/2014/main" id="{CF4157E5-F314-3DDC-D6BB-A6DA09EC4F2C}"/>
              </a:ext>
            </a:extLst>
          </p:cNvPr>
          <p:cNvSpPr txBox="1"/>
          <p:nvPr/>
        </p:nvSpPr>
        <p:spPr>
          <a:xfrm>
            <a:off x="4357199" y="2291235"/>
            <a:ext cx="945715" cy="276999"/>
          </a:xfrm>
          <a:prstGeom prst="rect">
            <a:avLst/>
          </a:prstGeom>
          <a:solidFill>
            <a:schemeClr val="bg1"/>
          </a:solidFill>
          <a:ln>
            <a:solidFill>
              <a:schemeClr val="tx1"/>
            </a:solidFill>
          </a:ln>
        </p:spPr>
        <p:txBody>
          <a:bodyPr wrap="square" lIns="0" tIns="0" rIns="0" bIns="0" rtlCol="0">
            <a:spAutoFit/>
          </a:bodyPr>
          <a:lstStyle/>
          <a:p>
            <a:pPr algn="ctr"/>
            <a:r>
              <a:rPr lang="en-US" dirty="0"/>
              <a:t>3</a:t>
            </a:r>
            <a:r>
              <a:rPr lang="en-US" baseline="30000" dirty="0"/>
              <a:t>rd</a:t>
            </a:r>
            <a:r>
              <a:rPr lang="en-US" dirty="0"/>
              <a:t> ramp</a:t>
            </a:r>
          </a:p>
        </p:txBody>
      </p:sp>
      <p:cxnSp>
        <p:nvCxnSpPr>
          <p:cNvPr id="20" name="Straight Arrow Connector 19">
            <a:extLst>
              <a:ext uri="{FF2B5EF4-FFF2-40B4-BE49-F238E27FC236}">
                <a16:creationId xmlns:a16="http://schemas.microsoft.com/office/drawing/2014/main" id="{E9C64649-F8E5-5B6F-96C3-EB089A06D80F}"/>
              </a:ext>
            </a:extLst>
          </p:cNvPr>
          <p:cNvCxnSpPr>
            <a:stCxn id="14" idx="3"/>
          </p:cNvCxnSpPr>
          <p:nvPr/>
        </p:nvCxnSpPr>
        <p:spPr>
          <a:xfrm>
            <a:off x="5302914" y="2429735"/>
            <a:ext cx="354937" cy="2490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B28C8B-49EF-ACD0-4F39-CBE237D96188}"/>
              </a:ext>
            </a:extLst>
          </p:cNvPr>
          <p:cNvSpPr txBox="1"/>
          <p:nvPr/>
        </p:nvSpPr>
        <p:spPr>
          <a:xfrm>
            <a:off x="6392160" y="2454322"/>
            <a:ext cx="574979" cy="276999"/>
          </a:xfrm>
          <a:prstGeom prst="rect">
            <a:avLst/>
          </a:prstGeom>
          <a:solidFill>
            <a:schemeClr val="bg1"/>
          </a:solidFill>
          <a:ln>
            <a:solidFill>
              <a:schemeClr val="tx1"/>
            </a:solidFill>
          </a:ln>
        </p:spPr>
        <p:txBody>
          <a:bodyPr wrap="square" lIns="0" tIns="0" rIns="0" bIns="0" rtlCol="0">
            <a:spAutoFit/>
          </a:bodyPr>
          <a:lstStyle/>
          <a:p>
            <a:pPr algn="ctr"/>
            <a:r>
              <a:rPr lang="en-US"/>
              <a:t>Disk</a:t>
            </a:r>
          </a:p>
        </p:txBody>
      </p:sp>
      <p:cxnSp>
        <p:nvCxnSpPr>
          <p:cNvPr id="22" name="Straight Arrow Connector 21">
            <a:extLst>
              <a:ext uri="{FF2B5EF4-FFF2-40B4-BE49-F238E27FC236}">
                <a16:creationId xmlns:a16="http://schemas.microsoft.com/office/drawing/2014/main" id="{5F76DDB3-8EFB-BDF9-C0AF-871F1665644C}"/>
              </a:ext>
            </a:extLst>
          </p:cNvPr>
          <p:cNvCxnSpPr>
            <a:cxnSpLocks/>
            <a:stCxn id="21" idx="1"/>
          </p:cNvCxnSpPr>
          <p:nvPr/>
        </p:nvCxnSpPr>
        <p:spPr>
          <a:xfrm flipH="1">
            <a:off x="5875697" y="2592822"/>
            <a:ext cx="516462" cy="3412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2E1028-9716-1907-BFE5-A4A35613A474}"/>
              </a:ext>
            </a:extLst>
          </p:cNvPr>
          <p:cNvSpPr txBox="1"/>
          <p:nvPr/>
        </p:nvSpPr>
        <p:spPr>
          <a:xfrm>
            <a:off x="8216481" y="1088594"/>
            <a:ext cx="352347" cy="161583"/>
          </a:xfrm>
          <a:prstGeom prst="rect">
            <a:avLst/>
          </a:prstGeom>
          <a:noFill/>
        </p:spPr>
        <p:txBody>
          <a:bodyPr wrap="square" lIns="0" tIns="0" rIns="0" bIns="0" rtlCol="0">
            <a:spAutoFit/>
          </a:bodyPr>
          <a:lstStyle/>
          <a:p>
            <a:pPr algn="ctr"/>
            <a:r>
              <a:rPr lang="en-US" sz="1050" b="1" dirty="0"/>
              <a:t>~40</a:t>
            </a:r>
          </a:p>
        </p:txBody>
      </p:sp>
      <p:sp>
        <p:nvSpPr>
          <p:cNvPr id="19" name="TextBox 18">
            <a:extLst>
              <a:ext uri="{FF2B5EF4-FFF2-40B4-BE49-F238E27FC236}">
                <a16:creationId xmlns:a16="http://schemas.microsoft.com/office/drawing/2014/main" id="{CE89F71E-9798-FABA-D08D-E26ECAA086A9}"/>
              </a:ext>
            </a:extLst>
          </p:cNvPr>
          <p:cNvSpPr txBox="1"/>
          <p:nvPr/>
        </p:nvSpPr>
        <p:spPr>
          <a:xfrm>
            <a:off x="8221183" y="2861348"/>
            <a:ext cx="352347" cy="161583"/>
          </a:xfrm>
          <a:prstGeom prst="rect">
            <a:avLst/>
          </a:prstGeom>
          <a:noFill/>
        </p:spPr>
        <p:txBody>
          <a:bodyPr wrap="square" lIns="0" tIns="0" rIns="0" bIns="0" rtlCol="0">
            <a:spAutoFit/>
          </a:bodyPr>
          <a:lstStyle/>
          <a:p>
            <a:pPr algn="ctr"/>
            <a:r>
              <a:rPr lang="en-US" sz="1050" b="1" dirty="0"/>
              <a:t>~20</a:t>
            </a:r>
          </a:p>
        </p:txBody>
      </p:sp>
      <p:sp>
        <p:nvSpPr>
          <p:cNvPr id="23" name="TextBox 22">
            <a:extLst>
              <a:ext uri="{FF2B5EF4-FFF2-40B4-BE49-F238E27FC236}">
                <a16:creationId xmlns:a16="http://schemas.microsoft.com/office/drawing/2014/main" id="{FDF68E8E-44C8-4C0F-09CF-C3839141A9C1}"/>
              </a:ext>
            </a:extLst>
          </p:cNvPr>
          <p:cNvSpPr txBox="1"/>
          <p:nvPr/>
        </p:nvSpPr>
        <p:spPr>
          <a:xfrm>
            <a:off x="8207313" y="4819935"/>
            <a:ext cx="352347" cy="161583"/>
          </a:xfrm>
          <a:prstGeom prst="rect">
            <a:avLst/>
          </a:prstGeom>
          <a:noFill/>
        </p:spPr>
        <p:txBody>
          <a:bodyPr wrap="square" lIns="0" tIns="0" rIns="0" bIns="0" rtlCol="0">
            <a:spAutoFit/>
          </a:bodyPr>
          <a:lstStyle/>
          <a:p>
            <a:pPr algn="ctr"/>
            <a:r>
              <a:rPr lang="en-US" sz="1050" b="1" dirty="0"/>
              <a:t>0</a:t>
            </a:r>
          </a:p>
        </p:txBody>
      </p:sp>
      <p:sp>
        <p:nvSpPr>
          <p:cNvPr id="2" name="TextBox 1">
            <a:extLst>
              <a:ext uri="{FF2B5EF4-FFF2-40B4-BE49-F238E27FC236}">
                <a16:creationId xmlns:a16="http://schemas.microsoft.com/office/drawing/2014/main" id="{32EE5DD0-CD43-CD60-0BAA-F83AD78EED64}"/>
              </a:ext>
            </a:extLst>
          </p:cNvPr>
          <p:cNvSpPr txBox="1"/>
          <p:nvPr/>
        </p:nvSpPr>
        <p:spPr>
          <a:xfrm rot="16200000">
            <a:off x="7717754" y="2803274"/>
            <a:ext cx="2024743" cy="261610"/>
          </a:xfrm>
          <a:prstGeom prst="rect">
            <a:avLst/>
          </a:prstGeom>
          <a:noFill/>
        </p:spPr>
        <p:txBody>
          <a:bodyPr wrap="square" rtlCol="0">
            <a:spAutoFit/>
          </a:bodyPr>
          <a:lstStyle/>
          <a:p>
            <a:pPr algn="ctr"/>
            <a:r>
              <a:rPr lang="en-US" sz="1100" b="1" dirty="0"/>
              <a:t>Combined Heat Flux (W/cm</a:t>
            </a:r>
            <a:r>
              <a:rPr lang="en-US" sz="1100" b="1" baseline="30000" dirty="0"/>
              <a:t>2</a:t>
            </a:r>
            <a:r>
              <a:rPr lang="en-US" sz="1100" b="1" dirty="0"/>
              <a:t>)</a:t>
            </a:r>
          </a:p>
        </p:txBody>
      </p:sp>
    </p:spTree>
    <p:extLst>
      <p:ext uri="{BB962C8B-B14F-4D97-AF65-F5344CB8AC3E}">
        <p14:creationId xmlns:p14="http://schemas.microsoft.com/office/powerpoint/2010/main" val="165933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animBg="1"/>
      <p:bldP spid="13" grpId="0" animBg="1"/>
      <p:bldP spid="14"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E9690D-9072-CF28-E4BC-A145B5613F09}"/>
              </a:ext>
            </a:extLst>
          </p:cNvPr>
          <p:cNvSpPr>
            <a:spLocks noGrp="1"/>
          </p:cNvSpPr>
          <p:nvPr>
            <p:ph idx="1"/>
          </p:nvPr>
        </p:nvSpPr>
        <p:spPr>
          <a:xfrm>
            <a:off x="112059" y="5115854"/>
            <a:ext cx="11967882" cy="1270903"/>
          </a:xfrm>
        </p:spPr>
        <p:txBody>
          <a:bodyPr lIns="0" tIns="0" rIns="0" bIns="0"/>
          <a:lstStyle/>
          <a:p>
            <a:r>
              <a:rPr lang="en-US" sz="1800" b="0" dirty="0"/>
              <a:t>A heritage scheme of TPS may look like SLA-561V and Acusil II, as was done for MSL, Mars2020, and Dragonfly. </a:t>
            </a:r>
          </a:p>
          <a:p>
            <a:r>
              <a:rPr lang="en-US" sz="1800" dirty="0"/>
              <a:t>Advantage</a:t>
            </a:r>
            <a:r>
              <a:rPr lang="en-US" sz="1800" b="0" dirty="0"/>
              <a:t>: the TPS implemented is well characterized for the heat flux and pressure, and has the RF-transparency that may be desired, along with heritage implementation practices. This scheme is robust against higher arrival velocities, too.</a:t>
            </a:r>
          </a:p>
          <a:p>
            <a:r>
              <a:rPr lang="en-US" sz="1800" dirty="0"/>
              <a:t>Disadvantage</a:t>
            </a:r>
            <a:r>
              <a:rPr lang="en-US" sz="1800" b="0" dirty="0"/>
              <a:t>: Mass is a maximum as the TPS are not optimized for heat flux levels.</a:t>
            </a:r>
          </a:p>
        </p:txBody>
      </p:sp>
      <p:sp>
        <p:nvSpPr>
          <p:cNvPr id="3" name="Title 2">
            <a:extLst>
              <a:ext uri="{FF2B5EF4-FFF2-40B4-BE49-F238E27FC236}">
                <a16:creationId xmlns:a16="http://schemas.microsoft.com/office/drawing/2014/main" id="{DA980CE0-A484-7954-BB67-1C66DDE624AA}"/>
              </a:ext>
            </a:extLst>
          </p:cNvPr>
          <p:cNvSpPr>
            <a:spLocks noGrp="1"/>
          </p:cNvSpPr>
          <p:nvPr>
            <p:ph type="title"/>
          </p:nvPr>
        </p:nvSpPr>
        <p:spPr/>
        <p:txBody>
          <a:bodyPr/>
          <a:lstStyle/>
          <a:p>
            <a:r>
              <a:rPr lang="en-US" err="1"/>
              <a:t>Aftbody</a:t>
            </a:r>
            <a:r>
              <a:rPr lang="en-US"/>
              <a:t> TPS – Heritage Scheme</a:t>
            </a:r>
          </a:p>
        </p:txBody>
      </p:sp>
      <p:grpSp>
        <p:nvGrpSpPr>
          <p:cNvPr id="22" name="Group 21">
            <a:extLst>
              <a:ext uri="{FF2B5EF4-FFF2-40B4-BE49-F238E27FC236}">
                <a16:creationId xmlns:a16="http://schemas.microsoft.com/office/drawing/2014/main" id="{67C3BDA7-2455-C431-8F96-2D83B280EF04}"/>
              </a:ext>
            </a:extLst>
          </p:cNvPr>
          <p:cNvGrpSpPr/>
          <p:nvPr/>
        </p:nvGrpSpPr>
        <p:grpSpPr>
          <a:xfrm>
            <a:off x="198209" y="1134805"/>
            <a:ext cx="3570522" cy="3519236"/>
            <a:chOff x="76200" y="987641"/>
            <a:chExt cx="3927573" cy="3871161"/>
          </a:xfrm>
        </p:grpSpPr>
        <p:pic>
          <p:nvPicPr>
            <p:cNvPr id="5" name="Picture 4">
              <a:extLst>
                <a:ext uri="{FF2B5EF4-FFF2-40B4-BE49-F238E27FC236}">
                  <a16:creationId xmlns:a16="http://schemas.microsoft.com/office/drawing/2014/main" id="{020C3312-F8A6-C974-E505-527AA17BD5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6200" y="987641"/>
              <a:ext cx="3927573" cy="3871161"/>
            </a:xfrm>
            <a:prstGeom prst="rect">
              <a:avLst/>
            </a:prstGeom>
          </p:spPr>
        </p:pic>
        <p:sp>
          <p:nvSpPr>
            <p:cNvPr id="15" name="TextBox 14">
              <a:extLst>
                <a:ext uri="{FF2B5EF4-FFF2-40B4-BE49-F238E27FC236}">
                  <a16:creationId xmlns:a16="http://schemas.microsoft.com/office/drawing/2014/main" id="{45A9FE7C-A806-7A62-4A45-8C9D91E66F14}"/>
                </a:ext>
              </a:extLst>
            </p:cNvPr>
            <p:cNvSpPr txBox="1"/>
            <p:nvPr/>
          </p:nvSpPr>
          <p:spPr>
            <a:xfrm>
              <a:off x="1637930" y="2763620"/>
              <a:ext cx="744056" cy="203133"/>
            </a:xfrm>
            <a:prstGeom prst="rect">
              <a:avLst/>
            </a:prstGeom>
            <a:noFill/>
          </p:spPr>
          <p:txBody>
            <a:bodyPr wrap="square" lIns="0" tIns="0" rIns="0" bIns="0" rtlCol="0">
              <a:spAutoFit/>
            </a:bodyPr>
            <a:lstStyle/>
            <a:p>
              <a:pPr algn="ctr"/>
              <a:r>
                <a:rPr lang="en-US" sz="1200">
                  <a:latin typeface="Times New Roman" panose="02020603050405020304" pitchFamily="18" charset="0"/>
                  <a:cs typeface="Times New Roman" panose="02020603050405020304" pitchFamily="18" charset="0"/>
                </a:rPr>
                <a:t>Acusil II</a:t>
              </a:r>
            </a:p>
          </p:txBody>
        </p:sp>
        <p:sp>
          <p:nvSpPr>
            <p:cNvPr id="18" name="Arc 17">
              <a:extLst>
                <a:ext uri="{FF2B5EF4-FFF2-40B4-BE49-F238E27FC236}">
                  <a16:creationId xmlns:a16="http://schemas.microsoft.com/office/drawing/2014/main" id="{82FD00A6-B900-75CA-7652-0149590AF818}"/>
                </a:ext>
              </a:extLst>
            </p:cNvPr>
            <p:cNvSpPr/>
            <p:nvPr/>
          </p:nvSpPr>
          <p:spPr>
            <a:xfrm rot="10800000">
              <a:off x="207267" y="1104152"/>
              <a:ext cx="3621385" cy="3625364"/>
            </a:xfrm>
            <a:prstGeom prst="arc">
              <a:avLst>
                <a:gd name="adj1" fmla="val 10998051"/>
                <a:gd name="adj2" fmla="val 10926217"/>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9" name="Circle: Hollow 18">
              <a:extLst>
                <a:ext uri="{FF2B5EF4-FFF2-40B4-BE49-F238E27FC236}">
                  <a16:creationId xmlns:a16="http://schemas.microsoft.com/office/drawing/2014/main" id="{3565A009-3C8D-90B9-E9E4-616A45545919}"/>
                </a:ext>
              </a:extLst>
            </p:cNvPr>
            <p:cNvSpPr/>
            <p:nvPr/>
          </p:nvSpPr>
          <p:spPr>
            <a:xfrm>
              <a:off x="205997" y="1106593"/>
              <a:ext cx="3621384" cy="3593592"/>
            </a:xfrm>
            <a:prstGeom prst="donut">
              <a:avLst>
                <a:gd name="adj" fmla="val 15116"/>
              </a:avLst>
            </a:prstGeom>
            <a:solidFill>
              <a:schemeClr val="accent1">
                <a:lumMod val="20000"/>
                <a:lumOff val="80000"/>
                <a:alpha val="69804"/>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8243F58-A389-27D9-B7C4-297CEDA2FB3E}"/>
                </a:ext>
              </a:extLst>
            </p:cNvPr>
            <p:cNvSpPr txBox="1"/>
            <p:nvPr/>
          </p:nvSpPr>
          <p:spPr>
            <a:xfrm>
              <a:off x="1127434" y="1320160"/>
              <a:ext cx="1765046" cy="203133"/>
            </a:xfrm>
            <a:prstGeom prst="rect">
              <a:avLst/>
            </a:prstGeom>
            <a:noFill/>
          </p:spPr>
          <p:txBody>
            <a:bodyPr wrap="square" lIns="0" tIns="0" rIns="0" bIns="0" rtlCol="0">
              <a:spAutoFit/>
            </a:bodyPr>
            <a:lstStyle/>
            <a:p>
              <a:pPr algn="ctr"/>
              <a:r>
                <a:rPr lang="en-US" sz="1200">
                  <a:latin typeface="Times New Roman" panose="02020603050405020304" pitchFamily="18" charset="0"/>
                  <a:cs typeface="Times New Roman" panose="02020603050405020304" pitchFamily="18" charset="0"/>
                </a:rPr>
                <a:t>SLA-561V</a:t>
              </a:r>
            </a:p>
          </p:txBody>
        </p:sp>
        <p:sp>
          <p:nvSpPr>
            <p:cNvPr id="20" name="Circle: Hollow 19">
              <a:extLst>
                <a:ext uri="{FF2B5EF4-FFF2-40B4-BE49-F238E27FC236}">
                  <a16:creationId xmlns:a16="http://schemas.microsoft.com/office/drawing/2014/main" id="{37DC66FF-0084-390E-90B4-D7D463A4566F}"/>
                </a:ext>
              </a:extLst>
            </p:cNvPr>
            <p:cNvSpPr/>
            <p:nvPr/>
          </p:nvSpPr>
          <p:spPr>
            <a:xfrm>
              <a:off x="781232" y="1662536"/>
              <a:ext cx="2473455" cy="2478024"/>
            </a:xfrm>
            <a:prstGeom prst="donut">
              <a:avLst>
                <a:gd name="adj" fmla="val 26730"/>
              </a:avLst>
            </a:prstGeom>
            <a:solidFill>
              <a:srgbClr val="D3F2EF">
                <a:alpha val="69804"/>
              </a:srgb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4F192BA-5AB2-2965-097E-88274B800EE3}"/>
                </a:ext>
              </a:extLst>
            </p:cNvPr>
            <p:cNvSpPr txBox="1"/>
            <p:nvPr/>
          </p:nvSpPr>
          <p:spPr>
            <a:xfrm>
              <a:off x="1658531" y="3623321"/>
              <a:ext cx="744056" cy="203133"/>
            </a:xfrm>
            <a:prstGeom prst="rect">
              <a:avLst/>
            </a:prstGeom>
            <a:noFill/>
          </p:spPr>
          <p:txBody>
            <a:bodyPr wrap="square" lIns="0" tIns="0" rIns="0" bIns="0" rtlCol="0">
              <a:spAutoFit/>
            </a:bodyPr>
            <a:lstStyle/>
            <a:p>
              <a:pPr algn="ctr"/>
              <a:r>
                <a:rPr lang="en-US" sz="1200">
                  <a:latin typeface="Times New Roman" panose="02020603050405020304" pitchFamily="18" charset="0"/>
                  <a:cs typeface="Times New Roman" panose="02020603050405020304" pitchFamily="18" charset="0"/>
                </a:rPr>
                <a:t>Acusil II</a:t>
              </a:r>
            </a:p>
          </p:txBody>
        </p:sp>
        <p:sp>
          <p:nvSpPr>
            <p:cNvPr id="21" name="Circle: Hollow 20">
              <a:extLst>
                <a:ext uri="{FF2B5EF4-FFF2-40B4-BE49-F238E27FC236}">
                  <a16:creationId xmlns:a16="http://schemas.microsoft.com/office/drawing/2014/main" id="{ECB1CDC1-B802-698C-6CF2-E7E862455EAF}"/>
                </a:ext>
              </a:extLst>
            </p:cNvPr>
            <p:cNvSpPr/>
            <p:nvPr/>
          </p:nvSpPr>
          <p:spPr>
            <a:xfrm>
              <a:off x="1441016" y="2315196"/>
              <a:ext cx="1153885" cy="1156016"/>
            </a:xfrm>
            <a:prstGeom prst="donut">
              <a:avLst>
                <a:gd name="adj" fmla="val 22736"/>
              </a:avLst>
            </a:prstGeom>
            <a:solidFill>
              <a:srgbClr val="D3F2EF">
                <a:alpha val="69804"/>
              </a:srgb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EDD44B88-05CD-DA87-E8C3-EC9049FE8C5F}"/>
              </a:ext>
            </a:extLst>
          </p:cNvPr>
          <p:cNvGrpSpPr/>
          <p:nvPr/>
        </p:nvGrpSpPr>
        <p:grpSpPr>
          <a:xfrm>
            <a:off x="3830212" y="1322760"/>
            <a:ext cx="5029200" cy="3352800"/>
            <a:chOff x="4460494" y="1623183"/>
            <a:chExt cx="4572000" cy="3048000"/>
          </a:xfrm>
        </p:grpSpPr>
        <p:pic>
          <p:nvPicPr>
            <p:cNvPr id="7" name="Picture 6" descr="Chart, line chart&#10;&#10;Description automatically generated">
              <a:extLst>
                <a:ext uri="{FF2B5EF4-FFF2-40B4-BE49-F238E27FC236}">
                  <a16:creationId xmlns:a16="http://schemas.microsoft.com/office/drawing/2014/main" id="{9A158ED1-9FAD-5D89-1975-1853C24E7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494" y="1623183"/>
              <a:ext cx="4572000" cy="3048000"/>
            </a:xfrm>
            <a:prstGeom prst="rect">
              <a:avLst/>
            </a:prstGeom>
          </p:spPr>
        </p:pic>
        <p:sp>
          <p:nvSpPr>
            <p:cNvPr id="4" name="Rectangle 3">
              <a:extLst>
                <a:ext uri="{FF2B5EF4-FFF2-40B4-BE49-F238E27FC236}">
                  <a16:creationId xmlns:a16="http://schemas.microsoft.com/office/drawing/2014/main" id="{E6F0C678-DD00-AE8A-B6EB-8013A579A81E}"/>
                </a:ext>
              </a:extLst>
            </p:cNvPr>
            <p:cNvSpPr/>
            <p:nvPr/>
          </p:nvSpPr>
          <p:spPr>
            <a:xfrm>
              <a:off x="5035175" y="1990724"/>
              <a:ext cx="2208674" cy="2063808"/>
            </a:xfrm>
            <a:prstGeom prst="rect">
              <a:avLst/>
            </a:prstGeom>
            <a:solidFill>
              <a:srgbClr val="99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100"/>
                <a:t>SLA-561V</a:t>
              </a:r>
            </a:p>
          </p:txBody>
        </p:sp>
        <p:sp>
          <p:nvSpPr>
            <p:cNvPr id="6" name="Rectangle 5">
              <a:extLst>
                <a:ext uri="{FF2B5EF4-FFF2-40B4-BE49-F238E27FC236}">
                  <a16:creationId xmlns:a16="http://schemas.microsoft.com/office/drawing/2014/main" id="{6F3EBAAA-89B6-A5B4-EE54-90F46ADF6564}"/>
                </a:ext>
              </a:extLst>
            </p:cNvPr>
            <p:cNvSpPr/>
            <p:nvPr/>
          </p:nvSpPr>
          <p:spPr>
            <a:xfrm>
              <a:off x="5035175" y="4054532"/>
              <a:ext cx="2208674" cy="134908"/>
            </a:xfrm>
            <a:prstGeom prst="rect">
              <a:avLst/>
            </a:prstGeom>
            <a:solidFill>
              <a:srgbClr val="00CC9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100"/>
                <a:t>Acusil II</a:t>
              </a:r>
            </a:p>
          </p:txBody>
        </p:sp>
      </p:grpSp>
      <p:pic>
        <p:nvPicPr>
          <p:cNvPr id="10" name="Picture 9" descr="Chart&#10;&#10;Description automatically generated">
            <a:extLst>
              <a:ext uri="{FF2B5EF4-FFF2-40B4-BE49-F238E27FC236}">
                <a16:creationId xmlns:a16="http://schemas.microsoft.com/office/drawing/2014/main" id="{D53F9089-BA72-BD58-7E83-90FB15D357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0450" y="1740642"/>
            <a:ext cx="2806190" cy="2515420"/>
          </a:xfrm>
          <a:prstGeom prst="rect">
            <a:avLst/>
          </a:prstGeom>
        </p:spPr>
      </p:pic>
    </p:spTree>
    <p:extLst>
      <p:ext uri="{BB962C8B-B14F-4D97-AF65-F5344CB8AC3E}">
        <p14:creationId xmlns:p14="http://schemas.microsoft.com/office/powerpoint/2010/main" val="3236493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3AD81E66-A109-4E3B-983E-F6416B5F4701}"/>
                  </a:ext>
                </a:extLst>
              </p:cNvPr>
              <p:cNvSpPr>
                <a:spLocks noGrp="1"/>
              </p:cNvSpPr>
              <p:nvPr>
                <p:ph type="title"/>
              </p:nvPr>
            </p:nvSpPr>
            <p:spPr/>
            <p:txBody>
              <a:bodyPr/>
              <a:lstStyle/>
              <a:p>
                <a:r>
                  <a:rPr lang="en-US" dirty="0"/>
                  <a:t>Very Low-</a:t>
                </a:r>
                <a14:m>
                  <m:oMath xmlns:m="http://schemas.openxmlformats.org/officeDocument/2006/math">
                    <m:r>
                      <a:rPr lang="en-US" b="1" i="0" smtClean="0">
                        <a:latin typeface="Cambria Math" panose="02040503050406030204" pitchFamily="18" charset="0"/>
                      </a:rPr>
                      <m:t>𝛒</m:t>
                    </m:r>
                    <m:r>
                      <a:rPr lang="en-US" b="1" i="0" smtClean="0">
                        <a:latin typeface="Cambria Math" panose="02040503050406030204" pitchFamily="18" charset="0"/>
                      </a:rPr>
                      <m:t> </m:t>
                    </m:r>
                    <m:r>
                      <a:rPr lang="en-US" b="1" i="0" smtClean="0">
                        <a:latin typeface="Cambria Math" panose="02040503050406030204" pitchFamily="18" charset="0"/>
                      </a:rPr>
                      <m:t>𝐓𝐏𝐒</m:t>
                    </m:r>
                  </m:oMath>
                </a14:m>
                <a:endParaRPr lang="en-US" dirty="0"/>
              </a:p>
            </p:txBody>
          </p:sp>
        </mc:Choice>
        <mc:Fallback xmlns="">
          <p:sp>
            <p:nvSpPr>
              <p:cNvPr id="3" name="Title 2">
                <a:extLst>
                  <a:ext uri="{FF2B5EF4-FFF2-40B4-BE49-F238E27FC236}">
                    <a16:creationId xmlns:a16="http://schemas.microsoft.com/office/drawing/2014/main" id="{3AD81E66-A109-4E3B-983E-F6416B5F4701}"/>
                  </a:ext>
                </a:extLst>
              </p:cNvPr>
              <p:cNvSpPr>
                <a:spLocks noGrp="1" noRot="1" noChangeAspect="1" noMove="1" noResize="1" noEditPoints="1" noAdjustHandles="1" noChangeArrowheads="1" noChangeShapeType="1" noTextEdit="1"/>
              </p:cNvSpPr>
              <p:nvPr>
                <p:ph type="title"/>
              </p:nvPr>
            </p:nvSpPr>
            <p:spPr>
              <a:blipFill>
                <a:blip r:embed="rId3"/>
                <a:stretch>
                  <a:fillRect t="-14706" b="-40196"/>
                </a:stretch>
              </a:blipFill>
            </p:spPr>
            <p:txBody>
              <a:bodyPr/>
              <a:lstStyle/>
              <a:p>
                <a:r>
                  <a:rPr lang="en-US">
                    <a:noFill/>
                  </a:rPr>
                  <a:t> </a:t>
                </a:r>
              </a:p>
            </p:txBody>
          </p:sp>
        </mc:Fallback>
      </mc:AlternateContent>
      <p:sp>
        <p:nvSpPr>
          <p:cNvPr id="4" name="Content Placeholder 1">
            <a:extLst>
              <a:ext uri="{FF2B5EF4-FFF2-40B4-BE49-F238E27FC236}">
                <a16:creationId xmlns:a16="http://schemas.microsoft.com/office/drawing/2014/main" id="{6F155F11-1FFE-0E56-3EFF-7C3A7DCA6B92}"/>
              </a:ext>
            </a:extLst>
          </p:cNvPr>
          <p:cNvSpPr txBox="1">
            <a:spLocks/>
          </p:cNvSpPr>
          <p:nvPr/>
        </p:nvSpPr>
        <p:spPr>
          <a:xfrm>
            <a:off x="0" y="4152450"/>
            <a:ext cx="6096000" cy="2124372"/>
          </a:xfrm>
          <a:prstGeom prst="rect">
            <a:avLst/>
          </a:prstGeom>
        </p:spPr>
        <p:txBody>
          <a:bodyPr/>
          <a:lstStyle>
            <a:lvl1pPr marL="342900" indent="-342900"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50" indent="-285750"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mn-cs"/>
              </a:defRPr>
            </a:lvl2pPr>
            <a:lvl3pPr marL="1143000" indent="-228600" algn="l" rtl="0" eaLnBrk="1" fontAlgn="base" hangingPunct="1">
              <a:spcBef>
                <a:spcPct val="20000"/>
              </a:spcBef>
              <a:spcAft>
                <a:spcPct val="0"/>
              </a:spcAft>
              <a:buFont typeface="Wingdings" charset="2"/>
              <a:buChar char="§"/>
              <a:defRPr sz="1800" kern="1200">
                <a:solidFill>
                  <a:schemeClr val="tx1"/>
                </a:solidFill>
                <a:latin typeface="+mn-lt"/>
                <a:ea typeface="ＭＳ Ｐゴシック" pitchFamily="-105" charset="-128"/>
                <a:cs typeface="ＭＳ Ｐゴシック" pitchFamily="-105" charset="-128"/>
              </a:defRPr>
            </a:lvl3pPr>
            <a:lvl4pPr marL="1600200" indent="-228600" algn="l" rtl="0" eaLnBrk="1" fontAlgn="base" hangingPunct="1">
              <a:spcBef>
                <a:spcPct val="20000"/>
              </a:spcBef>
              <a:spcAft>
                <a:spcPct val="0"/>
              </a:spcAft>
              <a:buFont typeface="Courier New" charset="0"/>
              <a:buChar char="o"/>
              <a:defRPr sz="1600" kern="1200">
                <a:solidFill>
                  <a:schemeClr val="tx1"/>
                </a:solidFill>
                <a:latin typeface="+mn-lt"/>
                <a:ea typeface="ＭＳ Ｐゴシック" pitchFamily="-105" charset="-128"/>
                <a:cs typeface="+mn-cs"/>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Felt Reusable Silica Insulation (FRSI)</a:t>
            </a:r>
            <a:r>
              <a:rPr lang="en-US" sz="1800" b="0" dirty="0"/>
              <a:t> is a heat-treated Nomex blanket with an OML layer of RTV for optical properties and waterproofing use on Shuttle.</a:t>
            </a:r>
          </a:p>
          <a:p>
            <a:r>
              <a:rPr lang="en-US" sz="1800" b="0" dirty="0"/>
              <a:t>Blankets are woven in 3-foot square sections and then bonded using RTV-560.</a:t>
            </a:r>
          </a:p>
          <a:p>
            <a:r>
              <a:rPr lang="en-US" sz="1800" b="0" dirty="0"/>
              <a:t>Has been tested up to 30 W/cm</a:t>
            </a:r>
            <a:r>
              <a:rPr lang="en-US" sz="1800" b="0" baseline="30000" dirty="0"/>
              <a:t>2 </a:t>
            </a:r>
            <a:r>
              <a:rPr lang="en-US" sz="1800" b="0" dirty="0"/>
              <a:t>and it is noted that char shrinks and is brittle.</a:t>
            </a:r>
          </a:p>
        </p:txBody>
      </p:sp>
      <p:pic>
        <p:nvPicPr>
          <p:cNvPr id="9" name="Picture 8">
            <a:extLst>
              <a:ext uri="{FF2B5EF4-FFF2-40B4-BE49-F238E27FC236}">
                <a16:creationId xmlns:a16="http://schemas.microsoft.com/office/drawing/2014/main" id="{45496CF6-5DE8-2080-7236-9BA055828855}"/>
              </a:ext>
            </a:extLst>
          </p:cNvPr>
          <p:cNvPicPr>
            <a:picLocks noChangeAspect="1"/>
          </p:cNvPicPr>
          <p:nvPr/>
        </p:nvPicPr>
        <p:blipFill>
          <a:blip r:embed="rId4"/>
          <a:stretch>
            <a:fillRect/>
          </a:stretch>
        </p:blipFill>
        <p:spPr>
          <a:xfrm>
            <a:off x="259373" y="1743070"/>
            <a:ext cx="3533062" cy="2350930"/>
          </a:xfrm>
          <a:prstGeom prst="rect">
            <a:avLst/>
          </a:prstGeom>
        </p:spPr>
      </p:pic>
      <p:sp>
        <p:nvSpPr>
          <p:cNvPr id="15" name="Rectangle 14">
            <a:extLst>
              <a:ext uri="{FF2B5EF4-FFF2-40B4-BE49-F238E27FC236}">
                <a16:creationId xmlns:a16="http://schemas.microsoft.com/office/drawing/2014/main" id="{FEA48FA5-350C-50B7-59B8-703971512B13}"/>
              </a:ext>
            </a:extLst>
          </p:cNvPr>
          <p:cNvSpPr/>
          <p:nvPr/>
        </p:nvSpPr>
        <p:spPr>
          <a:xfrm>
            <a:off x="101600" y="6294762"/>
            <a:ext cx="5321300" cy="50292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FRSI is a heritage TPS that may generate significant mass-savings over low-heat flux regions.</a:t>
            </a:r>
          </a:p>
        </p:txBody>
      </p:sp>
      <p:pic>
        <p:nvPicPr>
          <p:cNvPr id="17" name="Content Placeholder 16">
            <a:extLst>
              <a:ext uri="{FF2B5EF4-FFF2-40B4-BE49-F238E27FC236}">
                <a16:creationId xmlns:a16="http://schemas.microsoft.com/office/drawing/2014/main" id="{70590693-9DF0-9AAD-15B1-DFF43D231160}"/>
              </a:ext>
            </a:extLst>
          </p:cNvPr>
          <p:cNvPicPr>
            <a:picLocks noGrp="1" noChangeAspect="1"/>
          </p:cNvPicPr>
          <p:nvPr>
            <p:ph idx="1"/>
          </p:nvPr>
        </p:nvPicPr>
        <p:blipFill>
          <a:blip r:embed="rId5"/>
          <a:stretch>
            <a:fillRect/>
          </a:stretch>
        </p:blipFill>
        <p:spPr>
          <a:xfrm>
            <a:off x="3177227" y="1720629"/>
            <a:ext cx="1986233" cy="1503208"/>
          </a:xfrm>
          <a:prstGeom prst="rect">
            <a:avLst/>
          </a:prstGeom>
        </p:spPr>
      </p:pic>
      <p:cxnSp>
        <p:nvCxnSpPr>
          <p:cNvPr id="10" name="Straight Arrow Connector 9">
            <a:extLst>
              <a:ext uri="{FF2B5EF4-FFF2-40B4-BE49-F238E27FC236}">
                <a16:creationId xmlns:a16="http://schemas.microsoft.com/office/drawing/2014/main" id="{252B9877-96BE-1C4F-D5C7-781407BEBBC8}"/>
              </a:ext>
            </a:extLst>
          </p:cNvPr>
          <p:cNvCxnSpPr>
            <a:cxnSpLocks/>
          </p:cNvCxnSpPr>
          <p:nvPr/>
        </p:nvCxnSpPr>
        <p:spPr>
          <a:xfrm flipH="1">
            <a:off x="2721523" y="2748461"/>
            <a:ext cx="1116280" cy="9762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7722C80-35F2-35EE-580F-6062A56C6421}"/>
              </a:ext>
            </a:extLst>
          </p:cNvPr>
          <p:cNvGrpSpPr/>
          <p:nvPr/>
        </p:nvGrpSpPr>
        <p:grpSpPr>
          <a:xfrm>
            <a:off x="5996227" y="457871"/>
            <a:ext cx="5522573" cy="4080449"/>
            <a:chOff x="6642740" y="1057085"/>
            <a:chExt cx="5522573" cy="4080449"/>
          </a:xfrm>
        </p:grpSpPr>
        <p:pic>
          <p:nvPicPr>
            <p:cNvPr id="22" name="Picture 21">
              <a:extLst>
                <a:ext uri="{FF2B5EF4-FFF2-40B4-BE49-F238E27FC236}">
                  <a16:creationId xmlns:a16="http://schemas.microsoft.com/office/drawing/2014/main" id="{0FCA5E76-6194-0D48-0803-FD8097B1FFFD}"/>
                </a:ext>
              </a:extLst>
            </p:cNvPr>
            <p:cNvPicPr>
              <a:picLocks noChangeAspect="1"/>
            </p:cNvPicPr>
            <p:nvPr/>
          </p:nvPicPr>
          <p:blipFill>
            <a:blip r:embed="rId6"/>
            <a:stretch>
              <a:fillRect/>
            </a:stretch>
          </p:blipFill>
          <p:spPr>
            <a:xfrm>
              <a:off x="11366510" y="1057085"/>
              <a:ext cx="798803" cy="4054835"/>
            </a:xfrm>
            <a:prstGeom prst="rect">
              <a:avLst/>
            </a:prstGeom>
          </p:spPr>
        </p:pic>
        <p:grpSp>
          <p:nvGrpSpPr>
            <p:cNvPr id="32" name="Group 31">
              <a:extLst>
                <a:ext uri="{FF2B5EF4-FFF2-40B4-BE49-F238E27FC236}">
                  <a16:creationId xmlns:a16="http://schemas.microsoft.com/office/drawing/2014/main" id="{718F774D-4B8D-E41A-528B-9D8F4E2BF6D5}"/>
                </a:ext>
              </a:extLst>
            </p:cNvPr>
            <p:cNvGrpSpPr/>
            <p:nvPr/>
          </p:nvGrpSpPr>
          <p:grpSpPr>
            <a:xfrm>
              <a:off x="6642740" y="2076917"/>
              <a:ext cx="5046620" cy="3060617"/>
              <a:chOff x="6642740" y="2076917"/>
              <a:chExt cx="5046620" cy="3060617"/>
            </a:xfrm>
          </p:grpSpPr>
          <p:pic>
            <p:nvPicPr>
              <p:cNvPr id="20" name="Picture 19">
                <a:extLst>
                  <a:ext uri="{FF2B5EF4-FFF2-40B4-BE49-F238E27FC236}">
                    <a16:creationId xmlns:a16="http://schemas.microsoft.com/office/drawing/2014/main" id="{A9D0807B-1624-09D4-93AB-FE77A0AC9779}"/>
                  </a:ext>
                </a:extLst>
              </p:cNvPr>
              <p:cNvPicPr>
                <a:picLocks noChangeAspect="1"/>
              </p:cNvPicPr>
              <p:nvPr/>
            </p:nvPicPr>
            <p:blipFill rotWithShape="1">
              <a:blip r:embed="rId7"/>
              <a:srcRect l="15635" t="26412" r="153" b="-208"/>
              <a:stretch/>
            </p:blipFill>
            <p:spPr>
              <a:xfrm>
                <a:off x="6642740" y="2076917"/>
                <a:ext cx="1354986" cy="960674"/>
              </a:xfrm>
              <a:prstGeom prst="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1D09216C-2F92-BEA9-F73A-7A062A66ACA2}"/>
                  </a:ext>
                </a:extLst>
              </p:cNvPr>
              <p:cNvPicPr>
                <a:picLocks noChangeAspect="1"/>
              </p:cNvPicPr>
              <p:nvPr/>
            </p:nvPicPr>
            <p:blipFill>
              <a:blip r:embed="rId8"/>
              <a:stretch>
                <a:fillRect/>
              </a:stretch>
            </p:blipFill>
            <p:spPr>
              <a:xfrm>
                <a:off x="6670307" y="3167365"/>
                <a:ext cx="1269492" cy="1970169"/>
              </a:xfrm>
              <a:prstGeom prst="rect">
                <a:avLst/>
              </a:prstGeom>
            </p:spPr>
          </p:pic>
          <p:pic>
            <p:nvPicPr>
              <p:cNvPr id="23" name="Picture 22">
                <a:extLst>
                  <a:ext uri="{FF2B5EF4-FFF2-40B4-BE49-F238E27FC236}">
                    <a16:creationId xmlns:a16="http://schemas.microsoft.com/office/drawing/2014/main" id="{9C9C1CED-3021-1F21-82AB-C8F63BAE99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800" b="3800"/>
              <a:stretch/>
            </p:blipFill>
            <p:spPr>
              <a:xfrm>
                <a:off x="8307297" y="2143743"/>
                <a:ext cx="2368081" cy="2917435"/>
              </a:xfrm>
              <a:prstGeom prst="rect">
                <a:avLst/>
              </a:prstGeom>
              <a:ln w="88900" cap="sq">
                <a:noFill/>
                <a:miter lim="800000"/>
              </a:ln>
              <a:effectLst>
                <a:outerShdw blurRad="254000" algn="tl" rotWithShape="0">
                  <a:srgbClr val="000000">
                    <a:alpha val="43000"/>
                  </a:srgbClr>
                </a:outerShdw>
              </a:effectLst>
            </p:spPr>
          </p:pic>
          <p:cxnSp>
            <p:nvCxnSpPr>
              <p:cNvPr id="25" name="Straight Arrow Connector 24">
                <a:extLst>
                  <a:ext uri="{FF2B5EF4-FFF2-40B4-BE49-F238E27FC236}">
                    <a16:creationId xmlns:a16="http://schemas.microsoft.com/office/drawing/2014/main" id="{CB605065-B96F-A556-75DF-40223BD72AE2}"/>
                  </a:ext>
                </a:extLst>
              </p:cNvPr>
              <p:cNvCxnSpPr>
                <a:cxnSpLocks/>
              </p:cNvCxnSpPr>
              <p:nvPr/>
            </p:nvCxnSpPr>
            <p:spPr>
              <a:xfrm flipV="1">
                <a:off x="9865895" y="2809420"/>
                <a:ext cx="1823465" cy="6977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65A250-01EA-3AFD-E44F-80E65D28C083}"/>
                  </a:ext>
                </a:extLst>
              </p:cNvPr>
              <p:cNvCxnSpPr/>
              <p:nvPr/>
            </p:nvCxnSpPr>
            <p:spPr>
              <a:xfrm>
                <a:off x="7293314" y="2668751"/>
                <a:ext cx="0" cy="7532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7F16E47-4CDA-6C91-357F-822179E16F77}"/>
                  </a:ext>
                </a:extLst>
              </p:cNvPr>
              <p:cNvCxnSpPr>
                <a:cxnSpLocks/>
              </p:cNvCxnSpPr>
              <p:nvPr/>
            </p:nvCxnSpPr>
            <p:spPr>
              <a:xfrm flipV="1">
                <a:off x="7696859" y="3602460"/>
                <a:ext cx="1368936" cy="2680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8" name="Content Placeholder 1">
            <a:extLst>
              <a:ext uri="{FF2B5EF4-FFF2-40B4-BE49-F238E27FC236}">
                <a16:creationId xmlns:a16="http://schemas.microsoft.com/office/drawing/2014/main" id="{778B5959-0527-12ED-10F6-DEE6AE6D85AD}"/>
              </a:ext>
            </a:extLst>
          </p:cNvPr>
          <p:cNvSpPr txBox="1">
            <a:spLocks/>
          </p:cNvSpPr>
          <p:nvPr/>
        </p:nvSpPr>
        <p:spPr>
          <a:xfrm>
            <a:off x="5754380" y="4593057"/>
            <a:ext cx="6437620" cy="1244755"/>
          </a:xfrm>
          <a:prstGeom prst="rect">
            <a:avLst/>
          </a:prstGeom>
        </p:spPr>
        <p:txBody>
          <a:bodyPr lIns="91440" tIns="45720" rIns="91440" bIns="45720" anchor="t"/>
          <a:lstStyle>
            <a:lvl1pPr marL="342900" indent="-342900"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50" indent="-285750"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mn-cs"/>
              </a:defRPr>
            </a:lvl2pPr>
            <a:lvl3pPr marL="1143000" indent="-228600" algn="l" rtl="0" eaLnBrk="1" fontAlgn="base" hangingPunct="1">
              <a:spcBef>
                <a:spcPct val="20000"/>
              </a:spcBef>
              <a:spcAft>
                <a:spcPct val="0"/>
              </a:spcAft>
              <a:buFont typeface="Wingdings" charset="2"/>
              <a:buChar char="§"/>
              <a:defRPr sz="1800" kern="1200">
                <a:solidFill>
                  <a:schemeClr val="tx1"/>
                </a:solidFill>
                <a:latin typeface="+mn-lt"/>
                <a:ea typeface="ＭＳ Ｐゴシック" pitchFamily="-105" charset="-128"/>
                <a:cs typeface="ＭＳ Ｐゴシック" pitchFamily="-105" charset="-128"/>
              </a:defRPr>
            </a:lvl3pPr>
            <a:lvl4pPr marL="1600200" indent="-228600" algn="l" rtl="0" eaLnBrk="1" fontAlgn="base" hangingPunct="1">
              <a:spcBef>
                <a:spcPct val="20000"/>
              </a:spcBef>
              <a:spcAft>
                <a:spcPct val="0"/>
              </a:spcAft>
              <a:buFont typeface="Courier New" charset="0"/>
              <a:buChar char="o"/>
              <a:defRPr sz="1600" kern="1200">
                <a:solidFill>
                  <a:schemeClr val="tx1"/>
                </a:solidFill>
                <a:latin typeface="+mn-lt"/>
                <a:ea typeface="ＭＳ Ｐゴシック" pitchFamily="-105" charset="-128"/>
                <a:cs typeface="+mn-cs"/>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ea typeface="ヒラギノ角ゴ Pro W3"/>
              </a:rPr>
              <a:t>Spray-On Foam Insulation (SOFI) </a:t>
            </a:r>
            <a:r>
              <a:rPr lang="en-US" sz="1800" b="0" dirty="0">
                <a:ea typeface="ヒラギノ角ゴ Pro W3"/>
              </a:rPr>
              <a:t>is a low-heat flux optimized TPS that can cover large areas.</a:t>
            </a:r>
          </a:p>
          <a:p>
            <a:r>
              <a:rPr lang="en-US" sz="1800" b="0" dirty="0">
                <a:ea typeface="ヒラギノ角ゴ Pro W3"/>
              </a:rPr>
              <a:t>SOFI is currently qualified for use on SLS, and has been executed with both a manual and robotic spray process.</a:t>
            </a:r>
          </a:p>
          <a:p>
            <a:r>
              <a:rPr lang="en-US" sz="1800" b="0" dirty="0">
                <a:ea typeface="ヒラギノ角ゴ Pro W3"/>
              </a:rPr>
              <a:t>SOFI has been tested up to 18 W/cm</a:t>
            </a:r>
            <a:r>
              <a:rPr lang="en-US" sz="1800" b="0" baseline="30000" dirty="0">
                <a:ea typeface="ヒラギノ角ゴ Pro W3"/>
              </a:rPr>
              <a:t>2</a:t>
            </a:r>
            <a:r>
              <a:rPr lang="en-US" sz="1800" b="0" dirty="0">
                <a:ea typeface="ヒラギノ角ゴ Pro W3"/>
              </a:rPr>
              <a:t> showing stable recession.</a:t>
            </a:r>
          </a:p>
        </p:txBody>
      </p:sp>
      <p:sp>
        <p:nvSpPr>
          <p:cNvPr id="34" name="Rectangle 33">
            <a:extLst>
              <a:ext uri="{FF2B5EF4-FFF2-40B4-BE49-F238E27FC236}">
                <a16:creationId xmlns:a16="http://schemas.microsoft.com/office/drawing/2014/main" id="{23BA3246-3868-FEBD-B7B7-DBD979AEC96C}"/>
              </a:ext>
            </a:extLst>
          </p:cNvPr>
          <p:cNvSpPr/>
          <p:nvPr/>
        </p:nvSpPr>
        <p:spPr>
          <a:xfrm>
            <a:off x="5696835" y="6256583"/>
            <a:ext cx="6323853" cy="50292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SOFI is a promising solution that can save time and mass, but needs relevant aerothermal and space environment evaluation!</a:t>
            </a:r>
          </a:p>
        </p:txBody>
      </p:sp>
      <p:sp>
        <p:nvSpPr>
          <p:cNvPr id="37" name="Rectangle 36">
            <a:extLst>
              <a:ext uri="{FF2B5EF4-FFF2-40B4-BE49-F238E27FC236}">
                <a16:creationId xmlns:a16="http://schemas.microsoft.com/office/drawing/2014/main" id="{DB8EC199-1C56-BBCF-BC88-DD1EDE124421}"/>
              </a:ext>
            </a:extLst>
          </p:cNvPr>
          <p:cNvSpPr/>
          <p:nvPr/>
        </p:nvSpPr>
        <p:spPr>
          <a:xfrm>
            <a:off x="6884857" y="892214"/>
            <a:ext cx="3068849" cy="488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ysClr val="windowText" lastClr="000000"/>
                </a:solidFill>
              </a:rPr>
              <a:t>SOFI (S-180)</a:t>
            </a:r>
          </a:p>
        </p:txBody>
      </p:sp>
      <p:sp>
        <p:nvSpPr>
          <p:cNvPr id="38" name="Rectangle 37">
            <a:extLst>
              <a:ext uri="{FF2B5EF4-FFF2-40B4-BE49-F238E27FC236}">
                <a16:creationId xmlns:a16="http://schemas.microsoft.com/office/drawing/2014/main" id="{A2CE1AD8-28CA-378E-2770-240176E01FD0}"/>
              </a:ext>
            </a:extLst>
          </p:cNvPr>
          <p:cNvSpPr/>
          <p:nvPr/>
        </p:nvSpPr>
        <p:spPr>
          <a:xfrm>
            <a:off x="1101494" y="1136517"/>
            <a:ext cx="3068849" cy="488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ysClr val="windowText" lastClr="000000"/>
                </a:solidFill>
              </a:rPr>
              <a:t>FRSI</a:t>
            </a:r>
          </a:p>
        </p:txBody>
      </p:sp>
    </p:spTree>
    <p:extLst>
      <p:ext uri="{BB962C8B-B14F-4D97-AF65-F5344CB8AC3E}">
        <p14:creationId xmlns:p14="http://schemas.microsoft.com/office/powerpoint/2010/main" val="864774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E8E9690D-9072-CF28-E4BC-A145B5613F09}"/>
                  </a:ext>
                </a:extLst>
              </p:cNvPr>
              <p:cNvSpPr>
                <a:spLocks noGrp="1"/>
              </p:cNvSpPr>
              <p:nvPr>
                <p:ph idx="1"/>
              </p:nvPr>
            </p:nvSpPr>
            <p:spPr>
              <a:xfrm>
                <a:off x="69895" y="5027709"/>
                <a:ext cx="12052209" cy="1717386"/>
              </a:xfrm>
            </p:spPr>
            <p:txBody>
              <a:bodyPr/>
              <a:lstStyle/>
              <a:p>
                <a:r>
                  <a:rPr lang="en-US" sz="1800" b="0" dirty="0"/>
                  <a:t>Very low-</a:t>
                </a:r>
                <a14:m>
                  <m:oMath xmlns:m="http://schemas.openxmlformats.org/officeDocument/2006/math">
                    <m:r>
                      <a:rPr lang="en-US" sz="1800" b="0" i="1">
                        <a:latin typeface="Cambria Math" panose="02040503050406030204" pitchFamily="18" charset="0"/>
                      </a:rPr>
                      <m:t>𝜌</m:t>
                    </m:r>
                  </m:oMath>
                </a14:m>
                <a:r>
                  <a:rPr lang="en-US" sz="1800" b="0" dirty="0"/>
                  <a:t> TPS may be used where heat flux is relatively low (&lt;10W/cm</a:t>
                </a:r>
                <a:r>
                  <a:rPr lang="en-US" sz="1800" b="0" baseline="30000" dirty="0"/>
                  <a:t>2</a:t>
                </a:r>
                <a:r>
                  <a:rPr lang="en-US" sz="1800" b="0" dirty="0"/>
                  <a:t>) while regions with greater heat flux may use C-PICA that is extended around the shoulder. Sections requiring RF-transparency may employ a traditional solution like Acusil.</a:t>
                </a:r>
              </a:p>
              <a:p>
                <a:r>
                  <a:rPr lang="en-US" sz="1800" dirty="0"/>
                  <a:t>Advantage: </a:t>
                </a:r>
                <a:r>
                  <a:rPr lang="en-US" sz="1800" b="0" dirty="0"/>
                  <a:t>some mass-savings is gained while simplifying the TPS space to just one procurement.</a:t>
                </a:r>
              </a:p>
              <a:p>
                <a:r>
                  <a:rPr lang="en-US" sz="1800" dirty="0"/>
                  <a:t>Disadvantage: </a:t>
                </a:r>
                <a:r>
                  <a:rPr lang="en-US" sz="1800" b="0" dirty="0"/>
                  <a:t>FRSI has mission heritage from Shuttle but has not recently been used so may require a re-start effort. SOFI has promising test history with SLS usage but has not been on a deep-space vehicle before. This scheme may not be as robust against higher arrival velocities without additional testing.</a:t>
                </a:r>
              </a:p>
            </p:txBody>
          </p:sp>
        </mc:Choice>
        <mc:Fallback>
          <p:sp>
            <p:nvSpPr>
              <p:cNvPr id="2" name="Content Placeholder 1">
                <a:extLst>
                  <a:ext uri="{FF2B5EF4-FFF2-40B4-BE49-F238E27FC236}">
                    <a16:creationId xmlns:a16="http://schemas.microsoft.com/office/drawing/2014/main" id="{E8E9690D-9072-CF28-E4BC-A145B5613F09}"/>
                  </a:ext>
                </a:extLst>
              </p:cNvPr>
              <p:cNvSpPr>
                <a:spLocks noGrp="1" noRot="1" noChangeAspect="1" noMove="1" noResize="1" noEditPoints="1" noAdjustHandles="1" noChangeArrowheads="1" noChangeShapeType="1" noTextEdit="1"/>
              </p:cNvSpPr>
              <p:nvPr>
                <p:ph idx="1"/>
              </p:nvPr>
            </p:nvSpPr>
            <p:spPr>
              <a:xfrm>
                <a:off x="69895" y="5027709"/>
                <a:ext cx="12052209" cy="1717386"/>
              </a:xfrm>
              <a:blipFill>
                <a:blip r:embed="rId2"/>
                <a:stretch>
                  <a:fillRect l="-303" t="-2135" b="-1352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DA980CE0-A484-7954-BB67-1C66DDE624AA}"/>
              </a:ext>
            </a:extLst>
          </p:cNvPr>
          <p:cNvSpPr>
            <a:spLocks noGrp="1"/>
          </p:cNvSpPr>
          <p:nvPr>
            <p:ph type="title"/>
          </p:nvPr>
        </p:nvSpPr>
        <p:spPr/>
        <p:txBody>
          <a:bodyPr/>
          <a:lstStyle/>
          <a:p>
            <a:r>
              <a:rPr lang="en-US" err="1"/>
              <a:t>Aftbody</a:t>
            </a:r>
            <a:r>
              <a:rPr lang="en-US"/>
              <a:t> TPS –Tailored TPS</a:t>
            </a:r>
          </a:p>
        </p:txBody>
      </p:sp>
      <p:grpSp>
        <p:nvGrpSpPr>
          <p:cNvPr id="5" name="Group 4">
            <a:extLst>
              <a:ext uri="{FF2B5EF4-FFF2-40B4-BE49-F238E27FC236}">
                <a16:creationId xmlns:a16="http://schemas.microsoft.com/office/drawing/2014/main" id="{33801872-4A03-35A3-A645-D8097F237C8A}"/>
              </a:ext>
            </a:extLst>
          </p:cNvPr>
          <p:cNvGrpSpPr/>
          <p:nvPr/>
        </p:nvGrpSpPr>
        <p:grpSpPr>
          <a:xfrm>
            <a:off x="3840627" y="1321952"/>
            <a:ext cx="5029200" cy="3352800"/>
            <a:chOff x="4460494" y="1623183"/>
            <a:chExt cx="4572000" cy="3048000"/>
          </a:xfrm>
        </p:grpSpPr>
        <p:pic>
          <p:nvPicPr>
            <p:cNvPr id="4" name="Picture 3" descr="Chart, line chart&#10;&#10;Description automatically generated">
              <a:extLst>
                <a:ext uri="{FF2B5EF4-FFF2-40B4-BE49-F238E27FC236}">
                  <a16:creationId xmlns:a16="http://schemas.microsoft.com/office/drawing/2014/main" id="{F9E879DF-12BF-9DEB-33C0-E14882214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494" y="1623183"/>
              <a:ext cx="4572000" cy="3048000"/>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56EA837-F3E4-A402-534B-6DAA932680CA}"/>
                    </a:ext>
                  </a:extLst>
                </p:cNvPr>
                <p:cNvSpPr/>
                <p:nvPr/>
              </p:nvSpPr>
              <p:spPr>
                <a:xfrm>
                  <a:off x="5035175" y="3662362"/>
                  <a:ext cx="2208674" cy="392169"/>
                </a:xfrm>
                <a:prstGeom prst="rect">
                  <a:avLst/>
                </a:prstGeom>
                <a:solidFill>
                  <a:schemeClr val="bg2">
                    <a:lumMod val="5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100"/>
                    <a:t>Very Low-</a:t>
                  </a:r>
                  <a14:m>
                    <m:oMath xmlns:m="http://schemas.openxmlformats.org/officeDocument/2006/math">
                      <m:r>
                        <a:rPr lang="en-US" sz="1100" i="1">
                          <a:latin typeface="Cambria Math" panose="02040503050406030204" pitchFamily="18" charset="0"/>
                        </a:rPr>
                        <m:t>𝜌</m:t>
                      </m:r>
                    </m:oMath>
                  </a14:m>
                  <a:r>
                    <a:rPr lang="en-US" sz="1100"/>
                    <a:t> TPS</a:t>
                  </a:r>
                </a:p>
              </p:txBody>
            </p:sp>
          </mc:Choice>
          <mc:Fallback xmlns="">
            <p:sp>
              <p:nvSpPr>
                <p:cNvPr id="6" name="Rectangle 5">
                  <a:extLst>
                    <a:ext uri="{FF2B5EF4-FFF2-40B4-BE49-F238E27FC236}">
                      <a16:creationId xmlns:a16="http://schemas.microsoft.com/office/drawing/2014/main" id="{356EA837-F3E4-A402-534B-6DAA932680CA}"/>
                    </a:ext>
                  </a:extLst>
                </p:cNvPr>
                <p:cNvSpPr>
                  <a:spLocks noRot="1" noChangeAspect="1" noMove="1" noResize="1" noEditPoints="1" noAdjustHandles="1" noChangeArrowheads="1" noChangeShapeType="1" noTextEdit="1"/>
                </p:cNvSpPr>
                <p:nvPr/>
              </p:nvSpPr>
              <p:spPr>
                <a:xfrm>
                  <a:off x="5035175" y="3662362"/>
                  <a:ext cx="2208674" cy="392169"/>
                </a:xfrm>
                <a:prstGeom prst="rect">
                  <a:avLst/>
                </a:prstGeom>
                <a:blipFill>
                  <a:blip r:embed="rId5"/>
                  <a:stretch>
                    <a:fillRect/>
                  </a:stretch>
                </a:blipFill>
                <a:ln>
                  <a:no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27C29AA4-C52D-E035-4299-5D6708A369B1}"/>
                </a:ext>
              </a:extLst>
            </p:cNvPr>
            <p:cNvSpPr/>
            <p:nvPr/>
          </p:nvSpPr>
          <p:spPr>
            <a:xfrm>
              <a:off x="5035175" y="4054532"/>
              <a:ext cx="2208674" cy="134908"/>
            </a:xfrm>
            <a:prstGeom prst="rect">
              <a:avLst/>
            </a:prstGeom>
            <a:solidFill>
              <a:srgbClr val="00CC99">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100"/>
                <a:t>Acusil II</a:t>
              </a:r>
            </a:p>
          </p:txBody>
        </p:sp>
        <p:sp>
          <p:nvSpPr>
            <p:cNvPr id="8" name="Rectangle 7">
              <a:extLst>
                <a:ext uri="{FF2B5EF4-FFF2-40B4-BE49-F238E27FC236}">
                  <a16:creationId xmlns:a16="http://schemas.microsoft.com/office/drawing/2014/main" id="{B1B19677-6921-779F-183E-C137BBAF1CAE}"/>
                </a:ext>
              </a:extLst>
            </p:cNvPr>
            <p:cNvSpPr/>
            <p:nvPr/>
          </p:nvSpPr>
          <p:spPr>
            <a:xfrm>
              <a:off x="5035175" y="2092694"/>
              <a:ext cx="2208674" cy="1569667"/>
            </a:xfrm>
            <a:prstGeom prst="rect">
              <a:avLst/>
            </a:prstGeom>
            <a:solidFill>
              <a:schemeClr val="accent2">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100"/>
                <a:t>CPICA</a:t>
              </a:r>
            </a:p>
          </p:txBody>
        </p:sp>
      </p:grpSp>
      <p:pic>
        <p:nvPicPr>
          <p:cNvPr id="9" name="Picture 8" descr="Chart&#10;&#10;Description automatically generated">
            <a:extLst>
              <a:ext uri="{FF2B5EF4-FFF2-40B4-BE49-F238E27FC236}">
                <a16:creationId xmlns:a16="http://schemas.microsoft.com/office/drawing/2014/main" id="{1F998145-25B0-2ED5-2E6A-75225673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0450" y="1740642"/>
            <a:ext cx="2806190" cy="2515420"/>
          </a:xfrm>
          <a:prstGeom prst="rect">
            <a:avLst/>
          </a:prstGeom>
        </p:spPr>
      </p:pic>
      <p:grpSp>
        <p:nvGrpSpPr>
          <p:cNvPr id="22" name="Group 21">
            <a:extLst>
              <a:ext uri="{FF2B5EF4-FFF2-40B4-BE49-F238E27FC236}">
                <a16:creationId xmlns:a16="http://schemas.microsoft.com/office/drawing/2014/main" id="{67C3BDA7-2455-C431-8F96-2D83B280EF04}"/>
              </a:ext>
            </a:extLst>
          </p:cNvPr>
          <p:cNvGrpSpPr/>
          <p:nvPr/>
        </p:nvGrpSpPr>
        <p:grpSpPr>
          <a:xfrm>
            <a:off x="304801" y="1243426"/>
            <a:ext cx="4034626" cy="3343363"/>
            <a:chOff x="205997" y="1104153"/>
            <a:chExt cx="4438093" cy="3677701"/>
          </a:xfrm>
        </p:grpSpPr>
        <p:cxnSp>
          <p:nvCxnSpPr>
            <p:cNvPr id="10" name="Connector: Elbow 9">
              <a:extLst>
                <a:ext uri="{FF2B5EF4-FFF2-40B4-BE49-F238E27FC236}">
                  <a16:creationId xmlns:a16="http://schemas.microsoft.com/office/drawing/2014/main" id="{2EF60CBF-1B84-EBB1-9D96-EBC08049C5CE}"/>
                </a:ext>
              </a:extLst>
            </p:cNvPr>
            <p:cNvCxnSpPr/>
            <p:nvPr/>
          </p:nvCxnSpPr>
          <p:spPr>
            <a:xfrm rot="16200000" flipH="1">
              <a:off x="3570267" y="3847181"/>
              <a:ext cx="708660" cy="47638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2F9829-3E17-1EBB-204F-8117DCF83536}"/>
                </a:ext>
              </a:extLst>
            </p:cNvPr>
            <p:cNvSpPr txBox="1"/>
            <p:nvPr/>
          </p:nvSpPr>
          <p:spPr>
            <a:xfrm>
              <a:off x="3623049" y="4443299"/>
              <a:ext cx="1021041" cy="338555"/>
            </a:xfrm>
            <a:prstGeom prst="rect">
              <a:avLst/>
            </a:prstGeom>
            <a:noFill/>
          </p:spPr>
          <p:txBody>
            <a:bodyPr wrap="square" rtlCol="0">
              <a:spAutoFit/>
            </a:bodyPr>
            <a:lstStyle/>
            <a:p>
              <a:pPr algn="ctr"/>
              <a:r>
                <a:rPr lang="en-US" sz="1400">
                  <a:latin typeface="Times New Roman" panose="02020603050405020304" pitchFamily="18" charset="0"/>
                  <a:cs typeface="Times New Roman" panose="02020603050405020304" pitchFamily="18" charset="0"/>
                </a:rPr>
                <a:t>C-PICA</a:t>
              </a:r>
            </a:p>
          </p:txBody>
        </p:sp>
        <p:sp>
          <p:nvSpPr>
            <p:cNvPr id="18" name="Arc 17">
              <a:extLst>
                <a:ext uri="{FF2B5EF4-FFF2-40B4-BE49-F238E27FC236}">
                  <a16:creationId xmlns:a16="http://schemas.microsoft.com/office/drawing/2014/main" id="{82FD00A6-B900-75CA-7652-0149590AF818}"/>
                </a:ext>
              </a:extLst>
            </p:cNvPr>
            <p:cNvSpPr/>
            <p:nvPr/>
          </p:nvSpPr>
          <p:spPr>
            <a:xfrm rot="10800000">
              <a:off x="207268" y="1104153"/>
              <a:ext cx="3621385" cy="3450242"/>
            </a:xfrm>
            <a:prstGeom prst="arc">
              <a:avLst>
                <a:gd name="adj1" fmla="val 21479207"/>
                <a:gd name="adj2" fmla="val 10945492"/>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19" name="Circle: Hollow 18">
              <a:extLst>
                <a:ext uri="{FF2B5EF4-FFF2-40B4-BE49-F238E27FC236}">
                  <a16:creationId xmlns:a16="http://schemas.microsoft.com/office/drawing/2014/main" id="{3565A009-3C8D-90B9-E9E4-616A45545919}"/>
                </a:ext>
              </a:extLst>
            </p:cNvPr>
            <p:cNvSpPr/>
            <p:nvPr/>
          </p:nvSpPr>
          <p:spPr>
            <a:xfrm>
              <a:off x="205997" y="1106593"/>
              <a:ext cx="3621384" cy="3593592"/>
            </a:xfrm>
            <a:prstGeom prst="donut">
              <a:avLst>
                <a:gd name="adj" fmla="val 15116"/>
              </a:avLst>
            </a:prstGeom>
            <a:solidFill>
              <a:schemeClr val="bg2">
                <a:lumMod val="90000"/>
                <a:alpha val="69804"/>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8243F58-A389-27D9-B7C4-297CEDA2FB3E}"/>
                    </a:ext>
                  </a:extLst>
                </p:cNvPr>
                <p:cNvSpPr txBox="1"/>
                <p:nvPr/>
              </p:nvSpPr>
              <p:spPr>
                <a:xfrm>
                  <a:off x="1127435" y="1320160"/>
                  <a:ext cx="1765046" cy="236989"/>
                </a:xfrm>
                <a:prstGeom prst="rect">
                  <a:avLst/>
                </a:prstGeom>
                <a:noFill/>
              </p:spPr>
              <p:txBody>
                <a:bodyPr wrap="square" lIns="0" tIns="0" rIns="0" bIns="0" rtlCol="0">
                  <a:spAutoFit/>
                </a:bodyPr>
                <a:lstStyle/>
                <a:p>
                  <a:pPr algn="ctr"/>
                  <a:r>
                    <a:rPr lang="en-US" sz="1400">
                      <a:latin typeface="Times New Roman" panose="02020603050405020304" pitchFamily="18" charset="0"/>
                      <a:cs typeface="Times New Roman" panose="02020603050405020304" pitchFamily="18" charset="0"/>
                    </a:rPr>
                    <a:t>Very Low-</a:t>
                  </a:r>
                  <a14:m>
                    <m:oMath xmlns:m="http://schemas.openxmlformats.org/officeDocument/2006/math">
                      <m:r>
                        <a:rPr lang="en-US" sz="1400" i="1">
                          <a:latin typeface="Cambria Math" panose="02040503050406030204" pitchFamily="18" charset="0"/>
                        </a:rPr>
                        <m:t>𝜌</m:t>
                      </m:r>
                    </m:oMath>
                  </a14:m>
                  <a:r>
                    <a:rPr lang="en-US" sz="1400">
                      <a:latin typeface="Times New Roman" panose="02020603050405020304" pitchFamily="18" charset="0"/>
                      <a:cs typeface="Times New Roman" panose="02020603050405020304" pitchFamily="18" charset="0"/>
                    </a:rPr>
                    <a:t> TPS</a:t>
                  </a:r>
                </a:p>
              </p:txBody>
            </p:sp>
          </mc:Choice>
          <mc:Fallback xmlns="">
            <p:sp>
              <p:nvSpPr>
                <p:cNvPr id="12" name="TextBox 11">
                  <a:extLst>
                    <a:ext uri="{FF2B5EF4-FFF2-40B4-BE49-F238E27FC236}">
                      <a16:creationId xmlns:a16="http://schemas.microsoft.com/office/drawing/2014/main" id="{88243F58-A389-27D9-B7C4-297CEDA2FB3E}"/>
                    </a:ext>
                  </a:extLst>
                </p:cNvPr>
                <p:cNvSpPr txBox="1">
                  <a:spLocks noRot="1" noChangeAspect="1" noMove="1" noResize="1" noEditPoints="1" noAdjustHandles="1" noChangeArrowheads="1" noChangeShapeType="1" noTextEdit="1"/>
                </p:cNvSpPr>
                <p:nvPr/>
              </p:nvSpPr>
              <p:spPr>
                <a:xfrm>
                  <a:off x="1127435" y="1320160"/>
                  <a:ext cx="1765046" cy="236989"/>
                </a:xfrm>
                <a:prstGeom prst="rect">
                  <a:avLst/>
                </a:prstGeom>
                <a:blipFill>
                  <a:blip r:embed="rId7"/>
                  <a:stretch>
                    <a:fillRect t="-25000" b="-47222"/>
                  </a:stretch>
                </a:blipFill>
              </p:spPr>
              <p:txBody>
                <a:bodyPr/>
                <a:lstStyle/>
                <a:p>
                  <a:r>
                    <a:rPr lang="en-US">
                      <a:noFill/>
                    </a:rPr>
                    <a:t> </a:t>
                  </a:r>
                </a:p>
              </p:txBody>
            </p:sp>
          </mc:Fallback>
        </mc:AlternateContent>
        <p:sp>
          <p:nvSpPr>
            <p:cNvPr id="20" name="Circle: Hollow 19">
              <a:extLst>
                <a:ext uri="{FF2B5EF4-FFF2-40B4-BE49-F238E27FC236}">
                  <a16:creationId xmlns:a16="http://schemas.microsoft.com/office/drawing/2014/main" id="{37DC66FF-0084-390E-90B4-D7D463A4566F}"/>
                </a:ext>
              </a:extLst>
            </p:cNvPr>
            <p:cNvSpPr/>
            <p:nvPr/>
          </p:nvSpPr>
          <p:spPr>
            <a:xfrm>
              <a:off x="781232" y="1662536"/>
              <a:ext cx="2473455" cy="2478024"/>
            </a:xfrm>
            <a:prstGeom prst="donut">
              <a:avLst>
                <a:gd name="adj" fmla="val 26730"/>
              </a:avLst>
            </a:prstGeom>
            <a:solidFill>
              <a:srgbClr val="D3F2EF">
                <a:alpha val="69804"/>
              </a:srgb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4F192BA-5AB2-2965-097E-88274B800EE3}"/>
                </a:ext>
              </a:extLst>
            </p:cNvPr>
            <p:cNvSpPr txBox="1"/>
            <p:nvPr/>
          </p:nvSpPr>
          <p:spPr>
            <a:xfrm>
              <a:off x="1658531" y="3623321"/>
              <a:ext cx="744056" cy="236989"/>
            </a:xfrm>
            <a:prstGeom prst="rect">
              <a:avLst/>
            </a:prstGeom>
            <a:noFill/>
          </p:spPr>
          <p:txBody>
            <a:bodyPr wrap="square" lIns="0" tIns="0" rIns="0" bIns="0" rtlCol="0">
              <a:spAutoFit/>
            </a:bodyPr>
            <a:lstStyle/>
            <a:p>
              <a:pPr algn="ctr"/>
              <a:r>
                <a:rPr lang="en-US" sz="1400">
                  <a:latin typeface="Times New Roman" panose="02020603050405020304" pitchFamily="18" charset="0"/>
                  <a:cs typeface="Times New Roman" panose="02020603050405020304" pitchFamily="18" charset="0"/>
                </a:rPr>
                <a:t>Acusil II</a:t>
              </a:r>
            </a:p>
          </p:txBody>
        </p:sp>
        <p:sp>
          <p:nvSpPr>
            <p:cNvPr id="21" name="Circle: Hollow 20">
              <a:extLst>
                <a:ext uri="{FF2B5EF4-FFF2-40B4-BE49-F238E27FC236}">
                  <a16:creationId xmlns:a16="http://schemas.microsoft.com/office/drawing/2014/main" id="{ECB1CDC1-B802-698C-6CF2-E7E862455EAF}"/>
                </a:ext>
              </a:extLst>
            </p:cNvPr>
            <p:cNvSpPr/>
            <p:nvPr/>
          </p:nvSpPr>
          <p:spPr>
            <a:xfrm>
              <a:off x="1441016" y="2315196"/>
              <a:ext cx="1153885" cy="1156016"/>
            </a:xfrm>
            <a:prstGeom prst="donut">
              <a:avLst>
                <a:gd name="adj" fmla="val 22736"/>
              </a:avLst>
            </a:prstGeom>
            <a:solidFill>
              <a:srgbClr val="D3F2EF">
                <a:alpha val="69804"/>
              </a:srgb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anose="02020603050405020304" pitchFamily="18" charset="0"/>
                <a:cs typeface="Times New Roman" panose="02020603050405020304" pitchFamily="18" charset="0"/>
              </a:endParaRPr>
            </a:p>
          </p:txBody>
        </p:sp>
        <p:sp>
          <p:nvSpPr>
            <p:cNvPr id="17" name="Arc 16">
              <a:extLst>
                <a:ext uri="{FF2B5EF4-FFF2-40B4-BE49-F238E27FC236}">
                  <a16:creationId xmlns:a16="http://schemas.microsoft.com/office/drawing/2014/main" id="{AC33B870-6125-C9E6-6A8D-AA761A3B5210}"/>
                </a:ext>
              </a:extLst>
            </p:cNvPr>
            <p:cNvSpPr/>
            <p:nvPr/>
          </p:nvSpPr>
          <p:spPr>
            <a:xfrm>
              <a:off x="206645" y="1108493"/>
              <a:ext cx="3621384" cy="3621024"/>
            </a:xfrm>
            <a:prstGeom prst="arc">
              <a:avLst>
                <a:gd name="adj1" fmla="val 21578805"/>
                <a:gd name="adj2" fmla="val 21567158"/>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5A9FE7C-A806-7A62-4A45-8C9D91E66F14}"/>
                </a:ext>
              </a:extLst>
            </p:cNvPr>
            <p:cNvSpPr txBox="1"/>
            <p:nvPr/>
          </p:nvSpPr>
          <p:spPr>
            <a:xfrm>
              <a:off x="1637930" y="2763620"/>
              <a:ext cx="744056" cy="236989"/>
            </a:xfrm>
            <a:prstGeom prst="rect">
              <a:avLst/>
            </a:prstGeom>
            <a:noFill/>
          </p:spPr>
          <p:txBody>
            <a:bodyPr wrap="square" lIns="0" tIns="0" rIns="0" bIns="0" rtlCol="0">
              <a:spAutoFit/>
            </a:bodyPr>
            <a:lstStyle/>
            <a:p>
              <a:pPr algn="ctr"/>
              <a:r>
                <a:rPr lang="en-US" sz="1400" dirty="0">
                  <a:latin typeface="Times New Roman" panose="02020603050405020304" pitchFamily="18" charset="0"/>
                  <a:cs typeface="Times New Roman" panose="02020603050405020304" pitchFamily="18" charset="0"/>
                </a:rPr>
                <a:t>Acusil II</a:t>
              </a:r>
            </a:p>
          </p:txBody>
        </p:sp>
      </p:grpSp>
    </p:spTree>
    <p:extLst>
      <p:ext uri="{BB962C8B-B14F-4D97-AF65-F5344CB8AC3E}">
        <p14:creationId xmlns:p14="http://schemas.microsoft.com/office/powerpoint/2010/main" val="1883239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8E9690D-9072-CF28-E4BC-A145B5613F09}"/>
                  </a:ext>
                </a:extLst>
              </p:cNvPr>
              <p:cNvSpPr>
                <a:spLocks noGrp="1"/>
              </p:cNvSpPr>
              <p:nvPr>
                <p:ph idx="1"/>
              </p:nvPr>
            </p:nvSpPr>
            <p:spPr>
              <a:xfrm>
                <a:off x="89905" y="5051343"/>
                <a:ext cx="12012190" cy="1378489"/>
              </a:xfrm>
            </p:spPr>
            <p:txBody>
              <a:bodyPr/>
              <a:lstStyle/>
              <a:p>
                <a:r>
                  <a:rPr lang="en-US" sz="1800" b="0" dirty="0"/>
                  <a:t>Provided sufficient RF-transparency (if needed), Very Low-</a:t>
                </a:r>
                <a14:m>
                  <m:oMath xmlns:m="http://schemas.openxmlformats.org/officeDocument/2006/math">
                    <m:r>
                      <a:rPr lang="en-US" sz="1800" b="0" i="1" smtClean="0">
                        <a:latin typeface="Cambria Math" panose="02040503050406030204" pitchFamily="18" charset="0"/>
                      </a:rPr>
                      <m:t>𝜌</m:t>
                    </m:r>
                  </m:oMath>
                </a14:m>
                <a:r>
                  <a:rPr lang="en-US" sz="1800" b="0" dirty="0"/>
                  <a:t> TPS may be extended across the entire aeroshell with only C-PICA extended to relatively higher heat flux regions.</a:t>
                </a:r>
              </a:p>
              <a:p>
                <a:r>
                  <a:rPr lang="en-US" sz="1800" dirty="0"/>
                  <a:t>Advantage: </a:t>
                </a:r>
                <a:r>
                  <a:rPr lang="en-US" sz="1800" b="0" dirty="0"/>
                  <a:t>significant mass savings are gained while further simplifying the installation space.</a:t>
                </a:r>
              </a:p>
              <a:p>
                <a:r>
                  <a:rPr lang="en-US" sz="1800" dirty="0"/>
                  <a:t>Disadvantage: </a:t>
                </a:r>
                <a:r>
                  <a:rPr lang="en-US" sz="1800" b="0" dirty="0"/>
                  <a:t>Additional development work needed for the Low-</a:t>
                </a:r>
                <a14:m>
                  <m:oMath xmlns:m="http://schemas.openxmlformats.org/officeDocument/2006/math">
                    <m:r>
                      <a:rPr lang="en-US" sz="1800" b="0" i="1">
                        <a:latin typeface="Cambria Math" panose="02040503050406030204" pitchFamily="18" charset="0"/>
                      </a:rPr>
                      <m:t>𝜌</m:t>
                    </m:r>
                  </m:oMath>
                </a14:m>
                <a:r>
                  <a:rPr lang="en-US" sz="1800" dirty="0"/>
                  <a:t> </a:t>
                </a:r>
                <a:r>
                  <a:rPr lang="en-US" sz="1800" b="0" dirty="0"/>
                  <a:t>TPS in RCS regions, must ensure RF-transparency, if needed, and may require additional testing. This scheme may not be as robust against higher arrival velocities without additional testing.</a:t>
                </a:r>
                <a:endParaRPr lang="en-US" sz="1800" dirty="0"/>
              </a:p>
            </p:txBody>
          </p:sp>
        </mc:Choice>
        <mc:Fallback xmlns="">
          <p:sp>
            <p:nvSpPr>
              <p:cNvPr id="2" name="Content Placeholder 1">
                <a:extLst>
                  <a:ext uri="{FF2B5EF4-FFF2-40B4-BE49-F238E27FC236}">
                    <a16:creationId xmlns:a16="http://schemas.microsoft.com/office/drawing/2014/main" id="{E8E9690D-9072-CF28-E4BC-A145B5613F09}"/>
                  </a:ext>
                </a:extLst>
              </p:cNvPr>
              <p:cNvSpPr>
                <a:spLocks noGrp="1" noRot="1" noChangeAspect="1" noMove="1" noResize="1" noEditPoints="1" noAdjustHandles="1" noChangeArrowheads="1" noChangeShapeType="1" noTextEdit="1"/>
              </p:cNvSpPr>
              <p:nvPr>
                <p:ph idx="1"/>
              </p:nvPr>
            </p:nvSpPr>
            <p:spPr>
              <a:xfrm>
                <a:off x="89905" y="5051343"/>
                <a:ext cx="12012190" cy="1378489"/>
              </a:xfrm>
              <a:blipFill>
                <a:blip r:embed="rId3"/>
                <a:stretch>
                  <a:fillRect l="-355" t="-2655" b="-4115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DA980CE0-A484-7954-BB67-1C66DDE624AA}"/>
              </a:ext>
            </a:extLst>
          </p:cNvPr>
          <p:cNvSpPr>
            <a:spLocks noGrp="1"/>
          </p:cNvSpPr>
          <p:nvPr>
            <p:ph type="title"/>
          </p:nvPr>
        </p:nvSpPr>
        <p:spPr/>
        <p:txBody>
          <a:bodyPr/>
          <a:lstStyle/>
          <a:p>
            <a:r>
              <a:rPr lang="en-US"/>
              <a:t>Aftbody TPS – Single TPS &amp; CPICA Lip</a:t>
            </a:r>
          </a:p>
        </p:txBody>
      </p:sp>
      <p:grpSp>
        <p:nvGrpSpPr>
          <p:cNvPr id="34" name="Group 33">
            <a:extLst>
              <a:ext uri="{FF2B5EF4-FFF2-40B4-BE49-F238E27FC236}">
                <a16:creationId xmlns:a16="http://schemas.microsoft.com/office/drawing/2014/main" id="{4300C549-84B7-1724-8BA9-1C2EB6D8F17E}"/>
              </a:ext>
            </a:extLst>
          </p:cNvPr>
          <p:cNvGrpSpPr/>
          <p:nvPr/>
        </p:nvGrpSpPr>
        <p:grpSpPr>
          <a:xfrm>
            <a:off x="3840330" y="1316790"/>
            <a:ext cx="5029200" cy="3352800"/>
            <a:chOff x="4460494" y="1623183"/>
            <a:chExt cx="4572000" cy="3048000"/>
          </a:xfrm>
        </p:grpSpPr>
        <p:pic>
          <p:nvPicPr>
            <p:cNvPr id="7" name="Picture 6" descr="Chart, line chart&#10;&#10;Description automatically generated">
              <a:extLst>
                <a:ext uri="{FF2B5EF4-FFF2-40B4-BE49-F238E27FC236}">
                  <a16:creationId xmlns:a16="http://schemas.microsoft.com/office/drawing/2014/main" id="{F7E59282-F368-4B3F-8E7B-E648153F3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494" y="1623183"/>
              <a:ext cx="4572000" cy="3048000"/>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176E803-3519-DAA4-DEB6-4714D69CE8F7}"/>
                    </a:ext>
                  </a:extLst>
                </p:cNvPr>
                <p:cNvSpPr/>
                <p:nvPr/>
              </p:nvSpPr>
              <p:spPr>
                <a:xfrm>
                  <a:off x="5035175" y="3657600"/>
                  <a:ext cx="2208674" cy="520700"/>
                </a:xfrm>
                <a:prstGeom prst="rect">
                  <a:avLst/>
                </a:prstGeom>
                <a:solidFill>
                  <a:schemeClr val="bg2">
                    <a:lumMod val="5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100"/>
                    <a:t>Very Low-</a:t>
                  </a:r>
                  <a14:m>
                    <m:oMath xmlns:m="http://schemas.openxmlformats.org/officeDocument/2006/math">
                      <m:r>
                        <a:rPr lang="en-US" sz="1100" i="1">
                          <a:latin typeface="Cambria Math" panose="02040503050406030204" pitchFamily="18" charset="0"/>
                        </a:rPr>
                        <m:t>𝜌</m:t>
                      </m:r>
                    </m:oMath>
                  </a14:m>
                  <a:r>
                    <a:rPr lang="en-US" sz="1100"/>
                    <a:t> TPS</a:t>
                  </a:r>
                </a:p>
              </p:txBody>
            </p:sp>
          </mc:Choice>
          <mc:Fallback xmlns="">
            <p:sp>
              <p:nvSpPr>
                <p:cNvPr id="6" name="Rectangle 5">
                  <a:extLst>
                    <a:ext uri="{FF2B5EF4-FFF2-40B4-BE49-F238E27FC236}">
                      <a16:creationId xmlns:a16="http://schemas.microsoft.com/office/drawing/2014/main" id="{0176E803-3519-DAA4-DEB6-4714D69CE8F7}"/>
                    </a:ext>
                  </a:extLst>
                </p:cNvPr>
                <p:cNvSpPr>
                  <a:spLocks noRot="1" noChangeAspect="1" noMove="1" noResize="1" noEditPoints="1" noAdjustHandles="1" noChangeArrowheads="1" noChangeShapeType="1" noTextEdit="1"/>
                </p:cNvSpPr>
                <p:nvPr/>
              </p:nvSpPr>
              <p:spPr>
                <a:xfrm>
                  <a:off x="5035175" y="3657600"/>
                  <a:ext cx="2208674" cy="520700"/>
                </a:xfrm>
                <a:prstGeom prst="rect">
                  <a:avLst/>
                </a:prstGeom>
                <a:blipFill>
                  <a:blip r:embed="rId5"/>
                  <a:stretch>
                    <a:fillRect/>
                  </a:stretch>
                </a:blipFill>
                <a:ln>
                  <a:noFill/>
                </a:ln>
              </p:spPr>
              <p:txBody>
                <a:bodyPr/>
                <a:lstStyle/>
                <a:p>
                  <a:r>
                    <a:rPr lang="en-US">
                      <a:noFill/>
                    </a:rPr>
                    <a:t> </a:t>
                  </a:r>
                </a:p>
              </p:txBody>
            </p:sp>
          </mc:Fallback>
        </mc:AlternateContent>
        <p:sp>
          <p:nvSpPr>
            <p:cNvPr id="8" name="Rectangle 7">
              <a:extLst>
                <a:ext uri="{FF2B5EF4-FFF2-40B4-BE49-F238E27FC236}">
                  <a16:creationId xmlns:a16="http://schemas.microsoft.com/office/drawing/2014/main" id="{48BCAE6B-0CC0-C2CF-ECAD-F6F0089ADB17}"/>
                </a:ext>
              </a:extLst>
            </p:cNvPr>
            <p:cNvSpPr/>
            <p:nvPr/>
          </p:nvSpPr>
          <p:spPr>
            <a:xfrm>
              <a:off x="5035175" y="2092694"/>
              <a:ext cx="2208674" cy="1569667"/>
            </a:xfrm>
            <a:prstGeom prst="rect">
              <a:avLst/>
            </a:prstGeom>
            <a:solidFill>
              <a:schemeClr val="accent2">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100"/>
                <a:t>CPICA</a:t>
              </a:r>
            </a:p>
          </p:txBody>
        </p:sp>
      </p:grpSp>
      <p:grpSp>
        <p:nvGrpSpPr>
          <p:cNvPr id="13" name="Group 12">
            <a:extLst>
              <a:ext uri="{FF2B5EF4-FFF2-40B4-BE49-F238E27FC236}">
                <a16:creationId xmlns:a16="http://schemas.microsoft.com/office/drawing/2014/main" id="{315B4FFB-9693-534F-7D8B-A226CE941658}"/>
              </a:ext>
            </a:extLst>
          </p:cNvPr>
          <p:cNvGrpSpPr/>
          <p:nvPr/>
        </p:nvGrpSpPr>
        <p:grpSpPr>
          <a:xfrm>
            <a:off x="191856" y="1145942"/>
            <a:ext cx="4152628" cy="3519236"/>
            <a:chOff x="83191" y="1210713"/>
            <a:chExt cx="4152628" cy="3519236"/>
          </a:xfrm>
        </p:grpSpPr>
        <p:grpSp>
          <p:nvGrpSpPr>
            <p:cNvPr id="22" name="Group 21">
              <a:extLst>
                <a:ext uri="{FF2B5EF4-FFF2-40B4-BE49-F238E27FC236}">
                  <a16:creationId xmlns:a16="http://schemas.microsoft.com/office/drawing/2014/main" id="{67C3BDA7-2455-C431-8F96-2D83B280EF04}"/>
                </a:ext>
              </a:extLst>
            </p:cNvPr>
            <p:cNvGrpSpPr/>
            <p:nvPr/>
          </p:nvGrpSpPr>
          <p:grpSpPr>
            <a:xfrm>
              <a:off x="83191" y="1210713"/>
              <a:ext cx="3570522" cy="3519236"/>
              <a:chOff x="76200" y="987641"/>
              <a:chExt cx="3927573" cy="3871161"/>
            </a:xfrm>
          </p:grpSpPr>
          <p:pic>
            <p:nvPicPr>
              <p:cNvPr id="5" name="Picture 4">
                <a:extLst>
                  <a:ext uri="{FF2B5EF4-FFF2-40B4-BE49-F238E27FC236}">
                    <a16:creationId xmlns:a16="http://schemas.microsoft.com/office/drawing/2014/main" id="{020C3312-F8A6-C974-E505-527AA17BD59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76200" y="987641"/>
                <a:ext cx="3927573" cy="3871161"/>
              </a:xfrm>
              <a:prstGeom prst="rect">
                <a:avLst/>
              </a:prstGeom>
            </p:spPr>
          </p:pic>
          <p:sp>
            <p:nvSpPr>
              <p:cNvPr id="15" name="TextBox 14">
                <a:extLst>
                  <a:ext uri="{FF2B5EF4-FFF2-40B4-BE49-F238E27FC236}">
                    <a16:creationId xmlns:a16="http://schemas.microsoft.com/office/drawing/2014/main" id="{45A9FE7C-A806-7A62-4A45-8C9D91E66F14}"/>
                  </a:ext>
                </a:extLst>
              </p:cNvPr>
              <p:cNvSpPr txBox="1"/>
              <p:nvPr/>
            </p:nvSpPr>
            <p:spPr>
              <a:xfrm>
                <a:off x="1637930" y="2763620"/>
                <a:ext cx="744056" cy="186205"/>
              </a:xfrm>
              <a:prstGeom prst="rect">
                <a:avLst/>
              </a:prstGeom>
              <a:noFill/>
            </p:spPr>
            <p:txBody>
              <a:bodyPr wrap="square" lIns="0" tIns="0" rIns="0" bIns="0" rtlCol="0">
                <a:spAutoFit/>
              </a:bodyPr>
              <a:lstStyle/>
              <a:p>
                <a:pPr algn="ctr"/>
                <a:r>
                  <a:rPr lang="en-US" sz="1100">
                    <a:latin typeface="Times New Roman" panose="02020603050405020304" pitchFamily="18" charset="0"/>
                    <a:cs typeface="Times New Roman" panose="02020603050405020304" pitchFamily="18" charset="0"/>
                  </a:rPr>
                  <a:t>Acusil II</a:t>
                </a:r>
              </a:p>
            </p:txBody>
          </p:sp>
          <p:sp>
            <p:nvSpPr>
              <p:cNvPr id="19" name="Circle: Hollow 18">
                <a:extLst>
                  <a:ext uri="{FF2B5EF4-FFF2-40B4-BE49-F238E27FC236}">
                    <a16:creationId xmlns:a16="http://schemas.microsoft.com/office/drawing/2014/main" id="{3565A009-3C8D-90B9-E9E4-616A45545919}"/>
                  </a:ext>
                </a:extLst>
              </p:cNvPr>
              <p:cNvSpPr/>
              <p:nvPr/>
            </p:nvSpPr>
            <p:spPr>
              <a:xfrm>
                <a:off x="205997" y="1106593"/>
                <a:ext cx="3621384" cy="3593592"/>
              </a:xfrm>
              <a:prstGeom prst="donut">
                <a:avLst>
                  <a:gd name="adj" fmla="val 15116"/>
                </a:avLst>
              </a:prstGeom>
              <a:solidFill>
                <a:schemeClr val="bg2">
                  <a:lumMod val="90000"/>
                  <a:alpha val="69804"/>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anose="02020603050405020304" pitchFamily="18" charset="0"/>
                  <a:cs typeface="Times New Roman" panose="02020603050405020304" pitchFamily="18" charset="0"/>
                </a:endParaRPr>
              </a:p>
            </p:txBody>
          </p:sp>
          <p:sp>
            <p:nvSpPr>
              <p:cNvPr id="20" name="Circle: Hollow 19">
                <a:extLst>
                  <a:ext uri="{FF2B5EF4-FFF2-40B4-BE49-F238E27FC236}">
                    <a16:creationId xmlns:a16="http://schemas.microsoft.com/office/drawing/2014/main" id="{37DC66FF-0084-390E-90B4-D7D463A4566F}"/>
                  </a:ext>
                </a:extLst>
              </p:cNvPr>
              <p:cNvSpPr/>
              <p:nvPr/>
            </p:nvSpPr>
            <p:spPr>
              <a:xfrm>
                <a:off x="780609" y="1654192"/>
                <a:ext cx="2473455" cy="2478024"/>
              </a:xfrm>
              <a:prstGeom prst="donut">
                <a:avLst>
                  <a:gd name="adj" fmla="val 26730"/>
                </a:avLst>
              </a:prstGeom>
              <a:solidFill>
                <a:schemeClr val="bg2">
                  <a:lumMod val="90000"/>
                  <a:alpha val="69804"/>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anose="02020603050405020304" pitchFamily="18" charset="0"/>
                  <a:cs typeface="Times New Roman" panose="02020603050405020304" pitchFamily="18" charset="0"/>
                </a:endParaRPr>
              </a:p>
            </p:txBody>
          </p:sp>
          <p:sp>
            <p:nvSpPr>
              <p:cNvPr id="21" name="Circle: Hollow 20">
                <a:extLst>
                  <a:ext uri="{FF2B5EF4-FFF2-40B4-BE49-F238E27FC236}">
                    <a16:creationId xmlns:a16="http://schemas.microsoft.com/office/drawing/2014/main" id="{ECB1CDC1-B802-698C-6CF2-E7E862455EAF}"/>
                  </a:ext>
                </a:extLst>
              </p:cNvPr>
              <p:cNvSpPr/>
              <p:nvPr/>
            </p:nvSpPr>
            <p:spPr>
              <a:xfrm>
                <a:off x="1441016" y="2315196"/>
                <a:ext cx="1153885" cy="1156016"/>
              </a:xfrm>
              <a:prstGeom prst="donut">
                <a:avLst>
                  <a:gd name="adj" fmla="val 22736"/>
                </a:avLst>
              </a:prstGeom>
              <a:solidFill>
                <a:schemeClr val="bg2">
                  <a:lumMod val="90000"/>
                  <a:alpha val="69804"/>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8243F58-A389-27D9-B7C4-297CEDA2FB3E}"/>
                      </a:ext>
                    </a:extLst>
                  </p:cNvPr>
                  <p:cNvSpPr txBox="1"/>
                  <p:nvPr/>
                </p:nvSpPr>
                <p:spPr>
                  <a:xfrm>
                    <a:off x="1134813" y="1910409"/>
                    <a:ext cx="1765046" cy="186205"/>
                  </a:xfrm>
                  <a:prstGeom prst="rect">
                    <a:avLst/>
                  </a:prstGeom>
                  <a:noFill/>
                </p:spPr>
                <p:txBody>
                  <a:bodyPr wrap="square" lIns="0" tIns="0" rIns="0" bIns="0" rtlCol="0">
                    <a:spAutoFit/>
                  </a:bodyPr>
                  <a:lstStyle/>
                  <a:p>
                    <a:pPr algn="ctr"/>
                    <a:r>
                      <a:rPr lang="en-US" sz="1100">
                        <a:latin typeface="Times New Roman" panose="02020603050405020304" pitchFamily="18" charset="0"/>
                        <a:cs typeface="Times New Roman" panose="02020603050405020304" pitchFamily="18" charset="0"/>
                      </a:rPr>
                      <a:t>Very Low-</a:t>
                    </a:r>
                    <a14:m>
                      <m:oMath xmlns:m="http://schemas.openxmlformats.org/officeDocument/2006/math">
                        <m:r>
                          <a:rPr lang="en-US" sz="1100" i="1">
                            <a:latin typeface="Cambria Math" panose="02040503050406030204" pitchFamily="18" charset="0"/>
                          </a:rPr>
                          <m:t>𝜌</m:t>
                        </m:r>
                      </m:oMath>
                    </a14:m>
                    <a:r>
                      <a:rPr lang="en-US" sz="1100">
                        <a:latin typeface="Times New Roman" panose="02020603050405020304" pitchFamily="18" charset="0"/>
                        <a:cs typeface="Times New Roman" panose="02020603050405020304" pitchFamily="18" charset="0"/>
                      </a:rPr>
                      <a:t> TPS</a:t>
                    </a:r>
                  </a:p>
                </p:txBody>
              </p:sp>
            </mc:Choice>
            <mc:Fallback xmlns="">
              <p:sp>
                <p:nvSpPr>
                  <p:cNvPr id="12" name="TextBox 11">
                    <a:extLst>
                      <a:ext uri="{FF2B5EF4-FFF2-40B4-BE49-F238E27FC236}">
                        <a16:creationId xmlns:a16="http://schemas.microsoft.com/office/drawing/2014/main" id="{88243F58-A389-27D9-B7C4-297CEDA2FB3E}"/>
                      </a:ext>
                    </a:extLst>
                  </p:cNvPr>
                  <p:cNvSpPr txBox="1">
                    <a:spLocks noRot="1" noChangeAspect="1" noMove="1" noResize="1" noEditPoints="1" noAdjustHandles="1" noChangeArrowheads="1" noChangeShapeType="1" noTextEdit="1"/>
                  </p:cNvSpPr>
                  <p:nvPr/>
                </p:nvSpPr>
                <p:spPr>
                  <a:xfrm>
                    <a:off x="1134813" y="1910409"/>
                    <a:ext cx="1765046" cy="186205"/>
                  </a:xfrm>
                  <a:prstGeom prst="rect">
                    <a:avLst/>
                  </a:prstGeom>
                  <a:blipFill>
                    <a:blip r:embed="rId8"/>
                    <a:stretch>
                      <a:fillRect t="-29630" b="-55556"/>
                    </a:stretch>
                  </a:blipFill>
                </p:spPr>
                <p:txBody>
                  <a:bodyPr/>
                  <a:lstStyle/>
                  <a:p>
                    <a:r>
                      <a:rPr lang="en-US">
                        <a:noFill/>
                      </a:rPr>
                      <a:t> </a:t>
                    </a:r>
                  </a:p>
                </p:txBody>
              </p:sp>
            </mc:Fallback>
          </mc:AlternateContent>
          <p:sp>
            <p:nvSpPr>
              <p:cNvPr id="18" name="Arc 17">
                <a:extLst>
                  <a:ext uri="{FF2B5EF4-FFF2-40B4-BE49-F238E27FC236}">
                    <a16:creationId xmlns:a16="http://schemas.microsoft.com/office/drawing/2014/main" id="{82FD00A6-B900-75CA-7652-0149590AF818}"/>
                  </a:ext>
                </a:extLst>
              </p:cNvPr>
              <p:cNvSpPr/>
              <p:nvPr/>
            </p:nvSpPr>
            <p:spPr>
              <a:xfrm rot="10800000">
                <a:off x="207267" y="1104152"/>
                <a:ext cx="3621385" cy="3605270"/>
              </a:xfrm>
              <a:prstGeom prst="arc">
                <a:avLst>
                  <a:gd name="adj1" fmla="val 104252"/>
                  <a:gd name="adj2" fmla="val 21465111"/>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grpSp>
        <p:sp>
          <p:nvSpPr>
            <p:cNvPr id="4" name="Oval 3">
              <a:extLst>
                <a:ext uri="{FF2B5EF4-FFF2-40B4-BE49-F238E27FC236}">
                  <a16:creationId xmlns:a16="http://schemas.microsoft.com/office/drawing/2014/main" id="{EBB26C67-1EC0-376A-F77F-C73AD3BA2E4C}"/>
                </a:ext>
              </a:extLst>
            </p:cNvPr>
            <p:cNvSpPr/>
            <p:nvPr/>
          </p:nvSpPr>
          <p:spPr>
            <a:xfrm>
              <a:off x="1582559" y="2674777"/>
              <a:ext cx="537335" cy="537335"/>
            </a:xfrm>
            <a:prstGeom prst="ellipse">
              <a:avLst/>
            </a:prstGeom>
            <a:solidFill>
              <a:schemeClr val="bg2">
                <a:lumMod val="9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cxnSp>
          <p:nvCxnSpPr>
            <p:cNvPr id="9" name="Connector: Elbow 8">
              <a:extLst>
                <a:ext uri="{FF2B5EF4-FFF2-40B4-BE49-F238E27FC236}">
                  <a16:creationId xmlns:a16="http://schemas.microsoft.com/office/drawing/2014/main" id="{F5503AD3-8EC2-DF2F-F7EB-5DE4A116FAAD}"/>
                </a:ext>
              </a:extLst>
            </p:cNvPr>
            <p:cNvCxnSpPr/>
            <p:nvPr/>
          </p:nvCxnSpPr>
          <p:spPr>
            <a:xfrm rot="16200000" flipH="1">
              <a:off x="3259616" y="3810294"/>
              <a:ext cx="644236" cy="43307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5FC8127-2CAB-0521-0E8B-01B5BE162B0C}"/>
                </a:ext>
              </a:extLst>
            </p:cNvPr>
            <p:cNvSpPr txBox="1"/>
            <p:nvPr/>
          </p:nvSpPr>
          <p:spPr>
            <a:xfrm>
              <a:off x="3307600" y="4352219"/>
              <a:ext cx="928219" cy="307777"/>
            </a:xfrm>
            <a:prstGeom prst="rect">
              <a:avLst/>
            </a:prstGeom>
            <a:noFill/>
          </p:spPr>
          <p:txBody>
            <a:bodyPr wrap="square" rtlCol="0">
              <a:spAutoFit/>
            </a:bodyPr>
            <a:lstStyle/>
            <a:p>
              <a:pPr algn="ctr"/>
              <a:r>
                <a:rPr lang="en-US" sz="1400">
                  <a:latin typeface="Times New Roman" panose="02020603050405020304" pitchFamily="18" charset="0"/>
                  <a:cs typeface="Times New Roman" panose="02020603050405020304" pitchFamily="18" charset="0"/>
                </a:rPr>
                <a:t>C-PICA</a:t>
              </a:r>
            </a:p>
          </p:txBody>
        </p:sp>
        <p:sp>
          <p:nvSpPr>
            <p:cNvPr id="11" name="Arc 10">
              <a:extLst>
                <a:ext uri="{FF2B5EF4-FFF2-40B4-BE49-F238E27FC236}">
                  <a16:creationId xmlns:a16="http://schemas.microsoft.com/office/drawing/2014/main" id="{0146B870-224F-9D4F-ECBF-90D788C3F79A}"/>
                </a:ext>
              </a:extLst>
            </p:cNvPr>
            <p:cNvSpPr/>
            <p:nvPr/>
          </p:nvSpPr>
          <p:spPr>
            <a:xfrm>
              <a:off x="201777" y="1320578"/>
              <a:ext cx="3292168" cy="3291839"/>
            </a:xfrm>
            <a:prstGeom prst="arc">
              <a:avLst>
                <a:gd name="adj1" fmla="val 21499408"/>
                <a:gd name="adj2" fmla="val 21485835"/>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grpSp>
      <p:pic>
        <p:nvPicPr>
          <p:cNvPr id="14" name="Picture 13" descr="Chart&#10;&#10;Description automatically generated">
            <a:extLst>
              <a:ext uri="{FF2B5EF4-FFF2-40B4-BE49-F238E27FC236}">
                <a16:creationId xmlns:a16="http://schemas.microsoft.com/office/drawing/2014/main" id="{EC421171-6C76-76F9-D15F-5443CE4A44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0450" y="1740642"/>
            <a:ext cx="2806190" cy="2515420"/>
          </a:xfrm>
          <a:prstGeom prst="rect">
            <a:avLst/>
          </a:prstGeom>
        </p:spPr>
      </p:pic>
    </p:spTree>
    <p:extLst>
      <p:ext uri="{BB962C8B-B14F-4D97-AF65-F5344CB8AC3E}">
        <p14:creationId xmlns:p14="http://schemas.microsoft.com/office/powerpoint/2010/main" val="2153970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E69F4C-B672-E158-0C6A-E73B0341F9A4}"/>
              </a:ext>
            </a:extLst>
          </p:cNvPr>
          <p:cNvSpPr>
            <a:spLocks noGrp="1"/>
          </p:cNvSpPr>
          <p:nvPr>
            <p:ph type="title"/>
          </p:nvPr>
        </p:nvSpPr>
        <p:spPr/>
        <p:txBody>
          <a:bodyPr/>
          <a:lstStyle/>
          <a:p>
            <a:r>
              <a:rPr lang="en-US"/>
              <a:t>Final Mass Estimates with Tailoring</a:t>
            </a:r>
          </a:p>
        </p:txBody>
      </p:sp>
      <p:sp>
        <p:nvSpPr>
          <p:cNvPr id="6" name="Content Placeholder 5">
            <a:extLst>
              <a:ext uri="{FF2B5EF4-FFF2-40B4-BE49-F238E27FC236}">
                <a16:creationId xmlns:a16="http://schemas.microsoft.com/office/drawing/2014/main" id="{547A19C2-92CD-D095-CE83-2804621263ED}"/>
              </a:ext>
            </a:extLst>
          </p:cNvPr>
          <p:cNvSpPr>
            <a:spLocks noGrp="1"/>
          </p:cNvSpPr>
          <p:nvPr>
            <p:ph idx="1"/>
          </p:nvPr>
        </p:nvSpPr>
        <p:spPr>
          <a:xfrm>
            <a:off x="363852" y="1073704"/>
            <a:ext cx="11168583" cy="1803517"/>
          </a:xfrm>
        </p:spPr>
        <p:txBody>
          <a:bodyPr/>
          <a:lstStyle/>
          <a:p>
            <a:pPr>
              <a:spcBef>
                <a:spcPts val="0"/>
              </a:spcBef>
            </a:pPr>
            <a:r>
              <a:rPr lang="en-US" sz="1800" dirty="0"/>
              <a:t>A homogenous TPS with an extended C-PICA shoulder ring is shown to be a worthwhile solution with residual development and necessary aerothermal testing.</a:t>
            </a:r>
          </a:p>
          <a:p>
            <a:pPr>
              <a:spcBef>
                <a:spcPts val="0"/>
              </a:spcBef>
            </a:pPr>
            <a:r>
              <a:rPr lang="en-US" sz="1800" dirty="0"/>
              <a:t>There is significant experience using a heritage system like that of Mars2020 &amp; Dragonfly, and the current experience base with the material makes for a reasonable baseline solution at the cost of mass over other schemes.</a:t>
            </a:r>
          </a:p>
          <a:p>
            <a:pPr lvl="1">
              <a:spcBef>
                <a:spcPts val="0"/>
              </a:spcBef>
            </a:pPr>
            <a:r>
              <a:rPr lang="en-US" sz="1600" dirty="0"/>
              <a:t>It is likely that only design features and flight lots would need aerothermal testing.</a:t>
            </a:r>
          </a:p>
          <a:p>
            <a:pPr lvl="1">
              <a:spcBef>
                <a:spcPts val="0"/>
              </a:spcBef>
            </a:pPr>
            <a:r>
              <a:rPr lang="en-US" sz="1600" dirty="0"/>
              <a:t>Acusil II accounts for most of the mass for any TPS scheme in which it is used.</a:t>
            </a: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7505B82C-BDFC-3F69-67BE-7B1D24A590BC}"/>
                  </a:ext>
                </a:extLst>
              </p:cNvPr>
              <p:cNvGraphicFramePr>
                <a:graphicFrameLocks noGrp="1"/>
              </p:cNvGraphicFramePr>
              <p:nvPr>
                <p:extLst>
                  <p:ext uri="{D42A27DB-BD31-4B8C-83A1-F6EECF244321}">
                    <p14:modId xmlns:p14="http://schemas.microsoft.com/office/powerpoint/2010/main" val="1087244873"/>
                  </p:ext>
                </p:extLst>
              </p:nvPr>
            </p:nvGraphicFramePr>
            <p:xfrm>
              <a:off x="622949" y="3460994"/>
              <a:ext cx="10650391" cy="3093720"/>
            </p:xfrm>
            <a:graphic>
              <a:graphicData uri="http://schemas.openxmlformats.org/drawingml/2006/table">
                <a:tbl>
                  <a:tblPr/>
                  <a:tblGrid>
                    <a:gridCol w="2499170">
                      <a:extLst>
                        <a:ext uri="{9D8B030D-6E8A-4147-A177-3AD203B41FA5}">
                          <a16:colId xmlns:a16="http://schemas.microsoft.com/office/drawing/2014/main" val="1538531515"/>
                        </a:ext>
                      </a:extLst>
                    </a:gridCol>
                    <a:gridCol w="2724701">
                      <a:extLst>
                        <a:ext uri="{9D8B030D-6E8A-4147-A177-3AD203B41FA5}">
                          <a16:colId xmlns:a16="http://schemas.microsoft.com/office/drawing/2014/main" val="4017682661"/>
                        </a:ext>
                      </a:extLst>
                    </a:gridCol>
                    <a:gridCol w="2870200">
                      <a:extLst>
                        <a:ext uri="{9D8B030D-6E8A-4147-A177-3AD203B41FA5}">
                          <a16:colId xmlns:a16="http://schemas.microsoft.com/office/drawing/2014/main" val="2437384841"/>
                        </a:ext>
                      </a:extLst>
                    </a:gridCol>
                    <a:gridCol w="2556320">
                      <a:extLst>
                        <a:ext uri="{9D8B030D-6E8A-4147-A177-3AD203B41FA5}">
                          <a16:colId xmlns:a16="http://schemas.microsoft.com/office/drawing/2014/main" val="3377320984"/>
                        </a:ext>
                      </a:extLst>
                    </a:gridCol>
                  </a:tblGrid>
                  <a:tr h="190500">
                    <a:tc>
                      <a:txBody>
                        <a:bodyPr/>
                        <a:lstStyle/>
                        <a:p>
                          <a:pPr algn="ctr" fontAlgn="b"/>
                          <a:r>
                            <a:rPr lang="en-US" sz="1800" b="1" i="0" u="none" strike="noStrike">
                              <a:solidFill>
                                <a:schemeClr val="bg1"/>
                              </a:solidFill>
                              <a:effectLst/>
                              <a:latin typeface="Calibri" panose="020F0502020204030204" pitchFamily="34" charset="0"/>
                            </a:rPr>
                            <a:t>Metrics</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a:solidFill>
                                <a:schemeClr val="bg1"/>
                              </a:solidFill>
                              <a:effectLst/>
                              <a:latin typeface="Calibri" panose="020F0502020204030204" pitchFamily="34" charset="0"/>
                            </a:rPr>
                            <a:t>Heritage</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a:solidFill>
                                <a:schemeClr val="bg1"/>
                              </a:solidFill>
                              <a:effectLst/>
                              <a:latin typeface="Calibri" panose="020F0502020204030204" pitchFamily="34" charset="0"/>
                            </a:rPr>
                            <a:t>Tailored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a:solidFill>
                                <a:schemeClr val="bg1"/>
                              </a:solidFill>
                              <a:effectLst/>
                              <a:latin typeface="Calibri" panose="020F0502020204030204" pitchFamily="34" charset="0"/>
                            </a:rPr>
                            <a:t>Single + CPICA Lip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330670289"/>
                      </a:ext>
                    </a:extLst>
                  </a:tr>
                  <a:tr h="190500">
                    <a:tc>
                      <a:txBody>
                        <a:bodyPr/>
                        <a:lstStyle/>
                        <a:p>
                          <a:pPr algn="ctr" fontAlgn="b"/>
                          <a:r>
                            <a:rPr lang="en-US" sz="1800" b="0" i="0" u="none" strike="noStrike">
                              <a:solidFill>
                                <a:schemeClr val="bg1"/>
                              </a:solidFill>
                              <a:effectLst/>
                              <a:latin typeface="Calibri" panose="020F0502020204030204" pitchFamily="34" charset="0"/>
                            </a:rPr>
                            <a:t>TPS</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dirty="0">
                              <a:solidFill>
                                <a:srgbClr val="000000"/>
                              </a:solidFill>
                              <a:effectLst/>
                              <a:latin typeface="Calibri" panose="020F0502020204030204" pitchFamily="34" charset="0"/>
                            </a:rPr>
                            <a:t>SLA-561V, Acusil II</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CPICA, Very Low-</a:t>
                          </a:r>
                          <a14:m>
                            <m:oMath xmlns:m="http://schemas.openxmlformats.org/officeDocument/2006/math">
                              <m:r>
                                <a:rPr lang="en-US" sz="1800" b="0" i="1" u="none" strike="noStrike" smtClean="0">
                                  <a:solidFill>
                                    <a:srgbClr val="000000"/>
                                  </a:solidFill>
                                  <a:effectLst/>
                                  <a:latin typeface="Cambria Math" panose="02040503050406030204" pitchFamily="18" charset="0"/>
                                </a:rPr>
                                <m:t>𝜌</m:t>
                              </m:r>
                            </m:oMath>
                          </a14:m>
                          <a:r>
                            <a:rPr lang="en-US" sz="1800" b="0" i="0" u="none" strike="noStrike" dirty="0">
                              <a:solidFill>
                                <a:srgbClr val="000000"/>
                              </a:solidFill>
                              <a:effectLst/>
                              <a:latin typeface="Calibri" panose="020F0502020204030204" pitchFamily="34" charset="0"/>
                            </a:rPr>
                            <a:t>, Acusil II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CPICA, Very Low-</a:t>
                          </a:r>
                          <a14:m>
                            <m:oMath xmlns:m="http://schemas.openxmlformats.org/officeDocument/2006/math">
                              <m:r>
                                <a:rPr lang="en-US" sz="1800" b="0" i="1" u="none" strike="noStrike" smtClean="0">
                                  <a:solidFill>
                                    <a:srgbClr val="000000"/>
                                  </a:solidFill>
                                  <a:effectLst/>
                                  <a:latin typeface="Cambria Math" panose="02040503050406030204" pitchFamily="18" charset="0"/>
                                </a:rPr>
                                <m:t>𝜌</m:t>
                              </m:r>
                            </m:oMath>
                          </a14:m>
                          <a:endParaRPr lang="en-US" sz="18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7130564"/>
                      </a:ext>
                    </a:extLst>
                  </a:tr>
                  <a:tr h="190500">
                    <a:tc>
                      <a:txBody>
                        <a:bodyPr/>
                        <a:lstStyle/>
                        <a:p>
                          <a:pPr algn="ctr" fontAlgn="b"/>
                          <a:r>
                            <a:rPr lang="en-US" sz="1800" b="0" i="0" u="none" strike="noStrike" dirty="0">
                              <a:solidFill>
                                <a:schemeClr val="bg1"/>
                              </a:solidFill>
                              <a:effectLst/>
                              <a:latin typeface="Calibri" panose="020F0502020204030204" pitchFamily="34" charset="0"/>
                            </a:rPr>
                            <a:t>Procurement</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a:solidFill>
                                <a:srgbClr val="000000"/>
                              </a:solidFill>
                              <a:effectLst/>
                              <a:latin typeface="Calibri" panose="020F0502020204030204" pitchFamily="34" charset="0"/>
                            </a:rPr>
                            <a:t>Commercial</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NASA, Commercial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NASA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5260876"/>
                      </a:ext>
                    </a:extLst>
                  </a:tr>
                  <a:tr h="190500">
                    <a:tc>
                      <a:txBody>
                        <a:bodyPr/>
                        <a:lstStyle/>
                        <a:p>
                          <a:pPr algn="ctr" fontAlgn="b"/>
                          <a:r>
                            <a:rPr lang="en-US" sz="1800" b="0" i="0" u="none" strike="noStrike" dirty="0">
                              <a:solidFill>
                                <a:schemeClr val="bg1"/>
                              </a:solidFill>
                              <a:effectLst/>
                              <a:latin typeface="Calibri" panose="020F0502020204030204" pitchFamily="34" charset="0"/>
                            </a:rPr>
                            <a:t>Manufacturing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dirty="0">
                              <a:solidFill>
                                <a:srgbClr val="000000"/>
                              </a:solidFill>
                              <a:effectLst/>
                              <a:latin typeface="Calibri" panose="020F0502020204030204" pitchFamily="34" charset="0"/>
                            </a:rPr>
                            <a:t>Hand-pack &amp; Machine</a:t>
                          </a:r>
                        </a:p>
                        <a:p>
                          <a:pPr algn="ctr" fontAlgn="b"/>
                          <a:r>
                            <a:rPr lang="en-US" sz="1800" b="0" i="0" u="none" strike="noStrike" dirty="0">
                              <a:solidFill>
                                <a:srgbClr val="000000"/>
                              </a:solidFill>
                              <a:effectLst/>
                              <a:latin typeface="Calibri" panose="020F0502020204030204" pitchFamily="34" charset="0"/>
                            </a:rPr>
                            <a:t>(Acusil &amp; SLA)</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Hand-pack &amp; Machine (Acusil)</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Spray (SOFI)</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Pre-machined (CPICA,FRSI)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Spray (SOFI)</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Pre-machined (CPICA,FRSI)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3141708"/>
                      </a:ext>
                    </a:extLst>
                  </a:tr>
                  <a:tr h="190500">
                    <a:tc>
                      <a:txBody>
                        <a:bodyPr/>
                        <a:lstStyle/>
                        <a:p>
                          <a:pPr algn="ctr" fontAlgn="b"/>
                          <a:r>
                            <a:rPr lang="en-US" sz="1800" b="0" i="0" u="none" strike="noStrike">
                              <a:solidFill>
                                <a:schemeClr val="bg1"/>
                              </a:solidFill>
                              <a:effectLst/>
                              <a:latin typeface="Calibri" panose="020F0502020204030204" pitchFamily="34" charset="0"/>
                            </a:rPr>
                            <a:t>Need Aerothermal Testing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dirty="0">
                              <a:solidFill>
                                <a:srgbClr val="000000"/>
                              </a:solidFill>
                              <a:effectLst/>
                              <a:latin typeface="Calibri" panose="020F0502020204030204" pitchFamily="34" charset="0"/>
                            </a:rPr>
                            <a:t>Features, Acceptance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en-US" sz="1800" b="0" i="0" u="none" strike="noStrike" dirty="0">
                              <a:solidFill>
                                <a:srgbClr val="000000"/>
                              </a:solidFill>
                              <a:effectLst/>
                              <a:latin typeface="Calibri" panose="020F0502020204030204" pitchFamily="34" charset="0"/>
                            </a:rPr>
                            <a:t>SOFI, 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Calibri" panose="020F0502020204030204" pitchFamily="34" charset="0"/>
                            </a:rPr>
                            <a:t>SOFI || 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02365882"/>
                      </a:ext>
                    </a:extLst>
                  </a:tr>
                  <a:tr h="190500">
                    <a:tc>
                      <a:txBody>
                        <a:bodyPr/>
                        <a:lstStyle/>
                        <a:p>
                          <a:pPr algn="ctr" fontAlgn="b"/>
                          <a:r>
                            <a:rPr lang="en-US" sz="1800" b="1" i="0" u="none" strike="noStrike">
                              <a:solidFill>
                                <a:schemeClr val="bg1"/>
                              </a:solidFill>
                              <a:effectLst/>
                              <a:latin typeface="Calibri" panose="020F0502020204030204" pitchFamily="34" charset="0"/>
                            </a:rPr>
                            <a:t>Notes*</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Modified aeroshell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RF-transparency needs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assessment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325932"/>
                      </a:ext>
                    </a:extLst>
                  </a:tr>
                  <a:tr h="190500">
                    <a:tc>
                      <a:txBody>
                        <a:bodyPr/>
                        <a:lstStyle/>
                        <a:p>
                          <a:pPr algn="ctr" fontAlgn="b"/>
                          <a:r>
                            <a:rPr lang="en-US" sz="1800" b="0" i="0" u="none" strike="noStrike">
                              <a:solidFill>
                                <a:schemeClr val="bg1"/>
                              </a:solidFill>
                              <a:effectLst/>
                              <a:latin typeface="Calibri" panose="020F0502020204030204" pitchFamily="34" charset="0"/>
                            </a:rPr>
                            <a:t>TOTAL Mass (kg)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1" i="0" u="none" strike="noStrike" dirty="0">
                              <a:solidFill>
                                <a:srgbClr val="000000"/>
                              </a:solidFill>
                              <a:effectLst/>
                              <a:latin typeface="Calibri" panose="020F0502020204030204" pitchFamily="34" charset="0"/>
                            </a:rPr>
                            <a:t>93.5</a:t>
                          </a:r>
                        </a:p>
                      </a:txBody>
                      <a:tcPr marL="9525" marR="9525" marT="9525" marB="0" anchor="b">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67.9</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60000"/>
                            <a:lumOff val="4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25.0</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extLst>
                      <a:ext uri="{0D108BD9-81ED-4DB2-BD59-A6C34878D82A}">
                        <a16:rowId xmlns:a16="http://schemas.microsoft.com/office/drawing/2014/main" val="3811579044"/>
                      </a:ext>
                    </a:extLst>
                  </a:tr>
                  <a:tr h="190500">
                    <a:tc gridSpan="4">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Calibri" panose="020F0502020204030204" pitchFamily="34" charset="0"/>
                            </a:rPr>
                            <a:t>*all solutions will require considered design, analysis, and perhaps testing for RCS regions</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a:noFill/>
                        </a:lnR>
                        <a:lnT>
                          <a:noFill/>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099463463"/>
                      </a:ext>
                    </a:extLst>
                  </a:tr>
                </a:tbl>
              </a:graphicData>
            </a:graphic>
          </p:graphicFrame>
        </mc:Choice>
        <mc:Fallback xmlns="">
          <p:graphicFrame>
            <p:nvGraphicFramePr>
              <p:cNvPr id="2" name="Table 1">
                <a:extLst>
                  <a:ext uri="{FF2B5EF4-FFF2-40B4-BE49-F238E27FC236}">
                    <a16:creationId xmlns:a16="http://schemas.microsoft.com/office/drawing/2014/main" id="{7505B82C-BDFC-3F69-67BE-7B1D24A590BC}"/>
                  </a:ext>
                </a:extLst>
              </p:cNvPr>
              <p:cNvGraphicFramePr>
                <a:graphicFrameLocks noGrp="1"/>
              </p:cNvGraphicFramePr>
              <p:nvPr>
                <p:extLst>
                  <p:ext uri="{D42A27DB-BD31-4B8C-83A1-F6EECF244321}">
                    <p14:modId xmlns:p14="http://schemas.microsoft.com/office/powerpoint/2010/main" val="1087244873"/>
                  </p:ext>
                </p:extLst>
              </p:nvPr>
            </p:nvGraphicFramePr>
            <p:xfrm>
              <a:off x="622949" y="3460994"/>
              <a:ext cx="10650391" cy="3093720"/>
            </p:xfrm>
            <a:graphic>
              <a:graphicData uri="http://schemas.openxmlformats.org/drawingml/2006/table">
                <a:tbl>
                  <a:tblPr/>
                  <a:tblGrid>
                    <a:gridCol w="2499170">
                      <a:extLst>
                        <a:ext uri="{9D8B030D-6E8A-4147-A177-3AD203B41FA5}">
                          <a16:colId xmlns:a16="http://schemas.microsoft.com/office/drawing/2014/main" val="1538531515"/>
                        </a:ext>
                      </a:extLst>
                    </a:gridCol>
                    <a:gridCol w="2724701">
                      <a:extLst>
                        <a:ext uri="{9D8B030D-6E8A-4147-A177-3AD203B41FA5}">
                          <a16:colId xmlns:a16="http://schemas.microsoft.com/office/drawing/2014/main" val="4017682661"/>
                        </a:ext>
                      </a:extLst>
                    </a:gridCol>
                    <a:gridCol w="2870200">
                      <a:extLst>
                        <a:ext uri="{9D8B030D-6E8A-4147-A177-3AD203B41FA5}">
                          <a16:colId xmlns:a16="http://schemas.microsoft.com/office/drawing/2014/main" val="2437384841"/>
                        </a:ext>
                      </a:extLst>
                    </a:gridCol>
                    <a:gridCol w="2556320">
                      <a:extLst>
                        <a:ext uri="{9D8B030D-6E8A-4147-A177-3AD203B41FA5}">
                          <a16:colId xmlns:a16="http://schemas.microsoft.com/office/drawing/2014/main" val="3377320984"/>
                        </a:ext>
                      </a:extLst>
                    </a:gridCol>
                  </a:tblGrid>
                  <a:tr h="283845">
                    <a:tc>
                      <a:txBody>
                        <a:bodyPr/>
                        <a:lstStyle/>
                        <a:p>
                          <a:pPr algn="ctr" fontAlgn="b"/>
                          <a:r>
                            <a:rPr lang="en-US" sz="1800" b="1" i="0" u="none" strike="noStrike">
                              <a:solidFill>
                                <a:schemeClr val="bg1"/>
                              </a:solidFill>
                              <a:effectLst/>
                              <a:latin typeface="Calibri" panose="020F0502020204030204" pitchFamily="34" charset="0"/>
                            </a:rPr>
                            <a:t>Metrics</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a:solidFill>
                                <a:schemeClr val="bg1"/>
                              </a:solidFill>
                              <a:effectLst/>
                              <a:latin typeface="Calibri" panose="020F0502020204030204" pitchFamily="34" charset="0"/>
                            </a:rPr>
                            <a:t>Heritage</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a:solidFill>
                                <a:schemeClr val="bg1"/>
                              </a:solidFill>
                              <a:effectLst/>
                              <a:latin typeface="Calibri" panose="020F0502020204030204" pitchFamily="34" charset="0"/>
                            </a:rPr>
                            <a:t>Tailored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a:solidFill>
                                <a:schemeClr val="bg1"/>
                              </a:solidFill>
                              <a:effectLst/>
                              <a:latin typeface="Calibri" panose="020F0502020204030204" pitchFamily="34" charset="0"/>
                            </a:rPr>
                            <a:t>Single + CPICA Lip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330670289"/>
                      </a:ext>
                    </a:extLst>
                  </a:tr>
                  <a:tr h="283845">
                    <a:tc>
                      <a:txBody>
                        <a:bodyPr/>
                        <a:lstStyle/>
                        <a:p>
                          <a:pPr algn="ctr" fontAlgn="b"/>
                          <a:r>
                            <a:rPr lang="en-US" sz="1800" b="0" i="0" u="none" strike="noStrike">
                              <a:solidFill>
                                <a:schemeClr val="bg1"/>
                              </a:solidFill>
                              <a:effectLst/>
                              <a:latin typeface="Calibri" panose="020F0502020204030204" pitchFamily="34" charset="0"/>
                            </a:rPr>
                            <a:t>TPS</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dirty="0">
                              <a:solidFill>
                                <a:srgbClr val="000000"/>
                              </a:solidFill>
                              <a:effectLst/>
                              <a:latin typeface="Calibri" panose="020F0502020204030204" pitchFamily="34" charset="0"/>
                            </a:rPr>
                            <a:t>SLA-561V, Acusil II</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2166" t="-126087" r="-89597" b="-954348"/>
                          </a:stretch>
                        </a:blipFill>
                      </a:tcPr>
                    </a:tc>
                    <a:tc>
                      <a:txBody>
                        <a:bodyPr/>
                        <a:lstStyle/>
                        <a:p>
                          <a:endParaRPr 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16429" t="-126087" r="-476" b="-954348"/>
                          </a:stretch>
                        </a:blipFill>
                      </a:tcPr>
                    </a:tc>
                    <a:extLst>
                      <a:ext uri="{0D108BD9-81ED-4DB2-BD59-A6C34878D82A}">
                        <a16:rowId xmlns:a16="http://schemas.microsoft.com/office/drawing/2014/main" val="517130564"/>
                      </a:ext>
                    </a:extLst>
                  </a:tr>
                  <a:tr h="283845">
                    <a:tc>
                      <a:txBody>
                        <a:bodyPr/>
                        <a:lstStyle/>
                        <a:p>
                          <a:pPr algn="ctr" fontAlgn="b"/>
                          <a:r>
                            <a:rPr lang="en-US" sz="1800" b="0" i="0" u="none" strike="noStrike" dirty="0">
                              <a:solidFill>
                                <a:schemeClr val="bg1"/>
                              </a:solidFill>
                              <a:effectLst/>
                              <a:latin typeface="Calibri" panose="020F0502020204030204" pitchFamily="34" charset="0"/>
                            </a:rPr>
                            <a:t>Procurement</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a:solidFill>
                                <a:srgbClr val="000000"/>
                              </a:solidFill>
                              <a:effectLst/>
                              <a:latin typeface="Calibri" panose="020F0502020204030204" pitchFamily="34" charset="0"/>
                            </a:rPr>
                            <a:t>Commercial</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NASA, Commercial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effectLst/>
                              <a:latin typeface="Calibri" panose="020F0502020204030204" pitchFamily="34" charset="0"/>
                            </a:rPr>
                            <a:t>NASA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5260876"/>
                      </a:ext>
                    </a:extLst>
                  </a:tr>
                  <a:tr h="832485">
                    <a:tc>
                      <a:txBody>
                        <a:bodyPr/>
                        <a:lstStyle/>
                        <a:p>
                          <a:pPr algn="ctr" fontAlgn="b"/>
                          <a:r>
                            <a:rPr lang="en-US" sz="1800" b="0" i="0" u="none" strike="noStrike" dirty="0">
                              <a:solidFill>
                                <a:schemeClr val="bg1"/>
                              </a:solidFill>
                              <a:effectLst/>
                              <a:latin typeface="Calibri" panose="020F0502020204030204" pitchFamily="34" charset="0"/>
                            </a:rPr>
                            <a:t>Manufacturing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dirty="0">
                              <a:solidFill>
                                <a:srgbClr val="000000"/>
                              </a:solidFill>
                              <a:effectLst/>
                              <a:latin typeface="Calibri" panose="020F0502020204030204" pitchFamily="34" charset="0"/>
                            </a:rPr>
                            <a:t>Hand-pack &amp; Machine</a:t>
                          </a:r>
                        </a:p>
                        <a:p>
                          <a:pPr algn="ctr" fontAlgn="b"/>
                          <a:r>
                            <a:rPr lang="en-US" sz="1800" b="0" i="0" u="none" strike="noStrike" dirty="0">
                              <a:solidFill>
                                <a:srgbClr val="000000"/>
                              </a:solidFill>
                              <a:effectLst/>
                              <a:latin typeface="Calibri" panose="020F0502020204030204" pitchFamily="34" charset="0"/>
                            </a:rPr>
                            <a:t>(Acusil &amp; SLA)</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Hand-pack &amp; Machine (Acusil)</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Spray (SOFI)</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Pre-machined (CPICA,FRSI)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Spray (SOFI)</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Pre-machined (CPICA,FRSI)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3141708"/>
                      </a:ext>
                    </a:extLst>
                  </a:tr>
                  <a:tr h="283845">
                    <a:tc>
                      <a:txBody>
                        <a:bodyPr/>
                        <a:lstStyle/>
                        <a:p>
                          <a:pPr algn="ctr" fontAlgn="b"/>
                          <a:r>
                            <a:rPr lang="en-US" sz="1800" b="0" i="0" u="none" strike="noStrike">
                              <a:solidFill>
                                <a:schemeClr val="bg1"/>
                              </a:solidFill>
                              <a:effectLst/>
                              <a:latin typeface="Calibri" panose="020F0502020204030204" pitchFamily="34" charset="0"/>
                            </a:rPr>
                            <a:t>Need Aerothermal Testing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dirty="0">
                              <a:solidFill>
                                <a:srgbClr val="000000"/>
                              </a:solidFill>
                              <a:effectLst/>
                              <a:latin typeface="Calibri" panose="020F0502020204030204" pitchFamily="34" charset="0"/>
                            </a:rPr>
                            <a:t>Features, Acceptance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en-US" sz="1800" b="0" i="0" u="none" strike="noStrike" dirty="0">
                              <a:solidFill>
                                <a:srgbClr val="000000"/>
                              </a:solidFill>
                              <a:effectLst/>
                              <a:latin typeface="Calibri" panose="020F0502020204030204" pitchFamily="34" charset="0"/>
                            </a:rPr>
                            <a:t>SOFI, 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Calibri" panose="020F0502020204030204" pitchFamily="34" charset="0"/>
                            </a:rPr>
                            <a:t>SOFI || 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02365882"/>
                      </a:ext>
                    </a:extLst>
                  </a:tr>
                  <a:tr h="558165">
                    <a:tc>
                      <a:txBody>
                        <a:bodyPr/>
                        <a:lstStyle/>
                        <a:p>
                          <a:pPr algn="ctr" fontAlgn="b"/>
                          <a:r>
                            <a:rPr lang="en-US" sz="1800" b="1" i="0" u="none" strike="noStrike">
                              <a:solidFill>
                                <a:schemeClr val="bg1"/>
                              </a:solidFill>
                              <a:effectLst/>
                              <a:latin typeface="Calibri" panose="020F0502020204030204" pitchFamily="34" charset="0"/>
                            </a:rPr>
                            <a:t>Notes*</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0" i="0" u="none" strike="noStrike">
                              <a:solidFill>
                                <a:srgbClr val="000000"/>
                              </a:solidFill>
                              <a:effectLst/>
                              <a:latin typeface="Calibri" panose="020F0502020204030204" pitchFamily="34" charset="0"/>
                            </a:rPr>
                            <a:t>-</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effectLst/>
                              <a:latin typeface="Calibri" panose="020F0502020204030204" pitchFamily="34" charset="0"/>
                            </a:rPr>
                            <a:t>Modified aeroshell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RF-transparency needs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assessment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325932"/>
                      </a:ext>
                    </a:extLst>
                  </a:tr>
                  <a:tr h="283845">
                    <a:tc>
                      <a:txBody>
                        <a:bodyPr/>
                        <a:lstStyle/>
                        <a:p>
                          <a:pPr algn="ctr" fontAlgn="b"/>
                          <a:r>
                            <a:rPr lang="en-US" sz="1800" b="0" i="0" u="none" strike="noStrike">
                              <a:solidFill>
                                <a:schemeClr val="bg1"/>
                              </a:solidFill>
                              <a:effectLst/>
                              <a:latin typeface="Calibri" panose="020F0502020204030204" pitchFamily="34" charset="0"/>
                            </a:rPr>
                            <a:t>TOTAL Mass (kg)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800" b="1" i="0" u="none" strike="noStrike" dirty="0">
                              <a:solidFill>
                                <a:srgbClr val="000000"/>
                              </a:solidFill>
                              <a:effectLst/>
                              <a:latin typeface="Calibri" panose="020F0502020204030204" pitchFamily="34" charset="0"/>
                            </a:rPr>
                            <a:t>93.5</a:t>
                          </a:r>
                        </a:p>
                      </a:txBody>
                      <a:tcPr marL="9525" marR="9525" marT="9525" marB="0" anchor="b">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67.9</a:t>
                          </a: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60000"/>
                            <a:lumOff val="4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25.0</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solidFill>
                      </a:tcPr>
                    </a:tc>
                    <a:extLst>
                      <a:ext uri="{0D108BD9-81ED-4DB2-BD59-A6C34878D82A}">
                        <a16:rowId xmlns:a16="http://schemas.microsoft.com/office/drawing/2014/main" val="3811579044"/>
                      </a:ext>
                    </a:extLst>
                  </a:tr>
                  <a:tr h="283845">
                    <a:tc gridSpan="4">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Calibri" panose="020F0502020204030204" pitchFamily="34" charset="0"/>
                            </a:rPr>
                            <a:t>*all solutions will require considered design, analysis, and perhaps testing for RCS regions</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a:noFill/>
                        </a:lnR>
                        <a:lnT>
                          <a:noFill/>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099463463"/>
                      </a:ext>
                    </a:extLst>
                  </a:tr>
                </a:tbl>
              </a:graphicData>
            </a:graphic>
          </p:graphicFrame>
        </mc:Fallback>
      </mc:AlternateContent>
      <p:sp>
        <p:nvSpPr>
          <p:cNvPr id="5" name="Rectangle 4">
            <a:extLst>
              <a:ext uri="{FF2B5EF4-FFF2-40B4-BE49-F238E27FC236}">
                <a16:creationId xmlns:a16="http://schemas.microsoft.com/office/drawing/2014/main" id="{1BAADB3D-3E1F-B85D-B571-43D10F322013}"/>
              </a:ext>
            </a:extLst>
          </p:cNvPr>
          <p:cNvSpPr/>
          <p:nvPr/>
        </p:nvSpPr>
        <p:spPr>
          <a:xfrm rot="10800000">
            <a:off x="10959451" y="2158253"/>
            <a:ext cx="1021878" cy="1092238"/>
          </a:xfrm>
          <a:prstGeom prst="rect">
            <a:avLst/>
          </a:prstGeom>
          <a:gradFill>
            <a:gsLst>
              <a:gs pos="0">
                <a:schemeClr val="accent1"/>
              </a:gs>
              <a:gs pos="59000">
                <a:srgbClr val="FFFF00"/>
              </a:gs>
              <a:gs pos="44000">
                <a:srgbClr val="FFFF00"/>
              </a:gs>
              <a:gs pos="100000">
                <a:srgbClr val="00B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7" name="TextBox 6">
            <a:extLst>
              <a:ext uri="{FF2B5EF4-FFF2-40B4-BE49-F238E27FC236}">
                <a16:creationId xmlns:a16="http://schemas.microsoft.com/office/drawing/2014/main" id="{5CBAFF04-4679-C56F-FE55-942F3A624C76}"/>
              </a:ext>
            </a:extLst>
          </p:cNvPr>
          <p:cNvSpPr txBox="1"/>
          <p:nvPr/>
        </p:nvSpPr>
        <p:spPr>
          <a:xfrm>
            <a:off x="11058284" y="2150374"/>
            <a:ext cx="860514" cy="369332"/>
          </a:xfrm>
          <a:prstGeom prst="rect">
            <a:avLst/>
          </a:prstGeom>
          <a:noFill/>
        </p:spPr>
        <p:txBody>
          <a:bodyPr wrap="square" rtlCol="0">
            <a:spAutoFit/>
          </a:bodyPr>
          <a:lstStyle/>
          <a:p>
            <a:pPr algn="ctr"/>
            <a:r>
              <a:rPr lang="en-US" dirty="0"/>
              <a:t>Better</a:t>
            </a:r>
          </a:p>
        </p:txBody>
      </p:sp>
      <p:sp>
        <p:nvSpPr>
          <p:cNvPr id="9" name="TextBox 8">
            <a:extLst>
              <a:ext uri="{FF2B5EF4-FFF2-40B4-BE49-F238E27FC236}">
                <a16:creationId xmlns:a16="http://schemas.microsoft.com/office/drawing/2014/main" id="{B2384B3A-D9D7-27F6-BDB0-2C7920FB0A45}"/>
              </a:ext>
            </a:extLst>
          </p:cNvPr>
          <p:cNvSpPr txBox="1"/>
          <p:nvPr/>
        </p:nvSpPr>
        <p:spPr>
          <a:xfrm>
            <a:off x="11058284" y="2881160"/>
            <a:ext cx="860514" cy="369332"/>
          </a:xfrm>
          <a:prstGeom prst="rect">
            <a:avLst/>
          </a:prstGeom>
          <a:noFill/>
        </p:spPr>
        <p:txBody>
          <a:bodyPr wrap="square" rtlCol="0">
            <a:spAutoFit/>
          </a:bodyPr>
          <a:lstStyle/>
          <a:p>
            <a:r>
              <a:rPr lang="en-US" dirty="0"/>
              <a:t>Worse</a:t>
            </a:r>
          </a:p>
        </p:txBody>
      </p:sp>
    </p:spTree>
    <p:extLst>
      <p:ext uri="{BB962C8B-B14F-4D97-AF65-F5344CB8AC3E}">
        <p14:creationId xmlns:p14="http://schemas.microsoft.com/office/powerpoint/2010/main" val="2983826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EF1B2A0-071C-255B-74A1-C0ED162748D0}"/>
              </a:ext>
            </a:extLst>
          </p:cNvPr>
          <p:cNvGraphicFramePr>
            <a:graphicFrameLocks noGrp="1"/>
          </p:cNvGraphicFramePr>
          <p:nvPr>
            <p:ph idx="4294967295"/>
            <p:extLst>
              <p:ext uri="{D42A27DB-BD31-4B8C-83A1-F6EECF244321}">
                <p14:modId xmlns:p14="http://schemas.microsoft.com/office/powerpoint/2010/main" val="3215854699"/>
              </p:ext>
            </p:extLst>
          </p:nvPr>
        </p:nvGraphicFramePr>
        <p:xfrm>
          <a:off x="665221" y="3377650"/>
          <a:ext cx="10573540" cy="2743200"/>
        </p:xfrm>
        <a:graphic>
          <a:graphicData uri="http://schemas.openxmlformats.org/drawingml/2006/table">
            <a:tbl>
              <a:tblPr firstRow="1" bandRow="1">
                <a:tableStyleId>{5C22544A-7EE6-4342-B048-85BDC9FD1C3A}</a:tableStyleId>
              </a:tblPr>
              <a:tblGrid>
                <a:gridCol w="1923732">
                  <a:extLst>
                    <a:ext uri="{9D8B030D-6E8A-4147-A177-3AD203B41FA5}">
                      <a16:colId xmlns:a16="http://schemas.microsoft.com/office/drawing/2014/main" val="4012656332"/>
                    </a:ext>
                  </a:extLst>
                </a:gridCol>
                <a:gridCol w="2724559">
                  <a:extLst>
                    <a:ext uri="{9D8B030D-6E8A-4147-A177-3AD203B41FA5}">
                      <a16:colId xmlns:a16="http://schemas.microsoft.com/office/drawing/2014/main" val="2692816198"/>
                    </a:ext>
                  </a:extLst>
                </a:gridCol>
                <a:gridCol w="3097594">
                  <a:extLst>
                    <a:ext uri="{9D8B030D-6E8A-4147-A177-3AD203B41FA5}">
                      <a16:colId xmlns:a16="http://schemas.microsoft.com/office/drawing/2014/main" val="3517191999"/>
                    </a:ext>
                  </a:extLst>
                </a:gridCol>
                <a:gridCol w="2827655">
                  <a:extLst>
                    <a:ext uri="{9D8B030D-6E8A-4147-A177-3AD203B41FA5}">
                      <a16:colId xmlns:a16="http://schemas.microsoft.com/office/drawing/2014/main" val="1322130002"/>
                    </a:ext>
                  </a:extLst>
                </a:gridCol>
              </a:tblGrid>
              <a:tr h="241301">
                <a:tc>
                  <a:txBody>
                    <a:bodyPr/>
                    <a:lstStyle/>
                    <a:p>
                      <a:pPr algn="ctr"/>
                      <a:r>
                        <a:rPr lang="en-US"/>
                        <a:t>Material System</a:t>
                      </a:r>
                    </a:p>
                  </a:txBody>
                  <a:tcPr/>
                </a:tc>
                <a:tc>
                  <a:txBody>
                    <a:bodyPr/>
                    <a:lstStyle/>
                    <a:p>
                      <a:pPr algn="ctr"/>
                      <a:r>
                        <a:rPr lang="en-US"/>
                        <a:t>Manufacturing State</a:t>
                      </a:r>
                    </a:p>
                  </a:txBody>
                  <a:tcPr/>
                </a:tc>
                <a:tc>
                  <a:txBody>
                    <a:bodyPr/>
                    <a:lstStyle/>
                    <a:p>
                      <a:pPr algn="ctr"/>
                      <a:r>
                        <a:rPr lang="en-US" dirty="0"/>
                        <a:t>Aerothermal Needs</a:t>
                      </a:r>
                    </a:p>
                  </a:txBody>
                  <a:tcPr/>
                </a:tc>
                <a:tc>
                  <a:txBody>
                    <a:bodyPr/>
                    <a:lstStyle/>
                    <a:p>
                      <a:pPr algn="ctr"/>
                      <a:r>
                        <a:rPr lang="en-US" dirty="0"/>
                        <a:t>Additional Needs Identified</a:t>
                      </a:r>
                    </a:p>
                  </a:txBody>
                  <a:tcPr/>
                </a:tc>
                <a:extLst>
                  <a:ext uri="{0D108BD9-81ED-4DB2-BD59-A6C34878D82A}">
                    <a16:rowId xmlns:a16="http://schemas.microsoft.com/office/drawing/2014/main" val="1630628376"/>
                  </a:ext>
                </a:extLst>
              </a:tr>
              <a:tr h="241301">
                <a:tc>
                  <a:txBody>
                    <a:bodyPr/>
                    <a:lstStyle/>
                    <a:p>
                      <a:pPr algn="ctr"/>
                      <a:r>
                        <a:rPr lang="en-US" b="1"/>
                        <a:t>C-PICA &amp; RTV-560</a:t>
                      </a:r>
                    </a:p>
                  </a:txBody>
                  <a:tcPr/>
                </a:tc>
                <a:tc>
                  <a:txBody>
                    <a:bodyPr/>
                    <a:lstStyle/>
                    <a:p>
                      <a:pPr algn="ctr"/>
                      <a:r>
                        <a:rPr lang="en-US" dirty="0"/>
                        <a:t>Ready (with contract)</a:t>
                      </a:r>
                    </a:p>
                  </a:txBody>
                  <a:tcPr/>
                </a:tc>
                <a:tc>
                  <a:txBody>
                    <a:bodyPr/>
                    <a:lstStyle/>
                    <a:p>
                      <a:pPr algn="ctr"/>
                      <a:r>
                        <a:rPr lang="en-US"/>
                        <a:t>System-scale testing</a:t>
                      </a:r>
                    </a:p>
                  </a:txBody>
                  <a:tcPr/>
                </a:tc>
                <a:tc>
                  <a:txBody>
                    <a:bodyPr/>
                    <a:lstStyle/>
                    <a:p>
                      <a:pPr algn="ctr"/>
                      <a:endParaRPr lang="en-US" dirty="0"/>
                    </a:p>
                  </a:txBody>
                  <a:tcPr/>
                </a:tc>
                <a:extLst>
                  <a:ext uri="{0D108BD9-81ED-4DB2-BD59-A6C34878D82A}">
                    <a16:rowId xmlns:a16="http://schemas.microsoft.com/office/drawing/2014/main" val="999795395"/>
                  </a:ext>
                </a:extLst>
              </a:tr>
              <a:tr h="241301">
                <a:tc>
                  <a:txBody>
                    <a:bodyPr/>
                    <a:lstStyle/>
                    <a:p>
                      <a:pPr algn="ctr"/>
                      <a:r>
                        <a:rPr lang="en-US" b="1"/>
                        <a:t>SLA-561V</a:t>
                      </a:r>
                    </a:p>
                  </a:txBody>
                  <a:tcPr/>
                </a:tc>
                <a:tc>
                  <a:txBody>
                    <a:bodyPr/>
                    <a:lstStyle/>
                    <a:p>
                      <a:pPr algn="ctr"/>
                      <a:r>
                        <a:rPr lang="en-US" dirty="0"/>
                        <a:t>Ready (with contract)</a:t>
                      </a:r>
                    </a:p>
                  </a:txBody>
                  <a:tcPr>
                    <a:solidFill>
                      <a:srgbClr val="EFE7E7"/>
                    </a:solidFill>
                  </a:tcPr>
                </a:tc>
                <a:tc>
                  <a:txBody>
                    <a:bodyPr/>
                    <a:lstStyle/>
                    <a:p>
                      <a:pPr algn="ctr"/>
                      <a:r>
                        <a:rPr lang="en-US"/>
                        <a:t>Features, Acceptance</a:t>
                      </a:r>
                    </a:p>
                  </a:txBody>
                  <a:tcPr/>
                </a:tc>
                <a:tc>
                  <a:txBody>
                    <a:bodyPr/>
                    <a:lstStyle/>
                    <a:p>
                      <a:pPr algn="ctr"/>
                      <a:endParaRPr lang="en-US"/>
                    </a:p>
                  </a:txBody>
                  <a:tcPr/>
                </a:tc>
                <a:extLst>
                  <a:ext uri="{0D108BD9-81ED-4DB2-BD59-A6C34878D82A}">
                    <a16:rowId xmlns:a16="http://schemas.microsoft.com/office/drawing/2014/main" val="667123630"/>
                  </a:ext>
                </a:extLst>
              </a:tr>
              <a:tr h="241301">
                <a:tc>
                  <a:txBody>
                    <a:bodyPr/>
                    <a:lstStyle/>
                    <a:p>
                      <a:pPr algn="ctr"/>
                      <a:r>
                        <a:rPr lang="en-US" b="1"/>
                        <a:t>Acusil-II</a:t>
                      </a:r>
                    </a:p>
                  </a:txBody>
                  <a:tcPr/>
                </a:tc>
                <a:tc>
                  <a:txBody>
                    <a:bodyPr/>
                    <a:lstStyle/>
                    <a:p>
                      <a:pPr algn="ctr"/>
                      <a:r>
                        <a:rPr lang="en-US"/>
                        <a:t>Ready (with contract)</a:t>
                      </a:r>
                    </a:p>
                  </a:txBody>
                  <a:tcPr>
                    <a:solidFill>
                      <a:srgbClr val="DECBCB"/>
                    </a:solidFill>
                  </a:tcPr>
                </a:tc>
                <a:tc>
                  <a:txBody>
                    <a:bodyPr/>
                    <a:lstStyle/>
                    <a:p>
                      <a:pPr algn="ctr"/>
                      <a:r>
                        <a:rPr lang="en-US"/>
                        <a:t>Features, Acceptance</a:t>
                      </a:r>
                    </a:p>
                  </a:txBody>
                  <a:tcPr/>
                </a:tc>
                <a:tc>
                  <a:txBody>
                    <a:bodyPr/>
                    <a:lstStyle/>
                    <a:p>
                      <a:pPr algn="ctr"/>
                      <a:endParaRPr lang="en-US"/>
                    </a:p>
                  </a:txBody>
                  <a:tcPr/>
                </a:tc>
                <a:extLst>
                  <a:ext uri="{0D108BD9-81ED-4DB2-BD59-A6C34878D82A}">
                    <a16:rowId xmlns:a16="http://schemas.microsoft.com/office/drawing/2014/main" val="3275305618"/>
                  </a:ext>
                </a:extLst>
              </a:tr>
              <a:tr h="416492">
                <a:tc>
                  <a:txBody>
                    <a:bodyPr/>
                    <a:lstStyle/>
                    <a:p>
                      <a:pPr algn="ctr"/>
                      <a:r>
                        <a:rPr lang="en-US" b="1"/>
                        <a:t>FRSI</a:t>
                      </a:r>
                    </a:p>
                  </a:txBody>
                  <a:tcPr/>
                </a:tc>
                <a:tc>
                  <a:txBody>
                    <a:bodyPr/>
                    <a:lstStyle/>
                    <a:p>
                      <a:pPr algn="ctr"/>
                      <a:r>
                        <a:rPr lang="en-US" dirty="0"/>
                        <a:t>Custom-order with from commercial entities.</a:t>
                      </a:r>
                    </a:p>
                  </a:txBody>
                  <a:tcPr/>
                </a:tc>
                <a:tc>
                  <a:txBody>
                    <a:bodyPr/>
                    <a:lstStyle/>
                    <a:p>
                      <a:pPr algn="ctr"/>
                      <a:r>
                        <a:rPr lang="en-US"/>
                        <a:t>Arc-jet and materials campaign</a:t>
                      </a:r>
                    </a:p>
                  </a:txBody>
                  <a:tcPr/>
                </a:tc>
                <a:tc>
                  <a:txBody>
                    <a:bodyPr/>
                    <a:lstStyle/>
                    <a:p>
                      <a:pPr algn="ctr"/>
                      <a:r>
                        <a:rPr lang="en-US" dirty="0"/>
                        <a:t>RF-transparency evaluation.</a:t>
                      </a:r>
                    </a:p>
                  </a:txBody>
                  <a:tcPr/>
                </a:tc>
                <a:extLst>
                  <a:ext uri="{0D108BD9-81ED-4DB2-BD59-A6C34878D82A}">
                    <a16:rowId xmlns:a16="http://schemas.microsoft.com/office/drawing/2014/main" val="2220182088"/>
                  </a:ext>
                </a:extLst>
              </a:tr>
              <a:tr h="594988">
                <a:tc>
                  <a:txBody>
                    <a:bodyPr/>
                    <a:lstStyle/>
                    <a:p>
                      <a:pPr algn="ctr"/>
                      <a:r>
                        <a:rPr lang="en-US" b="1" dirty="0"/>
                        <a:t>SOFI</a:t>
                      </a:r>
                    </a:p>
                  </a:txBody>
                  <a:tcPr/>
                </a:tc>
                <a:tc>
                  <a:txBody>
                    <a:bodyPr/>
                    <a:lstStyle/>
                    <a:p>
                      <a:pPr algn="ctr"/>
                      <a:r>
                        <a:rPr lang="en-US" dirty="0"/>
                        <a:t>Currently supporting SLS, material is available.</a:t>
                      </a:r>
                    </a:p>
                  </a:txBody>
                  <a:tcPr/>
                </a:tc>
                <a:tc>
                  <a:txBody>
                    <a:bodyPr/>
                    <a:lstStyle/>
                    <a:p>
                      <a:pPr algn="ctr"/>
                      <a:r>
                        <a:rPr lang="en-US"/>
                        <a:t>Arc-jet and materials campaign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RF-transparency evaluation.</a:t>
                      </a:r>
                    </a:p>
                    <a:p>
                      <a:pPr algn="ctr"/>
                      <a:endParaRPr lang="en-US" dirty="0"/>
                    </a:p>
                  </a:txBody>
                  <a:tcPr/>
                </a:tc>
                <a:extLst>
                  <a:ext uri="{0D108BD9-81ED-4DB2-BD59-A6C34878D82A}">
                    <a16:rowId xmlns:a16="http://schemas.microsoft.com/office/drawing/2014/main" val="1347336816"/>
                  </a:ext>
                </a:extLst>
              </a:tr>
            </a:tbl>
          </a:graphicData>
        </a:graphic>
      </p:graphicFrame>
      <p:sp>
        <p:nvSpPr>
          <p:cNvPr id="3" name="Title 2">
            <a:extLst>
              <a:ext uri="{FF2B5EF4-FFF2-40B4-BE49-F238E27FC236}">
                <a16:creationId xmlns:a16="http://schemas.microsoft.com/office/drawing/2014/main" id="{D2E3CAC6-E5E0-30D1-243C-218A7D3E2307}"/>
              </a:ext>
            </a:extLst>
          </p:cNvPr>
          <p:cNvSpPr>
            <a:spLocks noGrp="1"/>
          </p:cNvSpPr>
          <p:nvPr>
            <p:ph type="title"/>
          </p:nvPr>
        </p:nvSpPr>
        <p:spPr/>
        <p:txBody>
          <a:bodyPr/>
          <a:lstStyle/>
          <a:p>
            <a:r>
              <a:rPr lang="en-US" dirty="0"/>
              <a:t>Conclusions</a:t>
            </a:r>
          </a:p>
        </p:txBody>
      </p:sp>
      <p:sp>
        <p:nvSpPr>
          <p:cNvPr id="7" name="Content Placeholder 6">
            <a:extLst>
              <a:ext uri="{FF2B5EF4-FFF2-40B4-BE49-F238E27FC236}">
                <a16:creationId xmlns:a16="http://schemas.microsoft.com/office/drawing/2014/main" id="{B0BB5D18-1B78-6F88-B109-744D446D6CDF}"/>
              </a:ext>
            </a:extLst>
          </p:cNvPr>
          <p:cNvSpPr>
            <a:spLocks noGrp="1"/>
          </p:cNvSpPr>
          <p:nvPr>
            <p:ph idx="1"/>
          </p:nvPr>
        </p:nvSpPr>
        <p:spPr>
          <a:xfrm>
            <a:off x="119508" y="1217709"/>
            <a:ext cx="11952984" cy="1507869"/>
          </a:xfrm>
        </p:spPr>
        <p:txBody>
          <a:bodyPr/>
          <a:lstStyle/>
          <a:p>
            <a:r>
              <a:rPr lang="en-US" sz="1800" dirty="0"/>
              <a:t>NASA and commercial suppliers currently have TPS solutions that meet the needs of an aerocapture mission to Uranus.</a:t>
            </a:r>
          </a:p>
          <a:p>
            <a:r>
              <a:rPr lang="en-US" sz="1800" dirty="0"/>
              <a:t>With future performance gains in launch vehicles, increasing the arrival velocity to Uranus can be supported by tiled C-PICA with additional qualification.</a:t>
            </a:r>
          </a:p>
          <a:p>
            <a:r>
              <a:rPr lang="en-US" sz="1800" dirty="0"/>
              <a:t>Con-Ops of aeroshell separation can be optimized for aeroshell mass-savings or C-PICA heatshield mass may be retained for margin against uncertainty in trajectory and environment.</a:t>
            </a:r>
          </a:p>
          <a:p>
            <a:r>
              <a:rPr lang="en-US" sz="1800" dirty="0" err="1"/>
              <a:t>Aftbody</a:t>
            </a:r>
            <a:r>
              <a:rPr lang="en-US" sz="1800" dirty="0"/>
              <a:t> TPS is currently un-optimized for heat flux levels, while TPS from Shuttle and SLS may be developed for use.</a:t>
            </a:r>
          </a:p>
        </p:txBody>
      </p:sp>
    </p:spTree>
    <p:extLst>
      <p:ext uri="{BB962C8B-B14F-4D97-AF65-F5344CB8AC3E}">
        <p14:creationId xmlns:p14="http://schemas.microsoft.com/office/powerpoint/2010/main" val="206244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F21C3F-0A83-AFCD-76EB-115E8F21B3CA}"/>
              </a:ext>
            </a:extLst>
          </p:cNvPr>
          <p:cNvSpPr>
            <a:spLocks noGrp="1"/>
          </p:cNvSpPr>
          <p:nvPr>
            <p:ph idx="1"/>
          </p:nvPr>
        </p:nvSpPr>
        <p:spPr>
          <a:xfrm>
            <a:off x="101600" y="1221190"/>
            <a:ext cx="11988800" cy="4719073"/>
          </a:xfrm>
        </p:spPr>
        <p:txBody>
          <a:bodyPr/>
          <a:lstStyle/>
          <a:p>
            <a:r>
              <a:rPr lang="en-US" sz="1600" i="0" u="none" strike="noStrike" baseline="0" dirty="0"/>
              <a:t>Aerocapture to Uranus Overview: </a:t>
            </a:r>
            <a:r>
              <a:rPr lang="en-US" sz="1600" b="0" i="0" dirty="0">
                <a:effectLst/>
              </a:rPr>
              <a:t>Dutta, S., Shellabarger, E., Scoggins, J. B., Gomez-Delrio, A., Lugo, R., Deshmukh, R., Tackett, B., Williams, J., Johnson, B., Matz, D., Geiser, J., Morgan, J., Restrepo, R., and Mages, D., “Uranus Flagship-class Orbiter and Probe Using Aerocapture.” </a:t>
            </a:r>
            <a:r>
              <a:rPr lang="en-US" sz="1600" b="0" i="1" u="none" strike="noStrike" baseline="0" dirty="0"/>
              <a:t>2025 AIAA SciTech Conference, </a:t>
            </a:r>
            <a:r>
              <a:rPr lang="en-US" sz="1600" b="0" i="0" u="none" strike="noStrike" baseline="0" dirty="0"/>
              <a:t>Orlando, FL, 2025.</a:t>
            </a:r>
            <a:endParaRPr lang="en-US" sz="1600" i="0" u="none" strike="noStrike" baseline="0" dirty="0"/>
          </a:p>
          <a:p>
            <a:pPr algn="l"/>
            <a:r>
              <a:rPr lang="en-US" sz="1600" i="0" u="none" strike="noStrike" baseline="0" dirty="0"/>
              <a:t>Vehicle Design: </a:t>
            </a:r>
            <a:r>
              <a:rPr lang="en-US" sz="1600" b="0" i="0" u="none" strike="noStrike" baseline="0" dirty="0"/>
              <a:t>Gomez-Delrio, A., Davis, W., Deshmukh, R., and Dutta, S., “Design Considerations for Aerocapture Delivery of Uranus Orbiter and Probe,” </a:t>
            </a:r>
            <a:r>
              <a:rPr lang="en-US" sz="1600" b="0" i="1" u="none" strike="noStrike" baseline="0" dirty="0"/>
              <a:t>2025 AIAA SciTech Conference, </a:t>
            </a:r>
            <a:r>
              <a:rPr lang="en-US" sz="1600" b="0" i="0" u="none" strike="noStrike" baseline="0" dirty="0"/>
              <a:t>Orlando, FL, 2025.</a:t>
            </a:r>
          </a:p>
          <a:p>
            <a:pPr algn="l"/>
            <a:r>
              <a:rPr lang="en-US" sz="1600" i="0" u="none" strike="noStrike" baseline="0" dirty="0"/>
              <a:t>Trajectory </a:t>
            </a:r>
            <a:r>
              <a:rPr lang="en-US" sz="1600" dirty="0"/>
              <a:t>Analysis: </a:t>
            </a:r>
            <a:r>
              <a:rPr lang="en-US" sz="1600" b="0" i="0" u="none" strike="noStrike" baseline="0" dirty="0"/>
              <a:t>Deshmukh, R., Dutta, S., and </a:t>
            </a:r>
            <a:r>
              <a:rPr lang="en-US" sz="1600" b="0" i="0" u="none" strike="noStrike" baseline="0" dirty="0" err="1"/>
              <a:t>Chadalavada</a:t>
            </a:r>
            <a:r>
              <a:rPr lang="en-US" sz="1600" b="0" i="0" u="none" strike="noStrike" baseline="0" dirty="0"/>
              <a:t>, P., “6-DOF Uranus Aerocapture Trajectory Analysis,” </a:t>
            </a:r>
            <a:r>
              <a:rPr lang="en-US" sz="1600" b="0" i="1" u="none" strike="noStrike" baseline="0" dirty="0"/>
              <a:t>2025 AIAA SciTech Conference, </a:t>
            </a:r>
            <a:r>
              <a:rPr lang="en-US" sz="1600" b="0" i="0" u="none" strike="noStrike" baseline="0" dirty="0"/>
              <a:t>Orlando, FL, 2025.</a:t>
            </a:r>
          </a:p>
          <a:p>
            <a:pPr algn="l"/>
            <a:r>
              <a:rPr lang="en-US" sz="1600" i="0" u="none" strike="noStrike" baseline="0" dirty="0"/>
              <a:t>Forebody </a:t>
            </a:r>
            <a:r>
              <a:rPr lang="en-US" sz="1600" i="0" u="none" strike="noStrike" baseline="0" dirty="0" err="1"/>
              <a:t>Aeroheating</a:t>
            </a:r>
            <a:r>
              <a:rPr lang="en-US" sz="1600" i="0" u="none" strike="noStrike" baseline="0" dirty="0"/>
              <a:t>: </a:t>
            </a:r>
            <a:r>
              <a:rPr lang="en-US" sz="1600" b="0" i="0" u="none" strike="noStrike" baseline="0" dirty="0"/>
              <a:t>Scoggins, J., Hinkle, A., Agam, S., and Patel, M., “Forebody </a:t>
            </a:r>
            <a:r>
              <a:rPr lang="en-US" sz="1600" b="0" i="0" u="none" strike="noStrike" baseline="0" dirty="0" err="1"/>
              <a:t>Aeroheating</a:t>
            </a:r>
            <a:r>
              <a:rPr lang="en-US" sz="1600" b="0" i="0" u="none" strike="noStrike" baseline="0" dirty="0"/>
              <a:t> Environments for a Uranus Aerocapture System using a Mars-Heritage Entry Vehicle,” </a:t>
            </a:r>
            <a:r>
              <a:rPr lang="en-US" sz="1600" b="0" i="1" u="none" strike="noStrike" baseline="0" dirty="0"/>
              <a:t>2025 AIAA SciTech Conference, </a:t>
            </a:r>
            <a:r>
              <a:rPr lang="en-US" sz="1600" b="0" i="0" u="none" strike="noStrike" baseline="0" dirty="0"/>
              <a:t>Orlando, FL, 2025.</a:t>
            </a:r>
          </a:p>
          <a:p>
            <a:pPr algn="l"/>
            <a:r>
              <a:rPr lang="en-US" sz="1600" i="0" u="none" strike="noStrike" baseline="0" dirty="0"/>
              <a:t>Aerodynamics: </a:t>
            </a:r>
            <a:r>
              <a:rPr lang="en-US" sz="1600" b="0" i="0" u="none" strike="noStrike" baseline="0" dirty="0"/>
              <a:t>Shellabarger, E., Scoggins, J., Hinkle, A., Deshmukh, R., Dutta, S., Agam, S., and Patel, M., “Aerodynamics of a Uranus Aerocapture System using a Mars-Heritage Entry Vehicle,” </a:t>
            </a:r>
            <a:r>
              <a:rPr lang="en-US" sz="1600" b="0" i="1" u="none" strike="noStrike" baseline="0" dirty="0"/>
              <a:t>2025 AIAA SciTech Conference, </a:t>
            </a:r>
            <a:r>
              <a:rPr lang="en-US" sz="1600" b="0" i="0" u="none" strike="noStrike" baseline="0" dirty="0"/>
              <a:t>Orlando, FL, 2025.</a:t>
            </a:r>
            <a:endParaRPr lang="en-US" sz="1600" b="0" dirty="0"/>
          </a:p>
          <a:p>
            <a:pPr algn="l"/>
            <a:r>
              <a:rPr lang="en-US" sz="1600" i="0" u="none" strike="noStrike" baseline="0" dirty="0"/>
              <a:t>Navigation: </a:t>
            </a:r>
            <a:r>
              <a:rPr lang="en-US" sz="1600" b="0" i="0" u="none" strike="noStrike" baseline="0" dirty="0" err="1"/>
              <a:t>Chadalavada</a:t>
            </a:r>
            <a:r>
              <a:rPr lang="en-US" sz="1600" b="0" i="0" u="none" strike="noStrike" baseline="0" dirty="0"/>
              <a:t>, P., Deshmukh, R., Lugo, R., Dutta, S., </a:t>
            </a:r>
            <a:r>
              <a:rPr lang="en-US" sz="1600" b="0" i="0" u="none" strike="noStrike" baseline="0" dirty="0" err="1"/>
              <a:t>Benhacine</a:t>
            </a:r>
            <a:r>
              <a:rPr lang="en-US" sz="1600" b="0" i="0" u="none" strike="noStrike" baseline="0" dirty="0"/>
              <a:t>, L., and Mages, D., “Onboard Navigation Error Analysis for Aerocapture at Uranus,” </a:t>
            </a:r>
            <a:r>
              <a:rPr lang="en-US" sz="1600" b="0" i="1" u="none" strike="noStrike" baseline="0" dirty="0"/>
              <a:t>2025 AIAA SciTech Conference, </a:t>
            </a:r>
            <a:r>
              <a:rPr lang="en-US" sz="1600" b="0" i="0" u="none" strike="noStrike" baseline="0" dirty="0"/>
              <a:t>Orlando, FL, 2025.</a:t>
            </a:r>
          </a:p>
          <a:p>
            <a:pPr algn="l"/>
            <a:r>
              <a:rPr lang="en-US" sz="1600" i="0" u="none" strike="noStrike" baseline="0" dirty="0"/>
              <a:t>Vehicle Control: </a:t>
            </a:r>
            <a:r>
              <a:rPr lang="en-US" sz="1600" b="0" i="0" u="none" strike="noStrike" baseline="0" dirty="0"/>
              <a:t>Sandoval, S., and Matz, D., “A Comparison of Bank Control and Direct Force Control for Aerocapture at Uranus,” </a:t>
            </a:r>
            <a:r>
              <a:rPr lang="en-US" sz="1600" b="0" i="1" u="none" strike="noStrike" baseline="0" dirty="0"/>
              <a:t>2025 AIAA SciTech Conference, </a:t>
            </a:r>
            <a:r>
              <a:rPr lang="en-US" sz="1600" b="0" i="0" u="none" strike="noStrike" baseline="0" dirty="0"/>
              <a:t>Orlando, FL, 2025.</a:t>
            </a:r>
            <a:endParaRPr lang="en-US" sz="1600" b="0" dirty="0"/>
          </a:p>
          <a:p>
            <a:pPr algn="l"/>
            <a:r>
              <a:rPr lang="en-US" sz="1600" i="0" u="none" strike="noStrike" baseline="0" dirty="0"/>
              <a:t>Vehicle Control: </a:t>
            </a:r>
            <a:r>
              <a:rPr lang="en-US" sz="1600" b="0" i="0" u="none" strike="noStrike" baseline="0" dirty="0"/>
              <a:t>Palazzo, T., “Hybrid Bank Angle and Angle of Attack Control Strategies for Uranus Aerocapture,” </a:t>
            </a:r>
            <a:r>
              <a:rPr lang="en-US" sz="1600" b="0" i="1" u="none" strike="noStrike" baseline="0" dirty="0"/>
              <a:t>2025 AIAA SciTech Conference, </a:t>
            </a:r>
            <a:r>
              <a:rPr lang="en-US" sz="1600" b="0" i="0" u="none" strike="noStrike" baseline="0" dirty="0"/>
              <a:t>Orlando, FL, 2025.</a:t>
            </a:r>
            <a:endParaRPr lang="en-US" sz="1600" dirty="0"/>
          </a:p>
        </p:txBody>
      </p:sp>
      <p:sp>
        <p:nvSpPr>
          <p:cNvPr id="3" name="Title 2">
            <a:extLst>
              <a:ext uri="{FF2B5EF4-FFF2-40B4-BE49-F238E27FC236}">
                <a16:creationId xmlns:a16="http://schemas.microsoft.com/office/drawing/2014/main" id="{7E951119-A5C2-C92F-2311-43522AE1E839}"/>
              </a:ext>
            </a:extLst>
          </p:cNvPr>
          <p:cNvSpPr>
            <a:spLocks noGrp="1"/>
          </p:cNvSpPr>
          <p:nvPr>
            <p:ph type="title"/>
          </p:nvPr>
        </p:nvSpPr>
        <p:spPr/>
        <p:txBody>
          <a:bodyPr/>
          <a:lstStyle/>
          <a:p>
            <a:r>
              <a:rPr lang="en-US" dirty="0"/>
              <a:t>Other UOP Aerocapture Work at AIAA SciTech 2025</a:t>
            </a:r>
          </a:p>
        </p:txBody>
      </p:sp>
    </p:spTree>
    <p:extLst>
      <p:ext uri="{BB962C8B-B14F-4D97-AF65-F5344CB8AC3E}">
        <p14:creationId xmlns:p14="http://schemas.microsoft.com/office/powerpoint/2010/main" val="251906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3CEC1-AB55-78E9-45E2-8932894DAB8B}"/>
              </a:ext>
            </a:extLst>
          </p:cNvPr>
          <p:cNvSpPr>
            <a:spLocks noGrp="1"/>
          </p:cNvSpPr>
          <p:nvPr>
            <p:ph idx="1"/>
          </p:nvPr>
        </p:nvSpPr>
        <p:spPr>
          <a:xfrm>
            <a:off x="1600200" y="1015450"/>
            <a:ext cx="8991600" cy="5380856"/>
          </a:xfrm>
        </p:spPr>
        <p:txBody>
          <a:bodyPr/>
          <a:lstStyle/>
          <a:p>
            <a:pPr marL="0" indent="0" algn="ctr">
              <a:buNone/>
            </a:pPr>
            <a:endParaRPr lang="en-US" sz="5400"/>
          </a:p>
          <a:p>
            <a:pPr marL="0" indent="0" algn="ctr">
              <a:buNone/>
            </a:pPr>
            <a:endParaRPr lang="en-US" sz="5400"/>
          </a:p>
          <a:p>
            <a:pPr marL="0" indent="0" algn="ctr">
              <a:buNone/>
            </a:pPr>
            <a:r>
              <a:rPr lang="en-US" sz="5400"/>
              <a:t>Back-Up</a:t>
            </a:r>
          </a:p>
        </p:txBody>
      </p:sp>
      <p:sp>
        <p:nvSpPr>
          <p:cNvPr id="3" name="Title 2">
            <a:extLst>
              <a:ext uri="{FF2B5EF4-FFF2-40B4-BE49-F238E27FC236}">
                <a16:creationId xmlns:a16="http://schemas.microsoft.com/office/drawing/2014/main" id="{96582BB3-09C6-71D1-32B9-92E72AD49EF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01972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558AD-F6F2-08DE-92B3-2F9C0BD6C2CF}"/>
              </a:ext>
            </a:extLst>
          </p:cNvPr>
          <p:cNvSpPr>
            <a:spLocks noGrp="1"/>
          </p:cNvSpPr>
          <p:nvPr>
            <p:ph type="title"/>
          </p:nvPr>
        </p:nvSpPr>
        <p:spPr/>
        <p:txBody>
          <a:bodyPr/>
          <a:lstStyle/>
          <a:p>
            <a:r>
              <a:rPr lang="en-US"/>
              <a:t>Windows for Science</a:t>
            </a:r>
          </a:p>
        </p:txBody>
      </p:sp>
      <p:pic>
        <p:nvPicPr>
          <p:cNvPr id="5" name="Picture 2">
            <a:extLst>
              <a:ext uri="{FF2B5EF4-FFF2-40B4-BE49-F238E27FC236}">
                <a16:creationId xmlns:a16="http://schemas.microsoft.com/office/drawing/2014/main" id="{FB7C2402-6472-EB9B-004D-1483218D8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082" y="1589564"/>
            <a:ext cx="3820050" cy="29084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17415CD-5917-08C3-E669-C526AF295180}"/>
              </a:ext>
            </a:extLst>
          </p:cNvPr>
          <p:cNvSpPr/>
          <p:nvPr/>
        </p:nvSpPr>
        <p:spPr>
          <a:xfrm rot="20174266">
            <a:off x="8197318" y="2043488"/>
            <a:ext cx="665450" cy="200376"/>
          </a:xfrm>
          <a:prstGeom prst="rect">
            <a:avLst/>
          </a:prstGeom>
          <a:solidFill>
            <a:srgbClr val="78AC35">
              <a:alpha val="60000"/>
            </a:srgb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63594B-4EB8-9DA9-8A30-28E0DB03D196}"/>
              </a:ext>
            </a:extLst>
          </p:cNvPr>
          <p:cNvSpPr/>
          <p:nvPr/>
        </p:nvSpPr>
        <p:spPr>
          <a:xfrm rot="1425734" flipV="1">
            <a:off x="9854667" y="2043487"/>
            <a:ext cx="665450" cy="200376"/>
          </a:xfrm>
          <a:prstGeom prst="rect">
            <a:avLst/>
          </a:prstGeom>
          <a:solidFill>
            <a:srgbClr val="78AC35">
              <a:alpha val="60000"/>
            </a:srgb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92CD7A-AB95-F7E8-0E87-FA744F27540E}"/>
              </a:ext>
            </a:extLst>
          </p:cNvPr>
          <p:cNvSpPr/>
          <p:nvPr/>
        </p:nvSpPr>
        <p:spPr>
          <a:xfrm rot="18521949">
            <a:off x="7446695" y="2637676"/>
            <a:ext cx="928752" cy="200376"/>
          </a:xfrm>
          <a:prstGeom prst="rect">
            <a:avLst/>
          </a:prstGeom>
          <a:solidFill>
            <a:schemeClr val="accent2">
              <a:lumMod val="60000"/>
              <a:lumOff val="40000"/>
              <a:alpha val="60000"/>
            </a:schemeClr>
          </a:solidFill>
          <a:ln>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5B4AA0-95C3-B3A0-DC73-EC326A7D9C44}"/>
              </a:ext>
            </a:extLst>
          </p:cNvPr>
          <p:cNvSpPr/>
          <p:nvPr/>
        </p:nvSpPr>
        <p:spPr>
          <a:xfrm rot="3388785" flipV="1">
            <a:off x="10731022" y="2857243"/>
            <a:ext cx="436654" cy="200376"/>
          </a:xfrm>
          <a:prstGeom prst="rect">
            <a:avLst/>
          </a:prstGeom>
          <a:solidFill>
            <a:schemeClr val="accent1">
              <a:alpha val="60000"/>
            </a:schemeClr>
          </a:solidFill>
          <a:ln>
            <a:solidFill>
              <a:schemeClr val="accent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92E84BC-8A79-13EF-BC4C-CE37793C33C6}"/>
              </a:ext>
            </a:extLst>
          </p:cNvPr>
          <p:cNvSpPr txBox="1"/>
          <p:nvPr/>
        </p:nvSpPr>
        <p:spPr>
          <a:xfrm>
            <a:off x="10207460" y="1474010"/>
            <a:ext cx="1242325" cy="369332"/>
          </a:xfrm>
          <a:prstGeom prst="rect">
            <a:avLst/>
          </a:prstGeom>
          <a:noFill/>
        </p:spPr>
        <p:txBody>
          <a:bodyPr wrap="square" rtlCol="0">
            <a:spAutoFit/>
          </a:bodyPr>
          <a:lstStyle/>
          <a:p>
            <a:pPr algn="ctr"/>
            <a:r>
              <a:rPr lang="en-US"/>
              <a:t>Windward</a:t>
            </a:r>
          </a:p>
        </p:txBody>
      </p:sp>
      <p:sp>
        <p:nvSpPr>
          <p:cNvPr id="13" name="TextBox 12">
            <a:extLst>
              <a:ext uri="{FF2B5EF4-FFF2-40B4-BE49-F238E27FC236}">
                <a16:creationId xmlns:a16="http://schemas.microsoft.com/office/drawing/2014/main" id="{3C8EF01D-DC24-2BA4-3B2C-6A72A861BBAC}"/>
              </a:ext>
            </a:extLst>
          </p:cNvPr>
          <p:cNvSpPr txBox="1"/>
          <p:nvPr/>
        </p:nvSpPr>
        <p:spPr>
          <a:xfrm>
            <a:off x="7389305" y="1485423"/>
            <a:ext cx="1242325" cy="369332"/>
          </a:xfrm>
          <a:prstGeom prst="rect">
            <a:avLst/>
          </a:prstGeom>
          <a:noFill/>
        </p:spPr>
        <p:txBody>
          <a:bodyPr wrap="square" rtlCol="0">
            <a:spAutoFit/>
          </a:bodyPr>
          <a:lstStyle/>
          <a:p>
            <a:pPr algn="ctr"/>
            <a:r>
              <a:rPr lang="en-US"/>
              <a:t>Leeward</a:t>
            </a:r>
          </a:p>
        </p:txBody>
      </p:sp>
      <p:sp>
        <p:nvSpPr>
          <p:cNvPr id="14" name="Rectangle 13">
            <a:extLst>
              <a:ext uri="{FF2B5EF4-FFF2-40B4-BE49-F238E27FC236}">
                <a16:creationId xmlns:a16="http://schemas.microsoft.com/office/drawing/2014/main" id="{FDC0277D-AD6B-B7D4-77DE-854FED5FA234}"/>
              </a:ext>
            </a:extLst>
          </p:cNvPr>
          <p:cNvSpPr/>
          <p:nvPr/>
        </p:nvSpPr>
        <p:spPr>
          <a:xfrm>
            <a:off x="8874933" y="1463250"/>
            <a:ext cx="967570" cy="550681"/>
          </a:xfrm>
          <a:prstGeom prst="rect">
            <a:avLst/>
          </a:prstGeom>
          <a:solidFill>
            <a:srgbClr val="78AC35">
              <a:alpha val="60000"/>
            </a:srgb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75AF6653-FF86-3960-284B-D974D4B70CF4}"/>
              </a:ext>
            </a:extLst>
          </p:cNvPr>
          <p:cNvSpPr>
            <a:spLocks noGrp="1"/>
          </p:cNvSpPr>
          <p:nvPr>
            <p:ph idx="1"/>
          </p:nvPr>
        </p:nvSpPr>
        <p:spPr>
          <a:xfrm>
            <a:off x="93442" y="1221190"/>
            <a:ext cx="6436667" cy="5380856"/>
          </a:xfrm>
        </p:spPr>
        <p:txBody>
          <a:bodyPr/>
          <a:lstStyle/>
          <a:p>
            <a:r>
              <a:rPr lang="en-US" sz="1700" dirty="0"/>
              <a:t>Window material is thermally viable for nearly all locations excepting the WW Lip.</a:t>
            </a:r>
          </a:p>
          <a:p>
            <a:pPr lvl="1"/>
            <a:r>
              <a:rPr lang="en-US" sz="1700" b="1" dirty="0"/>
              <a:t>Sapphire windows for NIR may be used here.</a:t>
            </a:r>
          </a:p>
          <a:p>
            <a:r>
              <a:rPr lang="en-US" sz="1700" dirty="0"/>
              <a:t>Window material may experience reduced transmission as temperatures increase, but </a:t>
            </a:r>
            <a:r>
              <a:rPr lang="en-US" sz="1700" dirty="0">
                <a:hlinkClick r:id="rId3"/>
              </a:rPr>
              <a:t>one study</a:t>
            </a:r>
            <a:r>
              <a:rPr lang="en-US" sz="1700" dirty="0"/>
              <a:t> found that inert atmospheres have little effect on materials like sapphire, while others like </a:t>
            </a:r>
            <a:r>
              <a:rPr lang="en-US" sz="1700" dirty="0">
                <a:hlinkClick r:id="rId4"/>
              </a:rPr>
              <a:t>fused silica</a:t>
            </a:r>
            <a:r>
              <a:rPr lang="en-US" sz="1700" dirty="0"/>
              <a:t> may experience attenuation.</a:t>
            </a:r>
          </a:p>
          <a:p>
            <a:r>
              <a:rPr lang="en-US" sz="1700" dirty="0"/>
              <a:t>More challenging may be fitting optical equipment where desired for observation, so fiber optics should be leveraged where possible combined with </a:t>
            </a:r>
            <a:r>
              <a:rPr lang="en-US" sz="1700" dirty="0" err="1"/>
              <a:t>radomes</a:t>
            </a:r>
            <a:r>
              <a:rPr lang="en-US" sz="1700" dirty="0"/>
              <a:t> or slanted ports.</a:t>
            </a:r>
          </a:p>
        </p:txBody>
      </p:sp>
      <mc:AlternateContent xmlns:mc="http://schemas.openxmlformats.org/markup-compatibility/2006" xmlns:a14="http://schemas.microsoft.com/office/drawing/2010/main">
        <mc:Choice Requires="a14">
          <p:graphicFrame>
            <p:nvGraphicFramePr>
              <p:cNvPr id="17" name="Content Placeholder 5">
                <a:extLst>
                  <a:ext uri="{FF2B5EF4-FFF2-40B4-BE49-F238E27FC236}">
                    <a16:creationId xmlns:a16="http://schemas.microsoft.com/office/drawing/2014/main" id="{C52DEEED-5AF2-A1E8-BBFE-25822CA7225C}"/>
                  </a:ext>
                </a:extLst>
              </p:cNvPr>
              <p:cNvGraphicFramePr>
                <a:graphicFrameLocks/>
              </p:cNvGraphicFramePr>
              <p:nvPr/>
            </p:nvGraphicFramePr>
            <p:xfrm>
              <a:off x="1639758" y="4975197"/>
              <a:ext cx="8991598" cy="1717040"/>
            </p:xfrm>
            <a:graphic>
              <a:graphicData uri="http://schemas.openxmlformats.org/drawingml/2006/table">
                <a:tbl>
                  <a:tblPr firstRow="1" bandRow="1">
                    <a:tableStyleId>{5C22544A-7EE6-4342-B048-85BDC9FD1C3A}</a:tableStyleId>
                  </a:tblPr>
                  <a:tblGrid>
                    <a:gridCol w="1725255">
                      <a:extLst>
                        <a:ext uri="{9D8B030D-6E8A-4147-A177-3AD203B41FA5}">
                          <a16:colId xmlns:a16="http://schemas.microsoft.com/office/drawing/2014/main" val="3583377972"/>
                        </a:ext>
                      </a:extLst>
                    </a:gridCol>
                    <a:gridCol w="1816586">
                      <a:extLst>
                        <a:ext uri="{9D8B030D-6E8A-4147-A177-3AD203B41FA5}">
                          <a16:colId xmlns:a16="http://schemas.microsoft.com/office/drawing/2014/main" val="1756876890"/>
                        </a:ext>
                      </a:extLst>
                    </a:gridCol>
                    <a:gridCol w="1816586">
                      <a:extLst>
                        <a:ext uri="{9D8B030D-6E8A-4147-A177-3AD203B41FA5}">
                          <a16:colId xmlns:a16="http://schemas.microsoft.com/office/drawing/2014/main" val="1267104442"/>
                        </a:ext>
                      </a:extLst>
                    </a:gridCol>
                    <a:gridCol w="1580422">
                      <a:extLst>
                        <a:ext uri="{9D8B030D-6E8A-4147-A177-3AD203B41FA5}">
                          <a16:colId xmlns:a16="http://schemas.microsoft.com/office/drawing/2014/main" val="1522598381"/>
                        </a:ext>
                      </a:extLst>
                    </a:gridCol>
                    <a:gridCol w="2052749">
                      <a:extLst>
                        <a:ext uri="{9D8B030D-6E8A-4147-A177-3AD203B41FA5}">
                          <a16:colId xmlns:a16="http://schemas.microsoft.com/office/drawing/2014/main" val="1302374322"/>
                        </a:ext>
                      </a:extLst>
                    </a:gridCol>
                  </a:tblGrid>
                  <a:tr h="370840">
                    <a:tc>
                      <a:txBody>
                        <a:bodyPr/>
                        <a:lstStyle/>
                        <a:p>
                          <a:pPr algn="ctr"/>
                          <a:r>
                            <a:rPr lang="en-US" sz="1600"/>
                            <a:t>Instrument Range</a:t>
                          </a:r>
                        </a:p>
                      </a:txBody>
                      <a:tcPr marL="0" marR="0" marT="0" marB="0"/>
                    </a:tc>
                    <a:tc>
                      <a:txBody>
                        <a:bodyPr/>
                        <a:lstStyle/>
                        <a:p>
                          <a:pPr algn="ctr"/>
                          <a:r>
                            <a:rPr lang="en-US" sz="1600"/>
                            <a:t>UV (0.06 – 0.21)</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Vis (0.35 – 0.85)</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NIR (1.3 – 2.5)</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UV – Far IR (0.1 – 8+)</a:t>
                          </a:r>
                        </a:p>
                      </a:txBody>
                      <a:tcPr marL="0" marR="0" marT="0" marB="0"/>
                    </a:tc>
                    <a:extLst>
                      <a:ext uri="{0D108BD9-81ED-4DB2-BD59-A6C34878D82A}">
                        <a16:rowId xmlns:a16="http://schemas.microsoft.com/office/drawing/2014/main" val="411592730"/>
                      </a:ext>
                    </a:extLst>
                  </a:tr>
                  <a:tr h="370840">
                    <a:tc>
                      <a:txBody>
                        <a:bodyPr/>
                        <a:lstStyle/>
                        <a:p>
                          <a:pPr algn="ctr"/>
                          <a:r>
                            <a:rPr lang="en-US" sz="1600"/>
                            <a:t>Window Material</a:t>
                          </a:r>
                          <a:r>
                            <a:rPr lang="en-US" sz="1600" baseline="30000"/>
                            <a:t>1</a:t>
                          </a:r>
                          <a:endParaRPr lang="en-US" sz="1600"/>
                        </a:p>
                      </a:txBody>
                      <a:tcPr marL="0" marR="0" marT="0" marB="0"/>
                    </a:tc>
                    <a:tc>
                      <a:txBody>
                        <a:bodyPr/>
                        <a:lstStyle/>
                        <a:p>
                          <a:pPr algn="ctr"/>
                          <a:r>
                            <a:rPr lang="en-US" sz="1600"/>
                            <a:t>Fused Silica</a:t>
                          </a:r>
                        </a:p>
                      </a:txBody>
                      <a:tcPr marL="0" marR="0" marT="0" marB="0"/>
                    </a:tc>
                    <a:tc>
                      <a:txBody>
                        <a:bodyPr/>
                        <a:lstStyle/>
                        <a:p>
                          <a:pPr algn="ctr"/>
                          <a:r>
                            <a:rPr lang="en-US" sz="1600"/>
                            <a:t>UV Fused Silica</a:t>
                          </a:r>
                        </a:p>
                      </a:txBody>
                      <a:tcPr marL="0" marR="0" marT="0" marB="0"/>
                    </a:tc>
                    <a:tc>
                      <a:txBody>
                        <a:bodyPr/>
                        <a:lstStyle/>
                        <a:p>
                          <a:pPr algn="ctr"/>
                          <a:r>
                            <a:rPr lang="en-US" sz="1600"/>
                            <a:t>Sapphire</a:t>
                          </a:r>
                        </a:p>
                      </a:txBody>
                      <a:tcPr marL="0" marR="0" marT="0" marB="0"/>
                    </a:tc>
                    <a:tc>
                      <a:txBody>
                        <a:bodyPr/>
                        <a:lstStyle/>
                        <a:p>
                          <a:pPr algn="ctr"/>
                          <a:r>
                            <a:rPr lang="en-US" sz="1600"/>
                            <a:t>Fused Silica - Germanium</a:t>
                          </a:r>
                        </a:p>
                      </a:txBody>
                      <a:tcPr marL="0" marR="0" marT="0" marB="0"/>
                    </a:tc>
                    <a:extLst>
                      <a:ext uri="{0D108BD9-81ED-4DB2-BD59-A6C34878D82A}">
                        <a16:rowId xmlns:a16="http://schemas.microsoft.com/office/drawing/2014/main" val="1323819214"/>
                      </a:ext>
                    </a:extLst>
                  </a:tr>
                  <a:tr h="370840">
                    <a:tc>
                      <a:txBody>
                        <a:bodyPr/>
                        <a:lstStyle/>
                        <a:p>
                          <a:pPr algn="ctr"/>
                          <a:r>
                            <a:rPr lang="en-US" sz="1600"/>
                            <a:t>Transmission Range</a:t>
                          </a:r>
                          <a:r>
                            <a:rPr lang="en-US" sz="1600" baseline="30000"/>
                            <a:t>2</a:t>
                          </a:r>
                          <a:endParaRPr lang="en-US" sz="1600"/>
                        </a:p>
                        <a:p>
                          <a:pPr algn="ctr"/>
                          <a:r>
                            <a:rPr lang="en-US" sz="1600"/>
                            <a:t>[</a:t>
                          </a:r>
                          <a14:m>
                            <m:oMath xmlns:m="http://schemas.openxmlformats.org/officeDocument/2006/math">
                              <m:r>
                                <a:rPr lang="en-US" sz="1600" b="0" i="1" dirty="0" smtClean="0">
                                  <a:latin typeface="Cambria Math" panose="02040503050406030204" pitchFamily="18" charset="0"/>
                                </a:rPr>
                                <m:t>𝜇</m:t>
                              </m:r>
                            </m:oMath>
                          </a14:m>
                          <a:r>
                            <a:rPr lang="en-US" sz="1600"/>
                            <a:t>m]</a:t>
                          </a:r>
                        </a:p>
                      </a:txBody>
                      <a:tcPr marL="0" marR="0" marT="0" marB="0"/>
                    </a:tc>
                    <a:tc>
                      <a:txBody>
                        <a:bodyPr/>
                        <a:lstStyle/>
                        <a:p>
                          <a:pPr algn="ctr"/>
                          <a:r>
                            <a:rPr lang="en-US" sz="1600"/>
                            <a:t>0.18 – 2.1</a:t>
                          </a:r>
                        </a:p>
                      </a:txBody>
                      <a:tcPr marL="0" marR="0" marT="0" marB="0"/>
                    </a:tc>
                    <a:tc>
                      <a:txBody>
                        <a:bodyPr/>
                        <a:lstStyle/>
                        <a:p>
                          <a:pPr algn="ctr"/>
                          <a:r>
                            <a:rPr lang="en-US" sz="1600"/>
                            <a:t>0.18 – 2.1</a:t>
                          </a:r>
                        </a:p>
                      </a:txBody>
                      <a:tcPr marL="0" marR="0" marT="0" marB="0"/>
                    </a:tc>
                    <a:tc>
                      <a:txBody>
                        <a:bodyPr/>
                        <a:lstStyle/>
                        <a:p>
                          <a:pPr algn="ctr"/>
                          <a:r>
                            <a:rPr lang="en-US" sz="1600"/>
                            <a:t>0.2 – 5.0</a:t>
                          </a:r>
                        </a:p>
                      </a:txBody>
                      <a:tcPr marL="0" marR="0" marT="0" marB="0"/>
                    </a:tc>
                    <a:tc>
                      <a:txBody>
                        <a:bodyPr/>
                        <a:lstStyle/>
                        <a:p>
                          <a:pPr algn="ctr"/>
                          <a:r>
                            <a:rPr lang="en-US" sz="1600"/>
                            <a:t>0.1 - 20</a:t>
                          </a:r>
                        </a:p>
                      </a:txBody>
                      <a:tcPr marL="0" marR="0" marT="0" marB="0"/>
                    </a:tc>
                    <a:extLst>
                      <a:ext uri="{0D108BD9-81ED-4DB2-BD59-A6C34878D82A}">
                        <a16:rowId xmlns:a16="http://schemas.microsoft.com/office/drawing/2014/main" val="259914576"/>
                      </a:ext>
                    </a:extLst>
                  </a:tr>
                  <a:tr h="370840">
                    <a:tc>
                      <a:txBody>
                        <a:bodyPr/>
                        <a:lstStyle/>
                        <a:p>
                          <a:pPr algn="ctr"/>
                          <a:r>
                            <a:rPr lang="en-US" sz="1600" b="1"/>
                            <a:t>Max Use Limit [°C]</a:t>
                          </a:r>
                        </a:p>
                      </a:txBody>
                      <a:tcPr marL="0" marR="0" marT="0" marB="0"/>
                    </a:tc>
                    <a:tc>
                      <a:txBody>
                        <a:bodyPr/>
                        <a:lstStyle/>
                        <a:p>
                          <a:pPr algn="ctr"/>
                          <a:r>
                            <a:rPr lang="en-US" sz="1600" b="1"/>
                            <a:t>900</a:t>
                          </a:r>
                        </a:p>
                      </a:txBody>
                      <a:tcPr marL="0" marR="0" marT="0" marB="0"/>
                    </a:tc>
                    <a:tc>
                      <a:txBody>
                        <a:bodyPr/>
                        <a:lstStyle/>
                        <a:p>
                          <a:pPr algn="ctr"/>
                          <a:r>
                            <a:rPr lang="en-US" sz="1600" b="1"/>
                            <a:t>1050</a:t>
                          </a:r>
                        </a:p>
                      </a:txBody>
                      <a:tcPr marL="0" marR="0" marT="0" marB="0"/>
                    </a:tc>
                    <a:tc>
                      <a:txBody>
                        <a:bodyPr/>
                        <a:lstStyle/>
                        <a:p>
                          <a:pPr algn="ctr"/>
                          <a:r>
                            <a:rPr lang="en-US" sz="1600" b="1"/>
                            <a:t>~2000</a:t>
                          </a:r>
                        </a:p>
                      </a:txBody>
                      <a:tcPr marL="0" marR="0" marT="0" marB="0"/>
                    </a:tc>
                    <a:tc>
                      <a:txBody>
                        <a:bodyPr/>
                        <a:lstStyle/>
                        <a:p>
                          <a:pPr algn="ctr"/>
                          <a:r>
                            <a:rPr lang="en-US" sz="1600" b="1"/>
                            <a:t>900</a:t>
                          </a:r>
                        </a:p>
                      </a:txBody>
                      <a:tcPr marL="0" marR="0" marT="0" marB="0"/>
                    </a:tc>
                    <a:extLst>
                      <a:ext uri="{0D108BD9-81ED-4DB2-BD59-A6C34878D82A}">
                        <a16:rowId xmlns:a16="http://schemas.microsoft.com/office/drawing/2014/main" val="1341411483"/>
                      </a:ext>
                    </a:extLst>
                  </a:tr>
                </a:tbl>
              </a:graphicData>
            </a:graphic>
          </p:graphicFrame>
        </mc:Choice>
        <mc:Fallback xmlns="">
          <p:graphicFrame>
            <p:nvGraphicFramePr>
              <p:cNvPr id="17" name="Content Placeholder 5">
                <a:extLst>
                  <a:ext uri="{FF2B5EF4-FFF2-40B4-BE49-F238E27FC236}">
                    <a16:creationId xmlns:a16="http://schemas.microsoft.com/office/drawing/2014/main" id="{C52DEEED-5AF2-A1E8-BBFE-25822CA7225C}"/>
                  </a:ext>
                </a:extLst>
              </p:cNvPr>
              <p:cNvGraphicFramePr>
                <a:graphicFrameLocks/>
              </p:cNvGraphicFramePr>
              <p:nvPr/>
            </p:nvGraphicFramePr>
            <p:xfrm>
              <a:off x="1639758" y="4975197"/>
              <a:ext cx="8991598" cy="1717040"/>
            </p:xfrm>
            <a:graphic>
              <a:graphicData uri="http://schemas.openxmlformats.org/drawingml/2006/table">
                <a:tbl>
                  <a:tblPr firstRow="1" bandRow="1">
                    <a:tableStyleId>{5C22544A-7EE6-4342-B048-85BDC9FD1C3A}</a:tableStyleId>
                  </a:tblPr>
                  <a:tblGrid>
                    <a:gridCol w="1725255">
                      <a:extLst>
                        <a:ext uri="{9D8B030D-6E8A-4147-A177-3AD203B41FA5}">
                          <a16:colId xmlns:a16="http://schemas.microsoft.com/office/drawing/2014/main" val="3583377972"/>
                        </a:ext>
                      </a:extLst>
                    </a:gridCol>
                    <a:gridCol w="1816586">
                      <a:extLst>
                        <a:ext uri="{9D8B030D-6E8A-4147-A177-3AD203B41FA5}">
                          <a16:colId xmlns:a16="http://schemas.microsoft.com/office/drawing/2014/main" val="1756876890"/>
                        </a:ext>
                      </a:extLst>
                    </a:gridCol>
                    <a:gridCol w="1816586">
                      <a:extLst>
                        <a:ext uri="{9D8B030D-6E8A-4147-A177-3AD203B41FA5}">
                          <a16:colId xmlns:a16="http://schemas.microsoft.com/office/drawing/2014/main" val="1267104442"/>
                        </a:ext>
                      </a:extLst>
                    </a:gridCol>
                    <a:gridCol w="1580422">
                      <a:extLst>
                        <a:ext uri="{9D8B030D-6E8A-4147-A177-3AD203B41FA5}">
                          <a16:colId xmlns:a16="http://schemas.microsoft.com/office/drawing/2014/main" val="1522598381"/>
                        </a:ext>
                      </a:extLst>
                    </a:gridCol>
                    <a:gridCol w="2052749">
                      <a:extLst>
                        <a:ext uri="{9D8B030D-6E8A-4147-A177-3AD203B41FA5}">
                          <a16:colId xmlns:a16="http://schemas.microsoft.com/office/drawing/2014/main" val="1302374322"/>
                        </a:ext>
                      </a:extLst>
                    </a:gridCol>
                  </a:tblGrid>
                  <a:tr h="370840">
                    <a:tc>
                      <a:txBody>
                        <a:bodyPr/>
                        <a:lstStyle/>
                        <a:p>
                          <a:pPr algn="ctr"/>
                          <a:r>
                            <a:rPr lang="en-US" sz="1600"/>
                            <a:t>Instrument Range</a:t>
                          </a:r>
                        </a:p>
                      </a:txBody>
                      <a:tcPr marL="0" marR="0" marT="0" marB="0"/>
                    </a:tc>
                    <a:tc>
                      <a:txBody>
                        <a:bodyPr/>
                        <a:lstStyle/>
                        <a:p>
                          <a:pPr algn="ctr"/>
                          <a:r>
                            <a:rPr lang="en-US" sz="1600"/>
                            <a:t>UV (0.06 – 0.21)</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Vis (0.35 – 0.85)</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NIR (1.3 – 2.5)</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UV – Far IR (0.1 – 8+)</a:t>
                          </a:r>
                        </a:p>
                      </a:txBody>
                      <a:tcPr marL="0" marR="0" marT="0" marB="0"/>
                    </a:tc>
                    <a:extLst>
                      <a:ext uri="{0D108BD9-81ED-4DB2-BD59-A6C34878D82A}">
                        <a16:rowId xmlns:a16="http://schemas.microsoft.com/office/drawing/2014/main" val="411592730"/>
                      </a:ext>
                    </a:extLst>
                  </a:tr>
                  <a:tr h="487680">
                    <a:tc>
                      <a:txBody>
                        <a:bodyPr/>
                        <a:lstStyle/>
                        <a:p>
                          <a:pPr algn="ctr"/>
                          <a:r>
                            <a:rPr lang="en-US" sz="1600"/>
                            <a:t>Window Material</a:t>
                          </a:r>
                          <a:r>
                            <a:rPr lang="en-US" sz="1600" baseline="30000"/>
                            <a:t>1</a:t>
                          </a:r>
                          <a:endParaRPr lang="en-US" sz="1600"/>
                        </a:p>
                      </a:txBody>
                      <a:tcPr marL="0" marR="0" marT="0" marB="0"/>
                    </a:tc>
                    <a:tc>
                      <a:txBody>
                        <a:bodyPr/>
                        <a:lstStyle/>
                        <a:p>
                          <a:pPr algn="ctr"/>
                          <a:r>
                            <a:rPr lang="en-US" sz="1600"/>
                            <a:t>Fused Silica</a:t>
                          </a:r>
                        </a:p>
                      </a:txBody>
                      <a:tcPr marL="0" marR="0" marT="0" marB="0"/>
                    </a:tc>
                    <a:tc>
                      <a:txBody>
                        <a:bodyPr/>
                        <a:lstStyle/>
                        <a:p>
                          <a:pPr algn="ctr"/>
                          <a:r>
                            <a:rPr lang="en-US" sz="1600"/>
                            <a:t>UV Fused Silica</a:t>
                          </a:r>
                        </a:p>
                      </a:txBody>
                      <a:tcPr marL="0" marR="0" marT="0" marB="0"/>
                    </a:tc>
                    <a:tc>
                      <a:txBody>
                        <a:bodyPr/>
                        <a:lstStyle/>
                        <a:p>
                          <a:pPr algn="ctr"/>
                          <a:r>
                            <a:rPr lang="en-US" sz="1600"/>
                            <a:t>Sapphire</a:t>
                          </a:r>
                        </a:p>
                      </a:txBody>
                      <a:tcPr marL="0" marR="0" marT="0" marB="0"/>
                    </a:tc>
                    <a:tc>
                      <a:txBody>
                        <a:bodyPr/>
                        <a:lstStyle/>
                        <a:p>
                          <a:pPr algn="ctr"/>
                          <a:r>
                            <a:rPr lang="en-US" sz="1600"/>
                            <a:t>Fused Silica - Germanium</a:t>
                          </a:r>
                        </a:p>
                      </a:txBody>
                      <a:tcPr marL="0" marR="0" marT="0" marB="0"/>
                    </a:tc>
                    <a:extLst>
                      <a:ext uri="{0D108BD9-81ED-4DB2-BD59-A6C34878D82A}">
                        <a16:rowId xmlns:a16="http://schemas.microsoft.com/office/drawing/2014/main" val="1323819214"/>
                      </a:ext>
                    </a:extLst>
                  </a:tr>
                  <a:tr h="487680">
                    <a:tc>
                      <a:txBody>
                        <a:bodyPr/>
                        <a:lstStyle/>
                        <a:p>
                          <a:endParaRPr lang="en-US"/>
                        </a:p>
                      </a:txBody>
                      <a:tcPr marL="0" marR="0" marT="0" marB="0">
                        <a:blipFill>
                          <a:blip r:embed="rId5"/>
                          <a:stretch>
                            <a:fillRect l="-353" t="-188750" r="-423322" b="-78750"/>
                          </a:stretch>
                        </a:blipFill>
                      </a:tcPr>
                    </a:tc>
                    <a:tc>
                      <a:txBody>
                        <a:bodyPr/>
                        <a:lstStyle/>
                        <a:p>
                          <a:pPr algn="ctr"/>
                          <a:r>
                            <a:rPr lang="en-US" sz="1600"/>
                            <a:t>0.18 – 2.1</a:t>
                          </a:r>
                        </a:p>
                      </a:txBody>
                      <a:tcPr marL="0" marR="0" marT="0" marB="0"/>
                    </a:tc>
                    <a:tc>
                      <a:txBody>
                        <a:bodyPr/>
                        <a:lstStyle/>
                        <a:p>
                          <a:pPr algn="ctr"/>
                          <a:r>
                            <a:rPr lang="en-US" sz="1600"/>
                            <a:t>0.18 – 2.1</a:t>
                          </a:r>
                        </a:p>
                      </a:txBody>
                      <a:tcPr marL="0" marR="0" marT="0" marB="0"/>
                    </a:tc>
                    <a:tc>
                      <a:txBody>
                        <a:bodyPr/>
                        <a:lstStyle/>
                        <a:p>
                          <a:pPr algn="ctr"/>
                          <a:r>
                            <a:rPr lang="en-US" sz="1600"/>
                            <a:t>0.2 – 5.0</a:t>
                          </a:r>
                        </a:p>
                      </a:txBody>
                      <a:tcPr marL="0" marR="0" marT="0" marB="0"/>
                    </a:tc>
                    <a:tc>
                      <a:txBody>
                        <a:bodyPr/>
                        <a:lstStyle/>
                        <a:p>
                          <a:pPr algn="ctr"/>
                          <a:r>
                            <a:rPr lang="en-US" sz="1600"/>
                            <a:t>0.1 - 20</a:t>
                          </a:r>
                        </a:p>
                      </a:txBody>
                      <a:tcPr marL="0" marR="0" marT="0" marB="0"/>
                    </a:tc>
                    <a:extLst>
                      <a:ext uri="{0D108BD9-81ED-4DB2-BD59-A6C34878D82A}">
                        <a16:rowId xmlns:a16="http://schemas.microsoft.com/office/drawing/2014/main" val="259914576"/>
                      </a:ext>
                    </a:extLst>
                  </a:tr>
                  <a:tr h="370840">
                    <a:tc>
                      <a:txBody>
                        <a:bodyPr/>
                        <a:lstStyle/>
                        <a:p>
                          <a:pPr algn="ctr"/>
                          <a:r>
                            <a:rPr lang="en-US" sz="1600" b="1"/>
                            <a:t>Max Use Limit [°C]</a:t>
                          </a:r>
                        </a:p>
                      </a:txBody>
                      <a:tcPr marL="0" marR="0" marT="0" marB="0"/>
                    </a:tc>
                    <a:tc>
                      <a:txBody>
                        <a:bodyPr/>
                        <a:lstStyle/>
                        <a:p>
                          <a:pPr algn="ctr"/>
                          <a:r>
                            <a:rPr lang="en-US" sz="1600" b="1"/>
                            <a:t>900</a:t>
                          </a:r>
                        </a:p>
                      </a:txBody>
                      <a:tcPr marL="0" marR="0" marT="0" marB="0"/>
                    </a:tc>
                    <a:tc>
                      <a:txBody>
                        <a:bodyPr/>
                        <a:lstStyle/>
                        <a:p>
                          <a:pPr algn="ctr"/>
                          <a:r>
                            <a:rPr lang="en-US" sz="1600" b="1"/>
                            <a:t>1050</a:t>
                          </a:r>
                        </a:p>
                      </a:txBody>
                      <a:tcPr marL="0" marR="0" marT="0" marB="0"/>
                    </a:tc>
                    <a:tc>
                      <a:txBody>
                        <a:bodyPr/>
                        <a:lstStyle/>
                        <a:p>
                          <a:pPr algn="ctr"/>
                          <a:r>
                            <a:rPr lang="en-US" sz="1600" b="1"/>
                            <a:t>~2000</a:t>
                          </a:r>
                        </a:p>
                      </a:txBody>
                      <a:tcPr marL="0" marR="0" marT="0" marB="0"/>
                    </a:tc>
                    <a:tc>
                      <a:txBody>
                        <a:bodyPr/>
                        <a:lstStyle/>
                        <a:p>
                          <a:pPr algn="ctr"/>
                          <a:r>
                            <a:rPr lang="en-US" sz="1600" b="1"/>
                            <a:t>900</a:t>
                          </a:r>
                        </a:p>
                      </a:txBody>
                      <a:tcPr marL="0" marR="0" marT="0" marB="0"/>
                    </a:tc>
                    <a:extLst>
                      <a:ext uri="{0D108BD9-81ED-4DB2-BD59-A6C34878D82A}">
                        <a16:rowId xmlns:a16="http://schemas.microsoft.com/office/drawing/2014/main" val="1341411483"/>
                      </a:ext>
                    </a:extLst>
                  </a:tr>
                </a:tbl>
              </a:graphicData>
            </a:graphic>
          </p:graphicFrame>
        </mc:Fallback>
      </mc:AlternateContent>
      <p:sp>
        <p:nvSpPr>
          <p:cNvPr id="18" name="Rectangle 17">
            <a:extLst>
              <a:ext uri="{FF2B5EF4-FFF2-40B4-BE49-F238E27FC236}">
                <a16:creationId xmlns:a16="http://schemas.microsoft.com/office/drawing/2014/main" id="{1EE2EA70-385D-5A11-DE05-5D08EBBC8887}"/>
              </a:ext>
            </a:extLst>
          </p:cNvPr>
          <p:cNvSpPr/>
          <p:nvPr/>
        </p:nvSpPr>
        <p:spPr>
          <a:xfrm rot="2801363">
            <a:off x="10483698" y="2402090"/>
            <a:ext cx="443200" cy="200376"/>
          </a:xfrm>
          <a:prstGeom prst="rect">
            <a:avLst/>
          </a:prstGeom>
          <a:solidFill>
            <a:schemeClr val="accent2">
              <a:lumMod val="60000"/>
              <a:lumOff val="40000"/>
              <a:alpha val="60000"/>
            </a:schemeClr>
          </a:solidFill>
          <a:ln>
            <a:solidFill>
              <a:schemeClr val="accent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03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92FAB2-3252-3081-43C8-73277E61C31D}"/>
              </a:ext>
            </a:extLst>
          </p:cNvPr>
          <p:cNvSpPr>
            <a:spLocks noGrp="1"/>
          </p:cNvSpPr>
          <p:nvPr>
            <p:ph idx="1"/>
          </p:nvPr>
        </p:nvSpPr>
        <p:spPr/>
        <p:txBody>
          <a:bodyPr/>
          <a:lstStyle/>
          <a:p>
            <a:r>
              <a:rPr lang="en-US" dirty="0"/>
              <a:t>Updates to Environments and Vehicle Architecture</a:t>
            </a:r>
          </a:p>
          <a:p>
            <a:r>
              <a:rPr lang="en-US" dirty="0"/>
              <a:t>Forebody TPS</a:t>
            </a:r>
          </a:p>
          <a:p>
            <a:pPr lvl="1"/>
            <a:r>
              <a:rPr lang="en-US" dirty="0"/>
              <a:t>Con-Ops Sensitivities</a:t>
            </a:r>
          </a:p>
          <a:p>
            <a:r>
              <a:rPr lang="en-US" dirty="0" err="1"/>
              <a:t>Aftbody</a:t>
            </a:r>
            <a:r>
              <a:rPr lang="en-US" dirty="0"/>
              <a:t> TPS</a:t>
            </a:r>
          </a:p>
          <a:p>
            <a:r>
              <a:rPr lang="en-US" dirty="0"/>
              <a:t>Conclusions and Forward Work</a:t>
            </a:r>
          </a:p>
        </p:txBody>
      </p:sp>
      <p:sp>
        <p:nvSpPr>
          <p:cNvPr id="3" name="Title 2">
            <a:extLst>
              <a:ext uri="{FF2B5EF4-FFF2-40B4-BE49-F238E27FC236}">
                <a16:creationId xmlns:a16="http://schemas.microsoft.com/office/drawing/2014/main" id="{68924CC7-ED0B-D585-EC95-415D6C52A728}"/>
              </a:ext>
            </a:extLst>
          </p:cNvPr>
          <p:cNvSpPr>
            <a:spLocks noGrp="1"/>
          </p:cNvSpPr>
          <p:nvPr>
            <p:ph type="title"/>
          </p:nvPr>
        </p:nvSpPr>
        <p:spPr/>
        <p:txBody>
          <a:bodyPr/>
          <a:lstStyle/>
          <a:p>
            <a:r>
              <a:rPr lang="en-US" dirty="0"/>
              <a:t>Outline</a:t>
            </a:r>
          </a:p>
        </p:txBody>
      </p:sp>
      <p:pic>
        <p:nvPicPr>
          <p:cNvPr id="7" name="Picture 6">
            <a:extLst>
              <a:ext uri="{FF2B5EF4-FFF2-40B4-BE49-F238E27FC236}">
                <a16:creationId xmlns:a16="http://schemas.microsoft.com/office/drawing/2014/main" id="{471D9BC3-5F09-1FE3-05D2-CDCCCFADF82E}"/>
              </a:ext>
            </a:extLst>
          </p:cNvPr>
          <p:cNvPicPr>
            <a:picLocks noChangeAspect="1"/>
          </p:cNvPicPr>
          <p:nvPr/>
        </p:nvPicPr>
        <p:blipFill>
          <a:blip r:embed="rId2"/>
          <a:stretch>
            <a:fillRect/>
          </a:stretch>
        </p:blipFill>
        <p:spPr>
          <a:xfrm>
            <a:off x="4796769" y="1825956"/>
            <a:ext cx="7164380" cy="4029962"/>
          </a:xfrm>
          <a:prstGeom prst="rect">
            <a:avLst/>
          </a:prstGeom>
        </p:spPr>
      </p:pic>
      <p:sp>
        <p:nvSpPr>
          <p:cNvPr id="8" name="TextBox 7">
            <a:extLst>
              <a:ext uri="{FF2B5EF4-FFF2-40B4-BE49-F238E27FC236}">
                <a16:creationId xmlns:a16="http://schemas.microsoft.com/office/drawing/2014/main" id="{EF95586B-1B74-369C-48C5-53FE5497DF25}"/>
              </a:ext>
            </a:extLst>
          </p:cNvPr>
          <p:cNvSpPr txBox="1"/>
          <p:nvPr/>
        </p:nvSpPr>
        <p:spPr>
          <a:xfrm>
            <a:off x="4803732" y="5830866"/>
            <a:ext cx="7133572" cy="369332"/>
          </a:xfrm>
          <a:prstGeom prst="rect">
            <a:avLst/>
          </a:prstGeom>
          <a:noFill/>
        </p:spPr>
        <p:txBody>
          <a:bodyPr wrap="square" rtlCol="0">
            <a:spAutoFit/>
          </a:bodyPr>
          <a:lstStyle/>
          <a:p>
            <a:pPr algn="ctr"/>
            <a:r>
              <a:rPr lang="en-US" i="1" dirty="0"/>
              <a:t>Concept of Operations for Uranus Orbiter Probe Aerocapture mission</a:t>
            </a:r>
          </a:p>
        </p:txBody>
      </p:sp>
    </p:spTree>
    <p:extLst>
      <p:ext uri="{BB962C8B-B14F-4D97-AF65-F5344CB8AC3E}">
        <p14:creationId xmlns:p14="http://schemas.microsoft.com/office/powerpoint/2010/main" val="4093777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histogram&#10;&#10;Description automatically generated">
            <a:extLst>
              <a:ext uri="{FF2B5EF4-FFF2-40B4-BE49-F238E27FC236}">
                <a16:creationId xmlns:a16="http://schemas.microsoft.com/office/drawing/2014/main" id="{A26E8344-32A3-A952-336E-6B960B29F9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777" y="1098754"/>
            <a:ext cx="4122014" cy="2748009"/>
          </a:xfrm>
        </p:spPr>
      </p:pic>
      <p:sp>
        <p:nvSpPr>
          <p:cNvPr id="3" name="Title 2">
            <a:extLst>
              <a:ext uri="{FF2B5EF4-FFF2-40B4-BE49-F238E27FC236}">
                <a16:creationId xmlns:a16="http://schemas.microsoft.com/office/drawing/2014/main" id="{EE79440C-6C86-34FB-0618-75C3CA80F9D3}"/>
              </a:ext>
            </a:extLst>
          </p:cNvPr>
          <p:cNvSpPr>
            <a:spLocks noGrp="1"/>
          </p:cNvSpPr>
          <p:nvPr>
            <p:ph type="title"/>
          </p:nvPr>
        </p:nvSpPr>
        <p:spPr/>
        <p:txBody>
          <a:bodyPr/>
          <a:lstStyle/>
          <a:p>
            <a:r>
              <a:rPr lang="en-US"/>
              <a:t>MCFIAT – Forebody T_0</a:t>
            </a:r>
          </a:p>
        </p:txBody>
      </p:sp>
      <p:pic>
        <p:nvPicPr>
          <p:cNvPr id="7" name="Picture 6" descr="Chart, histogram&#10;&#10;Description automatically generated">
            <a:extLst>
              <a:ext uri="{FF2B5EF4-FFF2-40B4-BE49-F238E27FC236}">
                <a16:creationId xmlns:a16="http://schemas.microsoft.com/office/drawing/2014/main" id="{9A8B0854-F082-94BF-1616-124974244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601" y="1182437"/>
            <a:ext cx="4122014" cy="2748009"/>
          </a:xfrm>
          <a:prstGeom prst="rect">
            <a:avLst/>
          </a:prstGeom>
        </p:spPr>
      </p:pic>
      <p:pic>
        <p:nvPicPr>
          <p:cNvPr id="9" name="Picture 8" descr="Chart, histogram&#10;&#10;Description automatically generated">
            <a:extLst>
              <a:ext uri="{FF2B5EF4-FFF2-40B4-BE49-F238E27FC236}">
                <a16:creationId xmlns:a16="http://schemas.microsoft.com/office/drawing/2014/main" id="{84C9BCB8-DDD9-A971-6B1C-2723AF103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141" y="4192302"/>
            <a:ext cx="3747285" cy="2498190"/>
          </a:xfrm>
          <a:prstGeom prst="rect">
            <a:avLst/>
          </a:prstGeom>
        </p:spPr>
      </p:pic>
      <p:pic>
        <p:nvPicPr>
          <p:cNvPr id="11" name="Picture 10" descr="Chart, histogram&#10;&#10;Description automatically generated">
            <a:extLst>
              <a:ext uri="{FF2B5EF4-FFF2-40B4-BE49-F238E27FC236}">
                <a16:creationId xmlns:a16="http://schemas.microsoft.com/office/drawing/2014/main" id="{21BA47E8-338E-A7C4-8621-792F6EBACE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9965" y="4192302"/>
            <a:ext cx="3747285" cy="2498190"/>
          </a:xfrm>
          <a:prstGeom prst="rect">
            <a:avLst/>
          </a:prstGeom>
        </p:spPr>
      </p:pic>
    </p:spTree>
    <p:extLst>
      <p:ext uri="{BB962C8B-B14F-4D97-AF65-F5344CB8AC3E}">
        <p14:creationId xmlns:p14="http://schemas.microsoft.com/office/powerpoint/2010/main" val="3665728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5058B8-F6DA-914F-D136-E12948E5E8F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526B8E47-7C36-DF5D-410A-088B1A81DE08}"/>
              </a:ext>
            </a:extLst>
          </p:cNvPr>
          <p:cNvSpPr>
            <a:spLocks noGrp="1"/>
          </p:cNvSpPr>
          <p:nvPr>
            <p:ph type="title"/>
          </p:nvPr>
        </p:nvSpPr>
        <p:spPr/>
        <p:txBody>
          <a:bodyPr/>
          <a:lstStyle/>
          <a:p>
            <a:r>
              <a:rPr lang="en-US"/>
              <a:t>TPS Detail </a:t>
            </a:r>
            <a:r>
              <a:rPr lang="en-US" err="1"/>
              <a:t>Aftbody</a:t>
            </a:r>
            <a:r>
              <a:rPr lang="en-US"/>
              <a:t> Space</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189C116D-F316-92A7-DC54-F3D104938BD4}"/>
                  </a:ext>
                </a:extLst>
              </p:cNvPr>
              <p:cNvGraphicFramePr>
                <a:graphicFrameLocks noGrp="1"/>
              </p:cNvGraphicFramePr>
              <p:nvPr>
                <p:extLst>
                  <p:ext uri="{D42A27DB-BD31-4B8C-83A1-F6EECF244321}">
                    <p14:modId xmlns:p14="http://schemas.microsoft.com/office/powerpoint/2010/main" val="3475688099"/>
                  </p:ext>
                </p:extLst>
              </p:nvPr>
            </p:nvGraphicFramePr>
            <p:xfrm>
              <a:off x="2121613" y="1901890"/>
              <a:ext cx="7713454" cy="4535805"/>
            </p:xfrm>
            <a:graphic>
              <a:graphicData uri="http://schemas.openxmlformats.org/drawingml/2006/table">
                <a:tbl>
                  <a:tblPr/>
                  <a:tblGrid>
                    <a:gridCol w="1274763">
                      <a:extLst>
                        <a:ext uri="{9D8B030D-6E8A-4147-A177-3AD203B41FA5}">
                          <a16:colId xmlns:a16="http://schemas.microsoft.com/office/drawing/2014/main" val="1538531515"/>
                        </a:ext>
                      </a:extLst>
                    </a:gridCol>
                    <a:gridCol w="901692">
                      <a:extLst>
                        <a:ext uri="{9D8B030D-6E8A-4147-A177-3AD203B41FA5}">
                          <a16:colId xmlns:a16="http://schemas.microsoft.com/office/drawing/2014/main" val="1023597363"/>
                        </a:ext>
                      </a:extLst>
                    </a:gridCol>
                    <a:gridCol w="454595">
                      <a:extLst>
                        <a:ext uri="{9D8B030D-6E8A-4147-A177-3AD203B41FA5}">
                          <a16:colId xmlns:a16="http://schemas.microsoft.com/office/drawing/2014/main" val="84820900"/>
                        </a:ext>
                      </a:extLst>
                    </a:gridCol>
                    <a:gridCol w="1856191">
                      <a:extLst>
                        <a:ext uri="{9D8B030D-6E8A-4147-A177-3AD203B41FA5}">
                          <a16:colId xmlns:a16="http://schemas.microsoft.com/office/drawing/2014/main" val="4017682661"/>
                        </a:ext>
                      </a:extLst>
                    </a:gridCol>
                    <a:gridCol w="1538703">
                      <a:extLst>
                        <a:ext uri="{9D8B030D-6E8A-4147-A177-3AD203B41FA5}">
                          <a16:colId xmlns:a16="http://schemas.microsoft.com/office/drawing/2014/main" val="2437384841"/>
                        </a:ext>
                      </a:extLst>
                    </a:gridCol>
                    <a:gridCol w="1687510">
                      <a:extLst>
                        <a:ext uri="{9D8B030D-6E8A-4147-A177-3AD203B41FA5}">
                          <a16:colId xmlns:a16="http://schemas.microsoft.com/office/drawing/2014/main" val="3377320984"/>
                        </a:ext>
                      </a:extLst>
                    </a:gridCol>
                  </a:tblGrid>
                  <a:tr h="190500">
                    <a:tc gridSpan="3">
                      <a:txBody>
                        <a:bodyPr/>
                        <a:lstStyle/>
                        <a:p>
                          <a:pPr algn="ctr" fontAlgn="b"/>
                          <a:r>
                            <a:rPr lang="en-US" sz="1100" b="1" i="0" u="none" strike="noStrike">
                              <a:solidFill>
                                <a:schemeClr val="bg1"/>
                              </a:solidFill>
                              <a:effectLst/>
                              <a:latin typeface="Calibri" panose="020F0502020204030204" pitchFamily="34" charset="0"/>
                            </a:rPr>
                            <a:t>Metrics</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1" i="0" u="none" strike="noStrike">
                              <a:solidFill>
                                <a:schemeClr val="bg1"/>
                              </a:solidFill>
                              <a:effectLst/>
                              <a:latin typeface="Calibri" panose="020F0502020204030204" pitchFamily="34" charset="0"/>
                            </a:rPr>
                            <a:t>Metrics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T>
                          <a:noFill/>
                        </a:lnT>
                        <a:lnB>
                          <a:noFill/>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Heritage</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Tailored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Single + CPICA Lip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330670289"/>
                      </a:ext>
                    </a:extLst>
                  </a:tr>
                  <a:tr h="190500">
                    <a:tc gridSpan="3">
                      <a:txBody>
                        <a:bodyPr/>
                        <a:lstStyle/>
                        <a:p>
                          <a:pPr algn="ctr" fontAlgn="b"/>
                          <a:r>
                            <a:rPr lang="en-US" sz="1100" b="0" i="0" u="none" strike="noStrike">
                              <a:solidFill>
                                <a:schemeClr val="bg1"/>
                              </a:solidFill>
                              <a:effectLst/>
                              <a:latin typeface="Calibri" panose="020F0502020204030204" pitchFamily="34" charset="0"/>
                            </a:rPr>
                            <a:t>TPS</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0" i="0" u="none" strike="noStrike">
                              <a:solidFill>
                                <a:schemeClr val="bg1"/>
                              </a:solidFill>
                              <a:effectLst/>
                              <a:latin typeface="Calibri" panose="020F0502020204030204" pitchFamily="34" charset="0"/>
                            </a:rPr>
                            <a:t>TPS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lnT>
                          <a:noFill/>
                        </a:lnT>
                      </a:tcPr>
                    </a:tc>
                    <a:tc>
                      <a:txBody>
                        <a:bodyPr/>
                        <a:lstStyle/>
                        <a:p>
                          <a:pPr algn="ctr" fontAlgn="b"/>
                          <a:r>
                            <a:rPr lang="en-US" sz="1100" b="0" i="0" u="none" strike="noStrike">
                              <a:solidFill>
                                <a:srgbClr val="000000"/>
                              </a:solidFill>
                              <a:effectLst/>
                              <a:latin typeface="Calibri" panose="020F0502020204030204" pitchFamily="34" charset="0"/>
                            </a:rPr>
                            <a:t>SLA-561V, Acusil II</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b="0" i="0" u="none" strike="noStrike">
                              <a:solidFill>
                                <a:srgbClr val="000000"/>
                              </a:solidFill>
                              <a:effectLst/>
                              <a:latin typeface="Calibri" panose="020F0502020204030204" pitchFamily="34" charset="0"/>
                            </a:rPr>
                            <a:t>CPICA, Very Low-</a:t>
                          </a:r>
                          <a14:m>
                            <m:oMath xmlns:m="http://schemas.openxmlformats.org/officeDocument/2006/math">
                              <m:r>
                                <a:rPr lang="en-US" sz="1100" b="0" i="1" u="none" strike="noStrike" smtClean="0">
                                  <a:solidFill>
                                    <a:srgbClr val="000000"/>
                                  </a:solidFill>
                                  <a:effectLst/>
                                  <a:latin typeface="Cambria Math" panose="02040503050406030204" pitchFamily="18" charset="0"/>
                                </a:rPr>
                                <m:t>𝜌</m:t>
                              </m:r>
                            </m:oMath>
                          </a14:m>
                          <a:r>
                            <a:rPr lang="en-US" sz="1100" b="0" i="0" u="none" strike="noStrike">
                              <a:solidFill>
                                <a:srgbClr val="000000"/>
                              </a:solidFill>
                              <a:effectLst/>
                              <a:latin typeface="Calibri" panose="020F0502020204030204" pitchFamily="34" charset="0"/>
                            </a:rPr>
                            <a:t>, Acusil II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n-US" sz="1100" b="0" i="0" u="none" strike="noStrike">
                              <a:solidFill>
                                <a:srgbClr val="000000"/>
                              </a:solidFill>
                              <a:effectLst/>
                              <a:latin typeface="Calibri" panose="020F0502020204030204" pitchFamily="34" charset="0"/>
                            </a:rPr>
                            <a:t>CPICA, Very Low-</a:t>
                          </a:r>
                          <a14:m>
                            <m:oMath xmlns:m="http://schemas.openxmlformats.org/officeDocument/2006/math">
                              <m:r>
                                <a:rPr lang="en-US" sz="1100" b="0" i="1" u="none" strike="noStrike" smtClean="0">
                                  <a:solidFill>
                                    <a:srgbClr val="000000"/>
                                  </a:solidFill>
                                  <a:effectLst/>
                                  <a:latin typeface="Cambria Math" panose="02040503050406030204" pitchFamily="18" charset="0"/>
                                </a:rPr>
                                <m:t>𝜌</m:t>
                              </m:r>
                            </m:oMath>
                          </a14:m>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517130564"/>
                      </a:ext>
                    </a:extLst>
                  </a:tr>
                  <a:tr h="190500">
                    <a:tc gridSpan="3">
                      <a:txBody>
                        <a:bodyPr/>
                        <a:lstStyle/>
                        <a:p>
                          <a:pPr algn="ctr" fontAlgn="b"/>
                          <a:r>
                            <a:rPr lang="en-US" sz="1100" b="0" i="0" u="none" strike="noStrike">
                              <a:solidFill>
                                <a:schemeClr val="bg1"/>
                              </a:solidFill>
                              <a:effectLst/>
                              <a:latin typeface="Calibri" panose="020F0502020204030204" pitchFamily="34" charset="0"/>
                            </a:rPr>
                            <a:t>Procurement</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0" i="0" u="none" strike="noStrike">
                              <a:solidFill>
                                <a:schemeClr val="bg1"/>
                              </a:solidFill>
                              <a:effectLst/>
                              <a:latin typeface="Calibri" panose="020F0502020204030204" pitchFamily="34" charset="0"/>
                            </a:rPr>
                            <a:t>Procurement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B>
                          <a:noFill/>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Commercial</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b="0" i="0" u="none" strike="noStrike">
                              <a:solidFill>
                                <a:srgbClr val="000000"/>
                              </a:solidFill>
                              <a:effectLst/>
                              <a:latin typeface="Calibri" panose="020F0502020204030204" pitchFamily="34" charset="0"/>
                            </a:rPr>
                            <a:t>NASA, Commercial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n-US" sz="1100" b="0" i="0" u="none" strike="noStrike">
                              <a:solidFill>
                                <a:srgbClr val="000000"/>
                              </a:solidFill>
                              <a:effectLst/>
                              <a:latin typeface="Calibri" panose="020F0502020204030204" pitchFamily="34" charset="0"/>
                            </a:rPr>
                            <a:t>NASA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245260876"/>
                      </a:ext>
                    </a:extLst>
                  </a:tr>
                  <a:tr h="190500">
                    <a:tc gridSpan="3">
                      <a:txBody>
                        <a:bodyPr/>
                        <a:lstStyle/>
                        <a:p>
                          <a:pPr algn="ctr" fontAlgn="b"/>
                          <a:r>
                            <a:rPr lang="en-US" sz="1100" b="0" i="0" u="none" strike="noStrike" dirty="0">
                              <a:solidFill>
                                <a:schemeClr val="bg1"/>
                              </a:solidFill>
                              <a:effectLst/>
                              <a:latin typeface="Calibri" panose="020F0502020204030204" pitchFamily="34" charset="0"/>
                            </a:rPr>
                            <a:t>Manufacturing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0" i="0" u="none" strike="noStrike">
                              <a:solidFill>
                                <a:schemeClr val="bg1"/>
                              </a:solidFill>
                              <a:effectLst/>
                              <a:latin typeface="Calibri" panose="020F0502020204030204" pitchFamily="34" charset="0"/>
                            </a:rPr>
                            <a:t>Manufacturing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T>
                          <a:noFill/>
                        </a:lnT>
                        <a:lnB>
                          <a:noFill/>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Hand-pack &amp; Machine</a:t>
                          </a:r>
                        </a:p>
                        <a:p>
                          <a:pPr algn="ctr" fontAlgn="b"/>
                          <a:r>
                            <a:rPr lang="en-US" sz="1100" b="0" i="0" u="none" strike="noStrike">
                              <a:solidFill>
                                <a:srgbClr val="000000"/>
                              </a:solidFill>
                              <a:effectLst/>
                              <a:latin typeface="Calibri" panose="020F0502020204030204" pitchFamily="34" charset="0"/>
                            </a:rPr>
                            <a:t>(Acusil &amp; SLA)</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Hand-pack &amp; Machine (Acusil)</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Spray (SOFI)</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Pre-machined (CPICA,FRSI)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Spray (SOFI)</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Pre-machined (CPICA,FRSI)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913141708"/>
                      </a:ext>
                    </a:extLst>
                  </a:tr>
                  <a:tr h="190500">
                    <a:tc gridSpan="3">
                      <a:txBody>
                        <a:bodyPr/>
                        <a:lstStyle/>
                        <a:p>
                          <a:pPr algn="ctr" fontAlgn="b"/>
                          <a:r>
                            <a:rPr lang="en-US" sz="1100" b="0" i="0" u="none" strike="noStrike">
                              <a:solidFill>
                                <a:schemeClr val="bg1"/>
                              </a:solidFill>
                              <a:effectLst/>
                              <a:latin typeface="Calibri" panose="020F0502020204030204" pitchFamily="34" charset="0"/>
                            </a:rPr>
                            <a:t>Need Aerothermal Testing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0" i="0" u="none" strike="noStrike">
                              <a:solidFill>
                                <a:schemeClr val="bg1"/>
                              </a:solidFill>
                              <a:effectLst/>
                              <a:latin typeface="Calibri" panose="020F0502020204030204" pitchFamily="34" charset="0"/>
                            </a:rPr>
                            <a:t>Need Aerothermal Testing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T>
                          <a:noFill/>
                        </a:lnT>
                        <a:lnB>
                          <a:noFill/>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None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en-US" sz="1100" b="0" i="0" u="none" strike="noStrike">
                              <a:solidFill>
                                <a:srgbClr val="000000"/>
                              </a:solidFill>
                              <a:effectLst/>
                              <a:latin typeface="Calibri" panose="020F0502020204030204" pitchFamily="34" charset="0"/>
                            </a:rPr>
                            <a:t>SOFI, 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SOFI || 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02365882"/>
                      </a:ext>
                    </a:extLst>
                  </a:tr>
                  <a:tr h="190500">
                    <a:tc gridSpan="3">
                      <a:txBody>
                        <a:bodyPr/>
                        <a:lstStyle/>
                        <a:p>
                          <a:pPr algn="ctr" fontAlgn="b"/>
                          <a:r>
                            <a:rPr lang="en-US" sz="1100" b="1" i="0" u="none" strike="noStrike">
                              <a:solidFill>
                                <a:schemeClr val="bg1"/>
                              </a:solidFill>
                              <a:effectLst/>
                              <a:latin typeface="Calibri" panose="020F0502020204030204" pitchFamily="34" charset="0"/>
                            </a:rPr>
                            <a:t>Notes*</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1" i="0" u="none" strike="noStrike">
                              <a:solidFill>
                                <a:schemeClr val="bg1"/>
                              </a:solidFill>
                              <a:effectLst/>
                              <a:latin typeface="Calibri" panose="020F0502020204030204" pitchFamily="34" charset="0"/>
                            </a:rPr>
                            <a:t>Notes*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T>
                          <a:noFill/>
                        </a:lnT>
                        <a:lnB>
                          <a:noFill/>
                        </a:lnB>
                        <a:solidFill>
                          <a:schemeClr val="accent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Modified aeroshell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Rf-transparency needs assessment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325932"/>
                      </a:ext>
                    </a:extLst>
                  </a:tr>
                  <a:tr h="190500">
                    <a:tc>
                      <a:txBody>
                        <a:bodyPr/>
                        <a:lstStyle/>
                        <a:p>
                          <a:pPr algn="ctr" fontAlgn="b"/>
                          <a:r>
                            <a:rPr lang="en-US" sz="1100" b="1" i="0" u="none" strike="noStrike">
                              <a:solidFill>
                                <a:schemeClr val="bg1"/>
                              </a:solidFill>
                              <a:effectLst/>
                              <a:latin typeface="Calibri" panose="020F0502020204030204" pitchFamily="34" charset="0"/>
                            </a:rPr>
                            <a:t>Zone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1" i="0" u="none" strike="noStrike">
                              <a:solidFill>
                                <a:schemeClr val="bg1"/>
                              </a:solidFill>
                              <a:effectLst/>
                              <a:latin typeface="Calibri" panose="020F0502020204030204" pitchFamily="34" charset="0"/>
                            </a:rPr>
                            <a:t>Body Point (BP) Range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Area</a:t>
                          </a:r>
                        </a:p>
                        <a:p>
                          <a:pPr algn="ctr" fontAlgn="b"/>
                          <a:r>
                            <a:rPr lang="en-US" sz="1100" b="0" i="0" u="none" strike="noStrike">
                              <a:solidFill>
                                <a:schemeClr val="bg1"/>
                              </a:solidFill>
                              <a:effectLst/>
                              <a:latin typeface="Calibri" panose="020F0502020204030204" pitchFamily="34" charset="0"/>
                            </a:rPr>
                            <a:t>(m</a:t>
                          </a:r>
                          <a:r>
                            <a:rPr lang="en-US" sz="1100" b="0" i="0" u="none" strike="noStrike" baseline="30000">
                              <a:solidFill>
                                <a:schemeClr val="bg1"/>
                              </a:solidFill>
                              <a:effectLst/>
                              <a:latin typeface="Calibri" panose="020F0502020204030204" pitchFamily="34" charset="0"/>
                            </a:rPr>
                            <a:t>2</a:t>
                          </a:r>
                          <a:r>
                            <a:rPr lang="en-US" sz="1100" b="0" i="0" u="none" strike="noStrike">
                              <a:solidFill>
                                <a:schemeClr val="bg1"/>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Mass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chemeClr val="bg1"/>
                              </a:solidFill>
                              <a:effectLst/>
                              <a:latin typeface="Calibri" panose="020F0502020204030204" pitchFamily="34" charset="0"/>
                            </a:rPr>
                            <a:t>Mass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chemeClr val="bg1"/>
                              </a:solidFill>
                              <a:effectLst/>
                              <a:latin typeface="Calibri" panose="020F0502020204030204" pitchFamily="34" charset="0"/>
                            </a:rPr>
                            <a:t>Mass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extLst>
                      <a:ext uri="{0D108BD9-81ED-4DB2-BD59-A6C34878D82A}">
                        <a16:rowId xmlns:a16="http://schemas.microsoft.com/office/drawing/2014/main" val="769271026"/>
                      </a:ext>
                    </a:extLst>
                  </a:tr>
                  <a:tr h="190500">
                    <a:tc rowSpan="2">
                      <a:txBody>
                        <a:bodyPr/>
                        <a:lstStyle/>
                        <a:p>
                          <a:pPr algn="ctr" fontAlgn="b"/>
                          <a:r>
                            <a:rPr lang="en-US" sz="1100" b="0" i="0" u="none" strike="noStrike">
                              <a:solidFill>
                                <a:schemeClr val="bg1"/>
                              </a:solidFill>
                              <a:effectLst/>
                              <a:latin typeface="Calibri" panose="020F0502020204030204" pitchFamily="34" charset="0"/>
                            </a:rPr>
                            <a:t>LW 1</a:t>
                          </a:r>
                          <a:r>
                            <a:rPr lang="en-US" sz="1100" b="0" i="0" u="none" strike="noStrike" baseline="30000">
                              <a:solidFill>
                                <a:schemeClr val="bg1"/>
                              </a:solidFill>
                              <a:effectLst/>
                              <a:latin typeface="Calibri" panose="020F0502020204030204" pitchFamily="34" charset="0"/>
                            </a:rPr>
                            <a:t>st</a:t>
                          </a:r>
                          <a:r>
                            <a:rPr lang="en-US" sz="1100" b="0" i="0" u="none" strike="noStrike">
                              <a:solidFill>
                                <a:schemeClr val="bg1"/>
                              </a:solidFill>
                              <a:effectLst/>
                              <a:latin typeface="Calibri" panose="020F0502020204030204" pitchFamily="34" charset="0"/>
                            </a:rPr>
                            <a:t> Ramp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46-49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3.98</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FFE283"/>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A7D17E"/>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A7D17E"/>
                        </a:solidFill>
                      </a:tcPr>
                    </a:tc>
                    <a:extLst>
                      <a:ext uri="{0D108BD9-81ED-4DB2-BD59-A6C34878D82A}">
                        <a16:rowId xmlns:a16="http://schemas.microsoft.com/office/drawing/2014/main" val="4162237857"/>
                      </a:ext>
                    </a:extLst>
                  </a:tr>
                  <a:tr h="190500">
                    <a:tc v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50-65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7.16</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ED17F"/>
                        </a:solidFill>
                      </a:tcPr>
                    </a:tc>
                    <a:tc>
                      <a:txBody>
                        <a:bodyPr/>
                        <a:lstStyle/>
                        <a:p>
                          <a:pPr algn="ctr" fontAlgn="b"/>
                          <a:r>
                            <a:rPr lang="en-US" sz="1100" b="0" i="0" u="none" strike="noStrike">
                              <a:solidFill>
                                <a:srgbClr val="000000"/>
                              </a:solidFill>
                              <a:effectLst/>
                              <a:latin typeface="Calibri" panose="020F0502020204030204" pitchFamily="34" charset="0"/>
                            </a:rPr>
                            <a:t>2.16</a:t>
                          </a:r>
                        </a:p>
                      </a:txBody>
                      <a:tcPr marL="9525" marR="9525" marT="9525" marB="0" anchor="ctr">
                        <a:lnL>
                          <a:noFill/>
                        </a:lnL>
                        <a:lnR>
                          <a:noFill/>
                        </a:lnR>
                        <a:lnT>
                          <a:noFill/>
                        </a:lnT>
                        <a:lnB>
                          <a:noFill/>
                        </a:lnB>
                        <a:solidFill>
                          <a:srgbClr val="FBEA83"/>
                        </a:solidFill>
                      </a:tcPr>
                    </a:tc>
                    <a:tc>
                      <a:txBody>
                        <a:bodyPr/>
                        <a:lstStyle/>
                        <a:p>
                          <a:pPr algn="ctr" fontAlgn="b"/>
                          <a:r>
                            <a:rPr lang="en-US" sz="1100" b="0" i="0" u="none" strike="noStrike">
                              <a:solidFill>
                                <a:srgbClr val="000000"/>
                              </a:solidFill>
                              <a:effectLst/>
                              <a:latin typeface="Calibri" panose="020F0502020204030204" pitchFamily="34" charset="0"/>
                            </a:rPr>
                            <a:t>2.16</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FBEA83"/>
                        </a:solidFill>
                      </a:tcPr>
                    </a:tc>
                    <a:extLst>
                      <a:ext uri="{0D108BD9-81ED-4DB2-BD59-A6C34878D82A}">
                        <a16:rowId xmlns:a16="http://schemas.microsoft.com/office/drawing/2014/main" val="4101313173"/>
                      </a:ext>
                    </a:extLst>
                  </a:tr>
                  <a:tr h="190500">
                    <a:tc>
                      <a:txBody>
                        <a:bodyPr/>
                        <a:lstStyle/>
                        <a:p>
                          <a:pPr algn="ctr" fontAlgn="b"/>
                          <a:r>
                            <a:rPr lang="en-US" sz="1100" b="0" i="0" u="none" strike="noStrike">
                              <a:solidFill>
                                <a:schemeClr val="bg1"/>
                              </a:solidFill>
                              <a:effectLst/>
                              <a:latin typeface="Calibri" panose="020F0502020204030204" pitchFamily="34" charset="0"/>
                            </a:rPr>
                            <a:t>LW 2</a:t>
                          </a:r>
                          <a:r>
                            <a:rPr lang="en-US" sz="1100" b="0" i="0" u="none" strike="noStrike" baseline="30000">
                              <a:solidFill>
                                <a:schemeClr val="bg1"/>
                              </a:solidFill>
                              <a:effectLst/>
                              <a:latin typeface="Calibri" panose="020F0502020204030204" pitchFamily="34" charset="0"/>
                            </a:rPr>
                            <a:t>nd</a:t>
                          </a:r>
                          <a:r>
                            <a:rPr lang="en-US" sz="1100" b="0" i="0" u="none" strike="noStrike">
                              <a:solidFill>
                                <a:schemeClr val="bg1"/>
                              </a:solidFill>
                              <a:effectLst/>
                              <a:latin typeface="Calibri" panose="020F0502020204030204" pitchFamily="34" charset="0"/>
                            </a:rPr>
                            <a:t> Ramp </a:t>
                          </a:r>
                          <a14:m>
                            <m:oMath xmlns:m="http://schemas.openxmlformats.org/officeDocument/2006/math">
                              <m:r>
                                <a:rPr lang="en-US" sz="1100" b="0" i="1" u="none" strike="noStrike" smtClean="0">
                                  <a:solidFill>
                                    <a:schemeClr val="bg1"/>
                                  </a:solidFill>
                                  <a:effectLst/>
                                  <a:latin typeface="Cambria Math" panose="02040503050406030204" pitchFamily="18" charset="0"/>
                                </a:rPr>
                                <m:t>→</m:t>
                              </m:r>
                            </m:oMath>
                          </a14:m>
                          <a:r>
                            <a:rPr lang="en-US" sz="1100" b="0" i="0" u="none" strike="noStrike">
                              <a:solidFill>
                                <a:schemeClr val="bg1"/>
                              </a:solidFill>
                              <a:effectLst/>
                              <a:latin typeface="Calibri" panose="020F0502020204030204" pitchFamily="34" charset="0"/>
                            </a:rPr>
                            <a:t> Disk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66-100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26.52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8696B"/>
                        </a:solidFill>
                      </a:tcPr>
                    </a:tc>
                    <a:tc>
                      <a:txBody>
                        <a:bodyPr/>
                        <a:lstStyle/>
                        <a:p>
                          <a:pPr algn="ctr" fontAlgn="b"/>
                          <a:r>
                            <a:rPr lang="en-US" sz="1100" b="0" i="0" u="none" strike="noStrike">
                              <a:solidFill>
                                <a:srgbClr val="000000"/>
                              </a:solidFill>
                              <a:effectLst/>
                              <a:latin typeface="Calibri" panose="020F0502020204030204" pitchFamily="34" charset="0"/>
                            </a:rPr>
                            <a:t>26.52</a:t>
                          </a:r>
                        </a:p>
                      </a:txBody>
                      <a:tcPr marL="9525" marR="9525" marT="9525" marB="0" anchor="ctr">
                        <a:lnL>
                          <a:noFill/>
                        </a:lnL>
                        <a:lnR>
                          <a:noFill/>
                        </a:lnR>
                        <a:lnT>
                          <a:noFill/>
                        </a:lnT>
                        <a:lnB>
                          <a:noFill/>
                        </a:lnB>
                        <a:solidFill>
                          <a:srgbClr val="F8696B"/>
                        </a:solidFill>
                      </a:tcPr>
                    </a:tc>
                    <a:tc>
                      <a:txBody>
                        <a:bodyPr/>
                        <a:lstStyle/>
                        <a:p>
                          <a:pPr algn="ctr" fontAlgn="b"/>
                          <a:r>
                            <a:rPr lang="en-US" sz="1100" b="0" i="0" u="none" strike="noStrike">
                              <a:solidFill>
                                <a:srgbClr val="000000"/>
                              </a:solidFill>
                              <a:effectLst/>
                              <a:latin typeface="Calibri" panose="020F0502020204030204" pitchFamily="34" charset="0"/>
                            </a:rPr>
                            <a:t>3.33</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FFE583"/>
                        </a:solidFill>
                      </a:tcPr>
                    </a:tc>
                    <a:extLst>
                      <a:ext uri="{0D108BD9-81ED-4DB2-BD59-A6C34878D82A}">
                        <a16:rowId xmlns:a16="http://schemas.microsoft.com/office/drawing/2014/main" val="728827521"/>
                      </a:ext>
                    </a:extLst>
                  </a:tr>
                  <a:tr h="190500">
                    <a:tc>
                      <a:txBody>
                        <a:bodyPr/>
                        <a:lstStyle/>
                        <a:p>
                          <a:pPr algn="ctr" fontAlgn="b"/>
                          <a:r>
                            <a:rPr lang="en-US" sz="1100" b="0" i="0" u="none" strike="noStrike">
                              <a:solidFill>
                                <a:schemeClr val="bg1"/>
                              </a:solidFill>
                              <a:effectLst/>
                              <a:latin typeface="Calibri" panose="020F0502020204030204" pitchFamily="34" charset="0"/>
                            </a:rPr>
                            <a:t>Disk </a:t>
                          </a:r>
                          <a14:m>
                            <m:oMath xmlns:m="http://schemas.openxmlformats.org/officeDocument/2006/math">
                              <m:r>
                                <a:rPr lang="en-US" sz="1100" b="0" i="1" u="none" strike="noStrike" dirty="0" smtClean="0">
                                  <a:solidFill>
                                    <a:schemeClr val="bg1"/>
                                  </a:solidFill>
                                  <a:effectLst/>
                                  <a:latin typeface="Cambria Math" panose="02040503050406030204" pitchFamily="18" charset="0"/>
                                </a:rPr>
                                <m:t>→</m:t>
                              </m:r>
                            </m:oMath>
                          </a14:m>
                          <a:r>
                            <a:rPr lang="en-US" sz="1100" b="0" i="0" u="none" strike="noStrike">
                              <a:solidFill>
                                <a:schemeClr val="bg1"/>
                              </a:solidFill>
                              <a:effectLst/>
                              <a:latin typeface="Calibri" panose="020F0502020204030204" pitchFamily="34" charset="0"/>
                            </a:rPr>
                            <a:t> WW 2</a:t>
                          </a:r>
                          <a:r>
                            <a:rPr lang="en-US" sz="1100" b="0" i="0" u="none" strike="noStrike" baseline="30000">
                              <a:solidFill>
                                <a:schemeClr val="bg1"/>
                              </a:solidFill>
                              <a:effectLst/>
                              <a:latin typeface="Calibri" panose="020F0502020204030204" pitchFamily="34" charset="0"/>
                            </a:rPr>
                            <a:t>nd</a:t>
                          </a:r>
                          <a:r>
                            <a:rPr lang="en-US" sz="1100" b="0" i="0" u="none" strike="noStrike">
                              <a:solidFill>
                                <a:schemeClr val="bg1"/>
                              </a:solidFill>
                              <a:effectLst/>
                              <a:latin typeface="Calibri" panose="020F0502020204030204" pitchFamily="34" charset="0"/>
                            </a:rPr>
                            <a:t> Ramp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101-129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24.54</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9746E"/>
                        </a:solidFill>
                      </a:tcPr>
                    </a:tc>
                    <a:tc>
                      <a:txBody>
                        <a:bodyPr/>
                        <a:lstStyle/>
                        <a:p>
                          <a:pPr algn="ctr" fontAlgn="b"/>
                          <a:r>
                            <a:rPr lang="en-US" sz="1100" b="0" i="0" u="none" strike="noStrike">
                              <a:solidFill>
                                <a:srgbClr val="000000"/>
                              </a:solidFill>
                              <a:effectLst/>
                              <a:latin typeface="Calibri" panose="020F0502020204030204" pitchFamily="34" charset="0"/>
                            </a:rPr>
                            <a:t>24.54</a:t>
                          </a:r>
                        </a:p>
                      </a:txBody>
                      <a:tcPr marL="9525" marR="9525" marT="9525" marB="0" anchor="ctr">
                        <a:lnL>
                          <a:noFill/>
                        </a:lnL>
                        <a:lnR>
                          <a:noFill/>
                        </a:lnR>
                        <a:lnT>
                          <a:noFill/>
                        </a:lnT>
                        <a:lnB>
                          <a:noFill/>
                        </a:lnB>
                        <a:solidFill>
                          <a:srgbClr val="F9746E"/>
                        </a:solidFill>
                      </a:tcPr>
                    </a:tc>
                    <a:tc>
                      <a:txBody>
                        <a:bodyPr/>
                        <a:lstStyle/>
                        <a:p>
                          <a:pPr algn="ctr" fontAlgn="b"/>
                          <a:r>
                            <a:rPr lang="en-US" sz="1100" b="0" i="0" u="none" strike="noStrike">
                              <a:solidFill>
                                <a:srgbClr val="000000"/>
                              </a:solidFill>
                              <a:effectLst/>
                              <a:latin typeface="Calibri" panose="020F0502020204030204" pitchFamily="34" charset="0"/>
                            </a:rPr>
                            <a:t>3.08</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FFE784"/>
                        </a:solidFill>
                      </a:tcPr>
                    </a:tc>
                    <a:extLst>
                      <a:ext uri="{0D108BD9-81ED-4DB2-BD59-A6C34878D82A}">
                        <a16:rowId xmlns:a16="http://schemas.microsoft.com/office/drawing/2014/main" val="272069404"/>
                      </a:ext>
                    </a:extLst>
                  </a:tr>
                  <a:tr h="190500">
                    <a:tc>
                      <a:txBody>
                        <a:bodyPr/>
                        <a:lstStyle/>
                        <a:p>
                          <a:pPr algn="ctr" fontAlgn="b"/>
                          <a:r>
                            <a:rPr lang="en-US" sz="1100" b="0" i="0" u="none" strike="noStrike">
                              <a:solidFill>
                                <a:schemeClr val="bg1"/>
                              </a:solidFill>
                              <a:effectLst/>
                              <a:latin typeface="Calibri" panose="020F0502020204030204" pitchFamily="34" charset="0"/>
                            </a:rPr>
                            <a:t>WW 2</a:t>
                          </a:r>
                          <a:r>
                            <a:rPr lang="en-US" sz="1100" b="0" i="0" u="none" strike="noStrike" baseline="30000">
                              <a:solidFill>
                                <a:schemeClr val="bg1"/>
                              </a:solidFill>
                              <a:effectLst/>
                              <a:latin typeface="Calibri" panose="020F0502020204030204" pitchFamily="34" charset="0"/>
                            </a:rPr>
                            <a:t>nd</a:t>
                          </a:r>
                          <a:r>
                            <a:rPr lang="en-US" sz="1100" b="0" i="0" u="none" strike="noStrike">
                              <a:solidFill>
                                <a:schemeClr val="bg1"/>
                              </a:solidFill>
                              <a:effectLst/>
                              <a:latin typeface="Calibri" panose="020F0502020204030204" pitchFamily="34" charset="0"/>
                            </a:rPr>
                            <a:t> Ramp </a:t>
                          </a:r>
                          <a14:m>
                            <m:oMath xmlns:m="http://schemas.openxmlformats.org/officeDocument/2006/math">
                              <m:r>
                                <a:rPr lang="en-US" sz="1100" b="0" i="1" u="none" strike="noStrike" smtClean="0">
                                  <a:solidFill>
                                    <a:schemeClr val="bg1"/>
                                  </a:solidFill>
                                  <a:effectLst/>
                                  <a:latin typeface="Cambria Math" panose="02040503050406030204" pitchFamily="18" charset="0"/>
                                </a:rPr>
                                <m:t>→</m:t>
                              </m:r>
                            </m:oMath>
                          </a14:m>
                          <a:r>
                            <a:rPr lang="en-US" sz="1100" b="0" i="0" u="none" strike="noStrike">
                              <a:solidFill>
                                <a:schemeClr val="bg1"/>
                              </a:solidFill>
                              <a:effectLst/>
                              <a:latin typeface="Calibri" panose="020F0502020204030204" pitchFamily="34" charset="0"/>
                            </a:rPr>
                            <a:t> </a:t>
                          </a:r>
                          <a:r>
                            <a:rPr lang="en-US" sz="1100" b="0" i="0" u="none" strike="noStrike">
                              <a:solidFill>
                                <a:schemeClr val="bg1"/>
                              </a:solidFill>
                              <a:effectLst/>
                              <a:latin typeface="+mj-lt"/>
                            </a:rPr>
                            <a:t>WW 1st Ramp</a:t>
                          </a:r>
                          <a:endParaRPr lang="en-US" sz="1100" b="0" i="0" u="none" strike="noStrike">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130-150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22.86</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A7D6F"/>
                        </a:solidFill>
                      </a:tcPr>
                    </a:tc>
                    <a:tc>
                      <a:txBody>
                        <a:bodyPr/>
                        <a:lstStyle/>
                        <a:p>
                          <a:pPr algn="ctr" fontAlgn="b"/>
                          <a:r>
                            <a:rPr lang="en-US" sz="1100" b="0" i="0" u="none" strike="noStrike">
                              <a:solidFill>
                                <a:srgbClr val="000000"/>
                              </a:solidFill>
                              <a:effectLst/>
                              <a:latin typeface="Calibri" panose="020F0502020204030204" pitchFamily="34" charset="0"/>
                            </a:rPr>
                            <a:t>9.5</a:t>
                          </a:r>
                        </a:p>
                      </a:txBody>
                      <a:tcPr marL="9525" marR="9525" marT="9525" marB="0" anchor="ctr">
                        <a:lnL>
                          <a:noFill/>
                        </a:lnL>
                        <a:lnR>
                          <a:noFill/>
                        </a:lnR>
                        <a:lnT>
                          <a:noFill/>
                        </a:lnT>
                        <a:lnB>
                          <a:noFill/>
                        </a:lnB>
                        <a:solidFill>
                          <a:srgbClr val="FED280"/>
                        </a:solidFill>
                      </a:tcPr>
                    </a:tc>
                    <a:tc>
                      <a:txBody>
                        <a:bodyPr/>
                        <a:lstStyle/>
                        <a:p>
                          <a:pPr algn="ctr" fontAlgn="b"/>
                          <a:r>
                            <a:rPr lang="en-US" sz="1100" b="0" i="0" u="none" strike="noStrike">
                              <a:solidFill>
                                <a:srgbClr val="000000"/>
                              </a:solidFill>
                              <a:effectLst/>
                              <a:latin typeface="Calibri" panose="020F0502020204030204" pitchFamily="34" charset="0"/>
                            </a:rPr>
                            <a:t>6.90</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FED280"/>
                        </a:solidFill>
                      </a:tcPr>
                    </a:tc>
                    <a:extLst>
                      <a:ext uri="{0D108BD9-81ED-4DB2-BD59-A6C34878D82A}">
                        <a16:rowId xmlns:a16="http://schemas.microsoft.com/office/drawing/2014/main" val="3948035447"/>
                      </a:ext>
                    </a:extLst>
                  </a:tr>
                  <a:tr h="190500">
                    <a:tc rowSpan="4">
                      <a:txBody>
                        <a:bodyPr/>
                        <a:lstStyle/>
                        <a:p>
                          <a:pPr algn="ctr" fontAlgn="b"/>
                          <a:r>
                            <a:rPr lang="en-US" sz="1100" b="0" i="0" u="none" strike="noStrike">
                              <a:solidFill>
                                <a:schemeClr val="bg1"/>
                              </a:solidFill>
                              <a:effectLst/>
                              <a:latin typeface="Calibri" panose="020F0502020204030204" pitchFamily="34" charset="0"/>
                            </a:rPr>
                            <a:t>Lip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151-153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1.63</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C8DB80"/>
                        </a:solidFill>
                      </a:tcPr>
                    </a:tc>
                    <a:tc>
                      <a:txBody>
                        <a:bodyPr/>
                        <a:lstStyle/>
                        <a:p>
                          <a:pPr algn="ctr" fontAlgn="b"/>
                          <a:r>
                            <a:rPr lang="en-US" sz="1100" b="0" i="0" u="none" strike="noStrike">
                              <a:solidFill>
                                <a:srgbClr val="000000"/>
                              </a:solidFill>
                              <a:effectLst/>
                              <a:latin typeface="Calibri" panose="020F0502020204030204" pitchFamily="34" charset="0"/>
                            </a:rPr>
                            <a:t>0.57</a:t>
                          </a:r>
                        </a:p>
                      </a:txBody>
                      <a:tcPr marL="9525" marR="9525" marT="9525" marB="0" anchor="b">
                        <a:lnL>
                          <a:noFill/>
                        </a:lnL>
                        <a:lnR>
                          <a:noFill/>
                        </a:lnR>
                        <a:lnT>
                          <a:noFill/>
                        </a:lnT>
                        <a:lnB>
                          <a:noFill/>
                        </a:lnB>
                        <a:solidFill>
                          <a:srgbClr val="63BE7B"/>
                        </a:solidFill>
                      </a:tcPr>
                    </a:tc>
                    <a:tc>
                      <a:txBody>
                        <a:bodyPr/>
                        <a:lstStyle/>
                        <a:p>
                          <a:pPr algn="ctr" fontAlgn="b"/>
                          <a:r>
                            <a:rPr lang="en-US" sz="1100" b="0" i="0" u="none" strike="noStrike">
                              <a:solidFill>
                                <a:srgbClr val="000000"/>
                              </a:solidFill>
                              <a:effectLst/>
                              <a:latin typeface="Calibri" panose="020F0502020204030204" pitchFamily="34" charset="0"/>
                            </a:rPr>
                            <a:t>0.57</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63BE7B"/>
                        </a:solidFill>
                      </a:tcPr>
                    </a:tc>
                    <a:extLst>
                      <a:ext uri="{0D108BD9-81ED-4DB2-BD59-A6C34878D82A}">
                        <a16:rowId xmlns:a16="http://schemas.microsoft.com/office/drawing/2014/main" val="4018442843"/>
                      </a:ext>
                    </a:extLst>
                  </a:tr>
                  <a:tr h="190500">
                    <a:tc v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154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1.95</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E7E482"/>
                        </a:solidFill>
                      </a:tcPr>
                    </a:tc>
                    <a:tc>
                      <a:txBody>
                        <a:bodyPr/>
                        <a:lstStyle/>
                        <a:p>
                          <a:pPr algn="ctr" fontAlgn="b"/>
                          <a:r>
                            <a:rPr lang="en-US" sz="1100" b="0" i="0" u="none" strike="noStrike">
                              <a:solidFill>
                                <a:srgbClr val="000000"/>
                              </a:solidFill>
                              <a:effectLst/>
                              <a:latin typeface="Calibri" panose="020F0502020204030204" pitchFamily="34" charset="0"/>
                            </a:rPr>
                            <a:t>0.64</a:t>
                          </a:r>
                        </a:p>
                      </a:txBody>
                      <a:tcPr marL="9525" marR="9525" marT="9525" marB="0" anchor="ctr">
                        <a:lnL>
                          <a:noFill/>
                        </a:lnL>
                        <a:lnR>
                          <a:noFill/>
                        </a:lnR>
                        <a:lnT>
                          <a:noFill/>
                        </a:lnT>
                        <a:lnB>
                          <a:noFill/>
                        </a:lnB>
                        <a:solidFill>
                          <a:srgbClr val="69BF7B"/>
                        </a:solidFill>
                      </a:tcPr>
                    </a:tc>
                    <a:tc>
                      <a:txBody>
                        <a:bodyPr/>
                        <a:lstStyle/>
                        <a:p>
                          <a:pPr algn="ctr" fontAlgn="b"/>
                          <a:r>
                            <a:rPr lang="en-US" sz="1100" b="0" i="0" u="none" strike="noStrike">
                              <a:solidFill>
                                <a:srgbClr val="000000"/>
                              </a:solidFill>
                              <a:effectLst/>
                              <a:latin typeface="Calibri" panose="020F0502020204030204" pitchFamily="34" charset="0"/>
                            </a:rPr>
                            <a:t>0.64</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69BF7B"/>
                        </a:solidFill>
                      </a:tcPr>
                    </a:tc>
                    <a:extLst>
                      <a:ext uri="{0D108BD9-81ED-4DB2-BD59-A6C34878D82A}">
                        <a16:rowId xmlns:a16="http://schemas.microsoft.com/office/drawing/2014/main" val="2908677378"/>
                      </a:ext>
                    </a:extLst>
                  </a:tr>
                  <a:tr h="190500">
                    <a:tc v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155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2.23</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FEB84"/>
                        </a:solidFill>
                      </a:tcPr>
                    </a:tc>
                    <a:tc>
                      <a:txBody>
                        <a:bodyPr/>
                        <a:lstStyle/>
                        <a:p>
                          <a:pPr algn="ctr" fontAlgn="b"/>
                          <a:r>
                            <a:rPr lang="en-US" sz="1100" b="0" i="0" u="none" strike="noStrike">
                              <a:solidFill>
                                <a:srgbClr val="000000"/>
                              </a:solidFill>
                              <a:effectLst/>
                              <a:latin typeface="Calibri" panose="020F0502020204030204" pitchFamily="34" charset="0"/>
                            </a:rPr>
                            <a:t>0.67</a:t>
                          </a:r>
                        </a:p>
                      </a:txBody>
                      <a:tcPr marL="9525" marR="9525" marT="9525" marB="0" anchor="ctr">
                        <a:lnL>
                          <a:noFill/>
                        </a:lnL>
                        <a:lnR>
                          <a:noFill/>
                        </a:lnR>
                        <a:lnT>
                          <a:noFill/>
                        </a:lnT>
                        <a:lnB>
                          <a:noFill/>
                        </a:lnB>
                        <a:solidFill>
                          <a:srgbClr val="6CC07B"/>
                        </a:solidFill>
                      </a:tcPr>
                    </a:tc>
                    <a:tc>
                      <a:txBody>
                        <a:bodyPr/>
                        <a:lstStyle/>
                        <a:p>
                          <a:pPr algn="ctr" fontAlgn="b"/>
                          <a:r>
                            <a:rPr lang="en-US" sz="1100" b="0" i="0" u="none" strike="noStrike">
                              <a:solidFill>
                                <a:srgbClr val="000000"/>
                              </a:solidFill>
                              <a:effectLst/>
                              <a:latin typeface="Calibri" panose="020F0502020204030204" pitchFamily="34" charset="0"/>
                            </a:rPr>
                            <a:t>0.67</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6CC07B"/>
                        </a:solidFill>
                      </a:tcPr>
                    </a:tc>
                    <a:extLst>
                      <a:ext uri="{0D108BD9-81ED-4DB2-BD59-A6C34878D82A}">
                        <a16:rowId xmlns:a16="http://schemas.microsoft.com/office/drawing/2014/main" val="1482945848"/>
                      </a:ext>
                    </a:extLst>
                  </a:tr>
                  <a:tr h="190500">
                    <a:tc v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156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2.62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FE984"/>
                        </a:solidFill>
                      </a:tcPr>
                    </a:tc>
                    <a:tc>
                      <a:txBody>
                        <a:bodyPr/>
                        <a:lstStyle/>
                        <a:p>
                          <a:pPr algn="ctr" fontAlgn="b"/>
                          <a:r>
                            <a:rPr lang="en-US" sz="1100" b="0" i="0" u="none" strike="noStrike">
                              <a:solidFill>
                                <a:srgbClr val="000000"/>
                              </a:solidFill>
                              <a:effectLst/>
                              <a:latin typeface="Calibri" panose="020F0502020204030204" pitchFamily="34" charset="0"/>
                            </a:rPr>
                            <a:t>1.01</a:t>
                          </a:r>
                        </a:p>
                      </a:txBody>
                      <a:tcPr marL="9525" marR="9525" marT="9525" marB="0" anchor="ctr">
                        <a:lnL>
                          <a:noFill/>
                        </a:lnL>
                        <a:lnR>
                          <a:noFill/>
                        </a:lnR>
                        <a:lnT>
                          <a:noFill/>
                        </a:lnT>
                        <a:lnB>
                          <a:noFill/>
                        </a:lnB>
                        <a:solidFill>
                          <a:srgbClr val="8CCA7D"/>
                        </a:solidFill>
                      </a:tcPr>
                    </a:tc>
                    <a:tc>
                      <a:txBody>
                        <a:bodyPr/>
                        <a:lstStyle/>
                        <a:p>
                          <a:pPr algn="ctr" fontAlgn="b"/>
                          <a:r>
                            <a:rPr lang="en-US" sz="1100" b="0" i="0" u="none" strike="noStrike">
                              <a:solidFill>
                                <a:srgbClr val="000000"/>
                              </a:solidFill>
                              <a:effectLst/>
                              <a:latin typeface="Calibri" panose="020F0502020204030204" pitchFamily="34" charset="0"/>
                            </a:rPr>
                            <a:t>1.01</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8CCA7D"/>
                        </a:solidFill>
                      </a:tcPr>
                    </a:tc>
                    <a:extLst>
                      <a:ext uri="{0D108BD9-81ED-4DB2-BD59-A6C34878D82A}">
                        <a16:rowId xmlns:a16="http://schemas.microsoft.com/office/drawing/2014/main" val="2288126589"/>
                      </a:ext>
                    </a:extLst>
                  </a:tr>
                  <a:tr h="190500">
                    <a:tc gridSpan="3">
                      <a:txBody>
                        <a:bodyPr/>
                        <a:lstStyle/>
                        <a:p>
                          <a:pPr algn="ctr" fontAlgn="b"/>
                          <a:r>
                            <a:rPr lang="en-US" sz="1100" b="0" i="0" u="none" strike="noStrike">
                              <a:solidFill>
                                <a:schemeClr val="bg1"/>
                              </a:solidFill>
                              <a:effectLst/>
                              <a:latin typeface="Calibri" panose="020F0502020204030204" pitchFamily="34" charset="0"/>
                            </a:rPr>
                            <a:t>TOTAL Mass (kg)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0" i="0" u="none" strike="noStrike">
                              <a:solidFill>
                                <a:schemeClr val="bg1"/>
                              </a:solidFill>
                              <a:effectLst/>
                              <a:latin typeface="Calibri" panose="020F0502020204030204" pitchFamily="34" charset="0"/>
                            </a:rPr>
                            <a:t>TOTAL Mass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chemeClr val="accent1"/>
                        </a:solidFill>
                      </a:tcPr>
                    </a:tc>
                    <a:tc>
                      <a:txBody>
                        <a:bodyPr/>
                        <a:lstStyle/>
                        <a:p>
                          <a:pPr algn="ctr" fontAlgn="b"/>
                          <a:r>
                            <a:rPr lang="en-US" sz="1100" b="1" i="0" u="sng" strike="noStrike">
                              <a:solidFill>
                                <a:srgbClr val="000000"/>
                              </a:solidFill>
                              <a:effectLst/>
                              <a:latin typeface="Calibri" panose="020F0502020204030204" pitchFamily="34" charset="0"/>
                            </a:rPr>
                            <a:t>93.5</a:t>
                          </a:r>
                        </a:p>
                      </a:txBody>
                      <a:tcPr marL="9525" marR="9525" marT="9525"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sng" strike="noStrike">
                              <a:solidFill>
                                <a:srgbClr val="000000"/>
                              </a:solidFill>
                              <a:effectLst/>
                              <a:latin typeface="Calibri" panose="020F0502020204030204" pitchFamily="34" charset="0"/>
                            </a:rPr>
                            <a:t>67.9</a:t>
                          </a:r>
                        </a:p>
                      </a:txBody>
                      <a:tcPr marL="9525" marR="9525" marT="9525" marB="0" anchor="b">
                        <a:lnL>
                          <a:noFill/>
                        </a:lnL>
                        <a:lnR>
                          <a:noFill/>
                        </a:lnR>
                        <a:lnT>
                          <a:noFill/>
                        </a:lnT>
                        <a:lnB w="12700" cap="flat" cmpd="sng" algn="ctr">
                          <a:noFill/>
                          <a:prstDash val="solid"/>
                          <a:round/>
                          <a:headEnd type="none" w="med" len="med"/>
                          <a:tailEnd type="none" w="med" len="med"/>
                        </a:lnB>
                        <a:solidFill>
                          <a:schemeClr val="accent2">
                            <a:lumMod val="60000"/>
                            <a:lumOff val="40000"/>
                          </a:schemeClr>
                        </a:solidFill>
                      </a:tcPr>
                    </a:tc>
                    <a:tc>
                      <a:txBody>
                        <a:bodyPr/>
                        <a:lstStyle/>
                        <a:p>
                          <a:pPr algn="ctr" fontAlgn="b"/>
                          <a:r>
                            <a:rPr lang="en-US" sz="1100" b="1" i="0" u="sng" strike="noStrike">
                              <a:solidFill>
                                <a:srgbClr val="000000"/>
                              </a:solidFill>
                              <a:effectLst/>
                              <a:latin typeface="Calibri" panose="020F0502020204030204" pitchFamily="34" charset="0"/>
                            </a:rPr>
                            <a:t>25.0</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accent3"/>
                        </a:solidFill>
                      </a:tcPr>
                    </a:tc>
                    <a:extLst>
                      <a:ext uri="{0D108BD9-81ED-4DB2-BD59-A6C34878D82A}">
                        <a16:rowId xmlns:a16="http://schemas.microsoft.com/office/drawing/2014/main" val="3811579044"/>
                      </a:ext>
                    </a:extLst>
                  </a:tr>
                  <a:tr h="190500">
                    <a:tc>
                      <a:txBody>
                        <a:bodyPr/>
                        <a:lstStyle/>
                        <a:p>
                          <a:pPr algn="l" fontAlgn="b"/>
                          <a:endParaRPr lang="en-US" sz="1100" b="0" i="0" u="none" strike="noStrike">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algn="l" fontAlgn="b"/>
                          <a:r>
                            <a:rPr lang="en-US" sz="1100" b="0" i="0" u="none" strike="noStrike" dirty="0">
                              <a:solidFill>
                                <a:schemeClr val="tx1"/>
                              </a:solidFill>
                              <a:effectLst/>
                              <a:latin typeface="Calibri" panose="020F0502020204030204" pitchFamily="34" charset="0"/>
                            </a:rPr>
                            <a:t>*all solutions will require considered design, analysis, and perhaps testing for RCS regions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T>
                          <a:noFill/>
                        </a:lnT>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R>
                          <a:noFill/>
                        </a:lnR>
                        <a:lnT>
                          <a:noFill/>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099463463"/>
                      </a:ext>
                    </a:extLst>
                  </a:tr>
                </a:tbl>
              </a:graphicData>
            </a:graphic>
          </p:graphicFrame>
        </mc:Choice>
        <mc:Fallback xmlns="">
          <p:graphicFrame>
            <p:nvGraphicFramePr>
              <p:cNvPr id="4" name="Table 3">
                <a:extLst>
                  <a:ext uri="{FF2B5EF4-FFF2-40B4-BE49-F238E27FC236}">
                    <a16:creationId xmlns:a16="http://schemas.microsoft.com/office/drawing/2014/main" id="{189C116D-F316-92A7-DC54-F3D104938BD4}"/>
                  </a:ext>
                </a:extLst>
              </p:cNvPr>
              <p:cNvGraphicFramePr>
                <a:graphicFrameLocks noGrp="1"/>
              </p:cNvGraphicFramePr>
              <p:nvPr>
                <p:extLst>
                  <p:ext uri="{D42A27DB-BD31-4B8C-83A1-F6EECF244321}">
                    <p14:modId xmlns:p14="http://schemas.microsoft.com/office/powerpoint/2010/main" val="3475688099"/>
                  </p:ext>
                </p:extLst>
              </p:nvPr>
            </p:nvGraphicFramePr>
            <p:xfrm>
              <a:off x="2121613" y="1901890"/>
              <a:ext cx="7713454" cy="4535805"/>
            </p:xfrm>
            <a:graphic>
              <a:graphicData uri="http://schemas.openxmlformats.org/drawingml/2006/table">
                <a:tbl>
                  <a:tblPr/>
                  <a:tblGrid>
                    <a:gridCol w="1274763">
                      <a:extLst>
                        <a:ext uri="{9D8B030D-6E8A-4147-A177-3AD203B41FA5}">
                          <a16:colId xmlns:a16="http://schemas.microsoft.com/office/drawing/2014/main" val="1538531515"/>
                        </a:ext>
                      </a:extLst>
                    </a:gridCol>
                    <a:gridCol w="901692">
                      <a:extLst>
                        <a:ext uri="{9D8B030D-6E8A-4147-A177-3AD203B41FA5}">
                          <a16:colId xmlns:a16="http://schemas.microsoft.com/office/drawing/2014/main" val="1023597363"/>
                        </a:ext>
                      </a:extLst>
                    </a:gridCol>
                    <a:gridCol w="454595">
                      <a:extLst>
                        <a:ext uri="{9D8B030D-6E8A-4147-A177-3AD203B41FA5}">
                          <a16:colId xmlns:a16="http://schemas.microsoft.com/office/drawing/2014/main" val="84820900"/>
                        </a:ext>
                      </a:extLst>
                    </a:gridCol>
                    <a:gridCol w="1856191">
                      <a:extLst>
                        <a:ext uri="{9D8B030D-6E8A-4147-A177-3AD203B41FA5}">
                          <a16:colId xmlns:a16="http://schemas.microsoft.com/office/drawing/2014/main" val="4017682661"/>
                        </a:ext>
                      </a:extLst>
                    </a:gridCol>
                    <a:gridCol w="1538703">
                      <a:extLst>
                        <a:ext uri="{9D8B030D-6E8A-4147-A177-3AD203B41FA5}">
                          <a16:colId xmlns:a16="http://schemas.microsoft.com/office/drawing/2014/main" val="2437384841"/>
                        </a:ext>
                      </a:extLst>
                    </a:gridCol>
                    <a:gridCol w="1687510">
                      <a:extLst>
                        <a:ext uri="{9D8B030D-6E8A-4147-A177-3AD203B41FA5}">
                          <a16:colId xmlns:a16="http://schemas.microsoft.com/office/drawing/2014/main" val="3377320984"/>
                        </a:ext>
                      </a:extLst>
                    </a:gridCol>
                  </a:tblGrid>
                  <a:tr h="190500">
                    <a:tc gridSpan="3">
                      <a:txBody>
                        <a:bodyPr/>
                        <a:lstStyle/>
                        <a:p>
                          <a:pPr algn="ctr" fontAlgn="b"/>
                          <a:r>
                            <a:rPr lang="en-US" sz="1100" b="1" i="0" u="none" strike="noStrike">
                              <a:solidFill>
                                <a:schemeClr val="bg1"/>
                              </a:solidFill>
                              <a:effectLst/>
                              <a:latin typeface="Calibri" panose="020F0502020204030204" pitchFamily="34" charset="0"/>
                            </a:rPr>
                            <a:t>Metrics</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1" i="0" u="none" strike="noStrike">
                              <a:solidFill>
                                <a:schemeClr val="bg1"/>
                              </a:solidFill>
                              <a:effectLst/>
                              <a:latin typeface="Calibri" panose="020F0502020204030204" pitchFamily="34" charset="0"/>
                            </a:rPr>
                            <a:t>Metrics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T>
                          <a:noFill/>
                        </a:lnT>
                        <a:lnB>
                          <a:noFill/>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Heritage</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Tailored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Single + CPICA Lip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330670289"/>
                      </a:ext>
                    </a:extLst>
                  </a:tr>
                  <a:tr h="344805">
                    <a:tc gridSpan="3">
                      <a:txBody>
                        <a:bodyPr/>
                        <a:lstStyle/>
                        <a:p>
                          <a:pPr algn="ctr" fontAlgn="b"/>
                          <a:r>
                            <a:rPr lang="en-US" sz="1100" b="0" i="0" u="none" strike="noStrike">
                              <a:solidFill>
                                <a:schemeClr val="bg1"/>
                              </a:solidFill>
                              <a:effectLst/>
                              <a:latin typeface="Calibri" panose="020F0502020204030204" pitchFamily="34" charset="0"/>
                            </a:rPr>
                            <a:t>TPS</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0" i="0" u="none" strike="noStrike">
                              <a:solidFill>
                                <a:schemeClr val="bg1"/>
                              </a:solidFill>
                              <a:effectLst/>
                              <a:latin typeface="Calibri" panose="020F0502020204030204" pitchFamily="34" charset="0"/>
                            </a:rPr>
                            <a:t>TPS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lnT>
                          <a:noFill/>
                        </a:lnT>
                      </a:tcPr>
                    </a:tc>
                    <a:tc>
                      <a:txBody>
                        <a:bodyPr/>
                        <a:lstStyle/>
                        <a:p>
                          <a:pPr algn="ctr" fontAlgn="b"/>
                          <a:r>
                            <a:rPr lang="en-US" sz="1100" b="0" i="0" u="none" strike="noStrike">
                              <a:solidFill>
                                <a:srgbClr val="000000"/>
                              </a:solidFill>
                              <a:effectLst/>
                              <a:latin typeface="Calibri" panose="020F0502020204030204" pitchFamily="34" charset="0"/>
                            </a:rPr>
                            <a:t>SLA-561V, Acusil II</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91700" t="-63158" r="-110277" b="-1175439"/>
                          </a:stretch>
                        </a:blipFill>
                      </a:tcPr>
                    </a:tc>
                    <a:tc>
                      <a:txBody>
                        <a:bodyPr/>
                        <a:lstStyle/>
                        <a:p>
                          <a:endParaRPr 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57762" t="-63158" r="-722" b="-1175439"/>
                          </a:stretch>
                        </a:blipFill>
                      </a:tcPr>
                    </a:tc>
                    <a:extLst>
                      <a:ext uri="{0D108BD9-81ED-4DB2-BD59-A6C34878D82A}">
                        <a16:rowId xmlns:a16="http://schemas.microsoft.com/office/drawing/2014/main" val="517130564"/>
                      </a:ext>
                    </a:extLst>
                  </a:tr>
                  <a:tr h="190500">
                    <a:tc gridSpan="3">
                      <a:txBody>
                        <a:bodyPr/>
                        <a:lstStyle/>
                        <a:p>
                          <a:pPr algn="ctr" fontAlgn="b"/>
                          <a:r>
                            <a:rPr lang="en-US" sz="1100" b="0" i="0" u="none" strike="noStrike">
                              <a:solidFill>
                                <a:schemeClr val="bg1"/>
                              </a:solidFill>
                              <a:effectLst/>
                              <a:latin typeface="Calibri" panose="020F0502020204030204" pitchFamily="34" charset="0"/>
                            </a:rPr>
                            <a:t>Procurement</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0" i="0" u="none" strike="noStrike">
                              <a:solidFill>
                                <a:schemeClr val="bg1"/>
                              </a:solidFill>
                              <a:effectLst/>
                              <a:latin typeface="Calibri" panose="020F0502020204030204" pitchFamily="34" charset="0"/>
                            </a:rPr>
                            <a:t>Procurement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B>
                          <a:noFill/>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Commercial</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b="0" i="0" u="none" strike="noStrike">
                              <a:solidFill>
                                <a:srgbClr val="000000"/>
                              </a:solidFill>
                              <a:effectLst/>
                              <a:latin typeface="Calibri" panose="020F0502020204030204" pitchFamily="34" charset="0"/>
                            </a:rPr>
                            <a:t>NASA, Commercial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en-US" sz="1100" b="0" i="0" u="none" strike="noStrike">
                              <a:solidFill>
                                <a:srgbClr val="000000"/>
                              </a:solidFill>
                              <a:effectLst/>
                              <a:latin typeface="Calibri" panose="020F0502020204030204" pitchFamily="34" charset="0"/>
                            </a:rPr>
                            <a:t>NASA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245260876"/>
                      </a:ext>
                    </a:extLst>
                  </a:tr>
                  <a:tr h="680085">
                    <a:tc gridSpan="3">
                      <a:txBody>
                        <a:bodyPr/>
                        <a:lstStyle/>
                        <a:p>
                          <a:pPr algn="ctr" fontAlgn="b"/>
                          <a:r>
                            <a:rPr lang="en-US" sz="1100" b="0" i="0" u="none" strike="noStrike" dirty="0">
                              <a:solidFill>
                                <a:schemeClr val="bg1"/>
                              </a:solidFill>
                              <a:effectLst/>
                              <a:latin typeface="Calibri" panose="020F0502020204030204" pitchFamily="34" charset="0"/>
                            </a:rPr>
                            <a:t>Manufacturing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0" i="0" u="none" strike="noStrike">
                              <a:solidFill>
                                <a:schemeClr val="bg1"/>
                              </a:solidFill>
                              <a:effectLst/>
                              <a:latin typeface="Calibri" panose="020F0502020204030204" pitchFamily="34" charset="0"/>
                            </a:rPr>
                            <a:t>Manufacturing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T>
                          <a:noFill/>
                        </a:lnT>
                        <a:lnB>
                          <a:noFill/>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Hand-pack &amp; Machine</a:t>
                          </a:r>
                        </a:p>
                        <a:p>
                          <a:pPr algn="ctr" fontAlgn="b"/>
                          <a:r>
                            <a:rPr lang="en-US" sz="1100" b="0" i="0" u="none" strike="noStrike">
                              <a:solidFill>
                                <a:srgbClr val="000000"/>
                              </a:solidFill>
                              <a:effectLst/>
                              <a:latin typeface="Calibri" panose="020F0502020204030204" pitchFamily="34" charset="0"/>
                            </a:rPr>
                            <a:t>(Acusil &amp; SLA)</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Hand-pack &amp; Machine (Acusil)</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Spray (SOFI)</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Pre-machined (CPICA,FRSI)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Spray (SOFI)</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Pre-machined (CPICA,FRSI)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913141708"/>
                      </a:ext>
                    </a:extLst>
                  </a:tr>
                  <a:tr h="190500">
                    <a:tc gridSpan="3">
                      <a:txBody>
                        <a:bodyPr/>
                        <a:lstStyle/>
                        <a:p>
                          <a:pPr algn="ctr" fontAlgn="b"/>
                          <a:r>
                            <a:rPr lang="en-US" sz="1100" b="0" i="0" u="none" strike="noStrike">
                              <a:solidFill>
                                <a:schemeClr val="bg1"/>
                              </a:solidFill>
                              <a:effectLst/>
                              <a:latin typeface="Calibri" panose="020F0502020204030204" pitchFamily="34" charset="0"/>
                            </a:rPr>
                            <a:t>Need Aerothermal Testing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0" i="0" u="none" strike="noStrike">
                              <a:solidFill>
                                <a:schemeClr val="bg1"/>
                              </a:solidFill>
                              <a:effectLst/>
                              <a:latin typeface="Calibri" panose="020F0502020204030204" pitchFamily="34" charset="0"/>
                            </a:rPr>
                            <a:t>Need Aerothermal Testing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T>
                          <a:noFill/>
                        </a:lnT>
                        <a:lnB>
                          <a:noFill/>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None                                                                        </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en-US" sz="1100" b="0" i="0" u="none" strike="noStrike">
                              <a:solidFill>
                                <a:srgbClr val="000000"/>
                              </a:solidFill>
                              <a:effectLst/>
                              <a:latin typeface="Calibri" panose="020F0502020204030204" pitchFamily="34" charset="0"/>
                            </a:rPr>
                            <a:t>SOFI, 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SOFI || FRSI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02365882"/>
                      </a:ext>
                    </a:extLst>
                  </a:tr>
                  <a:tr h="344805">
                    <a:tc gridSpan="3">
                      <a:txBody>
                        <a:bodyPr/>
                        <a:lstStyle/>
                        <a:p>
                          <a:pPr algn="ctr" fontAlgn="b"/>
                          <a:r>
                            <a:rPr lang="en-US" sz="1100" b="1" i="0" u="none" strike="noStrike">
                              <a:solidFill>
                                <a:schemeClr val="bg1"/>
                              </a:solidFill>
                              <a:effectLst/>
                              <a:latin typeface="Calibri" panose="020F0502020204030204" pitchFamily="34" charset="0"/>
                            </a:rPr>
                            <a:t>Notes*</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1" i="0" u="none" strike="noStrike">
                              <a:solidFill>
                                <a:schemeClr val="bg1"/>
                              </a:solidFill>
                              <a:effectLst/>
                              <a:latin typeface="Calibri" panose="020F0502020204030204" pitchFamily="34" charset="0"/>
                            </a:rPr>
                            <a:t>Notes*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T>
                          <a:noFill/>
                        </a:lnT>
                        <a:lnB>
                          <a:noFill/>
                        </a:lnB>
                        <a:solidFill>
                          <a:schemeClr val="accent1"/>
                        </a:solid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Modified aeroshell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Rf-transparency needs assessment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325932"/>
                      </a:ext>
                    </a:extLst>
                  </a:tr>
                  <a:tr h="344805">
                    <a:tc>
                      <a:txBody>
                        <a:bodyPr/>
                        <a:lstStyle/>
                        <a:p>
                          <a:pPr algn="ctr" fontAlgn="b"/>
                          <a:r>
                            <a:rPr lang="en-US" sz="1100" b="1" i="0" u="none" strike="noStrike">
                              <a:solidFill>
                                <a:schemeClr val="bg1"/>
                              </a:solidFill>
                              <a:effectLst/>
                              <a:latin typeface="Calibri" panose="020F0502020204030204" pitchFamily="34" charset="0"/>
                            </a:rPr>
                            <a:t>Zone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1" i="0" u="none" strike="noStrike">
                              <a:solidFill>
                                <a:schemeClr val="bg1"/>
                              </a:solidFill>
                              <a:effectLst/>
                              <a:latin typeface="Calibri" panose="020F0502020204030204" pitchFamily="34" charset="0"/>
                            </a:rPr>
                            <a:t>Body Point (BP) Range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Area</a:t>
                          </a:r>
                        </a:p>
                        <a:p>
                          <a:pPr algn="ctr" fontAlgn="b"/>
                          <a:r>
                            <a:rPr lang="en-US" sz="1100" b="0" i="0" u="none" strike="noStrike">
                              <a:solidFill>
                                <a:schemeClr val="bg1"/>
                              </a:solidFill>
                              <a:effectLst/>
                              <a:latin typeface="Calibri" panose="020F0502020204030204" pitchFamily="34" charset="0"/>
                            </a:rPr>
                            <a:t>(m</a:t>
                          </a:r>
                          <a:r>
                            <a:rPr lang="en-US" sz="1100" b="0" i="0" u="none" strike="noStrike" baseline="30000">
                              <a:solidFill>
                                <a:schemeClr val="bg1"/>
                              </a:solidFill>
                              <a:effectLst/>
                              <a:latin typeface="Calibri" panose="020F0502020204030204" pitchFamily="34" charset="0"/>
                            </a:rPr>
                            <a:t>2</a:t>
                          </a:r>
                          <a:r>
                            <a:rPr lang="en-US" sz="1100" b="0" i="0" u="none" strike="noStrike">
                              <a:solidFill>
                                <a:schemeClr val="bg1"/>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Mass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chemeClr val="bg1"/>
                              </a:solidFill>
                              <a:effectLst/>
                              <a:latin typeface="Calibri" panose="020F0502020204030204" pitchFamily="34" charset="0"/>
                            </a:rPr>
                            <a:t>Mass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chemeClr val="bg1"/>
                              </a:solidFill>
                              <a:effectLst/>
                              <a:latin typeface="Calibri" panose="020F0502020204030204" pitchFamily="34" charset="0"/>
                            </a:rPr>
                            <a:t>Mass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0"/>
                        </a:solidFill>
                      </a:tcPr>
                    </a:tc>
                    <a:extLst>
                      <a:ext uri="{0D108BD9-81ED-4DB2-BD59-A6C34878D82A}">
                        <a16:rowId xmlns:a16="http://schemas.microsoft.com/office/drawing/2014/main" val="769271026"/>
                      </a:ext>
                    </a:extLst>
                  </a:tr>
                  <a:tr h="190500">
                    <a:tc rowSpan="2">
                      <a:txBody>
                        <a:bodyPr/>
                        <a:lstStyle/>
                        <a:p>
                          <a:pPr algn="ctr" fontAlgn="b"/>
                          <a:r>
                            <a:rPr lang="en-US" sz="1100" b="0" i="0" u="none" strike="noStrike">
                              <a:solidFill>
                                <a:schemeClr val="bg1"/>
                              </a:solidFill>
                              <a:effectLst/>
                              <a:latin typeface="Calibri" panose="020F0502020204030204" pitchFamily="34" charset="0"/>
                            </a:rPr>
                            <a:t>LW 1</a:t>
                          </a:r>
                          <a:r>
                            <a:rPr lang="en-US" sz="1100" b="0" i="0" u="none" strike="noStrike" baseline="30000">
                              <a:solidFill>
                                <a:schemeClr val="bg1"/>
                              </a:solidFill>
                              <a:effectLst/>
                              <a:latin typeface="Calibri" panose="020F0502020204030204" pitchFamily="34" charset="0"/>
                            </a:rPr>
                            <a:t>st</a:t>
                          </a:r>
                          <a:r>
                            <a:rPr lang="en-US" sz="1100" b="0" i="0" u="none" strike="noStrike">
                              <a:solidFill>
                                <a:schemeClr val="bg1"/>
                              </a:solidFill>
                              <a:effectLst/>
                              <a:latin typeface="Calibri" panose="020F0502020204030204" pitchFamily="34" charset="0"/>
                            </a:rPr>
                            <a:t> Ramp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46-49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3.98</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FFE283"/>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rgbClr val="A7D17E"/>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A7D17E"/>
                        </a:solidFill>
                      </a:tcPr>
                    </a:tc>
                    <a:extLst>
                      <a:ext uri="{0D108BD9-81ED-4DB2-BD59-A6C34878D82A}">
                        <a16:rowId xmlns:a16="http://schemas.microsoft.com/office/drawing/2014/main" val="4162237857"/>
                      </a:ext>
                    </a:extLst>
                  </a:tr>
                  <a:tr h="190500">
                    <a:tc v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50-65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7.16</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ED17F"/>
                        </a:solidFill>
                      </a:tcPr>
                    </a:tc>
                    <a:tc>
                      <a:txBody>
                        <a:bodyPr/>
                        <a:lstStyle/>
                        <a:p>
                          <a:pPr algn="ctr" fontAlgn="b"/>
                          <a:r>
                            <a:rPr lang="en-US" sz="1100" b="0" i="0" u="none" strike="noStrike">
                              <a:solidFill>
                                <a:srgbClr val="000000"/>
                              </a:solidFill>
                              <a:effectLst/>
                              <a:latin typeface="Calibri" panose="020F0502020204030204" pitchFamily="34" charset="0"/>
                            </a:rPr>
                            <a:t>2.16</a:t>
                          </a:r>
                        </a:p>
                      </a:txBody>
                      <a:tcPr marL="9525" marR="9525" marT="9525" marB="0" anchor="ctr">
                        <a:lnL>
                          <a:noFill/>
                        </a:lnL>
                        <a:lnR>
                          <a:noFill/>
                        </a:lnR>
                        <a:lnT>
                          <a:noFill/>
                        </a:lnT>
                        <a:lnB>
                          <a:noFill/>
                        </a:lnB>
                        <a:solidFill>
                          <a:srgbClr val="FBEA83"/>
                        </a:solidFill>
                      </a:tcPr>
                    </a:tc>
                    <a:tc>
                      <a:txBody>
                        <a:bodyPr/>
                        <a:lstStyle/>
                        <a:p>
                          <a:pPr algn="ctr" fontAlgn="b"/>
                          <a:r>
                            <a:rPr lang="en-US" sz="1100" b="0" i="0" u="none" strike="noStrike">
                              <a:solidFill>
                                <a:srgbClr val="000000"/>
                              </a:solidFill>
                              <a:effectLst/>
                              <a:latin typeface="Calibri" panose="020F0502020204030204" pitchFamily="34" charset="0"/>
                            </a:rPr>
                            <a:t>2.16</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FBEA83"/>
                        </a:solidFill>
                      </a:tcPr>
                    </a:tc>
                    <a:extLst>
                      <a:ext uri="{0D108BD9-81ED-4DB2-BD59-A6C34878D82A}">
                        <a16:rowId xmlns:a16="http://schemas.microsoft.com/office/drawing/2014/main" val="4101313173"/>
                      </a:ext>
                    </a:extLst>
                  </a:tr>
                  <a:tr h="190500">
                    <a:tc>
                      <a:txBody>
                        <a:bodyPr/>
                        <a:lstStyle/>
                        <a:p>
                          <a:endParaRPr 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957" t="-1432258" r="-506699" b="-929032"/>
                          </a:stretch>
                        </a:blipFill>
                      </a:tcPr>
                    </a:tc>
                    <a:tc>
                      <a:txBody>
                        <a:bodyPr/>
                        <a:lstStyle/>
                        <a:p>
                          <a:pPr algn="ctr" fontAlgn="b"/>
                          <a:r>
                            <a:rPr lang="en-US" sz="1100" b="0" i="0" u="none" strike="noStrike">
                              <a:solidFill>
                                <a:schemeClr val="bg1"/>
                              </a:solidFill>
                              <a:effectLst/>
                              <a:latin typeface="Calibri" panose="020F0502020204030204" pitchFamily="34" charset="0"/>
                            </a:rPr>
                            <a:t>66-100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26.52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8696B"/>
                        </a:solidFill>
                      </a:tcPr>
                    </a:tc>
                    <a:tc>
                      <a:txBody>
                        <a:bodyPr/>
                        <a:lstStyle/>
                        <a:p>
                          <a:pPr algn="ctr" fontAlgn="b"/>
                          <a:r>
                            <a:rPr lang="en-US" sz="1100" b="0" i="0" u="none" strike="noStrike">
                              <a:solidFill>
                                <a:srgbClr val="000000"/>
                              </a:solidFill>
                              <a:effectLst/>
                              <a:latin typeface="Calibri" panose="020F0502020204030204" pitchFamily="34" charset="0"/>
                            </a:rPr>
                            <a:t>26.52</a:t>
                          </a:r>
                        </a:p>
                      </a:txBody>
                      <a:tcPr marL="9525" marR="9525" marT="9525" marB="0" anchor="ctr">
                        <a:lnL>
                          <a:noFill/>
                        </a:lnL>
                        <a:lnR>
                          <a:noFill/>
                        </a:lnR>
                        <a:lnT>
                          <a:noFill/>
                        </a:lnT>
                        <a:lnB>
                          <a:noFill/>
                        </a:lnB>
                        <a:solidFill>
                          <a:srgbClr val="F8696B"/>
                        </a:solidFill>
                      </a:tcPr>
                    </a:tc>
                    <a:tc>
                      <a:txBody>
                        <a:bodyPr/>
                        <a:lstStyle/>
                        <a:p>
                          <a:pPr algn="ctr" fontAlgn="b"/>
                          <a:r>
                            <a:rPr lang="en-US" sz="1100" b="0" i="0" u="none" strike="noStrike">
                              <a:solidFill>
                                <a:srgbClr val="000000"/>
                              </a:solidFill>
                              <a:effectLst/>
                              <a:latin typeface="Calibri" panose="020F0502020204030204" pitchFamily="34" charset="0"/>
                            </a:rPr>
                            <a:t>3.33</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FFE583"/>
                        </a:solidFill>
                      </a:tcPr>
                    </a:tc>
                    <a:extLst>
                      <a:ext uri="{0D108BD9-81ED-4DB2-BD59-A6C34878D82A}">
                        <a16:rowId xmlns:a16="http://schemas.microsoft.com/office/drawing/2014/main" val="728827521"/>
                      </a:ext>
                    </a:extLst>
                  </a:tr>
                  <a:tr h="190500">
                    <a:tc>
                      <a:txBody>
                        <a:bodyPr/>
                        <a:lstStyle/>
                        <a:p>
                          <a:endParaRPr 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957" t="-1532258" r="-506699" b="-829032"/>
                          </a:stretch>
                        </a:blipFill>
                      </a:tcPr>
                    </a:tc>
                    <a:tc>
                      <a:txBody>
                        <a:bodyPr/>
                        <a:lstStyle/>
                        <a:p>
                          <a:pPr algn="ctr" fontAlgn="b"/>
                          <a:r>
                            <a:rPr lang="en-US" sz="1100" b="0" i="0" u="none" strike="noStrike">
                              <a:solidFill>
                                <a:schemeClr val="bg1"/>
                              </a:solidFill>
                              <a:effectLst/>
                              <a:latin typeface="Calibri" panose="020F0502020204030204" pitchFamily="34" charset="0"/>
                            </a:rPr>
                            <a:t>101-129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24.54</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9746E"/>
                        </a:solidFill>
                      </a:tcPr>
                    </a:tc>
                    <a:tc>
                      <a:txBody>
                        <a:bodyPr/>
                        <a:lstStyle/>
                        <a:p>
                          <a:pPr algn="ctr" fontAlgn="b"/>
                          <a:r>
                            <a:rPr lang="en-US" sz="1100" b="0" i="0" u="none" strike="noStrike">
                              <a:solidFill>
                                <a:srgbClr val="000000"/>
                              </a:solidFill>
                              <a:effectLst/>
                              <a:latin typeface="Calibri" panose="020F0502020204030204" pitchFamily="34" charset="0"/>
                            </a:rPr>
                            <a:t>24.54</a:t>
                          </a:r>
                        </a:p>
                      </a:txBody>
                      <a:tcPr marL="9525" marR="9525" marT="9525" marB="0" anchor="ctr">
                        <a:lnL>
                          <a:noFill/>
                        </a:lnL>
                        <a:lnR>
                          <a:noFill/>
                        </a:lnR>
                        <a:lnT>
                          <a:noFill/>
                        </a:lnT>
                        <a:lnB>
                          <a:noFill/>
                        </a:lnB>
                        <a:solidFill>
                          <a:srgbClr val="F9746E"/>
                        </a:solidFill>
                      </a:tcPr>
                    </a:tc>
                    <a:tc>
                      <a:txBody>
                        <a:bodyPr/>
                        <a:lstStyle/>
                        <a:p>
                          <a:pPr algn="ctr" fontAlgn="b"/>
                          <a:r>
                            <a:rPr lang="en-US" sz="1100" b="0" i="0" u="none" strike="noStrike">
                              <a:solidFill>
                                <a:srgbClr val="000000"/>
                              </a:solidFill>
                              <a:effectLst/>
                              <a:latin typeface="Calibri" panose="020F0502020204030204" pitchFamily="34" charset="0"/>
                            </a:rPr>
                            <a:t>3.08</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FFE784"/>
                        </a:solidFill>
                      </a:tcPr>
                    </a:tc>
                    <a:extLst>
                      <a:ext uri="{0D108BD9-81ED-4DB2-BD59-A6C34878D82A}">
                        <a16:rowId xmlns:a16="http://schemas.microsoft.com/office/drawing/2014/main" val="272069404"/>
                      </a:ext>
                    </a:extLst>
                  </a:tr>
                  <a:tr h="344805">
                    <a:tc>
                      <a:txBody>
                        <a:bodyPr/>
                        <a:lstStyle/>
                        <a:p>
                          <a:endParaRPr 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957" t="-887719" r="-506699" b="-350877"/>
                          </a:stretch>
                        </a:blipFill>
                      </a:tcPr>
                    </a:tc>
                    <a:tc>
                      <a:txBody>
                        <a:bodyPr/>
                        <a:lstStyle/>
                        <a:p>
                          <a:pPr algn="ctr" fontAlgn="b"/>
                          <a:r>
                            <a:rPr lang="en-US" sz="1100" b="0" i="0" u="none" strike="noStrike">
                              <a:solidFill>
                                <a:schemeClr val="bg1"/>
                              </a:solidFill>
                              <a:effectLst/>
                              <a:latin typeface="Calibri" panose="020F0502020204030204" pitchFamily="34" charset="0"/>
                            </a:rPr>
                            <a:t>130-150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22.86</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A7D6F"/>
                        </a:solidFill>
                      </a:tcPr>
                    </a:tc>
                    <a:tc>
                      <a:txBody>
                        <a:bodyPr/>
                        <a:lstStyle/>
                        <a:p>
                          <a:pPr algn="ctr" fontAlgn="b"/>
                          <a:r>
                            <a:rPr lang="en-US" sz="1100" b="0" i="0" u="none" strike="noStrike">
                              <a:solidFill>
                                <a:srgbClr val="000000"/>
                              </a:solidFill>
                              <a:effectLst/>
                              <a:latin typeface="Calibri" panose="020F0502020204030204" pitchFamily="34" charset="0"/>
                            </a:rPr>
                            <a:t>9.5</a:t>
                          </a:r>
                        </a:p>
                      </a:txBody>
                      <a:tcPr marL="9525" marR="9525" marT="9525" marB="0" anchor="ctr">
                        <a:lnL>
                          <a:noFill/>
                        </a:lnL>
                        <a:lnR>
                          <a:noFill/>
                        </a:lnR>
                        <a:lnT>
                          <a:noFill/>
                        </a:lnT>
                        <a:lnB>
                          <a:noFill/>
                        </a:lnB>
                        <a:solidFill>
                          <a:srgbClr val="FED280"/>
                        </a:solidFill>
                      </a:tcPr>
                    </a:tc>
                    <a:tc>
                      <a:txBody>
                        <a:bodyPr/>
                        <a:lstStyle/>
                        <a:p>
                          <a:pPr algn="ctr" fontAlgn="b"/>
                          <a:r>
                            <a:rPr lang="en-US" sz="1100" b="0" i="0" u="none" strike="noStrike">
                              <a:solidFill>
                                <a:srgbClr val="000000"/>
                              </a:solidFill>
                              <a:effectLst/>
                              <a:latin typeface="Calibri" panose="020F0502020204030204" pitchFamily="34" charset="0"/>
                            </a:rPr>
                            <a:t>6.90</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FED280"/>
                        </a:solidFill>
                      </a:tcPr>
                    </a:tc>
                    <a:extLst>
                      <a:ext uri="{0D108BD9-81ED-4DB2-BD59-A6C34878D82A}">
                        <a16:rowId xmlns:a16="http://schemas.microsoft.com/office/drawing/2014/main" val="3948035447"/>
                      </a:ext>
                    </a:extLst>
                  </a:tr>
                  <a:tr h="190500">
                    <a:tc rowSpan="4">
                      <a:txBody>
                        <a:bodyPr/>
                        <a:lstStyle/>
                        <a:p>
                          <a:pPr algn="ctr" fontAlgn="b"/>
                          <a:r>
                            <a:rPr lang="en-US" sz="1100" b="0" i="0" u="none" strike="noStrike">
                              <a:solidFill>
                                <a:schemeClr val="bg1"/>
                              </a:solidFill>
                              <a:effectLst/>
                              <a:latin typeface="Calibri" panose="020F0502020204030204" pitchFamily="34" charset="0"/>
                            </a:rPr>
                            <a:t>Lip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151-153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1.63</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C8DB80"/>
                        </a:solidFill>
                      </a:tcPr>
                    </a:tc>
                    <a:tc>
                      <a:txBody>
                        <a:bodyPr/>
                        <a:lstStyle/>
                        <a:p>
                          <a:pPr algn="ctr" fontAlgn="b"/>
                          <a:r>
                            <a:rPr lang="en-US" sz="1100" b="0" i="0" u="none" strike="noStrike">
                              <a:solidFill>
                                <a:srgbClr val="000000"/>
                              </a:solidFill>
                              <a:effectLst/>
                              <a:latin typeface="Calibri" panose="020F0502020204030204" pitchFamily="34" charset="0"/>
                            </a:rPr>
                            <a:t>0.57</a:t>
                          </a:r>
                        </a:p>
                      </a:txBody>
                      <a:tcPr marL="9525" marR="9525" marT="9525" marB="0" anchor="b">
                        <a:lnL>
                          <a:noFill/>
                        </a:lnL>
                        <a:lnR>
                          <a:noFill/>
                        </a:lnR>
                        <a:lnT>
                          <a:noFill/>
                        </a:lnT>
                        <a:lnB>
                          <a:noFill/>
                        </a:lnB>
                        <a:solidFill>
                          <a:srgbClr val="63BE7B"/>
                        </a:solidFill>
                      </a:tcPr>
                    </a:tc>
                    <a:tc>
                      <a:txBody>
                        <a:bodyPr/>
                        <a:lstStyle/>
                        <a:p>
                          <a:pPr algn="ctr" fontAlgn="b"/>
                          <a:r>
                            <a:rPr lang="en-US" sz="1100" b="0" i="0" u="none" strike="noStrike">
                              <a:solidFill>
                                <a:srgbClr val="000000"/>
                              </a:solidFill>
                              <a:effectLst/>
                              <a:latin typeface="Calibri" panose="020F0502020204030204" pitchFamily="34" charset="0"/>
                            </a:rPr>
                            <a:t>0.57</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63BE7B"/>
                        </a:solidFill>
                      </a:tcPr>
                    </a:tc>
                    <a:extLst>
                      <a:ext uri="{0D108BD9-81ED-4DB2-BD59-A6C34878D82A}">
                        <a16:rowId xmlns:a16="http://schemas.microsoft.com/office/drawing/2014/main" val="4018442843"/>
                      </a:ext>
                    </a:extLst>
                  </a:tr>
                  <a:tr h="190500">
                    <a:tc v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154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1.95</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E7E482"/>
                        </a:solidFill>
                      </a:tcPr>
                    </a:tc>
                    <a:tc>
                      <a:txBody>
                        <a:bodyPr/>
                        <a:lstStyle/>
                        <a:p>
                          <a:pPr algn="ctr" fontAlgn="b"/>
                          <a:r>
                            <a:rPr lang="en-US" sz="1100" b="0" i="0" u="none" strike="noStrike">
                              <a:solidFill>
                                <a:srgbClr val="000000"/>
                              </a:solidFill>
                              <a:effectLst/>
                              <a:latin typeface="Calibri" panose="020F0502020204030204" pitchFamily="34" charset="0"/>
                            </a:rPr>
                            <a:t>0.64</a:t>
                          </a:r>
                        </a:p>
                      </a:txBody>
                      <a:tcPr marL="9525" marR="9525" marT="9525" marB="0" anchor="ctr">
                        <a:lnL>
                          <a:noFill/>
                        </a:lnL>
                        <a:lnR>
                          <a:noFill/>
                        </a:lnR>
                        <a:lnT>
                          <a:noFill/>
                        </a:lnT>
                        <a:lnB>
                          <a:noFill/>
                        </a:lnB>
                        <a:solidFill>
                          <a:srgbClr val="69BF7B"/>
                        </a:solidFill>
                      </a:tcPr>
                    </a:tc>
                    <a:tc>
                      <a:txBody>
                        <a:bodyPr/>
                        <a:lstStyle/>
                        <a:p>
                          <a:pPr algn="ctr" fontAlgn="b"/>
                          <a:r>
                            <a:rPr lang="en-US" sz="1100" b="0" i="0" u="none" strike="noStrike">
                              <a:solidFill>
                                <a:srgbClr val="000000"/>
                              </a:solidFill>
                              <a:effectLst/>
                              <a:latin typeface="Calibri" panose="020F0502020204030204" pitchFamily="34" charset="0"/>
                            </a:rPr>
                            <a:t>0.64</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69BF7B"/>
                        </a:solidFill>
                      </a:tcPr>
                    </a:tc>
                    <a:extLst>
                      <a:ext uri="{0D108BD9-81ED-4DB2-BD59-A6C34878D82A}">
                        <a16:rowId xmlns:a16="http://schemas.microsoft.com/office/drawing/2014/main" val="2908677378"/>
                      </a:ext>
                    </a:extLst>
                  </a:tr>
                  <a:tr h="190500">
                    <a:tc v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155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2.23</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FEB84"/>
                        </a:solidFill>
                      </a:tcPr>
                    </a:tc>
                    <a:tc>
                      <a:txBody>
                        <a:bodyPr/>
                        <a:lstStyle/>
                        <a:p>
                          <a:pPr algn="ctr" fontAlgn="b"/>
                          <a:r>
                            <a:rPr lang="en-US" sz="1100" b="0" i="0" u="none" strike="noStrike">
                              <a:solidFill>
                                <a:srgbClr val="000000"/>
                              </a:solidFill>
                              <a:effectLst/>
                              <a:latin typeface="Calibri" panose="020F0502020204030204" pitchFamily="34" charset="0"/>
                            </a:rPr>
                            <a:t>0.67</a:t>
                          </a:r>
                        </a:p>
                      </a:txBody>
                      <a:tcPr marL="9525" marR="9525" marT="9525" marB="0" anchor="ctr">
                        <a:lnL>
                          <a:noFill/>
                        </a:lnL>
                        <a:lnR>
                          <a:noFill/>
                        </a:lnR>
                        <a:lnT>
                          <a:noFill/>
                        </a:lnT>
                        <a:lnB>
                          <a:noFill/>
                        </a:lnB>
                        <a:solidFill>
                          <a:srgbClr val="6CC07B"/>
                        </a:solidFill>
                      </a:tcPr>
                    </a:tc>
                    <a:tc>
                      <a:txBody>
                        <a:bodyPr/>
                        <a:lstStyle/>
                        <a:p>
                          <a:pPr algn="ctr" fontAlgn="b"/>
                          <a:r>
                            <a:rPr lang="en-US" sz="1100" b="0" i="0" u="none" strike="noStrike">
                              <a:solidFill>
                                <a:srgbClr val="000000"/>
                              </a:solidFill>
                              <a:effectLst/>
                              <a:latin typeface="Calibri" panose="020F0502020204030204" pitchFamily="34" charset="0"/>
                            </a:rPr>
                            <a:t>0.67</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6CC07B"/>
                        </a:solidFill>
                      </a:tcPr>
                    </a:tc>
                    <a:extLst>
                      <a:ext uri="{0D108BD9-81ED-4DB2-BD59-A6C34878D82A}">
                        <a16:rowId xmlns:a16="http://schemas.microsoft.com/office/drawing/2014/main" val="1482945848"/>
                      </a:ext>
                    </a:extLst>
                  </a:tr>
                  <a:tr h="190500">
                    <a:tc v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156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chemeClr val="bg1"/>
                              </a:solidFill>
                              <a:effectLst/>
                              <a:latin typeface="Calibri" panose="020F0502020204030204" pitchFamily="34" charset="0"/>
                            </a:rPr>
                            <a:t>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100" b="0" i="0" u="none" strike="noStrike">
                              <a:solidFill>
                                <a:srgbClr val="000000"/>
                              </a:solidFill>
                              <a:effectLst/>
                              <a:latin typeface="Calibri" panose="020F0502020204030204" pitchFamily="34" charset="0"/>
                            </a:rPr>
                            <a:t>2.62</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FFE984"/>
                        </a:solidFill>
                      </a:tcPr>
                    </a:tc>
                    <a:tc>
                      <a:txBody>
                        <a:bodyPr/>
                        <a:lstStyle/>
                        <a:p>
                          <a:pPr algn="ctr" fontAlgn="b"/>
                          <a:r>
                            <a:rPr lang="en-US" sz="1100" b="0" i="0" u="none" strike="noStrike">
                              <a:solidFill>
                                <a:srgbClr val="000000"/>
                              </a:solidFill>
                              <a:effectLst/>
                              <a:latin typeface="Calibri" panose="020F0502020204030204" pitchFamily="34" charset="0"/>
                            </a:rPr>
                            <a:t>1.01</a:t>
                          </a:r>
                        </a:p>
                      </a:txBody>
                      <a:tcPr marL="9525" marR="9525" marT="9525" marB="0" anchor="ctr">
                        <a:lnL>
                          <a:noFill/>
                        </a:lnL>
                        <a:lnR>
                          <a:noFill/>
                        </a:lnR>
                        <a:lnT>
                          <a:noFill/>
                        </a:lnT>
                        <a:lnB>
                          <a:noFill/>
                        </a:lnB>
                        <a:solidFill>
                          <a:srgbClr val="8CCA7D"/>
                        </a:solidFill>
                      </a:tcPr>
                    </a:tc>
                    <a:tc>
                      <a:txBody>
                        <a:bodyPr/>
                        <a:lstStyle/>
                        <a:p>
                          <a:pPr algn="ctr" fontAlgn="b"/>
                          <a:r>
                            <a:rPr lang="en-US" sz="1100" b="0" i="0" u="none" strike="noStrike">
                              <a:solidFill>
                                <a:srgbClr val="000000"/>
                              </a:solidFill>
                              <a:effectLst/>
                              <a:latin typeface="Calibri" panose="020F0502020204030204" pitchFamily="34" charset="0"/>
                            </a:rPr>
                            <a:t>1.01</a:t>
                          </a:r>
                        </a:p>
                      </a:txBody>
                      <a:tcPr marL="9525" marR="9525" marT="9525" marB="0" anchor="ctr">
                        <a:lnL>
                          <a:noFill/>
                        </a:lnL>
                        <a:lnR w="12700" cap="flat" cmpd="sng" algn="ctr">
                          <a:solidFill>
                            <a:schemeClr val="tx1"/>
                          </a:solidFill>
                          <a:prstDash val="solid"/>
                          <a:round/>
                          <a:headEnd type="none" w="med" len="med"/>
                          <a:tailEnd type="none" w="med" len="med"/>
                        </a:lnR>
                        <a:lnT>
                          <a:noFill/>
                        </a:lnT>
                        <a:lnB>
                          <a:noFill/>
                        </a:lnB>
                        <a:solidFill>
                          <a:srgbClr val="8CCA7D"/>
                        </a:solidFill>
                      </a:tcPr>
                    </a:tc>
                    <a:extLst>
                      <a:ext uri="{0D108BD9-81ED-4DB2-BD59-A6C34878D82A}">
                        <a16:rowId xmlns:a16="http://schemas.microsoft.com/office/drawing/2014/main" val="2288126589"/>
                      </a:ext>
                    </a:extLst>
                  </a:tr>
                  <a:tr h="190500">
                    <a:tc gridSpan="3">
                      <a:txBody>
                        <a:bodyPr/>
                        <a:lstStyle/>
                        <a:p>
                          <a:pPr algn="ctr" fontAlgn="b"/>
                          <a:r>
                            <a:rPr lang="en-US" sz="1100" b="0" i="0" u="none" strike="noStrike">
                              <a:solidFill>
                                <a:schemeClr val="bg1"/>
                              </a:solidFill>
                              <a:effectLst/>
                              <a:latin typeface="Calibri" panose="020F0502020204030204" pitchFamily="34" charset="0"/>
                            </a:rPr>
                            <a:t>TOTAL Mass (kg)</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r>
                            <a:rPr lang="en-US" sz="1100" b="0" i="0" u="none" strike="noStrike">
                              <a:solidFill>
                                <a:schemeClr val="bg1"/>
                              </a:solidFill>
                              <a:effectLst/>
                              <a:latin typeface="Calibri" panose="020F0502020204030204" pitchFamily="34" charset="0"/>
                            </a:rPr>
                            <a:t>TOTAL Mass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a:noFill/>
                        </a:lnB>
                        <a:solidFill>
                          <a:schemeClr val="accent1"/>
                        </a:solidFill>
                      </a:tcPr>
                    </a:tc>
                    <a:tc>
                      <a:txBody>
                        <a:bodyPr/>
                        <a:lstStyle/>
                        <a:p>
                          <a:pPr algn="ctr" fontAlgn="b"/>
                          <a:r>
                            <a:rPr lang="en-US" sz="1100" b="1" i="0" u="sng" strike="noStrike">
                              <a:solidFill>
                                <a:srgbClr val="000000"/>
                              </a:solidFill>
                              <a:effectLst/>
                              <a:latin typeface="Calibri" panose="020F0502020204030204" pitchFamily="34" charset="0"/>
                            </a:rPr>
                            <a:t>93.5</a:t>
                          </a:r>
                        </a:p>
                      </a:txBody>
                      <a:tcPr marL="9525" marR="9525" marT="9525" marB="0"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chemeClr val="accent1">
                            <a:lumMod val="40000"/>
                            <a:lumOff val="60000"/>
                          </a:schemeClr>
                        </a:solidFill>
                      </a:tcPr>
                    </a:tc>
                    <a:tc>
                      <a:txBody>
                        <a:bodyPr/>
                        <a:lstStyle/>
                        <a:p>
                          <a:pPr algn="ctr" fontAlgn="b"/>
                          <a:r>
                            <a:rPr lang="en-US" sz="1100" b="1" i="0" u="sng" strike="noStrike">
                              <a:solidFill>
                                <a:srgbClr val="000000"/>
                              </a:solidFill>
                              <a:effectLst/>
                              <a:latin typeface="Calibri" panose="020F0502020204030204" pitchFamily="34" charset="0"/>
                            </a:rPr>
                            <a:t>67.9</a:t>
                          </a:r>
                        </a:p>
                      </a:txBody>
                      <a:tcPr marL="9525" marR="9525" marT="9525" marB="0" anchor="b">
                        <a:lnL>
                          <a:noFill/>
                        </a:lnL>
                        <a:lnR>
                          <a:noFill/>
                        </a:lnR>
                        <a:lnT>
                          <a:noFill/>
                        </a:lnT>
                        <a:lnB w="12700" cap="flat" cmpd="sng" algn="ctr">
                          <a:noFill/>
                          <a:prstDash val="solid"/>
                          <a:round/>
                          <a:headEnd type="none" w="med" len="med"/>
                          <a:tailEnd type="none" w="med" len="med"/>
                        </a:lnB>
                        <a:solidFill>
                          <a:schemeClr val="accent2">
                            <a:lumMod val="60000"/>
                            <a:lumOff val="40000"/>
                          </a:schemeClr>
                        </a:solidFill>
                      </a:tcPr>
                    </a:tc>
                    <a:tc>
                      <a:txBody>
                        <a:bodyPr/>
                        <a:lstStyle/>
                        <a:p>
                          <a:pPr algn="ctr" fontAlgn="b"/>
                          <a:r>
                            <a:rPr lang="en-US" sz="1100" b="1" i="0" u="sng" strike="noStrike">
                              <a:solidFill>
                                <a:srgbClr val="000000"/>
                              </a:solidFill>
                              <a:effectLst/>
                              <a:latin typeface="Calibri" panose="020F0502020204030204" pitchFamily="34" charset="0"/>
                            </a:rPr>
                            <a:t>25.0</a:t>
                          </a: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accent3"/>
                        </a:solidFill>
                      </a:tcPr>
                    </a:tc>
                    <a:extLst>
                      <a:ext uri="{0D108BD9-81ED-4DB2-BD59-A6C34878D82A}">
                        <a16:rowId xmlns:a16="http://schemas.microsoft.com/office/drawing/2014/main" val="3811579044"/>
                      </a:ext>
                    </a:extLst>
                  </a:tr>
                  <a:tr h="190500">
                    <a:tc>
                      <a:txBody>
                        <a:bodyPr/>
                        <a:lstStyle/>
                        <a:p>
                          <a:pPr algn="l" fontAlgn="b"/>
                          <a:endParaRPr lang="en-US" sz="1100" b="0" i="0" u="none" strike="noStrike">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algn="l" fontAlgn="b"/>
                          <a:r>
                            <a:rPr lang="en-US" sz="1100" b="0" i="0" u="none" strike="noStrike" dirty="0">
                              <a:solidFill>
                                <a:schemeClr val="tx1"/>
                              </a:solidFill>
                              <a:effectLst/>
                              <a:latin typeface="Calibri" panose="020F0502020204030204" pitchFamily="34" charset="0"/>
                            </a:rPr>
                            <a:t>*all solutions will require considered design, analysis, and perhaps testing for RCS regions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T>
                          <a:noFill/>
                        </a:lnT>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R>
                          <a:noFill/>
                        </a:lnR>
                        <a:lnT>
                          <a:noFill/>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099463463"/>
                      </a:ext>
                    </a:extLst>
                  </a:tr>
                </a:tbl>
              </a:graphicData>
            </a:graphic>
          </p:graphicFrame>
        </mc:Fallback>
      </mc:AlternateContent>
    </p:spTree>
    <p:extLst>
      <p:ext uri="{BB962C8B-B14F-4D97-AF65-F5344CB8AC3E}">
        <p14:creationId xmlns:p14="http://schemas.microsoft.com/office/powerpoint/2010/main" val="3031772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82EC53-33F0-5522-9DD5-F28742FF28D3}"/>
              </a:ext>
            </a:extLst>
          </p:cNvPr>
          <p:cNvSpPr>
            <a:spLocks noGrp="1"/>
          </p:cNvSpPr>
          <p:nvPr>
            <p:ph type="title"/>
          </p:nvPr>
        </p:nvSpPr>
        <p:spPr/>
        <p:txBody>
          <a:bodyPr/>
          <a:lstStyle/>
          <a:p>
            <a:r>
              <a:rPr lang="en-US" dirty="0"/>
              <a:t>What is Aerocapture?</a:t>
            </a:r>
            <a:br>
              <a:rPr lang="en-US" dirty="0"/>
            </a:br>
            <a:endParaRPr lang="en-US" dirty="0"/>
          </a:p>
        </p:txBody>
      </p:sp>
      <p:pic>
        <p:nvPicPr>
          <p:cNvPr id="4" name="Picture 3" descr="Diagram&#10;&#10;Description automatically generated">
            <a:extLst>
              <a:ext uri="{FF2B5EF4-FFF2-40B4-BE49-F238E27FC236}">
                <a16:creationId xmlns:a16="http://schemas.microsoft.com/office/drawing/2014/main" id="{CDD37682-16DB-BC7C-3969-670CEB70E5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000" b="3273"/>
          <a:stretch/>
        </p:blipFill>
        <p:spPr>
          <a:xfrm>
            <a:off x="241999" y="3790036"/>
            <a:ext cx="11438970" cy="3006578"/>
          </a:xfrm>
          <a:prstGeom prst="rect">
            <a:avLst/>
          </a:prstGeom>
        </p:spPr>
      </p:pic>
      <p:sp>
        <p:nvSpPr>
          <p:cNvPr id="5" name="TextBox 4">
            <a:extLst>
              <a:ext uri="{FF2B5EF4-FFF2-40B4-BE49-F238E27FC236}">
                <a16:creationId xmlns:a16="http://schemas.microsoft.com/office/drawing/2014/main" id="{2FAA04EE-66B1-9549-F483-B3684FE012E0}"/>
              </a:ext>
            </a:extLst>
          </p:cNvPr>
          <p:cNvSpPr txBox="1"/>
          <p:nvPr/>
        </p:nvSpPr>
        <p:spPr>
          <a:xfrm>
            <a:off x="498061" y="6508843"/>
            <a:ext cx="9612190" cy="287771"/>
          </a:xfrm>
          <a:prstGeom prst="rect">
            <a:avLst/>
          </a:prstGeom>
          <a:noFill/>
        </p:spPr>
        <p:txBody>
          <a:bodyPr wrap="square">
            <a:spAutoFit/>
          </a:bodyPr>
          <a:lstStyle/>
          <a:p>
            <a:r>
              <a:rPr lang="en-US" sz="1100" dirty="0"/>
              <a:t>More details on Aerocapture at Uranus: S. Dutta et al., AIAA SciTech 2024 </a:t>
            </a:r>
            <a:r>
              <a:rPr lang="en-US" sz="1100" b="0" i="0" u="sng" dirty="0">
                <a:effectLst/>
                <a:latin typeface="-apple-system"/>
              </a:rPr>
              <a:t>AIAA-2024-0714</a:t>
            </a:r>
          </a:p>
        </p:txBody>
      </p:sp>
      <p:pic>
        <p:nvPicPr>
          <p:cNvPr id="6" name="Picture 5" descr="A screenshot of a computer&#10;&#10;Description automatically generated with low confidence">
            <a:extLst>
              <a:ext uri="{FF2B5EF4-FFF2-40B4-BE49-F238E27FC236}">
                <a16:creationId xmlns:a16="http://schemas.microsoft.com/office/drawing/2014/main" id="{A742D728-A6A1-AD10-7AB0-8DAF71496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99" y="783458"/>
            <a:ext cx="4786164" cy="3006578"/>
          </a:xfrm>
          <a:prstGeom prst="rect">
            <a:avLst/>
          </a:prstGeom>
        </p:spPr>
      </p:pic>
      <p:sp>
        <p:nvSpPr>
          <p:cNvPr id="8" name="Content Placeholder 13">
            <a:extLst>
              <a:ext uri="{FF2B5EF4-FFF2-40B4-BE49-F238E27FC236}">
                <a16:creationId xmlns:a16="http://schemas.microsoft.com/office/drawing/2014/main" id="{C52FA30E-3D47-C49A-7FA4-FF2DB33E1719}"/>
              </a:ext>
            </a:extLst>
          </p:cNvPr>
          <p:cNvSpPr>
            <a:spLocks noGrp="1"/>
          </p:cNvSpPr>
          <p:nvPr>
            <p:ph idx="1"/>
          </p:nvPr>
        </p:nvSpPr>
        <p:spPr>
          <a:xfrm>
            <a:off x="5103780" y="1139408"/>
            <a:ext cx="6692630" cy="2741769"/>
          </a:xfrm>
        </p:spPr>
        <p:txBody>
          <a:bodyPr/>
          <a:lstStyle/>
          <a:p>
            <a:pPr>
              <a:buFont typeface="Wingdings" panose="05000000000000000000" pitchFamily="2" charset="2"/>
              <a:buChar char="Ø"/>
            </a:pPr>
            <a:r>
              <a:rPr lang="en-US" sz="2000" dirty="0"/>
              <a:t>The concept vehicle is a scaled version (4.57m) of the Mars Science Laboratory  (MSL) Vehicle for the following reasons:</a:t>
            </a:r>
          </a:p>
          <a:p>
            <a:pPr lvl="1">
              <a:buClr>
                <a:schemeClr val="accent2">
                  <a:lumMod val="75000"/>
                </a:schemeClr>
              </a:buClr>
              <a:buFont typeface="Wingdings" panose="05000000000000000000" pitchFamily="2" charset="2"/>
              <a:buChar char="Ø"/>
            </a:pPr>
            <a:r>
              <a:rPr lang="en-US" sz="1600" dirty="0"/>
              <a:t>Better knowledge in aerodynamics.</a:t>
            </a:r>
          </a:p>
          <a:p>
            <a:pPr lvl="1">
              <a:buClr>
                <a:schemeClr val="accent2">
                  <a:lumMod val="75000"/>
                </a:schemeClr>
              </a:buClr>
              <a:buFont typeface="Wingdings" panose="05000000000000000000" pitchFamily="2" charset="2"/>
              <a:buChar char="Ø"/>
            </a:pPr>
            <a:r>
              <a:rPr lang="en-US" sz="1600" dirty="0"/>
              <a:t>Success in Bank Angle Modulation implementation.</a:t>
            </a:r>
          </a:p>
          <a:p>
            <a:pPr lvl="1">
              <a:buClr>
                <a:schemeClr val="accent2">
                  <a:lumMod val="75000"/>
                </a:schemeClr>
              </a:buClr>
              <a:buFont typeface="Wingdings" panose="05000000000000000000" pitchFamily="2" charset="2"/>
              <a:buChar char="Ø"/>
            </a:pPr>
            <a:r>
              <a:rPr lang="en-US" sz="1600" dirty="0"/>
              <a:t>Favorable packaging for items like the large antennae needed for deep-space communications.</a:t>
            </a:r>
          </a:p>
          <a:p>
            <a:pPr lvl="1">
              <a:buClr>
                <a:schemeClr val="accent2">
                  <a:lumMod val="75000"/>
                </a:schemeClr>
              </a:buClr>
              <a:buFont typeface="Wingdings" panose="05000000000000000000" pitchFamily="2" charset="2"/>
              <a:buChar char="Ø"/>
            </a:pPr>
            <a:r>
              <a:rPr lang="en-US" sz="1600" dirty="0"/>
              <a:t>Better knowledge of how to integrate TPS on forebody and afterbody.</a:t>
            </a:r>
            <a:endParaRPr lang="en-US" sz="2000" dirty="0"/>
          </a:p>
        </p:txBody>
      </p:sp>
    </p:spTree>
    <p:extLst>
      <p:ext uri="{BB962C8B-B14F-4D97-AF65-F5344CB8AC3E}">
        <p14:creationId xmlns:p14="http://schemas.microsoft.com/office/powerpoint/2010/main" val="1190045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86A01A-8067-8BB5-D76B-01BFA65244CA}"/>
              </a:ext>
            </a:extLst>
          </p:cNvPr>
          <p:cNvSpPr>
            <a:spLocks noGrp="1"/>
          </p:cNvSpPr>
          <p:nvPr>
            <p:ph type="title"/>
          </p:nvPr>
        </p:nvSpPr>
        <p:spPr/>
        <p:txBody>
          <a:bodyPr/>
          <a:lstStyle/>
          <a:p>
            <a:r>
              <a:rPr lang="en-US" dirty="0"/>
              <a:t>Updates to Forebody Aeroshell Environments</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3D32B8B-B4FA-F026-36DF-B94A3C73E3B1}"/>
                  </a:ext>
                </a:extLst>
              </p:cNvPr>
              <p:cNvSpPr txBox="1"/>
              <p:nvPr/>
            </p:nvSpPr>
            <p:spPr>
              <a:xfrm>
                <a:off x="5330912" y="1701816"/>
                <a:ext cx="7082045" cy="3139321"/>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Ø"/>
                </a:pPr>
                <a:r>
                  <a:rPr lang="en-US" dirty="0">
                    <a:solidFill>
                      <a:schemeClr val="tx1"/>
                    </a:solidFill>
                  </a:rPr>
                  <a:t>The Lift-Up Trajectory produces peak surface environments of:</a:t>
                </a:r>
              </a:p>
              <a:p>
                <a:pPr marL="285750" indent="-285750">
                  <a:buFont typeface="Arial" panose="020B0604020202020204" pitchFamily="34" charset="0"/>
                  <a:buChar char="•"/>
                </a:pPr>
                <a:endParaRPr lang="en-US" dirty="0">
                  <a:solidFill>
                    <a:schemeClr val="tx1"/>
                  </a:solidFill>
                </a:endParaRPr>
              </a:p>
              <a:p>
                <a:pPr marL="742950" lvl="1" indent="-285750">
                  <a:buFont typeface="Arial" panose="020B0604020202020204" pitchFamily="34" charset="0"/>
                  <a:buChar char="•"/>
                </a:pPr>
                <a:r>
                  <a:rPr lang="en-US" dirty="0">
                    <a:solidFill>
                      <a:schemeClr val="tx1"/>
                    </a:solidFill>
                  </a:rPr>
                  <a:t>Convective heat flux: ~</a:t>
                </a:r>
                <a14:m>
                  <m:oMath xmlns:m="http://schemas.openxmlformats.org/officeDocument/2006/math">
                    <m:r>
                      <a:rPr lang="en-US" b="0" i="1" dirty="0" smtClean="0">
                        <a:solidFill>
                          <a:schemeClr val="tx1"/>
                        </a:solidFill>
                        <a:latin typeface="Cambria Math" panose="02040503050406030204" pitchFamily="18" charset="0"/>
                      </a:rPr>
                      <m:t>350 </m:t>
                    </m:r>
                    <m:r>
                      <a:rPr lang="en-US" b="0" i="1" dirty="0" smtClean="0">
                        <a:solidFill>
                          <a:schemeClr val="tx1"/>
                        </a:solidFill>
                        <a:latin typeface="Cambria Math" panose="02040503050406030204" pitchFamily="18" charset="0"/>
                      </a:rPr>
                      <m:t>𝑊</m:t>
                    </m:r>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𝑐𝑚</m:t>
                    </m:r>
                    <m:r>
                      <a:rPr lang="en-US" b="0" i="1" baseline="30000" dirty="0" smtClean="0">
                        <a:solidFill>
                          <a:schemeClr val="tx1"/>
                        </a:solidFill>
                        <a:latin typeface="Cambria Math" panose="02040503050406030204" pitchFamily="18" charset="0"/>
                      </a:rPr>
                      <m:t>2</m:t>
                    </m:r>
                  </m:oMath>
                </a14:m>
                <a:r>
                  <a:rPr lang="en-US" dirty="0">
                    <a:solidFill>
                      <a:schemeClr val="tx1"/>
                    </a:solidFill>
                  </a:rPr>
                  <a:t> </a:t>
                </a:r>
              </a:p>
              <a:p>
                <a:pPr marL="742950" lvl="1" indent="-285750">
                  <a:buFont typeface="Arial" panose="020B0604020202020204" pitchFamily="34" charset="0"/>
                  <a:buChar char="•"/>
                </a:pPr>
                <a:r>
                  <a:rPr lang="en-US" dirty="0">
                    <a:solidFill>
                      <a:schemeClr val="tx1"/>
                    </a:solidFill>
                  </a:rPr>
                  <a:t>Radiative heat flux: ~</a:t>
                </a:r>
                <a14:m>
                  <m:oMath xmlns:m="http://schemas.openxmlformats.org/officeDocument/2006/math">
                    <m:r>
                      <a:rPr lang="en-US" b="0" i="1" smtClean="0">
                        <a:solidFill>
                          <a:schemeClr val="tx1"/>
                        </a:solidFill>
                        <a:latin typeface="Cambria Math" panose="02040503050406030204" pitchFamily="18" charset="0"/>
                      </a:rPr>
                      <m:t>7 </m:t>
                    </m:r>
                    <m:r>
                      <a:rPr lang="en-US" b="0" i="1" smtClean="0">
                        <a:solidFill>
                          <a:schemeClr val="tx1"/>
                        </a:solidFill>
                        <a:latin typeface="Cambria Math" panose="02040503050406030204" pitchFamily="18" charset="0"/>
                      </a:rPr>
                      <m:t>𝑊</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𝑐</m:t>
                    </m:r>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𝑚</m:t>
                        </m:r>
                      </m:e>
                      <m:sup>
                        <m:r>
                          <a:rPr lang="en-US" b="0" i="1" smtClean="0">
                            <a:solidFill>
                              <a:schemeClr val="tx1"/>
                            </a:solidFill>
                            <a:latin typeface="Cambria Math" panose="02040503050406030204" pitchFamily="18" charset="0"/>
                          </a:rPr>
                          <m:t>2</m:t>
                        </m:r>
                      </m:sup>
                    </m:sSup>
                  </m:oMath>
                </a14:m>
                <a:r>
                  <a:rPr lang="en-US" dirty="0">
                    <a:solidFill>
                      <a:schemeClr val="tx1"/>
                    </a:solidFill>
                  </a:rPr>
                  <a:t> </a:t>
                </a:r>
              </a:p>
              <a:p>
                <a:pPr marL="742950" lvl="1" indent="-285750">
                  <a:buFont typeface="Arial" panose="020B0604020202020204" pitchFamily="34" charset="0"/>
                  <a:buChar char="•"/>
                </a:pPr>
                <a:r>
                  <a:rPr lang="en-US" dirty="0">
                    <a:solidFill>
                      <a:schemeClr val="tx1"/>
                    </a:solidFill>
                  </a:rPr>
                  <a:t>Heat Load: </a:t>
                </a:r>
                <a14:m>
                  <m:oMath xmlns:m="http://schemas.openxmlformats.org/officeDocument/2006/math">
                    <m:r>
                      <a:rPr lang="en-US" b="0" i="1" smtClean="0">
                        <a:solidFill>
                          <a:schemeClr val="tx1"/>
                        </a:solidFill>
                        <a:latin typeface="Cambria Math" panose="02040503050406030204" pitchFamily="18" charset="0"/>
                      </a:rPr>
                      <m:t>66 </m:t>
                    </m:r>
                    <m:r>
                      <a:rPr lang="en-US" b="0" i="1" smtClean="0">
                        <a:solidFill>
                          <a:schemeClr val="tx1"/>
                        </a:solidFill>
                        <a:latin typeface="Cambria Math" panose="02040503050406030204" pitchFamily="18" charset="0"/>
                      </a:rPr>
                      <m:t>𝑘𝐽</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𝑐𝑚</m:t>
                    </m:r>
                    <m:r>
                      <a:rPr lang="en-US" b="0" i="1" baseline="30000" smtClean="0">
                        <a:solidFill>
                          <a:schemeClr val="tx1"/>
                        </a:solidFill>
                        <a:latin typeface="Cambria Math" panose="02040503050406030204" pitchFamily="18" charset="0"/>
                      </a:rPr>
                      <m:t>2</m:t>
                    </m:r>
                  </m:oMath>
                </a14:m>
                <a:r>
                  <a:rPr lang="en-US" baseline="30000" dirty="0">
                    <a:solidFill>
                      <a:schemeClr val="tx1"/>
                    </a:solidFill>
                  </a:rPr>
                  <a:t> </a:t>
                </a:r>
                <a:endParaRPr lang="en-US" dirty="0">
                  <a:solidFill>
                    <a:schemeClr val="tx1"/>
                  </a:solidFill>
                </a:endParaRPr>
              </a:p>
              <a:p>
                <a:pPr marL="742950" lvl="1" indent="-285750">
                  <a:buFont typeface="Arial" panose="020B0604020202020204" pitchFamily="34" charset="0"/>
                  <a:buChar char="•"/>
                </a:pPr>
                <a:r>
                  <a:rPr lang="en-US" dirty="0">
                    <a:solidFill>
                      <a:schemeClr val="tx1"/>
                    </a:solidFill>
                  </a:rPr>
                  <a:t>Surface Pressure: &lt;</a:t>
                </a:r>
                <a14:m>
                  <m:oMath xmlns:m="http://schemas.openxmlformats.org/officeDocument/2006/math">
                    <m:r>
                      <a:rPr lang="en-US" b="0" i="1" dirty="0" smtClean="0">
                        <a:solidFill>
                          <a:schemeClr val="tx1"/>
                        </a:solidFill>
                        <a:latin typeface="Cambria Math" panose="02040503050406030204" pitchFamily="18" charset="0"/>
                      </a:rPr>
                      <m:t>10 </m:t>
                    </m:r>
                    <m:r>
                      <a:rPr lang="en-US" b="0" i="1" dirty="0" smtClean="0">
                        <a:solidFill>
                          <a:schemeClr val="tx1"/>
                        </a:solidFill>
                        <a:latin typeface="Cambria Math" panose="02040503050406030204" pitchFamily="18" charset="0"/>
                      </a:rPr>
                      <m:t>𝑘𝑃𝑎</m:t>
                    </m:r>
                    <m:r>
                      <a:rPr lang="en-US" b="0" i="1" dirty="0" smtClean="0">
                        <a:solidFill>
                          <a:schemeClr val="tx1"/>
                        </a:solidFill>
                        <a:latin typeface="Cambria Math" panose="02040503050406030204" pitchFamily="18" charset="0"/>
                      </a:rPr>
                      <m:t> </m:t>
                    </m:r>
                  </m:oMath>
                </a14:m>
                <a:endParaRPr lang="en-US" dirty="0">
                  <a:solidFill>
                    <a:schemeClr val="tx1"/>
                  </a:solidFill>
                </a:endParaRPr>
              </a:p>
              <a:p>
                <a:pPr marL="742950" lvl="1" indent="-285750">
                  <a:buFont typeface="Arial" panose="020B0604020202020204" pitchFamily="34" charset="0"/>
                  <a:buChar char="•"/>
                </a:pPr>
                <a:r>
                  <a:rPr lang="en-US" dirty="0">
                    <a:solidFill>
                      <a:schemeClr val="tx1"/>
                    </a:solidFill>
                  </a:rPr>
                  <a:t>Shear Stress: &lt;</a:t>
                </a:r>
                <a14:m>
                  <m:oMath xmlns:m="http://schemas.openxmlformats.org/officeDocument/2006/math">
                    <m:r>
                      <a:rPr lang="en-US" b="0" i="1" dirty="0" smtClean="0">
                        <a:solidFill>
                          <a:schemeClr val="tx1"/>
                        </a:solidFill>
                        <a:latin typeface="Cambria Math" panose="02040503050406030204" pitchFamily="18" charset="0"/>
                      </a:rPr>
                      <m:t>100 </m:t>
                    </m:r>
                    <m:r>
                      <a:rPr lang="en-US" b="0" i="1" dirty="0" smtClean="0">
                        <a:solidFill>
                          <a:schemeClr val="tx1"/>
                        </a:solidFill>
                        <a:latin typeface="Cambria Math" panose="02040503050406030204" pitchFamily="18" charset="0"/>
                      </a:rPr>
                      <m:t>𝑃𝑎</m:t>
                    </m:r>
                  </m:oMath>
                </a14:m>
                <a:r>
                  <a:rPr lang="en-US" dirty="0">
                    <a:solidFill>
                      <a:schemeClr val="tx1"/>
                    </a:solidFill>
                  </a:rPr>
                  <a:t>.</a:t>
                </a:r>
              </a:p>
              <a:p>
                <a:pPr marL="285750" indent="-285750">
                  <a:buFont typeface="Arial" panose="020B0604020202020204" pitchFamily="34" charset="0"/>
                  <a:buChar char="•"/>
                </a:pPr>
                <a:endParaRPr lang="en-US" dirty="0">
                  <a:solidFill>
                    <a:schemeClr val="tx1"/>
                  </a:solidFill>
                </a:endParaRPr>
              </a:p>
              <a:p>
                <a:pPr marL="285750" indent="-285750">
                  <a:buClr>
                    <a:schemeClr val="accent2">
                      <a:lumMod val="75000"/>
                    </a:schemeClr>
                  </a:buClr>
                  <a:buFont typeface="Wingdings" panose="05000000000000000000" pitchFamily="2" charset="2"/>
                  <a:buChar char="Ø"/>
                </a:pPr>
                <a:r>
                  <a:rPr lang="en-US" dirty="0">
                    <a:solidFill>
                      <a:schemeClr val="tx1"/>
                    </a:solidFill>
                  </a:rPr>
                  <a:t>The Lift-Down Trajectory produces </a:t>
                </a:r>
                <a:r>
                  <a:rPr lang="en-US" i="1" dirty="0">
                    <a:solidFill>
                      <a:schemeClr val="tx1"/>
                    </a:solidFill>
                  </a:rPr>
                  <a:t>lower</a:t>
                </a:r>
                <a:r>
                  <a:rPr lang="en-US" dirty="0">
                    <a:solidFill>
                      <a:schemeClr val="tx1"/>
                    </a:solidFill>
                  </a:rPr>
                  <a:t> </a:t>
                </a:r>
                <a:r>
                  <a:rPr lang="en-US" dirty="0"/>
                  <a:t>peak surface environments but </a:t>
                </a:r>
                <a:r>
                  <a:rPr lang="en-US" i="1" dirty="0"/>
                  <a:t>drives</a:t>
                </a:r>
                <a:r>
                  <a:rPr lang="en-US" dirty="0"/>
                  <a:t> TPS sizing because the Total Heat Load is </a:t>
                </a:r>
                <a14:m>
                  <m:oMath xmlns:m="http://schemas.openxmlformats.org/officeDocument/2006/math">
                    <m:r>
                      <a:rPr lang="en-US" b="0" i="1" smtClean="0">
                        <a:latin typeface="Cambria Math" panose="02040503050406030204" pitchFamily="18" charset="0"/>
                      </a:rPr>
                      <m:t>75 </m:t>
                    </m:r>
                    <m:r>
                      <a:rPr lang="en-US" b="0" i="1" smtClean="0">
                        <a:latin typeface="Cambria Math" panose="02040503050406030204" pitchFamily="18" charset="0"/>
                      </a:rPr>
                      <m:t>𝑘𝐽</m:t>
                    </m:r>
                    <m:r>
                      <a:rPr lang="en-US" b="0" i="1" smtClean="0">
                        <a:latin typeface="Cambria Math" panose="02040503050406030204" pitchFamily="18" charset="0"/>
                      </a:rPr>
                      <m:t>/</m:t>
                    </m:r>
                    <m:r>
                      <a:rPr lang="en-US" b="0" i="1" smtClean="0">
                        <a:latin typeface="Cambria Math" panose="02040503050406030204" pitchFamily="18" charset="0"/>
                      </a:rPr>
                      <m:t>𝑐</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oMath>
                </a14:m>
                <a:r>
                  <a:rPr lang="en-US" dirty="0">
                    <a:solidFill>
                      <a:schemeClr val="tx1"/>
                    </a:solidFill>
                  </a:rPr>
                  <a:t>.</a:t>
                </a:r>
              </a:p>
              <a:p>
                <a:pPr marL="285750" indent="-285750">
                  <a:buClr>
                    <a:schemeClr val="accent2">
                      <a:lumMod val="75000"/>
                    </a:schemeClr>
                  </a:buClr>
                  <a:buFont typeface="Wingdings" panose="05000000000000000000" pitchFamily="2" charset="2"/>
                  <a:buChar char="Ø"/>
                </a:pPr>
                <a:r>
                  <a:rPr lang="en-US" dirty="0"/>
                  <a:t>Turbulence evaluated but does not exceed laminar </a:t>
                </a:r>
                <a:r>
                  <a:rPr lang="en-US" dirty="0" err="1"/>
                  <a:t>windside</a:t>
                </a:r>
                <a:r>
                  <a:rPr lang="en-US" dirty="0"/>
                  <a:t> heating.</a:t>
                </a:r>
                <a:endParaRPr lang="en-US" dirty="0">
                  <a:solidFill>
                    <a:schemeClr val="tx1"/>
                  </a:solidFill>
                </a:endParaRPr>
              </a:p>
            </p:txBody>
          </p:sp>
        </mc:Choice>
        <mc:Fallback xmlns="">
          <p:sp>
            <p:nvSpPr>
              <p:cNvPr id="33" name="TextBox 32">
                <a:extLst>
                  <a:ext uri="{FF2B5EF4-FFF2-40B4-BE49-F238E27FC236}">
                    <a16:creationId xmlns:a16="http://schemas.microsoft.com/office/drawing/2014/main" id="{63D32B8B-B4FA-F026-36DF-B94A3C73E3B1}"/>
                  </a:ext>
                </a:extLst>
              </p:cNvPr>
              <p:cNvSpPr txBox="1">
                <a:spLocks noRot="1" noChangeAspect="1" noMove="1" noResize="1" noEditPoints="1" noAdjustHandles="1" noChangeArrowheads="1" noChangeShapeType="1" noTextEdit="1"/>
              </p:cNvSpPr>
              <p:nvPr/>
            </p:nvSpPr>
            <p:spPr>
              <a:xfrm>
                <a:off x="5330912" y="1701816"/>
                <a:ext cx="7082045" cy="3139321"/>
              </a:xfrm>
              <a:prstGeom prst="rect">
                <a:avLst/>
              </a:prstGeom>
              <a:blipFill>
                <a:blip r:embed="rId4"/>
                <a:stretch>
                  <a:fillRect l="-516" t="-971" b="-2136"/>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3D79920A-1E96-430B-4969-FDB8CDCB0CD1}"/>
              </a:ext>
            </a:extLst>
          </p:cNvPr>
          <p:cNvGrpSpPr/>
          <p:nvPr/>
        </p:nvGrpSpPr>
        <p:grpSpPr>
          <a:xfrm>
            <a:off x="608520" y="1056530"/>
            <a:ext cx="4691158" cy="4276938"/>
            <a:chOff x="5666398" y="1153507"/>
            <a:chExt cx="5160274" cy="4704632"/>
          </a:xfrm>
        </p:grpSpPr>
        <p:pic>
          <p:nvPicPr>
            <p:cNvPr id="4" name="Picture 3">
              <a:extLst>
                <a:ext uri="{FF2B5EF4-FFF2-40B4-BE49-F238E27FC236}">
                  <a16:creationId xmlns:a16="http://schemas.microsoft.com/office/drawing/2014/main" id="{12E67D0C-6315-9DF3-A476-F36BEC00E4FB}"/>
                </a:ext>
              </a:extLst>
            </p:cNvPr>
            <p:cNvPicPr>
              <a:picLocks noChangeAspect="1"/>
            </p:cNvPicPr>
            <p:nvPr/>
          </p:nvPicPr>
          <p:blipFill>
            <a:blip r:embed="rId5"/>
            <a:stretch>
              <a:fillRect/>
            </a:stretch>
          </p:blipFill>
          <p:spPr>
            <a:xfrm>
              <a:off x="5666398" y="1153507"/>
              <a:ext cx="5160274" cy="4704632"/>
            </a:xfrm>
            <a:prstGeom prst="rect">
              <a:avLst/>
            </a:prstGeom>
          </p:spPr>
        </p:pic>
        <p:sp>
          <p:nvSpPr>
            <p:cNvPr id="6" name="Rectangle 5">
              <a:extLst>
                <a:ext uri="{FF2B5EF4-FFF2-40B4-BE49-F238E27FC236}">
                  <a16:creationId xmlns:a16="http://schemas.microsoft.com/office/drawing/2014/main" id="{D1D22E48-091F-04BE-18E7-A53F93CCE7DF}"/>
                </a:ext>
              </a:extLst>
            </p:cNvPr>
            <p:cNvSpPr/>
            <p:nvPr/>
          </p:nvSpPr>
          <p:spPr>
            <a:xfrm>
              <a:off x="6019800" y="2426186"/>
              <a:ext cx="225912" cy="17177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13D2E8-0FBF-0E90-5719-E5FCFA4C9195}"/>
                </a:ext>
              </a:extLst>
            </p:cNvPr>
            <p:cNvSpPr/>
            <p:nvPr/>
          </p:nvSpPr>
          <p:spPr>
            <a:xfrm>
              <a:off x="10421178" y="2426186"/>
              <a:ext cx="244630" cy="17177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3672C66-F634-C855-80E9-CCC240E8735F}"/>
                </a:ext>
              </a:extLst>
            </p:cNvPr>
            <p:cNvGrpSpPr/>
            <p:nvPr/>
          </p:nvGrpSpPr>
          <p:grpSpPr>
            <a:xfrm>
              <a:off x="10362000" y="2452142"/>
              <a:ext cx="412402" cy="1630828"/>
              <a:chOff x="5940263" y="2410662"/>
              <a:chExt cx="412402" cy="1623712"/>
            </a:xfrm>
          </p:grpSpPr>
          <p:sp>
            <p:nvSpPr>
              <p:cNvPr id="8" name="TextBox 7">
                <a:extLst>
                  <a:ext uri="{FF2B5EF4-FFF2-40B4-BE49-F238E27FC236}">
                    <a16:creationId xmlns:a16="http://schemas.microsoft.com/office/drawing/2014/main" id="{7B90D61F-B24A-43FC-5F1D-F95661E331A3}"/>
                  </a:ext>
                </a:extLst>
              </p:cNvPr>
              <p:cNvSpPr txBox="1"/>
              <p:nvPr/>
            </p:nvSpPr>
            <p:spPr>
              <a:xfrm>
                <a:off x="5965083" y="2410662"/>
                <a:ext cx="387582" cy="185392"/>
              </a:xfrm>
              <a:prstGeom prst="rect">
                <a:avLst/>
              </a:prstGeom>
              <a:noFill/>
            </p:spPr>
            <p:txBody>
              <a:bodyPr wrap="square" lIns="0" tIns="0" rIns="0" bIns="0" rtlCol="0">
                <a:spAutoFit/>
              </a:bodyPr>
              <a:lstStyle/>
              <a:p>
                <a:pPr algn="ctr"/>
                <a:r>
                  <a:rPr lang="en-US" sz="1100" b="1" dirty="0"/>
                  <a:t>~350</a:t>
                </a:r>
              </a:p>
            </p:txBody>
          </p:sp>
          <p:sp>
            <p:nvSpPr>
              <p:cNvPr id="9" name="TextBox 8">
                <a:extLst>
                  <a:ext uri="{FF2B5EF4-FFF2-40B4-BE49-F238E27FC236}">
                    <a16:creationId xmlns:a16="http://schemas.microsoft.com/office/drawing/2014/main" id="{4165269B-4439-1AF6-3266-7028B7D768FC}"/>
                  </a:ext>
                </a:extLst>
              </p:cNvPr>
              <p:cNvSpPr txBox="1"/>
              <p:nvPr/>
            </p:nvSpPr>
            <p:spPr>
              <a:xfrm>
                <a:off x="5940263" y="3154599"/>
                <a:ext cx="387582" cy="185392"/>
              </a:xfrm>
              <a:prstGeom prst="rect">
                <a:avLst/>
              </a:prstGeom>
              <a:noFill/>
            </p:spPr>
            <p:txBody>
              <a:bodyPr wrap="square" lIns="0" tIns="0" rIns="0" bIns="0" rtlCol="0">
                <a:spAutoFit/>
              </a:bodyPr>
              <a:lstStyle/>
              <a:p>
                <a:pPr algn="ctr"/>
                <a:r>
                  <a:rPr lang="en-US" sz="1100" b="1" dirty="0"/>
                  <a:t>~175</a:t>
                </a:r>
              </a:p>
            </p:txBody>
          </p:sp>
          <p:sp>
            <p:nvSpPr>
              <p:cNvPr id="10" name="TextBox 9">
                <a:extLst>
                  <a:ext uri="{FF2B5EF4-FFF2-40B4-BE49-F238E27FC236}">
                    <a16:creationId xmlns:a16="http://schemas.microsoft.com/office/drawing/2014/main" id="{A6BBA3D0-CC6E-539F-3839-704FB74966ED}"/>
                  </a:ext>
                </a:extLst>
              </p:cNvPr>
              <p:cNvSpPr txBox="1"/>
              <p:nvPr/>
            </p:nvSpPr>
            <p:spPr>
              <a:xfrm>
                <a:off x="5946611" y="3848982"/>
                <a:ext cx="387582" cy="185392"/>
              </a:xfrm>
              <a:prstGeom prst="rect">
                <a:avLst/>
              </a:prstGeom>
              <a:noFill/>
            </p:spPr>
            <p:txBody>
              <a:bodyPr wrap="square" lIns="0" tIns="0" rIns="0" bIns="0" rtlCol="0">
                <a:spAutoFit/>
              </a:bodyPr>
              <a:lstStyle/>
              <a:p>
                <a:pPr algn="ctr"/>
                <a:r>
                  <a:rPr lang="en-US" sz="1100" b="1" dirty="0"/>
                  <a:t>0</a:t>
                </a:r>
              </a:p>
            </p:txBody>
          </p:sp>
        </p:grpSp>
        <p:grpSp>
          <p:nvGrpSpPr>
            <p:cNvPr id="12" name="Group 11">
              <a:extLst>
                <a:ext uri="{FF2B5EF4-FFF2-40B4-BE49-F238E27FC236}">
                  <a16:creationId xmlns:a16="http://schemas.microsoft.com/office/drawing/2014/main" id="{5A4601B6-4363-AC6D-FCB7-9E9534701959}"/>
                </a:ext>
              </a:extLst>
            </p:cNvPr>
            <p:cNvGrpSpPr/>
            <p:nvPr/>
          </p:nvGrpSpPr>
          <p:grpSpPr>
            <a:xfrm>
              <a:off x="5951585" y="2485473"/>
              <a:ext cx="406054" cy="1630828"/>
              <a:chOff x="5946611" y="2410662"/>
              <a:chExt cx="406054" cy="1623712"/>
            </a:xfrm>
          </p:grpSpPr>
          <p:sp>
            <p:nvSpPr>
              <p:cNvPr id="13" name="TextBox 12">
                <a:extLst>
                  <a:ext uri="{FF2B5EF4-FFF2-40B4-BE49-F238E27FC236}">
                    <a16:creationId xmlns:a16="http://schemas.microsoft.com/office/drawing/2014/main" id="{1A1B4735-74B2-BD09-01A8-4A960639783A}"/>
                  </a:ext>
                </a:extLst>
              </p:cNvPr>
              <p:cNvSpPr txBox="1"/>
              <p:nvPr/>
            </p:nvSpPr>
            <p:spPr>
              <a:xfrm>
                <a:off x="5965083" y="2410662"/>
                <a:ext cx="387582" cy="185392"/>
              </a:xfrm>
              <a:prstGeom prst="rect">
                <a:avLst/>
              </a:prstGeom>
              <a:noFill/>
            </p:spPr>
            <p:txBody>
              <a:bodyPr wrap="square" lIns="0" tIns="0" rIns="0" bIns="0" rtlCol="0">
                <a:spAutoFit/>
              </a:bodyPr>
              <a:lstStyle/>
              <a:p>
                <a:pPr algn="ctr"/>
                <a:r>
                  <a:rPr lang="en-US" sz="1100" b="1" dirty="0"/>
                  <a:t>7</a:t>
                </a:r>
              </a:p>
            </p:txBody>
          </p:sp>
          <p:sp>
            <p:nvSpPr>
              <p:cNvPr id="14" name="TextBox 13">
                <a:extLst>
                  <a:ext uri="{FF2B5EF4-FFF2-40B4-BE49-F238E27FC236}">
                    <a16:creationId xmlns:a16="http://schemas.microsoft.com/office/drawing/2014/main" id="{23B4FA85-93BE-3FA4-9A0B-E48E04101C33}"/>
                  </a:ext>
                </a:extLst>
              </p:cNvPr>
              <p:cNvSpPr txBox="1"/>
              <p:nvPr/>
            </p:nvSpPr>
            <p:spPr>
              <a:xfrm>
                <a:off x="5958735" y="3154599"/>
                <a:ext cx="387582" cy="185392"/>
              </a:xfrm>
              <a:prstGeom prst="rect">
                <a:avLst/>
              </a:prstGeom>
              <a:noFill/>
            </p:spPr>
            <p:txBody>
              <a:bodyPr wrap="square" lIns="0" tIns="0" rIns="0" bIns="0" rtlCol="0">
                <a:spAutoFit/>
              </a:bodyPr>
              <a:lstStyle/>
              <a:p>
                <a:pPr algn="ctr"/>
                <a:r>
                  <a:rPr lang="en-US" sz="1100" b="1" dirty="0"/>
                  <a:t>3.5</a:t>
                </a:r>
              </a:p>
            </p:txBody>
          </p:sp>
          <p:sp>
            <p:nvSpPr>
              <p:cNvPr id="16" name="TextBox 15">
                <a:extLst>
                  <a:ext uri="{FF2B5EF4-FFF2-40B4-BE49-F238E27FC236}">
                    <a16:creationId xmlns:a16="http://schemas.microsoft.com/office/drawing/2014/main" id="{CA6BC433-90B4-106A-0F4A-B083DBC655C3}"/>
                  </a:ext>
                </a:extLst>
              </p:cNvPr>
              <p:cNvSpPr txBox="1"/>
              <p:nvPr/>
            </p:nvSpPr>
            <p:spPr>
              <a:xfrm>
                <a:off x="5946611" y="3848982"/>
                <a:ext cx="387582" cy="185392"/>
              </a:xfrm>
              <a:prstGeom prst="rect">
                <a:avLst/>
              </a:prstGeom>
              <a:noFill/>
            </p:spPr>
            <p:txBody>
              <a:bodyPr wrap="square" lIns="0" tIns="0" rIns="0" bIns="0" rtlCol="0">
                <a:spAutoFit/>
              </a:bodyPr>
              <a:lstStyle/>
              <a:p>
                <a:pPr algn="ctr"/>
                <a:r>
                  <a:rPr lang="en-US" sz="1100" b="1" dirty="0"/>
                  <a:t>0</a:t>
                </a:r>
              </a:p>
            </p:txBody>
          </p:sp>
        </p:grpSp>
      </p:grpSp>
      <p:sp>
        <p:nvSpPr>
          <p:cNvPr id="19" name="TextBox 18">
            <a:extLst>
              <a:ext uri="{FF2B5EF4-FFF2-40B4-BE49-F238E27FC236}">
                <a16:creationId xmlns:a16="http://schemas.microsoft.com/office/drawing/2014/main" id="{B31BEEE4-00DC-5E9B-384C-DD38B2A1BD49}"/>
              </a:ext>
            </a:extLst>
          </p:cNvPr>
          <p:cNvSpPr txBox="1"/>
          <p:nvPr/>
        </p:nvSpPr>
        <p:spPr>
          <a:xfrm>
            <a:off x="108553" y="5271501"/>
            <a:ext cx="6119090" cy="415498"/>
          </a:xfrm>
          <a:prstGeom prst="rect">
            <a:avLst/>
          </a:prstGeom>
          <a:noFill/>
        </p:spPr>
        <p:txBody>
          <a:bodyPr wrap="square">
            <a:spAutoFit/>
          </a:bodyPr>
          <a:lstStyle/>
          <a:p>
            <a:r>
              <a:rPr lang="en-US" sz="1050" i="1" dirty="0"/>
              <a:t>Scoggins, J., Hinkle, A., Agam, S., and Patel, M., “Forebody </a:t>
            </a:r>
            <a:r>
              <a:rPr lang="en-US" sz="1050" i="1" dirty="0" err="1"/>
              <a:t>Aeroheating</a:t>
            </a:r>
            <a:r>
              <a:rPr lang="en-US" sz="1050" i="1" dirty="0"/>
              <a:t> Environments for a Uranus Aerocapture System using a Mars-Heritage Entry Vehicle,” 2025 AIAA SciTech Conference, Orlando, FL, 2025</a:t>
            </a:r>
          </a:p>
        </p:txBody>
      </p:sp>
      <p:sp>
        <p:nvSpPr>
          <p:cNvPr id="30" name="TextBox 29">
            <a:extLst>
              <a:ext uri="{FF2B5EF4-FFF2-40B4-BE49-F238E27FC236}">
                <a16:creationId xmlns:a16="http://schemas.microsoft.com/office/drawing/2014/main" id="{02B07E93-9515-BEF2-8759-9B026A160DEB}"/>
              </a:ext>
            </a:extLst>
          </p:cNvPr>
          <p:cNvSpPr txBox="1"/>
          <p:nvPr/>
        </p:nvSpPr>
        <p:spPr>
          <a:xfrm>
            <a:off x="108553" y="6016453"/>
            <a:ext cx="12032276" cy="646331"/>
          </a:xfrm>
          <a:prstGeom prst="rect">
            <a:avLst/>
          </a:prstGeom>
          <a:noFill/>
        </p:spPr>
        <p:txBody>
          <a:bodyPr wrap="square">
            <a:spAutoFit/>
          </a:bodyPr>
          <a:lstStyle/>
          <a:p>
            <a:pPr marL="285750" indent="-285750">
              <a:buClr>
                <a:schemeClr val="accent2">
                  <a:lumMod val="75000"/>
                </a:schemeClr>
              </a:buClr>
              <a:buFont typeface="Wingdings" panose="05000000000000000000" pitchFamily="2" charset="2"/>
              <a:buChar char="Ø"/>
            </a:pPr>
            <a:r>
              <a:rPr lang="en-US" dirty="0"/>
              <a:t>Heat flux is asymmetric due to the vehicle’s angle of attack as it flies through the atmosphere. Analysis assumed a fixed bank angle while the vehicle would likely rotate around the wind vector to fly a trajectory between Lift-Up and Lift-Down.</a:t>
            </a:r>
          </a:p>
        </p:txBody>
      </p:sp>
    </p:spTree>
    <p:extLst>
      <p:ext uri="{BB962C8B-B14F-4D97-AF65-F5344CB8AC3E}">
        <p14:creationId xmlns:p14="http://schemas.microsoft.com/office/powerpoint/2010/main" val="8375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3CEC1-AB55-78E9-45E2-8932894DAB8B}"/>
              </a:ext>
            </a:extLst>
          </p:cNvPr>
          <p:cNvSpPr>
            <a:spLocks noGrp="1"/>
          </p:cNvSpPr>
          <p:nvPr>
            <p:ph idx="1"/>
          </p:nvPr>
        </p:nvSpPr>
        <p:spPr>
          <a:xfrm>
            <a:off x="1600200" y="1015450"/>
            <a:ext cx="8991600" cy="5380856"/>
          </a:xfrm>
        </p:spPr>
        <p:txBody>
          <a:bodyPr lIns="91440" tIns="45720" rIns="91440" bIns="45720" anchor="t"/>
          <a:lstStyle/>
          <a:p>
            <a:pPr marL="0" indent="0" algn="ctr">
              <a:buNone/>
            </a:pPr>
            <a:endParaRPr lang="en-US" sz="5400" dirty="0"/>
          </a:p>
          <a:p>
            <a:pPr marL="0" indent="0" algn="ctr">
              <a:buNone/>
            </a:pPr>
            <a:endParaRPr lang="en-US" sz="5400" dirty="0"/>
          </a:p>
          <a:p>
            <a:pPr marL="0" indent="0" algn="ctr">
              <a:buNone/>
            </a:pPr>
            <a:r>
              <a:rPr lang="en-US" sz="5400">
                <a:ea typeface="ヒラギノ角ゴ Pro W3"/>
              </a:rPr>
              <a:t>Forebody TPS &amp; Con-Ops Sensitivities</a:t>
            </a:r>
            <a:endParaRPr lang="en-US" sz="5400" dirty="0"/>
          </a:p>
        </p:txBody>
      </p:sp>
      <p:sp>
        <p:nvSpPr>
          <p:cNvPr id="3" name="Title 2">
            <a:extLst>
              <a:ext uri="{FF2B5EF4-FFF2-40B4-BE49-F238E27FC236}">
                <a16:creationId xmlns:a16="http://schemas.microsoft.com/office/drawing/2014/main" id="{96582BB3-09C6-71D1-32B9-92E72AD49EF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57485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4" descr="Chart, histogram&#10;&#10;Description automatically generated">
            <a:extLst>
              <a:ext uri="{FF2B5EF4-FFF2-40B4-BE49-F238E27FC236}">
                <a16:creationId xmlns:a16="http://schemas.microsoft.com/office/drawing/2014/main" id="{345AC114-483E-63D4-2EE0-FA7F3DF13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7128" y="2963098"/>
            <a:ext cx="2880360" cy="1920240"/>
          </a:xfrm>
          <a:prstGeom prst="rect">
            <a:avLst/>
          </a:prstGeom>
        </p:spPr>
      </p:pic>
      <p:sp>
        <p:nvSpPr>
          <p:cNvPr id="3" name="Title 2">
            <a:extLst>
              <a:ext uri="{FF2B5EF4-FFF2-40B4-BE49-F238E27FC236}">
                <a16:creationId xmlns:a16="http://schemas.microsoft.com/office/drawing/2014/main" id="{86E1E34B-1260-0A76-8121-4C415024999A}"/>
              </a:ext>
            </a:extLst>
          </p:cNvPr>
          <p:cNvSpPr>
            <a:spLocks noGrp="1"/>
          </p:cNvSpPr>
          <p:nvPr>
            <p:ph type="title"/>
          </p:nvPr>
        </p:nvSpPr>
        <p:spPr/>
        <p:txBody>
          <a:bodyPr/>
          <a:lstStyle/>
          <a:p>
            <a:r>
              <a:rPr lang="en-US" dirty="0"/>
              <a:t>Forebody TPS Setup and Sizing</a:t>
            </a:r>
          </a:p>
        </p:txBody>
      </p:sp>
      <p:pic>
        <p:nvPicPr>
          <p:cNvPr id="24" name="Picture 23">
            <a:extLst>
              <a:ext uri="{FF2B5EF4-FFF2-40B4-BE49-F238E27FC236}">
                <a16:creationId xmlns:a16="http://schemas.microsoft.com/office/drawing/2014/main" id="{E73AF758-10CC-2DE0-46AA-528AB7DBB6AE}"/>
              </a:ext>
            </a:extLst>
          </p:cNvPr>
          <p:cNvPicPr>
            <a:picLocks noChangeAspect="1"/>
          </p:cNvPicPr>
          <p:nvPr/>
        </p:nvPicPr>
        <p:blipFill rotWithShape="1">
          <a:blip r:embed="rId3"/>
          <a:srcRect b="3934"/>
          <a:stretch/>
        </p:blipFill>
        <p:spPr>
          <a:xfrm>
            <a:off x="128836" y="3689405"/>
            <a:ext cx="1615752" cy="2323100"/>
          </a:xfrm>
          <a:prstGeom prst="rect">
            <a:avLst/>
          </a:prstGeom>
        </p:spPr>
      </p:pic>
      <mc:AlternateContent xmlns:mc="http://schemas.openxmlformats.org/markup-compatibility/2006" xmlns:a14="http://schemas.microsoft.com/office/drawing/2010/main">
        <mc:Choice Requires="a14">
          <p:sp>
            <p:nvSpPr>
              <p:cNvPr id="27" name="Content Placeholder 1">
                <a:extLst>
                  <a:ext uri="{FF2B5EF4-FFF2-40B4-BE49-F238E27FC236}">
                    <a16:creationId xmlns:a16="http://schemas.microsoft.com/office/drawing/2014/main" id="{4B8A3638-C6BC-2733-5B66-10B7DCE4DBD6}"/>
                  </a:ext>
                </a:extLst>
              </p:cNvPr>
              <p:cNvSpPr txBox="1">
                <a:spLocks/>
              </p:cNvSpPr>
              <p:nvPr/>
            </p:nvSpPr>
            <p:spPr>
              <a:xfrm>
                <a:off x="128837" y="1218203"/>
                <a:ext cx="11918550" cy="1682636"/>
              </a:xfrm>
              <a:prstGeom prst="rect">
                <a:avLst/>
              </a:prstGeom>
            </p:spPr>
            <p:txBody>
              <a:bodyPr/>
              <a:lstStyle>
                <a:lvl1pPr marL="342900" indent="-342900"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50" indent="-285750"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mn-cs"/>
                  </a:defRPr>
                </a:lvl2pPr>
                <a:lvl3pPr marL="1143000" indent="-228600" algn="l" rtl="0" eaLnBrk="1" fontAlgn="base" hangingPunct="1">
                  <a:spcBef>
                    <a:spcPct val="20000"/>
                  </a:spcBef>
                  <a:spcAft>
                    <a:spcPct val="0"/>
                  </a:spcAft>
                  <a:buFont typeface="Wingdings" charset="2"/>
                  <a:buChar char="§"/>
                  <a:defRPr sz="1800" kern="1200">
                    <a:solidFill>
                      <a:schemeClr val="tx1"/>
                    </a:solidFill>
                    <a:latin typeface="+mn-lt"/>
                    <a:ea typeface="ＭＳ Ｐゴシック" pitchFamily="-105" charset="-128"/>
                    <a:cs typeface="ＭＳ Ｐゴシック" pitchFamily="-105" charset="-128"/>
                  </a:defRPr>
                </a:lvl3pPr>
                <a:lvl4pPr marL="1600200" indent="-228600" algn="l" rtl="0" eaLnBrk="1" fontAlgn="base" hangingPunct="1">
                  <a:spcBef>
                    <a:spcPct val="20000"/>
                  </a:spcBef>
                  <a:spcAft>
                    <a:spcPct val="0"/>
                  </a:spcAft>
                  <a:buFont typeface="Courier New" charset="0"/>
                  <a:buChar char="o"/>
                  <a:defRPr sz="1600" kern="1200">
                    <a:solidFill>
                      <a:schemeClr val="tx1"/>
                    </a:solidFill>
                    <a:latin typeface="+mn-lt"/>
                    <a:ea typeface="ＭＳ Ｐゴシック" pitchFamily="-105" charset="-128"/>
                    <a:cs typeface="+mn-cs"/>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dirty="0"/>
                  <a:t>TPS Sizing is driven by BP0 and BP160 heat flux locations, the </a:t>
                </a:r>
                <a:r>
                  <a:rPr lang="en-US" sz="1800" b="0" dirty="0" err="1"/>
                  <a:t>nosecap</a:t>
                </a:r>
                <a:r>
                  <a:rPr lang="en-US" sz="1800" b="0" dirty="0"/>
                  <a:t> and shoulder, respectively.</a:t>
                </a:r>
              </a:p>
              <a:p>
                <a:r>
                  <a:rPr lang="en-US" sz="1800" b="0" dirty="0"/>
                  <a:t>Changes to initial thermal state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0</m:t>
                        </m:r>
                      </m:sub>
                    </m:sSub>
                  </m:oMath>
                </a14:m>
                <a:r>
                  <a:rPr lang="en-US" sz="1800" b="0" dirty="0"/>
                  <a:t>) does not incur significant thickness growth but a warm entry is conservatively chosen.</a:t>
                </a:r>
              </a:p>
              <a:p>
                <a:r>
                  <a:rPr lang="en-US" sz="1800" b="0" dirty="0"/>
                  <a:t>Monte Carlo analysis resulted in a forebody thermal margin of 66°C.</a:t>
                </a:r>
              </a:p>
              <a:p>
                <a:r>
                  <a:rPr lang="en-US" sz="1800" b="0" dirty="0"/>
                  <a:t>TPS Final sizing is performed using RSS methodology of previous projects, the nose location (BP0) in the Lift-Down Trajectory drives overall thickness. The </a:t>
                </a:r>
                <a:r>
                  <a:rPr lang="en-US" sz="1800" b="0" dirty="0" err="1"/>
                  <a:t>Windside</a:t>
                </a:r>
                <a:r>
                  <a:rPr lang="en-US" sz="1800" b="0" dirty="0"/>
                  <a:t> shoulder sizing (BP160) is close behind.</a:t>
                </a:r>
              </a:p>
              <a:p>
                <a:r>
                  <a:rPr lang="en-US" sz="1800" b="0" dirty="0"/>
                  <a:t>Final forebody heatshield thickness is 5.17 cm &amp; includes 15% margin for C-PICA maturity.</a:t>
                </a:r>
              </a:p>
            </p:txBody>
          </p:sp>
        </mc:Choice>
        <mc:Fallback xmlns="">
          <p:sp>
            <p:nvSpPr>
              <p:cNvPr id="27" name="Content Placeholder 1">
                <a:extLst>
                  <a:ext uri="{FF2B5EF4-FFF2-40B4-BE49-F238E27FC236}">
                    <a16:creationId xmlns:a16="http://schemas.microsoft.com/office/drawing/2014/main" id="{4B8A3638-C6BC-2733-5B66-10B7DCE4DBD6}"/>
                  </a:ext>
                </a:extLst>
              </p:cNvPr>
              <p:cNvSpPr txBox="1">
                <a:spLocks noRot="1" noChangeAspect="1" noMove="1" noResize="1" noEditPoints="1" noAdjustHandles="1" noChangeArrowheads="1" noChangeShapeType="1" noTextEdit="1"/>
              </p:cNvSpPr>
              <p:nvPr/>
            </p:nvSpPr>
            <p:spPr>
              <a:xfrm>
                <a:off x="128837" y="1218203"/>
                <a:ext cx="11918550" cy="1682636"/>
              </a:xfrm>
              <a:prstGeom prst="rect">
                <a:avLst/>
              </a:prstGeom>
              <a:blipFill>
                <a:blip r:embed="rId5"/>
                <a:stretch>
                  <a:fillRect l="-307" t="-2174" b="-22101"/>
                </a:stretch>
              </a:blipFill>
            </p:spPr>
            <p:txBody>
              <a:bodyPr/>
              <a:lstStyle/>
              <a:p>
                <a:r>
                  <a:rPr lang="en-US">
                    <a:noFill/>
                  </a:rPr>
                  <a:t> </a:t>
                </a:r>
              </a:p>
            </p:txBody>
          </p:sp>
        </mc:Fallback>
      </mc:AlternateContent>
      <p:pic>
        <p:nvPicPr>
          <p:cNvPr id="17" name="Picture 16" descr="Chart, histogram&#10;&#10;Description automatically generated">
            <a:extLst>
              <a:ext uri="{FF2B5EF4-FFF2-40B4-BE49-F238E27FC236}">
                <a16:creationId xmlns:a16="http://schemas.microsoft.com/office/drawing/2014/main" id="{561C84EE-D6BE-D9CD-8215-29FB8DD8F5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8473" y="4770252"/>
            <a:ext cx="2880360" cy="1920240"/>
          </a:xfrm>
          <a:prstGeom prst="rect">
            <a:avLst/>
          </a:prstGeom>
        </p:spPr>
      </p:pic>
      <p:pic>
        <p:nvPicPr>
          <p:cNvPr id="4" name="Picture 3" descr="Chart&#10;&#10;Description automatically generated">
            <a:extLst>
              <a:ext uri="{FF2B5EF4-FFF2-40B4-BE49-F238E27FC236}">
                <a16:creationId xmlns:a16="http://schemas.microsoft.com/office/drawing/2014/main" id="{DD2EF965-4A2B-F3A3-B861-E655245516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8361" y="3625628"/>
            <a:ext cx="2806190" cy="2515420"/>
          </a:xfrm>
          <a:prstGeom prst="rect">
            <a:avLst/>
          </a:prstGeom>
        </p:spPr>
      </p:pic>
      <p:pic>
        <p:nvPicPr>
          <p:cNvPr id="6" name="Picture 5">
            <a:extLst>
              <a:ext uri="{FF2B5EF4-FFF2-40B4-BE49-F238E27FC236}">
                <a16:creationId xmlns:a16="http://schemas.microsoft.com/office/drawing/2014/main" id="{FB13C866-41E0-4082-609C-598142433179}"/>
              </a:ext>
            </a:extLst>
          </p:cNvPr>
          <p:cNvPicPr>
            <a:picLocks noChangeAspect="1"/>
          </p:cNvPicPr>
          <p:nvPr/>
        </p:nvPicPr>
        <p:blipFill>
          <a:blip r:embed="rId8"/>
          <a:stretch>
            <a:fillRect/>
          </a:stretch>
        </p:blipFill>
        <p:spPr>
          <a:xfrm>
            <a:off x="4564551" y="3625628"/>
            <a:ext cx="4169377" cy="2516977"/>
          </a:xfrm>
          <a:prstGeom prst="rect">
            <a:avLst/>
          </a:prstGeom>
        </p:spPr>
      </p:pic>
    </p:spTree>
    <p:extLst>
      <p:ext uri="{BB962C8B-B14F-4D97-AF65-F5344CB8AC3E}">
        <p14:creationId xmlns:p14="http://schemas.microsoft.com/office/powerpoint/2010/main" val="1480839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02A7D1-88F6-A8EC-FE5E-8038D3591678}"/>
              </a:ext>
            </a:extLst>
          </p:cNvPr>
          <p:cNvSpPr>
            <a:spLocks noGrp="1"/>
          </p:cNvSpPr>
          <p:nvPr>
            <p:ph type="title"/>
          </p:nvPr>
        </p:nvSpPr>
        <p:spPr>
          <a:xfrm>
            <a:off x="304801" y="332775"/>
            <a:ext cx="10212939" cy="615950"/>
          </a:xfrm>
        </p:spPr>
        <p:txBody>
          <a:bodyPr/>
          <a:lstStyle/>
          <a:p>
            <a:r>
              <a:rPr lang="en-US" sz="2800" dirty="0"/>
              <a:t>Understanding Forebody TPS Sensitivity to Changing Arrival Velocity</a:t>
            </a:r>
          </a:p>
        </p:txBody>
      </p:sp>
      <p:sp>
        <p:nvSpPr>
          <p:cNvPr id="6" name="TextBox 5">
            <a:extLst>
              <a:ext uri="{FF2B5EF4-FFF2-40B4-BE49-F238E27FC236}">
                <a16:creationId xmlns:a16="http://schemas.microsoft.com/office/drawing/2014/main" id="{8C0636D8-1FFA-F5A1-AADD-8A1012AEDCC4}"/>
              </a:ext>
            </a:extLst>
          </p:cNvPr>
          <p:cNvSpPr txBox="1"/>
          <p:nvPr/>
        </p:nvSpPr>
        <p:spPr>
          <a:xfrm>
            <a:off x="304801" y="1061651"/>
            <a:ext cx="11426756" cy="338554"/>
          </a:xfrm>
          <a:prstGeom prst="rect">
            <a:avLst/>
          </a:prstGeom>
          <a:noFill/>
        </p:spPr>
        <p:txBody>
          <a:bodyPr wrap="square" rtlCol="0">
            <a:spAutoFit/>
          </a:bodyPr>
          <a:lstStyle/>
          <a:p>
            <a:pPr algn="ctr"/>
            <a:r>
              <a:rPr lang="en-US" sz="1600" b="0" i="0" u="none" strike="noStrike" baseline="0" dirty="0">
                <a:latin typeface="TeXGyreTermesX-Regular"/>
              </a:rPr>
              <a:t>Future vehicles may provide</a:t>
            </a:r>
            <a:r>
              <a:rPr lang="en-US" sz="1600" b="0" i="0" u="none" strike="noStrike" dirty="0">
                <a:latin typeface="TeXGyreTermesX-Regular"/>
              </a:rPr>
              <a:t> increased capability, allowing for later launches with greater arrival velocities.</a:t>
            </a:r>
            <a:endParaRPr lang="en-US" sz="1600" dirty="0"/>
          </a:p>
        </p:txBody>
      </p:sp>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8BC6E446-1C4F-E734-DABE-48354CEC059B}"/>
                  </a:ext>
                </a:extLst>
              </p:cNvPr>
              <p:cNvGraphicFramePr>
                <a:graphicFrameLocks noGrp="1"/>
              </p:cNvGraphicFramePr>
              <p:nvPr>
                <p:extLst>
                  <p:ext uri="{D42A27DB-BD31-4B8C-83A1-F6EECF244321}">
                    <p14:modId xmlns:p14="http://schemas.microsoft.com/office/powerpoint/2010/main" val="862492361"/>
                  </p:ext>
                </p:extLst>
              </p:nvPr>
            </p:nvGraphicFramePr>
            <p:xfrm>
              <a:off x="6903536" y="4265746"/>
              <a:ext cx="4698305" cy="1850961"/>
            </p:xfrm>
            <a:graphic>
              <a:graphicData uri="http://schemas.openxmlformats.org/drawingml/2006/table">
                <a:tbl>
                  <a:tblPr/>
                  <a:tblGrid>
                    <a:gridCol w="569424">
                      <a:extLst>
                        <a:ext uri="{9D8B030D-6E8A-4147-A177-3AD203B41FA5}">
                          <a16:colId xmlns:a16="http://schemas.microsoft.com/office/drawing/2014/main" val="1735087100"/>
                        </a:ext>
                      </a:extLst>
                    </a:gridCol>
                    <a:gridCol w="818061">
                      <a:extLst>
                        <a:ext uri="{9D8B030D-6E8A-4147-A177-3AD203B41FA5}">
                          <a16:colId xmlns:a16="http://schemas.microsoft.com/office/drawing/2014/main" val="833241917"/>
                        </a:ext>
                      </a:extLst>
                    </a:gridCol>
                    <a:gridCol w="904731">
                      <a:extLst>
                        <a:ext uri="{9D8B030D-6E8A-4147-A177-3AD203B41FA5}">
                          <a16:colId xmlns:a16="http://schemas.microsoft.com/office/drawing/2014/main" val="3881083276"/>
                        </a:ext>
                      </a:extLst>
                    </a:gridCol>
                    <a:gridCol w="1116029">
                      <a:extLst>
                        <a:ext uri="{9D8B030D-6E8A-4147-A177-3AD203B41FA5}">
                          <a16:colId xmlns:a16="http://schemas.microsoft.com/office/drawing/2014/main" val="3942340099"/>
                        </a:ext>
                      </a:extLst>
                    </a:gridCol>
                    <a:gridCol w="1290060">
                      <a:extLst>
                        <a:ext uri="{9D8B030D-6E8A-4147-A177-3AD203B41FA5}">
                          <a16:colId xmlns:a16="http://schemas.microsoft.com/office/drawing/2014/main" val="3993508021"/>
                        </a:ext>
                      </a:extLst>
                    </a:gridCol>
                  </a:tblGrid>
                  <a:tr h="454095">
                    <a:tc>
                      <a:txBody>
                        <a:bodyPr/>
                        <a:lstStyle/>
                        <a:p>
                          <a:pPr algn="ctr" fontAlgn="b"/>
                          <a14:m>
                            <m:oMathPara xmlns:m="http://schemas.openxmlformats.org/officeDocument/2006/math">
                              <m:oMathParaPr>
                                <m:jc m:val="centerGroup"/>
                              </m:oMathParaPr>
                              <m:oMath xmlns:m="http://schemas.openxmlformats.org/officeDocument/2006/math">
                                <m:sSub>
                                  <m:sSubPr>
                                    <m:ctrlPr>
                                      <a:rPr lang="en-US" sz="1400" b="1" i="1" u="none" strike="noStrike" dirty="0" smtClean="0">
                                        <a:solidFill>
                                          <a:srgbClr val="000000"/>
                                        </a:solidFill>
                                        <a:effectLst/>
                                        <a:latin typeface="Cambria Math" panose="02040503050406030204" pitchFamily="18" charset="0"/>
                                      </a:rPr>
                                    </m:ctrlPr>
                                  </m:sSubPr>
                                  <m:e>
                                    <m:r>
                                      <a:rPr lang="en-US" sz="1400" b="1" i="1" u="none" strike="noStrike" dirty="0" smtClean="0">
                                        <a:solidFill>
                                          <a:srgbClr val="000000"/>
                                        </a:solidFill>
                                        <a:effectLst/>
                                        <a:latin typeface="Cambria Math" panose="02040503050406030204" pitchFamily="18" charset="0"/>
                                      </a:rPr>
                                      <m:t>𝑽</m:t>
                                    </m:r>
                                  </m:e>
                                  <m:sub>
                                    <m:r>
                                      <a:rPr lang="en-US" sz="1400" b="1" i="1" u="none" strike="noStrike" dirty="0" smtClean="0">
                                        <a:solidFill>
                                          <a:srgbClr val="000000"/>
                                        </a:solidFill>
                                        <a:effectLst/>
                                        <a:latin typeface="Cambria Math" panose="02040503050406030204" pitchFamily="18" charset="0"/>
                                      </a:rPr>
                                      <m:t>∞</m:t>
                                    </m:r>
                                  </m:sub>
                                </m:sSub>
                              </m:oMath>
                            </m:oMathPara>
                          </a14:m>
                          <a:endParaRPr lang="en-US" sz="1400" b="1" i="0" u="none" strike="noStrike" dirty="0">
                            <a:solidFill>
                              <a:srgbClr val="000000"/>
                            </a:solidFill>
                            <a:effectLst/>
                            <a:latin typeface="Calibri" panose="020F0502020204030204" pitchFamily="34" charset="0"/>
                          </a:endParaRPr>
                        </a:p>
                        <a:p>
                          <a:pPr algn="ctr" fontAlgn="b"/>
                          <a:r>
                            <a:rPr lang="en-US" sz="1400" b="1" i="0" u="none" strike="noStrike" dirty="0">
                              <a:solidFill>
                                <a:srgbClr val="000000"/>
                              </a:solidFill>
                              <a:effectLst/>
                              <a:latin typeface="Calibri" panose="020F0502020204030204" pitchFamily="34" charset="0"/>
                            </a:rPr>
                            <a:t>[km/s]</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Thermal</a:t>
                          </a:r>
                        </a:p>
                        <a:p>
                          <a:pPr algn="ctr" fontAlgn="b"/>
                          <a:r>
                            <a:rPr lang="en-US" sz="1400" b="1" i="0" u="none" strike="noStrike" dirty="0">
                              <a:solidFill>
                                <a:srgbClr val="000000"/>
                              </a:solidFill>
                              <a:effectLst/>
                              <a:latin typeface="Calibri" panose="020F0502020204030204" pitchFamily="34" charset="0"/>
                            </a:rPr>
                            <a:t>Margin °C</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Nose (BP0)</a:t>
                          </a:r>
                        </a:p>
                        <a:p>
                          <a:pPr algn="ctr" fontAlgn="b"/>
                          <a:r>
                            <a:rPr lang="en-US" sz="1400" b="1" i="0" u="none" strike="noStrike" dirty="0">
                              <a:solidFill>
                                <a:srgbClr val="000000"/>
                              </a:solidFill>
                              <a:effectLst/>
                              <a:latin typeface="Calibri" panose="020F0502020204030204" pitchFamily="34" charset="0"/>
                            </a:rPr>
                            <a:t>[cm]</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Flank (BP160)</a:t>
                          </a:r>
                        </a:p>
                        <a:p>
                          <a:pPr algn="ctr" fontAlgn="b"/>
                          <a:r>
                            <a:rPr lang="en-US" sz="1400" b="1" i="0" u="none" strike="noStrike" dirty="0">
                              <a:solidFill>
                                <a:srgbClr val="000000"/>
                              </a:solidFill>
                              <a:effectLst/>
                              <a:latin typeface="Calibri" panose="020F0502020204030204" pitchFamily="34" charset="0"/>
                            </a:rPr>
                            <a:t>[cm]</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Nose Recession </a:t>
                          </a:r>
                        </a:p>
                        <a:p>
                          <a:pPr algn="ctr" fontAlgn="b"/>
                          <a:r>
                            <a:rPr lang="en-US" sz="1400" b="1" i="0" u="none" strike="noStrike" dirty="0">
                              <a:solidFill>
                                <a:srgbClr val="000000"/>
                              </a:solidFill>
                              <a:effectLst/>
                              <a:latin typeface="Calibri" panose="020F0502020204030204" pitchFamily="34" charset="0"/>
                            </a:rPr>
                            <a:t>[cm]</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412849"/>
                      </a:ext>
                    </a:extLst>
                  </a:tr>
                  <a:tr h="232811">
                    <a:tc>
                      <a:txBody>
                        <a:bodyPr/>
                        <a:lstStyle/>
                        <a:p>
                          <a:pPr algn="ctr" fontAlgn="b"/>
                          <a:r>
                            <a:rPr lang="en-US" sz="1400" b="0" i="1" u="none" strike="noStrike" dirty="0">
                              <a:solidFill>
                                <a:srgbClr val="000000"/>
                              </a:solidFill>
                              <a:effectLst/>
                              <a:latin typeface="Calibri" panose="020F0502020204030204" pitchFamily="34" charset="0"/>
                            </a:rPr>
                            <a:t>11.3</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1" u="none" strike="noStrike" dirty="0">
                              <a:solidFill>
                                <a:srgbClr val="000000"/>
                              </a:solidFill>
                              <a:effectLst/>
                              <a:latin typeface="Calibri" panose="020F0502020204030204" pitchFamily="34" charset="0"/>
                            </a:rPr>
                            <a:t>66</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1" u="none" strike="noStrike" dirty="0">
                              <a:solidFill>
                                <a:srgbClr val="000000"/>
                              </a:solidFill>
                              <a:effectLst/>
                              <a:latin typeface="Calibri" panose="020F0502020204030204" pitchFamily="34" charset="0"/>
                            </a:rPr>
                            <a:t>5.17</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182"/>
                        </a:solidFill>
                      </a:tcPr>
                    </a:tc>
                    <a:tc>
                      <a:txBody>
                        <a:bodyPr/>
                        <a:lstStyle/>
                        <a:p>
                          <a:pPr algn="ctr" fontAlgn="b"/>
                          <a:r>
                            <a:rPr lang="en-US" sz="1400" b="0" i="1" u="none" strike="noStrike" dirty="0">
                              <a:solidFill>
                                <a:srgbClr val="000000"/>
                              </a:solidFill>
                              <a:effectLst/>
                              <a:latin typeface="Calibri" panose="020F0502020204030204" pitchFamily="34" charset="0"/>
                            </a:rPr>
                            <a:t>5.06</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0" i="1" u="none" strike="noStrike" dirty="0">
                              <a:solidFill>
                                <a:srgbClr val="000000"/>
                              </a:solidFill>
                              <a:effectLst/>
                              <a:latin typeface="Calibri" panose="020F0502020204030204" pitchFamily="34" charset="0"/>
                            </a:rPr>
                            <a:t>0</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184518762"/>
                      </a:ext>
                    </a:extLst>
                  </a:tr>
                  <a:tr h="232811">
                    <a:tc>
                      <a:txBody>
                        <a:bodyPr/>
                        <a:lstStyle/>
                        <a:p>
                          <a:pPr algn="ctr" fontAlgn="b"/>
                          <a:r>
                            <a:rPr lang="en-US" sz="1400" b="0" i="0" u="none" strike="noStrike" dirty="0">
                              <a:solidFill>
                                <a:srgbClr val="000000"/>
                              </a:solidFill>
                              <a:effectLst/>
                              <a:latin typeface="Calibri" panose="020F0502020204030204" pitchFamily="34" charset="0"/>
                            </a:rPr>
                            <a:t>14</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79.2</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5.53</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182"/>
                        </a:solidFill>
                      </a:tcPr>
                    </a:tc>
                    <a:tc>
                      <a:txBody>
                        <a:bodyPr/>
                        <a:lstStyle/>
                        <a:p>
                          <a:pPr algn="ctr" fontAlgn="b"/>
                          <a:r>
                            <a:rPr lang="en-US" sz="1400" b="0" i="0" u="none" strike="noStrike">
                              <a:solidFill>
                                <a:srgbClr val="000000"/>
                              </a:solidFill>
                              <a:effectLst/>
                              <a:latin typeface="Calibri" panose="020F0502020204030204" pitchFamily="34" charset="0"/>
                            </a:rPr>
                            <a:t>5.24</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94029528"/>
                      </a:ext>
                    </a:extLst>
                  </a:tr>
                  <a:tr h="232811">
                    <a:tc>
                      <a:txBody>
                        <a:bodyPr/>
                        <a:lstStyle/>
                        <a:p>
                          <a:pPr algn="ctr" fontAlgn="b"/>
                          <a:r>
                            <a:rPr lang="en-US" sz="1400" b="0" i="0" u="none" strike="noStrike">
                              <a:solidFill>
                                <a:srgbClr val="000000"/>
                              </a:solidFill>
                              <a:effectLst/>
                              <a:latin typeface="Calibri" panose="020F0502020204030204" pitchFamily="34" charset="0"/>
                            </a:rPr>
                            <a:t>16</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84.3</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5.63</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83"/>
                        </a:solidFill>
                      </a:tcPr>
                    </a:tc>
                    <a:tc>
                      <a:txBody>
                        <a:bodyPr/>
                        <a:lstStyle/>
                        <a:p>
                          <a:pPr algn="ctr" fontAlgn="b"/>
                          <a:r>
                            <a:rPr lang="en-US" sz="1400" b="0" i="0" u="none" strike="noStrike">
                              <a:solidFill>
                                <a:srgbClr val="000000"/>
                              </a:solidFill>
                              <a:effectLst/>
                              <a:latin typeface="Calibri" panose="020F0502020204030204" pitchFamily="34" charset="0"/>
                            </a:rPr>
                            <a:t>5.35</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B7D"/>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4104663342"/>
                      </a:ext>
                    </a:extLst>
                  </a:tr>
                  <a:tr h="232811">
                    <a:tc>
                      <a:txBody>
                        <a:bodyPr/>
                        <a:lstStyle/>
                        <a:p>
                          <a:pPr algn="ctr" fontAlgn="b"/>
                          <a:r>
                            <a:rPr lang="en-US" sz="1400" b="0" i="0" u="none" strike="noStrike">
                              <a:solidFill>
                                <a:srgbClr val="000000"/>
                              </a:solidFill>
                              <a:effectLst/>
                              <a:latin typeface="Calibri" panose="020F0502020204030204" pitchFamily="34" charset="0"/>
                            </a:rPr>
                            <a:t>18</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88.5</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5.75</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17C"/>
                        </a:solidFill>
                      </a:tcPr>
                    </a:tc>
                    <a:tc>
                      <a:txBody>
                        <a:bodyPr/>
                        <a:lstStyle/>
                        <a:p>
                          <a:pPr algn="ctr" fontAlgn="b"/>
                          <a:r>
                            <a:rPr lang="en-US" sz="1400" b="0" i="0" u="none" strike="noStrike" dirty="0">
                              <a:solidFill>
                                <a:srgbClr val="000000"/>
                              </a:solidFill>
                              <a:effectLst/>
                              <a:latin typeface="Calibri" panose="020F0502020204030204" pitchFamily="34" charset="0"/>
                            </a:rPr>
                            <a:t>5.4</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17E"/>
                        </a:solidFill>
                      </a:tcPr>
                    </a:tc>
                    <a:tc>
                      <a:txBody>
                        <a:bodyPr/>
                        <a:lstStyle/>
                        <a:p>
                          <a:pPr algn="ctr" fontAlgn="b"/>
                          <a:r>
                            <a:rPr lang="en-US" sz="1400" b="0" i="0" u="none" strike="noStrike">
                              <a:solidFill>
                                <a:srgbClr val="000000"/>
                              </a:solidFill>
                              <a:effectLst/>
                              <a:latin typeface="Calibri" panose="020F0502020204030204" pitchFamily="34" charset="0"/>
                            </a:rPr>
                            <a:t>0.1</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3672254104"/>
                      </a:ext>
                    </a:extLst>
                  </a:tr>
                  <a:tr h="232811">
                    <a:tc>
                      <a:txBody>
                        <a:bodyPr/>
                        <a:lstStyle/>
                        <a:p>
                          <a:pPr algn="ctr" fontAlgn="b"/>
                          <a:r>
                            <a:rPr lang="en-US" sz="1400" b="0" i="0" u="none" strike="noStrike">
                              <a:solidFill>
                                <a:srgbClr val="000000"/>
                              </a:solidFill>
                              <a:effectLst/>
                              <a:latin typeface="Calibri" panose="020F0502020204030204" pitchFamily="34" charset="0"/>
                            </a:rPr>
                            <a:t>20</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92.7</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5.88</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B75"/>
                        </a:solidFill>
                      </a:tcPr>
                    </a:tc>
                    <a:tc>
                      <a:txBody>
                        <a:bodyPr/>
                        <a:lstStyle/>
                        <a:p>
                          <a:pPr algn="ctr" fontAlgn="b"/>
                          <a:r>
                            <a:rPr lang="en-US" sz="1400" b="0" i="0" u="none" strike="noStrike" dirty="0">
                              <a:solidFill>
                                <a:srgbClr val="000000"/>
                              </a:solidFill>
                              <a:effectLst/>
                              <a:latin typeface="Calibri" panose="020F0502020204030204" pitchFamily="34" charset="0"/>
                            </a:rPr>
                            <a:t>5.58</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783"/>
                        </a:solidFill>
                      </a:tcPr>
                    </a:tc>
                    <a:tc>
                      <a:txBody>
                        <a:bodyPr/>
                        <a:lstStyle/>
                        <a:p>
                          <a:pPr algn="ctr" fontAlgn="b"/>
                          <a:r>
                            <a:rPr lang="en-US" sz="1400" b="0" i="0" u="none" strike="noStrike" dirty="0">
                              <a:solidFill>
                                <a:srgbClr val="000000"/>
                              </a:solidFill>
                              <a:effectLst/>
                              <a:latin typeface="Calibri" panose="020F0502020204030204" pitchFamily="34" charset="0"/>
                            </a:rPr>
                            <a:t>0.2</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77A"/>
                        </a:solidFill>
                      </a:tcPr>
                    </a:tc>
                    <a:extLst>
                      <a:ext uri="{0D108BD9-81ED-4DB2-BD59-A6C34878D82A}">
                        <a16:rowId xmlns:a16="http://schemas.microsoft.com/office/drawing/2014/main" val="1243666824"/>
                      </a:ext>
                    </a:extLst>
                  </a:tr>
                  <a:tr h="232811">
                    <a:tc>
                      <a:txBody>
                        <a:bodyPr/>
                        <a:lstStyle/>
                        <a:p>
                          <a:pPr algn="ctr" fontAlgn="b"/>
                          <a:r>
                            <a:rPr lang="en-US" sz="1400" b="0" i="0" u="none" strike="noStrike">
                              <a:solidFill>
                                <a:srgbClr val="000000"/>
                              </a:solidFill>
                              <a:effectLst/>
                              <a:latin typeface="Calibri" panose="020F0502020204030204" pitchFamily="34" charset="0"/>
                            </a:rPr>
                            <a:t>22</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95.7</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6.05</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5.7</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07F"/>
                        </a:solidFill>
                      </a:tcPr>
                    </a:tc>
                    <a:tc>
                      <a:txBody>
                        <a:bodyPr/>
                        <a:lstStyle/>
                        <a:p>
                          <a:pPr algn="ctr" fontAlgn="b"/>
                          <a:r>
                            <a:rPr lang="en-US" sz="1400" b="0" i="0" u="none" strike="noStrike" dirty="0">
                              <a:solidFill>
                                <a:srgbClr val="000000"/>
                              </a:solidFill>
                              <a:effectLst/>
                              <a:latin typeface="Calibri" panose="020F0502020204030204" pitchFamily="34" charset="0"/>
                            </a:rPr>
                            <a:t>0.35</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049190566"/>
                      </a:ext>
                    </a:extLst>
                  </a:tr>
                </a:tbl>
              </a:graphicData>
            </a:graphic>
          </p:graphicFrame>
        </mc:Choice>
        <mc:Fallback xmlns="">
          <p:graphicFrame>
            <p:nvGraphicFramePr>
              <p:cNvPr id="13" name="Table 12">
                <a:extLst>
                  <a:ext uri="{FF2B5EF4-FFF2-40B4-BE49-F238E27FC236}">
                    <a16:creationId xmlns:a16="http://schemas.microsoft.com/office/drawing/2014/main" id="{8BC6E446-1C4F-E734-DABE-48354CEC059B}"/>
                  </a:ext>
                </a:extLst>
              </p:cNvPr>
              <p:cNvGraphicFramePr>
                <a:graphicFrameLocks noGrp="1"/>
              </p:cNvGraphicFramePr>
              <p:nvPr>
                <p:extLst>
                  <p:ext uri="{D42A27DB-BD31-4B8C-83A1-F6EECF244321}">
                    <p14:modId xmlns:p14="http://schemas.microsoft.com/office/powerpoint/2010/main" val="862492361"/>
                  </p:ext>
                </p:extLst>
              </p:nvPr>
            </p:nvGraphicFramePr>
            <p:xfrm>
              <a:off x="6903536" y="4265746"/>
              <a:ext cx="4698305" cy="1850961"/>
            </p:xfrm>
            <a:graphic>
              <a:graphicData uri="http://schemas.openxmlformats.org/drawingml/2006/table">
                <a:tbl>
                  <a:tblPr/>
                  <a:tblGrid>
                    <a:gridCol w="569424">
                      <a:extLst>
                        <a:ext uri="{9D8B030D-6E8A-4147-A177-3AD203B41FA5}">
                          <a16:colId xmlns:a16="http://schemas.microsoft.com/office/drawing/2014/main" val="1735087100"/>
                        </a:ext>
                      </a:extLst>
                    </a:gridCol>
                    <a:gridCol w="818061">
                      <a:extLst>
                        <a:ext uri="{9D8B030D-6E8A-4147-A177-3AD203B41FA5}">
                          <a16:colId xmlns:a16="http://schemas.microsoft.com/office/drawing/2014/main" val="833241917"/>
                        </a:ext>
                      </a:extLst>
                    </a:gridCol>
                    <a:gridCol w="904731">
                      <a:extLst>
                        <a:ext uri="{9D8B030D-6E8A-4147-A177-3AD203B41FA5}">
                          <a16:colId xmlns:a16="http://schemas.microsoft.com/office/drawing/2014/main" val="3881083276"/>
                        </a:ext>
                      </a:extLst>
                    </a:gridCol>
                    <a:gridCol w="1116029">
                      <a:extLst>
                        <a:ext uri="{9D8B030D-6E8A-4147-A177-3AD203B41FA5}">
                          <a16:colId xmlns:a16="http://schemas.microsoft.com/office/drawing/2014/main" val="3942340099"/>
                        </a:ext>
                      </a:extLst>
                    </a:gridCol>
                    <a:gridCol w="1290060">
                      <a:extLst>
                        <a:ext uri="{9D8B030D-6E8A-4147-A177-3AD203B41FA5}">
                          <a16:colId xmlns:a16="http://schemas.microsoft.com/office/drawing/2014/main" val="3993508021"/>
                        </a:ext>
                      </a:extLst>
                    </a:gridCol>
                  </a:tblGrid>
                  <a:tr h="454095">
                    <a:tc>
                      <a:txBody>
                        <a:bodyPr/>
                        <a:lstStyle/>
                        <a:p>
                          <a:endParaRPr lang="en-US"/>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blipFill>
                          <a:blip r:embed="rId3"/>
                          <a:stretch>
                            <a:fillRect l="-1064" t="-5333" r="-722340" b="-329333"/>
                          </a:stretch>
                        </a:blipFill>
                      </a:tcPr>
                    </a:tc>
                    <a:tc>
                      <a:txBody>
                        <a:bodyPr/>
                        <a:lstStyle/>
                        <a:p>
                          <a:pPr algn="ctr" fontAlgn="b"/>
                          <a:r>
                            <a:rPr lang="en-US" sz="1400" b="1" i="0" u="none" strike="noStrike" dirty="0">
                              <a:solidFill>
                                <a:srgbClr val="000000"/>
                              </a:solidFill>
                              <a:effectLst/>
                              <a:latin typeface="Calibri" panose="020F0502020204030204" pitchFamily="34" charset="0"/>
                            </a:rPr>
                            <a:t>Thermal</a:t>
                          </a:r>
                        </a:p>
                        <a:p>
                          <a:pPr algn="ctr" fontAlgn="b"/>
                          <a:r>
                            <a:rPr lang="en-US" sz="1400" b="1" i="0" u="none" strike="noStrike" dirty="0">
                              <a:solidFill>
                                <a:srgbClr val="000000"/>
                              </a:solidFill>
                              <a:effectLst/>
                              <a:latin typeface="Calibri" panose="020F0502020204030204" pitchFamily="34" charset="0"/>
                            </a:rPr>
                            <a:t>Margin °C</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Nose (BP0)</a:t>
                          </a:r>
                        </a:p>
                        <a:p>
                          <a:pPr algn="ctr" fontAlgn="b"/>
                          <a:r>
                            <a:rPr lang="en-US" sz="1400" b="1" i="0" u="none" strike="noStrike" dirty="0">
                              <a:solidFill>
                                <a:srgbClr val="000000"/>
                              </a:solidFill>
                              <a:effectLst/>
                              <a:latin typeface="Calibri" panose="020F0502020204030204" pitchFamily="34" charset="0"/>
                            </a:rPr>
                            <a:t>[cm]</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Flank (BP160)</a:t>
                          </a:r>
                        </a:p>
                        <a:p>
                          <a:pPr algn="ctr" fontAlgn="b"/>
                          <a:r>
                            <a:rPr lang="en-US" sz="1400" b="1" i="0" u="none" strike="noStrike" dirty="0">
                              <a:solidFill>
                                <a:srgbClr val="000000"/>
                              </a:solidFill>
                              <a:effectLst/>
                              <a:latin typeface="Calibri" panose="020F0502020204030204" pitchFamily="34" charset="0"/>
                            </a:rPr>
                            <a:t>[cm]</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Nose Recession </a:t>
                          </a:r>
                        </a:p>
                        <a:p>
                          <a:pPr algn="ctr" fontAlgn="b"/>
                          <a:r>
                            <a:rPr lang="en-US" sz="1400" b="1" i="0" u="none" strike="noStrike" dirty="0">
                              <a:solidFill>
                                <a:srgbClr val="000000"/>
                              </a:solidFill>
                              <a:effectLst/>
                              <a:latin typeface="Calibri" panose="020F0502020204030204" pitchFamily="34" charset="0"/>
                            </a:rPr>
                            <a:t>[cm]</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412849"/>
                      </a:ext>
                    </a:extLst>
                  </a:tr>
                  <a:tr h="232811">
                    <a:tc>
                      <a:txBody>
                        <a:bodyPr/>
                        <a:lstStyle/>
                        <a:p>
                          <a:pPr algn="ctr" fontAlgn="b"/>
                          <a:r>
                            <a:rPr lang="en-US" sz="1400" b="0" i="1" u="none" strike="noStrike" dirty="0">
                              <a:solidFill>
                                <a:srgbClr val="000000"/>
                              </a:solidFill>
                              <a:effectLst/>
                              <a:latin typeface="Calibri" panose="020F0502020204030204" pitchFamily="34" charset="0"/>
                            </a:rPr>
                            <a:t>11.3</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1" u="none" strike="noStrike" dirty="0">
                              <a:solidFill>
                                <a:srgbClr val="000000"/>
                              </a:solidFill>
                              <a:effectLst/>
                              <a:latin typeface="Calibri" panose="020F0502020204030204" pitchFamily="34" charset="0"/>
                            </a:rPr>
                            <a:t>66</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1" u="none" strike="noStrike" dirty="0">
                              <a:solidFill>
                                <a:srgbClr val="000000"/>
                              </a:solidFill>
                              <a:effectLst/>
                              <a:latin typeface="Calibri" panose="020F0502020204030204" pitchFamily="34" charset="0"/>
                            </a:rPr>
                            <a:t>5.17</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182"/>
                        </a:solidFill>
                      </a:tcPr>
                    </a:tc>
                    <a:tc>
                      <a:txBody>
                        <a:bodyPr/>
                        <a:lstStyle/>
                        <a:p>
                          <a:pPr algn="ctr" fontAlgn="b"/>
                          <a:r>
                            <a:rPr lang="en-US" sz="1400" b="0" i="1" u="none" strike="noStrike" dirty="0">
                              <a:solidFill>
                                <a:srgbClr val="000000"/>
                              </a:solidFill>
                              <a:effectLst/>
                              <a:latin typeface="Calibri" panose="020F0502020204030204" pitchFamily="34" charset="0"/>
                            </a:rPr>
                            <a:t>5.06</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0" i="1" u="none" strike="noStrike" dirty="0">
                              <a:solidFill>
                                <a:srgbClr val="000000"/>
                              </a:solidFill>
                              <a:effectLst/>
                              <a:latin typeface="Calibri" panose="020F0502020204030204" pitchFamily="34" charset="0"/>
                            </a:rPr>
                            <a:t>0</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184518762"/>
                      </a:ext>
                    </a:extLst>
                  </a:tr>
                  <a:tr h="232811">
                    <a:tc>
                      <a:txBody>
                        <a:bodyPr/>
                        <a:lstStyle/>
                        <a:p>
                          <a:pPr algn="ctr" fontAlgn="b"/>
                          <a:r>
                            <a:rPr lang="en-US" sz="1400" b="0" i="0" u="none" strike="noStrike" dirty="0">
                              <a:solidFill>
                                <a:srgbClr val="000000"/>
                              </a:solidFill>
                              <a:effectLst/>
                              <a:latin typeface="Calibri" panose="020F0502020204030204" pitchFamily="34" charset="0"/>
                            </a:rPr>
                            <a:t>14</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79.2</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5.53</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182"/>
                        </a:solidFill>
                      </a:tcPr>
                    </a:tc>
                    <a:tc>
                      <a:txBody>
                        <a:bodyPr/>
                        <a:lstStyle/>
                        <a:p>
                          <a:pPr algn="ctr" fontAlgn="b"/>
                          <a:r>
                            <a:rPr lang="en-US" sz="1400" b="0" i="0" u="none" strike="noStrike">
                              <a:solidFill>
                                <a:srgbClr val="000000"/>
                              </a:solidFill>
                              <a:effectLst/>
                              <a:latin typeface="Calibri" panose="020F0502020204030204" pitchFamily="34" charset="0"/>
                            </a:rPr>
                            <a:t>5.24</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94029528"/>
                      </a:ext>
                    </a:extLst>
                  </a:tr>
                  <a:tr h="232811">
                    <a:tc>
                      <a:txBody>
                        <a:bodyPr/>
                        <a:lstStyle/>
                        <a:p>
                          <a:pPr algn="ctr" fontAlgn="b"/>
                          <a:r>
                            <a:rPr lang="en-US" sz="1400" b="0" i="0" u="none" strike="noStrike">
                              <a:solidFill>
                                <a:srgbClr val="000000"/>
                              </a:solidFill>
                              <a:effectLst/>
                              <a:latin typeface="Calibri" panose="020F0502020204030204" pitchFamily="34" charset="0"/>
                            </a:rPr>
                            <a:t>16</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84.3</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5.63</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83"/>
                        </a:solidFill>
                      </a:tcPr>
                    </a:tc>
                    <a:tc>
                      <a:txBody>
                        <a:bodyPr/>
                        <a:lstStyle/>
                        <a:p>
                          <a:pPr algn="ctr" fontAlgn="b"/>
                          <a:r>
                            <a:rPr lang="en-US" sz="1400" b="0" i="0" u="none" strike="noStrike">
                              <a:solidFill>
                                <a:srgbClr val="000000"/>
                              </a:solidFill>
                              <a:effectLst/>
                              <a:latin typeface="Calibri" panose="020F0502020204030204" pitchFamily="34" charset="0"/>
                            </a:rPr>
                            <a:t>5.35</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B7D"/>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4104663342"/>
                      </a:ext>
                    </a:extLst>
                  </a:tr>
                  <a:tr h="232811">
                    <a:tc>
                      <a:txBody>
                        <a:bodyPr/>
                        <a:lstStyle/>
                        <a:p>
                          <a:pPr algn="ctr" fontAlgn="b"/>
                          <a:r>
                            <a:rPr lang="en-US" sz="1400" b="0" i="0" u="none" strike="noStrike">
                              <a:solidFill>
                                <a:srgbClr val="000000"/>
                              </a:solidFill>
                              <a:effectLst/>
                              <a:latin typeface="Calibri" panose="020F0502020204030204" pitchFamily="34" charset="0"/>
                            </a:rPr>
                            <a:t>18</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88.5</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5.75</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17C"/>
                        </a:solidFill>
                      </a:tcPr>
                    </a:tc>
                    <a:tc>
                      <a:txBody>
                        <a:bodyPr/>
                        <a:lstStyle/>
                        <a:p>
                          <a:pPr algn="ctr" fontAlgn="b"/>
                          <a:r>
                            <a:rPr lang="en-US" sz="1400" b="0" i="0" u="none" strike="noStrike" dirty="0">
                              <a:solidFill>
                                <a:srgbClr val="000000"/>
                              </a:solidFill>
                              <a:effectLst/>
                              <a:latin typeface="Calibri" panose="020F0502020204030204" pitchFamily="34" charset="0"/>
                            </a:rPr>
                            <a:t>5.4</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17E"/>
                        </a:solidFill>
                      </a:tcPr>
                    </a:tc>
                    <a:tc>
                      <a:txBody>
                        <a:bodyPr/>
                        <a:lstStyle/>
                        <a:p>
                          <a:pPr algn="ctr" fontAlgn="b"/>
                          <a:r>
                            <a:rPr lang="en-US" sz="1400" b="0" i="0" u="none" strike="noStrike">
                              <a:solidFill>
                                <a:srgbClr val="000000"/>
                              </a:solidFill>
                              <a:effectLst/>
                              <a:latin typeface="Calibri" panose="020F0502020204030204" pitchFamily="34" charset="0"/>
                            </a:rPr>
                            <a:t>0.1</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3672254104"/>
                      </a:ext>
                    </a:extLst>
                  </a:tr>
                  <a:tr h="232811">
                    <a:tc>
                      <a:txBody>
                        <a:bodyPr/>
                        <a:lstStyle/>
                        <a:p>
                          <a:pPr algn="ctr" fontAlgn="b"/>
                          <a:r>
                            <a:rPr lang="en-US" sz="1400" b="0" i="0" u="none" strike="noStrike">
                              <a:solidFill>
                                <a:srgbClr val="000000"/>
                              </a:solidFill>
                              <a:effectLst/>
                              <a:latin typeface="Calibri" panose="020F0502020204030204" pitchFamily="34" charset="0"/>
                            </a:rPr>
                            <a:t>20</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92.7</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5.88</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B75"/>
                        </a:solidFill>
                      </a:tcPr>
                    </a:tc>
                    <a:tc>
                      <a:txBody>
                        <a:bodyPr/>
                        <a:lstStyle/>
                        <a:p>
                          <a:pPr algn="ctr" fontAlgn="b"/>
                          <a:r>
                            <a:rPr lang="en-US" sz="1400" b="0" i="0" u="none" strike="noStrike" dirty="0">
                              <a:solidFill>
                                <a:srgbClr val="000000"/>
                              </a:solidFill>
                              <a:effectLst/>
                              <a:latin typeface="Calibri" panose="020F0502020204030204" pitchFamily="34" charset="0"/>
                            </a:rPr>
                            <a:t>5.58</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783"/>
                        </a:solidFill>
                      </a:tcPr>
                    </a:tc>
                    <a:tc>
                      <a:txBody>
                        <a:bodyPr/>
                        <a:lstStyle/>
                        <a:p>
                          <a:pPr algn="ctr" fontAlgn="b"/>
                          <a:r>
                            <a:rPr lang="en-US" sz="1400" b="0" i="0" u="none" strike="noStrike" dirty="0">
                              <a:solidFill>
                                <a:srgbClr val="000000"/>
                              </a:solidFill>
                              <a:effectLst/>
                              <a:latin typeface="Calibri" panose="020F0502020204030204" pitchFamily="34" charset="0"/>
                            </a:rPr>
                            <a:t>0.2</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77A"/>
                        </a:solidFill>
                      </a:tcPr>
                    </a:tc>
                    <a:extLst>
                      <a:ext uri="{0D108BD9-81ED-4DB2-BD59-A6C34878D82A}">
                        <a16:rowId xmlns:a16="http://schemas.microsoft.com/office/drawing/2014/main" val="1243666824"/>
                      </a:ext>
                    </a:extLst>
                  </a:tr>
                  <a:tr h="232811">
                    <a:tc>
                      <a:txBody>
                        <a:bodyPr/>
                        <a:lstStyle/>
                        <a:p>
                          <a:pPr algn="ctr" fontAlgn="b"/>
                          <a:r>
                            <a:rPr lang="en-US" sz="1400" b="0" i="0" u="none" strike="noStrike">
                              <a:solidFill>
                                <a:srgbClr val="000000"/>
                              </a:solidFill>
                              <a:effectLst/>
                              <a:latin typeface="Calibri" panose="020F0502020204030204" pitchFamily="34" charset="0"/>
                            </a:rPr>
                            <a:t>22</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95.7</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6.05</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5.7</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07F"/>
                        </a:solidFill>
                      </a:tcPr>
                    </a:tc>
                    <a:tc>
                      <a:txBody>
                        <a:bodyPr/>
                        <a:lstStyle/>
                        <a:p>
                          <a:pPr algn="ctr" fontAlgn="b"/>
                          <a:r>
                            <a:rPr lang="en-US" sz="1400" b="0" i="0" u="none" strike="noStrike" dirty="0">
                              <a:solidFill>
                                <a:srgbClr val="000000"/>
                              </a:solidFill>
                              <a:effectLst/>
                              <a:latin typeface="Calibri" panose="020F0502020204030204" pitchFamily="34" charset="0"/>
                            </a:rPr>
                            <a:t>0.35</a:t>
                          </a:r>
                        </a:p>
                      </a:txBody>
                      <a:tcPr marL="11526" marR="11526" marT="11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049190566"/>
                      </a:ext>
                    </a:extLst>
                  </a:tr>
                </a:tbl>
              </a:graphicData>
            </a:graphic>
          </p:graphicFrame>
        </mc:Fallback>
      </mc:AlternateContent>
      <p:sp>
        <p:nvSpPr>
          <p:cNvPr id="4" name="TextBox 3">
            <a:extLst>
              <a:ext uri="{FF2B5EF4-FFF2-40B4-BE49-F238E27FC236}">
                <a16:creationId xmlns:a16="http://schemas.microsoft.com/office/drawing/2014/main" id="{02F84BD3-AE18-CC90-2B16-F444D39C341A}"/>
              </a:ext>
            </a:extLst>
          </p:cNvPr>
          <p:cNvSpPr txBox="1"/>
          <p:nvPr/>
        </p:nvSpPr>
        <p:spPr>
          <a:xfrm>
            <a:off x="0" y="4419536"/>
            <a:ext cx="6655389" cy="1569660"/>
          </a:xfrm>
          <a:prstGeom prst="rect">
            <a:avLst/>
          </a:prstGeom>
          <a:noFill/>
        </p:spPr>
        <p:txBody>
          <a:bodyPr wrap="square" lIns="91440" tIns="45720" rIns="91440" bIns="45720" rtlCol="0" anchor="t">
            <a:spAutoFit/>
          </a:bodyPr>
          <a:lstStyle/>
          <a:p>
            <a:pPr marL="285750" indent="-285750">
              <a:buClr>
                <a:schemeClr val="accent2">
                  <a:lumMod val="75000"/>
                </a:schemeClr>
              </a:buClr>
              <a:buFont typeface="Wingdings" panose="05000000000000000000" pitchFamily="2" charset="2"/>
              <a:buChar char="Ø"/>
            </a:pPr>
            <a:r>
              <a:rPr lang="en-US" sz="1600" dirty="0"/>
              <a:t>Changing arrival velocities has a direct impact on the forebody environments.</a:t>
            </a:r>
          </a:p>
          <a:p>
            <a:pPr marL="285750" indent="-285750">
              <a:buClr>
                <a:schemeClr val="accent2">
                  <a:lumMod val="75000"/>
                </a:schemeClr>
              </a:buClr>
              <a:buFont typeface="Wingdings" panose="05000000000000000000" pitchFamily="2" charset="2"/>
              <a:buChar char="Ø"/>
            </a:pPr>
            <a:r>
              <a:rPr lang="en-US" sz="1600" dirty="0"/>
              <a:t>While C-PICA has been tested to this heat flux but </a:t>
            </a:r>
            <a:r>
              <a:rPr lang="en-US" sz="1600" u="sng" dirty="0"/>
              <a:t>Tiled C-PICA with an appropriate gap-filler will need evaluation at heat flux beyond 600 W/cm</a:t>
            </a:r>
            <a:r>
              <a:rPr lang="en-US" sz="1600" u="sng" baseline="30000" dirty="0"/>
              <a:t>2</a:t>
            </a:r>
            <a:r>
              <a:rPr lang="en-US" sz="1600" u="sng" dirty="0"/>
              <a:t>.</a:t>
            </a:r>
          </a:p>
          <a:p>
            <a:pPr marL="285750" indent="-285750">
              <a:buClr>
                <a:schemeClr val="accent2">
                  <a:lumMod val="75000"/>
                </a:schemeClr>
              </a:buClr>
              <a:buFont typeface="Wingdings" panose="05000000000000000000" pitchFamily="2" charset="2"/>
              <a:buChar char="Ø"/>
            </a:pPr>
            <a:r>
              <a:rPr lang="en-US" sz="1600" dirty="0"/>
              <a:t>As velocity increases, radiative heat flux increases non-linearly from ~10% total heating to nearly 40% of total heat flux.</a:t>
            </a:r>
          </a:p>
        </p:txBody>
      </p:sp>
      <p:sp>
        <p:nvSpPr>
          <p:cNvPr id="5" name="TextBox 4">
            <a:extLst>
              <a:ext uri="{FF2B5EF4-FFF2-40B4-BE49-F238E27FC236}">
                <a16:creationId xmlns:a16="http://schemas.microsoft.com/office/drawing/2014/main" id="{1D3AA18F-87E5-1E7A-148C-62C0C3F3D71C}"/>
              </a:ext>
            </a:extLst>
          </p:cNvPr>
          <p:cNvSpPr txBox="1"/>
          <p:nvPr/>
        </p:nvSpPr>
        <p:spPr>
          <a:xfrm>
            <a:off x="155519" y="6182922"/>
            <a:ext cx="11865589" cy="584775"/>
          </a:xfrm>
          <a:prstGeom prst="rect">
            <a:avLst/>
          </a:prstGeom>
          <a:solidFill>
            <a:schemeClr val="accent2">
              <a:lumMod val="20000"/>
              <a:lumOff val="80000"/>
            </a:schemeClr>
          </a:solidFill>
          <a:ln>
            <a:solidFill>
              <a:schemeClr val="tx1"/>
            </a:solidFill>
          </a:ln>
        </p:spPr>
        <p:txBody>
          <a:bodyPr wrap="square" rtlCol="0">
            <a:spAutoFit/>
          </a:bodyPr>
          <a:lstStyle/>
          <a:p>
            <a:r>
              <a:rPr lang="en-US" sz="1600" dirty="0"/>
              <a:t>While total heat flux increased by 3x and heat load increase by ~1.6x, sized thickness only increases by ~1.2x due to activation of sublimation mode for energy transfer (surface temperatures &gt; 3000°C) – C-PICA becomes more efficient as other ablation modes are activated!</a:t>
            </a:r>
          </a:p>
        </p:txBody>
      </p:sp>
      <p:grpSp>
        <p:nvGrpSpPr>
          <p:cNvPr id="14" name="Group 13">
            <a:extLst>
              <a:ext uri="{FF2B5EF4-FFF2-40B4-BE49-F238E27FC236}">
                <a16:creationId xmlns:a16="http://schemas.microsoft.com/office/drawing/2014/main" id="{C1DCE626-7F55-446D-BECD-98A96463AB6A}"/>
              </a:ext>
            </a:extLst>
          </p:cNvPr>
          <p:cNvGrpSpPr/>
          <p:nvPr/>
        </p:nvGrpSpPr>
        <p:grpSpPr>
          <a:xfrm>
            <a:off x="72144" y="1480150"/>
            <a:ext cx="12050843" cy="2745660"/>
            <a:chOff x="72144" y="1642389"/>
            <a:chExt cx="12050843" cy="2745660"/>
          </a:xfrm>
        </p:grpSpPr>
        <p:pic>
          <p:nvPicPr>
            <p:cNvPr id="7" name="Picture 6" descr="Chart, histogram&#10;&#10;Description automatically generated">
              <a:extLst>
                <a:ext uri="{FF2B5EF4-FFF2-40B4-BE49-F238E27FC236}">
                  <a16:creationId xmlns:a16="http://schemas.microsoft.com/office/drawing/2014/main" id="{2180DFA2-B681-444A-815A-20F22955E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4" y="1815873"/>
              <a:ext cx="3761234" cy="2544170"/>
            </a:xfrm>
            <a:prstGeom prst="rect">
              <a:avLst/>
            </a:prstGeom>
          </p:spPr>
        </p:pic>
        <p:pic>
          <p:nvPicPr>
            <p:cNvPr id="9" name="Content Placeholder 4" descr="Chart, line chart&#10;&#10;Description automatically generated">
              <a:extLst>
                <a:ext uri="{FF2B5EF4-FFF2-40B4-BE49-F238E27FC236}">
                  <a16:creationId xmlns:a16="http://schemas.microsoft.com/office/drawing/2014/main" id="{0B8CD0F9-923F-B06A-67D6-B8C044DC7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3915" y="1642389"/>
              <a:ext cx="4079072" cy="2719381"/>
            </a:xfrm>
            <a:prstGeom prst="rect">
              <a:avLst/>
            </a:prstGeom>
          </p:spPr>
        </p:pic>
        <p:pic>
          <p:nvPicPr>
            <p:cNvPr id="10" name="Picture 9" descr="Chart, histogram&#10;&#10;Description automatically generated">
              <a:extLst>
                <a:ext uri="{FF2B5EF4-FFF2-40B4-BE49-F238E27FC236}">
                  <a16:creationId xmlns:a16="http://schemas.microsoft.com/office/drawing/2014/main" id="{0C33201A-AB65-046E-EF35-B2692DEF86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1525" y="1702084"/>
              <a:ext cx="4028949" cy="268596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52AFED-A409-C25A-072B-AF018A428F74}"/>
                    </a:ext>
                  </a:extLst>
                </p:cNvPr>
                <p:cNvSpPr txBox="1"/>
                <p:nvPr/>
              </p:nvSpPr>
              <p:spPr>
                <a:xfrm>
                  <a:off x="692727" y="1825533"/>
                  <a:ext cx="3103596" cy="184666"/>
                </a:xfrm>
                <a:prstGeom prst="rect">
                  <a:avLst/>
                </a:prstGeom>
                <a:solidFill>
                  <a:schemeClr val="bg1"/>
                </a:solidFill>
                <a:ln>
                  <a:noFill/>
                </a:ln>
              </p:spPr>
              <p:txBody>
                <a:bodyPr wrap="square" lIns="0" tIns="0" rIns="0" bIns="0" rtlCol="0">
                  <a:spAutoFit/>
                </a:bodyPr>
                <a:lstStyle/>
                <a:p>
                  <a:pPr algn="ctr"/>
                  <a:r>
                    <a:rPr lang="en-US" sz="1200" b="1" dirty="0"/>
                    <a:t>Combined</a:t>
                  </a:r>
                  <a:r>
                    <a:rPr lang="en-US" sz="1200" dirty="0"/>
                    <a:t> Heat Flux across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r>
                            <a:rPr lang="en-US" sz="1200" b="0" i="1" smtClean="0">
                              <a:latin typeface="Cambria Math" panose="02040503050406030204" pitchFamily="18" charset="0"/>
                            </a:rPr>
                            <m:t>∞</m:t>
                          </m:r>
                        </m:sub>
                      </m:sSub>
                    </m:oMath>
                  </a14:m>
                  <a:r>
                    <a:rPr lang="en-US" sz="1200" dirty="0"/>
                    <a:t> Range</a:t>
                  </a:r>
                </a:p>
              </p:txBody>
            </p:sp>
          </mc:Choice>
          <mc:Fallback xmlns="">
            <p:sp>
              <p:nvSpPr>
                <p:cNvPr id="8" name="TextBox 7">
                  <a:extLst>
                    <a:ext uri="{FF2B5EF4-FFF2-40B4-BE49-F238E27FC236}">
                      <a16:creationId xmlns:a16="http://schemas.microsoft.com/office/drawing/2014/main" id="{2252AFED-A409-C25A-072B-AF018A428F74}"/>
                    </a:ext>
                  </a:extLst>
                </p:cNvPr>
                <p:cNvSpPr txBox="1">
                  <a:spLocks noRot="1" noChangeAspect="1" noMove="1" noResize="1" noEditPoints="1" noAdjustHandles="1" noChangeArrowheads="1" noChangeShapeType="1" noTextEdit="1"/>
                </p:cNvSpPr>
                <p:nvPr/>
              </p:nvSpPr>
              <p:spPr>
                <a:xfrm>
                  <a:off x="692727" y="1825533"/>
                  <a:ext cx="3103596" cy="184666"/>
                </a:xfrm>
                <a:prstGeom prst="rect">
                  <a:avLst/>
                </a:prstGeom>
                <a:blipFill>
                  <a:blip r:embed="rId7"/>
                  <a:stretch>
                    <a:fillRect t="-26667" b="-5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44F09F9-A657-0FA0-8434-892FD3859581}"/>
                    </a:ext>
                  </a:extLst>
                </p:cNvPr>
                <p:cNvSpPr txBox="1"/>
                <p:nvPr/>
              </p:nvSpPr>
              <p:spPr>
                <a:xfrm>
                  <a:off x="4536516" y="1847676"/>
                  <a:ext cx="3103596" cy="184666"/>
                </a:xfrm>
                <a:prstGeom prst="rect">
                  <a:avLst/>
                </a:prstGeom>
                <a:solidFill>
                  <a:schemeClr val="bg1"/>
                </a:solidFill>
                <a:ln>
                  <a:noFill/>
                </a:ln>
              </p:spPr>
              <p:txBody>
                <a:bodyPr wrap="square" lIns="0" tIns="0" rIns="0" bIns="0" rtlCol="0">
                  <a:spAutoFit/>
                </a:bodyPr>
                <a:lstStyle/>
                <a:p>
                  <a:pPr algn="ctr"/>
                  <a:r>
                    <a:rPr lang="en-US" sz="1200" b="1" dirty="0"/>
                    <a:t>Convective</a:t>
                  </a:r>
                  <a:r>
                    <a:rPr lang="en-US" sz="1200" dirty="0"/>
                    <a:t> Heat Flux across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r>
                            <a:rPr lang="en-US" sz="1200" b="0" i="1" smtClean="0">
                              <a:latin typeface="Cambria Math" panose="02040503050406030204" pitchFamily="18" charset="0"/>
                            </a:rPr>
                            <m:t>∞</m:t>
                          </m:r>
                        </m:sub>
                      </m:sSub>
                    </m:oMath>
                  </a14:m>
                  <a:r>
                    <a:rPr lang="en-US" sz="1200" dirty="0"/>
                    <a:t> Range</a:t>
                  </a:r>
                </a:p>
              </p:txBody>
            </p:sp>
          </mc:Choice>
          <mc:Fallback xmlns="">
            <p:sp>
              <p:nvSpPr>
                <p:cNvPr id="11" name="TextBox 10">
                  <a:extLst>
                    <a:ext uri="{FF2B5EF4-FFF2-40B4-BE49-F238E27FC236}">
                      <a16:creationId xmlns:a16="http://schemas.microsoft.com/office/drawing/2014/main" id="{F44F09F9-A657-0FA0-8434-892FD3859581}"/>
                    </a:ext>
                  </a:extLst>
                </p:cNvPr>
                <p:cNvSpPr txBox="1">
                  <a:spLocks noRot="1" noChangeAspect="1" noMove="1" noResize="1" noEditPoints="1" noAdjustHandles="1" noChangeArrowheads="1" noChangeShapeType="1" noTextEdit="1"/>
                </p:cNvSpPr>
                <p:nvPr/>
              </p:nvSpPr>
              <p:spPr>
                <a:xfrm>
                  <a:off x="4536516" y="1847676"/>
                  <a:ext cx="3103596" cy="184666"/>
                </a:xfrm>
                <a:prstGeom prst="rect">
                  <a:avLst/>
                </a:prstGeom>
                <a:blipFill>
                  <a:blip r:embed="rId8"/>
                  <a:stretch>
                    <a:fillRect t="-25806" b="-4838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4C5EC1-900D-BA46-E3F7-A0609B226E4C}"/>
                    </a:ext>
                  </a:extLst>
                </p:cNvPr>
                <p:cNvSpPr txBox="1"/>
                <p:nvPr/>
              </p:nvSpPr>
              <p:spPr>
                <a:xfrm>
                  <a:off x="8531653" y="1779856"/>
                  <a:ext cx="3103596" cy="184666"/>
                </a:xfrm>
                <a:prstGeom prst="rect">
                  <a:avLst/>
                </a:prstGeom>
                <a:solidFill>
                  <a:schemeClr val="bg1"/>
                </a:solidFill>
                <a:ln>
                  <a:noFill/>
                </a:ln>
              </p:spPr>
              <p:txBody>
                <a:bodyPr wrap="square" lIns="0" tIns="0" rIns="0" bIns="0" rtlCol="0">
                  <a:spAutoFit/>
                </a:bodyPr>
                <a:lstStyle/>
                <a:p>
                  <a:pPr algn="ctr"/>
                  <a:r>
                    <a:rPr lang="en-US" sz="1200" b="1" dirty="0"/>
                    <a:t>Radiative</a:t>
                  </a:r>
                  <a:r>
                    <a:rPr lang="en-US" sz="1200" dirty="0"/>
                    <a:t> Heat Flux across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𝑉</m:t>
                          </m:r>
                        </m:e>
                        <m:sub>
                          <m:r>
                            <a:rPr lang="en-US" sz="1200" b="0" i="1" smtClean="0">
                              <a:latin typeface="Cambria Math" panose="02040503050406030204" pitchFamily="18" charset="0"/>
                            </a:rPr>
                            <m:t>∞</m:t>
                          </m:r>
                        </m:sub>
                      </m:sSub>
                    </m:oMath>
                  </a14:m>
                  <a:r>
                    <a:rPr lang="en-US" sz="1200" dirty="0"/>
                    <a:t> Range</a:t>
                  </a:r>
                </a:p>
              </p:txBody>
            </p:sp>
          </mc:Choice>
          <mc:Fallback xmlns="">
            <p:sp>
              <p:nvSpPr>
                <p:cNvPr id="12" name="TextBox 11">
                  <a:extLst>
                    <a:ext uri="{FF2B5EF4-FFF2-40B4-BE49-F238E27FC236}">
                      <a16:creationId xmlns:a16="http://schemas.microsoft.com/office/drawing/2014/main" id="{F24C5EC1-900D-BA46-E3F7-A0609B226E4C}"/>
                    </a:ext>
                  </a:extLst>
                </p:cNvPr>
                <p:cNvSpPr txBox="1">
                  <a:spLocks noRot="1" noChangeAspect="1" noMove="1" noResize="1" noEditPoints="1" noAdjustHandles="1" noChangeArrowheads="1" noChangeShapeType="1" noTextEdit="1"/>
                </p:cNvSpPr>
                <p:nvPr/>
              </p:nvSpPr>
              <p:spPr>
                <a:xfrm>
                  <a:off x="8531653" y="1779856"/>
                  <a:ext cx="3103596" cy="184666"/>
                </a:xfrm>
                <a:prstGeom prst="rect">
                  <a:avLst/>
                </a:prstGeom>
                <a:blipFill>
                  <a:blip r:embed="rId9"/>
                  <a:stretch>
                    <a:fillRect t="-25806" b="-48387"/>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2109839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A2B95-0EE2-C57D-8224-7C1FB20F9FE9}"/>
              </a:ext>
            </a:extLst>
          </p:cNvPr>
          <p:cNvSpPr>
            <a:spLocks noGrp="1"/>
          </p:cNvSpPr>
          <p:nvPr>
            <p:ph type="title"/>
          </p:nvPr>
        </p:nvSpPr>
        <p:spPr/>
        <p:txBody>
          <a:bodyPr/>
          <a:lstStyle/>
          <a:p>
            <a:r>
              <a:rPr lang="en-US" dirty="0"/>
              <a:t>Altering Aeroshell Separation for Mass Savings</a:t>
            </a:r>
          </a:p>
        </p:txBody>
      </p:sp>
      <p:pic>
        <p:nvPicPr>
          <p:cNvPr id="88" name="Picture 87">
            <a:extLst>
              <a:ext uri="{FF2B5EF4-FFF2-40B4-BE49-F238E27FC236}">
                <a16:creationId xmlns:a16="http://schemas.microsoft.com/office/drawing/2014/main" id="{CD3054EE-2F8E-7B12-6931-28D0CD652F94}"/>
              </a:ext>
            </a:extLst>
          </p:cNvPr>
          <p:cNvPicPr>
            <a:picLocks noChangeAspect="1"/>
          </p:cNvPicPr>
          <p:nvPr/>
        </p:nvPicPr>
        <p:blipFill>
          <a:blip r:embed="rId2"/>
          <a:stretch>
            <a:fillRect/>
          </a:stretch>
        </p:blipFill>
        <p:spPr>
          <a:xfrm>
            <a:off x="628541" y="1232940"/>
            <a:ext cx="5389637" cy="3742991"/>
          </a:xfrm>
          <a:prstGeom prst="rect">
            <a:avLst/>
          </a:prstGeom>
        </p:spPr>
      </p:pic>
      <mc:AlternateContent xmlns:mc="http://schemas.openxmlformats.org/markup-compatibility/2006">
        <mc:Choice xmlns:a14="http://schemas.microsoft.com/office/drawing/2010/main" Requires="a14">
          <p:sp>
            <p:nvSpPr>
              <p:cNvPr id="93" name="TextBox 92">
                <a:extLst>
                  <a:ext uri="{FF2B5EF4-FFF2-40B4-BE49-F238E27FC236}">
                    <a16:creationId xmlns:a16="http://schemas.microsoft.com/office/drawing/2014/main" id="{1AD3378D-DCF5-8258-BE8F-4E68D0BBD7FC}"/>
                  </a:ext>
                </a:extLst>
              </p:cNvPr>
              <p:cNvSpPr txBox="1"/>
              <p:nvPr/>
            </p:nvSpPr>
            <p:spPr>
              <a:xfrm>
                <a:off x="120140" y="4939255"/>
                <a:ext cx="11883388" cy="1200329"/>
              </a:xfrm>
              <a:prstGeom prst="rect">
                <a:avLst/>
              </a:prstGeom>
              <a:noFill/>
            </p:spPr>
            <p:txBody>
              <a:bodyPr wrap="square" lIns="91440" tIns="45720" rIns="91440" bIns="45720" rtlCol="0" anchor="t">
                <a:spAutoFit/>
              </a:bodyPr>
              <a:lstStyle/>
              <a:p>
                <a:r>
                  <a:rPr lang="en-US" u="sng" dirty="0"/>
                  <a:t>C-PICA thickness RSS calculations for each scenario are as follows: </a:t>
                </a:r>
              </a:p>
              <a:p>
                <a:pPr marL="285750" indent="-285750">
                  <a:buClr>
                    <a:schemeClr val="accent2">
                      <a:lumMod val="75000"/>
                    </a:schemeClr>
                  </a:buClr>
                  <a:buFont typeface="Wingdings" panose="05000000000000000000" pitchFamily="2" charset="2"/>
                  <a:buChar char="Ø"/>
                </a:pPr>
                <a:r>
                  <a:rPr lang="en-US" dirty="0"/>
                  <a:t>• Scenario 1       : separation 600 seconds after rarefied atmospheric exit.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𝑇𝑃𝑆</m:t>
                        </m:r>
                      </m:sub>
                    </m:sSub>
                    <m:r>
                      <a:rPr lang="en-US" b="0" i="1" smtClean="0">
                        <a:latin typeface="Cambria Math" panose="02040503050406030204" pitchFamily="18" charset="0"/>
                      </a:rPr>
                      <m:t>=4.96 </m:t>
                    </m:r>
                    <m:r>
                      <a:rPr lang="en-US" b="0" i="1" smtClean="0">
                        <a:latin typeface="Cambria Math" panose="02040503050406030204" pitchFamily="18" charset="0"/>
                      </a:rPr>
                      <m:t>𝑐𝑚</m:t>
                    </m:r>
                    <m:r>
                      <a:rPr lang="en-US" b="0" i="1" smtClean="0">
                        <a:latin typeface="Cambria Math" panose="02040503050406030204" pitchFamily="18" charset="0"/>
                      </a:rPr>
                      <m:t> </m:t>
                    </m:r>
                  </m:oMath>
                </a14:m>
                <a:r>
                  <a:rPr lang="en-US" dirty="0"/>
                  <a:t> (~250 𝑘𝑔 C-PICA heatshield) </a:t>
                </a:r>
                <a:endParaRPr lang="en-US" dirty="0">
                  <a:ea typeface="Calibri"/>
                  <a:cs typeface="Calibri"/>
                </a:endParaRPr>
              </a:p>
              <a:p>
                <a:pPr marL="285750" indent="-285750">
                  <a:buClr>
                    <a:schemeClr val="accent2">
                      <a:lumMod val="75000"/>
                    </a:schemeClr>
                  </a:buClr>
                  <a:buFont typeface="Wingdings" panose="05000000000000000000" pitchFamily="2" charset="2"/>
                  <a:buChar char="Ø"/>
                </a:pPr>
                <a:r>
                  <a:rPr lang="en-US" dirty="0"/>
                  <a:t>• Scenario 2       : separation 65 seconds after rarefied atmospheric exit.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𝑇𝑃𝑆</m:t>
                        </m:r>
                      </m:sub>
                    </m:sSub>
                    <m:r>
                      <a:rPr lang="en-US" b="0" i="1" smtClean="0">
                        <a:latin typeface="Cambria Math" panose="02040503050406030204" pitchFamily="18" charset="0"/>
                      </a:rPr>
                      <m:t>=4.75 </m:t>
                    </m:r>
                    <m:r>
                      <a:rPr lang="en-US" b="0" i="1" smtClean="0">
                        <a:latin typeface="Cambria Math" panose="02040503050406030204" pitchFamily="18" charset="0"/>
                      </a:rPr>
                      <m:t>𝑐𝑚</m:t>
                    </m:r>
                  </m:oMath>
                </a14:m>
                <a:r>
                  <a:rPr lang="en-US" dirty="0"/>
                  <a:t>(~96% thickness) </a:t>
                </a:r>
              </a:p>
              <a:p>
                <a:pPr marL="285750" indent="-285750">
                  <a:buClr>
                    <a:schemeClr val="accent2">
                      <a:lumMod val="75000"/>
                    </a:schemeClr>
                  </a:buClr>
                  <a:buFont typeface="Wingdings" panose="05000000000000000000" pitchFamily="2" charset="2"/>
                  <a:buChar char="Ø"/>
                </a:pPr>
                <a:r>
                  <a:rPr lang="en-US" dirty="0"/>
                  <a:t>• Scenario 3       : separation at 2500 𝑘𝑚, 263 seconds before atmospheric exit.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𝑇𝑃𝑆</m:t>
                        </m:r>
                      </m:sub>
                    </m:sSub>
                    <m:r>
                      <a:rPr lang="en-US" b="0" i="1" smtClean="0">
                        <a:latin typeface="Cambria Math" panose="02040503050406030204" pitchFamily="18" charset="0"/>
                      </a:rPr>
                      <m:t>=4.41 </m:t>
                    </m:r>
                    <m:r>
                      <a:rPr lang="en-US" b="0" i="1" smtClean="0">
                        <a:latin typeface="Cambria Math" panose="02040503050406030204" pitchFamily="18" charset="0"/>
                      </a:rPr>
                      <m:t>𝑐𝑚</m:t>
                    </m:r>
                  </m:oMath>
                </a14:m>
                <a:r>
                  <a:rPr lang="en-US" dirty="0"/>
                  <a:t> (~89% thickness) </a:t>
                </a:r>
              </a:p>
            </p:txBody>
          </p:sp>
        </mc:Choice>
        <mc:Fallback>
          <p:sp>
            <p:nvSpPr>
              <p:cNvPr id="93" name="TextBox 92">
                <a:extLst>
                  <a:ext uri="{FF2B5EF4-FFF2-40B4-BE49-F238E27FC236}">
                    <a16:creationId xmlns:a16="http://schemas.microsoft.com/office/drawing/2014/main" id="{1AD3378D-DCF5-8258-BE8F-4E68D0BBD7FC}"/>
                  </a:ext>
                </a:extLst>
              </p:cNvPr>
              <p:cNvSpPr txBox="1">
                <a:spLocks noRot="1" noChangeAspect="1" noMove="1" noResize="1" noEditPoints="1" noAdjustHandles="1" noChangeArrowheads="1" noChangeShapeType="1" noTextEdit="1"/>
              </p:cNvSpPr>
              <p:nvPr/>
            </p:nvSpPr>
            <p:spPr>
              <a:xfrm>
                <a:off x="120140" y="4939255"/>
                <a:ext cx="11883388" cy="1200329"/>
              </a:xfrm>
              <a:prstGeom prst="rect">
                <a:avLst/>
              </a:prstGeom>
              <a:blipFill>
                <a:blip r:embed="rId3"/>
                <a:stretch>
                  <a:fillRect l="-462" t="-2538" b="-710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36EF5F1-D883-8B88-DB37-2C4B3D82DBE8}"/>
              </a:ext>
            </a:extLst>
          </p:cNvPr>
          <p:cNvPicPr>
            <a:picLocks noChangeAspect="1"/>
          </p:cNvPicPr>
          <p:nvPr/>
        </p:nvPicPr>
        <p:blipFill>
          <a:blip r:embed="rId4"/>
          <a:stretch>
            <a:fillRect/>
          </a:stretch>
        </p:blipFill>
        <p:spPr>
          <a:xfrm>
            <a:off x="6699954" y="1111072"/>
            <a:ext cx="5012926" cy="3199306"/>
          </a:xfrm>
          <a:prstGeom prst="rect">
            <a:avLst/>
          </a:prstGeom>
        </p:spPr>
      </p:pic>
      <p:sp>
        <p:nvSpPr>
          <p:cNvPr id="5" name="TextBox 4">
            <a:extLst>
              <a:ext uri="{FF2B5EF4-FFF2-40B4-BE49-F238E27FC236}">
                <a16:creationId xmlns:a16="http://schemas.microsoft.com/office/drawing/2014/main" id="{EF194BD0-D19C-88C7-DBD1-BB8537B91C7E}"/>
              </a:ext>
            </a:extLst>
          </p:cNvPr>
          <p:cNvSpPr txBox="1"/>
          <p:nvPr/>
        </p:nvSpPr>
        <p:spPr>
          <a:xfrm>
            <a:off x="188472" y="6122130"/>
            <a:ext cx="11659413" cy="646331"/>
          </a:xfrm>
          <a:prstGeom prst="rect">
            <a:avLst/>
          </a:prstGeom>
          <a:solidFill>
            <a:schemeClr val="accent2">
              <a:lumMod val="20000"/>
              <a:lumOff val="80000"/>
            </a:schemeClr>
          </a:solidFill>
          <a:ln>
            <a:solidFill>
              <a:schemeClr val="tx1"/>
            </a:solidFill>
          </a:ln>
        </p:spPr>
        <p:txBody>
          <a:bodyPr wrap="square" rtlCol="0">
            <a:spAutoFit/>
          </a:bodyPr>
          <a:lstStyle/>
          <a:p>
            <a:r>
              <a:rPr lang="en-US" dirty="0"/>
              <a:t>Reducing time between atmospheric exit and heatshield separation can save approximately 10% of heatshield mass to be reallocated. The mass may be retained as margin against uncertainty in trajectory or environment.</a:t>
            </a:r>
          </a:p>
        </p:txBody>
      </p:sp>
      <p:sp>
        <p:nvSpPr>
          <p:cNvPr id="6" name="TextBox 5">
            <a:extLst>
              <a:ext uri="{FF2B5EF4-FFF2-40B4-BE49-F238E27FC236}">
                <a16:creationId xmlns:a16="http://schemas.microsoft.com/office/drawing/2014/main" id="{11A951B9-59E9-F52E-AC3E-406E0CD2EB55}"/>
              </a:ext>
            </a:extLst>
          </p:cNvPr>
          <p:cNvSpPr txBox="1"/>
          <p:nvPr/>
        </p:nvSpPr>
        <p:spPr>
          <a:xfrm>
            <a:off x="6591007" y="4329600"/>
            <a:ext cx="5790809" cy="646331"/>
          </a:xfrm>
          <a:prstGeom prst="rect">
            <a:avLst/>
          </a:prstGeom>
          <a:noFill/>
        </p:spPr>
        <p:txBody>
          <a:bodyPr wrap="square">
            <a:spAutoFit/>
          </a:bodyPr>
          <a:lstStyle/>
          <a:p>
            <a:r>
              <a:rPr lang="en-US" sz="1800" dirty="0">
                <a:effectLst/>
                <a:latin typeface="Segoe UI" panose="020B0502040204020203" pitchFamily="34" charset="0"/>
              </a:rPr>
              <a:t>Separating early when conduction is positive cuts off this conduction. Separating after yields no benefit.</a:t>
            </a:r>
            <a:endParaRPr lang="en-US" dirty="0"/>
          </a:p>
        </p:txBody>
      </p:sp>
      <p:pic>
        <p:nvPicPr>
          <p:cNvPr id="2" name="Picture 1">
            <a:extLst>
              <a:ext uri="{FF2B5EF4-FFF2-40B4-BE49-F238E27FC236}">
                <a16:creationId xmlns:a16="http://schemas.microsoft.com/office/drawing/2014/main" id="{918A5FFF-FB36-CEA8-6B95-09B4FFEDCAB5}"/>
              </a:ext>
            </a:extLst>
          </p:cNvPr>
          <p:cNvPicPr>
            <a:picLocks noChangeAspect="1"/>
          </p:cNvPicPr>
          <p:nvPr/>
        </p:nvPicPr>
        <p:blipFill rotWithShape="1">
          <a:blip r:embed="rId2"/>
          <a:srcRect l="22622" t="68851" r="72430" b="24787"/>
          <a:stretch/>
        </p:blipFill>
        <p:spPr>
          <a:xfrm>
            <a:off x="1685925" y="5306350"/>
            <a:ext cx="266700" cy="238125"/>
          </a:xfrm>
          <a:prstGeom prst="ellipse">
            <a:avLst/>
          </a:prstGeom>
        </p:spPr>
      </p:pic>
      <p:pic>
        <p:nvPicPr>
          <p:cNvPr id="7" name="Picture 6">
            <a:extLst>
              <a:ext uri="{FF2B5EF4-FFF2-40B4-BE49-F238E27FC236}">
                <a16:creationId xmlns:a16="http://schemas.microsoft.com/office/drawing/2014/main" id="{8DA1A690-F685-1613-EDA9-8A573C648DD5}"/>
              </a:ext>
            </a:extLst>
          </p:cNvPr>
          <p:cNvPicPr>
            <a:picLocks noChangeAspect="1"/>
          </p:cNvPicPr>
          <p:nvPr/>
        </p:nvPicPr>
        <p:blipFill rotWithShape="1">
          <a:blip r:embed="rId2"/>
          <a:srcRect l="22622" t="68851" r="72430" b="24787"/>
          <a:stretch/>
        </p:blipFill>
        <p:spPr>
          <a:xfrm>
            <a:off x="1685925" y="5553586"/>
            <a:ext cx="266700" cy="238125"/>
          </a:xfrm>
          <a:prstGeom prst="ellipse">
            <a:avLst/>
          </a:prstGeom>
        </p:spPr>
      </p:pic>
      <p:pic>
        <p:nvPicPr>
          <p:cNvPr id="8" name="Picture 7">
            <a:extLst>
              <a:ext uri="{FF2B5EF4-FFF2-40B4-BE49-F238E27FC236}">
                <a16:creationId xmlns:a16="http://schemas.microsoft.com/office/drawing/2014/main" id="{EAC6914F-FAC6-F9ED-4FAA-BB36AC5F34DF}"/>
              </a:ext>
            </a:extLst>
          </p:cNvPr>
          <p:cNvPicPr>
            <a:picLocks noChangeAspect="1"/>
          </p:cNvPicPr>
          <p:nvPr/>
        </p:nvPicPr>
        <p:blipFill rotWithShape="1">
          <a:blip r:embed="rId2"/>
          <a:srcRect l="19794" t="64780" r="76672" b="28615"/>
          <a:stretch/>
        </p:blipFill>
        <p:spPr>
          <a:xfrm>
            <a:off x="1743075" y="5800822"/>
            <a:ext cx="190500" cy="247236"/>
          </a:xfrm>
          <a:prstGeom prst="ellipse">
            <a:avLst/>
          </a:prstGeom>
        </p:spPr>
      </p:pic>
    </p:spTree>
    <p:extLst>
      <p:ext uri="{BB962C8B-B14F-4D97-AF65-F5344CB8AC3E}">
        <p14:creationId xmlns:p14="http://schemas.microsoft.com/office/powerpoint/2010/main" val="338958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3CEC1-AB55-78E9-45E2-8932894DAB8B}"/>
              </a:ext>
            </a:extLst>
          </p:cNvPr>
          <p:cNvSpPr>
            <a:spLocks noGrp="1"/>
          </p:cNvSpPr>
          <p:nvPr>
            <p:ph idx="1"/>
          </p:nvPr>
        </p:nvSpPr>
        <p:spPr>
          <a:xfrm>
            <a:off x="1600200" y="1015450"/>
            <a:ext cx="8991600" cy="5380856"/>
          </a:xfrm>
        </p:spPr>
        <p:txBody>
          <a:bodyPr/>
          <a:lstStyle/>
          <a:p>
            <a:pPr marL="0" indent="0" algn="ctr">
              <a:buNone/>
            </a:pPr>
            <a:endParaRPr lang="en-US" sz="5400" dirty="0"/>
          </a:p>
          <a:p>
            <a:pPr marL="0" indent="0" algn="ctr">
              <a:buNone/>
            </a:pPr>
            <a:endParaRPr lang="en-US" sz="5400" dirty="0"/>
          </a:p>
          <a:p>
            <a:pPr marL="0" indent="0" algn="ctr">
              <a:buNone/>
            </a:pPr>
            <a:r>
              <a:rPr lang="en-US" sz="5400" dirty="0" err="1"/>
              <a:t>Aftbody</a:t>
            </a:r>
            <a:r>
              <a:rPr lang="en-US" sz="5400" dirty="0"/>
              <a:t> TPS</a:t>
            </a:r>
          </a:p>
        </p:txBody>
      </p:sp>
      <p:sp>
        <p:nvSpPr>
          <p:cNvPr id="3" name="Title 2">
            <a:extLst>
              <a:ext uri="{FF2B5EF4-FFF2-40B4-BE49-F238E27FC236}">
                <a16:creationId xmlns:a16="http://schemas.microsoft.com/office/drawing/2014/main" id="{96582BB3-09C6-71D1-32B9-92E72AD49EF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5323608"/>
      </p:ext>
    </p:extLst>
  </p:cSld>
  <p:clrMapOvr>
    <a:masterClrMapping/>
  </p:clrMapOvr>
</p:sld>
</file>

<file path=ppt/theme/theme1.xml><?xml version="1.0" encoding="utf-8"?>
<a:theme xmlns:a="http://schemas.openxmlformats.org/drawingml/2006/main" name="ED PPT Template 7 12 11">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E475B4522AC4418C82BE81E02AAABF" ma:contentTypeVersion="15" ma:contentTypeDescription="Create a new document." ma:contentTypeScope="" ma:versionID="105af49fde75b482b5a90bb7bdf318f6">
  <xsd:schema xmlns:xsd="http://www.w3.org/2001/XMLSchema" xmlns:xs="http://www.w3.org/2001/XMLSchema" xmlns:p="http://schemas.microsoft.com/office/2006/metadata/properties" xmlns:ns2="dad9c190-04b0-4db8-ac05-190e2b740dda" xmlns:ns3="f367b486-fb5d-4759-9e9b-fce559b0f0ff" targetNamespace="http://schemas.microsoft.com/office/2006/metadata/properties" ma:root="true" ma:fieldsID="47a6fe690ec11e363b670775556bb85b" ns2:_="" ns3:_="">
    <xsd:import namespace="dad9c190-04b0-4db8-ac05-190e2b740dda"/>
    <xsd:import namespace="f367b486-fb5d-4759-9e9b-fce559b0f0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d9c190-04b0-4db8-ac05-190e2b740d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67b486-fb5d-4759-9e9b-fce559b0f0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5a0d649-cfee-4760-a69c-818fdf81df2e}" ma:internalName="TaxCatchAll" ma:showField="CatchAllData" ma:web="f367b486-fb5d-4759-9e9b-fce559b0f0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367b486-fb5d-4759-9e9b-fce559b0f0ff" xsi:nil="true"/>
    <lcf76f155ced4ddcb4097134ff3c332f xmlns="dad9c190-04b0-4db8-ac05-190e2b740dd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B211AF-F002-4D4A-AD3C-2B4B605264FC}">
  <ds:schemaRefs>
    <ds:schemaRef ds:uri="dad9c190-04b0-4db8-ac05-190e2b740dda"/>
    <ds:schemaRef ds:uri="f367b486-fb5d-4759-9e9b-fce559b0f0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872523-78FC-4D01-84F2-5C8EAA000EF8}">
  <ds:schemaRefs>
    <ds:schemaRef ds:uri="dad9c190-04b0-4db8-ac05-190e2b740dda"/>
    <ds:schemaRef ds:uri="f367b486-fb5d-4759-9e9b-fce559b0f0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9FDE59E-6CA4-4CFA-8A70-F26886986DE7}">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6149</TotalTime>
  <Words>2538</Words>
  <Application>Microsoft Office PowerPoint</Application>
  <PresentationFormat>Widescreen</PresentationFormat>
  <Paragraphs>356</Paragraphs>
  <Slides>21</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-apple-system</vt:lpstr>
      <vt:lpstr>Arial</vt:lpstr>
      <vt:lpstr>Calibri</vt:lpstr>
      <vt:lpstr>Cambria Math</vt:lpstr>
      <vt:lpstr>Courier New</vt:lpstr>
      <vt:lpstr>Segoe UI</vt:lpstr>
      <vt:lpstr>TeXGyreTermesX-Regular</vt:lpstr>
      <vt:lpstr>Times New Roman</vt:lpstr>
      <vt:lpstr>Wingdings</vt:lpstr>
      <vt:lpstr>ED PPT Template 7 12 11</vt:lpstr>
      <vt:lpstr>Improvements to Thermal Protection System Design of Aerocapture Systems for Uranus Orbiters   Jonathan Morgan NASA Ames Research Center, Moffett Field, CA, 94035 Joseph Williams Analytical Mechanics Associates INC., Moffett Field, CA, 94035  </vt:lpstr>
      <vt:lpstr>Outline</vt:lpstr>
      <vt:lpstr>What is Aerocapture? </vt:lpstr>
      <vt:lpstr>Updates to Forebody Aeroshell Environments</vt:lpstr>
      <vt:lpstr>PowerPoint Presentation</vt:lpstr>
      <vt:lpstr>Forebody TPS Setup and Sizing</vt:lpstr>
      <vt:lpstr>Understanding Forebody TPS Sensitivity to Changing Arrival Velocity</vt:lpstr>
      <vt:lpstr>Altering Aeroshell Separation for Mass Savings</vt:lpstr>
      <vt:lpstr>PowerPoint Presentation</vt:lpstr>
      <vt:lpstr>Updates to Aftbody Aeroshell Environments</vt:lpstr>
      <vt:lpstr>Aftbody TPS – Heritage Scheme</vt:lpstr>
      <vt:lpstr>Very Low-ρ TPS</vt:lpstr>
      <vt:lpstr>Aftbody TPS –Tailored TPS</vt:lpstr>
      <vt:lpstr>Aftbody TPS – Single TPS &amp; CPICA Lip</vt:lpstr>
      <vt:lpstr>Final Mass Estimates with Tailoring</vt:lpstr>
      <vt:lpstr>Conclusions</vt:lpstr>
      <vt:lpstr>Other UOP Aerocapture Work at AIAA SciTech 2025</vt:lpstr>
      <vt:lpstr>PowerPoint Presentation</vt:lpstr>
      <vt:lpstr>Windows for Science</vt:lpstr>
      <vt:lpstr>MCFIAT – Forebody T_0</vt:lpstr>
      <vt:lpstr>TPS Detail Aftbody Space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TPS Maturity</dc:title>
  <dc:creator>Morgan, Jonathan D. (ARC-TSM)</dc:creator>
  <cp:lastModifiedBy>Morgan, Jonathan D. (ARC-TSM)</cp:lastModifiedBy>
  <cp:revision>6</cp:revision>
  <dcterms:created xsi:type="dcterms:W3CDTF">2023-11-02T16:19:39Z</dcterms:created>
  <dcterms:modified xsi:type="dcterms:W3CDTF">2024-12-19T16:59:34Z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0x0101002BE475B4522AC4418C82BE81E02AAABF</vt:lpwstr>
  </property>
  <property fmtid="{D5CDD505-2E9C-101B-9397-08002B2CF9AE}" pid="3" name="MediaServiceImageTags">
    <vt:lpwstr/>
  </property>
</Properties>
</file>