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2" r:id="rId4"/>
  </p:sldMasterIdLst>
  <p:notesMasterIdLst>
    <p:notesMasterId r:id="rId33"/>
  </p:notesMasterIdLst>
  <p:sldIdLst>
    <p:sldId id="258" r:id="rId5"/>
    <p:sldId id="277" r:id="rId6"/>
    <p:sldId id="274" r:id="rId7"/>
    <p:sldId id="290" r:id="rId8"/>
    <p:sldId id="292" r:id="rId9"/>
    <p:sldId id="262" r:id="rId10"/>
    <p:sldId id="291" r:id="rId11"/>
    <p:sldId id="259" r:id="rId12"/>
    <p:sldId id="293" r:id="rId13"/>
    <p:sldId id="271" r:id="rId14"/>
    <p:sldId id="273" r:id="rId15"/>
    <p:sldId id="276" r:id="rId16"/>
    <p:sldId id="264" r:id="rId17"/>
    <p:sldId id="300" r:id="rId18"/>
    <p:sldId id="294" r:id="rId19"/>
    <p:sldId id="295" r:id="rId20"/>
    <p:sldId id="296" r:id="rId21"/>
    <p:sldId id="297" r:id="rId22"/>
    <p:sldId id="301" r:id="rId23"/>
    <p:sldId id="298" r:id="rId24"/>
    <p:sldId id="302" r:id="rId25"/>
    <p:sldId id="267" r:id="rId26"/>
    <p:sldId id="285" r:id="rId27"/>
    <p:sldId id="304" r:id="rId28"/>
    <p:sldId id="303" r:id="rId29"/>
    <p:sldId id="287" r:id="rId30"/>
    <p:sldId id="289" r:id="rId31"/>
    <p:sldId id="288" r:id="rId32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E63F11-6E0D-4834-991B-0ABDA5EEAF50}" v="1635" dt="2024-12-20T16:42:24.5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59" autoAdjust="0"/>
    <p:restoredTop sz="94693" autoAdjust="0"/>
  </p:normalViewPr>
  <p:slideViewPr>
    <p:cSldViewPr snapToGrid="0">
      <p:cViewPr varScale="1">
        <p:scale>
          <a:sx n="86" d="100"/>
          <a:sy n="86" d="100"/>
        </p:scale>
        <p:origin x="643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8100" cy="381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ogel, Ethan A {LaRC} (LARC-D302)" userId="34796a90-d6f9-4d95-ba22-689ad7393f2c" providerId="ADAL" clId="{CCE63F11-6E0D-4834-991B-0ABDA5EEAF50}"/>
    <pc:docChg chg="undo custSel addSld delSld modSld sldOrd">
      <pc:chgData name="Vogel, Ethan A {LaRC} (LARC-D302)" userId="34796a90-d6f9-4d95-ba22-689ad7393f2c" providerId="ADAL" clId="{CCE63F11-6E0D-4834-991B-0ABDA5EEAF50}" dt="2024-12-20T16:42:30.184" v="17120" actId="14100"/>
      <pc:docMkLst>
        <pc:docMk/>
      </pc:docMkLst>
      <pc:sldChg chg="modSp mod">
        <pc:chgData name="Vogel, Ethan A {LaRC} (LARC-D302)" userId="34796a90-d6f9-4d95-ba22-689ad7393f2c" providerId="ADAL" clId="{CCE63F11-6E0D-4834-991B-0ABDA5EEAF50}" dt="2024-12-16T22:00:07.353" v="16797"/>
        <pc:sldMkLst>
          <pc:docMk/>
          <pc:sldMk cId="578084659" sldId="258"/>
        </pc:sldMkLst>
        <pc:spChg chg="mod">
          <ac:chgData name="Vogel, Ethan A {LaRC} (LARC-D302)" userId="34796a90-d6f9-4d95-ba22-689ad7393f2c" providerId="ADAL" clId="{CCE63F11-6E0D-4834-991B-0ABDA5EEAF50}" dt="2024-12-16T21:59:24.029" v="16794" actId="20577"/>
          <ac:spMkLst>
            <pc:docMk/>
            <pc:sldMk cId="578084659" sldId="258"/>
            <ac:spMk id="2" creationId="{D01C21BB-AC48-4BD5-BCA1-16CFAD3567BD}"/>
          </ac:spMkLst>
        </pc:spChg>
        <pc:spChg chg="mod">
          <ac:chgData name="Vogel, Ethan A {LaRC} (LARC-D302)" userId="34796a90-d6f9-4d95-ba22-689ad7393f2c" providerId="ADAL" clId="{CCE63F11-6E0D-4834-991B-0ABDA5EEAF50}" dt="2024-12-16T22:00:07.353" v="16797"/>
          <ac:spMkLst>
            <pc:docMk/>
            <pc:sldMk cId="578084659" sldId="258"/>
            <ac:spMk id="25603" creationId="{00000000-0000-0000-0000-000000000000}"/>
          </ac:spMkLst>
        </pc:spChg>
      </pc:sldChg>
      <pc:sldChg chg="addSp delSp modSp add del mod modTransition">
        <pc:chgData name="Vogel, Ethan A {LaRC} (LARC-D302)" userId="34796a90-d6f9-4d95-ba22-689ad7393f2c" providerId="ADAL" clId="{CCE63F11-6E0D-4834-991B-0ABDA5EEAF50}" dt="2024-12-17T15:30:02.355" v="16890" actId="20577"/>
        <pc:sldMkLst>
          <pc:docMk/>
          <pc:sldMk cId="3117346665" sldId="259"/>
        </pc:sldMkLst>
        <pc:spChg chg="mod">
          <ac:chgData name="Vogel, Ethan A {LaRC} (LARC-D302)" userId="34796a90-d6f9-4d95-ba22-689ad7393f2c" providerId="ADAL" clId="{CCE63F11-6E0D-4834-991B-0ABDA5EEAF50}" dt="2024-12-17T15:30:02.355" v="16890" actId="20577"/>
          <ac:spMkLst>
            <pc:docMk/>
            <pc:sldMk cId="3117346665" sldId="259"/>
            <ac:spMk id="2" creationId="{BA8B3203-8F10-4CFC-9C08-C1747EC07A19}"/>
          </ac:spMkLst>
        </pc:spChg>
        <pc:spChg chg="del">
          <ac:chgData name="Vogel, Ethan A {LaRC} (LARC-D302)" userId="34796a90-d6f9-4d95-ba22-689ad7393f2c" providerId="ADAL" clId="{CCE63F11-6E0D-4834-991B-0ABDA5EEAF50}" dt="2024-12-02T20:33:09.960" v="2680" actId="478"/>
          <ac:spMkLst>
            <pc:docMk/>
            <pc:sldMk cId="3117346665" sldId="259"/>
            <ac:spMk id="4" creationId="{0F397024-5EF3-4A82-B07B-20162ED4BF7A}"/>
          </ac:spMkLst>
        </pc:spChg>
        <pc:spChg chg="del mod">
          <ac:chgData name="Vogel, Ethan A {LaRC} (LARC-D302)" userId="34796a90-d6f9-4d95-ba22-689ad7393f2c" providerId="ADAL" clId="{CCE63F11-6E0D-4834-991B-0ABDA5EEAF50}" dt="2024-12-02T20:31:24.513" v="2679" actId="478"/>
          <ac:spMkLst>
            <pc:docMk/>
            <pc:sldMk cId="3117346665" sldId="259"/>
            <ac:spMk id="5" creationId="{F1F6A2B3-2A9D-4FAA-9BDC-28546A9260B7}"/>
          </ac:spMkLst>
        </pc:spChg>
        <pc:spChg chg="mod">
          <ac:chgData name="Vogel, Ethan A {LaRC} (LARC-D302)" userId="34796a90-d6f9-4d95-ba22-689ad7393f2c" providerId="ADAL" clId="{CCE63F11-6E0D-4834-991B-0ABDA5EEAF50}" dt="2024-12-02T20:31:13.140" v="2676" actId="20577"/>
          <ac:spMkLst>
            <pc:docMk/>
            <pc:sldMk cId="3117346665" sldId="259"/>
            <ac:spMk id="8" creationId="{65A21444-9AB0-49DF-B994-C15411ED3DE8}"/>
          </ac:spMkLst>
        </pc:spChg>
        <pc:spChg chg="del">
          <ac:chgData name="Vogel, Ethan A {LaRC} (LARC-D302)" userId="34796a90-d6f9-4d95-ba22-689ad7393f2c" providerId="ADAL" clId="{CCE63F11-6E0D-4834-991B-0ABDA5EEAF50}" dt="2024-12-02T20:33:15.225" v="2682" actId="478"/>
          <ac:spMkLst>
            <pc:docMk/>
            <pc:sldMk cId="3117346665" sldId="259"/>
            <ac:spMk id="9" creationId="{B77353B1-6968-4A1B-A114-DD6360B07ABD}"/>
          </ac:spMkLst>
        </pc:spChg>
        <pc:spChg chg="del">
          <ac:chgData name="Vogel, Ethan A {LaRC} (LARC-D302)" userId="34796a90-d6f9-4d95-ba22-689ad7393f2c" providerId="ADAL" clId="{CCE63F11-6E0D-4834-991B-0ABDA5EEAF50}" dt="2024-12-02T20:35:44.755" v="2683" actId="478"/>
          <ac:spMkLst>
            <pc:docMk/>
            <pc:sldMk cId="3117346665" sldId="259"/>
            <ac:spMk id="11" creationId="{A9FDC93C-51AC-4AE7-B698-4220D83FBBC0}"/>
          </ac:spMkLst>
        </pc:spChg>
        <pc:spChg chg="del">
          <ac:chgData name="Vogel, Ethan A {LaRC} (LARC-D302)" userId="34796a90-d6f9-4d95-ba22-689ad7393f2c" providerId="ADAL" clId="{CCE63F11-6E0D-4834-991B-0ABDA5EEAF50}" dt="2024-12-02T20:31:18.626" v="2677" actId="478"/>
          <ac:spMkLst>
            <pc:docMk/>
            <pc:sldMk cId="3117346665" sldId="259"/>
            <ac:spMk id="14" creationId="{0BD58AE1-C414-4391-8805-E71FEA100C15}"/>
          </ac:spMkLst>
        </pc:spChg>
        <pc:spChg chg="del">
          <ac:chgData name="Vogel, Ethan A {LaRC} (LARC-D302)" userId="34796a90-d6f9-4d95-ba22-689ad7393f2c" providerId="ADAL" clId="{CCE63F11-6E0D-4834-991B-0ABDA5EEAF50}" dt="2024-12-02T20:33:12.346" v="2681" actId="478"/>
          <ac:spMkLst>
            <pc:docMk/>
            <pc:sldMk cId="3117346665" sldId="259"/>
            <ac:spMk id="16" creationId="{DDA89C07-35E0-41F8-9CA6-4669FF0ED5D5}"/>
          </ac:spMkLst>
        </pc:spChg>
        <pc:spChg chg="add mod">
          <ac:chgData name="Vogel, Ethan A {LaRC} (LARC-D302)" userId="34796a90-d6f9-4d95-ba22-689ad7393f2c" providerId="ADAL" clId="{CCE63F11-6E0D-4834-991B-0ABDA5EEAF50}" dt="2024-12-13T17:50:47.659" v="13731" actId="20577"/>
          <ac:spMkLst>
            <pc:docMk/>
            <pc:sldMk cId="3117346665" sldId="259"/>
            <ac:spMk id="18" creationId="{C30E3AA3-11F3-9244-5B92-28D825AAFA84}"/>
          </ac:spMkLst>
        </pc:spChg>
        <pc:spChg chg="add mod">
          <ac:chgData name="Vogel, Ethan A {LaRC} (LARC-D302)" userId="34796a90-d6f9-4d95-ba22-689ad7393f2c" providerId="ADAL" clId="{CCE63F11-6E0D-4834-991B-0ABDA5EEAF50}" dt="2024-12-13T14:41:18.944" v="9520" actId="1076"/>
          <ac:spMkLst>
            <pc:docMk/>
            <pc:sldMk cId="3117346665" sldId="259"/>
            <ac:spMk id="26" creationId="{EEE55CD9-976D-D52B-D4F0-9DE5FFD54EA9}"/>
          </ac:spMkLst>
        </pc:spChg>
        <pc:spChg chg="del">
          <ac:chgData name="Vogel, Ethan A {LaRC} (LARC-D302)" userId="34796a90-d6f9-4d95-ba22-689ad7393f2c" providerId="ADAL" clId="{CCE63F11-6E0D-4834-991B-0ABDA5EEAF50}" dt="2024-12-02T20:31:18.626" v="2677" actId="478"/>
          <ac:spMkLst>
            <pc:docMk/>
            <pc:sldMk cId="3117346665" sldId="259"/>
            <ac:spMk id="27" creationId="{D6421628-ADA3-4C7E-9671-D3546DE90D4B}"/>
          </ac:spMkLst>
        </pc:spChg>
        <pc:spChg chg="add mod">
          <ac:chgData name="Vogel, Ethan A {LaRC} (LARC-D302)" userId="34796a90-d6f9-4d95-ba22-689ad7393f2c" providerId="ADAL" clId="{CCE63F11-6E0D-4834-991B-0ABDA5EEAF50}" dt="2024-12-13T14:41:28.940" v="9525" actId="20577"/>
          <ac:spMkLst>
            <pc:docMk/>
            <pc:sldMk cId="3117346665" sldId="259"/>
            <ac:spMk id="28" creationId="{FE6F125D-A835-C911-124D-D452A1323E5A}"/>
          </ac:spMkLst>
        </pc:spChg>
        <pc:spChg chg="add mod">
          <ac:chgData name="Vogel, Ethan A {LaRC} (LARC-D302)" userId="34796a90-d6f9-4d95-ba22-689ad7393f2c" providerId="ADAL" clId="{CCE63F11-6E0D-4834-991B-0ABDA5EEAF50}" dt="2024-12-13T19:00:35.545" v="15648" actId="1076"/>
          <ac:spMkLst>
            <pc:docMk/>
            <pc:sldMk cId="3117346665" sldId="259"/>
            <ac:spMk id="30" creationId="{1EAD3BE3-B8D5-77D1-41B9-0A13FB7F526E}"/>
          </ac:spMkLst>
        </pc:spChg>
        <pc:picChg chg="add mod modCrop">
          <ac:chgData name="Vogel, Ethan A {LaRC} (LARC-D302)" userId="34796a90-d6f9-4d95-ba22-689ad7393f2c" providerId="ADAL" clId="{CCE63F11-6E0D-4834-991B-0ABDA5EEAF50}" dt="2024-12-13T14:41:43.120" v="9527" actId="732"/>
          <ac:picMkLst>
            <pc:docMk/>
            <pc:sldMk cId="3117346665" sldId="259"/>
            <ac:picMk id="6" creationId="{F8C0D9DB-0A92-A077-57D1-6F84F7793533}"/>
          </ac:picMkLst>
        </pc:picChg>
        <pc:picChg chg="add mod modCrop">
          <ac:chgData name="Vogel, Ethan A {LaRC} (LARC-D302)" userId="34796a90-d6f9-4d95-ba22-689ad7393f2c" providerId="ADAL" clId="{CCE63F11-6E0D-4834-991B-0ABDA5EEAF50}" dt="2024-12-13T14:41:53.326" v="9529" actId="732"/>
          <ac:picMkLst>
            <pc:docMk/>
            <pc:sldMk cId="3117346665" sldId="259"/>
            <ac:picMk id="12" creationId="{7B3357F3-0A0E-4EA3-D80C-CD6A7A55B138}"/>
          </ac:picMkLst>
        </pc:picChg>
        <pc:picChg chg="add del mod">
          <ac:chgData name="Vogel, Ethan A {LaRC} (LARC-D302)" userId="34796a90-d6f9-4d95-ba22-689ad7393f2c" providerId="ADAL" clId="{CCE63F11-6E0D-4834-991B-0ABDA5EEAF50}" dt="2024-12-13T14:38:22.854" v="9292" actId="478"/>
          <ac:picMkLst>
            <pc:docMk/>
            <pc:sldMk cId="3117346665" sldId="259"/>
            <ac:picMk id="15" creationId="{F231D817-A869-8BA9-9425-947F28BC3D2F}"/>
          </ac:picMkLst>
        </pc:picChg>
        <pc:picChg chg="add del mod">
          <ac:chgData name="Vogel, Ethan A {LaRC} (LARC-D302)" userId="34796a90-d6f9-4d95-ba22-689ad7393f2c" providerId="ADAL" clId="{CCE63F11-6E0D-4834-991B-0ABDA5EEAF50}" dt="2024-12-13T14:37:31.687" v="9290" actId="931"/>
          <ac:picMkLst>
            <pc:docMk/>
            <pc:sldMk cId="3117346665" sldId="259"/>
            <ac:picMk id="21" creationId="{9EA55710-4ABB-00C8-68F8-BFFEAE8F7623}"/>
          </ac:picMkLst>
        </pc:picChg>
        <pc:picChg chg="add mod">
          <ac:chgData name="Vogel, Ethan A {LaRC} (LARC-D302)" userId="34796a90-d6f9-4d95-ba22-689ad7393f2c" providerId="ADAL" clId="{CCE63F11-6E0D-4834-991B-0ABDA5EEAF50}" dt="2024-12-13T18:57:49.316" v="15551" actId="1076"/>
          <ac:picMkLst>
            <pc:docMk/>
            <pc:sldMk cId="3117346665" sldId="259"/>
            <ac:picMk id="24" creationId="{6249F740-DE1E-0BB9-CCCE-38B0AAC7DBF3}"/>
          </ac:picMkLst>
        </pc:picChg>
        <pc:cxnChg chg="del">
          <ac:chgData name="Vogel, Ethan A {LaRC} (LARC-D302)" userId="34796a90-d6f9-4d95-ba22-689ad7393f2c" providerId="ADAL" clId="{CCE63F11-6E0D-4834-991B-0ABDA5EEAF50}" dt="2024-12-02T20:31:18.626" v="2677" actId="478"/>
          <ac:cxnSpMkLst>
            <pc:docMk/>
            <pc:sldMk cId="3117346665" sldId="259"/>
            <ac:cxnSpMk id="17" creationId="{92AAB9CA-1209-4F1C-B948-F8C60A6F06E7}"/>
          </ac:cxnSpMkLst>
        </pc:cxnChg>
        <pc:cxnChg chg="del">
          <ac:chgData name="Vogel, Ethan A {LaRC} (LARC-D302)" userId="34796a90-d6f9-4d95-ba22-689ad7393f2c" providerId="ADAL" clId="{CCE63F11-6E0D-4834-991B-0ABDA5EEAF50}" dt="2024-12-02T20:31:18.626" v="2677" actId="478"/>
          <ac:cxnSpMkLst>
            <pc:docMk/>
            <pc:sldMk cId="3117346665" sldId="259"/>
            <ac:cxnSpMk id="19" creationId="{C17447B5-C9CF-480B-AE9B-423A0C8DE5C6}"/>
          </ac:cxnSpMkLst>
        </pc:cxnChg>
        <pc:cxnChg chg="del">
          <ac:chgData name="Vogel, Ethan A {LaRC} (LARC-D302)" userId="34796a90-d6f9-4d95-ba22-689ad7393f2c" providerId="ADAL" clId="{CCE63F11-6E0D-4834-991B-0ABDA5EEAF50}" dt="2024-12-02T20:31:18.626" v="2677" actId="478"/>
          <ac:cxnSpMkLst>
            <pc:docMk/>
            <pc:sldMk cId="3117346665" sldId="259"/>
            <ac:cxnSpMk id="23" creationId="{6C5AEF11-5921-4FAF-85C9-FA898C3B4FC2}"/>
          </ac:cxnSpMkLst>
        </pc:cxnChg>
        <pc:cxnChg chg="del">
          <ac:chgData name="Vogel, Ethan A {LaRC} (LARC-D302)" userId="34796a90-d6f9-4d95-ba22-689ad7393f2c" providerId="ADAL" clId="{CCE63F11-6E0D-4834-991B-0ABDA5EEAF50}" dt="2024-12-02T20:31:18.626" v="2677" actId="478"/>
          <ac:cxnSpMkLst>
            <pc:docMk/>
            <pc:sldMk cId="3117346665" sldId="259"/>
            <ac:cxnSpMk id="25" creationId="{B9F1E2A5-B51F-4A16-8D25-1BEBCD16BC04}"/>
          </ac:cxnSpMkLst>
        </pc:cxnChg>
      </pc:sldChg>
      <pc:sldChg chg="del">
        <pc:chgData name="Vogel, Ethan A {LaRC} (LARC-D302)" userId="34796a90-d6f9-4d95-ba22-689ad7393f2c" providerId="ADAL" clId="{CCE63F11-6E0D-4834-991B-0ABDA5EEAF50}" dt="2024-12-02T20:53:32.231" v="2854" actId="47"/>
        <pc:sldMkLst>
          <pc:docMk/>
          <pc:sldMk cId="1042254262" sldId="260"/>
        </pc:sldMkLst>
      </pc:sldChg>
      <pc:sldChg chg="del">
        <pc:chgData name="Vogel, Ethan A {LaRC} (LARC-D302)" userId="34796a90-d6f9-4d95-ba22-689ad7393f2c" providerId="ADAL" clId="{CCE63F11-6E0D-4834-991B-0ABDA5EEAF50}" dt="2024-12-02T20:53:34.069" v="2855" actId="47"/>
        <pc:sldMkLst>
          <pc:docMk/>
          <pc:sldMk cId="1957110620" sldId="261"/>
        </pc:sldMkLst>
      </pc:sldChg>
      <pc:sldChg chg="addSp delSp modSp add del mod">
        <pc:chgData name="Vogel, Ethan A {LaRC} (LARC-D302)" userId="34796a90-d6f9-4d95-ba22-689ad7393f2c" providerId="ADAL" clId="{CCE63F11-6E0D-4834-991B-0ABDA5EEAF50}" dt="2024-12-02T20:08:18.658" v="2675"/>
        <pc:sldMkLst>
          <pc:docMk/>
          <pc:sldMk cId="2558584103" sldId="262"/>
        </pc:sldMkLst>
        <pc:spChg chg="mod">
          <ac:chgData name="Vogel, Ethan A {LaRC} (LARC-D302)" userId="34796a90-d6f9-4d95-ba22-689ad7393f2c" providerId="ADAL" clId="{CCE63F11-6E0D-4834-991B-0ABDA5EEAF50}" dt="2024-12-02T20:08:18.658" v="2675"/>
          <ac:spMkLst>
            <pc:docMk/>
            <pc:sldMk cId="2558584103" sldId="262"/>
            <ac:spMk id="2" creationId="{809808AB-A982-496A-8FBC-0BDFCAE7F172}"/>
          </ac:spMkLst>
        </pc:spChg>
        <pc:spChg chg="del">
          <ac:chgData name="Vogel, Ethan A {LaRC} (LARC-D302)" userId="34796a90-d6f9-4d95-ba22-689ad7393f2c" providerId="ADAL" clId="{CCE63F11-6E0D-4834-991B-0ABDA5EEAF50}" dt="2024-12-02T20:07:48.090" v="2669" actId="478"/>
          <ac:spMkLst>
            <pc:docMk/>
            <pc:sldMk cId="2558584103" sldId="262"/>
            <ac:spMk id="4" creationId="{3493187F-AEE5-42E4-860C-3BA201322DA0}"/>
          </ac:spMkLst>
        </pc:spChg>
        <pc:spChg chg="del">
          <ac:chgData name="Vogel, Ethan A {LaRC} (LARC-D302)" userId="34796a90-d6f9-4d95-ba22-689ad7393f2c" providerId="ADAL" clId="{CCE63F11-6E0D-4834-991B-0ABDA5EEAF50}" dt="2024-12-02T20:07:48.090" v="2669" actId="478"/>
          <ac:spMkLst>
            <pc:docMk/>
            <pc:sldMk cId="2558584103" sldId="262"/>
            <ac:spMk id="7" creationId="{68692369-CB0A-4AD3-A69C-F8C044BC4E6C}"/>
          </ac:spMkLst>
        </pc:spChg>
        <pc:spChg chg="del">
          <ac:chgData name="Vogel, Ethan A {LaRC} (LARC-D302)" userId="34796a90-d6f9-4d95-ba22-689ad7393f2c" providerId="ADAL" clId="{CCE63F11-6E0D-4834-991B-0ABDA5EEAF50}" dt="2024-12-02T20:07:48.090" v="2669" actId="478"/>
          <ac:spMkLst>
            <pc:docMk/>
            <pc:sldMk cId="2558584103" sldId="262"/>
            <ac:spMk id="8" creationId="{8F6AED79-8191-4CD5-9436-84D2F3ED4294}"/>
          </ac:spMkLst>
        </pc:spChg>
        <pc:spChg chg="del mod">
          <ac:chgData name="Vogel, Ethan A {LaRC} (LARC-D302)" userId="34796a90-d6f9-4d95-ba22-689ad7393f2c" providerId="ADAL" clId="{CCE63F11-6E0D-4834-991B-0ABDA5EEAF50}" dt="2024-12-02T20:07:51.562" v="2671" actId="478"/>
          <ac:spMkLst>
            <pc:docMk/>
            <pc:sldMk cId="2558584103" sldId="262"/>
            <ac:spMk id="9" creationId="{DA3FCB06-B511-462B-8FF7-E01E3EAF10D7}"/>
          </ac:spMkLst>
        </pc:spChg>
        <pc:spChg chg="del">
          <ac:chgData name="Vogel, Ethan A {LaRC} (LARC-D302)" userId="34796a90-d6f9-4d95-ba22-689ad7393f2c" providerId="ADAL" clId="{CCE63F11-6E0D-4834-991B-0ABDA5EEAF50}" dt="2024-12-02T20:07:48.090" v="2669" actId="478"/>
          <ac:spMkLst>
            <pc:docMk/>
            <pc:sldMk cId="2558584103" sldId="262"/>
            <ac:spMk id="10" creationId="{BD3AEE37-40ED-4AA3-9707-384BC8155D66}"/>
          </ac:spMkLst>
        </pc:spChg>
        <pc:spChg chg="del">
          <ac:chgData name="Vogel, Ethan A {LaRC} (LARC-D302)" userId="34796a90-d6f9-4d95-ba22-689ad7393f2c" providerId="ADAL" clId="{CCE63F11-6E0D-4834-991B-0ABDA5EEAF50}" dt="2024-12-02T20:07:43.916" v="2668" actId="478"/>
          <ac:spMkLst>
            <pc:docMk/>
            <pc:sldMk cId="2558584103" sldId="262"/>
            <ac:spMk id="11" creationId="{1238D75E-5DA6-4904-81E8-0EEEF9D1A5A6}"/>
          </ac:spMkLst>
        </pc:spChg>
        <pc:picChg chg="add mod">
          <ac:chgData name="Vogel, Ethan A {LaRC} (LARC-D302)" userId="34796a90-d6f9-4d95-ba22-689ad7393f2c" providerId="ADAL" clId="{CCE63F11-6E0D-4834-991B-0ABDA5EEAF50}" dt="2024-12-02T20:08:10.482" v="2674" actId="1076"/>
          <ac:picMkLst>
            <pc:docMk/>
            <pc:sldMk cId="2558584103" sldId="262"/>
            <ac:picMk id="5" creationId="{E58B6058-D29E-A141-2C2B-812EBB72896E}"/>
          </ac:picMkLst>
        </pc:picChg>
        <pc:cxnChg chg="del">
          <ac:chgData name="Vogel, Ethan A {LaRC} (LARC-D302)" userId="34796a90-d6f9-4d95-ba22-689ad7393f2c" providerId="ADAL" clId="{CCE63F11-6E0D-4834-991B-0ABDA5EEAF50}" dt="2024-12-02T20:07:48.090" v="2669" actId="478"/>
          <ac:cxnSpMkLst>
            <pc:docMk/>
            <pc:sldMk cId="2558584103" sldId="262"/>
            <ac:cxnSpMk id="13" creationId="{5FA33362-4076-470C-B380-EC362537F5AF}"/>
          </ac:cxnSpMkLst>
        </pc:cxnChg>
        <pc:cxnChg chg="del">
          <ac:chgData name="Vogel, Ethan A {LaRC} (LARC-D302)" userId="34796a90-d6f9-4d95-ba22-689ad7393f2c" providerId="ADAL" clId="{CCE63F11-6E0D-4834-991B-0ABDA5EEAF50}" dt="2024-12-02T20:07:48.090" v="2669" actId="478"/>
          <ac:cxnSpMkLst>
            <pc:docMk/>
            <pc:sldMk cId="2558584103" sldId="262"/>
            <ac:cxnSpMk id="14" creationId="{43650750-BE07-4645-AAD4-31EF45D04DEE}"/>
          </ac:cxnSpMkLst>
        </pc:cxnChg>
        <pc:cxnChg chg="del">
          <ac:chgData name="Vogel, Ethan A {LaRC} (LARC-D302)" userId="34796a90-d6f9-4d95-ba22-689ad7393f2c" providerId="ADAL" clId="{CCE63F11-6E0D-4834-991B-0ABDA5EEAF50}" dt="2024-12-02T20:07:48.090" v="2669" actId="478"/>
          <ac:cxnSpMkLst>
            <pc:docMk/>
            <pc:sldMk cId="2558584103" sldId="262"/>
            <ac:cxnSpMk id="16" creationId="{F8F93FB7-4145-4441-A319-66B22AFFDD48}"/>
          </ac:cxnSpMkLst>
        </pc:cxnChg>
        <pc:cxnChg chg="del">
          <ac:chgData name="Vogel, Ethan A {LaRC} (LARC-D302)" userId="34796a90-d6f9-4d95-ba22-689ad7393f2c" providerId="ADAL" clId="{CCE63F11-6E0D-4834-991B-0ABDA5EEAF50}" dt="2024-12-02T20:07:48.090" v="2669" actId="478"/>
          <ac:cxnSpMkLst>
            <pc:docMk/>
            <pc:sldMk cId="2558584103" sldId="262"/>
            <ac:cxnSpMk id="18" creationId="{04C4CB8E-B497-43C8-A159-B070231FAF76}"/>
          </ac:cxnSpMkLst>
        </pc:cxnChg>
      </pc:sldChg>
      <pc:sldChg chg="addSp delSp modSp mod ord modTransition">
        <pc:chgData name="Vogel, Ethan A {LaRC} (LARC-D302)" userId="34796a90-d6f9-4d95-ba22-689ad7393f2c" providerId="ADAL" clId="{CCE63F11-6E0D-4834-991B-0ABDA5EEAF50}" dt="2024-12-17T14:57:32.717" v="16804"/>
        <pc:sldMkLst>
          <pc:docMk/>
          <pc:sldMk cId="3235762170" sldId="264"/>
        </pc:sldMkLst>
        <pc:spChg chg="del mod">
          <ac:chgData name="Vogel, Ethan A {LaRC} (LARC-D302)" userId="34796a90-d6f9-4d95-ba22-689ad7393f2c" providerId="ADAL" clId="{CCE63F11-6E0D-4834-991B-0ABDA5EEAF50}" dt="2024-12-13T14:59:53.417" v="9541" actId="478"/>
          <ac:spMkLst>
            <pc:docMk/>
            <pc:sldMk cId="3235762170" sldId="264"/>
            <ac:spMk id="2" creationId="{E67B952B-F652-496F-A1AE-9917B56AA3E4}"/>
          </ac:spMkLst>
        </pc:spChg>
        <pc:spChg chg="del">
          <ac:chgData name="Vogel, Ethan A {LaRC} (LARC-D302)" userId="34796a90-d6f9-4d95-ba22-689ad7393f2c" providerId="ADAL" clId="{CCE63F11-6E0D-4834-991B-0ABDA5EEAF50}" dt="2024-12-02T20:45:24.164" v="2827" actId="478"/>
          <ac:spMkLst>
            <pc:docMk/>
            <pc:sldMk cId="3235762170" sldId="264"/>
            <ac:spMk id="11" creationId="{5F20C5B3-B2B0-40AF-8E61-43BDB35DB49B}"/>
          </ac:spMkLst>
        </pc:spChg>
        <pc:spChg chg="del">
          <ac:chgData name="Vogel, Ethan A {LaRC} (LARC-D302)" userId="34796a90-d6f9-4d95-ba22-689ad7393f2c" providerId="ADAL" clId="{CCE63F11-6E0D-4834-991B-0ABDA5EEAF50}" dt="2024-12-02T20:45:21.534" v="2826" actId="478"/>
          <ac:spMkLst>
            <pc:docMk/>
            <pc:sldMk cId="3235762170" sldId="264"/>
            <ac:spMk id="12" creationId="{20D0DFE5-40D6-4229-A887-C5817F0CB959}"/>
          </ac:spMkLst>
        </pc:spChg>
        <pc:spChg chg="add mod">
          <ac:chgData name="Vogel, Ethan A {LaRC} (LARC-D302)" userId="34796a90-d6f9-4d95-ba22-689ad7393f2c" providerId="ADAL" clId="{CCE63F11-6E0D-4834-991B-0ABDA5EEAF50}" dt="2024-12-13T15:00:04.135" v="9542"/>
          <ac:spMkLst>
            <pc:docMk/>
            <pc:sldMk cId="3235762170" sldId="264"/>
            <ac:spMk id="16" creationId="{A4E5A133-42A1-C3A7-A3F6-060CEA875E35}"/>
          </ac:spMkLst>
        </pc:spChg>
        <pc:spChg chg="add mod">
          <ac:chgData name="Vogel, Ethan A {LaRC} (LARC-D302)" userId="34796a90-d6f9-4d95-ba22-689ad7393f2c" providerId="ADAL" clId="{CCE63F11-6E0D-4834-991B-0ABDA5EEAF50}" dt="2024-12-13T19:16:26.718" v="15650" actId="20577"/>
          <ac:spMkLst>
            <pc:docMk/>
            <pc:sldMk cId="3235762170" sldId="264"/>
            <ac:spMk id="17" creationId="{ADE7EF85-7C62-3E42-D0FF-B6BD4CC4EC7B}"/>
          </ac:spMkLst>
        </pc:spChg>
        <pc:spChg chg="mod">
          <ac:chgData name="Vogel, Ethan A {LaRC} (LARC-D302)" userId="34796a90-d6f9-4d95-ba22-689ad7393f2c" providerId="ADAL" clId="{CCE63F11-6E0D-4834-991B-0ABDA5EEAF50}" dt="2024-12-13T15:51:54.457" v="11725"/>
          <ac:spMkLst>
            <pc:docMk/>
            <pc:sldMk cId="3235762170" sldId="264"/>
            <ac:spMk id="19" creationId="{186E5E62-C438-9566-1712-7C62CDED5EF7}"/>
          </ac:spMkLst>
        </pc:spChg>
        <pc:spChg chg="mod">
          <ac:chgData name="Vogel, Ethan A {LaRC} (LARC-D302)" userId="34796a90-d6f9-4d95-ba22-689ad7393f2c" providerId="ADAL" clId="{CCE63F11-6E0D-4834-991B-0ABDA5EEAF50}" dt="2024-12-13T15:51:54.457" v="11725"/>
          <ac:spMkLst>
            <pc:docMk/>
            <pc:sldMk cId="3235762170" sldId="264"/>
            <ac:spMk id="20" creationId="{4D7AC98E-880C-BFCB-B5EF-308DFFF298A5}"/>
          </ac:spMkLst>
        </pc:spChg>
        <pc:spChg chg="mod">
          <ac:chgData name="Vogel, Ethan A {LaRC} (LARC-D302)" userId="34796a90-d6f9-4d95-ba22-689ad7393f2c" providerId="ADAL" clId="{CCE63F11-6E0D-4834-991B-0ABDA5EEAF50}" dt="2024-12-13T15:51:54.457" v="11725"/>
          <ac:spMkLst>
            <pc:docMk/>
            <pc:sldMk cId="3235762170" sldId="264"/>
            <ac:spMk id="21" creationId="{831C2CC7-2D09-BCCF-47BF-8D00D53B7BFA}"/>
          </ac:spMkLst>
        </pc:spChg>
        <pc:spChg chg="mod">
          <ac:chgData name="Vogel, Ethan A {LaRC} (LARC-D302)" userId="34796a90-d6f9-4d95-ba22-689ad7393f2c" providerId="ADAL" clId="{CCE63F11-6E0D-4834-991B-0ABDA5EEAF50}" dt="2024-12-13T15:51:54.457" v="11725"/>
          <ac:spMkLst>
            <pc:docMk/>
            <pc:sldMk cId="3235762170" sldId="264"/>
            <ac:spMk id="22" creationId="{0D0B9413-3016-D783-2DD9-746538DF82CD}"/>
          </ac:spMkLst>
        </pc:spChg>
        <pc:spChg chg="mod">
          <ac:chgData name="Vogel, Ethan A {LaRC} (LARC-D302)" userId="34796a90-d6f9-4d95-ba22-689ad7393f2c" providerId="ADAL" clId="{CCE63F11-6E0D-4834-991B-0ABDA5EEAF50}" dt="2024-12-13T15:51:54.457" v="11725"/>
          <ac:spMkLst>
            <pc:docMk/>
            <pc:sldMk cId="3235762170" sldId="264"/>
            <ac:spMk id="23" creationId="{19CA37CD-92C8-44F1-41D0-8ABD986F3131}"/>
          </ac:spMkLst>
        </pc:spChg>
        <pc:spChg chg="mod">
          <ac:chgData name="Vogel, Ethan A {LaRC} (LARC-D302)" userId="34796a90-d6f9-4d95-ba22-689ad7393f2c" providerId="ADAL" clId="{CCE63F11-6E0D-4834-991B-0ABDA5EEAF50}" dt="2024-12-13T15:51:54.457" v="11725"/>
          <ac:spMkLst>
            <pc:docMk/>
            <pc:sldMk cId="3235762170" sldId="264"/>
            <ac:spMk id="29" creationId="{222BDE64-25CD-2641-86D7-DF0403026196}"/>
          </ac:spMkLst>
        </pc:spChg>
        <pc:grpChg chg="del">
          <ac:chgData name="Vogel, Ethan A {LaRC} (LARC-D302)" userId="34796a90-d6f9-4d95-ba22-689ad7393f2c" providerId="ADAL" clId="{CCE63F11-6E0D-4834-991B-0ABDA5EEAF50}" dt="2024-12-02T20:45:16.013" v="2824" actId="478"/>
          <ac:grpSpMkLst>
            <pc:docMk/>
            <pc:sldMk cId="3235762170" sldId="264"/>
            <ac:grpSpMk id="10" creationId="{628269BB-67A9-44AA-8B02-241A495C4134}"/>
          </ac:grpSpMkLst>
        </pc:grpChg>
        <pc:grpChg chg="add mod">
          <ac:chgData name="Vogel, Ethan A {LaRC} (LARC-D302)" userId="34796a90-d6f9-4d95-ba22-689ad7393f2c" providerId="ADAL" clId="{CCE63F11-6E0D-4834-991B-0ABDA5EEAF50}" dt="2024-12-13T15:52:05.271" v="11729" actId="1076"/>
          <ac:grpSpMkLst>
            <pc:docMk/>
            <pc:sldMk cId="3235762170" sldId="264"/>
            <ac:grpSpMk id="18" creationId="{9CBDE96F-F7BA-EFDA-B187-CA4576816A5F}"/>
          </ac:grpSpMkLst>
        </pc:grpChg>
        <pc:graphicFrameChg chg="del">
          <ac:chgData name="Vogel, Ethan A {LaRC} (LARC-D302)" userId="34796a90-d6f9-4d95-ba22-689ad7393f2c" providerId="ADAL" clId="{CCE63F11-6E0D-4834-991B-0ABDA5EEAF50}" dt="2024-12-02T20:45:26.480" v="2828" actId="478"/>
          <ac:graphicFrameMkLst>
            <pc:docMk/>
            <pc:sldMk cId="3235762170" sldId="264"/>
            <ac:graphicFrameMk id="3" creationId="{9DAD4B9D-66D7-4460-990C-42E3E395D1B5}"/>
          </ac:graphicFrameMkLst>
        </pc:graphicFrameChg>
        <pc:picChg chg="add mod modCrop">
          <ac:chgData name="Vogel, Ethan A {LaRC} (LARC-D302)" userId="34796a90-d6f9-4d95-ba22-689ad7393f2c" providerId="ADAL" clId="{CCE63F11-6E0D-4834-991B-0ABDA5EEAF50}" dt="2024-12-13T15:51:59.837" v="11727" actId="1076"/>
          <ac:picMkLst>
            <pc:docMk/>
            <pc:sldMk cId="3235762170" sldId="264"/>
            <ac:picMk id="6" creationId="{B5A5296B-D80C-8650-D9E5-08CC02A5E19B}"/>
          </ac:picMkLst>
        </pc:picChg>
        <pc:picChg chg="del">
          <ac:chgData name="Vogel, Ethan A {LaRC} (LARC-D302)" userId="34796a90-d6f9-4d95-ba22-689ad7393f2c" providerId="ADAL" clId="{CCE63F11-6E0D-4834-991B-0ABDA5EEAF50}" dt="2024-12-02T20:45:17.391" v="2825" actId="478"/>
          <ac:picMkLst>
            <pc:docMk/>
            <pc:sldMk cId="3235762170" sldId="264"/>
            <ac:picMk id="7" creationId="{D262F55E-E3F3-4950-A81E-D381F9473142}"/>
          </ac:picMkLst>
        </pc:picChg>
        <pc:picChg chg="add mod modCrop">
          <ac:chgData name="Vogel, Ethan A {LaRC} (LARC-D302)" userId="34796a90-d6f9-4d95-ba22-689ad7393f2c" providerId="ADAL" clId="{CCE63F11-6E0D-4834-991B-0ABDA5EEAF50}" dt="2024-12-13T15:52:01.206" v="11728" actId="1076"/>
          <ac:picMkLst>
            <pc:docMk/>
            <pc:sldMk cId="3235762170" sldId="264"/>
            <ac:picMk id="14" creationId="{8B49B2FA-55DD-57BD-8F6C-CDB26D9348E2}"/>
          </ac:picMkLst>
        </pc:picChg>
        <pc:cxnChg chg="mod">
          <ac:chgData name="Vogel, Ethan A {LaRC} (LARC-D302)" userId="34796a90-d6f9-4d95-ba22-689ad7393f2c" providerId="ADAL" clId="{CCE63F11-6E0D-4834-991B-0ABDA5EEAF50}" dt="2024-12-13T15:51:54.457" v="11725"/>
          <ac:cxnSpMkLst>
            <pc:docMk/>
            <pc:sldMk cId="3235762170" sldId="264"/>
            <ac:cxnSpMk id="24" creationId="{3B2C355C-5ADC-FED5-ACED-2842EDBED222}"/>
          </ac:cxnSpMkLst>
        </pc:cxnChg>
        <pc:cxnChg chg="mod">
          <ac:chgData name="Vogel, Ethan A {LaRC} (LARC-D302)" userId="34796a90-d6f9-4d95-ba22-689ad7393f2c" providerId="ADAL" clId="{CCE63F11-6E0D-4834-991B-0ABDA5EEAF50}" dt="2024-12-13T15:51:54.457" v="11725"/>
          <ac:cxnSpMkLst>
            <pc:docMk/>
            <pc:sldMk cId="3235762170" sldId="264"/>
            <ac:cxnSpMk id="25" creationId="{78219BBD-1E45-E674-CA31-35E663B03070}"/>
          </ac:cxnSpMkLst>
        </pc:cxnChg>
        <pc:cxnChg chg="mod">
          <ac:chgData name="Vogel, Ethan A {LaRC} (LARC-D302)" userId="34796a90-d6f9-4d95-ba22-689ad7393f2c" providerId="ADAL" clId="{CCE63F11-6E0D-4834-991B-0ABDA5EEAF50}" dt="2024-12-13T15:51:54.457" v="11725"/>
          <ac:cxnSpMkLst>
            <pc:docMk/>
            <pc:sldMk cId="3235762170" sldId="264"/>
            <ac:cxnSpMk id="26" creationId="{95E00FD6-B689-F463-BF71-B2F43E74705C}"/>
          </ac:cxnSpMkLst>
        </pc:cxnChg>
        <pc:cxnChg chg="mod">
          <ac:chgData name="Vogel, Ethan A {LaRC} (LARC-D302)" userId="34796a90-d6f9-4d95-ba22-689ad7393f2c" providerId="ADAL" clId="{CCE63F11-6E0D-4834-991B-0ABDA5EEAF50}" dt="2024-12-13T15:51:54.457" v="11725"/>
          <ac:cxnSpMkLst>
            <pc:docMk/>
            <pc:sldMk cId="3235762170" sldId="264"/>
            <ac:cxnSpMk id="27" creationId="{C3A772B2-1DC9-1683-C11B-13741F6D4DAF}"/>
          </ac:cxnSpMkLst>
        </pc:cxnChg>
        <pc:cxnChg chg="mod">
          <ac:chgData name="Vogel, Ethan A {LaRC} (LARC-D302)" userId="34796a90-d6f9-4d95-ba22-689ad7393f2c" providerId="ADAL" clId="{CCE63F11-6E0D-4834-991B-0ABDA5EEAF50}" dt="2024-12-13T15:51:54.457" v="11725"/>
          <ac:cxnSpMkLst>
            <pc:docMk/>
            <pc:sldMk cId="3235762170" sldId="264"/>
            <ac:cxnSpMk id="28" creationId="{F6946288-6896-9B2F-CCBE-76F9DBFA5B43}"/>
          </ac:cxnSpMkLst>
        </pc:cxnChg>
      </pc:sldChg>
      <pc:sldChg chg="del">
        <pc:chgData name="Vogel, Ethan A {LaRC} (LARC-D302)" userId="34796a90-d6f9-4d95-ba22-689ad7393f2c" providerId="ADAL" clId="{CCE63F11-6E0D-4834-991B-0ABDA5EEAF50}" dt="2024-12-02T20:53:35.302" v="2856" actId="47"/>
        <pc:sldMkLst>
          <pc:docMk/>
          <pc:sldMk cId="1758698593" sldId="265"/>
        </pc:sldMkLst>
      </pc:sldChg>
      <pc:sldChg chg="del">
        <pc:chgData name="Vogel, Ethan A {LaRC} (LARC-D302)" userId="34796a90-d6f9-4d95-ba22-689ad7393f2c" providerId="ADAL" clId="{CCE63F11-6E0D-4834-991B-0ABDA5EEAF50}" dt="2024-12-02T20:53:36.522" v="2857" actId="47"/>
        <pc:sldMkLst>
          <pc:docMk/>
          <pc:sldMk cId="1900381423" sldId="266"/>
        </pc:sldMkLst>
      </pc:sldChg>
      <pc:sldChg chg="addSp delSp modSp mod">
        <pc:chgData name="Vogel, Ethan A {LaRC} (LARC-D302)" userId="34796a90-d6f9-4d95-ba22-689ad7393f2c" providerId="ADAL" clId="{CCE63F11-6E0D-4834-991B-0ABDA5EEAF50}" dt="2024-12-13T18:22:41.898" v="14464" actId="1076"/>
        <pc:sldMkLst>
          <pc:docMk/>
          <pc:sldMk cId="2066848516" sldId="267"/>
        </pc:sldMkLst>
        <pc:spChg chg="mod">
          <ac:chgData name="Vogel, Ethan A {LaRC} (LARC-D302)" userId="34796a90-d6f9-4d95-ba22-689ad7393f2c" providerId="ADAL" clId="{CCE63F11-6E0D-4834-991B-0ABDA5EEAF50}" dt="2024-12-02T21:32:20.263" v="4064" actId="20577"/>
          <ac:spMkLst>
            <pc:docMk/>
            <pc:sldMk cId="2066848516" sldId="267"/>
            <ac:spMk id="5" creationId="{50531607-03BE-48F2-970F-91890FFD6EDD}"/>
          </ac:spMkLst>
        </pc:spChg>
        <pc:spChg chg="del">
          <ac:chgData name="Vogel, Ethan A {LaRC} (LARC-D302)" userId="34796a90-d6f9-4d95-ba22-689ad7393f2c" providerId="ADAL" clId="{CCE63F11-6E0D-4834-991B-0ABDA5EEAF50}" dt="2024-12-02T21:04:38.771" v="3059" actId="478"/>
          <ac:spMkLst>
            <pc:docMk/>
            <pc:sldMk cId="2066848516" sldId="267"/>
            <ac:spMk id="8" creationId="{602DEEEB-739C-42B3-BC71-3B8923E449F3}"/>
          </ac:spMkLst>
        </pc:spChg>
        <pc:spChg chg="del">
          <ac:chgData name="Vogel, Ethan A {LaRC} (LARC-D302)" userId="34796a90-d6f9-4d95-ba22-689ad7393f2c" providerId="ADAL" clId="{CCE63F11-6E0D-4834-991B-0ABDA5EEAF50}" dt="2024-12-02T21:04:41.217" v="3060" actId="478"/>
          <ac:spMkLst>
            <pc:docMk/>
            <pc:sldMk cId="2066848516" sldId="267"/>
            <ac:spMk id="10" creationId="{A86F9091-634B-43A5-983A-977E6AD35E23}"/>
          </ac:spMkLst>
        </pc:spChg>
        <pc:spChg chg="del">
          <ac:chgData name="Vogel, Ethan A {LaRC} (LARC-D302)" userId="34796a90-d6f9-4d95-ba22-689ad7393f2c" providerId="ADAL" clId="{CCE63F11-6E0D-4834-991B-0ABDA5EEAF50}" dt="2024-12-02T21:04:33.657" v="3056" actId="478"/>
          <ac:spMkLst>
            <pc:docMk/>
            <pc:sldMk cId="2066848516" sldId="267"/>
            <ac:spMk id="11" creationId="{F56CD873-3D2F-4E0B-A020-64224B4004D8}"/>
          </ac:spMkLst>
        </pc:spChg>
        <pc:spChg chg="mod">
          <ac:chgData name="Vogel, Ethan A {LaRC} (LARC-D302)" userId="34796a90-d6f9-4d95-ba22-689ad7393f2c" providerId="ADAL" clId="{CCE63F11-6E0D-4834-991B-0ABDA5EEAF50}" dt="2024-12-02T21:04:28.407" v="3055" actId="20577"/>
          <ac:spMkLst>
            <pc:docMk/>
            <pc:sldMk cId="2066848516" sldId="267"/>
            <ac:spMk id="12" creationId="{08D6EB3A-75DD-49EF-8B1F-1BFE6CC18AFB}"/>
          </ac:spMkLst>
        </pc:spChg>
        <pc:picChg chg="add mod modCrop">
          <ac:chgData name="Vogel, Ethan A {LaRC} (LARC-D302)" userId="34796a90-d6f9-4d95-ba22-689ad7393f2c" providerId="ADAL" clId="{CCE63F11-6E0D-4834-991B-0ABDA5EEAF50}" dt="2024-12-13T18:22:41.898" v="14464" actId="1076"/>
          <ac:picMkLst>
            <pc:docMk/>
            <pc:sldMk cId="2066848516" sldId="267"/>
            <ac:picMk id="3" creationId="{DCE5AFA5-6BD4-B9A3-38E9-EAEDE0E3C618}"/>
          </ac:picMkLst>
        </pc:picChg>
        <pc:picChg chg="del">
          <ac:chgData name="Vogel, Ethan A {LaRC} (LARC-D302)" userId="34796a90-d6f9-4d95-ba22-689ad7393f2c" providerId="ADAL" clId="{CCE63F11-6E0D-4834-991B-0ABDA5EEAF50}" dt="2024-12-02T21:04:34.949" v="3057" actId="478"/>
          <ac:picMkLst>
            <pc:docMk/>
            <pc:sldMk cId="2066848516" sldId="267"/>
            <ac:picMk id="7" creationId="{3B5D6FB2-111B-469E-AD3C-B7EA4C10F83A}"/>
          </ac:picMkLst>
        </pc:picChg>
        <pc:picChg chg="del">
          <ac:chgData name="Vogel, Ethan A {LaRC} (LARC-D302)" userId="34796a90-d6f9-4d95-ba22-689ad7393f2c" providerId="ADAL" clId="{CCE63F11-6E0D-4834-991B-0ABDA5EEAF50}" dt="2024-12-02T21:04:36.299" v="3058" actId="478"/>
          <ac:picMkLst>
            <pc:docMk/>
            <pc:sldMk cId="2066848516" sldId="267"/>
            <ac:picMk id="9" creationId="{0531AAB7-DC37-4800-9A8F-5AFB676BEA17}"/>
          </ac:picMkLst>
        </pc:picChg>
        <pc:picChg chg="add mod modCrop">
          <ac:chgData name="Vogel, Ethan A {LaRC} (LARC-D302)" userId="34796a90-d6f9-4d95-ba22-689ad7393f2c" providerId="ADAL" clId="{CCE63F11-6E0D-4834-991B-0ABDA5EEAF50}" dt="2024-12-13T18:22:39.147" v="14463" actId="1076"/>
          <ac:picMkLst>
            <pc:docMk/>
            <pc:sldMk cId="2066848516" sldId="267"/>
            <ac:picMk id="13" creationId="{90C67B69-648B-16C3-CBFF-0E76FE1D8B3A}"/>
          </ac:picMkLst>
        </pc:picChg>
      </pc:sldChg>
      <pc:sldChg chg="modSp mod">
        <pc:chgData name="Vogel, Ethan A {LaRC} (LARC-D302)" userId="34796a90-d6f9-4d95-ba22-689ad7393f2c" providerId="ADAL" clId="{CCE63F11-6E0D-4834-991B-0ABDA5EEAF50}" dt="2024-12-13T14:59:03.120" v="9540" actId="207"/>
        <pc:sldMkLst>
          <pc:docMk/>
          <pc:sldMk cId="1566247294" sldId="271"/>
        </pc:sldMkLst>
        <pc:spChg chg="mod">
          <ac:chgData name="Vogel, Ethan A {LaRC} (LARC-D302)" userId="34796a90-d6f9-4d95-ba22-689ad7393f2c" providerId="ADAL" clId="{CCE63F11-6E0D-4834-991B-0ABDA5EEAF50}" dt="2024-12-02T21:35:00.519" v="4118" actId="20577"/>
          <ac:spMkLst>
            <pc:docMk/>
            <pc:sldMk cId="1566247294" sldId="271"/>
            <ac:spMk id="2" creationId="{A20C81D2-DF38-45D7-ACE1-512771E6F282}"/>
          </ac:spMkLst>
        </pc:spChg>
        <pc:spChg chg="mod">
          <ac:chgData name="Vogel, Ethan A {LaRC} (LARC-D302)" userId="34796a90-d6f9-4d95-ba22-689ad7393f2c" providerId="ADAL" clId="{CCE63F11-6E0D-4834-991B-0ABDA5EEAF50}" dt="2024-12-13T14:59:03.120" v="9540" actId="207"/>
          <ac:spMkLst>
            <pc:docMk/>
            <pc:sldMk cId="1566247294" sldId="271"/>
            <ac:spMk id="4" creationId="{F9737077-C7A4-40B1-8703-5F1F14BFA4A3}"/>
          </ac:spMkLst>
        </pc:spChg>
      </pc:sldChg>
      <pc:sldChg chg="del">
        <pc:chgData name="Vogel, Ethan A {LaRC} (LARC-D302)" userId="34796a90-d6f9-4d95-ba22-689ad7393f2c" providerId="ADAL" clId="{CCE63F11-6E0D-4834-991B-0ABDA5EEAF50}" dt="2024-12-02T21:03:25.370" v="2927" actId="47"/>
        <pc:sldMkLst>
          <pc:docMk/>
          <pc:sldMk cId="3176733321" sldId="272"/>
        </pc:sldMkLst>
      </pc:sldChg>
      <pc:sldChg chg="addSp delSp modSp mod ord">
        <pc:chgData name="Vogel, Ethan A {LaRC} (LARC-D302)" userId="34796a90-d6f9-4d95-ba22-689ad7393f2c" providerId="ADAL" clId="{CCE63F11-6E0D-4834-991B-0ABDA5EEAF50}" dt="2024-12-13T15:08:57.896" v="9574" actId="20577"/>
        <pc:sldMkLst>
          <pc:docMk/>
          <pc:sldMk cId="378252251" sldId="273"/>
        </pc:sldMkLst>
        <pc:spChg chg="mod">
          <ac:chgData name="Vogel, Ethan A {LaRC} (LARC-D302)" userId="34796a90-d6f9-4d95-ba22-689ad7393f2c" providerId="ADAL" clId="{CCE63F11-6E0D-4834-991B-0ABDA5EEAF50}" dt="2024-12-13T14:17:49.879" v="8029" actId="1076"/>
          <ac:spMkLst>
            <pc:docMk/>
            <pc:sldMk cId="378252251" sldId="273"/>
            <ac:spMk id="2" creationId="{441E04B5-D124-44C9-98DE-A47B58CD6292}"/>
          </ac:spMkLst>
        </pc:spChg>
        <pc:spChg chg="del">
          <ac:chgData name="Vogel, Ethan A {LaRC} (LARC-D302)" userId="34796a90-d6f9-4d95-ba22-689ad7393f2c" providerId="ADAL" clId="{CCE63F11-6E0D-4834-991B-0ABDA5EEAF50}" dt="2024-12-02T20:48:43.176" v="2851" actId="478"/>
          <ac:spMkLst>
            <pc:docMk/>
            <pc:sldMk cId="378252251" sldId="273"/>
            <ac:spMk id="4" creationId="{7EFAF729-717B-4316-A4B1-FDC8B7642E9B}"/>
          </ac:spMkLst>
        </pc:spChg>
        <pc:spChg chg="del mod">
          <ac:chgData name="Vogel, Ethan A {LaRC} (LARC-D302)" userId="34796a90-d6f9-4d95-ba22-689ad7393f2c" providerId="ADAL" clId="{CCE63F11-6E0D-4834-991B-0ABDA5EEAF50}" dt="2024-12-02T20:47:14.971" v="2850" actId="478"/>
          <ac:spMkLst>
            <pc:docMk/>
            <pc:sldMk cId="378252251" sldId="273"/>
            <ac:spMk id="5" creationId="{EE3B9C48-7797-A5D8-5CDA-4C1DFF9EFCC2}"/>
          </ac:spMkLst>
        </pc:spChg>
        <pc:spChg chg="add del mod">
          <ac:chgData name="Vogel, Ethan A {LaRC} (LARC-D302)" userId="34796a90-d6f9-4d95-ba22-689ad7393f2c" providerId="ADAL" clId="{CCE63F11-6E0D-4834-991B-0ABDA5EEAF50}" dt="2024-12-13T13:48:48.216" v="7255" actId="3680"/>
          <ac:spMkLst>
            <pc:docMk/>
            <pc:sldMk cId="378252251" sldId="273"/>
            <ac:spMk id="7" creationId="{982266A3-3C79-AF23-5EA4-FE9EF60E6D4C}"/>
          </ac:spMkLst>
        </pc:spChg>
        <pc:spChg chg="add del">
          <ac:chgData name="Vogel, Ethan A {LaRC} (LARC-D302)" userId="34796a90-d6f9-4d95-ba22-689ad7393f2c" providerId="ADAL" clId="{CCE63F11-6E0D-4834-991B-0ABDA5EEAF50}" dt="2024-12-13T14:20:55.934" v="8048" actId="22"/>
          <ac:spMkLst>
            <pc:docMk/>
            <pc:sldMk cId="378252251" sldId="273"/>
            <ac:spMk id="11" creationId="{13569524-D2AC-2DCA-9418-AEDC9921AA15}"/>
          </ac:spMkLst>
        </pc:spChg>
        <pc:spChg chg="add mod">
          <ac:chgData name="Vogel, Ethan A {LaRC} (LARC-D302)" userId="34796a90-d6f9-4d95-ba22-689ad7393f2c" providerId="ADAL" clId="{CCE63F11-6E0D-4834-991B-0ABDA5EEAF50}" dt="2024-12-13T15:08:57.896" v="9574" actId="20577"/>
          <ac:spMkLst>
            <pc:docMk/>
            <pc:sldMk cId="378252251" sldId="273"/>
            <ac:spMk id="12" creationId="{C02F16E7-572D-D630-7F22-E8C68F52CD9A}"/>
          </ac:spMkLst>
        </pc:spChg>
        <pc:spChg chg="del mod">
          <ac:chgData name="Vogel, Ethan A {LaRC} (LARC-D302)" userId="34796a90-d6f9-4d95-ba22-689ad7393f2c" providerId="ADAL" clId="{CCE63F11-6E0D-4834-991B-0ABDA5EEAF50}" dt="2024-12-02T20:47:12.173" v="2848" actId="478"/>
          <ac:spMkLst>
            <pc:docMk/>
            <pc:sldMk cId="378252251" sldId="273"/>
            <ac:spMk id="13" creationId="{B290F928-18EA-4D68-848C-9D5EE12531F1}"/>
          </ac:spMkLst>
        </pc:spChg>
        <pc:spChg chg="del">
          <ac:chgData name="Vogel, Ethan A {LaRC} (LARC-D302)" userId="34796a90-d6f9-4d95-ba22-689ad7393f2c" providerId="ADAL" clId="{CCE63F11-6E0D-4834-991B-0ABDA5EEAF50}" dt="2024-12-02T20:46:22.847" v="2846" actId="478"/>
          <ac:spMkLst>
            <pc:docMk/>
            <pc:sldMk cId="378252251" sldId="273"/>
            <ac:spMk id="14" creationId="{6E1EB431-4E85-4B23-B1EE-F9546C4D9A56}"/>
          </ac:spMkLst>
        </pc:spChg>
        <pc:spChg chg="mod">
          <ac:chgData name="Vogel, Ethan A {LaRC} (LARC-D302)" userId="34796a90-d6f9-4d95-ba22-689ad7393f2c" providerId="ADAL" clId="{CCE63F11-6E0D-4834-991B-0ABDA5EEAF50}" dt="2024-12-13T14:17:49.879" v="8029" actId="1076"/>
          <ac:spMkLst>
            <pc:docMk/>
            <pc:sldMk cId="378252251" sldId="273"/>
            <ac:spMk id="15" creationId="{D72C81AE-7238-4FAB-A33A-E01162BF47CB}"/>
          </ac:spMkLst>
        </pc:spChg>
        <pc:graphicFrameChg chg="add mod ord modGraphic">
          <ac:chgData name="Vogel, Ethan A {LaRC} (LARC-D302)" userId="34796a90-d6f9-4d95-ba22-689ad7393f2c" providerId="ADAL" clId="{CCE63F11-6E0D-4834-991B-0ABDA5EEAF50}" dt="2024-12-13T14:20:31.957" v="8046" actId="1076"/>
          <ac:graphicFrameMkLst>
            <pc:docMk/>
            <pc:sldMk cId="378252251" sldId="273"/>
            <ac:graphicFrameMk id="9" creationId="{7788EF39-E74A-3A29-C6EF-AFC35FCE1BBA}"/>
          </ac:graphicFrameMkLst>
        </pc:graphicFrameChg>
        <pc:picChg chg="del">
          <ac:chgData name="Vogel, Ethan A {LaRC} (LARC-D302)" userId="34796a90-d6f9-4d95-ba22-689ad7393f2c" providerId="ADAL" clId="{CCE63F11-6E0D-4834-991B-0ABDA5EEAF50}" dt="2024-12-02T20:46:18.977" v="2844" actId="478"/>
          <ac:picMkLst>
            <pc:docMk/>
            <pc:sldMk cId="378252251" sldId="273"/>
            <ac:picMk id="6" creationId="{B6516288-B350-4531-8CA6-8E6A187445EC}"/>
          </ac:picMkLst>
        </pc:picChg>
        <pc:picChg chg="del">
          <ac:chgData name="Vogel, Ethan A {LaRC} (LARC-D302)" userId="34796a90-d6f9-4d95-ba22-689ad7393f2c" providerId="ADAL" clId="{CCE63F11-6E0D-4834-991B-0ABDA5EEAF50}" dt="2024-12-02T20:46:20.257" v="2845" actId="478"/>
          <ac:picMkLst>
            <pc:docMk/>
            <pc:sldMk cId="378252251" sldId="273"/>
            <ac:picMk id="8" creationId="{A4A4234B-C61D-48D4-906A-40E88594A352}"/>
          </ac:picMkLst>
        </pc:picChg>
      </pc:sldChg>
      <pc:sldChg chg="addSp delSp modSp mod">
        <pc:chgData name="Vogel, Ethan A {LaRC} (LARC-D302)" userId="34796a90-d6f9-4d95-ba22-689ad7393f2c" providerId="ADAL" clId="{CCE63F11-6E0D-4834-991B-0ABDA5EEAF50}" dt="2024-12-13T18:52:16.451" v="15549" actId="20577"/>
        <pc:sldMkLst>
          <pc:docMk/>
          <pc:sldMk cId="1973407382" sldId="274"/>
        </pc:sldMkLst>
        <pc:spChg chg="mod">
          <ac:chgData name="Vogel, Ethan A {LaRC} (LARC-D302)" userId="34796a90-d6f9-4d95-ba22-689ad7393f2c" providerId="ADAL" clId="{CCE63F11-6E0D-4834-991B-0ABDA5EEAF50}" dt="2024-12-13T18:52:16.451" v="15549" actId="20577"/>
          <ac:spMkLst>
            <pc:docMk/>
            <pc:sldMk cId="1973407382" sldId="274"/>
            <ac:spMk id="7" creationId="{D84D8DE1-7D24-4EBE-BD7A-1392617CD664}"/>
          </ac:spMkLst>
        </pc:spChg>
        <pc:picChg chg="add del mod">
          <ac:chgData name="Vogel, Ethan A {LaRC} (LARC-D302)" userId="34796a90-d6f9-4d95-ba22-689ad7393f2c" providerId="ADAL" clId="{CCE63F11-6E0D-4834-991B-0ABDA5EEAF50}" dt="2024-12-13T18:50:58.815" v="15253" actId="478"/>
          <ac:picMkLst>
            <pc:docMk/>
            <pc:sldMk cId="1973407382" sldId="274"/>
            <ac:picMk id="3" creationId="{37F68B84-A6A7-13FB-EAE2-13897C05F983}"/>
          </ac:picMkLst>
        </pc:picChg>
        <pc:picChg chg="del">
          <ac:chgData name="Vogel, Ethan A {LaRC} (LARC-D302)" userId="34796a90-d6f9-4d95-ba22-689ad7393f2c" providerId="ADAL" clId="{CCE63F11-6E0D-4834-991B-0ABDA5EEAF50}" dt="2024-12-02T19:05:36.687" v="4" actId="478"/>
          <ac:picMkLst>
            <pc:docMk/>
            <pc:sldMk cId="1973407382" sldId="274"/>
            <ac:picMk id="9" creationId="{715D6BA1-26D8-468C-B00C-B286344948A4}"/>
          </ac:picMkLst>
        </pc:picChg>
        <pc:picChg chg="del">
          <ac:chgData name="Vogel, Ethan A {LaRC} (LARC-D302)" userId="34796a90-d6f9-4d95-ba22-689ad7393f2c" providerId="ADAL" clId="{CCE63F11-6E0D-4834-991B-0ABDA5EEAF50}" dt="2024-12-02T19:05:36.687" v="4" actId="478"/>
          <ac:picMkLst>
            <pc:docMk/>
            <pc:sldMk cId="1973407382" sldId="274"/>
            <ac:picMk id="10" creationId="{B9AECE38-3BA2-43B5-9D02-FCE5445A37FC}"/>
          </ac:picMkLst>
        </pc:picChg>
        <pc:picChg chg="del">
          <ac:chgData name="Vogel, Ethan A {LaRC} (LARC-D302)" userId="34796a90-d6f9-4d95-ba22-689ad7393f2c" providerId="ADAL" clId="{CCE63F11-6E0D-4834-991B-0ABDA5EEAF50}" dt="2024-12-02T19:05:36.687" v="4" actId="478"/>
          <ac:picMkLst>
            <pc:docMk/>
            <pc:sldMk cId="1973407382" sldId="274"/>
            <ac:picMk id="11" creationId="{0A8A1BB5-3C0D-450B-8769-AA9D2F469F78}"/>
          </ac:picMkLst>
        </pc:picChg>
        <pc:picChg chg="del">
          <ac:chgData name="Vogel, Ethan A {LaRC} (LARC-D302)" userId="34796a90-d6f9-4d95-ba22-689ad7393f2c" providerId="ADAL" clId="{CCE63F11-6E0D-4834-991B-0ABDA5EEAF50}" dt="2024-12-02T19:05:36.687" v="4" actId="478"/>
          <ac:picMkLst>
            <pc:docMk/>
            <pc:sldMk cId="1973407382" sldId="274"/>
            <ac:picMk id="12" creationId="{30745F00-6A17-4675-9D43-C55051E62FC2}"/>
          </ac:picMkLst>
        </pc:picChg>
        <pc:picChg chg="del">
          <ac:chgData name="Vogel, Ethan A {LaRC} (LARC-D302)" userId="34796a90-d6f9-4d95-ba22-689ad7393f2c" providerId="ADAL" clId="{CCE63F11-6E0D-4834-991B-0ABDA5EEAF50}" dt="2024-12-02T19:05:36.687" v="4" actId="478"/>
          <ac:picMkLst>
            <pc:docMk/>
            <pc:sldMk cId="1973407382" sldId="274"/>
            <ac:picMk id="13" creationId="{8ADBBA69-B380-4F77-85C6-68F8BCEB2DB1}"/>
          </ac:picMkLst>
        </pc:picChg>
        <pc:picChg chg="del">
          <ac:chgData name="Vogel, Ethan A {LaRC} (LARC-D302)" userId="34796a90-d6f9-4d95-ba22-689ad7393f2c" providerId="ADAL" clId="{CCE63F11-6E0D-4834-991B-0ABDA5EEAF50}" dt="2024-12-02T19:05:36.687" v="4" actId="478"/>
          <ac:picMkLst>
            <pc:docMk/>
            <pc:sldMk cId="1973407382" sldId="274"/>
            <ac:picMk id="14" creationId="{D8F92549-0C52-4DBE-9DA7-E51BADE8DB5E}"/>
          </ac:picMkLst>
        </pc:picChg>
      </pc:sldChg>
      <pc:sldChg chg="del">
        <pc:chgData name="Vogel, Ethan A {LaRC} (LARC-D302)" userId="34796a90-d6f9-4d95-ba22-689ad7393f2c" providerId="ADAL" clId="{CCE63F11-6E0D-4834-991B-0ABDA5EEAF50}" dt="2024-12-02T21:03:24.627" v="2926" actId="47"/>
        <pc:sldMkLst>
          <pc:docMk/>
          <pc:sldMk cId="3263504010" sldId="275"/>
        </pc:sldMkLst>
      </pc:sldChg>
      <pc:sldChg chg="addSp delSp modSp mod">
        <pc:chgData name="Vogel, Ethan A {LaRC} (LARC-D302)" userId="34796a90-d6f9-4d95-ba22-689ad7393f2c" providerId="ADAL" clId="{CCE63F11-6E0D-4834-991B-0ABDA5EEAF50}" dt="2024-12-12T23:28:36.491" v="7250" actId="1076"/>
        <pc:sldMkLst>
          <pc:docMk/>
          <pc:sldMk cId="4086448154" sldId="276"/>
        </pc:sldMkLst>
        <pc:spChg chg="mod">
          <ac:chgData name="Vogel, Ethan A {LaRC} (LARC-D302)" userId="34796a90-d6f9-4d95-ba22-689ad7393f2c" providerId="ADAL" clId="{CCE63F11-6E0D-4834-991B-0ABDA5EEAF50}" dt="2024-12-02T20:44:48.465" v="2774" actId="20577"/>
          <ac:spMkLst>
            <pc:docMk/>
            <pc:sldMk cId="4086448154" sldId="276"/>
            <ac:spMk id="2" creationId="{6CB4AFAD-5F90-48E5-B95D-0DA2112E4ABC}"/>
          </ac:spMkLst>
        </pc:spChg>
        <pc:spChg chg="del">
          <ac:chgData name="Vogel, Ethan A {LaRC} (LARC-D302)" userId="34796a90-d6f9-4d95-ba22-689ad7393f2c" providerId="ADAL" clId="{CCE63F11-6E0D-4834-991B-0ABDA5EEAF50}" dt="2024-12-02T20:44:55.633" v="2776" actId="478"/>
          <ac:spMkLst>
            <pc:docMk/>
            <pc:sldMk cId="4086448154" sldId="276"/>
            <ac:spMk id="4" creationId="{D7185B0B-DD3D-4BD7-98D1-58062DAC0DDB}"/>
          </ac:spMkLst>
        </pc:spChg>
        <pc:spChg chg="add mod ord">
          <ac:chgData name="Vogel, Ethan A {LaRC} (LARC-D302)" userId="34796a90-d6f9-4d95-ba22-689ad7393f2c" providerId="ADAL" clId="{CCE63F11-6E0D-4834-991B-0ABDA5EEAF50}" dt="2024-12-12T23:28:04.037" v="7239" actId="20577"/>
          <ac:spMkLst>
            <pc:docMk/>
            <pc:sldMk cId="4086448154" sldId="276"/>
            <ac:spMk id="7" creationId="{C86568C3-68EC-017A-1B03-8256D5893DCF}"/>
          </ac:spMkLst>
        </pc:spChg>
        <pc:spChg chg="add mod">
          <ac:chgData name="Vogel, Ethan A {LaRC} (LARC-D302)" userId="34796a90-d6f9-4d95-ba22-689ad7393f2c" providerId="ADAL" clId="{CCE63F11-6E0D-4834-991B-0ABDA5EEAF50}" dt="2024-12-12T23:28:36.491" v="7250" actId="1076"/>
          <ac:spMkLst>
            <pc:docMk/>
            <pc:sldMk cId="4086448154" sldId="276"/>
            <ac:spMk id="12" creationId="{987FB0B7-759D-A3C1-EC9D-31D3EB4F45D1}"/>
          </ac:spMkLst>
        </pc:spChg>
        <pc:spChg chg="add mod">
          <ac:chgData name="Vogel, Ethan A {LaRC} (LARC-D302)" userId="34796a90-d6f9-4d95-ba22-689ad7393f2c" providerId="ADAL" clId="{CCE63F11-6E0D-4834-991B-0ABDA5EEAF50}" dt="2024-12-12T23:28:29.677" v="7248" actId="1076"/>
          <ac:spMkLst>
            <pc:docMk/>
            <pc:sldMk cId="4086448154" sldId="276"/>
            <ac:spMk id="13" creationId="{DAF9BD6E-905E-5265-82E8-94DF180396FE}"/>
          </ac:spMkLst>
        </pc:spChg>
        <pc:spChg chg="add del mod">
          <ac:chgData name="Vogel, Ethan A {LaRC} (LARC-D302)" userId="34796a90-d6f9-4d95-ba22-689ad7393f2c" providerId="ADAL" clId="{CCE63F11-6E0D-4834-991B-0ABDA5EEAF50}" dt="2024-12-12T23:25:52.819" v="7009"/>
          <ac:spMkLst>
            <pc:docMk/>
            <pc:sldMk cId="4086448154" sldId="276"/>
            <ac:spMk id="14" creationId="{A4597140-2A83-870B-DAB7-3D98217CB705}"/>
          </ac:spMkLst>
        </pc:spChg>
        <pc:picChg chg="del">
          <ac:chgData name="Vogel, Ethan A {LaRC} (LARC-D302)" userId="34796a90-d6f9-4d95-ba22-689ad7393f2c" providerId="ADAL" clId="{CCE63F11-6E0D-4834-991B-0ABDA5EEAF50}" dt="2024-12-02T20:44:52.399" v="2775" actId="478"/>
          <ac:picMkLst>
            <pc:docMk/>
            <pc:sldMk cId="4086448154" sldId="276"/>
            <ac:picMk id="6" creationId="{E44A69A3-DAE6-4D02-ABD3-036D6C26AF29}"/>
          </ac:picMkLst>
        </pc:picChg>
        <pc:picChg chg="add mod">
          <ac:chgData name="Vogel, Ethan A {LaRC} (LARC-D302)" userId="34796a90-d6f9-4d95-ba22-689ad7393f2c" providerId="ADAL" clId="{CCE63F11-6E0D-4834-991B-0ABDA5EEAF50}" dt="2024-12-12T23:26:11.778" v="7035" actId="1076"/>
          <ac:picMkLst>
            <pc:docMk/>
            <pc:sldMk cId="4086448154" sldId="276"/>
            <ac:picMk id="9" creationId="{0D185C93-1655-6743-AD2F-13871F84746F}"/>
          </ac:picMkLst>
        </pc:picChg>
        <pc:picChg chg="add mod">
          <ac:chgData name="Vogel, Ethan A {LaRC} (LARC-D302)" userId="34796a90-d6f9-4d95-ba22-689ad7393f2c" providerId="ADAL" clId="{CCE63F11-6E0D-4834-991B-0ABDA5EEAF50}" dt="2024-12-12T23:25:21.408" v="6953" actId="1076"/>
          <ac:picMkLst>
            <pc:docMk/>
            <pc:sldMk cId="4086448154" sldId="276"/>
            <ac:picMk id="11" creationId="{7D7A7288-3C31-4834-4DF5-B4E3DA407D8D}"/>
          </ac:picMkLst>
        </pc:picChg>
      </pc:sldChg>
      <pc:sldChg chg="delSp modSp mod">
        <pc:chgData name="Vogel, Ethan A {LaRC} (LARC-D302)" userId="34796a90-d6f9-4d95-ba22-689ad7393f2c" providerId="ADAL" clId="{CCE63F11-6E0D-4834-991B-0ABDA5EEAF50}" dt="2024-12-02T19:37:07.205" v="684" actId="20577"/>
        <pc:sldMkLst>
          <pc:docMk/>
          <pc:sldMk cId="2530258146" sldId="277"/>
        </pc:sldMkLst>
        <pc:spChg chg="mod">
          <ac:chgData name="Vogel, Ethan A {LaRC} (LARC-D302)" userId="34796a90-d6f9-4d95-ba22-689ad7393f2c" providerId="ADAL" clId="{CCE63F11-6E0D-4834-991B-0ABDA5EEAF50}" dt="2024-12-02T19:37:07.205" v="684" actId="20577"/>
          <ac:spMkLst>
            <pc:docMk/>
            <pc:sldMk cId="2530258146" sldId="277"/>
            <ac:spMk id="7" creationId="{D655D1A6-A703-4DA1-BAD2-4BE34E843AB9}"/>
          </ac:spMkLst>
        </pc:spChg>
        <pc:picChg chg="del">
          <ac:chgData name="Vogel, Ethan A {LaRC} (LARC-D302)" userId="34796a90-d6f9-4d95-ba22-689ad7393f2c" providerId="ADAL" clId="{CCE63F11-6E0D-4834-991B-0ABDA5EEAF50}" dt="2024-12-02T19:05:25.098" v="0" actId="478"/>
          <ac:picMkLst>
            <pc:docMk/>
            <pc:sldMk cId="2530258146" sldId="277"/>
            <ac:picMk id="11" creationId="{3509EA72-8418-4C06-9115-ABD403808AFC}"/>
          </ac:picMkLst>
        </pc:picChg>
        <pc:picChg chg="del">
          <ac:chgData name="Vogel, Ethan A {LaRC} (LARC-D302)" userId="34796a90-d6f9-4d95-ba22-689ad7393f2c" providerId="ADAL" clId="{CCE63F11-6E0D-4834-991B-0ABDA5EEAF50}" dt="2024-12-02T19:05:26.521" v="1" actId="478"/>
          <ac:picMkLst>
            <pc:docMk/>
            <pc:sldMk cId="2530258146" sldId="277"/>
            <ac:picMk id="15" creationId="{ABB4894D-E3A5-4EF7-A7CB-B142D31DD6B7}"/>
          </ac:picMkLst>
        </pc:picChg>
      </pc:sldChg>
      <pc:sldChg chg="delSp del mod">
        <pc:chgData name="Vogel, Ethan A {LaRC} (LARC-D302)" userId="34796a90-d6f9-4d95-ba22-689ad7393f2c" providerId="ADAL" clId="{CCE63F11-6E0D-4834-991B-0ABDA5EEAF50}" dt="2024-12-02T19:38:27.934" v="851" actId="47"/>
        <pc:sldMkLst>
          <pc:docMk/>
          <pc:sldMk cId="1082235198" sldId="278"/>
        </pc:sldMkLst>
        <pc:picChg chg="del">
          <ac:chgData name="Vogel, Ethan A {LaRC} (LARC-D302)" userId="34796a90-d6f9-4d95-ba22-689ad7393f2c" providerId="ADAL" clId="{CCE63F11-6E0D-4834-991B-0ABDA5EEAF50}" dt="2024-12-02T19:07:03.885" v="5" actId="478"/>
          <ac:picMkLst>
            <pc:docMk/>
            <pc:sldMk cId="1082235198" sldId="278"/>
            <ac:picMk id="11" creationId="{3509EA72-8418-4C06-9115-ABD403808AFC}"/>
          </ac:picMkLst>
        </pc:picChg>
      </pc:sldChg>
      <pc:sldChg chg="del">
        <pc:chgData name="Vogel, Ethan A {LaRC} (LARC-D302)" userId="34796a90-d6f9-4d95-ba22-689ad7393f2c" providerId="ADAL" clId="{CCE63F11-6E0D-4834-991B-0ABDA5EEAF50}" dt="2024-12-02T20:36:07.092" v="2713" actId="47"/>
        <pc:sldMkLst>
          <pc:docMk/>
          <pc:sldMk cId="3961727148" sldId="279"/>
        </pc:sldMkLst>
      </pc:sldChg>
      <pc:sldChg chg="del">
        <pc:chgData name="Vogel, Ethan A {LaRC} (LARC-D302)" userId="34796a90-d6f9-4d95-ba22-689ad7393f2c" providerId="ADAL" clId="{CCE63F11-6E0D-4834-991B-0ABDA5EEAF50}" dt="2024-12-02T20:48:52.983" v="2852" actId="47"/>
        <pc:sldMkLst>
          <pc:docMk/>
          <pc:sldMk cId="51720838" sldId="280"/>
        </pc:sldMkLst>
      </pc:sldChg>
      <pc:sldChg chg="del">
        <pc:chgData name="Vogel, Ethan A {LaRC} (LARC-D302)" userId="34796a90-d6f9-4d95-ba22-689ad7393f2c" providerId="ADAL" clId="{CCE63F11-6E0D-4834-991B-0ABDA5EEAF50}" dt="2024-12-02T20:57:14.192" v="2858" actId="47"/>
        <pc:sldMkLst>
          <pc:docMk/>
          <pc:sldMk cId="1665426136" sldId="281"/>
        </pc:sldMkLst>
      </pc:sldChg>
      <pc:sldChg chg="del">
        <pc:chgData name="Vogel, Ethan A {LaRC} (LARC-D302)" userId="34796a90-d6f9-4d95-ba22-689ad7393f2c" providerId="ADAL" clId="{CCE63F11-6E0D-4834-991B-0ABDA5EEAF50}" dt="2024-12-13T18:27:23.418" v="14902" actId="47"/>
        <pc:sldMkLst>
          <pc:docMk/>
          <pc:sldMk cId="831833774" sldId="282"/>
        </pc:sldMkLst>
      </pc:sldChg>
      <pc:sldChg chg="del">
        <pc:chgData name="Vogel, Ethan A {LaRC} (LARC-D302)" userId="34796a90-d6f9-4d95-ba22-689ad7393f2c" providerId="ADAL" clId="{CCE63F11-6E0D-4834-991B-0ABDA5EEAF50}" dt="2024-12-13T18:27:29.597" v="14904" actId="47"/>
        <pc:sldMkLst>
          <pc:docMk/>
          <pc:sldMk cId="2537608215" sldId="283"/>
        </pc:sldMkLst>
      </pc:sldChg>
      <pc:sldChg chg="addSp delSp modSp mod">
        <pc:chgData name="Vogel, Ethan A {LaRC} (LARC-D302)" userId="34796a90-d6f9-4d95-ba22-689ad7393f2c" providerId="ADAL" clId="{CCE63F11-6E0D-4834-991B-0ABDA5EEAF50}" dt="2024-12-17T21:48:25.549" v="16958" actId="20577"/>
        <pc:sldMkLst>
          <pc:docMk/>
          <pc:sldMk cId="2153066799" sldId="285"/>
        </pc:sldMkLst>
        <pc:spChg chg="mod">
          <ac:chgData name="Vogel, Ethan A {LaRC} (LARC-D302)" userId="34796a90-d6f9-4d95-ba22-689ad7393f2c" providerId="ADAL" clId="{CCE63F11-6E0D-4834-991B-0ABDA5EEAF50}" dt="2024-12-17T17:48:01.640" v="16893" actId="1076"/>
          <ac:spMkLst>
            <pc:docMk/>
            <pc:sldMk cId="2153066799" sldId="285"/>
            <ac:spMk id="2" creationId="{DC50EABB-30DF-4DCC-A8B0-FCE14903C390}"/>
          </ac:spMkLst>
        </pc:spChg>
        <pc:spChg chg="mod">
          <ac:chgData name="Vogel, Ethan A {LaRC} (LARC-D302)" userId="34796a90-d6f9-4d95-ba22-689ad7393f2c" providerId="ADAL" clId="{CCE63F11-6E0D-4834-991B-0ABDA5EEAF50}" dt="2024-12-17T21:48:25.549" v="16958" actId="20577"/>
          <ac:spMkLst>
            <pc:docMk/>
            <pc:sldMk cId="2153066799" sldId="285"/>
            <ac:spMk id="4" creationId="{CE067E6F-F4F8-4A01-A2EB-4DCAA2A6C111}"/>
          </ac:spMkLst>
        </pc:spChg>
        <pc:spChg chg="del">
          <ac:chgData name="Vogel, Ethan A {LaRC} (LARC-D302)" userId="34796a90-d6f9-4d95-ba22-689ad7393f2c" providerId="ADAL" clId="{CCE63F11-6E0D-4834-991B-0ABDA5EEAF50}" dt="2024-12-02T21:29:01.452" v="3923" actId="478"/>
          <ac:spMkLst>
            <pc:docMk/>
            <pc:sldMk cId="2153066799" sldId="285"/>
            <ac:spMk id="8" creationId="{2DC378C0-0A6B-48F1-87ED-01451D262968}"/>
          </ac:spMkLst>
        </pc:spChg>
        <pc:spChg chg="add mod">
          <ac:chgData name="Vogel, Ethan A {LaRC} (LARC-D302)" userId="34796a90-d6f9-4d95-ba22-689ad7393f2c" providerId="ADAL" clId="{CCE63F11-6E0D-4834-991B-0ABDA5EEAF50}" dt="2024-12-13T18:44:22.696" v="15090" actId="20577"/>
          <ac:spMkLst>
            <pc:docMk/>
            <pc:sldMk cId="2153066799" sldId="285"/>
            <ac:spMk id="11" creationId="{3DBFFA88-3C0D-8469-DE3A-B06940EDB9F0}"/>
          </ac:spMkLst>
        </pc:spChg>
        <pc:picChg chg="add del mod">
          <ac:chgData name="Vogel, Ethan A {LaRC} (LARC-D302)" userId="34796a90-d6f9-4d95-ba22-689ad7393f2c" providerId="ADAL" clId="{CCE63F11-6E0D-4834-991B-0ABDA5EEAF50}" dt="2024-12-13T18:37:41.695" v="14908" actId="478"/>
          <ac:picMkLst>
            <pc:docMk/>
            <pc:sldMk cId="2153066799" sldId="285"/>
            <ac:picMk id="5" creationId="{75A44812-345D-6E29-7F47-BC02A1282503}"/>
          </ac:picMkLst>
        </pc:picChg>
        <pc:picChg chg="del">
          <ac:chgData name="Vogel, Ethan A {LaRC} (LARC-D302)" userId="34796a90-d6f9-4d95-ba22-689ad7393f2c" providerId="ADAL" clId="{CCE63F11-6E0D-4834-991B-0ABDA5EEAF50}" dt="2024-12-02T21:28:58.258" v="3922" actId="478"/>
          <ac:picMkLst>
            <pc:docMk/>
            <pc:sldMk cId="2153066799" sldId="285"/>
            <ac:picMk id="6" creationId="{1947E3EF-9E5A-4AC7-8227-0EEC296899C5}"/>
          </ac:picMkLst>
        </pc:picChg>
        <pc:picChg chg="add mod modCrop">
          <ac:chgData name="Vogel, Ethan A {LaRC} (LARC-D302)" userId="34796a90-d6f9-4d95-ba22-689ad7393f2c" providerId="ADAL" clId="{CCE63F11-6E0D-4834-991B-0ABDA5EEAF50}" dt="2024-12-13T18:42:35.056" v="14986" actId="1076"/>
          <ac:picMkLst>
            <pc:docMk/>
            <pc:sldMk cId="2153066799" sldId="285"/>
            <ac:picMk id="10" creationId="{CC834078-ECEB-B794-15F5-2F6AD687A416}"/>
          </ac:picMkLst>
        </pc:picChg>
      </pc:sldChg>
      <pc:sldChg chg="add del">
        <pc:chgData name="Vogel, Ethan A {LaRC} (LARC-D302)" userId="34796a90-d6f9-4d95-ba22-689ad7393f2c" providerId="ADAL" clId="{CCE63F11-6E0D-4834-991B-0ABDA5EEAF50}" dt="2024-12-02T19:52:52.046" v="2042" actId="47"/>
        <pc:sldMkLst>
          <pc:docMk/>
          <pc:sldMk cId="3177508301" sldId="286"/>
        </pc:sldMkLst>
      </pc:sldChg>
      <pc:sldChg chg="modSp mod">
        <pc:chgData name="Vogel, Ethan A {LaRC} (LARC-D302)" userId="34796a90-d6f9-4d95-ba22-689ad7393f2c" providerId="ADAL" clId="{CCE63F11-6E0D-4834-991B-0ABDA5EEAF50}" dt="2024-12-16T18:41:55.175" v="16767" actId="404"/>
        <pc:sldMkLst>
          <pc:docMk/>
          <pc:sldMk cId="748404366" sldId="287"/>
        </pc:sldMkLst>
        <pc:spChg chg="mod">
          <ac:chgData name="Vogel, Ethan A {LaRC} (LARC-D302)" userId="34796a90-d6f9-4d95-ba22-689ad7393f2c" providerId="ADAL" clId="{CCE63F11-6E0D-4834-991B-0ABDA5EEAF50}" dt="2024-12-16T18:41:55.175" v="16767" actId="404"/>
          <ac:spMkLst>
            <pc:docMk/>
            <pc:sldMk cId="748404366" sldId="287"/>
            <ac:spMk id="5" creationId="{74E6980C-E81C-4823-8C5B-DFAB5B3271C3}"/>
          </ac:spMkLst>
        </pc:spChg>
      </pc:sldChg>
      <pc:sldChg chg="modSp mod modTransition">
        <pc:chgData name="Vogel, Ethan A {LaRC} (LARC-D302)" userId="34796a90-d6f9-4d95-ba22-689ad7393f2c" providerId="ADAL" clId="{CCE63F11-6E0D-4834-991B-0ABDA5EEAF50}" dt="2024-12-17T15:29:03.585" v="16875"/>
        <pc:sldMkLst>
          <pc:docMk/>
          <pc:sldMk cId="2852460932" sldId="289"/>
        </pc:sldMkLst>
        <pc:spChg chg="mod">
          <ac:chgData name="Vogel, Ethan A {LaRC} (LARC-D302)" userId="34796a90-d6f9-4d95-ba22-689ad7393f2c" providerId="ADAL" clId="{CCE63F11-6E0D-4834-991B-0ABDA5EEAF50}" dt="2024-12-02T21:15:23.633" v="3272" actId="20577"/>
          <ac:spMkLst>
            <pc:docMk/>
            <pc:sldMk cId="2852460932" sldId="289"/>
            <ac:spMk id="4" creationId="{20C094CD-80E6-446D-98E5-DF924D28EFA1}"/>
          </ac:spMkLst>
        </pc:spChg>
      </pc:sldChg>
      <pc:sldChg chg="addSp delSp modSp add mod">
        <pc:chgData name="Vogel, Ethan A {LaRC} (LARC-D302)" userId="34796a90-d6f9-4d95-ba22-689ad7393f2c" providerId="ADAL" clId="{CCE63F11-6E0D-4834-991B-0ABDA5EEAF50}" dt="2024-12-16T16:23:57.530" v="15661" actId="207"/>
        <pc:sldMkLst>
          <pc:docMk/>
          <pc:sldMk cId="3692884385" sldId="290"/>
        </pc:sldMkLst>
        <pc:spChg chg="add del">
          <ac:chgData name="Vogel, Ethan A {LaRC} (LARC-D302)" userId="34796a90-d6f9-4d95-ba22-689ad7393f2c" providerId="ADAL" clId="{CCE63F11-6E0D-4834-991B-0ABDA5EEAF50}" dt="2024-12-02T19:52:44.488" v="2040" actId="22"/>
          <ac:spMkLst>
            <pc:docMk/>
            <pc:sldMk cId="3692884385" sldId="290"/>
            <ac:spMk id="3" creationId="{57C7B034-9519-B35D-144B-81F317E2C858}"/>
          </ac:spMkLst>
        </pc:spChg>
        <pc:spChg chg="mod">
          <ac:chgData name="Vogel, Ethan A {LaRC} (LARC-D302)" userId="34796a90-d6f9-4d95-ba22-689ad7393f2c" providerId="ADAL" clId="{CCE63F11-6E0D-4834-991B-0ABDA5EEAF50}" dt="2024-12-16T16:23:57.530" v="15661" actId="207"/>
          <ac:spMkLst>
            <pc:docMk/>
            <pc:sldMk cId="3692884385" sldId="290"/>
            <ac:spMk id="7" creationId="{D655D1A6-A703-4DA1-BAD2-4BE34E843AB9}"/>
          </ac:spMkLst>
        </pc:spChg>
        <pc:spChg chg="mod">
          <ac:chgData name="Vogel, Ethan A {LaRC} (LARC-D302)" userId="34796a90-d6f9-4d95-ba22-689ad7393f2c" providerId="ADAL" clId="{CCE63F11-6E0D-4834-991B-0ABDA5EEAF50}" dt="2024-12-16T16:23:41.547" v="15657" actId="1076"/>
          <ac:spMkLst>
            <pc:docMk/>
            <pc:sldMk cId="3692884385" sldId="290"/>
            <ac:spMk id="8" creationId="{968EFAED-3F8C-4D9F-8B7C-576BDF4A67DC}"/>
          </ac:spMkLst>
        </pc:spChg>
      </pc:sldChg>
      <pc:sldChg chg="addSp delSp modSp new mod ord modTransition">
        <pc:chgData name="Vogel, Ethan A {LaRC} (LARC-D302)" userId="34796a90-d6f9-4d95-ba22-689ad7393f2c" providerId="ADAL" clId="{CCE63F11-6E0D-4834-991B-0ABDA5EEAF50}" dt="2024-12-17T14:57:21.085" v="16803"/>
        <pc:sldMkLst>
          <pc:docMk/>
          <pc:sldMk cId="2838755700" sldId="291"/>
        </pc:sldMkLst>
        <pc:spChg chg="mod">
          <ac:chgData name="Vogel, Ethan A {LaRC} (LARC-D302)" userId="34796a90-d6f9-4d95-ba22-689ad7393f2c" providerId="ADAL" clId="{CCE63F11-6E0D-4834-991B-0ABDA5EEAF50}" dt="2024-12-13T18:48:06.405" v="15109" actId="20577"/>
          <ac:spMkLst>
            <pc:docMk/>
            <pc:sldMk cId="2838755700" sldId="291"/>
            <ac:spMk id="2" creationId="{C9A69656-D659-7724-DA62-97136C6825FB}"/>
          </ac:spMkLst>
        </pc:spChg>
        <pc:spChg chg="del">
          <ac:chgData name="Vogel, Ethan A {LaRC} (LARC-D302)" userId="34796a90-d6f9-4d95-ba22-689ad7393f2c" providerId="ADAL" clId="{CCE63F11-6E0D-4834-991B-0ABDA5EEAF50}" dt="2024-12-13T18:48:40.452" v="15116" actId="478"/>
          <ac:spMkLst>
            <pc:docMk/>
            <pc:sldMk cId="2838755700" sldId="291"/>
            <ac:spMk id="3" creationId="{FCAEFED8-C807-4FD3-14C7-CA3F22329848}"/>
          </ac:spMkLst>
        </pc:spChg>
        <pc:spChg chg="add mod">
          <ac:chgData name="Vogel, Ethan A {LaRC} (LARC-D302)" userId="34796a90-d6f9-4d95-ba22-689ad7393f2c" providerId="ADAL" clId="{CCE63F11-6E0D-4834-991B-0ABDA5EEAF50}" dt="2024-12-13T18:48:56.851" v="15127" actId="404"/>
          <ac:spMkLst>
            <pc:docMk/>
            <pc:sldMk cId="2838755700" sldId="291"/>
            <ac:spMk id="4" creationId="{FCDC2F28-2564-3E32-F71D-8F185A8C11D8}"/>
          </ac:spMkLst>
        </pc:spChg>
        <pc:spChg chg="add del mod">
          <ac:chgData name="Vogel, Ethan A {LaRC} (LARC-D302)" userId="34796a90-d6f9-4d95-ba22-689ad7393f2c" providerId="ADAL" clId="{CCE63F11-6E0D-4834-991B-0ABDA5EEAF50}" dt="2024-12-13T18:46:00.750" v="15094"/>
          <ac:spMkLst>
            <pc:docMk/>
            <pc:sldMk cId="2838755700" sldId="291"/>
            <ac:spMk id="5" creationId="{4B5740FE-D411-62EB-16D0-341272A60CC8}"/>
          </ac:spMkLst>
        </pc:spChg>
        <pc:spChg chg="add mod">
          <ac:chgData name="Vogel, Ethan A {LaRC} (LARC-D302)" userId="34796a90-d6f9-4d95-ba22-689ad7393f2c" providerId="ADAL" clId="{CCE63F11-6E0D-4834-991B-0ABDA5EEAF50}" dt="2024-12-13T18:46:01.621" v="15095"/>
          <ac:spMkLst>
            <pc:docMk/>
            <pc:sldMk cId="2838755700" sldId="291"/>
            <ac:spMk id="6" creationId="{48452180-6085-903A-E31E-8A485C44FAAE}"/>
          </ac:spMkLst>
        </pc:spChg>
        <pc:spChg chg="add mod">
          <ac:chgData name="Vogel, Ethan A {LaRC} (LARC-D302)" userId="34796a90-d6f9-4d95-ba22-689ad7393f2c" providerId="ADAL" clId="{CCE63F11-6E0D-4834-991B-0ABDA5EEAF50}" dt="2024-12-13T18:50:12.523" v="15252" actId="20577"/>
          <ac:spMkLst>
            <pc:docMk/>
            <pc:sldMk cId="2838755700" sldId="291"/>
            <ac:spMk id="8" creationId="{17D5ED28-7621-1207-4A64-BF7E6233395E}"/>
          </ac:spMkLst>
        </pc:spChg>
        <pc:picChg chg="add mod">
          <ac:chgData name="Vogel, Ethan A {LaRC} (LARC-D302)" userId="34796a90-d6f9-4d95-ba22-689ad7393f2c" providerId="ADAL" clId="{CCE63F11-6E0D-4834-991B-0ABDA5EEAF50}" dt="2024-12-13T18:48:35.605" v="15115" actId="1076"/>
          <ac:picMkLst>
            <pc:docMk/>
            <pc:sldMk cId="2838755700" sldId="291"/>
            <ac:picMk id="7" creationId="{CA74F146-6395-2BFF-EB83-348D27BF9981}"/>
          </ac:picMkLst>
        </pc:picChg>
      </pc:sldChg>
      <pc:sldChg chg="addSp delSp modSp add mod">
        <pc:chgData name="Vogel, Ethan A {LaRC} (LARC-D302)" userId="34796a90-d6f9-4d95-ba22-689ad7393f2c" providerId="ADAL" clId="{CCE63F11-6E0D-4834-991B-0ABDA5EEAF50}" dt="2024-12-13T18:53:16.540" v="15550" actId="20577"/>
        <pc:sldMkLst>
          <pc:docMk/>
          <pc:sldMk cId="390703090" sldId="292"/>
        </pc:sldMkLst>
        <pc:spChg chg="mod">
          <ac:chgData name="Vogel, Ethan A {LaRC} (LARC-D302)" userId="34796a90-d6f9-4d95-ba22-689ad7393f2c" providerId="ADAL" clId="{CCE63F11-6E0D-4834-991B-0ABDA5EEAF50}" dt="2024-12-02T20:07:39.683" v="2667" actId="20577"/>
          <ac:spMkLst>
            <pc:docMk/>
            <pc:sldMk cId="390703090" sldId="292"/>
            <ac:spMk id="6" creationId="{83056B2C-7A45-46E3-B868-BA9B65B18DF1}"/>
          </ac:spMkLst>
        </pc:spChg>
        <pc:spChg chg="mod">
          <ac:chgData name="Vogel, Ethan A {LaRC} (LARC-D302)" userId="34796a90-d6f9-4d95-ba22-689ad7393f2c" providerId="ADAL" clId="{CCE63F11-6E0D-4834-991B-0ABDA5EEAF50}" dt="2024-12-13T18:53:16.540" v="15550" actId="20577"/>
          <ac:spMkLst>
            <pc:docMk/>
            <pc:sldMk cId="390703090" sldId="292"/>
            <ac:spMk id="7" creationId="{D84D8DE1-7D24-4EBE-BD7A-1392617CD664}"/>
          </ac:spMkLst>
        </pc:spChg>
        <pc:spChg chg="add mod">
          <ac:chgData name="Vogel, Ethan A {LaRC} (LARC-D302)" userId="34796a90-d6f9-4d95-ba22-689ad7393f2c" providerId="ADAL" clId="{CCE63F11-6E0D-4834-991B-0ABDA5EEAF50}" dt="2024-12-02T20:02:20.989" v="2079" actId="1076"/>
          <ac:spMkLst>
            <pc:docMk/>
            <pc:sldMk cId="390703090" sldId="292"/>
            <ac:spMk id="11" creationId="{21A30F10-B84E-DB6E-DFAE-979460544B27}"/>
          </ac:spMkLst>
        </pc:spChg>
        <pc:spChg chg="add mod">
          <ac:chgData name="Vogel, Ethan A {LaRC} (LARC-D302)" userId="34796a90-d6f9-4d95-ba22-689ad7393f2c" providerId="ADAL" clId="{CCE63F11-6E0D-4834-991B-0ABDA5EEAF50}" dt="2024-12-02T20:03:06.494" v="2156" actId="1076"/>
          <ac:spMkLst>
            <pc:docMk/>
            <pc:sldMk cId="390703090" sldId="292"/>
            <ac:spMk id="14" creationId="{3C29F27A-97BF-72D4-4578-B5BC8E2758FD}"/>
          </ac:spMkLst>
        </pc:spChg>
        <pc:picChg chg="del">
          <ac:chgData name="Vogel, Ethan A {LaRC} (LARC-D302)" userId="34796a90-d6f9-4d95-ba22-689ad7393f2c" providerId="ADAL" clId="{CCE63F11-6E0D-4834-991B-0ABDA5EEAF50}" dt="2024-12-02T19:53:22.283" v="2043" actId="478"/>
          <ac:picMkLst>
            <pc:docMk/>
            <pc:sldMk cId="390703090" sldId="292"/>
            <ac:picMk id="3" creationId="{37F68B84-A6A7-13FB-EAE2-13897C05F983}"/>
          </ac:picMkLst>
        </pc:picChg>
        <pc:picChg chg="add del mod">
          <ac:chgData name="Vogel, Ethan A {LaRC} (LARC-D302)" userId="34796a90-d6f9-4d95-ba22-689ad7393f2c" providerId="ADAL" clId="{CCE63F11-6E0D-4834-991B-0ABDA5EEAF50}" dt="2024-12-02T19:57:46.191" v="2048" actId="478"/>
          <ac:picMkLst>
            <pc:docMk/>
            <pc:sldMk cId="390703090" sldId="292"/>
            <ac:picMk id="4" creationId="{2D0FCE69-2C94-4882-A4FF-5F0F024A73D7}"/>
          </ac:picMkLst>
        </pc:picChg>
        <pc:picChg chg="add del mod">
          <ac:chgData name="Vogel, Ethan A {LaRC} (LARC-D302)" userId="34796a90-d6f9-4d95-ba22-689ad7393f2c" providerId="ADAL" clId="{CCE63F11-6E0D-4834-991B-0ABDA5EEAF50}" dt="2024-12-02T19:59:55.314" v="2057" actId="478"/>
          <ac:picMkLst>
            <pc:docMk/>
            <pc:sldMk cId="390703090" sldId="292"/>
            <ac:picMk id="8" creationId="{F2095584-BF40-4BA6-D965-CD2B12DCD2F1}"/>
          </ac:picMkLst>
        </pc:picChg>
        <pc:picChg chg="add mod modCrop">
          <ac:chgData name="Vogel, Ethan A {LaRC} (LARC-D302)" userId="34796a90-d6f9-4d95-ba22-689ad7393f2c" providerId="ADAL" clId="{CCE63F11-6E0D-4834-991B-0ABDA5EEAF50}" dt="2024-12-02T20:01:50.767" v="2071" actId="1076"/>
          <ac:picMkLst>
            <pc:docMk/>
            <pc:sldMk cId="390703090" sldId="292"/>
            <ac:picMk id="10" creationId="{E186C36D-81BD-921B-F514-43055A30FCF1}"/>
          </ac:picMkLst>
        </pc:picChg>
        <pc:picChg chg="add mod ord modCrop">
          <ac:chgData name="Vogel, Ethan A {LaRC} (LARC-D302)" userId="34796a90-d6f9-4d95-ba22-689ad7393f2c" providerId="ADAL" clId="{CCE63F11-6E0D-4834-991B-0ABDA5EEAF50}" dt="2024-12-02T20:03:02.376" v="2155" actId="1076"/>
          <ac:picMkLst>
            <pc:docMk/>
            <pc:sldMk cId="390703090" sldId="292"/>
            <ac:picMk id="13" creationId="{E1E8D46A-11CC-B673-8975-2871A0880187}"/>
          </ac:picMkLst>
        </pc:picChg>
      </pc:sldChg>
      <pc:sldChg chg="modSp add mod">
        <pc:chgData name="Vogel, Ethan A {LaRC} (LARC-D302)" userId="34796a90-d6f9-4d95-ba22-689ad7393f2c" providerId="ADAL" clId="{CCE63F11-6E0D-4834-991B-0ABDA5EEAF50}" dt="2024-12-16T16:24:44.779" v="15666" actId="207"/>
        <pc:sldMkLst>
          <pc:docMk/>
          <pc:sldMk cId="2907324141" sldId="293"/>
        </pc:sldMkLst>
        <pc:spChg chg="mod">
          <ac:chgData name="Vogel, Ethan A {LaRC} (LARC-D302)" userId="34796a90-d6f9-4d95-ba22-689ad7393f2c" providerId="ADAL" clId="{CCE63F11-6E0D-4834-991B-0ABDA5EEAF50}" dt="2024-12-16T16:24:44.779" v="15666" actId="207"/>
          <ac:spMkLst>
            <pc:docMk/>
            <pc:sldMk cId="2907324141" sldId="293"/>
            <ac:spMk id="7" creationId="{D655D1A6-A703-4DA1-BAD2-4BE34E843AB9}"/>
          </ac:spMkLst>
        </pc:spChg>
        <pc:spChg chg="mod">
          <ac:chgData name="Vogel, Ethan A {LaRC} (LARC-D302)" userId="34796a90-d6f9-4d95-ba22-689ad7393f2c" providerId="ADAL" clId="{CCE63F11-6E0D-4834-991B-0ABDA5EEAF50}" dt="2024-12-16T16:24:34.829" v="15662" actId="1076"/>
          <ac:spMkLst>
            <pc:docMk/>
            <pc:sldMk cId="2907324141" sldId="293"/>
            <ac:spMk id="8" creationId="{968EFAED-3F8C-4D9F-8B7C-576BDF4A67DC}"/>
          </ac:spMkLst>
        </pc:spChg>
      </pc:sldChg>
      <pc:sldChg chg="modSp add mod">
        <pc:chgData name="Vogel, Ethan A {LaRC} (LARC-D302)" userId="34796a90-d6f9-4d95-ba22-689ad7393f2c" providerId="ADAL" clId="{CCE63F11-6E0D-4834-991B-0ABDA5EEAF50}" dt="2024-12-16T16:28:01.826" v="15672" actId="207"/>
        <pc:sldMkLst>
          <pc:docMk/>
          <pc:sldMk cId="4103578501" sldId="294"/>
        </pc:sldMkLst>
        <pc:spChg chg="mod">
          <ac:chgData name="Vogel, Ethan A {LaRC} (LARC-D302)" userId="34796a90-d6f9-4d95-ba22-689ad7393f2c" providerId="ADAL" clId="{CCE63F11-6E0D-4834-991B-0ABDA5EEAF50}" dt="2024-12-16T16:28:01.826" v="15672" actId="207"/>
          <ac:spMkLst>
            <pc:docMk/>
            <pc:sldMk cId="4103578501" sldId="294"/>
            <ac:spMk id="7" creationId="{D655D1A6-A703-4DA1-BAD2-4BE34E843AB9}"/>
          </ac:spMkLst>
        </pc:spChg>
        <pc:spChg chg="mod">
          <ac:chgData name="Vogel, Ethan A {LaRC} (LARC-D302)" userId="34796a90-d6f9-4d95-ba22-689ad7393f2c" providerId="ADAL" clId="{CCE63F11-6E0D-4834-991B-0ABDA5EEAF50}" dt="2024-12-16T16:27:52.233" v="15668" actId="1076"/>
          <ac:spMkLst>
            <pc:docMk/>
            <pc:sldMk cId="4103578501" sldId="294"/>
            <ac:spMk id="8" creationId="{968EFAED-3F8C-4D9F-8B7C-576BDF4A67DC}"/>
          </ac:spMkLst>
        </pc:spChg>
      </pc:sldChg>
      <pc:sldChg chg="addSp delSp modSp new mod modTransition">
        <pc:chgData name="Vogel, Ethan A {LaRC} (LARC-D302)" userId="34796a90-d6f9-4d95-ba22-689ad7393f2c" providerId="ADAL" clId="{CCE63F11-6E0D-4834-991B-0ABDA5EEAF50}" dt="2024-12-20T16:42:30.184" v="17120" actId="14100"/>
        <pc:sldMkLst>
          <pc:docMk/>
          <pc:sldMk cId="4271445809" sldId="295"/>
        </pc:sldMkLst>
        <pc:spChg chg="mod">
          <ac:chgData name="Vogel, Ethan A {LaRC} (LARC-D302)" userId="34796a90-d6f9-4d95-ba22-689ad7393f2c" providerId="ADAL" clId="{CCE63F11-6E0D-4834-991B-0ABDA5EEAF50}" dt="2024-12-02T21:03:13.940" v="2903" actId="20577"/>
          <ac:spMkLst>
            <pc:docMk/>
            <pc:sldMk cId="4271445809" sldId="295"/>
            <ac:spMk id="2" creationId="{5EACE9E3-AC91-41A4-1AAB-687E76E62B07}"/>
          </ac:spMkLst>
        </pc:spChg>
        <pc:spChg chg="add mod">
          <ac:chgData name="Vogel, Ethan A {LaRC} (LARC-D302)" userId="34796a90-d6f9-4d95-ba22-689ad7393f2c" providerId="ADAL" clId="{CCE63F11-6E0D-4834-991B-0ABDA5EEAF50}" dt="2024-12-20T16:23:13.221" v="17085" actId="1076"/>
          <ac:spMkLst>
            <pc:docMk/>
            <pc:sldMk cId="4271445809" sldId="295"/>
            <ac:spMk id="3" creationId="{C63298A5-1F73-FACB-5278-55C74492EC65}"/>
          </ac:spMkLst>
        </pc:spChg>
        <pc:spChg chg="del">
          <ac:chgData name="Vogel, Ethan A {LaRC} (LARC-D302)" userId="34796a90-d6f9-4d95-ba22-689ad7393f2c" providerId="ADAL" clId="{CCE63F11-6E0D-4834-991B-0ABDA5EEAF50}" dt="2024-12-13T19:21:36.797" v="15651" actId="478"/>
          <ac:spMkLst>
            <pc:docMk/>
            <pc:sldMk cId="4271445809" sldId="295"/>
            <ac:spMk id="3" creationId="{F5B15287-F6B3-1779-1DC9-084EC0B00377}"/>
          </ac:spMkLst>
        </pc:spChg>
        <pc:spChg chg="add mod">
          <ac:chgData name="Vogel, Ethan A {LaRC} (LARC-D302)" userId="34796a90-d6f9-4d95-ba22-689ad7393f2c" providerId="ADAL" clId="{CCE63F11-6E0D-4834-991B-0ABDA5EEAF50}" dt="2024-12-20T16:23:16.153" v="17086" actId="14100"/>
          <ac:spMkLst>
            <pc:docMk/>
            <pc:sldMk cId="4271445809" sldId="295"/>
            <ac:spMk id="10" creationId="{B485C436-1D10-F62B-31CE-F9BBDF3E58E0}"/>
          </ac:spMkLst>
        </pc:spChg>
        <pc:spChg chg="add mod">
          <ac:chgData name="Vogel, Ethan A {LaRC} (LARC-D302)" userId="34796a90-d6f9-4d95-ba22-689ad7393f2c" providerId="ADAL" clId="{CCE63F11-6E0D-4834-991B-0ABDA5EEAF50}" dt="2024-12-13T18:46:12.944" v="15097"/>
          <ac:spMkLst>
            <pc:docMk/>
            <pc:sldMk cId="4271445809" sldId="295"/>
            <ac:spMk id="11" creationId="{704429B8-C5C0-BD22-DED7-449F718E958C}"/>
          </ac:spMkLst>
        </pc:spChg>
        <pc:spChg chg="add mod">
          <ac:chgData name="Vogel, Ethan A {LaRC} (LARC-D302)" userId="34796a90-d6f9-4d95-ba22-689ad7393f2c" providerId="ADAL" clId="{CCE63F11-6E0D-4834-991B-0ABDA5EEAF50}" dt="2024-12-20T16:42:06.856" v="17112" actId="1076"/>
          <ac:spMkLst>
            <pc:docMk/>
            <pc:sldMk cId="4271445809" sldId="295"/>
            <ac:spMk id="20" creationId="{3151FD13-E0A3-5C37-8DD2-6FFC5D52FB63}"/>
          </ac:spMkLst>
        </pc:spChg>
        <pc:spChg chg="add mod">
          <ac:chgData name="Vogel, Ethan A {LaRC} (LARC-D302)" userId="34796a90-d6f9-4d95-ba22-689ad7393f2c" providerId="ADAL" clId="{CCE63F11-6E0D-4834-991B-0ABDA5EEAF50}" dt="2024-12-20T16:42:14.398" v="17116" actId="20577"/>
          <ac:spMkLst>
            <pc:docMk/>
            <pc:sldMk cId="4271445809" sldId="295"/>
            <ac:spMk id="21" creationId="{9C0B4F66-6DB2-2C08-6FCE-48196E463465}"/>
          </ac:spMkLst>
        </pc:spChg>
        <pc:picChg chg="add mod modCrop">
          <ac:chgData name="Vogel, Ethan A {LaRC} (LARC-D302)" userId="34796a90-d6f9-4d95-ba22-689ad7393f2c" providerId="ADAL" clId="{CCE63F11-6E0D-4834-991B-0ABDA5EEAF50}" dt="2024-12-13T17:56:32.459" v="13735" actId="1076"/>
          <ac:picMkLst>
            <pc:docMk/>
            <pc:sldMk cId="4271445809" sldId="295"/>
            <ac:picMk id="5" creationId="{46BB49C6-9C33-46A1-228A-2E712E1C001E}"/>
          </ac:picMkLst>
        </pc:picChg>
        <pc:picChg chg="add mod">
          <ac:chgData name="Vogel, Ethan A {LaRC} (LARC-D302)" userId="34796a90-d6f9-4d95-ba22-689ad7393f2c" providerId="ADAL" clId="{CCE63F11-6E0D-4834-991B-0ABDA5EEAF50}" dt="2024-12-20T16:41:22.391" v="17103" actId="1076"/>
          <ac:picMkLst>
            <pc:docMk/>
            <pc:sldMk cId="4271445809" sldId="295"/>
            <ac:picMk id="6" creationId="{1C64D152-4B40-D467-4F3E-605935B14315}"/>
          </ac:picMkLst>
        </pc:picChg>
        <pc:picChg chg="add del mod">
          <ac:chgData name="Vogel, Ethan A {LaRC} (LARC-D302)" userId="34796a90-d6f9-4d95-ba22-689ad7393f2c" providerId="ADAL" clId="{CCE63F11-6E0D-4834-991B-0ABDA5EEAF50}" dt="2024-12-12T15:09:46.754" v="5114" actId="478"/>
          <ac:picMkLst>
            <pc:docMk/>
            <pc:sldMk cId="4271445809" sldId="295"/>
            <ac:picMk id="7" creationId="{571D3B59-4BA3-2E1D-0F76-2D882D4C6066}"/>
          </ac:picMkLst>
        </pc:picChg>
        <pc:picChg chg="add mod modCrop">
          <ac:chgData name="Vogel, Ethan A {LaRC} (LARC-D302)" userId="34796a90-d6f9-4d95-ba22-689ad7393f2c" providerId="ADAL" clId="{CCE63F11-6E0D-4834-991B-0ABDA5EEAF50}" dt="2024-12-13T17:58:09.352" v="13736" actId="1036"/>
          <ac:picMkLst>
            <pc:docMk/>
            <pc:sldMk cId="4271445809" sldId="295"/>
            <ac:picMk id="9" creationId="{AC8E204A-A84E-ECA3-0455-BF2AB7C31854}"/>
          </ac:picMkLst>
        </pc:picChg>
        <pc:cxnChg chg="add mod">
          <ac:chgData name="Vogel, Ethan A {LaRC} (LARC-D302)" userId="34796a90-d6f9-4d95-ba22-689ad7393f2c" providerId="ADAL" clId="{CCE63F11-6E0D-4834-991B-0ABDA5EEAF50}" dt="2024-12-20T16:41:15.076" v="17100" actId="14100"/>
          <ac:cxnSpMkLst>
            <pc:docMk/>
            <pc:sldMk cId="4271445809" sldId="295"/>
            <ac:cxnSpMk id="8" creationId="{C249C6C0-9BF9-BD6D-9710-9DA2E4B358F9}"/>
          </ac:cxnSpMkLst>
        </pc:cxnChg>
        <pc:cxnChg chg="add mod">
          <ac:chgData name="Vogel, Ethan A {LaRC} (LARC-D302)" userId="34796a90-d6f9-4d95-ba22-689ad7393f2c" providerId="ADAL" clId="{CCE63F11-6E0D-4834-991B-0ABDA5EEAF50}" dt="2024-12-20T16:41:17.813" v="17101" actId="14100"/>
          <ac:cxnSpMkLst>
            <pc:docMk/>
            <pc:sldMk cId="4271445809" sldId="295"/>
            <ac:cxnSpMk id="12" creationId="{7A2019CD-F58A-754F-9871-D3E1B8528995}"/>
          </ac:cxnSpMkLst>
        </pc:cxnChg>
        <pc:cxnChg chg="add mod">
          <ac:chgData name="Vogel, Ethan A {LaRC} (LARC-D302)" userId="34796a90-d6f9-4d95-ba22-689ad7393f2c" providerId="ADAL" clId="{CCE63F11-6E0D-4834-991B-0ABDA5EEAF50}" dt="2024-12-20T16:41:30.518" v="17105" actId="1076"/>
          <ac:cxnSpMkLst>
            <pc:docMk/>
            <pc:sldMk cId="4271445809" sldId="295"/>
            <ac:cxnSpMk id="17" creationId="{33DDAA0E-4FBA-6342-0D3D-30350878E523}"/>
          </ac:cxnSpMkLst>
        </pc:cxnChg>
        <pc:cxnChg chg="add del mod">
          <ac:chgData name="Vogel, Ethan A {LaRC} (LARC-D302)" userId="34796a90-d6f9-4d95-ba22-689ad7393f2c" providerId="ADAL" clId="{CCE63F11-6E0D-4834-991B-0ABDA5EEAF50}" dt="2024-12-20T16:41:41.371" v="17107"/>
          <ac:cxnSpMkLst>
            <pc:docMk/>
            <pc:sldMk cId="4271445809" sldId="295"/>
            <ac:cxnSpMk id="18" creationId="{54F15681-6C8A-519E-08BE-A4642FD7DDD0}"/>
          </ac:cxnSpMkLst>
        </pc:cxnChg>
        <pc:cxnChg chg="add">
          <ac:chgData name="Vogel, Ethan A {LaRC} (LARC-D302)" userId="34796a90-d6f9-4d95-ba22-689ad7393f2c" providerId="ADAL" clId="{CCE63F11-6E0D-4834-991B-0ABDA5EEAF50}" dt="2024-12-20T16:42:22.472" v="17117" actId="11529"/>
          <ac:cxnSpMkLst>
            <pc:docMk/>
            <pc:sldMk cId="4271445809" sldId="295"/>
            <ac:cxnSpMk id="23" creationId="{FF508D56-1C83-3B42-ACBF-8D014A3A09FE}"/>
          </ac:cxnSpMkLst>
        </pc:cxnChg>
        <pc:cxnChg chg="add mod">
          <ac:chgData name="Vogel, Ethan A {LaRC} (LARC-D302)" userId="34796a90-d6f9-4d95-ba22-689ad7393f2c" providerId="ADAL" clId="{CCE63F11-6E0D-4834-991B-0ABDA5EEAF50}" dt="2024-12-20T16:42:30.184" v="17120" actId="14100"/>
          <ac:cxnSpMkLst>
            <pc:docMk/>
            <pc:sldMk cId="4271445809" sldId="295"/>
            <ac:cxnSpMk id="24" creationId="{8755C663-E683-3C44-70EA-0500585E1212}"/>
          </ac:cxnSpMkLst>
        </pc:cxnChg>
      </pc:sldChg>
      <pc:sldChg chg="addSp delSp modSp new mod modTransition">
        <pc:chgData name="Vogel, Ethan A {LaRC} (LARC-D302)" userId="34796a90-d6f9-4d95-ba22-689ad7393f2c" providerId="ADAL" clId="{CCE63F11-6E0D-4834-991B-0ABDA5EEAF50}" dt="2024-12-17T14:57:41.568" v="16807"/>
        <pc:sldMkLst>
          <pc:docMk/>
          <pc:sldMk cId="1053433079" sldId="296"/>
        </pc:sldMkLst>
        <pc:spChg chg="mod">
          <ac:chgData name="Vogel, Ethan A {LaRC} (LARC-D302)" userId="34796a90-d6f9-4d95-ba22-689ad7393f2c" providerId="ADAL" clId="{CCE63F11-6E0D-4834-991B-0ABDA5EEAF50}" dt="2024-12-02T21:03:47.768" v="2943" actId="20577"/>
          <ac:spMkLst>
            <pc:docMk/>
            <pc:sldMk cId="1053433079" sldId="296"/>
            <ac:spMk id="2" creationId="{7C3DCA85-5B43-C552-8753-92F7D70E234E}"/>
          </ac:spMkLst>
        </pc:spChg>
        <pc:spChg chg="del">
          <ac:chgData name="Vogel, Ethan A {LaRC} (LARC-D302)" userId="34796a90-d6f9-4d95-ba22-689ad7393f2c" providerId="ADAL" clId="{CCE63F11-6E0D-4834-991B-0ABDA5EEAF50}" dt="2024-12-12T20:12:18.079" v="5178" actId="478"/>
          <ac:spMkLst>
            <pc:docMk/>
            <pc:sldMk cId="1053433079" sldId="296"/>
            <ac:spMk id="3" creationId="{A0D621D5-56FE-D8D0-B2F9-CF370FE3F259}"/>
          </ac:spMkLst>
        </pc:spChg>
        <pc:spChg chg="add mod">
          <ac:chgData name="Vogel, Ethan A {LaRC} (LARC-D302)" userId="34796a90-d6f9-4d95-ba22-689ad7393f2c" providerId="ADAL" clId="{CCE63F11-6E0D-4834-991B-0ABDA5EEAF50}" dt="2024-12-13T17:26:57.641" v="13475" actId="20577"/>
          <ac:spMkLst>
            <pc:docMk/>
            <pc:sldMk cId="1053433079" sldId="296"/>
            <ac:spMk id="13" creationId="{514003C3-D705-4751-8A3C-5699E2B02798}"/>
          </ac:spMkLst>
        </pc:spChg>
        <pc:spChg chg="add mod">
          <ac:chgData name="Vogel, Ethan A {LaRC} (LARC-D302)" userId="34796a90-d6f9-4d95-ba22-689ad7393f2c" providerId="ADAL" clId="{CCE63F11-6E0D-4834-991B-0ABDA5EEAF50}" dt="2024-12-13T17:46:38.775" v="13661" actId="404"/>
          <ac:spMkLst>
            <pc:docMk/>
            <pc:sldMk cId="1053433079" sldId="296"/>
            <ac:spMk id="14" creationId="{8798F53B-920D-A7E3-A8A0-0AFEA08071A8}"/>
          </ac:spMkLst>
        </pc:spChg>
        <pc:spChg chg="add mod">
          <ac:chgData name="Vogel, Ethan A {LaRC} (LARC-D302)" userId="34796a90-d6f9-4d95-ba22-689ad7393f2c" providerId="ADAL" clId="{CCE63F11-6E0D-4834-991B-0ABDA5EEAF50}" dt="2024-12-13T18:46:16.534" v="15098"/>
          <ac:spMkLst>
            <pc:docMk/>
            <pc:sldMk cId="1053433079" sldId="296"/>
            <ac:spMk id="15" creationId="{9A61F0DC-A3FF-D72A-A0D0-82DB5D1EEA51}"/>
          </ac:spMkLst>
        </pc:spChg>
        <pc:picChg chg="add mod modCrop">
          <ac:chgData name="Vogel, Ethan A {LaRC} (LARC-D302)" userId="34796a90-d6f9-4d95-ba22-689ad7393f2c" providerId="ADAL" clId="{CCE63F11-6E0D-4834-991B-0ABDA5EEAF50}" dt="2024-12-13T18:46:20.157" v="15099" actId="1076"/>
          <ac:picMkLst>
            <pc:docMk/>
            <pc:sldMk cId="1053433079" sldId="296"/>
            <ac:picMk id="5" creationId="{337AA056-6D1A-4026-4E92-64965DE641A7}"/>
          </ac:picMkLst>
        </pc:picChg>
        <pc:picChg chg="add mod ord modCrop">
          <ac:chgData name="Vogel, Ethan A {LaRC} (LARC-D302)" userId="34796a90-d6f9-4d95-ba22-689ad7393f2c" providerId="ADAL" clId="{CCE63F11-6E0D-4834-991B-0ABDA5EEAF50}" dt="2024-12-13T18:46:26.649" v="15101" actId="1076"/>
          <ac:picMkLst>
            <pc:docMk/>
            <pc:sldMk cId="1053433079" sldId="296"/>
            <ac:picMk id="7" creationId="{F614772C-0FC3-C65E-C0EC-A2FCCF1346AE}"/>
          </ac:picMkLst>
        </pc:picChg>
        <pc:picChg chg="add mod ord modCrop">
          <ac:chgData name="Vogel, Ethan A {LaRC} (LARC-D302)" userId="34796a90-d6f9-4d95-ba22-689ad7393f2c" providerId="ADAL" clId="{CCE63F11-6E0D-4834-991B-0ABDA5EEAF50}" dt="2024-12-13T18:46:22.162" v="15100" actId="1076"/>
          <ac:picMkLst>
            <pc:docMk/>
            <pc:sldMk cId="1053433079" sldId="296"/>
            <ac:picMk id="9" creationId="{EFF4A7BC-AB9E-1962-9D9F-9159B1E3161D}"/>
          </ac:picMkLst>
        </pc:picChg>
        <pc:picChg chg="add del mod">
          <ac:chgData name="Vogel, Ethan A {LaRC} (LARC-D302)" userId="34796a90-d6f9-4d95-ba22-689ad7393f2c" providerId="ADAL" clId="{CCE63F11-6E0D-4834-991B-0ABDA5EEAF50}" dt="2024-12-13T17:02:50.572" v="12946" actId="478"/>
          <ac:picMkLst>
            <pc:docMk/>
            <pc:sldMk cId="1053433079" sldId="296"/>
            <ac:picMk id="10" creationId="{216CB136-88C0-31C8-EFD9-B43C96044072}"/>
          </ac:picMkLst>
        </pc:picChg>
        <pc:picChg chg="add del mod">
          <ac:chgData name="Vogel, Ethan A {LaRC} (LARC-D302)" userId="34796a90-d6f9-4d95-ba22-689ad7393f2c" providerId="ADAL" clId="{CCE63F11-6E0D-4834-991B-0ABDA5EEAF50}" dt="2024-12-13T17:02:45.580" v="12943" actId="478"/>
          <ac:picMkLst>
            <pc:docMk/>
            <pc:sldMk cId="1053433079" sldId="296"/>
            <ac:picMk id="11" creationId="{04EB9AC1-B7A3-C835-C6B1-77492FF50788}"/>
          </ac:picMkLst>
        </pc:picChg>
        <pc:picChg chg="add del mod">
          <ac:chgData name="Vogel, Ethan A {LaRC} (LARC-D302)" userId="34796a90-d6f9-4d95-ba22-689ad7393f2c" providerId="ADAL" clId="{CCE63F11-6E0D-4834-991B-0ABDA5EEAF50}" dt="2024-12-13T17:02:50.572" v="12946" actId="478"/>
          <ac:picMkLst>
            <pc:docMk/>
            <pc:sldMk cId="1053433079" sldId="296"/>
            <ac:picMk id="12" creationId="{2C0B42C6-90A2-38CE-6805-8107135ABB32}"/>
          </ac:picMkLst>
        </pc:picChg>
      </pc:sldChg>
      <pc:sldChg chg="addSp delSp modSp new mod modTransition">
        <pc:chgData name="Vogel, Ethan A {LaRC} (LARC-D302)" userId="34796a90-d6f9-4d95-ba22-689ad7393f2c" providerId="ADAL" clId="{CCE63F11-6E0D-4834-991B-0ABDA5EEAF50}" dt="2024-12-17T14:57:45.458" v="16808"/>
        <pc:sldMkLst>
          <pc:docMk/>
          <pc:sldMk cId="3804896217" sldId="297"/>
        </pc:sldMkLst>
        <pc:spChg chg="mod">
          <ac:chgData name="Vogel, Ethan A {LaRC} (LARC-D302)" userId="34796a90-d6f9-4d95-ba22-689ad7393f2c" providerId="ADAL" clId="{CCE63F11-6E0D-4834-991B-0ABDA5EEAF50}" dt="2024-12-02T21:03:59.420" v="2977" actId="20577"/>
          <ac:spMkLst>
            <pc:docMk/>
            <pc:sldMk cId="3804896217" sldId="297"/>
            <ac:spMk id="2" creationId="{072A92FD-EC71-895B-48F7-73E3D2A9CCEF}"/>
          </ac:spMkLst>
        </pc:spChg>
        <pc:spChg chg="del">
          <ac:chgData name="Vogel, Ethan A {LaRC} (LARC-D302)" userId="34796a90-d6f9-4d95-ba22-689ad7393f2c" providerId="ADAL" clId="{CCE63F11-6E0D-4834-991B-0ABDA5EEAF50}" dt="2024-12-13T19:21:44.145" v="15652" actId="478"/>
          <ac:spMkLst>
            <pc:docMk/>
            <pc:sldMk cId="3804896217" sldId="297"/>
            <ac:spMk id="3" creationId="{BEDD7FBF-A361-C2C4-2780-3248FDBCE30D}"/>
          </ac:spMkLst>
        </pc:spChg>
        <pc:spChg chg="add mod">
          <ac:chgData name="Vogel, Ethan A {LaRC} (LARC-D302)" userId="34796a90-d6f9-4d95-ba22-689ad7393f2c" providerId="ADAL" clId="{CCE63F11-6E0D-4834-991B-0ABDA5EEAF50}" dt="2024-12-13T18:20:41.083" v="14460" actId="20577"/>
          <ac:spMkLst>
            <pc:docMk/>
            <pc:sldMk cId="3804896217" sldId="297"/>
            <ac:spMk id="8" creationId="{4D704DE9-279F-6CA6-B201-87FA159ACF9C}"/>
          </ac:spMkLst>
        </pc:spChg>
        <pc:spChg chg="add mod">
          <ac:chgData name="Vogel, Ethan A {LaRC} (LARC-D302)" userId="34796a90-d6f9-4d95-ba22-689ad7393f2c" providerId="ADAL" clId="{CCE63F11-6E0D-4834-991B-0ABDA5EEAF50}" dt="2024-12-13T18:46:35.272" v="15102"/>
          <ac:spMkLst>
            <pc:docMk/>
            <pc:sldMk cId="3804896217" sldId="297"/>
            <ac:spMk id="9" creationId="{DF0D2A81-5ACC-DEE0-E06F-25A0646BFB5D}"/>
          </ac:spMkLst>
        </pc:spChg>
        <pc:picChg chg="add mod modCrop">
          <ac:chgData name="Vogel, Ethan A {LaRC} (LARC-D302)" userId="34796a90-d6f9-4d95-ba22-689ad7393f2c" providerId="ADAL" clId="{CCE63F11-6E0D-4834-991B-0ABDA5EEAF50}" dt="2024-12-13T18:20:50.250" v="14461" actId="1076"/>
          <ac:picMkLst>
            <pc:docMk/>
            <pc:sldMk cId="3804896217" sldId="297"/>
            <ac:picMk id="5" creationId="{5139AF2A-F2BE-8974-4F0E-DD10CC22C625}"/>
          </ac:picMkLst>
        </pc:picChg>
        <pc:picChg chg="add mod modCrop">
          <ac:chgData name="Vogel, Ethan A {LaRC} (LARC-D302)" userId="34796a90-d6f9-4d95-ba22-689ad7393f2c" providerId="ADAL" clId="{CCE63F11-6E0D-4834-991B-0ABDA5EEAF50}" dt="2024-12-13T18:20:50.250" v="14461" actId="1076"/>
          <ac:picMkLst>
            <pc:docMk/>
            <pc:sldMk cId="3804896217" sldId="297"/>
            <ac:picMk id="7" creationId="{EAC758E0-C752-63A4-5524-1B6148325C35}"/>
          </ac:picMkLst>
        </pc:picChg>
      </pc:sldChg>
      <pc:sldChg chg="addSp delSp modSp new mod modTransition">
        <pc:chgData name="Vogel, Ethan A {LaRC} (LARC-D302)" userId="34796a90-d6f9-4d95-ba22-689ad7393f2c" providerId="ADAL" clId="{CCE63F11-6E0D-4834-991B-0ABDA5EEAF50}" dt="2024-12-20T16:20:17.489" v="17020" actId="20577"/>
        <pc:sldMkLst>
          <pc:docMk/>
          <pc:sldMk cId="3030054524" sldId="298"/>
        </pc:sldMkLst>
        <pc:spChg chg="mod">
          <ac:chgData name="Vogel, Ethan A {LaRC} (LARC-D302)" userId="34796a90-d6f9-4d95-ba22-689ad7393f2c" providerId="ADAL" clId="{CCE63F11-6E0D-4834-991B-0ABDA5EEAF50}" dt="2024-12-02T21:04:16.390" v="3032" actId="20577"/>
          <ac:spMkLst>
            <pc:docMk/>
            <pc:sldMk cId="3030054524" sldId="298"/>
            <ac:spMk id="2" creationId="{CD80A5DD-34B9-8B9E-D312-459BC9C53186}"/>
          </ac:spMkLst>
        </pc:spChg>
        <pc:spChg chg="add mod">
          <ac:chgData name="Vogel, Ethan A {LaRC} (LARC-D302)" userId="34796a90-d6f9-4d95-ba22-689ad7393f2c" providerId="ADAL" clId="{CCE63F11-6E0D-4834-991B-0ABDA5EEAF50}" dt="2024-12-20T16:19:44.989" v="17000" actId="20577"/>
          <ac:spMkLst>
            <pc:docMk/>
            <pc:sldMk cId="3030054524" sldId="298"/>
            <ac:spMk id="3" creationId="{4974637D-1BA1-7196-C692-FD9000CF975F}"/>
          </ac:spMkLst>
        </pc:spChg>
        <pc:spChg chg="del">
          <ac:chgData name="Vogel, Ethan A {LaRC} (LARC-D302)" userId="34796a90-d6f9-4d95-ba22-689ad7393f2c" providerId="ADAL" clId="{CCE63F11-6E0D-4834-991B-0ABDA5EEAF50}" dt="2024-12-13T18:26:52.653" v="14901" actId="478"/>
          <ac:spMkLst>
            <pc:docMk/>
            <pc:sldMk cId="3030054524" sldId="298"/>
            <ac:spMk id="3" creationId="{76716625-BB9E-E4EE-2E5F-04B173F4E2FF}"/>
          </ac:spMkLst>
        </pc:spChg>
        <pc:spChg chg="add mod">
          <ac:chgData name="Vogel, Ethan A {LaRC} (LARC-D302)" userId="34796a90-d6f9-4d95-ba22-689ad7393f2c" providerId="ADAL" clId="{CCE63F11-6E0D-4834-991B-0ABDA5EEAF50}" dt="2024-12-20T16:20:06.341" v="17014" actId="20577"/>
          <ac:spMkLst>
            <pc:docMk/>
            <pc:sldMk cId="3030054524" sldId="298"/>
            <ac:spMk id="4" creationId="{B59A99CD-76C5-DCF3-F88E-6E41CA7C1171}"/>
          </ac:spMkLst>
        </pc:spChg>
        <pc:spChg chg="add mod">
          <ac:chgData name="Vogel, Ethan A {LaRC} (LARC-D302)" userId="34796a90-d6f9-4d95-ba22-689ad7393f2c" providerId="ADAL" clId="{CCE63F11-6E0D-4834-991B-0ABDA5EEAF50}" dt="2024-12-20T16:20:17.489" v="17020" actId="20577"/>
          <ac:spMkLst>
            <pc:docMk/>
            <pc:sldMk cId="3030054524" sldId="298"/>
            <ac:spMk id="6" creationId="{6ABAA1C8-EB7D-D174-86EC-2A0799ECF21D}"/>
          </ac:spMkLst>
        </pc:spChg>
        <pc:spChg chg="add mod">
          <ac:chgData name="Vogel, Ethan A {LaRC} (LARC-D302)" userId="34796a90-d6f9-4d95-ba22-689ad7393f2c" providerId="ADAL" clId="{CCE63F11-6E0D-4834-991B-0ABDA5EEAF50}" dt="2024-12-20T16:19:54.689" v="17004" actId="20577"/>
          <ac:spMkLst>
            <pc:docMk/>
            <pc:sldMk cId="3030054524" sldId="298"/>
            <ac:spMk id="8" creationId="{F5EE52C3-C3CA-F7C0-40ED-5923B572A807}"/>
          </ac:spMkLst>
        </pc:spChg>
        <pc:spChg chg="add mod">
          <ac:chgData name="Vogel, Ethan A {LaRC} (LARC-D302)" userId="34796a90-d6f9-4d95-ba22-689ad7393f2c" providerId="ADAL" clId="{CCE63F11-6E0D-4834-991B-0ABDA5EEAF50}" dt="2024-12-13T18:26:25.457" v="14896" actId="14100"/>
          <ac:spMkLst>
            <pc:docMk/>
            <pc:sldMk cId="3030054524" sldId="298"/>
            <ac:spMk id="12" creationId="{4AC1D5FF-1CF0-F652-DC31-58E2538BB792}"/>
          </ac:spMkLst>
        </pc:spChg>
        <pc:spChg chg="add mod">
          <ac:chgData name="Vogel, Ethan A {LaRC} (LARC-D302)" userId="34796a90-d6f9-4d95-ba22-689ad7393f2c" providerId="ADAL" clId="{CCE63F11-6E0D-4834-991B-0ABDA5EEAF50}" dt="2024-12-13T18:46:49.562" v="15105" actId="1036"/>
          <ac:spMkLst>
            <pc:docMk/>
            <pc:sldMk cId="3030054524" sldId="298"/>
            <ac:spMk id="13" creationId="{736EAF7B-99A9-05ED-4E4C-FCC6571F6F1F}"/>
          </ac:spMkLst>
        </pc:spChg>
        <pc:picChg chg="add mod modCrop">
          <ac:chgData name="Vogel, Ethan A {LaRC} (LARC-D302)" userId="34796a90-d6f9-4d95-ba22-689ad7393f2c" providerId="ADAL" clId="{CCE63F11-6E0D-4834-991B-0ABDA5EEAF50}" dt="2024-12-13T18:26:39.484" v="14899" actId="1076"/>
          <ac:picMkLst>
            <pc:docMk/>
            <pc:sldMk cId="3030054524" sldId="298"/>
            <ac:picMk id="5" creationId="{85FF5FDE-6F7E-885F-F8FA-BA4C803C230E}"/>
          </ac:picMkLst>
        </pc:picChg>
        <pc:picChg chg="add mod modCrop">
          <ac:chgData name="Vogel, Ethan A {LaRC} (LARC-D302)" userId="34796a90-d6f9-4d95-ba22-689ad7393f2c" providerId="ADAL" clId="{CCE63F11-6E0D-4834-991B-0ABDA5EEAF50}" dt="2024-12-13T18:26:32.756" v="14897" actId="1076"/>
          <ac:picMkLst>
            <pc:docMk/>
            <pc:sldMk cId="3030054524" sldId="298"/>
            <ac:picMk id="7" creationId="{8688AF54-341E-91E9-90C1-D4D3D0429B70}"/>
          </ac:picMkLst>
        </pc:picChg>
        <pc:picChg chg="add mod modCrop">
          <ac:chgData name="Vogel, Ethan A {LaRC} (LARC-D302)" userId="34796a90-d6f9-4d95-ba22-689ad7393f2c" providerId="ADAL" clId="{CCE63F11-6E0D-4834-991B-0ABDA5EEAF50}" dt="2024-12-13T18:26:49.247" v="14900" actId="1076"/>
          <ac:picMkLst>
            <pc:docMk/>
            <pc:sldMk cId="3030054524" sldId="298"/>
            <ac:picMk id="9" creationId="{AE9A084C-8EF9-E6D0-CA32-7E85AAA577F3}"/>
          </ac:picMkLst>
        </pc:picChg>
        <pc:picChg chg="add mod modCrop">
          <ac:chgData name="Vogel, Ethan A {LaRC} (LARC-D302)" userId="34796a90-d6f9-4d95-ba22-689ad7393f2c" providerId="ADAL" clId="{CCE63F11-6E0D-4834-991B-0ABDA5EEAF50}" dt="2024-12-13T18:26:37.109" v="14898" actId="1076"/>
          <ac:picMkLst>
            <pc:docMk/>
            <pc:sldMk cId="3030054524" sldId="298"/>
            <ac:picMk id="11" creationId="{6330C40F-F0B6-E551-BA3E-D71CB6BE7119}"/>
          </ac:picMkLst>
        </pc:picChg>
      </pc:sldChg>
      <pc:sldChg chg="addSp modSp new del mod ord">
        <pc:chgData name="Vogel, Ethan A {LaRC} (LARC-D302)" userId="34796a90-d6f9-4d95-ba22-689ad7393f2c" providerId="ADAL" clId="{CCE63F11-6E0D-4834-991B-0ABDA5EEAF50}" dt="2024-12-13T17:58:13.117" v="13737" actId="47"/>
        <pc:sldMkLst>
          <pc:docMk/>
          <pc:sldMk cId="3261559414" sldId="299"/>
        </pc:sldMkLst>
        <pc:spChg chg="mod">
          <ac:chgData name="Vogel, Ethan A {LaRC} (LARC-D302)" userId="34796a90-d6f9-4d95-ba22-689ad7393f2c" providerId="ADAL" clId="{CCE63F11-6E0D-4834-991B-0ABDA5EEAF50}" dt="2024-12-12T20:14:44.726" v="5205" actId="20577"/>
          <ac:spMkLst>
            <pc:docMk/>
            <pc:sldMk cId="3261559414" sldId="299"/>
            <ac:spMk id="2" creationId="{08ABA161-83F2-5010-B976-F171A8ACF75B}"/>
          </ac:spMkLst>
        </pc:spChg>
        <pc:picChg chg="add mod">
          <ac:chgData name="Vogel, Ethan A {LaRC} (LARC-D302)" userId="34796a90-d6f9-4d95-ba22-689ad7393f2c" providerId="ADAL" clId="{CCE63F11-6E0D-4834-991B-0ABDA5EEAF50}" dt="2024-12-12T23:33:17.427" v="7253" actId="1076"/>
          <ac:picMkLst>
            <pc:docMk/>
            <pc:sldMk cId="3261559414" sldId="299"/>
            <ac:picMk id="5" creationId="{D5FF3C2A-2E41-8D87-6423-54A0DA40C373}"/>
          </ac:picMkLst>
        </pc:picChg>
        <pc:picChg chg="add mod">
          <ac:chgData name="Vogel, Ethan A {LaRC} (LARC-D302)" userId="34796a90-d6f9-4d95-ba22-689ad7393f2c" providerId="ADAL" clId="{CCE63F11-6E0D-4834-991B-0ABDA5EEAF50}" dt="2024-12-12T23:29:13.878" v="7251" actId="1076"/>
          <ac:picMkLst>
            <pc:docMk/>
            <pc:sldMk cId="3261559414" sldId="299"/>
            <ac:picMk id="7" creationId="{7ED4BCE9-170F-A24B-05E6-C2C92AF726A5}"/>
          </ac:picMkLst>
        </pc:picChg>
      </pc:sldChg>
      <pc:sldChg chg="addSp delSp modSp new mod modTransition">
        <pc:chgData name="Vogel, Ethan A {LaRC} (LARC-D302)" userId="34796a90-d6f9-4d95-ba22-689ad7393f2c" providerId="ADAL" clId="{CCE63F11-6E0D-4834-991B-0ABDA5EEAF50}" dt="2024-12-17T14:57:35.251" v="16805"/>
        <pc:sldMkLst>
          <pc:docMk/>
          <pc:sldMk cId="171551298" sldId="300"/>
        </pc:sldMkLst>
        <pc:spChg chg="mod">
          <ac:chgData name="Vogel, Ethan A {LaRC} (LARC-D302)" userId="34796a90-d6f9-4d95-ba22-689ad7393f2c" providerId="ADAL" clId="{CCE63F11-6E0D-4834-991B-0ABDA5EEAF50}" dt="2024-12-12T20:18:19.088" v="5253" actId="20577"/>
          <ac:spMkLst>
            <pc:docMk/>
            <pc:sldMk cId="171551298" sldId="300"/>
            <ac:spMk id="2" creationId="{E5F08196-9F2C-7F50-CAD4-2880E808D541}"/>
          </ac:spMkLst>
        </pc:spChg>
        <pc:spChg chg="del mod">
          <ac:chgData name="Vogel, Ethan A {LaRC} (LARC-D302)" userId="34796a90-d6f9-4d95-ba22-689ad7393f2c" providerId="ADAL" clId="{CCE63F11-6E0D-4834-991B-0ABDA5EEAF50}" dt="2024-12-13T19:22:03.090" v="15654" actId="478"/>
          <ac:spMkLst>
            <pc:docMk/>
            <pc:sldMk cId="171551298" sldId="300"/>
            <ac:spMk id="3" creationId="{6A3BC381-E423-AE35-9647-3323F16C4617}"/>
          </ac:spMkLst>
        </pc:spChg>
        <pc:spChg chg="add del mod">
          <ac:chgData name="Vogel, Ethan A {LaRC} (LARC-D302)" userId="34796a90-d6f9-4d95-ba22-689ad7393f2c" providerId="ADAL" clId="{CCE63F11-6E0D-4834-991B-0ABDA5EEAF50}" dt="2024-12-13T15:27:07.861" v="10448" actId="478"/>
          <ac:spMkLst>
            <pc:docMk/>
            <pc:sldMk cId="171551298" sldId="300"/>
            <ac:spMk id="12" creationId="{03D2DA30-BB22-ED71-E4D2-E42D67FDE7B6}"/>
          </ac:spMkLst>
        </pc:spChg>
        <pc:spChg chg="add mod">
          <ac:chgData name="Vogel, Ethan A {LaRC} (LARC-D302)" userId="34796a90-d6f9-4d95-ba22-689ad7393f2c" providerId="ADAL" clId="{CCE63F11-6E0D-4834-991B-0ABDA5EEAF50}" dt="2024-12-13T15:36:06.375" v="10976" actId="164"/>
          <ac:spMkLst>
            <pc:docMk/>
            <pc:sldMk cId="171551298" sldId="300"/>
            <ac:spMk id="13" creationId="{FD62B8C7-194F-4124-2613-10484739A5F1}"/>
          </ac:spMkLst>
        </pc:spChg>
        <pc:spChg chg="add mod">
          <ac:chgData name="Vogel, Ethan A {LaRC} (LARC-D302)" userId="34796a90-d6f9-4d95-ba22-689ad7393f2c" providerId="ADAL" clId="{CCE63F11-6E0D-4834-991B-0ABDA5EEAF50}" dt="2024-12-13T15:36:06.375" v="10976" actId="164"/>
          <ac:spMkLst>
            <pc:docMk/>
            <pc:sldMk cId="171551298" sldId="300"/>
            <ac:spMk id="14" creationId="{678813F3-055C-D682-0BA6-B7E6FB008F4C}"/>
          </ac:spMkLst>
        </pc:spChg>
        <pc:spChg chg="add mod">
          <ac:chgData name="Vogel, Ethan A {LaRC} (LARC-D302)" userId="34796a90-d6f9-4d95-ba22-689ad7393f2c" providerId="ADAL" clId="{CCE63F11-6E0D-4834-991B-0ABDA5EEAF50}" dt="2024-12-13T15:36:06.375" v="10976" actId="164"/>
          <ac:spMkLst>
            <pc:docMk/>
            <pc:sldMk cId="171551298" sldId="300"/>
            <ac:spMk id="15" creationId="{43617ED3-8F36-A297-F65D-A0467333B8CB}"/>
          </ac:spMkLst>
        </pc:spChg>
        <pc:spChg chg="add mod">
          <ac:chgData name="Vogel, Ethan A {LaRC} (LARC-D302)" userId="34796a90-d6f9-4d95-ba22-689ad7393f2c" providerId="ADAL" clId="{CCE63F11-6E0D-4834-991B-0ABDA5EEAF50}" dt="2024-12-13T15:36:06.375" v="10976" actId="164"/>
          <ac:spMkLst>
            <pc:docMk/>
            <pc:sldMk cId="171551298" sldId="300"/>
            <ac:spMk id="16" creationId="{B09041B7-F37A-DBFD-0457-218A35461B01}"/>
          </ac:spMkLst>
        </pc:spChg>
        <pc:spChg chg="add mod">
          <ac:chgData name="Vogel, Ethan A {LaRC} (LARC-D302)" userId="34796a90-d6f9-4d95-ba22-689ad7393f2c" providerId="ADAL" clId="{CCE63F11-6E0D-4834-991B-0ABDA5EEAF50}" dt="2024-12-13T15:36:06.375" v="10976" actId="164"/>
          <ac:spMkLst>
            <pc:docMk/>
            <pc:sldMk cId="171551298" sldId="300"/>
            <ac:spMk id="17" creationId="{3797261A-A575-8029-AEEA-5CDCA6A3434D}"/>
          </ac:spMkLst>
        </pc:spChg>
        <pc:spChg chg="add mod">
          <ac:chgData name="Vogel, Ethan A {LaRC} (LARC-D302)" userId="34796a90-d6f9-4d95-ba22-689ad7393f2c" providerId="ADAL" clId="{CCE63F11-6E0D-4834-991B-0ABDA5EEAF50}" dt="2024-12-13T15:36:06.375" v="10976" actId="164"/>
          <ac:spMkLst>
            <pc:docMk/>
            <pc:sldMk cId="171551298" sldId="300"/>
            <ac:spMk id="28" creationId="{5234F3EE-BD23-496A-4619-0D634BD1DE15}"/>
          </ac:spMkLst>
        </pc:spChg>
        <pc:spChg chg="add mod">
          <ac:chgData name="Vogel, Ethan A {LaRC} (LARC-D302)" userId="34796a90-d6f9-4d95-ba22-689ad7393f2c" providerId="ADAL" clId="{CCE63F11-6E0D-4834-991B-0ABDA5EEAF50}" dt="2024-12-13T16:05:26.704" v="11877" actId="20577"/>
          <ac:spMkLst>
            <pc:docMk/>
            <pc:sldMk cId="171551298" sldId="300"/>
            <ac:spMk id="30" creationId="{398CFC29-DE2F-4926-CD72-057DE2183506}"/>
          </ac:spMkLst>
        </pc:spChg>
        <pc:spChg chg="add mod">
          <ac:chgData name="Vogel, Ethan A {LaRC} (LARC-D302)" userId="34796a90-d6f9-4d95-ba22-689ad7393f2c" providerId="ADAL" clId="{CCE63F11-6E0D-4834-991B-0ABDA5EEAF50}" dt="2024-12-13T18:46:09.883" v="15096"/>
          <ac:spMkLst>
            <pc:docMk/>
            <pc:sldMk cId="171551298" sldId="300"/>
            <ac:spMk id="31" creationId="{12205B01-9016-277B-644B-CD2511C9EDEC}"/>
          </ac:spMkLst>
        </pc:spChg>
        <pc:grpChg chg="add del mod">
          <ac:chgData name="Vogel, Ethan A {LaRC} (LARC-D302)" userId="34796a90-d6f9-4d95-ba22-689ad7393f2c" providerId="ADAL" clId="{CCE63F11-6E0D-4834-991B-0ABDA5EEAF50}" dt="2024-12-13T15:51:43.072" v="11723" actId="21"/>
          <ac:grpSpMkLst>
            <pc:docMk/>
            <pc:sldMk cId="171551298" sldId="300"/>
            <ac:grpSpMk id="29" creationId="{A15E0E5B-B63E-C43D-9CE2-5FAB85344185}"/>
          </ac:grpSpMkLst>
        </pc:grpChg>
        <pc:picChg chg="add mod modCrop">
          <ac:chgData name="Vogel, Ethan A {LaRC} (LARC-D302)" userId="34796a90-d6f9-4d95-ba22-689ad7393f2c" providerId="ADAL" clId="{CCE63F11-6E0D-4834-991B-0ABDA5EEAF50}" dt="2024-12-13T19:22:46.178" v="15656" actId="732"/>
          <ac:picMkLst>
            <pc:docMk/>
            <pc:sldMk cId="171551298" sldId="300"/>
            <ac:picMk id="5" creationId="{C90F4D27-A39C-7372-1A57-43F74F7948EE}"/>
          </ac:picMkLst>
        </pc:picChg>
        <pc:picChg chg="add mod">
          <ac:chgData name="Vogel, Ethan A {LaRC} (LARC-D302)" userId="34796a90-d6f9-4d95-ba22-689ad7393f2c" providerId="ADAL" clId="{CCE63F11-6E0D-4834-991B-0ABDA5EEAF50}" dt="2024-12-13T15:49:23.304" v="11623" actId="1076"/>
          <ac:picMkLst>
            <pc:docMk/>
            <pc:sldMk cId="171551298" sldId="300"/>
            <ac:picMk id="7" creationId="{F7E01FB2-061F-425B-B965-EBD1B54C2C05}"/>
          </ac:picMkLst>
        </pc:picChg>
        <pc:picChg chg="add mod modCrop">
          <ac:chgData name="Vogel, Ethan A {LaRC} (LARC-D302)" userId="34796a90-d6f9-4d95-ba22-689ad7393f2c" providerId="ADAL" clId="{CCE63F11-6E0D-4834-991B-0ABDA5EEAF50}" dt="2024-12-13T19:22:40.170" v="15655" actId="732"/>
          <ac:picMkLst>
            <pc:docMk/>
            <pc:sldMk cId="171551298" sldId="300"/>
            <ac:picMk id="9" creationId="{265052AF-AE0E-B19A-CF88-5D61A94BD741}"/>
          </ac:picMkLst>
        </pc:picChg>
        <pc:picChg chg="add mod">
          <ac:chgData name="Vogel, Ethan A {LaRC} (LARC-D302)" userId="34796a90-d6f9-4d95-ba22-689ad7393f2c" providerId="ADAL" clId="{CCE63F11-6E0D-4834-991B-0ABDA5EEAF50}" dt="2024-12-13T15:49:23.304" v="11623" actId="1076"/>
          <ac:picMkLst>
            <pc:docMk/>
            <pc:sldMk cId="171551298" sldId="300"/>
            <ac:picMk id="11" creationId="{79A160C6-C25D-1ADF-F6D6-45823D115D96}"/>
          </ac:picMkLst>
        </pc:picChg>
        <pc:cxnChg chg="add mod">
          <ac:chgData name="Vogel, Ethan A {LaRC} (LARC-D302)" userId="34796a90-d6f9-4d95-ba22-689ad7393f2c" providerId="ADAL" clId="{CCE63F11-6E0D-4834-991B-0ABDA5EEAF50}" dt="2024-12-13T15:51:43.072" v="11723" actId="21"/>
          <ac:cxnSpMkLst>
            <pc:docMk/>
            <pc:sldMk cId="171551298" sldId="300"/>
            <ac:cxnSpMk id="19" creationId="{51FA41E2-4AEB-9434-60E4-CFF56174E580}"/>
          </ac:cxnSpMkLst>
        </pc:cxnChg>
        <pc:cxnChg chg="add mod">
          <ac:chgData name="Vogel, Ethan A {LaRC} (LARC-D302)" userId="34796a90-d6f9-4d95-ba22-689ad7393f2c" providerId="ADAL" clId="{CCE63F11-6E0D-4834-991B-0ABDA5EEAF50}" dt="2024-12-13T15:51:43.072" v="11723" actId="21"/>
          <ac:cxnSpMkLst>
            <pc:docMk/>
            <pc:sldMk cId="171551298" sldId="300"/>
            <ac:cxnSpMk id="21" creationId="{BA9BA9A6-1D42-9C59-0D8F-81216BF2DFD9}"/>
          </ac:cxnSpMkLst>
        </pc:cxnChg>
        <pc:cxnChg chg="add mod">
          <ac:chgData name="Vogel, Ethan A {LaRC} (LARC-D302)" userId="34796a90-d6f9-4d95-ba22-689ad7393f2c" providerId="ADAL" clId="{CCE63F11-6E0D-4834-991B-0ABDA5EEAF50}" dt="2024-12-13T15:51:43.072" v="11723" actId="21"/>
          <ac:cxnSpMkLst>
            <pc:docMk/>
            <pc:sldMk cId="171551298" sldId="300"/>
            <ac:cxnSpMk id="23" creationId="{2E055FFE-9047-57C9-8FE5-C019495400D4}"/>
          </ac:cxnSpMkLst>
        </pc:cxnChg>
        <pc:cxnChg chg="add mod">
          <ac:chgData name="Vogel, Ethan A {LaRC} (LARC-D302)" userId="34796a90-d6f9-4d95-ba22-689ad7393f2c" providerId="ADAL" clId="{CCE63F11-6E0D-4834-991B-0ABDA5EEAF50}" dt="2024-12-13T15:51:43.072" v="11723" actId="21"/>
          <ac:cxnSpMkLst>
            <pc:docMk/>
            <pc:sldMk cId="171551298" sldId="300"/>
            <ac:cxnSpMk id="25" creationId="{77C4CF6A-E156-2E63-4C0C-9DDB6B918FBF}"/>
          </ac:cxnSpMkLst>
        </pc:cxnChg>
        <pc:cxnChg chg="add mod">
          <ac:chgData name="Vogel, Ethan A {LaRC} (LARC-D302)" userId="34796a90-d6f9-4d95-ba22-689ad7393f2c" providerId="ADAL" clId="{CCE63F11-6E0D-4834-991B-0ABDA5EEAF50}" dt="2024-12-13T15:51:43.072" v="11723" actId="21"/>
          <ac:cxnSpMkLst>
            <pc:docMk/>
            <pc:sldMk cId="171551298" sldId="300"/>
            <ac:cxnSpMk id="27" creationId="{9D6DDCC9-6C45-FB70-D8E6-F72454FC075B}"/>
          </ac:cxnSpMkLst>
        </pc:cxnChg>
      </pc:sldChg>
      <pc:sldChg chg="modSp add mod">
        <pc:chgData name="Vogel, Ethan A {LaRC} (LARC-D302)" userId="34796a90-d6f9-4d95-ba22-689ad7393f2c" providerId="ADAL" clId="{CCE63F11-6E0D-4834-991B-0ABDA5EEAF50}" dt="2024-12-16T16:32:02.621" v="15690" actId="20577"/>
        <pc:sldMkLst>
          <pc:docMk/>
          <pc:sldMk cId="3775708998" sldId="301"/>
        </pc:sldMkLst>
        <pc:spChg chg="mod">
          <ac:chgData name="Vogel, Ethan A {LaRC} (LARC-D302)" userId="34796a90-d6f9-4d95-ba22-689ad7393f2c" providerId="ADAL" clId="{CCE63F11-6E0D-4834-991B-0ABDA5EEAF50}" dt="2024-12-16T16:32:02.621" v="15690" actId="20577"/>
          <ac:spMkLst>
            <pc:docMk/>
            <pc:sldMk cId="3775708998" sldId="301"/>
            <ac:spMk id="7" creationId="{D655D1A6-A703-4DA1-BAD2-4BE34E843AB9}"/>
          </ac:spMkLst>
        </pc:spChg>
        <pc:spChg chg="mod">
          <ac:chgData name="Vogel, Ethan A {LaRC} (LARC-D302)" userId="34796a90-d6f9-4d95-ba22-689ad7393f2c" providerId="ADAL" clId="{CCE63F11-6E0D-4834-991B-0ABDA5EEAF50}" dt="2024-12-16T16:28:12.142" v="15673" actId="1076"/>
          <ac:spMkLst>
            <pc:docMk/>
            <pc:sldMk cId="3775708998" sldId="301"/>
            <ac:spMk id="8" creationId="{968EFAED-3F8C-4D9F-8B7C-576BDF4A67DC}"/>
          </ac:spMkLst>
        </pc:spChg>
      </pc:sldChg>
      <pc:sldChg chg="modSp add mod">
        <pc:chgData name="Vogel, Ethan A {LaRC} (LARC-D302)" userId="34796a90-d6f9-4d95-ba22-689ad7393f2c" providerId="ADAL" clId="{CCE63F11-6E0D-4834-991B-0ABDA5EEAF50}" dt="2024-12-16T16:32:04.790" v="15692" actId="20577"/>
        <pc:sldMkLst>
          <pc:docMk/>
          <pc:sldMk cId="2575518977" sldId="302"/>
        </pc:sldMkLst>
        <pc:spChg chg="mod">
          <ac:chgData name="Vogel, Ethan A {LaRC} (LARC-D302)" userId="34796a90-d6f9-4d95-ba22-689ad7393f2c" providerId="ADAL" clId="{CCE63F11-6E0D-4834-991B-0ABDA5EEAF50}" dt="2024-12-16T16:32:04.790" v="15692" actId="20577"/>
          <ac:spMkLst>
            <pc:docMk/>
            <pc:sldMk cId="2575518977" sldId="302"/>
            <ac:spMk id="7" creationId="{D655D1A6-A703-4DA1-BAD2-4BE34E843AB9}"/>
          </ac:spMkLst>
        </pc:spChg>
        <pc:spChg chg="mod">
          <ac:chgData name="Vogel, Ethan A {LaRC} (LARC-D302)" userId="34796a90-d6f9-4d95-ba22-689ad7393f2c" providerId="ADAL" clId="{CCE63F11-6E0D-4834-991B-0ABDA5EEAF50}" dt="2024-12-16T16:31:46.498" v="15682" actId="1076"/>
          <ac:spMkLst>
            <pc:docMk/>
            <pc:sldMk cId="2575518977" sldId="302"/>
            <ac:spMk id="8" creationId="{968EFAED-3F8C-4D9F-8B7C-576BDF4A67DC}"/>
          </ac:spMkLst>
        </pc:spChg>
      </pc:sldChg>
      <pc:sldChg chg="addSp delSp modSp new mod modTransition">
        <pc:chgData name="Vogel, Ethan A {LaRC} (LARC-D302)" userId="34796a90-d6f9-4d95-ba22-689ad7393f2c" providerId="ADAL" clId="{CCE63F11-6E0D-4834-991B-0ABDA5EEAF50}" dt="2024-12-17T15:29:03.085" v="16874" actId="20577"/>
        <pc:sldMkLst>
          <pc:docMk/>
          <pc:sldMk cId="569201154" sldId="303"/>
        </pc:sldMkLst>
        <pc:spChg chg="mod">
          <ac:chgData name="Vogel, Ethan A {LaRC} (LARC-D302)" userId="34796a90-d6f9-4d95-ba22-689ad7393f2c" providerId="ADAL" clId="{CCE63F11-6E0D-4834-991B-0ABDA5EEAF50}" dt="2024-12-16T16:35:13.335" v="15706" actId="20577"/>
          <ac:spMkLst>
            <pc:docMk/>
            <pc:sldMk cId="569201154" sldId="303"/>
            <ac:spMk id="2" creationId="{83638204-FBB8-AD94-755E-4DBAACE78CE4}"/>
          </ac:spMkLst>
        </pc:spChg>
        <pc:spChg chg="del">
          <ac:chgData name="Vogel, Ethan A {LaRC} (LARC-D302)" userId="34796a90-d6f9-4d95-ba22-689ad7393f2c" providerId="ADAL" clId="{CCE63F11-6E0D-4834-991B-0ABDA5EEAF50}" dt="2024-12-16T22:00:44.658" v="16799" actId="478"/>
          <ac:spMkLst>
            <pc:docMk/>
            <pc:sldMk cId="569201154" sldId="303"/>
            <ac:spMk id="3" creationId="{DB6C2674-E518-F986-3BD7-3738E9A5B327}"/>
          </ac:spMkLst>
        </pc:spChg>
        <pc:spChg chg="add mod">
          <ac:chgData name="Vogel, Ethan A {LaRC} (LARC-D302)" userId="34796a90-d6f9-4d95-ba22-689ad7393f2c" providerId="ADAL" clId="{CCE63F11-6E0D-4834-991B-0ABDA5EEAF50}" dt="2024-12-17T15:29:03.085" v="16874" actId="20577"/>
          <ac:spMkLst>
            <pc:docMk/>
            <pc:sldMk cId="569201154" sldId="303"/>
            <ac:spMk id="4" creationId="{584BCC62-FFB2-8D23-41D4-64F0A36EE439}"/>
          </ac:spMkLst>
        </pc:spChg>
        <pc:spChg chg="add mod">
          <ac:chgData name="Vogel, Ethan A {LaRC} (LARC-D302)" userId="34796a90-d6f9-4d95-ba22-689ad7393f2c" providerId="ADAL" clId="{CCE63F11-6E0D-4834-991B-0ABDA5EEAF50}" dt="2024-12-16T22:00:37.543" v="16798"/>
          <ac:spMkLst>
            <pc:docMk/>
            <pc:sldMk cId="569201154" sldId="303"/>
            <ac:spMk id="5" creationId="{0188E668-5211-070D-5B23-8F9C6E95C1DB}"/>
          </ac:spMkLst>
        </pc:spChg>
      </pc:sldChg>
      <pc:sldChg chg="modSp add mod">
        <pc:chgData name="Vogel, Ethan A {LaRC} (LARC-D302)" userId="34796a90-d6f9-4d95-ba22-689ad7393f2c" providerId="ADAL" clId="{CCE63F11-6E0D-4834-991B-0ABDA5EEAF50}" dt="2024-12-16T16:52:49.201" v="16691" actId="207"/>
        <pc:sldMkLst>
          <pc:docMk/>
          <pc:sldMk cId="290887670" sldId="304"/>
        </pc:sldMkLst>
        <pc:spChg chg="mod">
          <ac:chgData name="Vogel, Ethan A {LaRC} (LARC-D302)" userId="34796a90-d6f9-4d95-ba22-689ad7393f2c" providerId="ADAL" clId="{CCE63F11-6E0D-4834-991B-0ABDA5EEAF50}" dt="2024-12-16T16:52:49.201" v="16691" actId="207"/>
          <ac:spMkLst>
            <pc:docMk/>
            <pc:sldMk cId="290887670" sldId="304"/>
            <ac:spMk id="7" creationId="{D655D1A6-A703-4DA1-BAD2-4BE34E843AB9}"/>
          </ac:spMkLst>
        </pc:spChg>
        <pc:spChg chg="mod">
          <ac:chgData name="Vogel, Ethan A {LaRC} (LARC-D302)" userId="34796a90-d6f9-4d95-ba22-689ad7393f2c" providerId="ADAL" clId="{CCE63F11-6E0D-4834-991B-0ABDA5EEAF50}" dt="2024-12-16T16:52:37.401" v="16687" actId="1076"/>
          <ac:spMkLst>
            <pc:docMk/>
            <pc:sldMk cId="290887670" sldId="304"/>
            <ac:spMk id="8" creationId="{968EFAED-3F8C-4D9F-8B7C-576BDF4A67D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Times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Times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latin typeface="Times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" panose="02020603050405020304" pitchFamily="18" charset="0"/>
              </a:defRPr>
            </a:lvl1pPr>
          </a:lstStyle>
          <a:p>
            <a:fld id="{A8A255AB-8024-49C9-B668-69DA75A357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82666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/>
              <a:buNone/>
            </a:pPr>
            <a:r>
              <a:rPr lang="en-US" dirty="0"/>
              <a:t>Record</a:t>
            </a:r>
            <a:r>
              <a:rPr lang="en-US" baseline="0" dirty="0"/>
              <a:t> of Accomplishment for FW.2.L.03.02.009.</a:t>
            </a:r>
          </a:p>
          <a:p>
            <a:pPr marL="0" lvl="0" indent="0">
              <a:buFont typeface="Arial"/>
              <a:buNone/>
            </a:pPr>
            <a:r>
              <a:rPr lang="en-US" baseline="0" dirty="0"/>
              <a:t>Note: this is the template used in FW to document the milestone completion. This is accompanied by a 1-page highlight slide.</a:t>
            </a:r>
          </a:p>
          <a:p>
            <a:pPr marL="0" lvl="0" indent="0">
              <a:buFont typeface="Arial"/>
              <a:buNone/>
            </a:pPr>
            <a:endParaRPr lang="en-US" baseline="0" dirty="0"/>
          </a:p>
          <a:p>
            <a:pPr marL="0" lvl="0" indent="0">
              <a:buFont typeface="Arial"/>
              <a:buNone/>
            </a:pPr>
            <a:r>
              <a:rPr lang="en-US" baseline="0" dirty="0"/>
              <a:t>BLUE text is wording from Presidents budget.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019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2553" y="0"/>
            <a:ext cx="8614025" cy="762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7577050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rtlCol="0"/>
          <a:lstStyle>
            <a:lvl1pPr eaLnBrk="0" hangingPunct="0">
              <a:defRPr i="1">
                <a:solidFill>
                  <a:prstClr val="black">
                    <a:tint val="75000"/>
                  </a:prstClr>
                </a:solidFill>
                <a:latin typeface="Helvetica BlackOblique"/>
                <a:ea typeface="+mn-ea"/>
              </a:defRPr>
            </a:lvl1pPr>
          </a:lstStyle>
          <a:p>
            <a:pPr>
              <a:defRPr/>
            </a:pPr>
            <a:r>
              <a:rPr lang="en-US"/>
              <a:t>www.nasa.gov/aeroresearch/programs/aavp/ht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942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xfrm>
            <a:off x="5486400" y="6378580"/>
            <a:ext cx="5700184" cy="403225"/>
          </a:xfrm>
          <a:prstGeom prst="rect">
            <a:avLst/>
          </a:prstGeom>
        </p:spPr>
        <p:txBody>
          <a:bodyPr rtlCol="0"/>
          <a:lstStyle>
            <a:lvl1pPr eaLnBrk="0" hangingPunct="0">
              <a:defRPr i="1">
                <a:solidFill>
                  <a:schemeClr val="tx1">
                    <a:tint val="75000"/>
                  </a:schemeClr>
                </a:solidFill>
                <a:latin typeface="Arial Narrow" charset="0"/>
                <a:ea typeface="+mn-ea"/>
              </a:defRPr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www.nasa.gov/aeroresearch/programs/aavp/ht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1277600" y="6392868"/>
            <a:ext cx="550333" cy="3889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3EF8E4A8-9725-4C44-B913-59D1C69BE8B6}" type="slidenum">
              <a:rPr lang="en-US" sz="2400" i="1">
                <a:solidFill>
                  <a:prstClr val="black"/>
                </a:solidFill>
                <a:latin typeface="Arial Narrow" pitchFamily="34" charset="0"/>
                <a:ea typeface="ＭＳ Ｐゴシック" charset="-128"/>
              </a:rPr>
              <a:pPr/>
              <a:t>‹#›</a:t>
            </a:fld>
            <a:endParaRPr lang="en-US" sz="2400" i="1" dirty="0">
              <a:solidFill>
                <a:prstClr val="black"/>
              </a:solidFill>
              <a:latin typeface="Arial Narrow" pitchFamily="34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67831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543908" y="0"/>
            <a:ext cx="8332671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01262" y="841426"/>
            <a:ext cx="11645313" cy="551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20" name="Straight Connector 19"/>
          <p:cNvCxnSpPr/>
          <p:nvPr userDrawn="1"/>
        </p:nvCxnSpPr>
        <p:spPr bwMode="auto">
          <a:xfrm>
            <a:off x="304800" y="762000"/>
            <a:ext cx="103632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0">
                  <a:srgbClr val="800000"/>
                </a:gs>
                <a:gs pos="100000">
                  <a:prstClr val="white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029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064240" y="71128"/>
            <a:ext cx="822960" cy="690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35B65EE-706B-3D41-994A-07D91EF36EB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6" y="84930"/>
            <a:ext cx="1914550" cy="49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351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</p:sldLayoutIdLst>
  <p:hf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lang="en-US" sz="2800" b="1" kern="1200" dirty="0">
          <a:solidFill>
            <a:schemeClr val="tx1"/>
          </a:solidFill>
          <a:latin typeface="Helvetica"/>
          <a:ea typeface="ＭＳ Ｐゴシック" charset="-128"/>
          <a:cs typeface="Helvetica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  <a:cs typeface="Helvetica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  <a:cs typeface="Helvetica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  <a:cs typeface="Helvetica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  <a:cs typeface="Helvetica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1" charset="0"/>
        <a:buChar char="•"/>
        <a:defRPr sz="2000" kern="1200">
          <a:solidFill>
            <a:schemeClr val="tx1"/>
          </a:solidFill>
          <a:latin typeface="Helvetica"/>
          <a:ea typeface="ＭＳ Ｐゴシック" charset="-128"/>
          <a:cs typeface="Helvetica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1" charset="0"/>
        <a:buChar char="–"/>
        <a:defRPr sz="1600" kern="1200">
          <a:solidFill>
            <a:schemeClr val="tx1"/>
          </a:solidFill>
          <a:latin typeface="Helvetica"/>
          <a:ea typeface="ＭＳ Ｐゴシック" charset="-128"/>
          <a:cs typeface="Helvetica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1" charset="0"/>
        <a:buChar char="•"/>
        <a:defRPr sz="1600" kern="1200">
          <a:solidFill>
            <a:schemeClr val="tx1"/>
          </a:solidFill>
          <a:latin typeface="Helvetica"/>
          <a:ea typeface="ＭＳ Ｐゴシック" charset="-128"/>
          <a:cs typeface="Helvetica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1" charset="0"/>
        <a:buChar char="–"/>
        <a:defRPr sz="1600" kern="1200">
          <a:solidFill>
            <a:schemeClr val="tx1"/>
          </a:solidFill>
          <a:latin typeface="Helvetica"/>
          <a:ea typeface="ＭＳ Ｐゴシック" charset="-128"/>
          <a:cs typeface="Helvetica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1" charset="0"/>
        <a:buChar char="»"/>
        <a:defRPr sz="1600" kern="1200">
          <a:solidFill>
            <a:schemeClr val="tx1"/>
          </a:solidFill>
          <a:latin typeface="Helvetica"/>
          <a:ea typeface="ＭＳ Ｐゴシック" charset="-128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0.png"/><Relationship Id="rId5" Type="http://schemas.openxmlformats.org/officeDocument/2006/relationships/image" Target="../media/image260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016/0376-0421(85)90004-1" TargetMode="External"/><Relationship Id="rId3" Type="http://schemas.openxmlformats.org/officeDocument/2006/relationships/hyperlink" Target="https://doi.org/10.1007/s00348-013-1606-3" TargetMode="External"/><Relationship Id="rId7" Type="http://schemas.openxmlformats.org/officeDocument/2006/relationships/hyperlink" Target="https://doi.org/10.2514/6.1992-439" TargetMode="External"/><Relationship Id="rId2" Type="http://schemas.openxmlformats.org/officeDocument/2006/relationships/hyperlink" Target="https://doi.org/10.2514/1.A32851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oi.org/10.2514/6.2015-1737" TargetMode="External"/><Relationship Id="rId5" Type="http://schemas.openxmlformats.org/officeDocument/2006/relationships/hyperlink" Target="https://doi.org/10.2514/6.2015-0578" TargetMode="External"/><Relationship Id="rId4" Type="http://schemas.openxmlformats.org/officeDocument/2006/relationships/hyperlink" Target="https://doi.org/10.1017/jfm.2013.350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88893"/>
            <a:ext cx="10363200" cy="147002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2400" dirty="0">
                <a:effectLst/>
              </a:rPr>
              <a:t>Intermittency Model for Coupled CFD-Stability Transition Analysis in Hypersonic Flows</a:t>
            </a:r>
            <a:endParaRPr lang="en-US" sz="3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D01C21BB-AC48-4BD5-BCA1-16CFAD3567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344662"/>
            <a:ext cx="8534400" cy="3260323"/>
          </a:xfrm>
        </p:spPr>
        <p:txBody>
          <a:bodyPr/>
          <a:lstStyle/>
          <a:p>
            <a:r>
              <a:rPr lang="en-US" dirty="0"/>
              <a:t>Ethan Vogel and Meelan Choudhari</a:t>
            </a:r>
          </a:p>
          <a:p>
            <a:endParaRPr lang="en-US" dirty="0"/>
          </a:p>
          <a:p>
            <a:r>
              <a:rPr lang="en-US" dirty="0"/>
              <a:t>NASA Langley Research Center</a:t>
            </a:r>
          </a:p>
          <a:p>
            <a:endParaRPr lang="en-US" dirty="0"/>
          </a:p>
          <a:p>
            <a:r>
              <a:rPr lang="en-US" dirty="0"/>
              <a:t>AIAA SciTech Forum</a:t>
            </a:r>
          </a:p>
          <a:p>
            <a:endParaRPr lang="en-US" dirty="0"/>
          </a:p>
          <a:p>
            <a:r>
              <a:rPr lang="en-US" dirty="0"/>
              <a:t>FD 20 -  Instability and Transition V</a:t>
            </a:r>
          </a:p>
          <a:p>
            <a:r>
              <a:rPr lang="en-US" b="0" i="0" dirty="0">
                <a:effectLst/>
                <a:latin typeface="Arial" panose="020B0604020202020204" pitchFamily="34" charset="0"/>
              </a:rPr>
              <a:t>January 7, 2025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08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E407ED6-B097-4CAF-9CB1-434D6EEA9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655D1A6-A703-4DA1-BAD2-4BE34E843A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262" y="841426"/>
            <a:ext cx="6821433" cy="5514925"/>
          </a:xfrm>
        </p:spPr>
        <p:txBody>
          <a:bodyPr/>
          <a:lstStyle/>
          <a:p>
            <a:r>
              <a:rPr lang="en-US" b="1" dirty="0"/>
              <a:t>Introduction</a:t>
            </a:r>
          </a:p>
          <a:p>
            <a:endParaRPr lang="en-US" dirty="0"/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Coupled LASTRAC-CFD analysis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</a:rPr>
              <a:t>Form of the Intermittency Model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</a:rPr>
              <a:t>Determination of Intermittency Model Parameters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</a:rPr>
              <a:t>Development of the Intermittency Model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</a:rPr>
              <a:t>Summary and Observations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</a:rPr>
              <a:t>Ongoing/Future Work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</a:rPr>
              <a:t>Conclusions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51BC03-A756-45D6-AE21-93A4AF0AABB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41138" y="6392863"/>
            <a:ext cx="550862" cy="388937"/>
          </a:xfrm>
          <a:prstGeom prst="rect">
            <a:avLst/>
          </a:prstGeom>
        </p:spPr>
        <p:txBody>
          <a:bodyPr/>
          <a:lstStyle/>
          <a:p>
            <a:fld id="{3EF8E4A8-9725-4C44-B913-59D1C69BE8B6}" type="slidenum">
              <a:rPr lang="en-US" sz="2400" i="1" smtClean="0">
                <a:solidFill>
                  <a:prstClr val="black"/>
                </a:solidFill>
                <a:latin typeface="Arial Narrow" pitchFamily="34" charset="0"/>
                <a:ea typeface="ＭＳ Ｐゴシック" charset="-128"/>
              </a:rPr>
              <a:pPr/>
              <a:t>2</a:t>
            </a:fld>
            <a:endParaRPr lang="en-US" sz="2400" i="1" dirty="0">
              <a:solidFill>
                <a:prstClr val="black"/>
              </a:solidFill>
              <a:latin typeface="Arial Narrow" pitchFamily="34" charset="0"/>
              <a:ea typeface="ＭＳ Ｐゴシック" charset="-128"/>
            </a:endParaRPr>
          </a:p>
        </p:txBody>
      </p:sp>
      <p:sp>
        <p:nvSpPr>
          <p:cNvPr id="8" name="Right Arrow 2">
            <a:extLst>
              <a:ext uri="{FF2B5EF4-FFF2-40B4-BE49-F238E27FC236}">
                <a16:creationId xmlns:a16="http://schemas.microsoft.com/office/drawing/2014/main" id="{968EFAED-3F8C-4D9F-8B7C-576BDF4A67DC}"/>
              </a:ext>
            </a:extLst>
          </p:cNvPr>
          <p:cNvSpPr/>
          <p:nvPr/>
        </p:nvSpPr>
        <p:spPr>
          <a:xfrm>
            <a:off x="0" y="841426"/>
            <a:ext cx="717452" cy="337625"/>
          </a:xfrm>
          <a:prstGeom prst="rightArrow">
            <a:avLst/>
          </a:prstGeom>
          <a:solidFill>
            <a:schemeClr val="tx2"/>
          </a:solidFill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258146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3056B2C-7A45-46E3-B868-BA9B65B18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and Motivation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84D8DE1-7D24-4EBE-BD7A-1392617CD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263" y="841426"/>
            <a:ext cx="10662110" cy="5514925"/>
          </a:xfrm>
        </p:spPr>
        <p:txBody>
          <a:bodyPr/>
          <a:lstStyle/>
          <a:p>
            <a:r>
              <a:rPr lang="en-US" dirty="0"/>
              <a:t>Transition in high-speed flows is both difficult to predict and important for design</a:t>
            </a:r>
          </a:p>
          <a:p>
            <a:endParaRPr lang="en-US" dirty="0"/>
          </a:p>
          <a:p>
            <a:r>
              <a:rPr lang="en-US" dirty="0"/>
              <a:t>Transition location is often given more focus than transition characteristics</a:t>
            </a:r>
          </a:p>
          <a:p>
            <a:endParaRPr lang="en-US" dirty="0"/>
          </a:p>
          <a:p>
            <a:r>
              <a:rPr lang="en-US" dirty="0"/>
              <a:t>Transition zone width, the rate of heat increase over transition, and overshoot of expected turbulent values are all important </a:t>
            </a:r>
          </a:p>
          <a:p>
            <a:endParaRPr lang="en-US" dirty="0"/>
          </a:p>
          <a:p>
            <a:r>
              <a:rPr lang="en-US" dirty="0"/>
              <a:t>Previous presentations have outlined the ability of coupled CFD-stability analysis to predict transition onset in hypersonic flows</a:t>
            </a:r>
          </a:p>
          <a:p>
            <a:pPr lvl="1"/>
            <a:r>
              <a:rPr lang="en-US" dirty="0"/>
              <a:t>This capability does not yet have an associated intermittency model developed for </a:t>
            </a:r>
            <a:r>
              <a:rPr lang="en-US" dirty="0" err="1"/>
              <a:t>hypersonics</a:t>
            </a:r>
            <a:endParaRPr lang="en-US" dirty="0"/>
          </a:p>
          <a:p>
            <a:endParaRPr lang="en-US" dirty="0"/>
          </a:p>
          <a:p>
            <a:r>
              <a:rPr lang="en-US" dirty="0"/>
              <a:t>This study examines an intermittency model for high-speed flows for use with coupled stability-RANS analysis</a:t>
            </a:r>
          </a:p>
          <a:p>
            <a:pPr lvl="1"/>
            <a:r>
              <a:rPr lang="en-US" dirty="0"/>
              <a:t>Framework isolates intermittency from other considerations</a:t>
            </a:r>
          </a:p>
          <a:p>
            <a:pPr lvl="1"/>
            <a:r>
              <a:rPr lang="en-US" dirty="0"/>
              <a:t>Findings expected to be transferrable to other applications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C6A7A3-9E12-4545-B6B0-9063CA63124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41138" y="6392863"/>
            <a:ext cx="550862" cy="388937"/>
          </a:xfrm>
          <a:prstGeom prst="rect">
            <a:avLst/>
          </a:prstGeom>
        </p:spPr>
        <p:txBody>
          <a:bodyPr/>
          <a:lstStyle/>
          <a:p>
            <a:fld id="{3EF8E4A8-9725-4C44-B913-59D1C69BE8B6}" type="slidenum">
              <a:rPr lang="en-US" sz="2400" i="1" smtClean="0">
                <a:solidFill>
                  <a:prstClr val="black"/>
                </a:solidFill>
                <a:latin typeface="Arial Narrow" pitchFamily="34" charset="0"/>
                <a:ea typeface="ＭＳ Ｐゴシック" charset="-128"/>
              </a:rPr>
              <a:pPr/>
              <a:t>3</a:t>
            </a:fld>
            <a:endParaRPr lang="en-US" sz="2400" i="1" dirty="0">
              <a:solidFill>
                <a:prstClr val="black"/>
              </a:solidFill>
              <a:latin typeface="Arial Narrow" pitchFamily="34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3407382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E407ED6-B097-4CAF-9CB1-434D6EEA9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655D1A6-A703-4DA1-BAD2-4BE34E843A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262" y="841426"/>
            <a:ext cx="6821433" cy="5514925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Introduction</a:t>
            </a:r>
          </a:p>
          <a:p>
            <a:endParaRPr lang="en-US" b="1" dirty="0"/>
          </a:p>
          <a:p>
            <a:r>
              <a:rPr lang="en-US" b="1" dirty="0"/>
              <a:t>Coupled LASTRAC-CFD analysis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</a:rPr>
              <a:t>Form of the Intermittency Model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</a:rPr>
              <a:t>Determination of Intermittency Model Parameters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</a:rPr>
              <a:t>Development of the Intermittency Model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</a:rPr>
              <a:t>Summary and Observations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</a:rPr>
              <a:t>Ongoing/Future Work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</a:rPr>
              <a:t>Conclusions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51BC03-A756-45D6-AE21-93A4AF0AABB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41138" y="6392863"/>
            <a:ext cx="550862" cy="388937"/>
          </a:xfrm>
          <a:prstGeom prst="rect">
            <a:avLst/>
          </a:prstGeom>
        </p:spPr>
        <p:txBody>
          <a:bodyPr/>
          <a:lstStyle/>
          <a:p>
            <a:fld id="{3EF8E4A8-9725-4C44-B913-59D1C69BE8B6}" type="slidenum">
              <a:rPr lang="en-US" sz="2400" i="1" smtClean="0">
                <a:solidFill>
                  <a:prstClr val="black"/>
                </a:solidFill>
                <a:latin typeface="Arial Narrow" pitchFamily="34" charset="0"/>
                <a:ea typeface="ＭＳ Ｐゴシック" charset="-128"/>
              </a:rPr>
              <a:pPr/>
              <a:t>4</a:t>
            </a:fld>
            <a:endParaRPr lang="en-US" sz="2400" i="1" dirty="0">
              <a:solidFill>
                <a:prstClr val="black"/>
              </a:solidFill>
              <a:latin typeface="Arial Narrow" pitchFamily="34" charset="0"/>
              <a:ea typeface="ＭＳ Ｐゴシック" charset="-128"/>
            </a:endParaRPr>
          </a:p>
        </p:txBody>
      </p:sp>
      <p:sp>
        <p:nvSpPr>
          <p:cNvPr id="8" name="Right Arrow 2">
            <a:extLst>
              <a:ext uri="{FF2B5EF4-FFF2-40B4-BE49-F238E27FC236}">
                <a16:creationId xmlns:a16="http://schemas.microsoft.com/office/drawing/2014/main" id="{968EFAED-3F8C-4D9F-8B7C-576BDF4A67DC}"/>
              </a:ext>
            </a:extLst>
          </p:cNvPr>
          <p:cNvSpPr/>
          <p:nvPr/>
        </p:nvSpPr>
        <p:spPr>
          <a:xfrm>
            <a:off x="0" y="1576717"/>
            <a:ext cx="717452" cy="337625"/>
          </a:xfrm>
          <a:prstGeom prst="rightArrow">
            <a:avLst/>
          </a:prstGeom>
          <a:solidFill>
            <a:schemeClr val="tx2"/>
          </a:solidFill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884385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hart&#10;&#10;Description automatically generated">
            <a:extLst>
              <a:ext uri="{FF2B5EF4-FFF2-40B4-BE49-F238E27FC236}">
                <a16:creationId xmlns:a16="http://schemas.microsoft.com/office/drawing/2014/main" id="{E1E8D46A-11CC-B673-8975-2871A08801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11" b="3428"/>
          <a:stretch/>
        </p:blipFill>
        <p:spPr>
          <a:xfrm>
            <a:off x="7808604" y="3692526"/>
            <a:ext cx="2986643" cy="2979938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83056B2C-7A45-46E3-B868-BA9B65B18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Coupled Stability Analysis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84D8DE1-7D24-4EBE-BD7A-1392617CD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263" y="841426"/>
            <a:ext cx="7306900" cy="5514925"/>
          </a:xfrm>
        </p:spPr>
        <p:txBody>
          <a:bodyPr/>
          <a:lstStyle/>
          <a:p>
            <a:endParaRPr lang="en-US" b="0" i="0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</a:rPr>
              <a:t>Utilizes RANS solver (OVERFLOW) and stability solver (LASTRAC) to identify and specify transition in a RANS simulation using stability analysis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</a:rPr>
              <a:t>Similar computational cost to transport-based models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</a:rPr>
              <a:t>Inclusive of all relevant physics in most cases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</a:rPr>
              <a:t>Slightly more restrictive mesh quality/size constraints</a:t>
            </a:r>
          </a:p>
          <a:p>
            <a:pPr marL="457200" lvl="1" indent="0">
              <a:buNone/>
            </a:pPr>
            <a:endParaRPr lang="en-US" sz="1050" b="0" i="0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OVERFLOW </a:t>
            </a:r>
            <a:endParaRPr lang="en-US" dirty="0">
              <a:solidFill>
                <a:srgbClr val="000000"/>
              </a:solidFill>
              <a:latin typeface="Aptos" panose="020B0004020202020204" pitchFamily="34" charset="0"/>
            </a:endParaRP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Structured overset RANS solver</a:t>
            </a:r>
            <a:endParaRPr lang="en-US" altLang="en-US" sz="2000" dirty="0">
              <a:ea typeface="ＭＳ Ｐゴシック" panose="020B0600070205080204" pitchFamily="34" charset="-128"/>
            </a:endParaRP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Subdomain export capabilities</a:t>
            </a:r>
            <a:endParaRPr lang="en-US" altLang="en-US" sz="2000" dirty="0">
              <a:ea typeface="ＭＳ Ｐゴシック" panose="020B0600070205080204" pitchFamily="34" charset="-128"/>
            </a:endParaRP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Surface intermittency prescription via input files</a:t>
            </a:r>
            <a:endParaRPr lang="en-US" altLang="en-US" sz="2000" dirty="0">
              <a:ea typeface="ＭＳ Ｐゴシック" panose="020B0600070205080204" pitchFamily="34" charset="-128"/>
            </a:endParaRP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HLLE++ with van </a:t>
            </a:r>
            <a:r>
              <a:rPr lang="en-US" altLang="en-US" dirty="0" err="1">
                <a:ea typeface="ＭＳ Ｐゴシック" panose="020B0600070205080204" pitchFamily="34" charset="-128"/>
              </a:rPr>
              <a:t>Albada</a:t>
            </a:r>
            <a:r>
              <a:rPr lang="en-US" altLang="en-US" dirty="0">
                <a:ea typeface="ＭＳ Ｐゴシック" panose="020B0600070205080204" pitchFamily="34" charset="-128"/>
              </a:rPr>
              <a:t> limiter</a:t>
            </a:r>
            <a:endParaRPr lang="en-US" altLang="en-US" sz="2000" dirty="0">
              <a:ea typeface="ＭＳ Ｐゴシック" panose="020B0600070205080204" pitchFamily="34" charset="-128"/>
            </a:endParaRP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SA and SST capabilities</a:t>
            </a:r>
          </a:p>
          <a:p>
            <a:endParaRPr lang="en-US" sz="800" b="0" i="0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</a:rPr>
              <a:t>LASTRAC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LST and PSE capabilities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Interfaced with Python scripting layer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Compatibility with unstructured base flow files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C6A7A3-9E12-4545-B6B0-9063CA63124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41138" y="6392863"/>
            <a:ext cx="550862" cy="388937"/>
          </a:xfrm>
          <a:prstGeom prst="rect">
            <a:avLst/>
          </a:prstGeom>
        </p:spPr>
        <p:txBody>
          <a:bodyPr/>
          <a:lstStyle/>
          <a:p>
            <a:fld id="{3EF8E4A8-9725-4C44-B913-59D1C69BE8B6}" type="slidenum">
              <a:rPr lang="en-US" sz="2400" i="1" smtClean="0">
                <a:solidFill>
                  <a:prstClr val="black"/>
                </a:solidFill>
                <a:latin typeface="Arial Narrow" pitchFamily="34" charset="0"/>
                <a:ea typeface="ＭＳ Ｐゴシック" charset="-128"/>
              </a:rPr>
              <a:pPr/>
              <a:t>5</a:t>
            </a:fld>
            <a:endParaRPr lang="en-US" sz="2400" i="1" dirty="0">
              <a:solidFill>
                <a:prstClr val="black"/>
              </a:solidFill>
              <a:latin typeface="Arial Narrow" pitchFamily="34" charset="0"/>
              <a:ea typeface="ＭＳ Ｐゴシック" charset="-128"/>
            </a:endParaRPr>
          </a:p>
        </p:txBody>
      </p:sp>
      <p:pic>
        <p:nvPicPr>
          <p:cNvPr id="10" name="Picture 9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E186C36D-81BD-921B-F514-43055A30FC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41"/>
          <a:stretch/>
        </p:blipFill>
        <p:spPr>
          <a:xfrm>
            <a:off x="7284554" y="841426"/>
            <a:ext cx="4251009" cy="3085730"/>
          </a:xfrm>
          <a:prstGeom prst="rect">
            <a:avLst/>
          </a:prstGeom>
        </p:spPr>
      </p:pic>
      <p:sp>
        <p:nvSpPr>
          <p:cNvPr id="11" name="Arrow: Down 10">
            <a:extLst>
              <a:ext uri="{FF2B5EF4-FFF2-40B4-BE49-F238E27FC236}">
                <a16:creationId xmlns:a16="http://schemas.microsoft.com/office/drawing/2014/main" id="{21A30F10-B84E-DB6E-DFAE-979460544B27}"/>
              </a:ext>
            </a:extLst>
          </p:cNvPr>
          <p:cNvSpPr/>
          <p:nvPr/>
        </p:nvSpPr>
        <p:spPr>
          <a:xfrm>
            <a:off x="10058129" y="3429000"/>
            <a:ext cx="328745" cy="464991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C29F27A-97BF-72D4-4578-B5BC8E2758FD}"/>
              </a:ext>
            </a:extLst>
          </p:cNvPr>
          <p:cNvSpPr txBox="1"/>
          <p:nvPr/>
        </p:nvSpPr>
        <p:spPr>
          <a:xfrm>
            <a:off x="7764779" y="6533964"/>
            <a:ext cx="34534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Visual demonstration of coupled CFD-Stability</a:t>
            </a:r>
          </a:p>
        </p:txBody>
      </p:sp>
    </p:spTree>
    <p:extLst>
      <p:ext uri="{BB962C8B-B14F-4D97-AF65-F5344CB8AC3E}">
        <p14:creationId xmlns:p14="http://schemas.microsoft.com/office/powerpoint/2010/main" val="390703090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808AB-A982-496A-8FBC-0BDFCAE7F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Coupled Stability Analysis</a:t>
            </a:r>
          </a:p>
        </p:txBody>
      </p:sp>
      <p:sp>
        <p:nvSpPr>
          <p:cNvPr id="21" name="Slide Number Placeholder 4">
            <a:extLst>
              <a:ext uri="{FF2B5EF4-FFF2-40B4-BE49-F238E27FC236}">
                <a16:creationId xmlns:a16="http://schemas.microsoft.com/office/drawing/2014/main" id="{0296AFB2-515E-446B-886B-32F317EDDF7A}"/>
              </a:ext>
            </a:extLst>
          </p:cNvPr>
          <p:cNvSpPr txBox="1">
            <a:spLocks/>
          </p:cNvSpPr>
          <p:nvPr/>
        </p:nvSpPr>
        <p:spPr>
          <a:xfrm>
            <a:off x="11641138" y="6392863"/>
            <a:ext cx="550862" cy="3889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3EF8E4A8-9725-4C44-B913-59D1C69BE8B6}" type="slidenum">
              <a:rPr lang="en-US" sz="2400" i="1" smtClean="0">
                <a:solidFill>
                  <a:prstClr val="black"/>
                </a:solidFill>
                <a:latin typeface="Arial Narrow" pitchFamily="34" charset="0"/>
                <a:ea typeface="ＭＳ Ｐゴシック" charset="-128"/>
              </a:rPr>
              <a:pPr/>
              <a:t>6</a:t>
            </a:fld>
            <a:endParaRPr lang="en-US" sz="2400" i="1" dirty="0">
              <a:solidFill>
                <a:prstClr val="black"/>
              </a:solidFill>
              <a:latin typeface="Arial Narrow" pitchFamily="34" charset="0"/>
              <a:ea typeface="ＭＳ Ｐゴシック" charset="-128"/>
            </a:endParaRPr>
          </a:p>
        </p:txBody>
      </p:sp>
      <p:pic>
        <p:nvPicPr>
          <p:cNvPr id="5" name="Picture 4" descr="Diagram, text&#10;&#10;Description automatically generated">
            <a:extLst>
              <a:ext uri="{FF2B5EF4-FFF2-40B4-BE49-F238E27FC236}">
                <a16:creationId xmlns:a16="http://schemas.microsoft.com/office/drawing/2014/main" id="{E58B6058-D29E-A141-2C2B-812EBB7289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03" y="1030670"/>
            <a:ext cx="10706470" cy="554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584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69656-D659-7724-DA62-97136C682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Intermittency</a:t>
            </a:r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FCDC2F28-2564-3E32-F71D-8F185A8C11D8}"/>
              </a:ext>
            </a:extLst>
          </p:cNvPr>
          <p:cNvSpPr txBox="1">
            <a:spLocks/>
          </p:cNvSpPr>
          <p:nvPr/>
        </p:nvSpPr>
        <p:spPr>
          <a:xfrm>
            <a:off x="301263" y="841426"/>
            <a:ext cx="6985658" cy="551492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•"/>
              <a:defRPr sz="20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–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•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–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»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Intermittency is an index indicating “how turbulent” a point in a flow is</a:t>
            </a:r>
          </a:p>
          <a:p>
            <a:endParaRPr lang="en-US" sz="1400" dirty="0"/>
          </a:p>
          <a:p>
            <a:r>
              <a:rPr lang="en-US" dirty="0"/>
              <a:t>The definition is context-dependent</a:t>
            </a:r>
          </a:p>
          <a:p>
            <a:pPr lvl="1"/>
            <a:r>
              <a:rPr lang="en-US" dirty="0"/>
              <a:t>For clarity, different variables will be used for experiment vs RANS</a:t>
            </a:r>
          </a:p>
          <a:p>
            <a:pPr lvl="1"/>
            <a:endParaRPr lang="en-US" sz="1100" dirty="0"/>
          </a:p>
          <a:p>
            <a:r>
              <a:rPr lang="el-GR" dirty="0"/>
              <a:t>Γ</a:t>
            </a:r>
            <a:r>
              <a:rPr lang="en-US" dirty="0"/>
              <a:t>: Experimental intermittency</a:t>
            </a:r>
          </a:p>
          <a:p>
            <a:pPr lvl="1"/>
            <a:r>
              <a:rPr lang="en-US" dirty="0"/>
              <a:t>Defines the fraction of time a given point in a flow is turbulent</a:t>
            </a:r>
          </a:p>
          <a:p>
            <a:pPr lvl="1"/>
            <a:r>
              <a:rPr lang="en-US" dirty="0"/>
              <a:t>Strictly bounded to values &gt; 1</a:t>
            </a:r>
          </a:p>
          <a:p>
            <a:pPr lvl="1"/>
            <a:r>
              <a:rPr lang="en-US" dirty="0"/>
              <a:t>Related to the initiation and spreading of turbulent spots</a:t>
            </a:r>
          </a:p>
          <a:p>
            <a:pPr marL="457200" lvl="1" indent="0">
              <a:buNone/>
            </a:pPr>
            <a:endParaRPr lang="en-US" sz="1100" dirty="0"/>
          </a:p>
          <a:p>
            <a:r>
              <a:rPr lang="en-US" dirty="0"/>
              <a:t>γ: Computational intermittency</a:t>
            </a:r>
          </a:p>
          <a:p>
            <a:pPr lvl="1"/>
            <a:r>
              <a:rPr lang="en-US" dirty="0"/>
              <a:t>A RANS parameter intended to mimic the time-averaged impact of experimental transition in RANS flows</a:t>
            </a:r>
          </a:p>
          <a:p>
            <a:pPr lvl="1"/>
            <a:r>
              <a:rPr lang="en-US" dirty="0"/>
              <a:t>Can take values &gt; 1 if the user so desires</a:t>
            </a:r>
          </a:p>
          <a:p>
            <a:pPr lvl="1"/>
            <a:r>
              <a:rPr lang="en-US" dirty="0"/>
              <a:t>Multiplies production terms (or eddy viscosity) of turbulence models</a:t>
            </a:r>
          </a:p>
          <a:p>
            <a:pPr lvl="1"/>
            <a:endParaRPr lang="en-US" sz="1200" dirty="0"/>
          </a:p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Overshoot cases may require γ &gt; 1, even though these values are forbidden for </a:t>
            </a:r>
            <a:r>
              <a:rPr lang="el-GR" b="1" dirty="0">
                <a:solidFill>
                  <a:srgbClr val="FF0000"/>
                </a:solidFill>
              </a:rPr>
              <a:t>Γ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48452180-6085-903A-E31E-8A485C44FAAE}"/>
              </a:ext>
            </a:extLst>
          </p:cNvPr>
          <p:cNvSpPr txBox="1">
            <a:spLocks/>
          </p:cNvSpPr>
          <p:nvPr/>
        </p:nvSpPr>
        <p:spPr>
          <a:xfrm>
            <a:off x="11641138" y="6392863"/>
            <a:ext cx="550862" cy="3889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3EF8E4A8-9725-4C44-B913-59D1C69BE8B6}" type="slidenum">
              <a:rPr lang="en-US" sz="2400" i="1" smtClean="0">
                <a:solidFill>
                  <a:prstClr val="black"/>
                </a:solidFill>
                <a:latin typeface="Arial Narrow" pitchFamily="34" charset="0"/>
                <a:ea typeface="ＭＳ Ｐゴシック" charset="-128"/>
              </a:rPr>
              <a:pPr/>
              <a:t>7</a:t>
            </a:fld>
            <a:endParaRPr lang="en-US" sz="2400" i="1" dirty="0">
              <a:solidFill>
                <a:prstClr val="black"/>
              </a:solidFill>
              <a:latin typeface="Arial Narrow" pitchFamily="34" charset="0"/>
              <a:ea typeface="ＭＳ Ｐゴシック" charset="-128"/>
            </a:endParaRPr>
          </a:p>
        </p:txBody>
      </p:sp>
      <p:pic>
        <p:nvPicPr>
          <p:cNvPr id="7" name="Picture 6" descr="A picture containing chart&#10;&#10;Description automatically generated">
            <a:extLst>
              <a:ext uri="{FF2B5EF4-FFF2-40B4-BE49-F238E27FC236}">
                <a16:creationId xmlns:a16="http://schemas.microsoft.com/office/drawing/2014/main" id="{CA74F146-6395-2BFF-EB83-348D27BF99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361" y="1468185"/>
            <a:ext cx="4810208" cy="436981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7D5ED28-7621-1207-4A64-BF7E6233395E}"/>
              </a:ext>
            </a:extLst>
          </p:cNvPr>
          <p:cNvSpPr txBox="1"/>
          <p:nvPr/>
        </p:nvSpPr>
        <p:spPr>
          <a:xfrm>
            <a:off x="7787628" y="5931198"/>
            <a:ext cx="41289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Diagram of intermittency in experiments. Adapted from </a:t>
            </a:r>
            <a:r>
              <a:rPr lang="en-US" dirty="0" err="1"/>
              <a:t>Narashima</a:t>
            </a:r>
            <a:r>
              <a:rPr lang="en-US" dirty="0"/>
              <a:t> et al. for demonstration purposes </a:t>
            </a:r>
          </a:p>
        </p:txBody>
      </p:sp>
    </p:spTree>
    <p:extLst>
      <p:ext uri="{BB962C8B-B14F-4D97-AF65-F5344CB8AC3E}">
        <p14:creationId xmlns:p14="http://schemas.microsoft.com/office/powerpoint/2010/main" val="2838755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B3203-8F10-4CFC-9C08-C1747EC07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Previous Intermittency Model Form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4C2EC4DD-AEE5-4EC9-8F18-CBC2A122761D}"/>
              </a:ext>
            </a:extLst>
          </p:cNvPr>
          <p:cNvSpPr txBox="1">
            <a:spLocks/>
          </p:cNvSpPr>
          <p:nvPr/>
        </p:nvSpPr>
        <p:spPr>
          <a:xfrm>
            <a:off x="11641138" y="6392863"/>
            <a:ext cx="550862" cy="3889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3EF8E4A8-9725-4C44-B913-59D1C69BE8B6}" type="slidenum">
              <a:rPr lang="en-US" sz="2400" i="1" smtClean="0">
                <a:solidFill>
                  <a:prstClr val="black"/>
                </a:solidFill>
                <a:latin typeface="Arial Narrow" pitchFamily="34" charset="0"/>
                <a:ea typeface="ＭＳ Ｐゴシック" charset="-128"/>
              </a:rPr>
              <a:pPr/>
              <a:t>8</a:t>
            </a:fld>
            <a:endParaRPr lang="en-US" sz="2400" i="1" dirty="0">
              <a:solidFill>
                <a:prstClr val="black"/>
              </a:solidFill>
              <a:latin typeface="Arial Narrow" pitchFamily="34" charset="0"/>
              <a:ea typeface="ＭＳ Ｐゴシック" charset="-128"/>
            </a:endParaRP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5A21444-9AB0-49DF-B994-C15411ED3DE8}"/>
              </a:ext>
            </a:extLst>
          </p:cNvPr>
          <p:cNvSpPr txBox="1">
            <a:spLocks/>
          </p:cNvSpPr>
          <p:nvPr/>
        </p:nvSpPr>
        <p:spPr>
          <a:xfrm>
            <a:off x="301262" y="841426"/>
            <a:ext cx="5481676" cy="551492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•"/>
              <a:defRPr sz="20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–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•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–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»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F8C0D9DB-0A92-A077-57D1-6F84F77935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" t="2174" r="2946" b="1859"/>
          <a:stretch/>
        </p:blipFill>
        <p:spPr>
          <a:xfrm>
            <a:off x="3711707" y="3727938"/>
            <a:ext cx="3430352" cy="3071350"/>
          </a:xfrm>
          <a:prstGeom prst="rect">
            <a:avLst/>
          </a:prstGeom>
        </p:spPr>
      </p:pic>
      <p:pic>
        <p:nvPicPr>
          <p:cNvPr id="12" name="Picture 11" descr="Chart&#10;&#10;Description automatically generated">
            <a:extLst>
              <a:ext uri="{FF2B5EF4-FFF2-40B4-BE49-F238E27FC236}">
                <a16:creationId xmlns:a16="http://schemas.microsoft.com/office/drawing/2014/main" id="{7B3357F3-0A0E-4EA3-D80C-CD6A7A55B1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" t="1859" r="2422" b="547"/>
          <a:stretch/>
        </p:blipFill>
        <p:spPr>
          <a:xfrm>
            <a:off x="75749" y="3658370"/>
            <a:ext cx="3485129" cy="3123430"/>
          </a:xfrm>
          <a:prstGeom prst="rect">
            <a:avLst/>
          </a:prstGeom>
        </p:spPr>
      </p:pic>
      <p:sp>
        <p:nvSpPr>
          <p:cNvPr id="18" name="Content Placeholder 6">
            <a:extLst>
              <a:ext uri="{FF2B5EF4-FFF2-40B4-BE49-F238E27FC236}">
                <a16:creationId xmlns:a16="http://schemas.microsoft.com/office/drawing/2014/main" id="{C30E3AA3-11F3-9244-5B92-28D825AAFA84}"/>
              </a:ext>
            </a:extLst>
          </p:cNvPr>
          <p:cNvSpPr txBox="1">
            <a:spLocks/>
          </p:cNvSpPr>
          <p:nvPr/>
        </p:nvSpPr>
        <p:spPr>
          <a:xfrm>
            <a:off x="301263" y="841427"/>
            <a:ext cx="7210582" cy="2737516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•"/>
              <a:defRPr sz="20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–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•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–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»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000000"/>
              </a:solidFill>
              <a:latin typeface="Aptos" panose="020B0004020202020204" pitchFamily="34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</a:rPr>
              <a:t>Previous intermittency model inherited from low-speed flow based on N-factor envelope is poorly suited for </a:t>
            </a:r>
            <a:r>
              <a:rPr lang="en-US" dirty="0" err="1">
                <a:solidFill>
                  <a:srgbClr val="000000"/>
                </a:solidFill>
                <a:latin typeface="Aptos" panose="020B0004020202020204" pitchFamily="34" charset="0"/>
              </a:rPr>
              <a:t>hypersonics</a:t>
            </a:r>
            <a:endParaRPr lang="en-US" dirty="0">
              <a:solidFill>
                <a:srgbClr val="000000"/>
              </a:solidFill>
              <a:latin typeface="Aptos" panose="020B0004020202020204" pitchFamily="34" charset="0"/>
            </a:endParaRPr>
          </a:p>
          <a:p>
            <a:pPr lvl="1"/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</a:rPr>
              <a:t>No overshoot capability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</a:rPr>
              <a:t>Sensitive to geometric complexity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</a:rPr>
              <a:t>Transition occurs too abruptly</a:t>
            </a:r>
          </a:p>
          <a:p>
            <a:pPr lvl="1"/>
            <a:endParaRPr lang="en-US" dirty="0">
              <a:solidFill>
                <a:srgbClr val="000000"/>
              </a:solidFill>
              <a:latin typeface="Aptos" panose="020B0004020202020204" pitchFamily="34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</a:rPr>
              <a:t>Need to develop something more robust and accurate for </a:t>
            </a:r>
            <a:r>
              <a:rPr lang="en-US" dirty="0" err="1">
                <a:solidFill>
                  <a:srgbClr val="000000"/>
                </a:solidFill>
                <a:latin typeface="Aptos" panose="020B0004020202020204" pitchFamily="34" charset="0"/>
              </a:rPr>
              <a:t>hypersonics</a:t>
            </a:r>
            <a:endParaRPr lang="en-US" dirty="0">
              <a:solidFill>
                <a:srgbClr val="000000"/>
              </a:solidFill>
              <a:latin typeface="Aptos" panose="020B0004020202020204" pitchFamily="34" charset="0"/>
            </a:endParaRPr>
          </a:p>
          <a:p>
            <a:pPr marL="457200" lvl="1" indent="0">
              <a:buFont typeface="Arial" pitchFamily="1" charset="0"/>
              <a:buNone/>
            </a:pPr>
            <a:endParaRPr lang="en-US" dirty="0"/>
          </a:p>
        </p:txBody>
      </p:sp>
      <p:pic>
        <p:nvPicPr>
          <p:cNvPr id="24" name="Picture 23" descr="Diagram&#10;&#10;Description automatically generated">
            <a:extLst>
              <a:ext uri="{FF2B5EF4-FFF2-40B4-BE49-F238E27FC236}">
                <a16:creationId xmlns:a16="http://schemas.microsoft.com/office/drawing/2014/main" id="{6249F740-DE1E-0BB9-CCCE-38B0AAC7DB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541" y="952285"/>
            <a:ext cx="4635758" cy="42678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EE55CD9-976D-D52B-D4F0-9DE5FFD54EA9}"/>
              </a:ext>
            </a:extLst>
          </p:cNvPr>
          <p:cNvSpPr txBox="1"/>
          <p:nvPr/>
        </p:nvSpPr>
        <p:spPr>
          <a:xfrm>
            <a:off x="1435510" y="4174036"/>
            <a:ext cx="19467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Mach 6 Straight Cone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E6F125D-A835-C911-124D-D452A1323E5A}"/>
              </a:ext>
            </a:extLst>
          </p:cNvPr>
          <p:cNvSpPr txBox="1"/>
          <p:nvPr/>
        </p:nvSpPr>
        <p:spPr>
          <a:xfrm>
            <a:off x="5301310" y="4174036"/>
            <a:ext cx="19467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Mach 10 Straight Cone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EAD3BE3-B8D5-77D1-41B9-0A13FB7F526E}"/>
                  </a:ext>
                </a:extLst>
              </p:cNvPr>
              <p:cNvSpPr txBox="1"/>
              <p:nvPr/>
            </p:nvSpPr>
            <p:spPr>
              <a:xfrm>
                <a:off x="7974644" y="5219533"/>
                <a:ext cx="3666494" cy="13723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1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=1+</m:t>
                      </m:r>
                      <m:func>
                        <m:func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𝜂𝜁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 marL="457200" lvl="1" indent="0" algn="ctr">
                  <a:buNone/>
                </a:pPr>
                <a:endParaRPr lang="en-US" sz="1400" dirty="0">
                  <a:solidFill>
                    <a:schemeClr val="tx1"/>
                  </a:solidFill>
                </a:endParaRPr>
              </a:p>
              <a:p>
                <a:pPr marL="457200" lvl="1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𝜁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EAD3BE3-B8D5-77D1-41B9-0A13FB7F52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4644" y="5219533"/>
                <a:ext cx="3666494" cy="13723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734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E407ED6-B097-4CAF-9CB1-434D6EEA9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655D1A6-A703-4DA1-BAD2-4BE34E843A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262" y="841426"/>
            <a:ext cx="6821433" cy="5514925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Introduction</a:t>
            </a:r>
          </a:p>
          <a:p>
            <a:endParaRPr lang="en-US" dirty="0"/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Coupled LASTRAC-CFD analysis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</a:endParaRPr>
          </a:p>
          <a:p>
            <a:r>
              <a:rPr lang="en-US" b="1" dirty="0">
                <a:highlight>
                  <a:srgbClr val="FFFFFF"/>
                </a:highlight>
              </a:rPr>
              <a:t>Form of the Intermittency Model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</a:rPr>
              <a:t>Determination of Intermittency Model Parameters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</a:rPr>
              <a:t>Development of the Intermittency Model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</a:rPr>
              <a:t>Summary and Observations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</a:rPr>
              <a:t>Ongoing/Future Work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</a:rPr>
              <a:t>Conclusions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51BC03-A756-45D6-AE21-93A4AF0AABB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41138" y="6392863"/>
            <a:ext cx="550862" cy="388937"/>
          </a:xfrm>
          <a:prstGeom prst="rect">
            <a:avLst/>
          </a:prstGeom>
        </p:spPr>
        <p:txBody>
          <a:bodyPr/>
          <a:lstStyle/>
          <a:p>
            <a:fld id="{3EF8E4A8-9725-4C44-B913-59D1C69BE8B6}" type="slidenum">
              <a:rPr lang="en-US" sz="2400" i="1" smtClean="0">
                <a:solidFill>
                  <a:prstClr val="black"/>
                </a:solidFill>
                <a:latin typeface="Arial Narrow" pitchFamily="34" charset="0"/>
                <a:ea typeface="ＭＳ Ｐゴシック" charset="-128"/>
              </a:rPr>
              <a:pPr/>
              <a:t>9</a:t>
            </a:fld>
            <a:endParaRPr lang="en-US" sz="2400" i="1" dirty="0">
              <a:solidFill>
                <a:prstClr val="black"/>
              </a:solidFill>
              <a:latin typeface="Arial Narrow" pitchFamily="34" charset="0"/>
              <a:ea typeface="ＭＳ Ｐゴシック" charset="-128"/>
            </a:endParaRPr>
          </a:p>
        </p:txBody>
      </p:sp>
      <p:sp>
        <p:nvSpPr>
          <p:cNvPr id="8" name="Right Arrow 2">
            <a:extLst>
              <a:ext uri="{FF2B5EF4-FFF2-40B4-BE49-F238E27FC236}">
                <a16:creationId xmlns:a16="http://schemas.microsoft.com/office/drawing/2014/main" id="{968EFAED-3F8C-4D9F-8B7C-576BDF4A67DC}"/>
              </a:ext>
            </a:extLst>
          </p:cNvPr>
          <p:cNvSpPr/>
          <p:nvPr/>
        </p:nvSpPr>
        <p:spPr>
          <a:xfrm>
            <a:off x="0" y="2302581"/>
            <a:ext cx="717452" cy="337625"/>
          </a:xfrm>
          <a:prstGeom prst="rightArrow">
            <a:avLst/>
          </a:prstGeom>
          <a:solidFill>
            <a:schemeClr val="tx2"/>
          </a:solidFill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324141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C81D2-DF38-45D7-ACE1-512771E6F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Intermittency Model Form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F9737077-C7A4-40B1-8703-5F1F14BFA4A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200" dirty="0"/>
                  <a:t>Intermittency as identified from experiments has been observed to follow a Gaussian distribution</a:t>
                </a:r>
              </a:p>
              <a:p>
                <a:pPr lvl="1"/>
                <a:r>
                  <a:rPr lang="en-US" sz="1800" dirty="0"/>
                  <a:t>Can be related to spot generation in flows, and correlated with ground test facility characteristics</a:t>
                </a:r>
              </a:p>
              <a:p>
                <a:pPr lvl="1"/>
                <a:endParaRPr lang="en-US" sz="1800" dirty="0"/>
              </a:p>
              <a:p>
                <a:r>
                  <a:rPr lang="en-US" sz="2200" dirty="0"/>
                  <a:t>Simple Gaussian distribution does not allow for the possibility of overshoot</a:t>
                </a:r>
              </a:p>
              <a:p>
                <a:pPr lvl="1"/>
                <a:r>
                  <a:rPr lang="en-US" sz="1800" dirty="0"/>
                  <a:t>Should be adapted so that cases without overshoot recover the original form </a:t>
                </a:r>
              </a:p>
              <a:p>
                <a:pPr lvl="1"/>
                <a:endParaRPr lang="en-US" sz="1400" dirty="0"/>
              </a:p>
              <a:p>
                <a:pPr marL="457200" lvl="1" indent="0" algn="ctr">
                  <a:buNone/>
                </a:pP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sSub>
                          <m:sSubPr>
                            <m:ctrlPr>
                              <a:rPr lang="en-US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𝑜𝑣</m:t>
                            </m:r>
                          </m:sub>
                        </m:sSub>
                      </m:e>
                    </m:d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func>
                          <m:func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200" b="0" i="0" smtClean="0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32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𝜂</m:t>
                                    </m:r>
                                  </m:e>
                                  <m:sub>
                                    <m:r>
                                      <a:rPr lang="en-US" sz="32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  <m:t>𝜁</m:t>
                                    </m:r>
                                  </m:e>
                                  <m:sub>
                                    <m: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</m:d>
                          </m:e>
                        </m:func>
                      </m:e>
                    </m:d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𝑜𝑣</m:t>
                        </m:r>
                      </m:sub>
                    </m:sSub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(1 −</m:t>
                    </m:r>
                    <m:func>
                      <m:func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(−</m:t>
                        </m:r>
                        <m:sSub>
                          <m:sSubPr>
                            <m:ctrlPr>
                              <a:rPr lang="en-US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𝜂</m:t>
                            </m:r>
                          </m:e>
                          <m:sub>
                            <m:r>
                              <a:rPr lang="en-US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Sup>
                          <m:sSubSup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𝜁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3200" dirty="0"/>
                  <a:t> </a:t>
                </a:r>
              </a:p>
              <a:p>
                <a:pPr marL="457200" lvl="1" indent="0" algn="ctr">
                  <a:buNone/>
                </a:pPr>
                <a:endParaRPr lang="en-US" sz="1800" dirty="0"/>
              </a:p>
              <a:p>
                <a:pPr marL="457200" lvl="1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𝜁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−</m:t>
                          </m:r>
                          <m:sSub>
                            <m:sSubPr>
                              <m:ctrlPr>
                                <a:rPr lang="en-US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𝑜𝑛𝑠𝑒𝑡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𝑜𝑠</m:t>
                              </m:r>
                            </m:sub>
                          </m:s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𝑜𝑛𝑠𝑒𝑡</m:t>
                              </m:r>
                            </m:sub>
                          </m:sSub>
                        </m:den>
                      </m:f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,      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𝜁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−</m:t>
                          </m:r>
                          <m:sSub>
                            <m:sSubPr>
                              <m:ctrlPr>
                                <a:rPr lang="en-US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𝑜𝑠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𝑡𝑢𝑟𝑏</m:t>
                              </m:r>
                            </m:sub>
                          </m:s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𝑜𝑠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3200" dirty="0"/>
              </a:p>
              <a:p>
                <a:pPr marL="457200" lvl="1" indent="0" algn="ctr">
                  <a:buNone/>
                </a:pPr>
                <a:endParaRPr lang="en-US" sz="2000" dirty="0"/>
              </a:p>
              <a:p>
                <a:r>
                  <a:rPr lang="en-US" sz="2200" dirty="0"/>
                  <a:t>Must now determine what these parameters are for some known cases, and use those trends to predict parameters for other cases</a:t>
                </a:r>
                <a:endParaRPr lang="en-US" sz="1800" dirty="0"/>
              </a:p>
              <a:p>
                <a:pPr marL="457200" lvl="1" indent="0" algn="ctr">
                  <a:buNone/>
                </a:pPr>
                <a:endParaRPr lang="en-US" sz="3200" dirty="0"/>
              </a:p>
              <a:p>
                <a:endParaRPr lang="en-US" sz="22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F9737077-C7A4-40B1-8703-5F1F14BFA4A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76" t="-6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BB1574-EA47-414B-9FB2-2015B6B361C4}"/>
              </a:ext>
            </a:extLst>
          </p:cNvPr>
          <p:cNvSpPr txBox="1">
            <a:spLocks/>
          </p:cNvSpPr>
          <p:nvPr/>
        </p:nvSpPr>
        <p:spPr>
          <a:xfrm>
            <a:off x="11641138" y="6392863"/>
            <a:ext cx="550862" cy="3889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3EF8E4A8-9725-4C44-B913-59D1C69BE8B6}" type="slidenum">
              <a:rPr lang="en-US" sz="2400" i="1" smtClean="0">
                <a:solidFill>
                  <a:prstClr val="black"/>
                </a:solidFill>
                <a:latin typeface="Arial Narrow" pitchFamily="34" charset="0"/>
                <a:ea typeface="ＭＳ Ｐゴシック" charset="-128"/>
              </a:rPr>
              <a:pPr/>
              <a:t>10</a:t>
            </a:fld>
            <a:endParaRPr lang="en-US" sz="2400" i="1" dirty="0">
              <a:solidFill>
                <a:prstClr val="black"/>
              </a:solidFill>
              <a:latin typeface="Arial Narrow" pitchFamily="34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624729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E04B5-D124-44C9-98DE-A47B58CD6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6623" y="0"/>
            <a:ext cx="8614025" cy="762000"/>
          </a:xfrm>
        </p:spPr>
        <p:txBody>
          <a:bodyPr/>
          <a:lstStyle/>
          <a:p>
            <a:r>
              <a:rPr lang="en-US" dirty="0"/>
              <a:t>Test Cases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D72C81AE-7238-4FAB-A33A-E01162BF47CB}"/>
              </a:ext>
            </a:extLst>
          </p:cNvPr>
          <p:cNvSpPr txBox="1">
            <a:spLocks/>
          </p:cNvSpPr>
          <p:nvPr/>
        </p:nvSpPr>
        <p:spPr>
          <a:xfrm>
            <a:off x="11641138" y="6392863"/>
            <a:ext cx="550862" cy="3889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3EF8E4A8-9725-4C44-B913-59D1C69BE8B6}" type="slidenum">
              <a:rPr lang="en-US" sz="2400" i="1" smtClean="0">
                <a:solidFill>
                  <a:prstClr val="black"/>
                </a:solidFill>
                <a:latin typeface="Arial Narrow" pitchFamily="34" charset="0"/>
                <a:ea typeface="ＭＳ Ｐゴシック" charset="-128"/>
              </a:rPr>
              <a:pPr/>
              <a:t>11</a:t>
            </a:fld>
            <a:endParaRPr lang="en-US" sz="2400" i="1" dirty="0">
              <a:solidFill>
                <a:prstClr val="black"/>
              </a:solidFill>
              <a:latin typeface="Arial Narrow" pitchFamily="34" charset="0"/>
              <a:ea typeface="ＭＳ Ｐゴシック" charset="-128"/>
            </a:endParaRP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7788EF39-E74A-3A29-C6EF-AFC35FCE1B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9081107"/>
              </p:ext>
            </p:extLst>
          </p:nvPr>
        </p:nvGraphicFramePr>
        <p:xfrm>
          <a:off x="4587079" y="818644"/>
          <a:ext cx="7386134" cy="5647026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819832">
                  <a:extLst>
                    <a:ext uri="{9D8B030D-6E8A-4147-A177-3AD203B41FA5}">
                      <a16:colId xmlns:a16="http://schemas.microsoft.com/office/drawing/2014/main" val="2521834093"/>
                    </a:ext>
                  </a:extLst>
                </a:gridCol>
                <a:gridCol w="1253178">
                  <a:extLst>
                    <a:ext uri="{9D8B030D-6E8A-4147-A177-3AD203B41FA5}">
                      <a16:colId xmlns:a16="http://schemas.microsoft.com/office/drawing/2014/main" val="4251321102"/>
                    </a:ext>
                  </a:extLst>
                </a:gridCol>
                <a:gridCol w="1333911">
                  <a:extLst>
                    <a:ext uri="{9D8B030D-6E8A-4147-A177-3AD203B41FA5}">
                      <a16:colId xmlns:a16="http://schemas.microsoft.com/office/drawing/2014/main" val="1286014802"/>
                    </a:ext>
                  </a:extLst>
                </a:gridCol>
                <a:gridCol w="936678">
                  <a:extLst>
                    <a:ext uri="{9D8B030D-6E8A-4147-A177-3AD203B41FA5}">
                      <a16:colId xmlns:a16="http://schemas.microsoft.com/office/drawing/2014/main" val="2039412336"/>
                    </a:ext>
                  </a:extLst>
                </a:gridCol>
                <a:gridCol w="2042535">
                  <a:extLst>
                    <a:ext uri="{9D8B030D-6E8A-4147-A177-3AD203B41FA5}">
                      <a16:colId xmlns:a16="http://schemas.microsoft.com/office/drawing/2014/main" val="254410162"/>
                    </a:ext>
                  </a:extLst>
                </a:gridCol>
              </a:tblGrid>
              <a:tr h="34350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Facility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Mach Number(s)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Facility Type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Test Cases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Data Use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78604222"/>
                  </a:ext>
                </a:extLst>
              </a:tr>
              <a:tr h="52878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LaRC</a:t>
                      </a:r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 20-inch Mach 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Conventional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Baseline Training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06581510"/>
                  </a:ext>
                </a:extLst>
              </a:tr>
              <a:tr h="52878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Larch Mach 3.5 Tunnel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Quiet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Baseline Training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47203639"/>
                  </a:ext>
                </a:extLst>
              </a:tr>
              <a:tr h="52878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AEDC Tunnel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Conventional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Pressure Gradient Analysis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01416112"/>
                  </a:ext>
                </a:extLst>
              </a:tr>
              <a:tr h="3021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AEDC Tunnel 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10 + 14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Conventional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Baseline Training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43015441"/>
                  </a:ext>
                </a:extLst>
              </a:tr>
              <a:tr h="52878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TU Braunschweig HLB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5.9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Conventional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Baseline Training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35977029"/>
                  </a:ext>
                </a:extLst>
              </a:tr>
              <a:tr h="52878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VKI Longshot Tunnel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6 + 8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Conventional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Baseline Evaluation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74237463"/>
                  </a:ext>
                </a:extLst>
              </a:tr>
              <a:tr h="52878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Virtual VKI Tunnel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Conventional (DNS)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Baseline Evaluation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17509404"/>
                  </a:ext>
                </a:extLst>
              </a:tr>
              <a:tr h="30216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CUBRC LENS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9.9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Conventional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Baseline Training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2146145"/>
                  </a:ext>
                </a:extLst>
              </a:tr>
              <a:tr h="34350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HIFiRE-1 Flight Test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~5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Flight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Flight Training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78401324"/>
                  </a:ext>
                </a:extLst>
              </a:tr>
              <a:tr h="34350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LaRC</a:t>
                      </a:r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 Free Flight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~3.5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Flight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Flight Training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10401049"/>
                  </a:ext>
                </a:extLst>
              </a:tr>
            </a:tbl>
          </a:graphicData>
        </a:graphic>
      </p:graphicFrame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C02F16E7-572D-D630-7F22-E8C68F52CD9A}"/>
              </a:ext>
            </a:extLst>
          </p:cNvPr>
          <p:cNvSpPr txBox="1">
            <a:spLocks/>
          </p:cNvSpPr>
          <p:nvPr/>
        </p:nvSpPr>
        <p:spPr bwMode="auto">
          <a:xfrm>
            <a:off x="301262" y="841426"/>
            <a:ext cx="4162583" cy="5647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•"/>
              <a:defRPr sz="20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–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•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–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»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Test cases identified from the open literature</a:t>
            </a:r>
          </a:p>
          <a:p>
            <a:pPr lvl="1"/>
            <a:r>
              <a:rPr lang="en-US" dirty="0"/>
              <a:t>29 Cases Total</a:t>
            </a:r>
          </a:p>
          <a:p>
            <a:pPr lvl="1"/>
            <a:r>
              <a:rPr lang="en-US" dirty="0"/>
              <a:t>Mostly ground test, some flight</a:t>
            </a:r>
          </a:p>
          <a:p>
            <a:endParaRPr lang="en-US" dirty="0"/>
          </a:p>
          <a:p>
            <a:r>
              <a:rPr lang="en-US" dirty="0"/>
              <a:t>Data must provide transition zone heat transfer (or recovery factor) profiles for inclusion</a:t>
            </a:r>
          </a:p>
          <a:p>
            <a:pPr lvl="1"/>
            <a:r>
              <a:rPr lang="en-US" dirty="0"/>
              <a:t>Some data sets from previous studies had to be omitted</a:t>
            </a:r>
          </a:p>
          <a:p>
            <a:pPr lvl="1"/>
            <a:r>
              <a:rPr lang="en-US" dirty="0"/>
              <a:t>Entire transition zone must be captured by experiments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Presently restricted to 1</a:t>
            </a:r>
            <a:r>
              <a:rPr lang="en-US" baseline="30000" dirty="0"/>
              <a:t>st</a:t>
            </a:r>
            <a:r>
              <a:rPr lang="en-US" dirty="0"/>
              <a:t> and 2</a:t>
            </a:r>
            <a:r>
              <a:rPr lang="en-US" baseline="30000" dirty="0"/>
              <a:t>nd</a:t>
            </a:r>
            <a:r>
              <a:rPr lang="en-US" dirty="0"/>
              <a:t> mode (axisymmetric) cases</a:t>
            </a:r>
          </a:p>
          <a:p>
            <a:pPr lvl="1"/>
            <a:r>
              <a:rPr lang="en-US" dirty="0"/>
              <a:t>Future work will expand to more complex cases and crossflow</a:t>
            </a:r>
          </a:p>
        </p:txBody>
      </p:sp>
    </p:spTree>
    <p:extLst>
      <p:ext uri="{BB962C8B-B14F-4D97-AF65-F5344CB8AC3E}">
        <p14:creationId xmlns:p14="http://schemas.microsoft.com/office/powerpoint/2010/main" val="378252251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4AFAD-5F90-48E5-B95D-0DA2112E4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0605" y="-16826"/>
            <a:ext cx="8614025" cy="762000"/>
          </a:xfrm>
        </p:spPr>
        <p:txBody>
          <a:bodyPr/>
          <a:lstStyle/>
          <a:p>
            <a:r>
              <a:rPr lang="en-US" dirty="0"/>
              <a:t>Modification to SA Model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6804FB-9D94-457E-ACBB-9E6768A4D087}"/>
              </a:ext>
            </a:extLst>
          </p:cNvPr>
          <p:cNvSpPr txBox="1">
            <a:spLocks/>
          </p:cNvSpPr>
          <p:nvPr/>
        </p:nvSpPr>
        <p:spPr>
          <a:xfrm>
            <a:off x="11641138" y="6392863"/>
            <a:ext cx="550862" cy="3889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3EF8E4A8-9725-4C44-B913-59D1C69BE8B6}" type="slidenum">
              <a:rPr lang="en-US" sz="2400" i="1" smtClean="0">
                <a:solidFill>
                  <a:prstClr val="black"/>
                </a:solidFill>
                <a:latin typeface="Arial Narrow" pitchFamily="34" charset="0"/>
                <a:ea typeface="ＭＳ Ｐゴシック" charset="-128"/>
              </a:rPr>
              <a:pPr/>
              <a:t>12</a:t>
            </a:fld>
            <a:endParaRPr lang="en-US" sz="2400" i="1" dirty="0">
              <a:solidFill>
                <a:prstClr val="black"/>
              </a:solidFill>
              <a:latin typeface="Arial Narrow" pitchFamily="34" charset="0"/>
              <a:ea typeface="ＭＳ Ｐゴシック" charset="-128"/>
            </a:endParaRPr>
          </a:p>
        </p:txBody>
      </p:sp>
      <p:pic>
        <p:nvPicPr>
          <p:cNvPr id="9" name="Picture 8" descr="Chart, scatter chart&#10;&#10;Description automatically generated">
            <a:extLst>
              <a:ext uri="{FF2B5EF4-FFF2-40B4-BE49-F238E27FC236}">
                <a16:creationId xmlns:a16="http://schemas.microsoft.com/office/drawing/2014/main" id="{0D185C93-1655-6743-AD2F-13871F8474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599" y="3581400"/>
            <a:ext cx="3600012" cy="3200400"/>
          </a:xfrm>
          <a:prstGeom prst="rect">
            <a:avLst/>
          </a:prstGeom>
        </p:spPr>
      </p:pic>
      <p:pic>
        <p:nvPicPr>
          <p:cNvPr id="11" name="Picture 10" descr="Chart, scatter chart&#10;&#10;Description automatically generated">
            <a:extLst>
              <a:ext uri="{FF2B5EF4-FFF2-40B4-BE49-F238E27FC236}">
                <a16:creationId xmlns:a16="http://schemas.microsoft.com/office/drawing/2014/main" id="{7D7A7288-3C31-4834-4DF5-B4E3DA407D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801" y="3581400"/>
            <a:ext cx="3600012" cy="3200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87FB0B7-759D-A3C1-EC9D-31D3EB4F45D1}"/>
              </a:ext>
            </a:extLst>
          </p:cNvPr>
          <p:cNvSpPr txBox="1"/>
          <p:nvPr/>
        </p:nvSpPr>
        <p:spPr>
          <a:xfrm>
            <a:off x="9576813" y="5601075"/>
            <a:ext cx="2047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Large eddy viscosity ratio (100) with and without modification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F9BD6E-905E-5265-82E8-94DF180396FE}"/>
              </a:ext>
            </a:extLst>
          </p:cNvPr>
          <p:cNvSpPr txBox="1"/>
          <p:nvPr/>
        </p:nvSpPr>
        <p:spPr>
          <a:xfrm>
            <a:off x="59778" y="5561866"/>
            <a:ext cx="22793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Modified result with two different values of eddy viscosity ratio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86568C3-68EC-017A-1B03-8256D5893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262" y="841426"/>
            <a:ext cx="10893367" cy="3044865"/>
          </a:xfrm>
        </p:spPr>
        <p:txBody>
          <a:bodyPr/>
          <a:lstStyle/>
          <a:p>
            <a:r>
              <a:rPr lang="en-US" dirty="0"/>
              <a:t>Usually, intermittency is coupled to turbulence models via the production of turbulence quantities</a:t>
            </a:r>
          </a:p>
          <a:p>
            <a:pPr lvl="1"/>
            <a:r>
              <a:rPr lang="en-US" dirty="0"/>
              <a:t>Larger values of eddy viscosity ratio → more gradual transition</a:t>
            </a:r>
          </a:p>
          <a:p>
            <a:pPr lvl="1"/>
            <a:r>
              <a:rPr lang="en-US" dirty="0"/>
              <a:t>Excessive freestream eddy viscosity erodes solution quality</a:t>
            </a:r>
          </a:p>
          <a:p>
            <a:pPr lvl="1"/>
            <a:endParaRPr lang="en-US" dirty="0"/>
          </a:p>
          <a:p>
            <a:r>
              <a:rPr lang="en-US" dirty="0"/>
              <a:t>Introduce modification to SA-neg so that intermittency multiplies eddy viscosity rather than production </a:t>
            </a:r>
          </a:p>
          <a:p>
            <a:pPr lvl="1"/>
            <a:r>
              <a:rPr lang="en-US" dirty="0"/>
              <a:t>Directly yields more gradual transition</a:t>
            </a:r>
          </a:p>
          <a:p>
            <a:pPr lvl="1"/>
            <a:r>
              <a:rPr lang="en-US" dirty="0"/>
              <a:t>Allows much larger values of </a:t>
            </a:r>
            <a:r>
              <a:rPr lang="el-GR" dirty="0"/>
              <a:t>μ</a:t>
            </a:r>
            <a:r>
              <a:rPr lang="en-US" baseline="-25000" dirty="0"/>
              <a:t>T</a:t>
            </a:r>
            <a:r>
              <a:rPr lang="en-US" dirty="0"/>
              <a:t> than are otherwise permissible</a:t>
            </a:r>
          </a:p>
        </p:txBody>
      </p:sp>
    </p:spTree>
    <p:extLst>
      <p:ext uri="{BB962C8B-B14F-4D97-AF65-F5344CB8AC3E}">
        <p14:creationId xmlns:p14="http://schemas.microsoft.com/office/powerpoint/2010/main" val="4086448154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0422D5D6-C462-43C5-A67B-F8802BA0CB44}"/>
              </a:ext>
            </a:extLst>
          </p:cNvPr>
          <p:cNvSpPr txBox="1">
            <a:spLocks/>
          </p:cNvSpPr>
          <p:nvPr/>
        </p:nvSpPr>
        <p:spPr>
          <a:xfrm>
            <a:off x="11641138" y="6392863"/>
            <a:ext cx="550862" cy="3889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3EF8E4A8-9725-4C44-B913-59D1C69BE8B6}" type="slidenum">
              <a:rPr lang="en-US" sz="2400" i="1" smtClean="0">
                <a:solidFill>
                  <a:prstClr val="black"/>
                </a:solidFill>
                <a:latin typeface="Arial Narrow" pitchFamily="34" charset="0"/>
                <a:ea typeface="ＭＳ Ｐゴシック" charset="-128"/>
              </a:rPr>
              <a:pPr/>
              <a:t>13</a:t>
            </a:fld>
            <a:endParaRPr lang="en-US" sz="2400" i="1" dirty="0">
              <a:solidFill>
                <a:prstClr val="black"/>
              </a:solidFill>
              <a:latin typeface="Arial Narrow" pitchFamily="34" charset="0"/>
              <a:ea typeface="ＭＳ Ｐゴシック" charset="-128"/>
            </a:endParaRPr>
          </a:p>
        </p:txBody>
      </p:sp>
      <p:pic>
        <p:nvPicPr>
          <p:cNvPr id="6" name="Picture 5" descr="Chart, diagram&#10;&#10;Description automatically generated">
            <a:extLst>
              <a:ext uri="{FF2B5EF4-FFF2-40B4-BE49-F238E27FC236}">
                <a16:creationId xmlns:a16="http://schemas.microsoft.com/office/drawing/2014/main" id="{B5A5296B-D80C-8650-D9E5-08CC02A5E1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24" r="1609" b="969"/>
          <a:stretch/>
        </p:blipFill>
        <p:spPr>
          <a:xfrm>
            <a:off x="8348644" y="1009307"/>
            <a:ext cx="3542094" cy="2864603"/>
          </a:xfrm>
          <a:prstGeom prst="rect">
            <a:avLst/>
          </a:prstGeom>
        </p:spPr>
      </p:pic>
      <p:pic>
        <p:nvPicPr>
          <p:cNvPr id="14" name="Picture 13" descr="Chart, histogram&#10;&#10;Description automatically generated">
            <a:extLst>
              <a:ext uri="{FF2B5EF4-FFF2-40B4-BE49-F238E27FC236}">
                <a16:creationId xmlns:a16="http://schemas.microsoft.com/office/drawing/2014/main" id="{8B49B2FA-55DD-57BD-8F6C-CDB26D9348E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24"/>
          <a:stretch/>
        </p:blipFill>
        <p:spPr>
          <a:xfrm>
            <a:off x="8155351" y="3873910"/>
            <a:ext cx="3600012" cy="2895600"/>
          </a:xfrm>
          <a:prstGeom prst="rect">
            <a:avLst/>
          </a:prstGeom>
        </p:spPr>
      </p:pic>
      <p:sp>
        <p:nvSpPr>
          <p:cNvPr id="16" name="Title 15">
            <a:extLst>
              <a:ext uri="{FF2B5EF4-FFF2-40B4-BE49-F238E27FC236}">
                <a16:creationId xmlns:a16="http://schemas.microsoft.com/office/drawing/2014/main" id="{A4E5A133-42A1-C3A7-A3F6-060CEA875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Identification of Intermittency Parameters</a:t>
            </a:r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ADE7EF85-7C62-3E42-D0FF-B6BD4CC4EC7B}"/>
              </a:ext>
            </a:extLst>
          </p:cNvPr>
          <p:cNvSpPr txBox="1">
            <a:spLocks/>
          </p:cNvSpPr>
          <p:nvPr/>
        </p:nvSpPr>
        <p:spPr bwMode="auto">
          <a:xfrm>
            <a:off x="301262" y="841426"/>
            <a:ext cx="4936735" cy="5647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•"/>
              <a:defRPr sz="20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–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•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–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»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Experimental data processed to ensure agreement with CFD in the laminar &amp; turbulent regions</a:t>
            </a:r>
          </a:p>
          <a:p>
            <a:pPr lvl="1"/>
            <a:r>
              <a:rPr lang="en-US" dirty="0"/>
              <a:t>Provides a consistent basis for error evaluation relative </a:t>
            </a:r>
          </a:p>
          <a:p>
            <a:endParaRPr lang="en-US" dirty="0"/>
          </a:p>
          <a:p>
            <a:r>
              <a:rPr lang="en-US" dirty="0"/>
              <a:t>Need to identify the 6 independent variables for each of the training cases</a:t>
            </a:r>
          </a:p>
          <a:p>
            <a:pPr lvl="1"/>
            <a:r>
              <a:rPr lang="en-US" dirty="0"/>
              <a:t>Desired output is known, but inputs are not</a:t>
            </a:r>
          </a:p>
          <a:p>
            <a:pPr lvl="1"/>
            <a:r>
              <a:rPr lang="en-US" dirty="0"/>
              <a:t>This is a black box problem, and so an iterative approach must be taken</a:t>
            </a:r>
          </a:p>
          <a:p>
            <a:endParaRPr lang="en-US" dirty="0"/>
          </a:p>
          <a:p>
            <a:r>
              <a:rPr lang="en-US" dirty="0"/>
              <a:t>Utilize an iterative, domain reduction algorithm with pseudo-random sampling.</a:t>
            </a:r>
          </a:p>
          <a:p>
            <a:pPr lvl="1"/>
            <a:r>
              <a:rPr lang="en-US" dirty="0"/>
              <a:t>Conduct 10 iterations of 20 samples per iteration</a:t>
            </a:r>
          </a:p>
          <a:p>
            <a:pPr lvl="1"/>
            <a:r>
              <a:rPr lang="en-US" dirty="0"/>
              <a:t>Overshoot and exponents limited to ensure reasonable values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CBDE96F-F7BA-EFDA-B187-CA4576816A5F}"/>
              </a:ext>
            </a:extLst>
          </p:cNvPr>
          <p:cNvGrpSpPr/>
          <p:nvPr/>
        </p:nvGrpSpPr>
        <p:grpSpPr>
          <a:xfrm>
            <a:off x="5237999" y="1615832"/>
            <a:ext cx="2944488" cy="4516156"/>
            <a:chOff x="341482" y="1475178"/>
            <a:chExt cx="2944488" cy="451615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86E5E62-C438-9566-1712-7C62CDED5EF7}"/>
                </a:ext>
              </a:extLst>
            </p:cNvPr>
            <p:cNvSpPr/>
            <p:nvPr/>
          </p:nvSpPr>
          <p:spPr>
            <a:xfrm>
              <a:off x="341482" y="1475178"/>
              <a:ext cx="2202426" cy="7620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28575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Specify acceptable range for each input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D7AC98E-880C-BFCB-B5EF-308DFFF298A5}"/>
                </a:ext>
              </a:extLst>
            </p:cNvPr>
            <p:cNvSpPr/>
            <p:nvPr/>
          </p:nvSpPr>
          <p:spPr>
            <a:xfrm>
              <a:off x="341482" y="2413717"/>
              <a:ext cx="2202426" cy="7620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28575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Generate 20 sets of inputs within acceptable range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31C2CC7-2D09-BCCF-47BF-8D00D53B7BFA}"/>
                </a:ext>
              </a:extLst>
            </p:cNvPr>
            <p:cNvSpPr/>
            <p:nvPr/>
          </p:nvSpPr>
          <p:spPr>
            <a:xfrm>
              <a:off x="341482" y="3352256"/>
              <a:ext cx="2202426" cy="7620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28575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Conduct simulation with each set of parameters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D0B9413-3016-D783-2DD9-746538DF82CD}"/>
                </a:ext>
              </a:extLst>
            </p:cNvPr>
            <p:cNvSpPr/>
            <p:nvPr/>
          </p:nvSpPr>
          <p:spPr>
            <a:xfrm>
              <a:off x="341482" y="4290795"/>
              <a:ext cx="2202426" cy="7620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28575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Evaluate error for each and identify best performing input set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9CA37CD-92C8-44F1-41D0-8ABD986F3131}"/>
                </a:ext>
              </a:extLst>
            </p:cNvPr>
            <p:cNvSpPr/>
            <p:nvPr/>
          </p:nvSpPr>
          <p:spPr>
            <a:xfrm>
              <a:off x="341482" y="5229334"/>
              <a:ext cx="2202426" cy="7620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28575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Reduce acceptable range by 50%, centered on best performing input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3B2C355C-5ADC-FED5-ACED-2842EDBED222}"/>
                </a:ext>
              </a:extLst>
            </p:cNvPr>
            <p:cNvCxnSpPr>
              <a:stCxn id="19" idx="2"/>
              <a:endCxn id="20" idx="0"/>
            </p:cNvCxnSpPr>
            <p:nvPr/>
          </p:nvCxnSpPr>
          <p:spPr>
            <a:xfrm>
              <a:off x="1442695" y="2237178"/>
              <a:ext cx="0" cy="17653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78219BBD-1E45-E674-CA31-35E663B03070}"/>
                </a:ext>
              </a:extLst>
            </p:cNvPr>
            <p:cNvCxnSpPr>
              <a:stCxn id="20" idx="2"/>
              <a:endCxn id="21" idx="0"/>
            </p:cNvCxnSpPr>
            <p:nvPr/>
          </p:nvCxnSpPr>
          <p:spPr>
            <a:xfrm>
              <a:off x="1442695" y="3175717"/>
              <a:ext cx="0" cy="17653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95E00FD6-B689-F463-BF71-B2F43E74705C}"/>
                </a:ext>
              </a:extLst>
            </p:cNvPr>
            <p:cNvCxnSpPr>
              <a:stCxn id="21" idx="2"/>
              <a:endCxn id="22" idx="0"/>
            </p:cNvCxnSpPr>
            <p:nvPr/>
          </p:nvCxnSpPr>
          <p:spPr>
            <a:xfrm>
              <a:off x="1442695" y="4114256"/>
              <a:ext cx="0" cy="17653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C3A772B2-1DC9-1683-C11B-13741F6D4DAF}"/>
                </a:ext>
              </a:extLst>
            </p:cNvPr>
            <p:cNvCxnSpPr>
              <a:stCxn id="22" idx="2"/>
              <a:endCxn id="23" idx="0"/>
            </p:cNvCxnSpPr>
            <p:nvPr/>
          </p:nvCxnSpPr>
          <p:spPr>
            <a:xfrm>
              <a:off x="1442695" y="5052795"/>
              <a:ext cx="0" cy="17653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or: Elbow 27">
              <a:extLst>
                <a:ext uri="{FF2B5EF4-FFF2-40B4-BE49-F238E27FC236}">
                  <a16:creationId xmlns:a16="http://schemas.microsoft.com/office/drawing/2014/main" id="{F6946288-6896-9B2F-CCBE-76F9DBFA5B43}"/>
                </a:ext>
              </a:extLst>
            </p:cNvPr>
            <p:cNvCxnSpPr>
              <a:stCxn id="23" idx="3"/>
              <a:endCxn id="20" idx="3"/>
            </p:cNvCxnSpPr>
            <p:nvPr/>
          </p:nvCxnSpPr>
          <p:spPr>
            <a:xfrm flipV="1">
              <a:off x="2543908" y="2794717"/>
              <a:ext cx="12700" cy="2815617"/>
            </a:xfrm>
            <a:prstGeom prst="bentConnector3">
              <a:avLst>
                <a:gd name="adj1" fmla="val 1800000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22BDE64-25CD-2641-86D7-DF0403026196}"/>
                </a:ext>
              </a:extLst>
            </p:cNvPr>
            <p:cNvSpPr txBox="1"/>
            <p:nvPr/>
          </p:nvSpPr>
          <p:spPr>
            <a:xfrm>
              <a:off x="2761887" y="4064025"/>
              <a:ext cx="52408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Times" panose="02020603050405020304" pitchFamily="18" charset="0"/>
                  <a:cs typeface="Times" panose="02020603050405020304" pitchFamily="18" charset="0"/>
                </a:rPr>
                <a:t>x 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5762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08196-9F2C-7F50-CAD4-2880E808D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Identification of Intermittency Parameters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0F4D27-A39C-7372-1A57-43F74F7948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"/>
          <a:stretch/>
        </p:blipFill>
        <p:spPr>
          <a:xfrm>
            <a:off x="5965865" y="3589549"/>
            <a:ext cx="3085684" cy="27003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E01FB2-061F-425B-B965-EBD1B54C2C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430" y="3589549"/>
            <a:ext cx="3089010" cy="2743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65052AF-AE0E-B19A-CF88-5D61A94BD74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"/>
          <a:stretch/>
        </p:blipFill>
        <p:spPr>
          <a:xfrm>
            <a:off x="5965865" y="1070376"/>
            <a:ext cx="3085684" cy="270034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9A160C6-C25D-1ADF-F6D6-45823D115D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9756" y="1070376"/>
            <a:ext cx="3085684" cy="2743200"/>
          </a:xfrm>
          <a:prstGeom prst="rect">
            <a:avLst/>
          </a:prstGeom>
        </p:spPr>
      </p:pic>
      <p:sp>
        <p:nvSpPr>
          <p:cNvPr id="30" name="Content Placeholder 6">
            <a:extLst>
              <a:ext uri="{FF2B5EF4-FFF2-40B4-BE49-F238E27FC236}">
                <a16:creationId xmlns:a16="http://schemas.microsoft.com/office/drawing/2014/main" id="{398CFC29-DE2F-4926-CD72-057DE2183506}"/>
              </a:ext>
            </a:extLst>
          </p:cNvPr>
          <p:cNvSpPr txBox="1">
            <a:spLocks/>
          </p:cNvSpPr>
          <p:nvPr/>
        </p:nvSpPr>
        <p:spPr bwMode="auto">
          <a:xfrm>
            <a:off x="301262" y="841426"/>
            <a:ext cx="5332622" cy="5647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•"/>
              <a:defRPr sz="20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–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•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–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»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Each test case is simulated 200 times</a:t>
            </a:r>
          </a:p>
          <a:p>
            <a:pPr lvl="1"/>
            <a:r>
              <a:rPr lang="en-US" dirty="0"/>
              <a:t>Optimization repeated for select cases to ensure consistency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Agreement with experimental transition characteristics was achieved in all test cases</a:t>
            </a:r>
          </a:p>
          <a:p>
            <a:endParaRPr lang="en-US" dirty="0"/>
          </a:p>
          <a:p>
            <a:r>
              <a:rPr lang="en-US" dirty="0"/>
              <a:t>Convergence of these test cases provide a basis to compare freestream parameters to intermittency parameters</a:t>
            </a:r>
          </a:p>
          <a:p>
            <a:endParaRPr lang="en-US" dirty="0"/>
          </a:p>
          <a:p>
            <a:r>
              <a:rPr lang="en-US" dirty="0"/>
              <a:t>With the intermittency parameters for the training data known, a model can be developed</a:t>
            </a:r>
          </a:p>
          <a:p>
            <a:endParaRPr lang="en-US" dirty="0"/>
          </a:p>
        </p:txBody>
      </p:sp>
      <p:sp>
        <p:nvSpPr>
          <p:cNvPr id="31" name="Slide Number Placeholder 4">
            <a:extLst>
              <a:ext uri="{FF2B5EF4-FFF2-40B4-BE49-F238E27FC236}">
                <a16:creationId xmlns:a16="http://schemas.microsoft.com/office/drawing/2014/main" id="{12205B01-9016-277B-644B-CD2511C9EDEC}"/>
              </a:ext>
            </a:extLst>
          </p:cNvPr>
          <p:cNvSpPr txBox="1">
            <a:spLocks/>
          </p:cNvSpPr>
          <p:nvPr/>
        </p:nvSpPr>
        <p:spPr>
          <a:xfrm>
            <a:off x="11641138" y="6392863"/>
            <a:ext cx="550862" cy="3889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3EF8E4A8-9725-4C44-B913-59D1C69BE8B6}" type="slidenum">
              <a:rPr lang="en-US" sz="2400" i="1" smtClean="0">
                <a:solidFill>
                  <a:prstClr val="black"/>
                </a:solidFill>
                <a:latin typeface="Arial Narrow" pitchFamily="34" charset="0"/>
                <a:ea typeface="ＭＳ Ｐゴシック" charset="-128"/>
              </a:rPr>
              <a:pPr/>
              <a:t>14</a:t>
            </a:fld>
            <a:endParaRPr lang="en-US" sz="2400" i="1" dirty="0">
              <a:solidFill>
                <a:prstClr val="black"/>
              </a:solidFill>
              <a:latin typeface="Arial Narrow" pitchFamily="34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1551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E407ED6-B097-4CAF-9CB1-434D6EEA9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655D1A6-A703-4DA1-BAD2-4BE34E843A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262" y="841426"/>
            <a:ext cx="6821433" cy="5514925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Introduction</a:t>
            </a:r>
          </a:p>
          <a:p>
            <a:endParaRPr lang="en-US" dirty="0"/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Coupled LASTRAC-CFD analysis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</a:rPr>
              <a:t>Form of the Intermittency Model</a:t>
            </a:r>
          </a:p>
          <a:p>
            <a:endParaRPr lang="en-US" b="1" dirty="0">
              <a:highlight>
                <a:srgbClr val="FFFFFF"/>
              </a:highlight>
            </a:endParaRPr>
          </a:p>
          <a:p>
            <a:r>
              <a:rPr lang="en-US" b="1" dirty="0">
                <a:highlight>
                  <a:srgbClr val="FFFFFF"/>
                </a:highlight>
              </a:rPr>
              <a:t>Determination of Intermittency Model Parameters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</a:rPr>
              <a:t>Development of the Intermittency Model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</a:rPr>
              <a:t>Summary and Observations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</a:rPr>
              <a:t>Ongoing/Future Work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</a:rPr>
              <a:t>Conclusions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51BC03-A756-45D6-AE21-93A4AF0AABB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41138" y="6392863"/>
            <a:ext cx="550862" cy="388937"/>
          </a:xfrm>
          <a:prstGeom prst="rect">
            <a:avLst/>
          </a:prstGeom>
        </p:spPr>
        <p:txBody>
          <a:bodyPr/>
          <a:lstStyle/>
          <a:p>
            <a:fld id="{3EF8E4A8-9725-4C44-B913-59D1C69BE8B6}" type="slidenum">
              <a:rPr lang="en-US" sz="2400" i="1" smtClean="0">
                <a:solidFill>
                  <a:prstClr val="black"/>
                </a:solidFill>
                <a:latin typeface="Arial Narrow" pitchFamily="34" charset="0"/>
                <a:ea typeface="ＭＳ Ｐゴシック" charset="-128"/>
              </a:rPr>
              <a:pPr/>
              <a:t>15</a:t>
            </a:fld>
            <a:endParaRPr lang="en-US" sz="2400" i="1" dirty="0">
              <a:solidFill>
                <a:prstClr val="black"/>
              </a:solidFill>
              <a:latin typeface="Arial Narrow" pitchFamily="34" charset="0"/>
              <a:ea typeface="ＭＳ Ｐゴシック" charset="-128"/>
            </a:endParaRPr>
          </a:p>
        </p:txBody>
      </p:sp>
      <p:sp>
        <p:nvSpPr>
          <p:cNvPr id="8" name="Right Arrow 2">
            <a:extLst>
              <a:ext uri="{FF2B5EF4-FFF2-40B4-BE49-F238E27FC236}">
                <a16:creationId xmlns:a16="http://schemas.microsoft.com/office/drawing/2014/main" id="{968EFAED-3F8C-4D9F-8B7C-576BDF4A67DC}"/>
              </a:ext>
            </a:extLst>
          </p:cNvPr>
          <p:cNvSpPr/>
          <p:nvPr/>
        </p:nvSpPr>
        <p:spPr>
          <a:xfrm>
            <a:off x="0" y="3091375"/>
            <a:ext cx="717452" cy="337625"/>
          </a:xfrm>
          <a:prstGeom prst="rightArrow">
            <a:avLst/>
          </a:prstGeom>
          <a:solidFill>
            <a:schemeClr val="tx2"/>
          </a:solidFill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578501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CE9E3-AC91-41A4-1AAB-687E76E62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Intermittency Model: Baseline Parameters</a:t>
            </a:r>
          </a:p>
        </p:txBody>
      </p:sp>
      <p:pic>
        <p:nvPicPr>
          <p:cNvPr id="5" name="Picture 4" descr="Chart, scatter chart&#10;&#10;Description automatically generated">
            <a:extLst>
              <a:ext uri="{FF2B5EF4-FFF2-40B4-BE49-F238E27FC236}">
                <a16:creationId xmlns:a16="http://schemas.microsoft.com/office/drawing/2014/main" id="{46BB49C6-9C33-46A1-228A-2E712E1C00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32"/>
          <a:stretch/>
        </p:blipFill>
        <p:spPr>
          <a:xfrm>
            <a:off x="8026400" y="762000"/>
            <a:ext cx="3701491" cy="3033998"/>
          </a:xfrm>
          <a:prstGeom prst="rect">
            <a:avLst/>
          </a:prstGeom>
        </p:spPr>
      </p:pic>
      <p:pic>
        <p:nvPicPr>
          <p:cNvPr id="9" name="Picture 8" descr="Chart&#10;&#10;Description automatically generated">
            <a:extLst>
              <a:ext uri="{FF2B5EF4-FFF2-40B4-BE49-F238E27FC236}">
                <a16:creationId xmlns:a16="http://schemas.microsoft.com/office/drawing/2014/main" id="{AC8E204A-A84E-ECA3-0455-BF2AB7C3185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3" b="-7663"/>
          <a:stretch/>
        </p:blipFill>
        <p:spPr>
          <a:xfrm>
            <a:off x="7903885" y="3674366"/>
            <a:ext cx="3701491" cy="3291840"/>
          </a:xfrm>
          <a:prstGeom prst="rect">
            <a:avLst/>
          </a:prstGeom>
        </p:spPr>
      </p:pic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B485C436-1D10-F62B-31CE-F9BBDF3E58E0}"/>
              </a:ext>
            </a:extLst>
          </p:cNvPr>
          <p:cNvSpPr txBox="1">
            <a:spLocks/>
          </p:cNvSpPr>
          <p:nvPr/>
        </p:nvSpPr>
        <p:spPr bwMode="auto">
          <a:xfrm>
            <a:off x="301261" y="841426"/>
            <a:ext cx="3701491" cy="5647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•"/>
              <a:defRPr sz="20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–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•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–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»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Because onset location will be known in practice, the five parameters are reduced to 4 for the model.</a:t>
            </a:r>
          </a:p>
          <a:p>
            <a:r>
              <a:rPr lang="en-US" dirty="0"/>
              <a:t>Presently, ground and flight test correlations are separated</a:t>
            </a:r>
          </a:p>
          <a:p>
            <a:pPr lvl="1"/>
            <a:r>
              <a:rPr lang="en-US" dirty="0"/>
              <a:t>Merging the distinct correlations is a future goal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704429B8-C5C0-BD22-DED7-449F718E958C}"/>
              </a:ext>
            </a:extLst>
          </p:cNvPr>
          <p:cNvSpPr txBox="1">
            <a:spLocks/>
          </p:cNvSpPr>
          <p:nvPr/>
        </p:nvSpPr>
        <p:spPr>
          <a:xfrm>
            <a:off x="11641138" y="6392863"/>
            <a:ext cx="550862" cy="3889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3EF8E4A8-9725-4C44-B913-59D1C69BE8B6}" type="slidenum">
              <a:rPr lang="en-US" sz="2400" i="1" smtClean="0">
                <a:solidFill>
                  <a:prstClr val="black"/>
                </a:solidFill>
                <a:latin typeface="Arial Narrow" pitchFamily="34" charset="0"/>
                <a:ea typeface="ＭＳ Ｐゴシック" charset="-128"/>
              </a:rPr>
              <a:pPr/>
              <a:t>16</a:t>
            </a:fld>
            <a:endParaRPr lang="en-US" sz="2400" i="1" dirty="0">
              <a:solidFill>
                <a:prstClr val="black"/>
              </a:solidFill>
              <a:latin typeface="Arial Narrow" pitchFamily="34" charset="0"/>
              <a:ea typeface="ＭＳ Ｐゴシック" charset="-12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63298A5-1F73-FACB-5278-55C74492EC65}"/>
                  </a:ext>
                </a:extLst>
              </p:cNvPr>
              <p:cNvSpPr txBox="1"/>
              <p:nvPr/>
            </p:nvSpPr>
            <p:spPr>
              <a:xfrm>
                <a:off x="0" y="3839767"/>
                <a:ext cx="8332671" cy="31203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1"/>
                <a:endParaRPr lang="en-US" dirty="0"/>
              </a:p>
              <a:p>
                <a:pPr marL="0" indent="0">
                  <a:buNone/>
                </a:pPr>
                <a:endParaRPr lang="en-US" sz="1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8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𝑅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=1.9571×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−24</m:t>
                          </m:r>
                        </m:sup>
                      </m:sSup>
                      <m:sSubSup>
                        <m:sSub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bSup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 −1.55034×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−13</m:t>
                          </m:r>
                        </m:sup>
                      </m:sSup>
                      <m:sSubSup>
                        <m:sSub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18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1.5113×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 −6.6725×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1800" dirty="0"/>
              </a:p>
              <a:p>
                <a:pPr marL="0" indent="0">
                  <a:buNone/>
                </a:pPr>
                <a:endParaRPr lang="en-US" sz="1800" dirty="0"/>
              </a:p>
              <a:p>
                <a:endParaRPr lang="en-US" sz="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=0.0034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,2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0.28198</m:t>
                          </m:r>
                        </m:sup>
                      </m:sSup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𝑅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sSubSup>
                        <m:sSub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3.43</m:t>
                          </m:r>
                        </m:sup>
                      </m:sSubSup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𝑤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𝑡𝑜𝑡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0.42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     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,2 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𝑜𝑛𝑠𝑒𝑡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2000" i="1">
                          <a:latin typeface="Cambria Math" panose="02040503050406030204" pitchFamily="18" charset="0"/>
                        </a:rPr>
                        <m:t>𝑅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sSubSup>
                        <m:sSub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𝑡𝑜𝑡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63298A5-1F73-FACB-5278-55C74492EC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839767"/>
                <a:ext cx="8332671" cy="31203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1C64D152-4B40-D467-4F3E-605935B143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6160" y="1044945"/>
            <a:ext cx="3071125" cy="2712122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249C6C0-9BF9-BD6D-9710-9DA2E4B358F9}"/>
              </a:ext>
            </a:extLst>
          </p:cNvPr>
          <p:cNvCxnSpPr>
            <a:cxnSpLocks/>
          </p:cNvCxnSpPr>
          <p:nvPr/>
        </p:nvCxnSpPr>
        <p:spPr>
          <a:xfrm flipV="1">
            <a:off x="5442011" y="1766656"/>
            <a:ext cx="0" cy="17029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A2019CD-F58A-754F-9871-D3E1B8528995}"/>
              </a:ext>
            </a:extLst>
          </p:cNvPr>
          <p:cNvCxnSpPr>
            <a:cxnSpLocks/>
          </p:cNvCxnSpPr>
          <p:nvPr/>
        </p:nvCxnSpPr>
        <p:spPr>
          <a:xfrm flipV="1">
            <a:off x="5931762" y="1766656"/>
            <a:ext cx="0" cy="169397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3DDAA0E-4FBA-6342-0D3D-30350878E523}"/>
              </a:ext>
            </a:extLst>
          </p:cNvPr>
          <p:cNvCxnSpPr>
            <a:cxnSpLocks/>
          </p:cNvCxnSpPr>
          <p:nvPr/>
        </p:nvCxnSpPr>
        <p:spPr>
          <a:xfrm flipV="1">
            <a:off x="6226205" y="1775623"/>
            <a:ext cx="0" cy="169397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151FD13-E0A3-5C37-8DD2-6FFC5D52FB63}"/>
                  </a:ext>
                </a:extLst>
              </p:cNvPr>
              <p:cNvSpPr txBox="1"/>
              <p:nvPr/>
            </p:nvSpPr>
            <p:spPr>
              <a:xfrm>
                <a:off x="5379822" y="1674492"/>
                <a:ext cx="634753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𝑅</m:t>
                      </m:r>
                      <m:sSub>
                        <m:sSub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151FD13-E0A3-5C37-8DD2-6FFC5D52FB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9822" y="1674492"/>
                <a:ext cx="634753" cy="2769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C0B4F66-6DB2-2C08-6FCE-48196E463465}"/>
                  </a:ext>
                </a:extLst>
              </p:cNvPr>
              <p:cNvSpPr txBox="1"/>
              <p:nvPr/>
            </p:nvSpPr>
            <p:spPr>
              <a:xfrm>
                <a:off x="6104136" y="2622612"/>
                <a:ext cx="634753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𝑅</m:t>
                      </m:r>
                      <m:sSub>
                        <m:sSub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C0B4F66-6DB2-2C08-6FCE-48196E4634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4136" y="2622612"/>
                <a:ext cx="634753" cy="2769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F508D56-1C83-3B42-ACBF-8D014A3A09FE}"/>
              </a:ext>
            </a:extLst>
          </p:cNvPr>
          <p:cNvCxnSpPr/>
          <p:nvPr/>
        </p:nvCxnSpPr>
        <p:spPr>
          <a:xfrm>
            <a:off x="5442011" y="2032986"/>
            <a:ext cx="48975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755C663-E683-3C44-70EA-0500585E1212}"/>
              </a:ext>
            </a:extLst>
          </p:cNvPr>
          <p:cNvCxnSpPr>
            <a:cxnSpLocks/>
          </p:cNvCxnSpPr>
          <p:nvPr/>
        </p:nvCxnSpPr>
        <p:spPr>
          <a:xfrm>
            <a:off x="5931762" y="2613645"/>
            <a:ext cx="29444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1445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hart, line chart&#10;&#10;Description automatically generated">
            <a:extLst>
              <a:ext uri="{FF2B5EF4-FFF2-40B4-BE49-F238E27FC236}">
                <a16:creationId xmlns:a16="http://schemas.microsoft.com/office/drawing/2014/main" id="{EFF4A7BC-AB9E-1962-9D9F-9159B1E316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41" r="7887" b="302"/>
          <a:stretch/>
        </p:blipFill>
        <p:spPr>
          <a:xfrm>
            <a:off x="5416850" y="3716804"/>
            <a:ext cx="3314856" cy="2930186"/>
          </a:xfrm>
          <a:prstGeom prst="rect">
            <a:avLst/>
          </a:prstGeom>
        </p:spPr>
      </p:pic>
      <p:pic>
        <p:nvPicPr>
          <p:cNvPr id="7" name="Picture 6" descr="Chart, line chart&#10;&#10;Description automatically generated">
            <a:extLst>
              <a:ext uri="{FF2B5EF4-FFF2-40B4-BE49-F238E27FC236}">
                <a16:creationId xmlns:a16="http://schemas.microsoft.com/office/drawing/2014/main" id="{F614772C-0FC3-C65E-C0EC-A2FCCF1346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41"/>
          <a:stretch/>
        </p:blipFill>
        <p:spPr>
          <a:xfrm>
            <a:off x="8593328" y="3733224"/>
            <a:ext cx="3598672" cy="29398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C3DCA85-5B43-C552-8753-92F7D70E2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Intermittency Model: Overshoot Cases </a:t>
            </a:r>
          </a:p>
        </p:txBody>
      </p:sp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337AA056-6D1A-4026-4E92-64965DE641A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41" r="5810"/>
          <a:stretch/>
        </p:blipFill>
        <p:spPr>
          <a:xfrm>
            <a:off x="7157884" y="793378"/>
            <a:ext cx="3389588" cy="293984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6">
                <a:extLst>
                  <a:ext uri="{FF2B5EF4-FFF2-40B4-BE49-F238E27FC236}">
                    <a16:creationId xmlns:a16="http://schemas.microsoft.com/office/drawing/2014/main" id="{514003C3-D705-4751-8A3C-5699E2B0279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01261" y="841426"/>
                <a:ext cx="6856623" cy="27080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1" charset="0"/>
                  <a:buChar char="•"/>
                  <a:defRPr sz="2000" kern="1200">
                    <a:solidFill>
                      <a:schemeClr val="tx1"/>
                    </a:solidFill>
                    <a:latin typeface="Helvetica"/>
                    <a:ea typeface="ＭＳ Ｐゴシック" charset="-128"/>
                    <a:cs typeface="Helvetica"/>
                  </a:defRPr>
                </a:lvl1pPr>
                <a:lvl2pPr marL="742950" indent="-28575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1" charset="0"/>
                  <a:buChar char="–"/>
                  <a:defRPr sz="1600" kern="1200">
                    <a:solidFill>
                      <a:schemeClr val="tx1"/>
                    </a:solidFill>
                    <a:latin typeface="Helvetica"/>
                    <a:ea typeface="ＭＳ Ｐゴシック" charset="-128"/>
                    <a:cs typeface="Helvetica"/>
                  </a:defRPr>
                </a:lvl2pPr>
                <a:lvl3pPr marL="1143000" indent="-2286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1" charset="0"/>
                  <a:buChar char="•"/>
                  <a:defRPr sz="1600" kern="1200">
                    <a:solidFill>
                      <a:schemeClr val="tx1"/>
                    </a:solidFill>
                    <a:latin typeface="Helvetica"/>
                    <a:ea typeface="ＭＳ Ｐゴシック" charset="-128"/>
                    <a:cs typeface="Helvetica"/>
                  </a:defRPr>
                </a:lvl3pPr>
                <a:lvl4pPr marL="1600200" indent="-2286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1" charset="0"/>
                  <a:buChar char="–"/>
                  <a:defRPr sz="1600" kern="1200">
                    <a:solidFill>
                      <a:schemeClr val="tx1"/>
                    </a:solidFill>
                    <a:latin typeface="Helvetica"/>
                    <a:ea typeface="ＭＳ Ｐゴシック" charset="-128"/>
                    <a:cs typeface="Helvetica"/>
                  </a:defRPr>
                </a:lvl4pPr>
                <a:lvl5pPr marL="2057400" indent="-2286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1" charset="0"/>
                  <a:buChar char="»"/>
                  <a:defRPr sz="1600" kern="1200">
                    <a:solidFill>
                      <a:schemeClr val="tx1"/>
                    </a:solidFill>
                    <a:latin typeface="Helvetica"/>
                    <a:ea typeface="ＭＳ Ｐゴシック" charset="-128"/>
                    <a:cs typeface="Helvetica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Overshoot is rare in the observed data, and is generally found in cases with high Reynolds number and moderate Mach number</a:t>
                </a:r>
              </a:p>
              <a:p>
                <a:pPr lvl="1"/>
                <a:r>
                  <a:rPr lang="en-US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𝑜𝑣</m:t>
                        </m:r>
                      </m:sub>
                    </m:sSub>
                  </m:oMath>
                </a14:m>
                <a:r>
                  <a:rPr lang="en-US" dirty="0"/>
                  <a:t> = 0,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𝑅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are moot</a:t>
                </a:r>
              </a:p>
              <a:p>
                <a:endParaRPr lang="en-US" dirty="0"/>
              </a:p>
              <a:p>
                <a:r>
                  <a:rPr lang="en-US" dirty="0"/>
                  <a:t>Findings aligned with Franko and </a:t>
                </a:r>
                <a:r>
                  <a:rPr lang="en-US" dirty="0" err="1"/>
                  <a:t>Lele’s</a:t>
                </a:r>
                <a:r>
                  <a:rPr lang="en-US" dirty="0"/>
                  <a:t> finding that 1</a:t>
                </a:r>
                <a:r>
                  <a:rPr lang="en-US" baseline="30000" dirty="0"/>
                  <a:t>st</a:t>
                </a:r>
                <a:r>
                  <a:rPr lang="en-US" dirty="0"/>
                  <a:t> mode breakdown contributes to overshoot in hypersonic cases</a:t>
                </a:r>
                <a:endParaRPr lang="en-US" sz="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Content Placeholder 6">
                <a:extLst>
                  <a:ext uri="{FF2B5EF4-FFF2-40B4-BE49-F238E27FC236}">
                    <a16:creationId xmlns:a16="http://schemas.microsoft.com/office/drawing/2014/main" id="{514003C3-D705-4751-8A3C-5699E2B027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1261" y="841426"/>
                <a:ext cx="6856623" cy="2708019"/>
              </a:xfrm>
              <a:prstGeom prst="rect">
                <a:avLst/>
              </a:prstGeom>
              <a:blipFill>
                <a:blip r:embed="rId5"/>
                <a:stretch>
                  <a:fillRect l="-800" t="-901" r="-1333" b="-450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6">
                <a:extLst>
                  <a:ext uri="{FF2B5EF4-FFF2-40B4-BE49-F238E27FC236}">
                    <a16:creationId xmlns:a16="http://schemas.microsoft.com/office/drawing/2014/main" id="{8798F53B-920D-A7E3-A8A0-0AFEA08071A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0" y="3104663"/>
                <a:ext cx="5751871" cy="33421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1" charset="0"/>
                  <a:buChar char="•"/>
                  <a:defRPr sz="2000" kern="1200">
                    <a:solidFill>
                      <a:schemeClr val="tx1"/>
                    </a:solidFill>
                    <a:latin typeface="Helvetica"/>
                    <a:ea typeface="ＭＳ Ｐゴシック" charset="-128"/>
                    <a:cs typeface="Helvetica"/>
                  </a:defRPr>
                </a:lvl1pPr>
                <a:lvl2pPr marL="742950" indent="-28575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1" charset="0"/>
                  <a:buChar char="–"/>
                  <a:defRPr sz="1600" kern="1200">
                    <a:solidFill>
                      <a:schemeClr val="tx1"/>
                    </a:solidFill>
                    <a:latin typeface="Helvetica"/>
                    <a:ea typeface="ＭＳ Ｐゴシック" charset="-128"/>
                    <a:cs typeface="Helvetica"/>
                  </a:defRPr>
                </a:lvl2pPr>
                <a:lvl3pPr marL="1143000" indent="-2286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1" charset="0"/>
                  <a:buChar char="•"/>
                  <a:defRPr sz="1600" kern="1200">
                    <a:solidFill>
                      <a:schemeClr val="tx1"/>
                    </a:solidFill>
                    <a:latin typeface="Helvetica"/>
                    <a:ea typeface="ＭＳ Ｐゴシック" charset="-128"/>
                    <a:cs typeface="Helvetica"/>
                  </a:defRPr>
                </a:lvl3pPr>
                <a:lvl4pPr marL="1600200" indent="-2286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1" charset="0"/>
                  <a:buChar char="–"/>
                  <a:defRPr sz="1600" kern="1200">
                    <a:solidFill>
                      <a:schemeClr val="tx1"/>
                    </a:solidFill>
                    <a:latin typeface="Helvetica"/>
                    <a:ea typeface="ＭＳ Ｐゴシック" charset="-128"/>
                    <a:cs typeface="Helvetica"/>
                  </a:defRPr>
                </a:lvl4pPr>
                <a:lvl5pPr marL="2057400" indent="-2286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1" charset="0"/>
                  <a:buChar char="»"/>
                  <a:defRPr sz="1600" kern="1200">
                    <a:solidFill>
                      <a:schemeClr val="tx1"/>
                    </a:solidFill>
                    <a:latin typeface="Helvetica"/>
                    <a:ea typeface="ＭＳ Ｐゴシック" charset="-128"/>
                    <a:cs typeface="Helvetica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800" dirty="0"/>
              </a:p>
              <a:p>
                <a:pPr marL="0" indent="0">
                  <a:buNone/>
                </a:pPr>
                <a:endParaRPr lang="en-US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𝑜𝑣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600" b="0" i="0" smtClean="0">
                              <a:latin typeface="Cambria Math" panose="02040503050406030204" pitchFamily="18" charset="0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600" b="0" i="0" smtClean="0">
                                      <a:latin typeface="Cambria Math" panose="02040503050406030204" pitchFamily="18" charset="0"/>
                                    </a:rPr>
                                    <m:t>min</m:t>
                                  </m:r>
                                </m:fName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1.0, 3.0047×</m:t>
                                      </m:r>
                                      <m:sSup>
                                        <m:sSupPr>
                                          <m:ctrlP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10</m:t>
                                          </m:r>
                                        </m:e>
                                        <m:sup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−10</m:t>
                                          </m:r>
                                        </m:sup>
                                      </m:sSup>
                                      <m:d>
                                        <m:dPr>
                                          <m:ctrlP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𝑅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16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6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𝑒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6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∞</m:t>
                                              </m:r>
                                            </m:sub>
                                          </m:sSub>
                                          <m:sSubSup>
                                            <m:sSubSupPr>
                                              <m:ctrlPr>
                                                <a:rPr lang="en-US" sz="16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16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𝑀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6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∞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sz="16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3</m:t>
                                              </m:r>
                                            </m:sup>
                                          </m:sSubSup>
                                        </m:e>
                                      </m:d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 −5.907</m:t>
                                      </m:r>
                                    </m:e>
                                  </m:d>
                                </m:e>
                              </m:func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,0.0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800" b="0" dirty="0"/>
              </a:p>
              <a:p>
                <a:pPr marL="0" indent="0">
                  <a:buNone/>
                </a:pPr>
                <a:endParaRPr lang="en-US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800" b="0" i="0" smtClean="0">
                              <a:latin typeface="Cambria Math" panose="02040503050406030204" pitchFamily="18" charset="0"/>
                            </a:rPr>
                            <m:t>tanh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2.464×</m:t>
                              </m:r>
                              <m:sSup>
                                <m:sSupPr>
                                  <m:ctrlP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−7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  <m:sSub>
                                    <m:sSubPr>
                                      <m:ctrlPr>
                                        <a:rPr lang="en-US" sz="1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b="0" i="1" smtClean="0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b>
                                      <m:r>
                                        <a:rPr lang="en-US" sz="1800" b="0" i="1" smtClean="0">
                                          <a:latin typeface="Cambria Math" panose="02040503050406030204" pitchFamily="18" charset="0"/>
                                        </a:rPr>
                                        <m:t>∞</m:t>
                                      </m:r>
                                    </m:sub>
                                  </m:sSub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−1545891</m:t>
                                  </m:r>
                                </m:e>
                              </m:d>
                            </m:e>
                          </m:d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+1.02</m:t>
                          </m:r>
                        </m:e>
                      </m:func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800" b="0" dirty="0"/>
              </a:p>
              <a:p>
                <a:pPr marL="0" indent="0">
                  <a:buNone/>
                </a:pPr>
                <a:endParaRPr lang="en-US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8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𝑅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8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𝑅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800" b="0" dirty="0"/>
              </a:p>
              <a:p>
                <a:pPr marL="0" indent="0">
                  <a:buNone/>
                </a:pPr>
                <a:endParaRPr lang="en-US" sz="1800" b="0" dirty="0"/>
              </a:p>
              <a:p>
                <a:pPr marL="0" indent="0">
                  <a:buNone/>
                </a:pPr>
                <a:r>
                  <a:rPr lang="en-US" sz="1600" b="0" dirty="0"/>
                  <a:t>above only considered if</a:t>
                </a:r>
              </a:p>
              <a:p>
                <a:pPr marL="0" indent="0">
                  <a:buNone/>
                </a:pPr>
                <a:endParaRPr lang="en-US" sz="1800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3.5 &gt; 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&gt;  10.0</m:t>
                      </m:r>
                    </m:oMath>
                  </m:oMathPara>
                </a14:m>
                <a:endParaRPr lang="en-US" sz="1800" b="0" dirty="0"/>
              </a:p>
              <a:p>
                <a:pPr marL="0" indent="0">
                  <a:buNone/>
                </a:pPr>
                <a:endParaRPr lang="en-US" sz="1800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Content Placeholder 6">
                <a:extLst>
                  <a:ext uri="{FF2B5EF4-FFF2-40B4-BE49-F238E27FC236}">
                    <a16:creationId xmlns:a16="http://schemas.microsoft.com/office/drawing/2014/main" id="{8798F53B-920D-A7E3-A8A0-0AFEA08071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3104663"/>
                <a:ext cx="5751871" cy="3342128"/>
              </a:xfrm>
              <a:prstGeom prst="rect">
                <a:avLst/>
              </a:prstGeom>
              <a:blipFill>
                <a:blip r:embed="rId6"/>
                <a:stretch>
                  <a:fillRect l="-530" b="-1621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9A61F0DC-A3FF-D72A-A0D0-82DB5D1EEA51}"/>
              </a:ext>
            </a:extLst>
          </p:cNvPr>
          <p:cNvSpPr txBox="1">
            <a:spLocks/>
          </p:cNvSpPr>
          <p:nvPr/>
        </p:nvSpPr>
        <p:spPr>
          <a:xfrm>
            <a:off x="11641138" y="6392863"/>
            <a:ext cx="550862" cy="3889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3EF8E4A8-9725-4C44-B913-59D1C69BE8B6}" type="slidenum">
              <a:rPr lang="en-US" sz="2400" i="1" smtClean="0">
                <a:solidFill>
                  <a:prstClr val="black"/>
                </a:solidFill>
                <a:latin typeface="Arial Narrow" pitchFamily="34" charset="0"/>
                <a:ea typeface="ＭＳ Ｐゴシック" charset="-128"/>
              </a:rPr>
              <a:pPr/>
              <a:t>17</a:t>
            </a:fld>
            <a:endParaRPr lang="en-US" sz="2400" i="1" dirty="0">
              <a:solidFill>
                <a:prstClr val="black"/>
              </a:solidFill>
              <a:latin typeface="Arial Narrow" pitchFamily="34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3433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A92FD-EC71-895B-48F7-73E3D2A9C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Intermittency Model: Flight Cases</a:t>
            </a:r>
          </a:p>
        </p:txBody>
      </p:sp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5139AF2A-F2BE-8974-4F0E-DD10CC22C6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00" r="7019"/>
          <a:stretch/>
        </p:blipFill>
        <p:spPr>
          <a:xfrm>
            <a:off x="7956224" y="841426"/>
            <a:ext cx="3346077" cy="2902752"/>
          </a:xfrm>
          <a:prstGeom prst="rect">
            <a:avLst/>
          </a:prstGeom>
        </p:spPr>
      </p:pic>
      <p:pic>
        <p:nvPicPr>
          <p:cNvPr id="7" name="Picture 6" descr="Chart, line chart, scatter chart&#10;&#10;Description automatically generated">
            <a:extLst>
              <a:ext uri="{FF2B5EF4-FFF2-40B4-BE49-F238E27FC236}">
                <a16:creationId xmlns:a16="http://schemas.microsoft.com/office/drawing/2014/main" id="{EAC758E0-C752-63A4-5524-1B6148325C3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00"/>
          <a:stretch/>
        </p:blipFill>
        <p:spPr>
          <a:xfrm>
            <a:off x="7829926" y="3675915"/>
            <a:ext cx="3598672" cy="29027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6">
                <a:extLst>
                  <a:ext uri="{FF2B5EF4-FFF2-40B4-BE49-F238E27FC236}">
                    <a16:creationId xmlns:a16="http://schemas.microsoft.com/office/drawing/2014/main" id="{4D704DE9-279F-6CA6-B201-87FA159ACF9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01262" y="841426"/>
                <a:ext cx="7654962" cy="56470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1" charset="0"/>
                  <a:buChar char="•"/>
                  <a:defRPr sz="2000" kern="1200">
                    <a:solidFill>
                      <a:schemeClr val="tx1"/>
                    </a:solidFill>
                    <a:latin typeface="Helvetica"/>
                    <a:ea typeface="ＭＳ Ｐゴシック" charset="-128"/>
                    <a:cs typeface="Helvetica"/>
                  </a:defRPr>
                </a:lvl1pPr>
                <a:lvl2pPr marL="742950" indent="-28575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1" charset="0"/>
                  <a:buChar char="–"/>
                  <a:defRPr sz="1600" kern="1200">
                    <a:solidFill>
                      <a:schemeClr val="tx1"/>
                    </a:solidFill>
                    <a:latin typeface="Helvetica"/>
                    <a:ea typeface="ＭＳ Ｐゴシック" charset="-128"/>
                    <a:cs typeface="Helvetica"/>
                  </a:defRPr>
                </a:lvl2pPr>
                <a:lvl3pPr marL="1143000" indent="-2286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1" charset="0"/>
                  <a:buChar char="•"/>
                  <a:defRPr sz="1600" kern="1200">
                    <a:solidFill>
                      <a:schemeClr val="tx1"/>
                    </a:solidFill>
                    <a:latin typeface="Helvetica"/>
                    <a:ea typeface="ＭＳ Ｐゴシック" charset="-128"/>
                    <a:cs typeface="Helvetica"/>
                  </a:defRPr>
                </a:lvl3pPr>
                <a:lvl4pPr marL="1600200" indent="-2286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1" charset="0"/>
                  <a:buChar char="–"/>
                  <a:defRPr sz="1600" kern="1200">
                    <a:solidFill>
                      <a:schemeClr val="tx1"/>
                    </a:solidFill>
                    <a:latin typeface="Helvetica"/>
                    <a:ea typeface="ＭＳ Ｐゴシック" charset="-128"/>
                    <a:cs typeface="Helvetica"/>
                  </a:defRPr>
                </a:lvl4pPr>
                <a:lvl5pPr marL="2057400" indent="-2286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1" charset="0"/>
                  <a:buChar char="»"/>
                  <a:defRPr sz="1600" kern="1200">
                    <a:solidFill>
                      <a:schemeClr val="tx1"/>
                    </a:solidFill>
                    <a:latin typeface="Helvetica"/>
                    <a:ea typeface="ＭＳ Ｐゴシック" charset="-128"/>
                    <a:cs typeface="Helvetica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Flight test data is harder to obtain, and thus less plentiful than ground test data</a:t>
                </a:r>
              </a:p>
              <a:p>
                <a:pPr lvl="1"/>
                <a:r>
                  <a:rPr lang="en-US" dirty="0"/>
                  <a:t>Data is also sparse, so overshoot may be inferred or not</a:t>
                </a:r>
              </a:p>
              <a:p>
                <a:endParaRPr lang="en-US" dirty="0"/>
              </a:p>
              <a:p>
                <a:r>
                  <a:rPr lang="en-US" dirty="0"/>
                  <a:t>Freestream noise level for flight tests are much lower than conventional ground test facilities</a:t>
                </a:r>
              </a:p>
              <a:p>
                <a:endParaRPr lang="en-US" dirty="0"/>
              </a:p>
              <a:p>
                <a:pPr marL="457200" lvl="1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8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𝑅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800" b="0" i="0" smtClean="0">
                              <a:latin typeface="Cambria Math" panose="02040503050406030204" pitchFamily="18" charset="0"/>
                            </a:rPr>
                            <m:t>min</m:t>
                          </m:r>
                        </m:fName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func>
                            <m:func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800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fName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[0.568</m:t>
                              </m:r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  <m:sSub>
                                    <m:sSubPr>
                                      <m:ctrlPr>
                                        <a:rPr lang="en-US" sz="1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b="0" i="1" smtClean="0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b>
                                      <m:r>
                                        <a:rPr lang="en-US" sz="1800" b="0" i="1" smtClean="0">
                                          <a:latin typeface="Cambria Math" panose="02040503050406030204" pitchFamily="18" charset="0"/>
                                        </a:rPr>
                                        <m:t>∞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en-US" sz="1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800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en-US" sz="1800" b="0" i="1" smtClean="0">
                                          <a:latin typeface="Cambria Math" panose="02040503050406030204" pitchFamily="18" charset="0"/>
                                        </a:rPr>
                                        <m:t>∞</m:t>
                                      </m:r>
                                    </m:sub>
                                    <m:sup>
                                      <m:r>
                                        <a:rPr lang="en-US" sz="1800" b="0" i="1" smtClean="0">
                                          <a:latin typeface="Cambria Math" panose="02040503050406030204" pitchFamily="18" charset="0"/>
                                        </a:rPr>
                                        <m:t>1.55</m:t>
                                      </m:r>
                                    </m:sup>
                                  </m:sSubSup>
                                </m:e>
                              </m:d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+1.0609</m:t>
                              </m:r>
                            </m:e>
                          </m:func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, 1×</m:t>
                          </m:r>
                          <m:sSup>
                            <m:sSup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func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, 1.75×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1800" dirty="0"/>
              </a:p>
              <a:p>
                <a:pPr marL="0" indent="0">
                  <a:buNone/>
                </a:pPr>
                <a:endParaRPr lang="en-US" sz="1800" dirty="0"/>
              </a:p>
              <a:p>
                <a:pPr marL="0" indent="0">
                  <a:buNone/>
                </a:pPr>
                <a:endParaRPr lang="en-US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800" b="0" i="0" smtClean="0">
                              <a:latin typeface="Cambria Math" panose="02040503050406030204" pitchFamily="18" charset="0"/>
                            </a:rPr>
                            <m:t>min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800" b="0" i="0" smtClean="0">
                                      <a:latin typeface="Cambria Math" panose="02040503050406030204" pitchFamily="18" charset="0"/>
                                    </a:rPr>
                                    <m:t>max</m:t>
                                  </m:r>
                                </m:fName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sz="1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800" b="0" i="1" smtClean="0">
                                          <a:latin typeface="Cambria Math" panose="02040503050406030204" pitchFamily="18" charset="0"/>
                                        </a:rPr>
                                        <m:t>−0.0266</m:t>
                                      </m:r>
                                      <m:d>
                                        <m:dPr>
                                          <m:ctrlPr>
                                            <a:rPr lang="en-US" sz="1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d>
                                            <m:dPr>
                                              <m:ctrlPr>
                                                <a:rPr lang="en-US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f>
                                                <m:fPr>
                                                  <m:ctrlPr>
                                                    <a:rPr lang="en-US" sz="18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r>
                                                    <m:rPr>
                                                      <m:sty m:val="p"/>
                                                    </m:rPr>
                                                    <a:rPr lang="en-US" sz="1800" b="0" i="0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Δ</m:t>
                                                  </m:r>
                                                  <m:r>
                                                    <a:rPr lang="en-US" sz="18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𝑅𝑒</m:t>
                                                  </m:r>
                                                </m:num>
                                                <m:den>
                                                  <m:r>
                                                    <a:rPr lang="en-US" sz="18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𝑅</m:t>
                                                  </m:r>
                                                  <m:sSub>
                                                    <m:sSubPr>
                                                      <m:ctrlPr>
                                                        <a:rPr lang="en-US" sz="1800" b="0" i="1" smtClean="0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n-US" sz="1800" b="0" i="1" smtClean="0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𝑒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n-US" sz="1800" b="0" i="1" smtClean="0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𝑜𝑛𝑠𝑒𝑡</m:t>
                                                      </m:r>
                                                    </m:sub>
                                                  </m:sSub>
                                                </m:den>
                                              </m:f>
                                            </m:e>
                                          </m:d>
                                          <m:sSubSup>
                                            <m:sSubSupPr>
                                              <m:ctrlPr>
                                                <a:rPr lang="en-US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𝑀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∞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3.8</m:t>
                                              </m:r>
                                            </m:sup>
                                          </m:sSubSup>
                                        </m:e>
                                      </m:d>
                                      <m:r>
                                        <a:rPr lang="en-US" sz="1800" b="0" i="1" smtClean="0">
                                          <a:latin typeface="Cambria Math" panose="02040503050406030204" pitchFamily="18" charset="0"/>
                                        </a:rPr>
                                        <m:t>+1.6545, 0.1</m:t>
                                      </m:r>
                                    </m:e>
                                  </m:d>
                                </m:e>
                              </m:func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,1.25</m:t>
                              </m:r>
                            </m:e>
                          </m:d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lang="en-US" sz="1800" dirty="0"/>
              </a:p>
              <a:p>
                <a:pPr marL="0" indent="0">
                  <a:buNone/>
                </a:pPr>
                <a:endParaRPr lang="en-US" sz="1800" dirty="0"/>
              </a:p>
              <a:p>
                <a:r>
                  <a:rPr lang="en-US" sz="1800" dirty="0"/>
                  <a:t>Sufficient evidence of overshoot was not observed in these cases to develop a model for flight </a:t>
                </a:r>
              </a:p>
            </p:txBody>
          </p:sp>
        </mc:Choice>
        <mc:Fallback xmlns="">
          <p:sp>
            <p:nvSpPr>
              <p:cNvPr id="8" name="Content Placeholder 6">
                <a:extLst>
                  <a:ext uri="{FF2B5EF4-FFF2-40B4-BE49-F238E27FC236}">
                    <a16:creationId xmlns:a16="http://schemas.microsoft.com/office/drawing/2014/main" id="{4D704DE9-279F-6CA6-B201-87FA159ACF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1262" y="841426"/>
                <a:ext cx="7654962" cy="5647026"/>
              </a:xfrm>
              <a:prstGeom prst="rect">
                <a:avLst/>
              </a:prstGeom>
              <a:blipFill>
                <a:blip r:embed="rId4"/>
                <a:stretch>
                  <a:fillRect l="-717" t="-43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DF0D2A81-5ACC-DEE0-E06F-25A0646BFB5D}"/>
              </a:ext>
            </a:extLst>
          </p:cNvPr>
          <p:cNvSpPr txBox="1">
            <a:spLocks/>
          </p:cNvSpPr>
          <p:nvPr/>
        </p:nvSpPr>
        <p:spPr>
          <a:xfrm>
            <a:off x="11641138" y="6392863"/>
            <a:ext cx="550862" cy="3889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3EF8E4A8-9725-4C44-B913-59D1C69BE8B6}" type="slidenum">
              <a:rPr lang="en-US" sz="2400" i="1" smtClean="0">
                <a:solidFill>
                  <a:prstClr val="black"/>
                </a:solidFill>
                <a:latin typeface="Arial Narrow" pitchFamily="34" charset="0"/>
                <a:ea typeface="ＭＳ Ｐゴシック" charset="-128"/>
              </a:rPr>
              <a:pPr/>
              <a:t>18</a:t>
            </a:fld>
            <a:endParaRPr lang="en-US" sz="2400" i="1" dirty="0">
              <a:solidFill>
                <a:prstClr val="black"/>
              </a:solidFill>
              <a:latin typeface="Arial Narrow" pitchFamily="34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04896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E407ED6-B097-4CAF-9CB1-434D6EEA9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655D1A6-A703-4DA1-BAD2-4BE34E843A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262" y="841426"/>
            <a:ext cx="6821433" cy="5514925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Introduction</a:t>
            </a:r>
          </a:p>
          <a:p>
            <a:endParaRPr lang="en-US" dirty="0"/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Coupled LASTRAC-CFD analysis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</a:rPr>
              <a:t>Form of the Intermittency Model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</a:rPr>
              <a:t>Determination of Intermittency Model Parameters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</a:rPr>
              <a:t>Development of the Intermittency Model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</a:endParaRPr>
          </a:p>
          <a:p>
            <a:r>
              <a:rPr lang="en-US" b="1" dirty="0">
                <a:highlight>
                  <a:srgbClr val="FFFFFF"/>
                </a:highlight>
              </a:rPr>
              <a:t>Summary and Observations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</a:rPr>
              <a:t>Ongoing/Future Work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</a:rPr>
              <a:t>Conclusions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51BC03-A756-45D6-AE21-93A4AF0AABB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41138" y="6392863"/>
            <a:ext cx="550862" cy="388937"/>
          </a:xfrm>
          <a:prstGeom prst="rect">
            <a:avLst/>
          </a:prstGeom>
        </p:spPr>
        <p:txBody>
          <a:bodyPr/>
          <a:lstStyle/>
          <a:p>
            <a:fld id="{3EF8E4A8-9725-4C44-B913-59D1C69BE8B6}" type="slidenum">
              <a:rPr lang="en-US" sz="2400" i="1" smtClean="0">
                <a:solidFill>
                  <a:prstClr val="black"/>
                </a:solidFill>
                <a:latin typeface="Arial Narrow" pitchFamily="34" charset="0"/>
                <a:ea typeface="ＭＳ Ｐゴシック" charset="-128"/>
              </a:rPr>
              <a:pPr/>
              <a:t>19</a:t>
            </a:fld>
            <a:endParaRPr lang="en-US" sz="2400" i="1" dirty="0">
              <a:solidFill>
                <a:prstClr val="black"/>
              </a:solidFill>
              <a:latin typeface="Arial Narrow" pitchFamily="34" charset="0"/>
              <a:ea typeface="ＭＳ Ｐゴシック" charset="-128"/>
            </a:endParaRPr>
          </a:p>
        </p:txBody>
      </p:sp>
      <p:sp>
        <p:nvSpPr>
          <p:cNvPr id="8" name="Right Arrow 2">
            <a:extLst>
              <a:ext uri="{FF2B5EF4-FFF2-40B4-BE49-F238E27FC236}">
                <a16:creationId xmlns:a16="http://schemas.microsoft.com/office/drawing/2014/main" id="{968EFAED-3F8C-4D9F-8B7C-576BDF4A67DC}"/>
              </a:ext>
            </a:extLst>
          </p:cNvPr>
          <p:cNvSpPr/>
          <p:nvPr/>
        </p:nvSpPr>
        <p:spPr>
          <a:xfrm>
            <a:off x="0" y="4527306"/>
            <a:ext cx="717452" cy="337625"/>
          </a:xfrm>
          <a:prstGeom prst="rightArrow">
            <a:avLst/>
          </a:prstGeom>
          <a:solidFill>
            <a:schemeClr val="tx2"/>
          </a:solidFill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70899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0A5DD-34B9-8B9E-D312-459BC9C53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Independent Test Cases</a:t>
            </a:r>
          </a:p>
        </p:txBody>
      </p:sp>
      <p:pic>
        <p:nvPicPr>
          <p:cNvPr id="5" name="Picture 4" descr="Chart, line chart, histogram&#10;&#10;Description automatically generated">
            <a:extLst>
              <a:ext uri="{FF2B5EF4-FFF2-40B4-BE49-F238E27FC236}">
                <a16:creationId xmlns:a16="http://schemas.microsoft.com/office/drawing/2014/main" id="{85FF5FDE-6F7E-885F-F8FA-BA4C803C23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24"/>
          <a:stretch/>
        </p:blipFill>
        <p:spPr>
          <a:xfrm>
            <a:off x="4836918" y="3825876"/>
            <a:ext cx="3600012" cy="2895600"/>
          </a:xfrm>
          <a:prstGeom prst="rect">
            <a:avLst/>
          </a:prstGeom>
        </p:spPr>
      </p:pic>
      <p:pic>
        <p:nvPicPr>
          <p:cNvPr id="7" name="Picture 6" descr="Chart, line chart&#10;&#10;Description automatically generated">
            <a:extLst>
              <a:ext uri="{FF2B5EF4-FFF2-40B4-BE49-F238E27FC236}">
                <a16:creationId xmlns:a16="http://schemas.microsoft.com/office/drawing/2014/main" id="{8688AF54-341E-91E9-90C1-D4D3D0429B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24"/>
          <a:stretch/>
        </p:blipFill>
        <p:spPr>
          <a:xfrm>
            <a:off x="8419637" y="846138"/>
            <a:ext cx="3600012" cy="2895600"/>
          </a:xfrm>
          <a:prstGeom prst="rect">
            <a:avLst/>
          </a:prstGeom>
        </p:spPr>
      </p:pic>
      <p:pic>
        <p:nvPicPr>
          <p:cNvPr id="9" name="Picture 8" descr="Chart, line chart&#10;&#10;Description automatically generated">
            <a:extLst>
              <a:ext uri="{FF2B5EF4-FFF2-40B4-BE49-F238E27FC236}">
                <a16:creationId xmlns:a16="http://schemas.microsoft.com/office/drawing/2014/main" id="{AE9A084C-8EF9-E6D0-CA32-7E85AAA577F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24"/>
          <a:stretch/>
        </p:blipFill>
        <p:spPr>
          <a:xfrm>
            <a:off x="4836918" y="888207"/>
            <a:ext cx="3600012" cy="2895600"/>
          </a:xfrm>
          <a:prstGeom prst="rect">
            <a:avLst/>
          </a:prstGeom>
        </p:spPr>
      </p:pic>
      <p:pic>
        <p:nvPicPr>
          <p:cNvPr id="11" name="Picture 10" descr="Chart, line chart&#10;&#10;Description automatically generated">
            <a:extLst>
              <a:ext uri="{FF2B5EF4-FFF2-40B4-BE49-F238E27FC236}">
                <a16:creationId xmlns:a16="http://schemas.microsoft.com/office/drawing/2014/main" id="{6330C40F-F0B6-E551-BA3E-D71CB6BE711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24"/>
          <a:stretch/>
        </p:blipFill>
        <p:spPr>
          <a:xfrm>
            <a:off x="8419637" y="3825876"/>
            <a:ext cx="3600012" cy="2895600"/>
          </a:xfrm>
          <a:prstGeom prst="rect">
            <a:avLst/>
          </a:prstGeom>
        </p:spPr>
      </p:pic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4AC1D5FF-1CF0-F652-DC31-58E2538BB792}"/>
              </a:ext>
            </a:extLst>
          </p:cNvPr>
          <p:cNvSpPr txBox="1">
            <a:spLocks/>
          </p:cNvSpPr>
          <p:nvPr/>
        </p:nvSpPr>
        <p:spPr bwMode="auto">
          <a:xfrm>
            <a:off x="301262" y="841426"/>
            <a:ext cx="4125126" cy="5647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•"/>
              <a:defRPr sz="20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–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•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–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»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Four VKI cases are held aside to evaluate the performance of the model for ground test cases</a:t>
            </a:r>
          </a:p>
          <a:p>
            <a:pPr lvl="1"/>
            <a:r>
              <a:rPr lang="en-US" dirty="0"/>
              <a:t>Three cases are experimental data, and one case is “virtual tunnel” DNS</a:t>
            </a:r>
          </a:p>
          <a:p>
            <a:pPr lvl="1"/>
            <a:endParaRPr lang="en-US" dirty="0"/>
          </a:p>
          <a:p>
            <a:r>
              <a:rPr lang="en-US" dirty="0"/>
              <a:t>Model provides significant improvement over the baseline model</a:t>
            </a:r>
          </a:p>
          <a:p>
            <a:endParaRPr lang="en-US" dirty="0"/>
          </a:p>
          <a:p>
            <a:r>
              <a:rPr lang="en-US" dirty="0"/>
              <a:t>Higher Reynolds number cases show more disagreement</a:t>
            </a:r>
          </a:p>
          <a:p>
            <a:endParaRPr lang="en-US" dirty="0"/>
          </a:p>
          <a:p>
            <a:r>
              <a:rPr lang="en-US" dirty="0"/>
              <a:t>Experimental turbulent values disagrees slightly with SA downstream of transition</a:t>
            </a:r>
          </a:p>
          <a:p>
            <a:endParaRPr lang="en-US" dirty="0"/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736EAF7B-99A9-05ED-4E4C-FCC6571F6F1F}"/>
              </a:ext>
            </a:extLst>
          </p:cNvPr>
          <p:cNvSpPr txBox="1">
            <a:spLocks/>
          </p:cNvSpPr>
          <p:nvPr/>
        </p:nvSpPr>
        <p:spPr>
          <a:xfrm>
            <a:off x="11641138" y="6392863"/>
            <a:ext cx="550862" cy="3889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3EF8E4A8-9725-4C44-B913-59D1C69BE8B6}" type="slidenum">
              <a:rPr lang="en-US" sz="2400" i="1" smtClean="0">
                <a:solidFill>
                  <a:prstClr val="black"/>
                </a:solidFill>
                <a:latin typeface="Arial Narrow" pitchFamily="34" charset="0"/>
                <a:ea typeface="ＭＳ Ｐゴシック" charset="-128"/>
              </a:rPr>
              <a:pPr/>
              <a:t>20</a:t>
            </a:fld>
            <a:endParaRPr lang="en-US" sz="2400" i="1" dirty="0">
              <a:solidFill>
                <a:prstClr val="black"/>
              </a:solidFill>
              <a:latin typeface="Arial Narrow" pitchFamily="34" charset="0"/>
              <a:ea typeface="ＭＳ Ｐゴシック" charset="-12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74637D-1BA1-7196-C692-FD9000CF975F}"/>
              </a:ext>
            </a:extLst>
          </p:cNvPr>
          <p:cNvSpPr txBox="1"/>
          <p:nvPr/>
        </p:nvSpPr>
        <p:spPr>
          <a:xfrm>
            <a:off x="5672832" y="888207"/>
            <a:ext cx="1340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" panose="02020603050405020304" pitchFamily="18" charset="0"/>
                <a:cs typeface="Times" panose="02020603050405020304" pitchFamily="18" charset="0"/>
              </a:rPr>
              <a:t>M = 6</a:t>
            </a:r>
          </a:p>
          <a:p>
            <a:r>
              <a:rPr lang="en-US" b="1" dirty="0">
                <a:latin typeface="Times" panose="02020603050405020304" pitchFamily="18" charset="0"/>
                <a:cs typeface="Times" panose="02020603050405020304" pitchFamily="18" charset="0"/>
              </a:rPr>
              <a:t>Re = 2.71e7 /m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9A99CD-76C5-DCF3-F88E-6E41CA7C1171}"/>
              </a:ext>
            </a:extLst>
          </p:cNvPr>
          <p:cNvSpPr txBox="1"/>
          <p:nvPr/>
        </p:nvSpPr>
        <p:spPr>
          <a:xfrm>
            <a:off x="5672832" y="3910014"/>
            <a:ext cx="1340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" panose="02020603050405020304" pitchFamily="18" charset="0"/>
                <a:cs typeface="Times" panose="02020603050405020304" pitchFamily="18" charset="0"/>
              </a:rPr>
              <a:t>M = 6</a:t>
            </a:r>
          </a:p>
          <a:p>
            <a:r>
              <a:rPr lang="en-US" b="1" dirty="0">
                <a:latin typeface="Times" panose="02020603050405020304" pitchFamily="18" charset="0"/>
                <a:cs typeface="Times" panose="02020603050405020304" pitchFamily="18" charset="0"/>
              </a:rPr>
              <a:t>Re = 2.28e7 /m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BAA1C8-EB7D-D174-86EC-2A0799ECF21D}"/>
              </a:ext>
            </a:extLst>
          </p:cNvPr>
          <p:cNvSpPr txBox="1"/>
          <p:nvPr/>
        </p:nvSpPr>
        <p:spPr>
          <a:xfrm>
            <a:off x="9368770" y="3910014"/>
            <a:ext cx="1340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" panose="02020603050405020304" pitchFamily="18" charset="0"/>
                <a:cs typeface="Times" panose="02020603050405020304" pitchFamily="18" charset="0"/>
              </a:rPr>
              <a:t>M = 8</a:t>
            </a:r>
          </a:p>
          <a:p>
            <a:r>
              <a:rPr lang="en-US" b="1" dirty="0">
                <a:latin typeface="Times" panose="02020603050405020304" pitchFamily="18" charset="0"/>
                <a:cs typeface="Times" panose="02020603050405020304" pitchFamily="18" charset="0"/>
              </a:rPr>
              <a:t>Re = 1.22e7 /m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EE52C3-C3CA-F7C0-40ED-5923B572A807}"/>
              </a:ext>
            </a:extLst>
          </p:cNvPr>
          <p:cNvSpPr txBox="1"/>
          <p:nvPr/>
        </p:nvSpPr>
        <p:spPr>
          <a:xfrm>
            <a:off x="9255551" y="888207"/>
            <a:ext cx="1340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" panose="02020603050405020304" pitchFamily="18" charset="0"/>
                <a:cs typeface="Times" panose="02020603050405020304" pitchFamily="18" charset="0"/>
              </a:rPr>
              <a:t>M = 6</a:t>
            </a:r>
          </a:p>
          <a:p>
            <a:r>
              <a:rPr lang="en-US" b="1" dirty="0">
                <a:latin typeface="Times" panose="02020603050405020304" pitchFamily="18" charset="0"/>
                <a:cs typeface="Times" panose="02020603050405020304" pitchFamily="18" charset="0"/>
              </a:rPr>
              <a:t>Re = 1.81e7 /m</a:t>
            </a:r>
          </a:p>
        </p:txBody>
      </p:sp>
    </p:spTree>
    <p:extLst>
      <p:ext uri="{BB962C8B-B14F-4D97-AF65-F5344CB8AC3E}">
        <p14:creationId xmlns:p14="http://schemas.microsoft.com/office/powerpoint/2010/main" val="3030054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E407ED6-B097-4CAF-9CB1-434D6EEA9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655D1A6-A703-4DA1-BAD2-4BE34E843A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262" y="841426"/>
            <a:ext cx="6821433" cy="5514925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Introduction</a:t>
            </a:r>
          </a:p>
          <a:p>
            <a:endParaRPr lang="en-US" dirty="0"/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Coupled LASTRAC-CFD analysis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</a:rPr>
              <a:t>Form of the Intermittency Model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</a:rPr>
              <a:t>Determination of Intermittency Model Parameters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</a:rPr>
              <a:t>Development of the Intermittency Model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</a:rPr>
              <a:t>Summary and Observations</a:t>
            </a:r>
          </a:p>
          <a:p>
            <a:endParaRPr lang="en-US" b="1" dirty="0">
              <a:highlight>
                <a:srgbClr val="FFFFFF"/>
              </a:highlight>
            </a:endParaRPr>
          </a:p>
          <a:p>
            <a:r>
              <a:rPr lang="en-US" b="1" dirty="0">
                <a:highlight>
                  <a:srgbClr val="FFFFFF"/>
                </a:highlight>
              </a:rPr>
              <a:t>Ongoing/Future Work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</a:rPr>
              <a:t>Conclusions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51BC03-A756-45D6-AE21-93A4AF0AABB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41138" y="6392863"/>
            <a:ext cx="550862" cy="388937"/>
          </a:xfrm>
          <a:prstGeom prst="rect">
            <a:avLst/>
          </a:prstGeom>
        </p:spPr>
        <p:txBody>
          <a:bodyPr/>
          <a:lstStyle/>
          <a:p>
            <a:fld id="{3EF8E4A8-9725-4C44-B913-59D1C69BE8B6}" type="slidenum">
              <a:rPr lang="en-US" sz="2400" i="1" smtClean="0">
                <a:solidFill>
                  <a:prstClr val="black"/>
                </a:solidFill>
                <a:latin typeface="Arial Narrow" pitchFamily="34" charset="0"/>
                <a:ea typeface="ＭＳ Ｐゴシック" charset="-128"/>
              </a:rPr>
              <a:pPr/>
              <a:t>21</a:t>
            </a:fld>
            <a:endParaRPr lang="en-US" sz="2400" i="1" dirty="0">
              <a:solidFill>
                <a:prstClr val="black"/>
              </a:solidFill>
              <a:latin typeface="Arial Narrow" pitchFamily="34" charset="0"/>
              <a:ea typeface="ＭＳ Ｐゴシック" charset="-128"/>
            </a:endParaRPr>
          </a:p>
        </p:txBody>
      </p:sp>
      <p:sp>
        <p:nvSpPr>
          <p:cNvPr id="8" name="Right Arrow 2">
            <a:extLst>
              <a:ext uri="{FF2B5EF4-FFF2-40B4-BE49-F238E27FC236}">
                <a16:creationId xmlns:a16="http://schemas.microsoft.com/office/drawing/2014/main" id="{968EFAED-3F8C-4D9F-8B7C-576BDF4A67DC}"/>
              </a:ext>
            </a:extLst>
          </p:cNvPr>
          <p:cNvSpPr/>
          <p:nvPr/>
        </p:nvSpPr>
        <p:spPr>
          <a:xfrm>
            <a:off x="0" y="5272024"/>
            <a:ext cx="717452" cy="337625"/>
          </a:xfrm>
          <a:prstGeom prst="rightArrow">
            <a:avLst/>
          </a:prstGeom>
          <a:solidFill>
            <a:schemeClr val="tx2"/>
          </a:solidFill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518977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0531607-03BE-48F2-970F-91890FFD6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263" y="841426"/>
            <a:ext cx="6324126" cy="5514925"/>
          </a:xfrm>
        </p:spPr>
        <p:txBody>
          <a:bodyPr/>
          <a:lstStyle/>
          <a:p>
            <a:r>
              <a:rPr lang="en-US" dirty="0"/>
              <a:t>Kimmel et al. provide data with nonzero pressure gradient</a:t>
            </a:r>
          </a:p>
          <a:p>
            <a:pPr lvl="1"/>
            <a:r>
              <a:rPr lang="en-US" dirty="0"/>
              <a:t>Corresponds to experiments in AEDC tunnel B</a:t>
            </a:r>
          </a:p>
          <a:p>
            <a:pPr lvl="1"/>
            <a:r>
              <a:rPr lang="en-US" dirty="0"/>
              <a:t>Older than most other data sets in the study</a:t>
            </a:r>
          </a:p>
          <a:p>
            <a:endParaRPr lang="en-US" dirty="0"/>
          </a:p>
          <a:p>
            <a:r>
              <a:rPr lang="en-US" dirty="0"/>
              <a:t>Transition zone width, exponent, and potentially overshoot are dependent on pressure gradient</a:t>
            </a:r>
          </a:p>
          <a:p>
            <a:pPr lvl="1"/>
            <a:r>
              <a:rPr lang="en-US" dirty="0"/>
              <a:t>Both cases appear to approximately recover the baseline </a:t>
            </a:r>
          </a:p>
          <a:p>
            <a:pPr lvl="1"/>
            <a:endParaRPr lang="en-US" dirty="0"/>
          </a:p>
          <a:p>
            <a:r>
              <a:rPr lang="en-US" dirty="0"/>
              <a:t>Reynolds number is lower than other ground test cases</a:t>
            </a:r>
          </a:p>
          <a:p>
            <a:pPr lvl="1"/>
            <a:r>
              <a:rPr lang="en-US" dirty="0"/>
              <a:t>Need additional straight cone data to extricate low-Reynolds number effects and pressure gradient effects</a:t>
            </a:r>
          </a:p>
          <a:p>
            <a:endParaRPr lang="en-US" dirty="0"/>
          </a:p>
          <a:p>
            <a:r>
              <a:rPr lang="en-US" dirty="0"/>
              <a:t>Data demonstrate significant scatter in transition location and overshoot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9FEC0E0F-ABC2-4B1E-98CB-ACF3EA5E06AD}"/>
              </a:ext>
            </a:extLst>
          </p:cNvPr>
          <p:cNvSpPr txBox="1">
            <a:spLocks/>
          </p:cNvSpPr>
          <p:nvPr/>
        </p:nvSpPr>
        <p:spPr>
          <a:xfrm>
            <a:off x="11641138" y="6392863"/>
            <a:ext cx="550862" cy="3889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3EF8E4A8-9725-4C44-B913-59D1C69BE8B6}" type="slidenum">
              <a:rPr lang="en-US" sz="2400" i="1" smtClean="0">
                <a:solidFill>
                  <a:prstClr val="black"/>
                </a:solidFill>
                <a:latin typeface="Arial Narrow" pitchFamily="34" charset="0"/>
                <a:ea typeface="ＭＳ Ｐゴシック" charset="-128"/>
              </a:rPr>
              <a:pPr/>
              <a:t>22</a:t>
            </a:fld>
            <a:endParaRPr lang="en-US" sz="2400" i="1" dirty="0">
              <a:solidFill>
                <a:prstClr val="black"/>
              </a:solidFill>
              <a:latin typeface="Arial Narrow" pitchFamily="34" charset="0"/>
              <a:ea typeface="ＭＳ Ｐゴシック" charset="-128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8D6EB3A-75DD-49EF-8B1F-1BFE6CC18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2553" y="0"/>
            <a:ext cx="8614025" cy="762000"/>
          </a:xfrm>
        </p:spPr>
        <p:txBody>
          <a:bodyPr/>
          <a:lstStyle/>
          <a:p>
            <a:r>
              <a:rPr lang="en-US" dirty="0"/>
              <a:t>Ongoing Work: Pressure Gradient</a:t>
            </a:r>
          </a:p>
        </p:txBody>
      </p:sp>
      <p:pic>
        <p:nvPicPr>
          <p:cNvPr id="3" name="Picture 2" descr="A picture containing chart&#10;&#10;Description automatically generated">
            <a:extLst>
              <a:ext uri="{FF2B5EF4-FFF2-40B4-BE49-F238E27FC236}">
                <a16:creationId xmlns:a16="http://schemas.microsoft.com/office/drawing/2014/main" id="{DCE5AFA5-6BD4-B9A3-38E9-EAEDE0E3C6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76" b="2382"/>
          <a:stretch/>
        </p:blipFill>
        <p:spPr>
          <a:xfrm>
            <a:off x="7282118" y="3856844"/>
            <a:ext cx="3598672" cy="2840115"/>
          </a:xfrm>
          <a:prstGeom prst="rect">
            <a:avLst/>
          </a:prstGeom>
        </p:spPr>
      </p:pic>
      <p:pic>
        <p:nvPicPr>
          <p:cNvPr id="13" name="Picture 12" descr="A picture containing chart&#10;&#10;Description automatically generated">
            <a:extLst>
              <a:ext uri="{FF2B5EF4-FFF2-40B4-BE49-F238E27FC236}">
                <a16:creationId xmlns:a16="http://schemas.microsoft.com/office/drawing/2014/main" id="{90C67B69-648B-16C3-CBFF-0E76FE1D8B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1"/>
          <a:stretch/>
        </p:blipFill>
        <p:spPr>
          <a:xfrm>
            <a:off x="7282118" y="923041"/>
            <a:ext cx="3598672" cy="2933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848516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0EABB-30DF-4DCC-A8B0-FCE14903C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4245" y="-61699"/>
            <a:ext cx="8614025" cy="762000"/>
          </a:xfrm>
        </p:spPr>
        <p:txBody>
          <a:bodyPr/>
          <a:lstStyle/>
          <a:p>
            <a:r>
              <a:rPr lang="en-US" dirty="0"/>
              <a:t>Other Ongoing Work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067E6F-F4F8-4A01-A2EB-4DCAA2A6C1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263" y="841426"/>
            <a:ext cx="7202473" cy="6016574"/>
          </a:xfrm>
        </p:spPr>
        <p:txBody>
          <a:bodyPr/>
          <a:lstStyle/>
          <a:p>
            <a:r>
              <a:rPr lang="en-US" dirty="0"/>
              <a:t>Variable Turbulent Eddy Viscosity (</a:t>
            </a:r>
            <a:r>
              <a:rPr lang="el-GR" dirty="0"/>
              <a:t>μ</a:t>
            </a:r>
            <a:r>
              <a:rPr lang="en-US" baseline="-25000" dirty="0"/>
              <a:t>T</a:t>
            </a:r>
            <a:r>
              <a:rPr lang="en-US" dirty="0"/>
              <a:t>):</a:t>
            </a:r>
          </a:p>
          <a:p>
            <a:pPr lvl="1"/>
            <a:r>
              <a:rPr lang="en-US" dirty="0"/>
              <a:t>The present model assumes a constant (large) freestream eddy viscosity ratio</a:t>
            </a:r>
          </a:p>
          <a:p>
            <a:pPr lvl="1"/>
            <a:r>
              <a:rPr lang="en-US" dirty="0"/>
              <a:t>Preliminary analysis finds that allowing the optimizer to change eddy viscosity may yield relationship between optimum freestream eddy viscosity ratio and noise level</a:t>
            </a:r>
          </a:p>
          <a:p>
            <a:pPr lvl="2"/>
            <a:r>
              <a:rPr lang="en-US" dirty="0"/>
              <a:t>Optimum </a:t>
            </a:r>
            <a:r>
              <a:rPr lang="el-GR" dirty="0"/>
              <a:t>μ</a:t>
            </a:r>
            <a:r>
              <a:rPr lang="en-US" baseline="-25000" dirty="0"/>
              <a:t>T</a:t>
            </a:r>
            <a:r>
              <a:rPr lang="en-US" dirty="0"/>
              <a:t> for </a:t>
            </a:r>
            <a:r>
              <a:rPr lang="en-US" dirty="0" err="1"/>
              <a:t>LaRC</a:t>
            </a:r>
            <a:r>
              <a:rPr lang="en-US" dirty="0"/>
              <a:t> Mach 6 cone ≈ 84 </a:t>
            </a:r>
          </a:p>
          <a:p>
            <a:pPr lvl="2"/>
            <a:r>
              <a:rPr lang="en-US" dirty="0"/>
              <a:t>Optimum </a:t>
            </a:r>
            <a:r>
              <a:rPr lang="el-GR" dirty="0"/>
              <a:t>μ</a:t>
            </a:r>
            <a:r>
              <a:rPr lang="en-US" baseline="-25000" dirty="0"/>
              <a:t>T</a:t>
            </a:r>
            <a:r>
              <a:rPr lang="en-US" dirty="0"/>
              <a:t> for HIFiRE-1 Flight Test ≈ 3</a:t>
            </a:r>
          </a:p>
          <a:p>
            <a:pPr lvl="1"/>
            <a:r>
              <a:rPr lang="en-US" dirty="0"/>
              <a:t>Potential to merge flight cases with rest of database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Additional Test Cases</a:t>
            </a:r>
          </a:p>
          <a:p>
            <a:pPr lvl="1"/>
            <a:r>
              <a:rPr lang="en-US" dirty="0"/>
              <a:t>CUBRC LENS cases for high Mach number, low Reynolds number cases</a:t>
            </a:r>
          </a:p>
          <a:p>
            <a:pPr lvl="1"/>
            <a:r>
              <a:rPr lang="en-US" dirty="0"/>
              <a:t>Investigate the impact of nose bluntness Reynolds number</a:t>
            </a:r>
          </a:p>
          <a:p>
            <a:endParaRPr lang="en-US" dirty="0"/>
          </a:p>
          <a:p>
            <a:r>
              <a:rPr lang="en-US" dirty="0"/>
              <a:t>Integration with Other Models</a:t>
            </a:r>
          </a:p>
          <a:p>
            <a:pPr lvl="1"/>
            <a:r>
              <a:rPr lang="en-US" dirty="0"/>
              <a:t>Process of developing the model is generalizable to arbitrary modeling and CFD inputs/outputs</a:t>
            </a:r>
          </a:p>
          <a:p>
            <a:pPr lvl="2"/>
            <a:r>
              <a:rPr lang="en-US" dirty="0"/>
              <a:t>Can change the parameters of the present model (i.e. adding </a:t>
            </a:r>
            <a:r>
              <a:rPr lang="el-GR" dirty="0"/>
              <a:t>μ</a:t>
            </a:r>
            <a:r>
              <a:rPr lang="en-US" baseline="-25000" dirty="0"/>
              <a:t>T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Relax SA modification and/or integrate with SST</a:t>
            </a:r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07D5A1BE-F691-4AAA-8850-6ED542A8746C}"/>
              </a:ext>
            </a:extLst>
          </p:cNvPr>
          <p:cNvSpPr txBox="1">
            <a:spLocks/>
          </p:cNvSpPr>
          <p:nvPr/>
        </p:nvSpPr>
        <p:spPr>
          <a:xfrm>
            <a:off x="11641138" y="6392863"/>
            <a:ext cx="550862" cy="3889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3EF8E4A8-9725-4C44-B913-59D1C69BE8B6}" type="slidenum">
              <a:rPr lang="en-US" sz="2400" i="1" smtClean="0">
                <a:solidFill>
                  <a:prstClr val="black"/>
                </a:solidFill>
                <a:latin typeface="Arial Narrow" pitchFamily="34" charset="0"/>
                <a:ea typeface="ＭＳ Ｐゴシック" charset="-128"/>
              </a:rPr>
              <a:pPr/>
              <a:t>23</a:t>
            </a:fld>
            <a:endParaRPr lang="en-US" sz="2400" i="1" dirty="0">
              <a:solidFill>
                <a:prstClr val="black"/>
              </a:solidFill>
              <a:latin typeface="Arial Narrow" pitchFamily="34" charset="0"/>
              <a:ea typeface="ＭＳ Ｐゴシック" charset="-128"/>
            </a:endParaRPr>
          </a:p>
        </p:txBody>
      </p:sp>
      <p:pic>
        <p:nvPicPr>
          <p:cNvPr id="10" name="Picture 9" descr="Chart&#10;&#10;Description automatically generated">
            <a:extLst>
              <a:ext uri="{FF2B5EF4-FFF2-40B4-BE49-F238E27FC236}">
                <a16:creationId xmlns:a16="http://schemas.microsoft.com/office/drawing/2014/main" id="{CC834078-ECEB-B794-15F5-2F6AD687A4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" b="1834"/>
          <a:stretch/>
        </p:blipFill>
        <p:spPr>
          <a:xfrm>
            <a:off x="7465376" y="1349169"/>
            <a:ext cx="4726624" cy="415966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DBFFA88-3C0D-8469-DE3A-B06940EDB9F0}"/>
              </a:ext>
            </a:extLst>
          </p:cNvPr>
          <p:cNvSpPr txBox="1"/>
          <p:nvPr/>
        </p:nvSpPr>
        <p:spPr>
          <a:xfrm>
            <a:off x="8182466" y="5646656"/>
            <a:ext cx="3535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Response of the unmodified SA-neg turbulence model to various intermittency distributions</a:t>
            </a:r>
          </a:p>
        </p:txBody>
      </p:sp>
    </p:spTree>
    <p:extLst>
      <p:ext uri="{BB962C8B-B14F-4D97-AF65-F5344CB8AC3E}">
        <p14:creationId xmlns:p14="http://schemas.microsoft.com/office/powerpoint/2010/main" val="2153066799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E407ED6-B097-4CAF-9CB1-434D6EEA9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655D1A6-A703-4DA1-BAD2-4BE34E843A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262" y="841426"/>
            <a:ext cx="6821433" cy="5514925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Introduction</a:t>
            </a:r>
          </a:p>
          <a:p>
            <a:endParaRPr lang="en-US" dirty="0"/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Coupled LASTRAC-CFD analysis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</a:rPr>
              <a:t>Form of the Intermittency Model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</a:rPr>
              <a:t>Determination of Intermittency Model Parameters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</a:rPr>
              <a:t>Development of the Intermittency Model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</a:rPr>
              <a:t>Summary and Observations</a:t>
            </a:r>
          </a:p>
          <a:p>
            <a:endParaRPr lang="en-US" b="1" dirty="0">
              <a:highlight>
                <a:srgbClr val="FFFFFF"/>
              </a:highlight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</a:rPr>
              <a:t>Ongoing/Future Work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</a:endParaRPr>
          </a:p>
          <a:p>
            <a:r>
              <a:rPr lang="en-US" b="1" dirty="0">
                <a:highlight>
                  <a:srgbClr val="FFFFFF"/>
                </a:highlight>
              </a:rPr>
              <a:t>Conclusions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51BC03-A756-45D6-AE21-93A4AF0AABB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41138" y="6392863"/>
            <a:ext cx="550862" cy="388937"/>
          </a:xfrm>
          <a:prstGeom prst="rect">
            <a:avLst/>
          </a:prstGeom>
        </p:spPr>
        <p:txBody>
          <a:bodyPr/>
          <a:lstStyle/>
          <a:p>
            <a:fld id="{3EF8E4A8-9725-4C44-B913-59D1C69BE8B6}" type="slidenum">
              <a:rPr lang="en-US" sz="2400" i="1" smtClean="0">
                <a:solidFill>
                  <a:prstClr val="black"/>
                </a:solidFill>
                <a:latin typeface="Arial Narrow" pitchFamily="34" charset="0"/>
                <a:ea typeface="ＭＳ Ｐゴシック" charset="-128"/>
              </a:rPr>
              <a:pPr/>
              <a:t>24</a:t>
            </a:fld>
            <a:endParaRPr lang="en-US" sz="2400" i="1" dirty="0">
              <a:solidFill>
                <a:prstClr val="black"/>
              </a:solidFill>
              <a:latin typeface="Arial Narrow" pitchFamily="34" charset="0"/>
              <a:ea typeface="ＭＳ Ｐゴシック" charset="-128"/>
            </a:endParaRPr>
          </a:p>
        </p:txBody>
      </p:sp>
      <p:sp>
        <p:nvSpPr>
          <p:cNvPr id="8" name="Right Arrow 2">
            <a:extLst>
              <a:ext uri="{FF2B5EF4-FFF2-40B4-BE49-F238E27FC236}">
                <a16:creationId xmlns:a16="http://schemas.microsoft.com/office/drawing/2014/main" id="{968EFAED-3F8C-4D9F-8B7C-576BDF4A67DC}"/>
              </a:ext>
            </a:extLst>
          </p:cNvPr>
          <p:cNvSpPr/>
          <p:nvPr/>
        </p:nvSpPr>
        <p:spPr>
          <a:xfrm>
            <a:off x="0" y="6016574"/>
            <a:ext cx="717452" cy="337625"/>
          </a:xfrm>
          <a:prstGeom prst="rightArrow">
            <a:avLst/>
          </a:prstGeom>
          <a:solidFill>
            <a:schemeClr val="tx2"/>
          </a:solidFill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8767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38204-FBB8-AD94-755E-4DBAACE78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584BCC62-FFB2-8D23-41D4-64F0A36EE439}"/>
              </a:ext>
            </a:extLst>
          </p:cNvPr>
          <p:cNvSpPr txBox="1">
            <a:spLocks/>
          </p:cNvSpPr>
          <p:nvPr/>
        </p:nvSpPr>
        <p:spPr>
          <a:xfrm>
            <a:off x="301262" y="841426"/>
            <a:ext cx="10388733" cy="551492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•"/>
              <a:defRPr sz="20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–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•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–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»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An intermittency model has been developed for use with coupled CFD-stability analysis </a:t>
            </a:r>
          </a:p>
          <a:p>
            <a:pPr lvl="1"/>
            <a:r>
              <a:rPr lang="en-US" dirty="0"/>
              <a:t>The model considers cases over a broad range of Mach number, Reynolds number, and freestream noise environment</a:t>
            </a:r>
          </a:p>
          <a:p>
            <a:endParaRPr lang="en-US" dirty="0"/>
          </a:p>
          <a:p>
            <a:r>
              <a:rPr lang="en-US" dirty="0"/>
              <a:t>The model utilizes a Gaussian distribution of intermittency and a modification to the application of the SA-neg-noft2 turbulence model </a:t>
            </a:r>
          </a:p>
          <a:p>
            <a:pPr lvl="1"/>
            <a:endParaRPr lang="en-US" dirty="0"/>
          </a:p>
          <a:p>
            <a:r>
              <a:rPr lang="en-US" dirty="0"/>
              <a:t>Model demonstrates significant improvement over baseline intermittency distribution for all test cases examined</a:t>
            </a:r>
          </a:p>
          <a:p>
            <a:endParaRPr lang="en-US" dirty="0"/>
          </a:p>
          <a:p>
            <a:r>
              <a:rPr lang="en-US" dirty="0"/>
              <a:t>Future work will focus on the effects of freestream turbulent eddy viscosity ratio, pressure gradient, and turbulence model</a:t>
            </a:r>
          </a:p>
          <a:p>
            <a:endParaRPr lang="en-US" dirty="0"/>
          </a:p>
          <a:p>
            <a:r>
              <a:rPr lang="en-US" dirty="0"/>
              <a:t>Process for model tuning is amenable to applications for other model forms, including transport-based transition models (Langtry </a:t>
            </a:r>
            <a:r>
              <a:rPr lang="en-US" dirty="0" err="1"/>
              <a:t>Menter</a:t>
            </a:r>
            <a:r>
              <a:rPr lang="en-US" dirty="0"/>
              <a:t>, Coder AFT, etc.)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88E668-5211-070D-5B23-8F9C6E95C1DB}"/>
              </a:ext>
            </a:extLst>
          </p:cNvPr>
          <p:cNvSpPr txBox="1">
            <a:spLocks/>
          </p:cNvSpPr>
          <p:nvPr/>
        </p:nvSpPr>
        <p:spPr>
          <a:xfrm>
            <a:off x="11641138" y="6392863"/>
            <a:ext cx="550862" cy="3889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3EF8E4A8-9725-4C44-B913-59D1C69BE8B6}" type="slidenum">
              <a:rPr lang="en-US" sz="2400" i="1" smtClean="0">
                <a:solidFill>
                  <a:prstClr val="black"/>
                </a:solidFill>
                <a:latin typeface="Arial Narrow" pitchFamily="34" charset="0"/>
                <a:ea typeface="ＭＳ Ｐゴシック" charset="-128"/>
              </a:rPr>
              <a:pPr/>
              <a:t>25</a:t>
            </a:fld>
            <a:endParaRPr lang="en-US" sz="2400" i="1" dirty="0">
              <a:solidFill>
                <a:prstClr val="black"/>
              </a:solidFill>
              <a:latin typeface="Arial Narrow" pitchFamily="34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6920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98D4808-47A7-4F7A-BF62-374944571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4E6980C-E81C-4823-8C5B-DFAB5B3271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1100" dirty="0">
                <a:latin typeface="TeXGyreTermesX-Regular"/>
                <a:ea typeface="ＭＳ Ｐゴシック" panose="020B0600070205080204" pitchFamily="34" charset="-128"/>
              </a:rPr>
              <a:t>Kimmel, R. L., </a:t>
            </a:r>
            <a:r>
              <a:rPr lang="en-US" altLang="en-US" sz="1100" dirty="0" err="1">
                <a:latin typeface="TeXGyreTermesX-Regular"/>
                <a:ea typeface="ＭＳ Ｐゴシック" panose="020B0600070205080204" pitchFamily="34" charset="-128"/>
              </a:rPr>
              <a:t>Adamczak</a:t>
            </a:r>
            <a:r>
              <a:rPr lang="en-US" altLang="en-US" sz="1100" dirty="0">
                <a:latin typeface="TeXGyreTermesX-Regular"/>
                <a:ea typeface="ＭＳ Ｐゴシック" panose="020B0600070205080204" pitchFamily="34" charset="-128"/>
              </a:rPr>
              <a:t>, D., Paull, A., Paull, R., Shannon, J., </a:t>
            </a:r>
            <a:r>
              <a:rPr lang="en-US" altLang="en-US" sz="1100" dirty="0" err="1">
                <a:latin typeface="TeXGyreTermesX-Regular"/>
                <a:ea typeface="ＭＳ Ｐゴシック" panose="020B0600070205080204" pitchFamily="34" charset="-128"/>
              </a:rPr>
              <a:t>adn</a:t>
            </a:r>
            <a:r>
              <a:rPr lang="en-US" altLang="en-US" sz="1100" dirty="0">
                <a:latin typeface="TeXGyreTermesX-Regular"/>
                <a:ea typeface="ＭＳ Ｐゴシック" panose="020B0600070205080204" pitchFamily="34" charset="-128"/>
              </a:rPr>
              <a:t> Myles Frost, R. P., and </a:t>
            </a:r>
            <a:r>
              <a:rPr lang="en-US" altLang="en-US" sz="1100" dirty="0" err="1">
                <a:latin typeface="TeXGyreTermesX-Regular"/>
                <a:ea typeface="ＭＳ Ｐゴシック" panose="020B0600070205080204" pitchFamily="34" charset="-128"/>
              </a:rPr>
              <a:t>Alesi</a:t>
            </a:r>
            <a:r>
              <a:rPr lang="en-US" altLang="en-US" sz="1100" dirty="0">
                <a:latin typeface="TeXGyreTermesX-Regular"/>
                <a:ea typeface="ＭＳ Ｐゴシック" panose="020B0600070205080204" pitchFamily="34" charset="-128"/>
              </a:rPr>
              <a:t>, H., “HIFiRE-1 Ascent-Phase Boundary-Layer </a:t>
            </a:r>
            <a:r>
              <a:rPr lang="en-US" altLang="en-US" sz="1100" dirty="0" err="1">
                <a:latin typeface="TeXGyreTermesX-Regular"/>
                <a:ea typeface="ＭＳ Ｐゴシック" panose="020B0600070205080204" pitchFamily="34" charset="-128"/>
              </a:rPr>
              <a:t>Tranition</a:t>
            </a:r>
            <a:r>
              <a:rPr lang="en-US" altLang="en-US" sz="1100" dirty="0">
                <a:latin typeface="TeXGyreTermesX-Regular"/>
                <a:ea typeface="ＭＳ Ｐゴシック" panose="020B0600070205080204" pitchFamily="34" charset="-128"/>
              </a:rPr>
              <a:t>,” </a:t>
            </a:r>
            <a:r>
              <a:rPr lang="en-US" altLang="en-US" sz="1100" i="1" dirty="0">
                <a:latin typeface="TeXGyreTermesX-Italic"/>
                <a:ea typeface="ＭＳ Ｐゴシック" panose="020B0600070205080204" pitchFamily="34" charset="-128"/>
              </a:rPr>
              <a:t>Journal of Spacecraft and Rockets</a:t>
            </a:r>
            <a:r>
              <a:rPr lang="en-US" altLang="en-US" sz="1100" dirty="0">
                <a:latin typeface="TeXGyreTermesX-Regular"/>
                <a:ea typeface="ＭＳ Ｐゴシック" panose="020B0600070205080204" pitchFamily="34" charset="-128"/>
              </a:rPr>
              <a:t>, Vol. 52, No. 1, 2015. </a:t>
            </a:r>
            <a:r>
              <a:rPr lang="en-US" altLang="en-US" sz="1100" dirty="0">
                <a:latin typeface="TeXGyreTermesX-Regular"/>
                <a:ea typeface="ＭＳ Ｐゴシック" panose="020B0600070205080204" pitchFamily="34" charset="-128"/>
                <a:hlinkClick r:id="rId2"/>
              </a:rPr>
              <a:t>https://doi.org/10.2514/1.A32851</a:t>
            </a:r>
            <a:r>
              <a:rPr lang="en-US" altLang="en-US" sz="1100" dirty="0">
                <a:latin typeface="TeXGyreTermesX-Regular"/>
                <a:ea typeface="ＭＳ Ｐゴシック" panose="020B0600070205080204" pitchFamily="34" charset="-128"/>
              </a:rPr>
              <a:t>.</a:t>
            </a:r>
          </a:p>
          <a:p>
            <a:endParaRPr lang="en-US" altLang="en-US" sz="1100" dirty="0">
              <a:latin typeface="TeXGyreTermesX-Regular"/>
              <a:ea typeface="ＭＳ Ｐゴシック" panose="020B0600070205080204" pitchFamily="34" charset="-128"/>
            </a:endParaRPr>
          </a:p>
          <a:p>
            <a:r>
              <a:rPr lang="en-US" altLang="en-US" sz="1100" dirty="0">
                <a:latin typeface="TeXGyreTermesX-Regular"/>
                <a:ea typeface="ＭＳ Ｐゴシック" panose="020B0600070205080204" pitchFamily="34" charset="-128"/>
              </a:rPr>
              <a:t>Horvath, T. J., Berry, S. A., Hollis, B. R., Chang, C.-L., and Singer, B. A., “Boundary Layer Transition on Slender Cones in Conventional and Low Disturbance Mach 6 Wind Tunnels,” </a:t>
            </a:r>
            <a:r>
              <a:rPr lang="en-US" altLang="en-US" sz="1100" i="1" dirty="0">
                <a:latin typeface="TeXGyreTermesX-Italic"/>
                <a:ea typeface="ＭＳ Ｐゴシック" panose="020B0600070205080204" pitchFamily="34" charset="-128"/>
              </a:rPr>
              <a:t>32nd Fluid Dynamics Conference and Exhibit</a:t>
            </a:r>
            <a:r>
              <a:rPr lang="en-US" altLang="en-US" sz="1100" dirty="0">
                <a:latin typeface="TeXGyreTermesX-Regular"/>
                <a:ea typeface="ＭＳ Ｐゴシック" panose="020B0600070205080204" pitchFamily="34" charset="-128"/>
              </a:rPr>
              <a:t>, American Institute of Aeronautics and Astronautics, 2002.</a:t>
            </a:r>
          </a:p>
          <a:p>
            <a:endParaRPr lang="en-US" altLang="en-US" sz="1100" dirty="0">
              <a:latin typeface="TeXGyreTermesX-Regular"/>
              <a:ea typeface="ＭＳ Ｐゴシック" panose="020B0600070205080204" pitchFamily="34" charset="-128"/>
            </a:endParaRPr>
          </a:p>
          <a:p>
            <a:r>
              <a:rPr lang="en-US" altLang="en-US" sz="1100" dirty="0">
                <a:latin typeface="TeXGyreTermesX-Regular"/>
                <a:ea typeface="ＭＳ Ｐゴシック" panose="020B0600070205080204" pitchFamily="34" charset="-128"/>
              </a:rPr>
              <a:t>Chen, F.-J., Malik, M. R., and Beckwith, I. E., “Boundary-Layer Transition on a Cone and Flat Plate at Mach 3.5,” </a:t>
            </a:r>
            <a:r>
              <a:rPr lang="en-US" altLang="en-US" sz="1100" i="1" dirty="0">
                <a:latin typeface="TeXGyreTermesX-Italic"/>
                <a:ea typeface="ＭＳ Ｐゴシック" panose="020B0600070205080204" pitchFamily="34" charset="-128"/>
              </a:rPr>
              <a:t>AIAA </a:t>
            </a:r>
            <a:r>
              <a:rPr lang="nl-NL" altLang="en-US" sz="1100" i="1" dirty="0">
                <a:latin typeface="TeXGyreTermesX-Italic"/>
                <a:ea typeface="ＭＳ Ｐゴシック" panose="020B0600070205080204" pitchFamily="34" charset="-128"/>
              </a:rPr>
              <a:t>Journal</a:t>
            </a:r>
            <a:r>
              <a:rPr lang="nl-NL" altLang="en-US" sz="1100" dirty="0">
                <a:latin typeface="TeXGyreTermesX-Regular"/>
                <a:ea typeface="ＭＳ Ｐゴシック" panose="020B0600070205080204" pitchFamily="34" charset="-128"/>
              </a:rPr>
              <a:t>, Vol. 27, No. 6, 1989.</a:t>
            </a:r>
          </a:p>
          <a:p>
            <a:endParaRPr lang="en-US" altLang="en-US" sz="1100" dirty="0">
              <a:latin typeface="TeXGyreTermesX-Regular"/>
              <a:ea typeface="ＭＳ Ｐゴシック" panose="020B0600070205080204" pitchFamily="34" charset="-128"/>
            </a:endParaRPr>
          </a:p>
          <a:p>
            <a:pPr algn="l"/>
            <a:r>
              <a:rPr lang="en-US" sz="1100" b="0" i="0" u="none" strike="noStrike" baseline="0" dirty="0">
                <a:latin typeface="TeXGyreTermesX-Regular"/>
              </a:rPr>
              <a:t>Wagner, A., Kuhn, M., Schramm, J. M., and </a:t>
            </a:r>
            <a:r>
              <a:rPr lang="en-US" sz="1100" b="0" i="0" u="none" strike="noStrike" baseline="0" dirty="0" err="1">
                <a:latin typeface="TeXGyreTermesX-Regular"/>
              </a:rPr>
              <a:t>Hannemann</a:t>
            </a:r>
            <a:r>
              <a:rPr lang="en-US" sz="1100" b="0" i="0" u="none" strike="noStrike" baseline="0" dirty="0">
                <a:latin typeface="TeXGyreTermesX-Regular"/>
              </a:rPr>
              <a:t>, K., “Experiments on Passive Hypersonic Boundary layer control using ultrasonically absorptive carbon–carbon material with random microstructure,” </a:t>
            </a:r>
            <a:r>
              <a:rPr lang="en-US" sz="1100" b="0" i="1" u="none" strike="noStrike" baseline="0" dirty="0">
                <a:latin typeface="TeXGyreTermesX-Italic"/>
              </a:rPr>
              <a:t>Experiments in Fluids</a:t>
            </a:r>
            <a:r>
              <a:rPr lang="en-US" sz="1100" b="0" i="0" u="none" strike="noStrike" baseline="0" dirty="0">
                <a:latin typeface="TeXGyreTermesX-Regular"/>
              </a:rPr>
              <a:t>, Vol. 54, No. 10, 2013, pp. 1606–1616. </a:t>
            </a:r>
            <a:r>
              <a:rPr lang="en-US" sz="1100" b="0" i="0" u="none" strike="noStrike" baseline="0" dirty="0">
                <a:latin typeface="TeXGyreTermesX-Regular"/>
                <a:hlinkClick r:id="rId3"/>
              </a:rPr>
              <a:t>https://doi.org/10.1007/s00348-013-1606-3</a:t>
            </a:r>
            <a:r>
              <a:rPr lang="en-US" sz="1100" b="0" i="0" u="none" strike="noStrike" baseline="0" dirty="0">
                <a:latin typeface="TeXGyreTermesX-Regular"/>
              </a:rPr>
              <a:t>.</a:t>
            </a:r>
          </a:p>
          <a:p>
            <a:pPr algn="l"/>
            <a:endParaRPr lang="en-US" altLang="en-US" sz="1100" dirty="0">
              <a:latin typeface="TeXGyreTermesX-Regular"/>
              <a:ea typeface="ＭＳ Ｐゴシック" panose="020B0600070205080204" pitchFamily="34" charset="-128"/>
            </a:endParaRPr>
          </a:p>
          <a:p>
            <a:pPr algn="l"/>
            <a:r>
              <a:rPr lang="en-US" sz="1100" b="0" i="0" u="none" strike="noStrike" baseline="0" dirty="0">
                <a:latin typeface="TeXGyreTermesX-Regular"/>
              </a:rPr>
              <a:t>Franko, K. J., and </a:t>
            </a:r>
            <a:r>
              <a:rPr lang="en-US" sz="1100" b="0" i="0" u="none" strike="noStrike" baseline="0" dirty="0" err="1">
                <a:latin typeface="TeXGyreTermesX-Regular"/>
              </a:rPr>
              <a:t>Lele</a:t>
            </a:r>
            <a:r>
              <a:rPr lang="en-US" sz="1100" b="0" i="0" u="none" strike="noStrike" baseline="0" dirty="0">
                <a:latin typeface="TeXGyreTermesX-Regular"/>
              </a:rPr>
              <a:t>, S. K., “Breakdown Mechanisms and Heat Transfer Overshoot in Hypersonic Zero Pressure Gradient Boundary Layers,” </a:t>
            </a:r>
            <a:r>
              <a:rPr lang="en-US" sz="1100" b="0" i="1" u="none" strike="noStrike" baseline="0" dirty="0">
                <a:latin typeface="TeXGyreTermesX-Italic"/>
              </a:rPr>
              <a:t>Journal of Fluid Mechanics</a:t>
            </a:r>
            <a:r>
              <a:rPr lang="en-US" sz="1100" b="0" i="0" u="none" strike="noStrike" baseline="0" dirty="0">
                <a:latin typeface="TeXGyreTermesX-Regular"/>
              </a:rPr>
              <a:t>, Vol. 730, 2013, p. 491–532. </a:t>
            </a:r>
            <a:r>
              <a:rPr lang="en-US" sz="1100" b="0" i="0" u="none" strike="noStrike" baseline="0" dirty="0">
                <a:latin typeface="TeXGyreTermesX-Regular"/>
                <a:hlinkClick r:id="rId4"/>
              </a:rPr>
              <a:t>https://doi.org/10.1017/jfm.2013.350</a:t>
            </a:r>
            <a:r>
              <a:rPr lang="en-US" sz="1100" b="0" i="0" u="none" strike="noStrike" baseline="0" dirty="0">
                <a:latin typeface="TeXGyreTermesX-Regular"/>
              </a:rPr>
              <a:t>.</a:t>
            </a:r>
          </a:p>
          <a:p>
            <a:pPr algn="l"/>
            <a:endParaRPr lang="en-US" altLang="en-US" sz="1100" dirty="0">
              <a:latin typeface="TeXGyreTermesX-Regular"/>
              <a:ea typeface="ＭＳ Ｐゴシック" panose="020B0600070205080204" pitchFamily="34" charset="-128"/>
            </a:endParaRPr>
          </a:p>
          <a:p>
            <a:pPr algn="l"/>
            <a:r>
              <a:rPr lang="en-US" sz="1100" b="0" i="0" u="none" strike="noStrike" baseline="0" dirty="0" err="1">
                <a:latin typeface="TeXGyreTermesX-Regular"/>
              </a:rPr>
              <a:t>Merlet</a:t>
            </a:r>
            <a:r>
              <a:rPr lang="en-US" sz="1100" b="0" i="0" u="none" strike="noStrike" baseline="0" dirty="0">
                <a:latin typeface="TeXGyreTermesX-Regular"/>
              </a:rPr>
              <a:t>, C. F., and Rumsey, C. B., “Supersonic Free-Flight Measurements of Heat Transfer and Transition on a 10 degree Cone having a Low Temperature Ratio,” , March 1961. NASA TN D-951.</a:t>
            </a:r>
          </a:p>
          <a:p>
            <a:pPr algn="l"/>
            <a:endParaRPr lang="en-US" sz="1100" b="0" i="0" u="none" strike="noStrike" baseline="0" dirty="0">
              <a:latin typeface="TeXGyreTermesX-Regular"/>
            </a:endParaRPr>
          </a:p>
          <a:p>
            <a:pPr algn="l"/>
            <a:r>
              <a:rPr lang="en-US" sz="1100" b="0" i="0" u="none" strike="noStrike" baseline="0" dirty="0" err="1">
                <a:latin typeface="TeXGyreTermesX-Regular"/>
              </a:rPr>
              <a:t>Grossir</a:t>
            </a:r>
            <a:r>
              <a:rPr lang="en-US" sz="1100" b="0" i="0" u="none" strike="noStrike" baseline="0" dirty="0">
                <a:latin typeface="TeXGyreTermesX-Regular"/>
              </a:rPr>
              <a:t>, G., </a:t>
            </a:r>
            <a:r>
              <a:rPr lang="en-US" sz="1100" b="0" i="0" u="none" strike="noStrike" baseline="0" dirty="0" err="1">
                <a:latin typeface="TeXGyreTermesX-Regular"/>
              </a:rPr>
              <a:t>Masutti</a:t>
            </a:r>
            <a:r>
              <a:rPr lang="en-US" sz="1100" b="0" i="0" u="none" strike="noStrike" baseline="0" dirty="0">
                <a:latin typeface="TeXGyreTermesX-Regular"/>
              </a:rPr>
              <a:t>, D., and </a:t>
            </a:r>
            <a:r>
              <a:rPr lang="en-US" sz="1100" b="0" i="0" u="none" strike="noStrike" baseline="0" dirty="0" err="1">
                <a:latin typeface="TeXGyreTermesX-Regular"/>
              </a:rPr>
              <a:t>Chazot</a:t>
            </a:r>
            <a:r>
              <a:rPr lang="en-US" sz="1100" b="0" i="0" u="none" strike="noStrike" baseline="0" dirty="0">
                <a:latin typeface="TeXGyreTermesX-Regular"/>
              </a:rPr>
              <a:t>, O., “Flow characterization and- boundary layer transition studies in VKI hypersonic facilities (Invited),” </a:t>
            </a:r>
            <a:r>
              <a:rPr lang="en-US" sz="1100" b="0" i="1" u="none" strike="noStrike" baseline="0" dirty="0">
                <a:latin typeface="TeXGyreTermesX-Italic"/>
              </a:rPr>
              <a:t>AIAA Paper 2015-0578</a:t>
            </a:r>
            <a:r>
              <a:rPr lang="en-US" sz="1100" b="0" i="0" u="none" strike="noStrike" baseline="0" dirty="0">
                <a:latin typeface="TeXGyreTermesX-Regular"/>
              </a:rPr>
              <a:t>, 2015. </a:t>
            </a:r>
            <a:r>
              <a:rPr lang="en-US" sz="1100" b="0" i="0" u="none" strike="noStrike" baseline="0" dirty="0">
                <a:latin typeface="TeXGyreTermesX-Regular"/>
                <a:hlinkClick r:id="rId5"/>
              </a:rPr>
              <a:t>https://doi.org/10.2514/6.2015-0578</a:t>
            </a:r>
            <a:r>
              <a:rPr lang="en-US" sz="1100" b="0" i="0" u="none" strike="noStrike" baseline="0" dirty="0">
                <a:latin typeface="TeXGyreTermesX-Regular"/>
              </a:rPr>
              <a:t>.</a:t>
            </a:r>
          </a:p>
          <a:p>
            <a:pPr algn="l"/>
            <a:endParaRPr lang="en-US" altLang="en-US" sz="1100" dirty="0">
              <a:latin typeface="TeXGyreTermesX-Regular"/>
              <a:ea typeface="ＭＳ Ｐゴシック" panose="020B0600070205080204" pitchFamily="34" charset="-128"/>
            </a:endParaRPr>
          </a:p>
          <a:p>
            <a:pPr algn="l"/>
            <a:r>
              <a:rPr lang="en-US" sz="1100" b="0" i="0" u="none" strike="noStrike" baseline="0" dirty="0" err="1">
                <a:latin typeface="TeXGyreTermesX-Regular"/>
              </a:rPr>
              <a:t>Marineau</a:t>
            </a:r>
            <a:r>
              <a:rPr lang="en-US" sz="1100" b="0" i="0" u="none" strike="noStrike" baseline="0" dirty="0">
                <a:latin typeface="TeXGyreTermesX-Regular"/>
              </a:rPr>
              <a:t>, E. C., </a:t>
            </a:r>
            <a:r>
              <a:rPr lang="en-US" sz="1100" b="0" i="0" u="none" strike="noStrike" baseline="0" dirty="0" err="1">
                <a:latin typeface="TeXGyreTermesX-Regular"/>
              </a:rPr>
              <a:t>Moraru</a:t>
            </a:r>
            <a:r>
              <a:rPr lang="en-US" sz="1100" b="0" i="0" u="none" strike="noStrike" baseline="0" dirty="0">
                <a:latin typeface="TeXGyreTermesX-Regular"/>
              </a:rPr>
              <a:t>, G., Lewis, D. R., Norris, J. D., Lafferty, J. F., and Johnson, H. B., “Investigation of Mach 10 Boundary Layer Stability of Sharp Cones at Angle-of-Attack, Part 1: Experiments,” </a:t>
            </a:r>
            <a:r>
              <a:rPr lang="en-US" sz="1100" b="0" i="1" u="none" strike="noStrike" baseline="0" dirty="0">
                <a:latin typeface="TeXGyreTermesX-Italic"/>
              </a:rPr>
              <a:t>AIAA Paper 2015-1737</a:t>
            </a:r>
            <a:r>
              <a:rPr lang="en-US" sz="1100" b="0" i="0" u="none" strike="noStrike" baseline="0" dirty="0">
                <a:latin typeface="TeXGyreTermesX-Regular"/>
              </a:rPr>
              <a:t>, 2015. </a:t>
            </a:r>
            <a:r>
              <a:rPr lang="en-US" sz="1100" b="0" i="0" u="none" strike="noStrike" baseline="0" dirty="0">
                <a:latin typeface="TeXGyreTermesX-Regular"/>
                <a:hlinkClick r:id="rId6"/>
              </a:rPr>
              <a:t>https://doi.org/10.2514/6.2015-1737</a:t>
            </a:r>
            <a:r>
              <a:rPr lang="en-US" sz="1100" b="0" i="0" u="none" strike="noStrike" baseline="0" dirty="0">
                <a:latin typeface="TeXGyreTermesX-Regular"/>
              </a:rPr>
              <a:t>.</a:t>
            </a:r>
          </a:p>
          <a:p>
            <a:pPr algn="l"/>
            <a:endParaRPr lang="en-US" sz="1100" b="0" i="0" u="none" strike="noStrike" baseline="0" dirty="0">
              <a:latin typeface="TeXGyreTermesX-Regular"/>
            </a:endParaRPr>
          </a:p>
          <a:p>
            <a:pPr algn="l"/>
            <a:r>
              <a:rPr lang="en-US" sz="1100" b="0" i="0" u="none" strike="noStrike" baseline="0" dirty="0" err="1">
                <a:latin typeface="TeXGyreTermesX-Regular"/>
              </a:rPr>
              <a:t>Spalart</a:t>
            </a:r>
            <a:r>
              <a:rPr lang="en-US" sz="1100" b="0" i="0" u="none" strike="noStrike" baseline="0" dirty="0">
                <a:latin typeface="TeXGyreTermesX-Regular"/>
              </a:rPr>
              <a:t>, P. R., and </a:t>
            </a:r>
            <a:r>
              <a:rPr lang="en-US" sz="1100" b="0" i="0" u="none" strike="noStrike" baseline="0" dirty="0" err="1">
                <a:latin typeface="TeXGyreTermesX-Regular"/>
              </a:rPr>
              <a:t>Allmaras</a:t>
            </a:r>
            <a:r>
              <a:rPr lang="en-US" sz="1100" b="0" i="0" u="none" strike="noStrike" baseline="0" dirty="0">
                <a:latin typeface="TeXGyreTermesX-Regular"/>
              </a:rPr>
              <a:t>, S. R., “A One-Equation Turbulence Model for Aerodynamic Flows,” </a:t>
            </a:r>
            <a:r>
              <a:rPr lang="en-US" sz="1100" b="0" i="1" u="none" strike="noStrike" baseline="0" dirty="0">
                <a:latin typeface="TeXGyreTermesX-Italic"/>
              </a:rPr>
              <a:t>AIAA Paper 1992-439</a:t>
            </a:r>
            <a:r>
              <a:rPr lang="en-US" sz="1100" b="0" i="0" u="none" strike="noStrike" baseline="0" dirty="0">
                <a:latin typeface="TeXGyreTermesX-Regular"/>
              </a:rPr>
              <a:t>, 1994. </a:t>
            </a:r>
            <a:r>
              <a:rPr lang="en-US" sz="1100" b="0" i="0" u="none" strike="noStrike" baseline="0" dirty="0">
                <a:latin typeface="TeXGyreTermesX-Regular"/>
                <a:hlinkClick r:id="rId7"/>
              </a:rPr>
              <a:t>https://doi.org/10.2514/6.1992-439</a:t>
            </a:r>
            <a:r>
              <a:rPr lang="en-US" sz="1100" b="0" i="0" u="none" strike="noStrike" baseline="0" dirty="0">
                <a:latin typeface="TeXGyreTermesX-Regular"/>
              </a:rPr>
              <a:t>.</a:t>
            </a:r>
          </a:p>
          <a:p>
            <a:pPr algn="l"/>
            <a:r>
              <a:rPr lang="en-US" sz="1100" b="0" i="0" u="none" strike="noStrike" baseline="0" dirty="0">
                <a:latin typeface="TeXGyreTermesX-Regular"/>
              </a:rPr>
              <a:t>Narasimha, R., “The Laminar-Turbulent Transition Zone in the Boundary Layer,” </a:t>
            </a:r>
            <a:r>
              <a:rPr lang="en-US" sz="1100" b="0" i="1" u="none" strike="noStrike" baseline="0" dirty="0">
                <a:latin typeface="TeXGyreTermesX-Italic"/>
              </a:rPr>
              <a:t>Progress in Aerospace Sciences</a:t>
            </a:r>
            <a:r>
              <a:rPr lang="en-US" sz="1100" b="0" i="0" u="none" strike="noStrike" baseline="0" dirty="0">
                <a:latin typeface="TeXGyreTermesX-Regular"/>
              </a:rPr>
              <a:t>, Vol. 22, 1985, pp. 29–80. </a:t>
            </a:r>
            <a:r>
              <a:rPr lang="en-US" sz="1100" b="0" i="0" u="none" strike="noStrike" baseline="0" dirty="0">
                <a:latin typeface="TeXGyreTermesX-Regular"/>
                <a:hlinkClick r:id="rId8"/>
              </a:rPr>
              <a:t>https://doi.org/10.1016/0376-0421(85)90004-1</a:t>
            </a:r>
            <a:r>
              <a:rPr lang="en-US" sz="1100" b="0" i="0" u="none" strike="noStrike" baseline="0" dirty="0">
                <a:latin typeface="TeXGyreTermesX-Regular"/>
              </a:rPr>
              <a:t>.</a:t>
            </a:r>
          </a:p>
          <a:p>
            <a:pPr algn="l"/>
            <a:endParaRPr lang="en-US" sz="1100" b="0" i="0" u="none" strike="noStrike" baseline="0" dirty="0">
              <a:latin typeface="TeXGyreTermesX-Regular"/>
            </a:endParaRPr>
          </a:p>
          <a:p>
            <a:pPr algn="l"/>
            <a:r>
              <a:rPr lang="en-US" sz="1100" b="0" i="0" u="none" strike="noStrike" baseline="0" dirty="0">
                <a:latin typeface="TeXGyreTermesX-Regular"/>
              </a:rPr>
              <a:t>Hildebrand, N., Chang, C.-L., Choudhari, M. M., Li, F., Nielson, E., Venkatachari, B. S., and Paredes, P., “Coupling of the FUN3D Unstructured Flow Solver to the LASTRAC Stability Code to Model Transition,” </a:t>
            </a:r>
            <a:r>
              <a:rPr lang="en-US" sz="1100" b="0" i="1" u="none" strike="noStrike" baseline="0" dirty="0">
                <a:latin typeface="TeXGyreTermesX-Italic"/>
              </a:rPr>
              <a:t>AIAA Paper 2022-1952</a:t>
            </a:r>
            <a:r>
              <a:rPr lang="en-US" sz="1100" b="0" i="0" u="none" strike="noStrike" baseline="0" dirty="0">
                <a:latin typeface="TeXGyreTermesX-Regular"/>
              </a:rPr>
              <a:t>, 2022. https://doi.org/10.2514/6.2022-1952.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1E2C2BDD-3EFD-4930-91E4-6325416E121A}"/>
              </a:ext>
            </a:extLst>
          </p:cNvPr>
          <p:cNvSpPr txBox="1">
            <a:spLocks/>
          </p:cNvSpPr>
          <p:nvPr/>
        </p:nvSpPr>
        <p:spPr>
          <a:xfrm>
            <a:off x="11641138" y="6392863"/>
            <a:ext cx="550862" cy="3889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3EF8E4A8-9725-4C44-B913-59D1C69BE8B6}" type="slidenum">
              <a:rPr lang="en-US" sz="2400" i="1" smtClean="0">
                <a:solidFill>
                  <a:prstClr val="black"/>
                </a:solidFill>
                <a:latin typeface="Arial Narrow" pitchFamily="34" charset="0"/>
                <a:ea typeface="ＭＳ Ｐゴシック" charset="-128"/>
              </a:rPr>
              <a:pPr/>
              <a:t>26</a:t>
            </a:fld>
            <a:endParaRPr lang="en-US" sz="2400" i="1" dirty="0">
              <a:solidFill>
                <a:prstClr val="black"/>
              </a:solidFill>
              <a:latin typeface="Arial Narrow" pitchFamily="34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8404366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C8C7B-7813-435C-A5D7-796FFE1E5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C094CD-80E6-446D-98E5-DF924D28EFA1}"/>
              </a:ext>
            </a:extLst>
          </p:cNvPr>
          <p:cNvSpPr txBox="1">
            <a:spLocks/>
          </p:cNvSpPr>
          <p:nvPr/>
        </p:nvSpPr>
        <p:spPr>
          <a:xfrm>
            <a:off x="301262" y="841426"/>
            <a:ext cx="10254287" cy="551492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•"/>
              <a:defRPr sz="20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–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•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–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»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endParaRPr lang="en-US" dirty="0"/>
          </a:p>
          <a:p>
            <a:r>
              <a:rPr lang="en-US" dirty="0">
                <a:effectLst/>
              </a:rPr>
              <a:t>This research is sponsored by the NASA Hypersonic Technology Project (HTP)</a:t>
            </a:r>
          </a:p>
          <a:p>
            <a:endParaRPr lang="en-US" dirty="0"/>
          </a:p>
          <a:p>
            <a:r>
              <a:rPr lang="en-US" dirty="0">
                <a:effectLst/>
              </a:rPr>
              <a:t>Computations included in this work were utilized the </a:t>
            </a:r>
            <a:r>
              <a:rPr lang="en-US" dirty="0" err="1">
                <a:effectLst/>
              </a:rPr>
              <a:t>LaRC</a:t>
            </a:r>
            <a:r>
              <a:rPr lang="en-US" dirty="0">
                <a:effectLst/>
              </a:rPr>
              <a:t> K midrange supercomputing cluster along with the computational resources provided by the NASA High-End Computing (HEC) Program through the NASA Advanced Supercomputing (NAS) Division at the Ames Research Center.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6E2C56D-676D-44DB-B7B6-9D1D607CD639}"/>
              </a:ext>
            </a:extLst>
          </p:cNvPr>
          <p:cNvSpPr txBox="1">
            <a:spLocks/>
          </p:cNvSpPr>
          <p:nvPr/>
        </p:nvSpPr>
        <p:spPr>
          <a:xfrm>
            <a:off x="11641138" y="6392863"/>
            <a:ext cx="550862" cy="3889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3EF8E4A8-9725-4C44-B913-59D1C69BE8B6}" type="slidenum">
              <a:rPr lang="en-US" sz="2400" i="1" smtClean="0">
                <a:solidFill>
                  <a:prstClr val="black"/>
                </a:solidFill>
                <a:latin typeface="Arial Narrow" pitchFamily="34" charset="0"/>
                <a:ea typeface="ＭＳ Ｐゴシック" charset="-128"/>
              </a:rPr>
              <a:pPr/>
              <a:t>27</a:t>
            </a:fld>
            <a:endParaRPr lang="en-US" sz="2400" i="1" dirty="0">
              <a:solidFill>
                <a:prstClr val="black"/>
              </a:solidFill>
              <a:latin typeface="Arial Narrow" pitchFamily="34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5246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E8F9B53-143E-422C-BF23-89ED99F8FD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953495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83E09ABEA87B489967FDD4B5861016" ma:contentTypeVersion="4" ma:contentTypeDescription="Create a new document." ma:contentTypeScope="" ma:versionID="4cdf3f40c524e3c13861c5bc283519fd">
  <xsd:schema xmlns:xsd="http://www.w3.org/2001/XMLSchema" xmlns:xs="http://www.w3.org/2001/XMLSchema" xmlns:p="http://schemas.microsoft.com/office/2006/metadata/properties" xmlns:ns2="6e6a8189-192d-4b14-ae32-4e7201764fab" xmlns:ns3="091a5620-1d4c-4abf-8a7b-5c6369e8317b" targetNamespace="http://schemas.microsoft.com/office/2006/metadata/properties" ma:root="true" ma:fieldsID="aae7cdd65626c5f010e3ebf6c59d3244" ns2:_="" ns3:_="">
    <xsd:import namespace="6e6a8189-192d-4b14-ae32-4e7201764fab"/>
    <xsd:import namespace="091a5620-1d4c-4abf-8a7b-5c6369e8317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6a8189-192d-4b14-ae32-4e7201764fa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1a5620-1d4c-4abf-8a7b-5c6369e8317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D11FCC9-7C08-4C2E-BE77-80A0503D4881}">
  <ds:schemaRefs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c323171c-46b7-4106-b840-b794992f25aa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83CF148B-5FDC-4CB9-A3FD-0E825F3838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e6a8189-192d-4b14-ae32-4e7201764fab"/>
    <ds:schemaRef ds:uri="091a5620-1d4c-4abf-8a7b-5c6369e8317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19AD05A-97E5-4D5C-9402-721630569219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32930</TotalTime>
  <Words>2577</Words>
  <Application>Microsoft Office PowerPoint</Application>
  <PresentationFormat>Widescreen</PresentationFormat>
  <Paragraphs>469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9" baseType="lpstr">
      <vt:lpstr>Aptos</vt:lpstr>
      <vt:lpstr>Arial</vt:lpstr>
      <vt:lpstr>Arial Narrow</vt:lpstr>
      <vt:lpstr>Calibri</vt:lpstr>
      <vt:lpstr>Cambria Math</vt:lpstr>
      <vt:lpstr>Helvetica</vt:lpstr>
      <vt:lpstr>Helvetica BlackOblique</vt:lpstr>
      <vt:lpstr>TeXGyreTermesX-Italic</vt:lpstr>
      <vt:lpstr>TeXGyreTermesX-Regular</vt:lpstr>
      <vt:lpstr>Times</vt:lpstr>
      <vt:lpstr>1_Office Theme</vt:lpstr>
      <vt:lpstr>Intermittency Model for Coupled CFD-Stability Transition Analysis in Hypersonic Flows</vt:lpstr>
      <vt:lpstr>Outline</vt:lpstr>
      <vt:lpstr>Introduction and Motivation</vt:lpstr>
      <vt:lpstr>Outline</vt:lpstr>
      <vt:lpstr>Coupled Stability Analysis</vt:lpstr>
      <vt:lpstr>Coupled Stability Analysis</vt:lpstr>
      <vt:lpstr>Intermittency</vt:lpstr>
      <vt:lpstr>Previous Intermittency Model Form</vt:lpstr>
      <vt:lpstr>Outline</vt:lpstr>
      <vt:lpstr>Intermittency Model Form</vt:lpstr>
      <vt:lpstr>Test Cases</vt:lpstr>
      <vt:lpstr>Modification to SA Model</vt:lpstr>
      <vt:lpstr>Identification of Intermittency Parameters</vt:lpstr>
      <vt:lpstr>Identification of Intermittency Parameters</vt:lpstr>
      <vt:lpstr>Outline</vt:lpstr>
      <vt:lpstr>Intermittency Model: Baseline Parameters</vt:lpstr>
      <vt:lpstr>Intermittency Model: Overshoot Cases </vt:lpstr>
      <vt:lpstr>Intermittency Model: Flight Cases</vt:lpstr>
      <vt:lpstr>Outline</vt:lpstr>
      <vt:lpstr>Independent Test Cases</vt:lpstr>
      <vt:lpstr>Outline</vt:lpstr>
      <vt:lpstr>Ongoing Work: Pressure Gradient</vt:lpstr>
      <vt:lpstr>Other Ongoing Work</vt:lpstr>
      <vt:lpstr>Outline</vt:lpstr>
      <vt:lpstr>Conclusions</vt:lpstr>
      <vt:lpstr>References</vt:lpstr>
      <vt:lpstr>Acknowledgements </vt:lpstr>
      <vt:lpstr>Thank you!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Air Transport Technology Project  Level 1-2, API Milestone / Record of Accomplishment</dc:title>
  <dc:creator>Hughes, Christopher E. (GRC-RTA0)</dc:creator>
  <cp:lastModifiedBy>Vogel, Ethan A {LaRC} (LARC-D302)</cp:lastModifiedBy>
  <cp:revision>56</cp:revision>
  <dcterms:created xsi:type="dcterms:W3CDTF">2016-12-21T15:19:42Z</dcterms:created>
  <dcterms:modified xsi:type="dcterms:W3CDTF">2024-12-20T16:42:35Z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0x0101003883E09ABEA87B489967FDD4B5861016</vt:lpwstr>
  </property>
</Properties>
</file>