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3"/>
  </p:sldMasterIdLst>
  <p:notesMasterIdLst>
    <p:notesMasterId r:id="rId34"/>
  </p:notesMasterIdLst>
  <p:handoutMasterIdLst>
    <p:handoutMasterId r:id="rId35"/>
  </p:handoutMasterIdLst>
  <p:sldIdLst>
    <p:sldId id="269" r:id="rId4"/>
    <p:sldId id="271" r:id="rId5"/>
    <p:sldId id="272" r:id="rId6"/>
    <p:sldId id="270" r:id="rId7"/>
    <p:sldId id="336" r:id="rId8"/>
    <p:sldId id="276" r:id="rId9"/>
    <p:sldId id="286" r:id="rId10"/>
    <p:sldId id="331" r:id="rId11"/>
    <p:sldId id="329" r:id="rId12"/>
    <p:sldId id="330" r:id="rId13"/>
    <p:sldId id="337" r:id="rId14"/>
    <p:sldId id="278" r:id="rId15"/>
    <p:sldId id="335" r:id="rId16"/>
    <p:sldId id="332" r:id="rId17"/>
    <p:sldId id="333" r:id="rId18"/>
    <p:sldId id="334" r:id="rId19"/>
    <p:sldId id="274" r:id="rId20"/>
    <p:sldId id="275" r:id="rId21"/>
    <p:sldId id="277" r:id="rId22"/>
    <p:sldId id="284" r:id="rId23"/>
    <p:sldId id="338" r:id="rId24"/>
    <p:sldId id="341" r:id="rId25"/>
    <p:sldId id="285" r:id="rId26"/>
    <p:sldId id="342" r:id="rId27"/>
    <p:sldId id="282" r:id="rId28"/>
    <p:sldId id="283" r:id="rId29"/>
    <p:sldId id="279" r:id="rId30"/>
    <p:sldId id="280" r:id="rId31"/>
    <p:sldId id="281" r:id="rId32"/>
    <p:sldId id="258" r:id="rId33"/>
  </p:sldIdLst>
  <p:sldSz cx="9144000" cy="6858000" type="letter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C84B"/>
    <a:srgbClr val="D8A988"/>
    <a:srgbClr val="6FC5D3"/>
    <a:srgbClr val="9ED297"/>
    <a:srgbClr val="730907"/>
    <a:srgbClr val="6F0705"/>
    <a:srgbClr val="C00000"/>
    <a:srgbClr val="ED1C24"/>
    <a:srgbClr val="942092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5" autoAdjust="0"/>
    <p:restoredTop sz="96312" autoAdjust="0"/>
  </p:normalViewPr>
  <p:slideViewPr>
    <p:cSldViewPr snapToGrid="0" showGuides="1">
      <p:cViewPr>
        <p:scale>
          <a:sx n="140" d="100"/>
          <a:sy n="140" d="100"/>
        </p:scale>
        <p:origin x="880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09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bcruden\Documents\Data\EAST\Experimental%20Data\Test%2062\Test62_29_dplr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643997839199609"/>
          <c:y val="4.793028322440087E-2"/>
          <c:w val="0.76633609522471124"/>
          <c:h val="0.758591254524557"/>
        </c:manualLayout>
      </c:layout>
      <c:scatterChart>
        <c:scatterStyle val="lineMarker"/>
        <c:varyColors val="0"/>
        <c:ser>
          <c:idx val="6"/>
          <c:order val="0"/>
          <c:tx>
            <c:v>Experiment</c:v>
          </c:tx>
          <c:marker>
            <c:symbol val="none"/>
          </c:marker>
          <c:xVal>
            <c:numRef>
              <c:f>'C17'!$BI$132:$BI$1006</c:f>
              <c:numCache>
                <c:formatCode>General</c:formatCode>
                <c:ptCount val="875"/>
                <c:pt idx="0">
                  <c:v>1.6452279999999999</c:v>
                </c:pt>
                <c:pt idx="1">
                  <c:v>1.6578835999999999</c:v>
                </c:pt>
                <c:pt idx="2">
                  <c:v>1.6705391999999999</c:v>
                </c:pt>
                <c:pt idx="3">
                  <c:v>1.6831948000000001</c:v>
                </c:pt>
                <c:pt idx="4">
                  <c:v>1.6958504000000001</c:v>
                </c:pt>
                <c:pt idx="5">
                  <c:v>1.7085060000000001</c:v>
                </c:pt>
                <c:pt idx="6">
                  <c:v>1.7211616000000001</c:v>
                </c:pt>
                <c:pt idx="7">
                  <c:v>1.7338172000000001</c:v>
                </c:pt>
                <c:pt idx="8">
                  <c:v>1.7464728</c:v>
                </c:pt>
                <c:pt idx="9">
                  <c:v>1.7591284</c:v>
                </c:pt>
                <c:pt idx="10">
                  <c:v>1.771784</c:v>
                </c:pt>
                <c:pt idx="11">
                  <c:v>1.7844396</c:v>
                </c:pt>
                <c:pt idx="12">
                  <c:v>1.7970952</c:v>
                </c:pt>
                <c:pt idx="13">
                  <c:v>1.8097508</c:v>
                </c:pt>
                <c:pt idx="14">
                  <c:v>1.8224064</c:v>
                </c:pt>
                <c:pt idx="15">
                  <c:v>1.835062</c:v>
                </c:pt>
                <c:pt idx="16">
                  <c:v>1.8477176</c:v>
                </c:pt>
                <c:pt idx="17">
                  <c:v>1.8603731999999999</c:v>
                </c:pt>
                <c:pt idx="18">
                  <c:v>1.8730287999999999</c:v>
                </c:pt>
                <c:pt idx="19">
                  <c:v>1.8856843999999999</c:v>
                </c:pt>
                <c:pt idx="20">
                  <c:v>1.8983399999999999</c:v>
                </c:pt>
                <c:pt idx="21">
                  <c:v>1.9109955999999999</c:v>
                </c:pt>
                <c:pt idx="22">
                  <c:v>1.9236511999999999</c:v>
                </c:pt>
                <c:pt idx="23">
                  <c:v>1.9363068000000001</c:v>
                </c:pt>
                <c:pt idx="24">
                  <c:v>1.9489624000000001</c:v>
                </c:pt>
                <c:pt idx="25">
                  <c:v>1.9616180000000001</c:v>
                </c:pt>
                <c:pt idx="26">
                  <c:v>1.9742736000000001</c:v>
                </c:pt>
                <c:pt idx="27">
                  <c:v>1.9869292000000001</c:v>
                </c:pt>
                <c:pt idx="28">
                  <c:v>1.9995848000000001</c:v>
                </c:pt>
                <c:pt idx="29">
                  <c:v>2.0122404</c:v>
                </c:pt>
                <c:pt idx="30">
                  <c:v>2.024896</c:v>
                </c:pt>
                <c:pt idx="31">
                  <c:v>2.0375516</c:v>
                </c:pt>
                <c:pt idx="32">
                  <c:v>2.0502072</c:v>
                </c:pt>
                <c:pt idx="33">
                  <c:v>2.0628628</c:v>
                </c:pt>
                <c:pt idx="34">
                  <c:v>2.0755184</c:v>
                </c:pt>
                <c:pt idx="35">
                  <c:v>2.088174</c:v>
                </c:pt>
                <c:pt idx="36">
                  <c:v>2.1008296</c:v>
                </c:pt>
                <c:pt idx="37">
                  <c:v>2.1134852</c:v>
                </c:pt>
                <c:pt idx="38">
                  <c:v>2.1261407999999999</c:v>
                </c:pt>
                <c:pt idx="39">
                  <c:v>2.1387963999999999</c:v>
                </c:pt>
                <c:pt idx="40">
                  <c:v>2.1514519999999999</c:v>
                </c:pt>
                <c:pt idx="41">
                  <c:v>2.1641075999999999</c:v>
                </c:pt>
                <c:pt idx="42">
                  <c:v>2.1767631999999999</c:v>
                </c:pt>
                <c:pt idx="43">
                  <c:v>2.1894187999999999</c:v>
                </c:pt>
                <c:pt idx="44">
                  <c:v>2.2020743999999999</c:v>
                </c:pt>
                <c:pt idx="45">
                  <c:v>2.2147299999999999</c:v>
                </c:pt>
                <c:pt idx="46">
                  <c:v>2.2273855999999999</c:v>
                </c:pt>
                <c:pt idx="47">
                  <c:v>2.2400411999999998</c:v>
                </c:pt>
                <c:pt idx="48">
                  <c:v>2.2526967999999998</c:v>
                </c:pt>
                <c:pt idx="49">
                  <c:v>2.2653523999999998</c:v>
                </c:pt>
                <c:pt idx="50">
                  <c:v>2.2780079999999998</c:v>
                </c:pt>
                <c:pt idx="51">
                  <c:v>2.2906635999999998</c:v>
                </c:pt>
                <c:pt idx="52">
                  <c:v>2.3033191999999998</c:v>
                </c:pt>
                <c:pt idx="53">
                  <c:v>2.3159747999999998</c:v>
                </c:pt>
                <c:pt idx="54">
                  <c:v>2.3286304000000002</c:v>
                </c:pt>
                <c:pt idx="55">
                  <c:v>2.3412860000000002</c:v>
                </c:pt>
                <c:pt idx="56">
                  <c:v>2.3539416000000002</c:v>
                </c:pt>
                <c:pt idx="57">
                  <c:v>2.3665972000000002</c:v>
                </c:pt>
                <c:pt idx="58">
                  <c:v>2.3792528000000002</c:v>
                </c:pt>
                <c:pt idx="59">
                  <c:v>2.3919084000000002</c:v>
                </c:pt>
                <c:pt idx="60">
                  <c:v>2.4045640000000001</c:v>
                </c:pt>
                <c:pt idx="61">
                  <c:v>2.4172196000000001</c:v>
                </c:pt>
                <c:pt idx="62">
                  <c:v>2.4298752000000001</c:v>
                </c:pt>
                <c:pt idx="63">
                  <c:v>2.4425308000000001</c:v>
                </c:pt>
                <c:pt idx="64">
                  <c:v>2.4551864000000001</c:v>
                </c:pt>
                <c:pt idx="65">
                  <c:v>2.4678420000000001</c:v>
                </c:pt>
                <c:pt idx="66">
                  <c:v>2.4804976000000001</c:v>
                </c:pt>
                <c:pt idx="67">
                  <c:v>2.4931532000000001</c:v>
                </c:pt>
                <c:pt idx="68">
                  <c:v>2.5058088000000001</c:v>
                </c:pt>
                <c:pt idx="69">
                  <c:v>2.5184644</c:v>
                </c:pt>
                <c:pt idx="70">
                  <c:v>2.53112</c:v>
                </c:pt>
                <c:pt idx="71">
                  <c:v>2.5437756</c:v>
                </c:pt>
                <c:pt idx="72">
                  <c:v>2.5564312</c:v>
                </c:pt>
                <c:pt idx="73">
                  <c:v>2.5690868</c:v>
                </c:pt>
                <c:pt idx="74">
                  <c:v>2.5817424</c:v>
                </c:pt>
                <c:pt idx="75">
                  <c:v>2.594398</c:v>
                </c:pt>
                <c:pt idx="76">
                  <c:v>2.6070536</c:v>
                </c:pt>
                <c:pt idx="77">
                  <c:v>2.6197092</c:v>
                </c:pt>
                <c:pt idx="78">
                  <c:v>2.6323647999999999</c:v>
                </c:pt>
                <c:pt idx="79">
                  <c:v>2.6450203999999999</c:v>
                </c:pt>
                <c:pt idx="80">
                  <c:v>2.6576759999999999</c:v>
                </c:pt>
                <c:pt idx="81">
                  <c:v>2.6703315999999999</c:v>
                </c:pt>
                <c:pt idx="82">
                  <c:v>2.6829871999999999</c:v>
                </c:pt>
                <c:pt idx="83">
                  <c:v>2.6956427999999999</c:v>
                </c:pt>
                <c:pt idx="84">
                  <c:v>2.7082983999999999</c:v>
                </c:pt>
                <c:pt idx="85">
                  <c:v>2.7209539999999999</c:v>
                </c:pt>
                <c:pt idx="86">
                  <c:v>2.7336095999999999</c:v>
                </c:pt>
                <c:pt idx="87">
                  <c:v>2.7462651999999999</c:v>
                </c:pt>
                <c:pt idx="88">
                  <c:v>2.7589207999999998</c:v>
                </c:pt>
                <c:pt idx="89">
                  <c:v>2.7715763999999998</c:v>
                </c:pt>
                <c:pt idx="90">
                  <c:v>2.7842319999999998</c:v>
                </c:pt>
                <c:pt idx="91">
                  <c:v>2.7968875999999998</c:v>
                </c:pt>
                <c:pt idx="92">
                  <c:v>2.8095431999999998</c:v>
                </c:pt>
                <c:pt idx="93">
                  <c:v>2.8221987999999998</c:v>
                </c:pt>
                <c:pt idx="94">
                  <c:v>2.8348544000000002</c:v>
                </c:pt>
                <c:pt idx="95">
                  <c:v>2.8475100000000002</c:v>
                </c:pt>
                <c:pt idx="96">
                  <c:v>2.8601656000000002</c:v>
                </c:pt>
                <c:pt idx="97">
                  <c:v>2.8728212000000002</c:v>
                </c:pt>
                <c:pt idx="98">
                  <c:v>2.8854768000000002</c:v>
                </c:pt>
                <c:pt idx="99">
                  <c:v>2.8981324000000002</c:v>
                </c:pt>
                <c:pt idx="100">
                  <c:v>2.9107880000000002</c:v>
                </c:pt>
                <c:pt idx="101">
                  <c:v>2.9234436000000001</c:v>
                </c:pt>
                <c:pt idx="102">
                  <c:v>2.9360992000000001</c:v>
                </c:pt>
                <c:pt idx="103">
                  <c:v>2.9487548000000001</c:v>
                </c:pt>
                <c:pt idx="104">
                  <c:v>2.9614104000000001</c:v>
                </c:pt>
                <c:pt idx="105">
                  <c:v>2.9740660000000001</c:v>
                </c:pt>
                <c:pt idx="106">
                  <c:v>2.9867216000000001</c:v>
                </c:pt>
                <c:pt idx="107">
                  <c:v>2.9993772000000001</c:v>
                </c:pt>
                <c:pt idx="108">
                  <c:v>3.0120328000000001</c:v>
                </c:pt>
                <c:pt idx="109">
                  <c:v>3.0246884000000001</c:v>
                </c:pt>
                <c:pt idx="110">
                  <c:v>3.037344</c:v>
                </c:pt>
                <c:pt idx="111">
                  <c:v>3.0499996</c:v>
                </c:pt>
                <c:pt idx="112">
                  <c:v>3.0626552</c:v>
                </c:pt>
                <c:pt idx="113">
                  <c:v>3.0753108</c:v>
                </c:pt>
                <c:pt idx="114">
                  <c:v>3.0879664</c:v>
                </c:pt>
                <c:pt idx="115">
                  <c:v>3.100622</c:v>
                </c:pt>
                <c:pt idx="116">
                  <c:v>3.1132776</c:v>
                </c:pt>
                <c:pt idx="117">
                  <c:v>3.1259332</c:v>
                </c:pt>
                <c:pt idx="118">
                  <c:v>3.1385888</c:v>
                </c:pt>
                <c:pt idx="119">
                  <c:v>3.1512443999999999</c:v>
                </c:pt>
                <c:pt idx="120">
                  <c:v>3.1638999999999999</c:v>
                </c:pt>
                <c:pt idx="121">
                  <c:v>3.1765555999999999</c:v>
                </c:pt>
                <c:pt idx="122">
                  <c:v>3.1892111999999999</c:v>
                </c:pt>
                <c:pt idx="123">
                  <c:v>3.2018667999999999</c:v>
                </c:pt>
                <c:pt idx="124">
                  <c:v>3.2145223999999999</c:v>
                </c:pt>
                <c:pt idx="125">
                  <c:v>3.2271779999999999</c:v>
                </c:pt>
                <c:pt idx="126">
                  <c:v>3.2398335999999999</c:v>
                </c:pt>
                <c:pt idx="127">
                  <c:v>3.2524891999999999</c:v>
                </c:pt>
                <c:pt idx="128">
                  <c:v>3.2651447999999998</c:v>
                </c:pt>
                <c:pt idx="129">
                  <c:v>3.2778003999999998</c:v>
                </c:pt>
                <c:pt idx="130">
                  <c:v>3.2904559999999998</c:v>
                </c:pt>
                <c:pt idx="131">
                  <c:v>3.3031115999999998</c:v>
                </c:pt>
                <c:pt idx="132">
                  <c:v>3.3157671999999998</c:v>
                </c:pt>
                <c:pt idx="133">
                  <c:v>3.3284227999999998</c:v>
                </c:pt>
                <c:pt idx="134">
                  <c:v>3.3410783999999998</c:v>
                </c:pt>
                <c:pt idx="135">
                  <c:v>3.3537340000000002</c:v>
                </c:pt>
                <c:pt idx="136">
                  <c:v>3.3663896000000002</c:v>
                </c:pt>
                <c:pt idx="137">
                  <c:v>3.3790452000000002</c:v>
                </c:pt>
                <c:pt idx="138">
                  <c:v>3.3917008000000002</c:v>
                </c:pt>
                <c:pt idx="139">
                  <c:v>3.4043564000000002</c:v>
                </c:pt>
                <c:pt idx="140">
                  <c:v>3.4170120000000002</c:v>
                </c:pt>
                <c:pt idx="141">
                  <c:v>3.4296676000000001</c:v>
                </c:pt>
                <c:pt idx="142">
                  <c:v>3.4423232000000001</c:v>
                </c:pt>
                <c:pt idx="143">
                  <c:v>3.4549788000000001</c:v>
                </c:pt>
                <c:pt idx="144">
                  <c:v>3.4676344000000001</c:v>
                </c:pt>
                <c:pt idx="145">
                  <c:v>3.4802900000000001</c:v>
                </c:pt>
                <c:pt idx="146">
                  <c:v>3.4929456000000001</c:v>
                </c:pt>
                <c:pt idx="147">
                  <c:v>3.5056012000000001</c:v>
                </c:pt>
                <c:pt idx="148">
                  <c:v>3.5182568000000001</c:v>
                </c:pt>
                <c:pt idx="149">
                  <c:v>3.5309124000000001</c:v>
                </c:pt>
                <c:pt idx="150">
                  <c:v>3.5435680000000001</c:v>
                </c:pt>
                <c:pt idx="151">
                  <c:v>3.5562236</c:v>
                </c:pt>
                <c:pt idx="152">
                  <c:v>3.5688792</c:v>
                </c:pt>
                <c:pt idx="153">
                  <c:v>3.5815348</c:v>
                </c:pt>
                <c:pt idx="154">
                  <c:v>3.5941904</c:v>
                </c:pt>
                <c:pt idx="155">
                  <c:v>3.606846</c:v>
                </c:pt>
                <c:pt idx="156">
                  <c:v>3.6195016</c:v>
                </c:pt>
                <c:pt idx="157">
                  <c:v>3.6321572</c:v>
                </c:pt>
                <c:pt idx="158">
                  <c:v>3.6448128</c:v>
                </c:pt>
                <c:pt idx="159">
                  <c:v>3.6574684</c:v>
                </c:pt>
                <c:pt idx="160">
                  <c:v>3.6701239999999999</c:v>
                </c:pt>
                <c:pt idx="161">
                  <c:v>3.6827795999999999</c:v>
                </c:pt>
                <c:pt idx="162">
                  <c:v>3.6954351999999999</c:v>
                </c:pt>
                <c:pt idx="163">
                  <c:v>3.7080907999999999</c:v>
                </c:pt>
                <c:pt idx="164">
                  <c:v>3.7207463999999999</c:v>
                </c:pt>
                <c:pt idx="165">
                  <c:v>3.7334019999999999</c:v>
                </c:pt>
                <c:pt idx="166">
                  <c:v>3.7460575999999999</c:v>
                </c:pt>
                <c:pt idx="167">
                  <c:v>3.7587131999999999</c:v>
                </c:pt>
                <c:pt idx="168">
                  <c:v>3.7713687999999999</c:v>
                </c:pt>
                <c:pt idx="169">
                  <c:v>3.7840243999999998</c:v>
                </c:pt>
                <c:pt idx="170">
                  <c:v>3.7966799999999998</c:v>
                </c:pt>
                <c:pt idx="171">
                  <c:v>3.8093355999999998</c:v>
                </c:pt>
                <c:pt idx="172">
                  <c:v>3.8219911999999998</c:v>
                </c:pt>
                <c:pt idx="173">
                  <c:v>3.8346467999999998</c:v>
                </c:pt>
                <c:pt idx="174">
                  <c:v>3.8473023999999998</c:v>
                </c:pt>
                <c:pt idx="175">
                  <c:v>3.8599579999999998</c:v>
                </c:pt>
                <c:pt idx="176">
                  <c:v>3.8726136000000002</c:v>
                </c:pt>
                <c:pt idx="177">
                  <c:v>3.8852692000000002</c:v>
                </c:pt>
                <c:pt idx="178">
                  <c:v>3.8979248000000002</c:v>
                </c:pt>
                <c:pt idx="179">
                  <c:v>3.9105804000000002</c:v>
                </c:pt>
                <c:pt idx="180">
                  <c:v>3.9232360000000002</c:v>
                </c:pt>
                <c:pt idx="181">
                  <c:v>3.9358916000000002</c:v>
                </c:pt>
                <c:pt idx="182">
                  <c:v>3.9485472000000001</c:v>
                </c:pt>
                <c:pt idx="183">
                  <c:v>3.9612028000000001</c:v>
                </c:pt>
                <c:pt idx="184">
                  <c:v>3.9738584000000001</c:v>
                </c:pt>
                <c:pt idx="185">
                  <c:v>3.9865140000000001</c:v>
                </c:pt>
                <c:pt idx="186">
                  <c:v>3.9991696000000001</c:v>
                </c:pt>
                <c:pt idx="187">
                  <c:v>4.0118251999999996</c:v>
                </c:pt>
                <c:pt idx="188">
                  <c:v>4.0244808000000001</c:v>
                </c:pt>
                <c:pt idx="189">
                  <c:v>4.0371363999999996</c:v>
                </c:pt>
                <c:pt idx="190">
                  <c:v>4.0497920000000001</c:v>
                </c:pt>
                <c:pt idx="191">
                  <c:v>4.0624475999999996</c:v>
                </c:pt>
                <c:pt idx="192">
                  <c:v>4.0751032</c:v>
                </c:pt>
                <c:pt idx="193">
                  <c:v>4.0877587999999996</c:v>
                </c:pt>
                <c:pt idx="194">
                  <c:v>4.1004144</c:v>
                </c:pt>
                <c:pt idx="195">
                  <c:v>4.1130699999999996</c:v>
                </c:pt>
                <c:pt idx="196">
                  <c:v>4.1257256</c:v>
                </c:pt>
                <c:pt idx="197">
                  <c:v>4.1383812000000004</c:v>
                </c:pt>
                <c:pt idx="198">
                  <c:v>4.1510368</c:v>
                </c:pt>
                <c:pt idx="199">
                  <c:v>4.1636924000000004</c:v>
                </c:pt>
                <c:pt idx="200">
                  <c:v>4.1763479999999999</c:v>
                </c:pt>
                <c:pt idx="201">
                  <c:v>4.1890036000000004</c:v>
                </c:pt>
                <c:pt idx="202">
                  <c:v>4.2016591999999999</c:v>
                </c:pt>
                <c:pt idx="203">
                  <c:v>4.2143148000000004</c:v>
                </c:pt>
                <c:pt idx="204">
                  <c:v>4.2269703999999999</c:v>
                </c:pt>
                <c:pt idx="205">
                  <c:v>4.2396260000000003</c:v>
                </c:pt>
                <c:pt idx="206">
                  <c:v>4.2522815999999999</c:v>
                </c:pt>
                <c:pt idx="207">
                  <c:v>4.2649372000000003</c:v>
                </c:pt>
                <c:pt idx="208">
                  <c:v>4.2775927999999999</c:v>
                </c:pt>
                <c:pt idx="209">
                  <c:v>4.2902484000000003</c:v>
                </c:pt>
                <c:pt idx="210">
                  <c:v>4.3029039999999998</c:v>
                </c:pt>
                <c:pt idx="211">
                  <c:v>4.3155596000000003</c:v>
                </c:pt>
                <c:pt idx="212">
                  <c:v>4.3282151999999998</c:v>
                </c:pt>
                <c:pt idx="213">
                  <c:v>4.3408708000000003</c:v>
                </c:pt>
                <c:pt idx="214">
                  <c:v>4.3535263999999998</c:v>
                </c:pt>
                <c:pt idx="215">
                  <c:v>4.3661820000000002</c:v>
                </c:pt>
                <c:pt idx="216">
                  <c:v>4.3788375999999998</c:v>
                </c:pt>
                <c:pt idx="217">
                  <c:v>4.3914932000000002</c:v>
                </c:pt>
                <c:pt idx="218">
                  <c:v>4.4041487999999998</c:v>
                </c:pt>
                <c:pt idx="219">
                  <c:v>4.4168044000000002</c:v>
                </c:pt>
                <c:pt idx="220">
                  <c:v>4.4294599999999997</c:v>
                </c:pt>
                <c:pt idx="221">
                  <c:v>4.4421156000000002</c:v>
                </c:pt>
                <c:pt idx="222">
                  <c:v>4.4547711999999997</c:v>
                </c:pt>
                <c:pt idx="223">
                  <c:v>4.4674268000000001</c:v>
                </c:pt>
                <c:pt idx="224">
                  <c:v>4.4800823999999997</c:v>
                </c:pt>
                <c:pt idx="225">
                  <c:v>4.4927380000000001</c:v>
                </c:pt>
                <c:pt idx="226">
                  <c:v>4.5053935999999997</c:v>
                </c:pt>
                <c:pt idx="227">
                  <c:v>4.5180492000000001</c:v>
                </c:pt>
                <c:pt idx="228">
                  <c:v>4.5307047999999996</c:v>
                </c:pt>
                <c:pt idx="229">
                  <c:v>4.5433604000000001</c:v>
                </c:pt>
                <c:pt idx="230">
                  <c:v>4.5560159999999996</c:v>
                </c:pt>
                <c:pt idx="231">
                  <c:v>4.5686716000000001</c:v>
                </c:pt>
                <c:pt idx="232">
                  <c:v>4.5813271999999996</c:v>
                </c:pt>
                <c:pt idx="233">
                  <c:v>4.5939828</c:v>
                </c:pt>
                <c:pt idx="234">
                  <c:v>4.6066383999999996</c:v>
                </c:pt>
                <c:pt idx="235">
                  <c:v>4.619294</c:v>
                </c:pt>
                <c:pt idx="236">
                  <c:v>4.6319495999999996</c:v>
                </c:pt>
                <c:pt idx="237">
                  <c:v>4.6446052</c:v>
                </c:pt>
                <c:pt idx="238">
                  <c:v>4.6572608000000004</c:v>
                </c:pt>
                <c:pt idx="239">
                  <c:v>4.6699164</c:v>
                </c:pt>
                <c:pt idx="240">
                  <c:v>4.6825720000000004</c:v>
                </c:pt>
                <c:pt idx="241">
                  <c:v>4.6952275999999999</c:v>
                </c:pt>
                <c:pt idx="242">
                  <c:v>4.7078832000000004</c:v>
                </c:pt>
                <c:pt idx="243">
                  <c:v>4.7205387999999999</c:v>
                </c:pt>
                <c:pt idx="244">
                  <c:v>4.7331944000000004</c:v>
                </c:pt>
                <c:pt idx="245">
                  <c:v>4.7458499999999999</c:v>
                </c:pt>
                <c:pt idx="246">
                  <c:v>4.7585056000000003</c:v>
                </c:pt>
                <c:pt idx="247">
                  <c:v>4.7711611999999999</c:v>
                </c:pt>
                <c:pt idx="248">
                  <c:v>4.7838168000000003</c:v>
                </c:pt>
                <c:pt idx="249">
                  <c:v>4.7964723999999999</c:v>
                </c:pt>
                <c:pt idx="250">
                  <c:v>4.8091280000000003</c:v>
                </c:pt>
                <c:pt idx="251">
                  <c:v>4.8217835999999998</c:v>
                </c:pt>
                <c:pt idx="252">
                  <c:v>4.8344392000000003</c:v>
                </c:pt>
                <c:pt idx="253">
                  <c:v>4.8470947999999998</c:v>
                </c:pt>
                <c:pt idx="254">
                  <c:v>4.8597504000000002</c:v>
                </c:pt>
                <c:pt idx="255">
                  <c:v>4.8724059999999998</c:v>
                </c:pt>
                <c:pt idx="256">
                  <c:v>4.8850616000000002</c:v>
                </c:pt>
                <c:pt idx="257">
                  <c:v>4.8977171999999998</c:v>
                </c:pt>
                <c:pt idx="258">
                  <c:v>4.9103728000000002</c:v>
                </c:pt>
                <c:pt idx="259">
                  <c:v>4.9230283999999997</c:v>
                </c:pt>
                <c:pt idx="260">
                  <c:v>4.9356840000000002</c:v>
                </c:pt>
                <c:pt idx="261">
                  <c:v>4.9483395999999997</c:v>
                </c:pt>
                <c:pt idx="262">
                  <c:v>4.9609952000000002</c:v>
                </c:pt>
                <c:pt idx="263">
                  <c:v>4.9736507999999997</c:v>
                </c:pt>
                <c:pt idx="264">
                  <c:v>4.9863064000000001</c:v>
                </c:pt>
                <c:pt idx="265">
                  <c:v>4.9989619999999997</c:v>
                </c:pt>
                <c:pt idx="266">
                  <c:v>5.0116176000000001</c:v>
                </c:pt>
                <c:pt idx="267">
                  <c:v>5.0242731999999997</c:v>
                </c:pt>
                <c:pt idx="268">
                  <c:v>5.0369288000000001</c:v>
                </c:pt>
                <c:pt idx="269">
                  <c:v>5.0495843999999996</c:v>
                </c:pt>
                <c:pt idx="270">
                  <c:v>5.0622400000000001</c:v>
                </c:pt>
                <c:pt idx="271">
                  <c:v>5.0748955999999996</c:v>
                </c:pt>
                <c:pt idx="272">
                  <c:v>5.0875512000000001</c:v>
                </c:pt>
                <c:pt idx="273">
                  <c:v>5.1002067999999996</c:v>
                </c:pt>
                <c:pt idx="274">
                  <c:v>5.1128624</c:v>
                </c:pt>
                <c:pt idx="275">
                  <c:v>5.1255179999999996</c:v>
                </c:pt>
                <c:pt idx="276">
                  <c:v>5.1381736</c:v>
                </c:pt>
                <c:pt idx="277">
                  <c:v>5.1508292000000004</c:v>
                </c:pt>
                <c:pt idx="278">
                  <c:v>5.1634848</c:v>
                </c:pt>
                <c:pt idx="279">
                  <c:v>5.1761404000000004</c:v>
                </c:pt>
                <c:pt idx="280">
                  <c:v>5.188796</c:v>
                </c:pt>
                <c:pt idx="281">
                  <c:v>5.2014516000000004</c:v>
                </c:pt>
                <c:pt idx="282">
                  <c:v>5.2141071999999999</c:v>
                </c:pt>
                <c:pt idx="283">
                  <c:v>5.2267628000000004</c:v>
                </c:pt>
                <c:pt idx="284">
                  <c:v>5.2394183999999999</c:v>
                </c:pt>
                <c:pt idx="285">
                  <c:v>5.2520740000000004</c:v>
                </c:pt>
                <c:pt idx="286">
                  <c:v>5.2647295999999999</c:v>
                </c:pt>
                <c:pt idx="287">
                  <c:v>5.2773852000000003</c:v>
                </c:pt>
                <c:pt idx="288">
                  <c:v>5.2900407999999999</c:v>
                </c:pt>
                <c:pt idx="289">
                  <c:v>5.3026964000000003</c:v>
                </c:pt>
                <c:pt idx="290">
                  <c:v>5.3153519999999999</c:v>
                </c:pt>
                <c:pt idx="291">
                  <c:v>5.3280076000000003</c:v>
                </c:pt>
                <c:pt idx="292">
                  <c:v>5.3406631999999998</c:v>
                </c:pt>
                <c:pt idx="293">
                  <c:v>5.3533188000000003</c:v>
                </c:pt>
                <c:pt idx="294">
                  <c:v>5.3659743999999998</c:v>
                </c:pt>
                <c:pt idx="295">
                  <c:v>5.3786300000000002</c:v>
                </c:pt>
                <c:pt idx="296">
                  <c:v>5.3912855999999998</c:v>
                </c:pt>
                <c:pt idx="297">
                  <c:v>5.4039412000000002</c:v>
                </c:pt>
                <c:pt idx="298">
                  <c:v>5.4165967999999998</c:v>
                </c:pt>
                <c:pt idx="299">
                  <c:v>5.4292524000000002</c:v>
                </c:pt>
                <c:pt idx="300">
                  <c:v>5.4419079999999997</c:v>
                </c:pt>
                <c:pt idx="301">
                  <c:v>5.4545636000000002</c:v>
                </c:pt>
                <c:pt idx="302">
                  <c:v>5.4672191999999997</c:v>
                </c:pt>
                <c:pt idx="303">
                  <c:v>5.4798748000000002</c:v>
                </c:pt>
                <c:pt idx="304">
                  <c:v>5.4925303999999997</c:v>
                </c:pt>
                <c:pt idx="305">
                  <c:v>5.5051860000000001</c:v>
                </c:pt>
                <c:pt idx="306">
                  <c:v>5.5178415999999997</c:v>
                </c:pt>
                <c:pt idx="307">
                  <c:v>5.5304972000000001</c:v>
                </c:pt>
                <c:pt idx="308">
                  <c:v>5.5431527999999997</c:v>
                </c:pt>
                <c:pt idx="309">
                  <c:v>5.5558084000000001</c:v>
                </c:pt>
                <c:pt idx="310">
                  <c:v>5.5684639999999996</c:v>
                </c:pt>
                <c:pt idx="311">
                  <c:v>5.5811196000000001</c:v>
                </c:pt>
                <c:pt idx="312">
                  <c:v>5.5937751999999996</c:v>
                </c:pt>
                <c:pt idx="313">
                  <c:v>5.6064308</c:v>
                </c:pt>
                <c:pt idx="314">
                  <c:v>5.6190863999999996</c:v>
                </c:pt>
                <c:pt idx="315">
                  <c:v>5.631742</c:v>
                </c:pt>
                <c:pt idx="316">
                  <c:v>5.6443975999999996</c:v>
                </c:pt>
                <c:pt idx="317">
                  <c:v>5.6570532</c:v>
                </c:pt>
                <c:pt idx="318">
                  <c:v>5.6697088000000004</c:v>
                </c:pt>
                <c:pt idx="319">
                  <c:v>5.6823644</c:v>
                </c:pt>
                <c:pt idx="320">
                  <c:v>5.6950200000000004</c:v>
                </c:pt>
                <c:pt idx="321">
                  <c:v>5.7076756</c:v>
                </c:pt>
                <c:pt idx="322">
                  <c:v>5.7203312000000004</c:v>
                </c:pt>
                <c:pt idx="323">
                  <c:v>5.7329867999999999</c:v>
                </c:pt>
                <c:pt idx="324">
                  <c:v>5.7456424000000004</c:v>
                </c:pt>
                <c:pt idx="325">
                  <c:v>5.7582979999999999</c:v>
                </c:pt>
                <c:pt idx="326">
                  <c:v>5.7709536000000003</c:v>
                </c:pt>
                <c:pt idx="327">
                  <c:v>5.7836091999999999</c:v>
                </c:pt>
                <c:pt idx="328">
                  <c:v>5.7962648000000003</c:v>
                </c:pt>
                <c:pt idx="329">
                  <c:v>5.8089203999999999</c:v>
                </c:pt>
                <c:pt idx="330">
                  <c:v>5.8215760000000003</c:v>
                </c:pt>
                <c:pt idx="331">
                  <c:v>5.8342315999999999</c:v>
                </c:pt>
                <c:pt idx="332">
                  <c:v>5.8468872000000003</c:v>
                </c:pt>
                <c:pt idx="333">
                  <c:v>5.8595427999999998</c:v>
                </c:pt>
                <c:pt idx="334">
                  <c:v>5.8721984000000003</c:v>
                </c:pt>
                <c:pt idx="335">
                  <c:v>5.8848539999999998</c:v>
                </c:pt>
                <c:pt idx="336">
                  <c:v>5.8975096000000002</c:v>
                </c:pt>
                <c:pt idx="337">
                  <c:v>5.9101651999999998</c:v>
                </c:pt>
                <c:pt idx="338">
                  <c:v>5.9228208000000002</c:v>
                </c:pt>
                <c:pt idx="339">
                  <c:v>5.9354763999999998</c:v>
                </c:pt>
                <c:pt idx="340">
                  <c:v>5.9481320000000002</c:v>
                </c:pt>
                <c:pt idx="341">
                  <c:v>5.9607875999999997</c:v>
                </c:pt>
                <c:pt idx="342">
                  <c:v>5.9734432000000002</c:v>
                </c:pt>
                <c:pt idx="343">
                  <c:v>5.9860987999999997</c:v>
                </c:pt>
                <c:pt idx="344">
                  <c:v>5.9987544000000002</c:v>
                </c:pt>
                <c:pt idx="345">
                  <c:v>6.0114099999999997</c:v>
                </c:pt>
                <c:pt idx="346">
                  <c:v>6.0240656000000001</c:v>
                </c:pt>
                <c:pt idx="347">
                  <c:v>6.0367211999999997</c:v>
                </c:pt>
                <c:pt idx="348">
                  <c:v>6.0493768000000001</c:v>
                </c:pt>
                <c:pt idx="349">
                  <c:v>6.0620323999999997</c:v>
                </c:pt>
                <c:pt idx="350">
                  <c:v>6.0746880000000001</c:v>
                </c:pt>
                <c:pt idx="351">
                  <c:v>6.0873435999999996</c:v>
                </c:pt>
                <c:pt idx="352">
                  <c:v>6.0999992000000001</c:v>
                </c:pt>
                <c:pt idx="353">
                  <c:v>6.1126547999999996</c:v>
                </c:pt>
                <c:pt idx="354">
                  <c:v>6.1253104</c:v>
                </c:pt>
                <c:pt idx="355">
                  <c:v>6.1379659999999996</c:v>
                </c:pt>
                <c:pt idx="356">
                  <c:v>6.1506216</c:v>
                </c:pt>
                <c:pt idx="357">
                  <c:v>6.1632771999999996</c:v>
                </c:pt>
                <c:pt idx="358">
                  <c:v>6.1759328</c:v>
                </c:pt>
                <c:pt idx="359">
                  <c:v>6.1885884000000004</c:v>
                </c:pt>
                <c:pt idx="360">
                  <c:v>6.201244</c:v>
                </c:pt>
                <c:pt idx="361">
                  <c:v>6.2138996000000004</c:v>
                </c:pt>
                <c:pt idx="362">
                  <c:v>6.2265552</c:v>
                </c:pt>
                <c:pt idx="363">
                  <c:v>6.2392108000000004</c:v>
                </c:pt>
                <c:pt idx="364">
                  <c:v>6.2518663999999999</c:v>
                </c:pt>
                <c:pt idx="365">
                  <c:v>6.2645220000000004</c:v>
                </c:pt>
                <c:pt idx="366">
                  <c:v>6.2771775999999999</c:v>
                </c:pt>
                <c:pt idx="367">
                  <c:v>6.2898332000000003</c:v>
                </c:pt>
                <c:pt idx="368">
                  <c:v>6.3024887999999999</c:v>
                </c:pt>
                <c:pt idx="369">
                  <c:v>6.3151444000000003</c:v>
                </c:pt>
                <c:pt idx="370">
                  <c:v>6.3277999999999999</c:v>
                </c:pt>
                <c:pt idx="371">
                  <c:v>6.3404556000000003</c:v>
                </c:pt>
                <c:pt idx="372">
                  <c:v>6.3531111999999998</c:v>
                </c:pt>
                <c:pt idx="373">
                  <c:v>6.3657668000000003</c:v>
                </c:pt>
                <c:pt idx="374">
                  <c:v>6.3784223999999998</c:v>
                </c:pt>
                <c:pt idx="375">
                  <c:v>6.3910780000000003</c:v>
                </c:pt>
                <c:pt idx="376">
                  <c:v>6.4037335999999998</c:v>
                </c:pt>
                <c:pt idx="377">
                  <c:v>6.4163892000000002</c:v>
                </c:pt>
                <c:pt idx="378">
                  <c:v>6.4290447999999998</c:v>
                </c:pt>
                <c:pt idx="379">
                  <c:v>6.4417004000000002</c:v>
                </c:pt>
                <c:pt idx="380">
                  <c:v>6.4543559999999998</c:v>
                </c:pt>
                <c:pt idx="381">
                  <c:v>6.4670116000000002</c:v>
                </c:pt>
                <c:pt idx="382">
                  <c:v>6.4796671999999997</c:v>
                </c:pt>
                <c:pt idx="383">
                  <c:v>6.4923228000000002</c:v>
                </c:pt>
                <c:pt idx="384">
                  <c:v>6.5049783999999997</c:v>
                </c:pt>
                <c:pt idx="385">
                  <c:v>6.5176340000000001</c:v>
                </c:pt>
                <c:pt idx="386">
                  <c:v>6.5302895999999997</c:v>
                </c:pt>
                <c:pt idx="387">
                  <c:v>6.5429452000000001</c:v>
                </c:pt>
                <c:pt idx="388">
                  <c:v>6.5556007999999997</c:v>
                </c:pt>
                <c:pt idx="389">
                  <c:v>6.5682564000000001</c:v>
                </c:pt>
                <c:pt idx="390">
                  <c:v>6.5809119999999997</c:v>
                </c:pt>
                <c:pt idx="391">
                  <c:v>6.5935676000000001</c:v>
                </c:pt>
                <c:pt idx="392">
                  <c:v>6.6062231999999996</c:v>
                </c:pt>
                <c:pt idx="393">
                  <c:v>6.6188788000000001</c:v>
                </c:pt>
                <c:pt idx="394">
                  <c:v>6.6315343999999996</c:v>
                </c:pt>
                <c:pt idx="395">
                  <c:v>6.64419</c:v>
                </c:pt>
                <c:pt idx="396">
                  <c:v>6.6568455999999996</c:v>
                </c:pt>
                <c:pt idx="397">
                  <c:v>6.6695012</c:v>
                </c:pt>
                <c:pt idx="398">
                  <c:v>6.6821567999999996</c:v>
                </c:pt>
                <c:pt idx="399">
                  <c:v>6.6948124</c:v>
                </c:pt>
                <c:pt idx="400">
                  <c:v>6.7074680000000004</c:v>
                </c:pt>
                <c:pt idx="401">
                  <c:v>6.7201236</c:v>
                </c:pt>
                <c:pt idx="402">
                  <c:v>6.7327792000000004</c:v>
                </c:pt>
                <c:pt idx="403">
                  <c:v>6.7454348</c:v>
                </c:pt>
                <c:pt idx="404">
                  <c:v>6.7580904000000004</c:v>
                </c:pt>
                <c:pt idx="405">
                  <c:v>6.7707459999999999</c:v>
                </c:pt>
                <c:pt idx="406">
                  <c:v>6.7834016000000004</c:v>
                </c:pt>
                <c:pt idx="407">
                  <c:v>6.7960571999999999</c:v>
                </c:pt>
                <c:pt idx="408">
                  <c:v>6.8087128000000003</c:v>
                </c:pt>
                <c:pt idx="409">
                  <c:v>6.8213683999999999</c:v>
                </c:pt>
                <c:pt idx="410">
                  <c:v>6.8340240000000003</c:v>
                </c:pt>
                <c:pt idx="411">
                  <c:v>6.8466795999999999</c:v>
                </c:pt>
                <c:pt idx="412">
                  <c:v>6.8593352000000003</c:v>
                </c:pt>
                <c:pt idx="413">
                  <c:v>6.8719907999999998</c:v>
                </c:pt>
                <c:pt idx="414">
                  <c:v>6.8846464000000003</c:v>
                </c:pt>
                <c:pt idx="415">
                  <c:v>6.8973019999999998</c:v>
                </c:pt>
                <c:pt idx="416">
                  <c:v>6.9099576000000003</c:v>
                </c:pt>
                <c:pt idx="417">
                  <c:v>6.9226131999999998</c:v>
                </c:pt>
                <c:pt idx="418">
                  <c:v>6.9352688000000002</c:v>
                </c:pt>
                <c:pt idx="419">
                  <c:v>6.9479243999999998</c:v>
                </c:pt>
                <c:pt idx="420">
                  <c:v>6.9605800000000002</c:v>
                </c:pt>
                <c:pt idx="421">
                  <c:v>6.9732355999999998</c:v>
                </c:pt>
                <c:pt idx="422">
                  <c:v>6.9858912000000002</c:v>
                </c:pt>
                <c:pt idx="423">
                  <c:v>6.9985467999999997</c:v>
                </c:pt>
                <c:pt idx="424">
                  <c:v>7.0112024000000002</c:v>
                </c:pt>
                <c:pt idx="425">
                  <c:v>7.0238579999999997</c:v>
                </c:pt>
                <c:pt idx="426">
                  <c:v>7.0365136000000001</c:v>
                </c:pt>
                <c:pt idx="427">
                  <c:v>7.0491691999999997</c:v>
                </c:pt>
                <c:pt idx="428">
                  <c:v>7.0618248000000001</c:v>
                </c:pt>
                <c:pt idx="429">
                  <c:v>7.0744803999999997</c:v>
                </c:pt>
                <c:pt idx="430">
                  <c:v>7.0871360000000001</c:v>
                </c:pt>
                <c:pt idx="431">
                  <c:v>7.0997915999999996</c:v>
                </c:pt>
                <c:pt idx="432">
                  <c:v>7.1124472000000001</c:v>
                </c:pt>
                <c:pt idx="433">
                  <c:v>7.1251027999999996</c:v>
                </c:pt>
                <c:pt idx="434">
                  <c:v>7.1377584000000001</c:v>
                </c:pt>
                <c:pt idx="435">
                  <c:v>7.1504139999999996</c:v>
                </c:pt>
                <c:pt idx="436">
                  <c:v>7.1630696</c:v>
                </c:pt>
                <c:pt idx="437">
                  <c:v>7.1757251999999996</c:v>
                </c:pt>
                <c:pt idx="438">
                  <c:v>7.1883808</c:v>
                </c:pt>
                <c:pt idx="439">
                  <c:v>7.2010363999999996</c:v>
                </c:pt>
                <c:pt idx="440">
                  <c:v>7.213692</c:v>
                </c:pt>
                <c:pt idx="441">
                  <c:v>7.2263476000000004</c:v>
                </c:pt>
                <c:pt idx="442">
                  <c:v>7.2390032</c:v>
                </c:pt>
                <c:pt idx="443">
                  <c:v>7.2516588000000004</c:v>
                </c:pt>
                <c:pt idx="444">
                  <c:v>7.2643143999999999</c:v>
                </c:pt>
                <c:pt idx="445">
                  <c:v>7.2769700000000004</c:v>
                </c:pt>
                <c:pt idx="446">
                  <c:v>7.2896255999999999</c:v>
                </c:pt>
                <c:pt idx="447">
                  <c:v>7.3022812000000004</c:v>
                </c:pt>
                <c:pt idx="448">
                  <c:v>7.3149367999999999</c:v>
                </c:pt>
                <c:pt idx="449">
                  <c:v>7.3275924000000003</c:v>
                </c:pt>
                <c:pt idx="450">
                  <c:v>7.3402479999999999</c:v>
                </c:pt>
                <c:pt idx="451">
                  <c:v>7.3529036000000003</c:v>
                </c:pt>
                <c:pt idx="452">
                  <c:v>7.3655591999999999</c:v>
                </c:pt>
                <c:pt idx="453">
                  <c:v>7.3782148000000003</c:v>
                </c:pt>
                <c:pt idx="454">
                  <c:v>7.3908703999999998</c:v>
                </c:pt>
                <c:pt idx="455">
                  <c:v>7.4035260000000003</c:v>
                </c:pt>
                <c:pt idx="456">
                  <c:v>7.4161815999999998</c:v>
                </c:pt>
                <c:pt idx="457">
                  <c:v>7.4288372000000003</c:v>
                </c:pt>
                <c:pt idx="458">
                  <c:v>7.4414927999999998</c:v>
                </c:pt>
                <c:pt idx="459">
                  <c:v>7.4541484000000002</c:v>
                </c:pt>
                <c:pt idx="460">
                  <c:v>7.4668039999999998</c:v>
                </c:pt>
                <c:pt idx="461">
                  <c:v>7.4794596000000002</c:v>
                </c:pt>
                <c:pt idx="462">
                  <c:v>7.4921151999999998</c:v>
                </c:pt>
                <c:pt idx="463">
                  <c:v>7.5047708000000002</c:v>
                </c:pt>
                <c:pt idx="464">
                  <c:v>7.5174263999999997</c:v>
                </c:pt>
                <c:pt idx="465">
                  <c:v>7.5300820000000002</c:v>
                </c:pt>
                <c:pt idx="466">
                  <c:v>7.5427375999999997</c:v>
                </c:pt>
                <c:pt idx="467">
                  <c:v>7.5553932000000001</c:v>
                </c:pt>
                <c:pt idx="468">
                  <c:v>7.5680487999999997</c:v>
                </c:pt>
                <c:pt idx="469">
                  <c:v>7.5807044000000001</c:v>
                </c:pt>
                <c:pt idx="470">
                  <c:v>7.5933599999999997</c:v>
                </c:pt>
                <c:pt idx="471">
                  <c:v>7.6060156000000001</c:v>
                </c:pt>
                <c:pt idx="472">
                  <c:v>7.6186711999999996</c:v>
                </c:pt>
                <c:pt idx="473">
                  <c:v>7.6313268000000001</c:v>
                </c:pt>
                <c:pt idx="474">
                  <c:v>7.6439823999999996</c:v>
                </c:pt>
                <c:pt idx="475">
                  <c:v>7.6566380000000001</c:v>
                </c:pt>
                <c:pt idx="476">
                  <c:v>7.6692935999999996</c:v>
                </c:pt>
                <c:pt idx="477">
                  <c:v>7.6819492</c:v>
                </c:pt>
                <c:pt idx="478">
                  <c:v>7.6946047999999996</c:v>
                </c:pt>
                <c:pt idx="479">
                  <c:v>7.7072604</c:v>
                </c:pt>
                <c:pt idx="480">
                  <c:v>7.7199159999999996</c:v>
                </c:pt>
                <c:pt idx="481">
                  <c:v>7.7325716</c:v>
                </c:pt>
                <c:pt idx="482">
                  <c:v>7.7452272000000004</c:v>
                </c:pt>
                <c:pt idx="483">
                  <c:v>7.7578828</c:v>
                </c:pt>
                <c:pt idx="484">
                  <c:v>7.7705384000000004</c:v>
                </c:pt>
                <c:pt idx="485">
                  <c:v>7.7831939999999999</c:v>
                </c:pt>
                <c:pt idx="486">
                  <c:v>7.7958496000000004</c:v>
                </c:pt>
                <c:pt idx="487">
                  <c:v>7.8085051999999999</c:v>
                </c:pt>
                <c:pt idx="488">
                  <c:v>7.8211608000000004</c:v>
                </c:pt>
                <c:pt idx="489">
                  <c:v>7.8338163999999999</c:v>
                </c:pt>
                <c:pt idx="490">
                  <c:v>7.8464720000000003</c:v>
                </c:pt>
                <c:pt idx="491">
                  <c:v>7.8591275999999999</c:v>
                </c:pt>
                <c:pt idx="492">
                  <c:v>7.8717832000000003</c:v>
                </c:pt>
                <c:pt idx="493">
                  <c:v>7.8844387999999999</c:v>
                </c:pt>
                <c:pt idx="494">
                  <c:v>7.8970944000000003</c:v>
                </c:pt>
                <c:pt idx="495">
                  <c:v>7.9097499999999998</c:v>
                </c:pt>
                <c:pt idx="496">
                  <c:v>7.9224056000000003</c:v>
                </c:pt>
                <c:pt idx="497">
                  <c:v>7.9350611999999998</c:v>
                </c:pt>
                <c:pt idx="498">
                  <c:v>7.9477168000000002</c:v>
                </c:pt>
                <c:pt idx="499">
                  <c:v>7.9603723999999998</c:v>
                </c:pt>
                <c:pt idx="500">
                  <c:v>7.9730280000000002</c:v>
                </c:pt>
                <c:pt idx="501">
                  <c:v>7.9856835999999998</c:v>
                </c:pt>
                <c:pt idx="502">
                  <c:v>7.9983392000000002</c:v>
                </c:pt>
                <c:pt idx="503">
                  <c:v>8.0109948000000006</c:v>
                </c:pt>
                <c:pt idx="504">
                  <c:v>8.0236503999999993</c:v>
                </c:pt>
                <c:pt idx="505">
                  <c:v>8.0363059999999997</c:v>
                </c:pt>
                <c:pt idx="506">
                  <c:v>8.0489616000000002</c:v>
                </c:pt>
                <c:pt idx="507">
                  <c:v>8.0616172000000006</c:v>
                </c:pt>
                <c:pt idx="508">
                  <c:v>8.0742727999999993</c:v>
                </c:pt>
                <c:pt idx="509">
                  <c:v>8.0869283999999997</c:v>
                </c:pt>
                <c:pt idx="510">
                  <c:v>8.0995840000000001</c:v>
                </c:pt>
                <c:pt idx="511">
                  <c:v>8.1122396000000006</c:v>
                </c:pt>
                <c:pt idx="512">
                  <c:v>8.1248951999999992</c:v>
                </c:pt>
                <c:pt idx="513">
                  <c:v>8.1375507999999996</c:v>
                </c:pt>
                <c:pt idx="514">
                  <c:v>8.1502064000000001</c:v>
                </c:pt>
                <c:pt idx="515">
                  <c:v>8.1628620000000005</c:v>
                </c:pt>
                <c:pt idx="516">
                  <c:v>8.1755175999999992</c:v>
                </c:pt>
                <c:pt idx="517">
                  <c:v>8.1881731999999996</c:v>
                </c:pt>
                <c:pt idx="518">
                  <c:v>8.2008288</c:v>
                </c:pt>
                <c:pt idx="519">
                  <c:v>8.2134844000000005</c:v>
                </c:pt>
                <c:pt idx="520">
                  <c:v>8.2261399999999991</c:v>
                </c:pt>
                <c:pt idx="521">
                  <c:v>8.2387955999999996</c:v>
                </c:pt>
                <c:pt idx="522">
                  <c:v>8.2514512</c:v>
                </c:pt>
                <c:pt idx="523">
                  <c:v>8.2641068000000004</c:v>
                </c:pt>
                <c:pt idx="524">
                  <c:v>8.2767624000000009</c:v>
                </c:pt>
                <c:pt idx="525">
                  <c:v>8.2894179999999995</c:v>
                </c:pt>
                <c:pt idx="526">
                  <c:v>8.3020735999999999</c:v>
                </c:pt>
                <c:pt idx="527">
                  <c:v>8.3147292000000004</c:v>
                </c:pt>
                <c:pt idx="528">
                  <c:v>8.3273848000000008</c:v>
                </c:pt>
                <c:pt idx="529">
                  <c:v>8.3400403999999995</c:v>
                </c:pt>
                <c:pt idx="530">
                  <c:v>8.3526959999999999</c:v>
                </c:pt>
                <c:pt idx="531">
                  <c:v>8.3653516000000003</c:v>
                </c:pt>
                <c:pt idx="532">
                  <c:v>8.3780072000000008</c:v>
                </c:pt>
                <c:pt idx="533">
                  <c:v>8.3906627999999994</c:v>
                </c:pt>
                <c:pt idx="534">
                  <c:v>8.4033183999999999</c:v>
                </c:pt>
                <c:pt idx="535">
                  <c:v>8.4159740000000003</c:v>
                </c:pt>
                <c:pt idx="536">
                  <c:v>8.4286296000000007</c:v>
                </c:pt>
                <c:pt idx="537">
                  <c:v>8.4412851999999994</c:v>
                </c:pt>
                <c:pt idx="538">
                  <c:v>8.4539407999999998</c:v>
                </c:pt>
                <c:pt idx="539">
                  <c:v>8.4665964000000002</c:v>
                </c:pt>
                <c:pt idx="540">
                  <c:v>8.4792520000000007</c:v>
                </c:pt>
                <c:pt idx="541">
                  <c:v>8.4919075999999993</c:v>
                </c:pt>
                <c:pt idx="542">
                  <c:v>8.5045631999999998</c:v>
                </c:pt>
                <c:pt idx="543">
                  <c:v>8.5172188000000002</c:v>
                </c:pt>
                <c:pt idx="544">
                  <c:v>8.5298744000000006</c:v>
                </c:pt>
                <c:pt idx="545">
                  <c:v>8.5425299999999993</c:v>
                </c:pt>
                <c:pt idx="546">
                  <c:v>8.5551855999999997</c:v>
                </c:pt>
                <c:pt idx="547">
                  <c:v>8.5678412000000002</c:v>
                </c:pt>
                <c:pt idx="548">
                  <c:v>8.5804968000000006</c:v>
                </c:pt>
                <c:pt idx="549">
                  <c:v>8.5931523999999992</c:v>
                </c:pt>
                <c:pt idx="550">
                  <c:v>8.6058079999999997</c:v>
                </c:pt>
                <c:pt idx="551">
                  <c:v>8.6184636000000001</c:v>
                </c:pt>
                <c:pt idx="552">
                  <c:v>8.6311192000000005</c:v>
                </c:pt>
                <c:pt idx="553">
                  <c:v>8.6437747999999992</c:v>
                </c:pt>
                <c:pt idx="554">
                  <c:v>8.6564303999999996</c:v>
                </c:pt>
                <c:pt idx="555">
                  <c:v>8.6690860000000001</c:v>
                </c:pt>
                <c:pt idx="556">
                  <c:v>8.6817416000000005</c:v>
                </c:pt>
                <c:pt idx="557">
                  <c:v>8.6943971999999992</c:v>
                </c:pt>
                <c:pt idx="558">
                  <c:v>8.7070527999999996</c:v>
                </c:pt>
                <c:pt idx="559">
                  <c:v>8.7197084</c:v>
                </c:pt>
                <c:pt idx="560">
                  <c:v>8.7323640000000005</c:v>
                </c:pt>
                <c:pt idx="561">
                  <c:v>8.7450195999999991</c:v>
                </c:pt>
                <c:pt idx="562">
                  <c:v>8.7576751999999995</c:v>
                </c:pt>
                <c:pt idx="563">
                  <c:v>8.7703308</c:v>
                </c:pt>
                <c:pt idx="564">
                  <c:v>8.7829864000000004</c:v>
                </c:pt>
                <c:pt idx="565">
                  <c:v>8.7956420000000008</c:v>
                </c:pt>
                <c:pt idx="566">
                  <c:v>8.8082975999999995</c:v>
                </c:pt>
                <c:pt idx="567">
                  <c:v>8.8209531999999999</c:v>
                </c:pt>
                <c:pt idx="568">
                  <c:v>8.8336088000000004</c:v>
                </c:pt>
                <c:pt idx="569">
                  <c:v>8.8462644000000008</c:v>
                </c:pt>
                <c:pt idx="570">
                  <c:v>8.8589199999999995</c:v>
                </c:pt>
                <c:pt idx="571">
                  <c:v>8.8715755999999999</c:v>
                </c:pt>
                <c:pt idx="572">
                  <c:v>8.8842312000000003</c:v>
                </c:pt>
                <c:pt idx="573">
                  <c:v>8.8968868000000008</c:v>
                </c:pt>
                <c:pt idx="574">
                  <c:v>8.9095423999999994</c:v>
                </c:pt>
                <c:pt idx="575">
                  <c:v>8.9221979999999999</c:v>
                </c:pt>
                <c:pt idx="576">
                  <c:v>8.9348536000000003</c:v>
                </c:pt>
                <c:pt idx="577">
                  <c:v>8.9475092000000007</c:v>
                </c:pt>
                <c:pt idx="578">
                  <c:v>8.9601647999999994</c:v>
                </c:pt>
                <c:pt idx="579">
                  <c:v>8.9728203999999998</c:v>
                </c:pt>
                <c:pt idx="580">
                  <c:v>8.9854760000000002</c:v>
                </c:pt>
                <c:pt idx="581">
                  <c:v>8.9981316000000007</c:v>
                </c:pt>
                <c:pt idx="582">
                  <c:v>9.0107871999999993</c:v>
                </c:pt>
                <c:pt idx="583">
                  <c:v>9.0234427999999998</c:v>
                </c:pt>
                <c:pt idx="584">
                  <c:v>9.0360984000000002</c:v>
                </c:pt>
                <c:pt idx="585">
                  <c:v>9.0487540000000006</c:v>
                </c:pt>
                <c:pt idx="586">
                  <c:v>9.0614095999999993</c:v>
                </c:pt>
                <c:pt idx="587">
                  <c:v>9.0740651999999997</c:v>
                </c:pt>
                <c:pt idx="588">
                  <c:v>9.0867208000000002</c:v>
                </c:pt>
                <c:pt idx="589">
                  <c:v>9.0993764000000006</c:v>
                </c:pt>
                <c:pt idx="590">
                  <c:v>9.1120319999999992</c:v>
                </c:pt>
                <c:pt idx="591">
                  <c:v>9.1246875999999997</c:v>
                </c:pt>
                <c:pt idx="592">
                  <c:v>9.1373432000000001</c:v>
                </c:pt>
                <c:pt idx="593">
                  <c:v>9.1499988000000005</c:v>
                </c:pt>
                <c:pt idx="594">
                  <c:v>9.1626543999999992</c:v>
                </c:pt>
                <c:pt idx="595">
                  <c:v>9.1753099999999996</c:v>
                </c:pt>
                <c:pt idx="596">
                  <c:v>9.1879656000000001</c:v>
                </c:pt>
                <c:pt idx="597">
                  <c:v>9.2006212000000005</c:v>
                </c:pt>
                <c:pt idx="598">
                  <c:v>9.2132767999999992</c:v>
                </c:pt>
                <c:pt idx="599">
                  <c:v>9.2259323999999996</c:v>
                </c:pt>
                <c:pt idx="600">
                  <c:v>9.238588</c:v>
                </c:pt>
                <c:pt idx="601">
                  <c:v>9.2512436000000005</c:v>
                </c:pt>
                <c:pt idx="602">
                  <c:v>9.2638991999999991</c:v>
                </c:pt>
                <c:pt idx="603">
                  <c:v>9.2765547999999995</c:v>
                </c:pt>
                <c:pt idx="604">
                  <c:v>9.2892104</c:v>
                </c:pt>
                <c:pt idx="605">
                  <c:v>9.3018660000000004</c:v>
                </c:pt>
                <c:pt idx="606">
                  <c:v>9.3145216000000008</c:v>
                </c:pt>
                <c:pt idx="607">
                  <c:v>9.3271771999999995</c:v>
                </c:pt>
                <c:pt idx="608">
                  <c:v>9.3398327999999999</c:v>
                </c:pt>
                <c:pt idx="609">
                  <c:v>9.3524884000000004</c:v>
                </c:pt>
                <c:pt idx="610">
                  <c:v>9.3651440000000008</c:v>
                </c:pt>
                <c:pt idx="611">
                  <c:v>9.3777995999999995</c:v>
                </c:pt>
                <c:pt idx="612">
                  <c:v>9.3904551999999999</c:v>
                </c:pt>
                <c:pt idx="613">
                  <c:v>9.4031108000000003</c:v>
                </c:pt>
                <c:pt idx="614">
                  <c:v>9.4157664000000008</c:v>
                </c:pt>
                <c:pt idx="615">
                  <c:v>9.4284219999999994</c:v>
                </c:pt>
                <c:pt idx="616">
                  <c:v>9.4410775999999998</c:v>
                </c:pt>
                <c:pt idx="617">
                  <c:v>9.4537332000000003</c:v>
                </c:pt>
                <c:pt idx="618">
                  <c:v>9.4663888000000007</c:v>
                </c:pt>
                <c:pt idx="619">
                  <c:v>9.4790443999999994</c:v>
                </c:pt>
                <c:pt idx="620">
                  <c:v>9.4916999999999998</c:v>
                </c:pt>
                <c:pt idx="621">
                  <c:v>9.5043556000000002</c:v>
                </c:pt>
                <c:pt idx="622">
                  <c:v>9.5170112000000007</c:v>
                </c:pt>
                <c:pt idx="623">
                  <c:v>9.5296667999999993</c:v>
                </c:pt>
                <c:pt idx="624">
                  <c:v>9.5423223999999998</c:v>
                </c:pt>
                <c:pt idx="625">
                  <c:v>9.5549780000000002</c:v>
                </c:pt>
                <c:pt idx="626">
                  <c:v>9.5676336000000006</c:v>
                </c:pt>
                <c:pt idx="627">
                  <c:v>9.5802891999999993</c:v>
                </c:pt>
                <c:pt idx="628">
                  <c:v>9.5929447999999997</c:v>
                </c:pt>
                <c:pt idx="629">
                  <c:v>9.6056004000000001</c:v>
                </c:pt>
                <c:pt idx="630">
                  <c:v>9.6182560000000006</c:v>
                </c:pt>
                <c:pt idx="631">
                  <c:v>9.6309115999999992</c:v>
                </c:pt>
                <c:pt idx="632">
                  <c:v>9.6435671999999997</c:v>
                </c:pt>
                <c:pt idx="633">
                  <c:v>9.6562228000000001</c:v>
                </c:pt>
                <c:pt idx="634">
                  <c:v>9.6688784000000005</c:v>
                </c:pt>
                <c:pt idx="635">
                  <c:v>9.6815339999999992</c:v>
                </c:pt>
                <c:pt idx="636">
                  <c:v>9.6941895999999996</c:v>
                </c:pt>
                <c:pt idx="637">
                  <c:v>9.7068452000000001</c:v>
                </c:pt>
                <c:pt idx="638">
                  <c:v>9.7195008000000005</c:v>
                </c:pt>
                <c:pt idx="639">
                  <c:v>9.7321563999999992</c:v>
                </c:pt>
                <c:pt idx="640">
                  <c:v>9.7448119999999996</c:v>
                </c:pt>
                <c:pt idx="641">
                  <c:v>9.7574676</c:v>
                </c:pt>
                <c:pt idx="642">
                  <c:v>9.7701232000000005</c:v>
                </c:pt>
                <c:pt idx="643">
                  <c:v>9.7827788000000009</c:v>
                </c:pt>
                <c:pt idx="644">
                  <c:v>9.7954343999999995</c:v>
                </c:pt>
                <c:pt idx="645">
                  <c:v>9.80809</c:v>
                </c:pt>
                <c:pt idx="646">
                  <c:v>9.8207456000000004</c:v>
                </c:pt>
                <c:pt idx="647">
                  <c:v>9.8334012000000008</c:v>
                </c:pt>
                <c:pt idx="648">
                  <c:v>9.8460567999999995</c:v>
                </c:pt>
                <c:pt idx="649">
                  <c:v>9.8587123999999999</c:v>
                </c:pt>
                <c:pt idx="650">
                  <c:v>9.8713680000000004</c:v>
                </c:pt>
                <c:pt idx="651">
                  <c:v>9.8840236000000008</c:v>
                </c:pt>
                <c:pt idx="652">
                  <c:v>9.8966791999999995</c:v>
                </c:pt>
                <c:pt idx="653">
                  <c:v>9.9093347999999999</c:v>
                </c:pt>
                <c:pt idx="654">
                  <c:v>9.9219904000000003</c:v>
                </c:pt>
                <c:pt idx="655">
                  <c:v>9.9346460000000008</c:v>
                </c:pt>
                <c:pt idx="656">
                  <c:v>9.9473015999999994</c:v>
                </c:pt>
                <c:pt idx="657">
                  <c:v>9.9599571999999998</c:v>
                </c:pt>
                <c:pt idx="658">
                  <c:v>9.9726128000000003</c:v>
                </c:pt>
                <c:pt idx="659">
                  <c:v>9.9852684000000007</c:v>
                </c:pt>
                <c:pt idx="660">
                  <c:v>9.9979239999999994</c:v>
                </c:pt>
                <c:pt idx="661">
                  <c:v>10.0105796</c:v>
                </c:pt>
                <c:pt idx="662">
                  <c:v>10.0232352</c:v>
                </c:pt>
                <c:pt idx="663">
                  <c:v>10.035890800000001</c:v>
                </c:pt>
                <c:pt idx="664">
                  <c:v>10.048546399999999</c:v>
                </c:pt>
                <c:pt idx="665">
                  <c:v>10.061202</c:v>
                </c:pt>
                <c:pt idx="666">
                  <c:v>10.0738576</c:v>
                </c:pt>
                <c:pt idx="667">
                  <c:v>10.086513200000001</c:v>
                </c:pt>
                <c:pt idx="668">
                  <c:v>10.099168799999999</c:v>
                </c:pt>
                <c:pt idx="669">
                  <c:v>10.1118244</c:v>
                </c:pt>
                <c:pt idx="670">
                  <c:v>10.12448</c:v>
                </c:pt>
                <c:pt idx="671">
                  <c:v>10.137135600000001</c:v>
                </c:pt>
                <c:pt idx="672">
                  <c:v>10.149791199999999</c:v>
                </c:pt>
                <c:pt idx="673">
                  <c:v>10.1624468</c:v>
                </c:pt>
                <c:pt idx="674">
                  <c:v>10.1751024</c:v>
                </c:pt>
                <c:pt idx="675">
                  <c:v>10.187758000000001</c:v>
                </c:pt>
                <c:pt idx="676">
                  <c:v>10.200413599999999</c:v>
                </c:pt>
                <c:pt idx="677">
                  <c:v>10.2130692</c:v>
                </c:pt>
                <c:pt idx="678">
                  <c:v>10.2257248</c:v>
                </c:pt>
                <c:pt idx="679">
                  <c:v>10.2383804</c:v>
                </c:pt>
                <c:pt idx="680">
                  <c:v>10.251035999999999</c:v>
                </c:pt>
                <c:pt idx="681">
                  <c:v>10.2636916</c:v>
                </c:pt>
                <c:pt idx="682">
                  <c:v>10.2763472</c:v>
                </c:pt>
                <c:pt idx="683">
                  <c:v>10.2890028</c:v>
                </c:pt>
                <c:pt idx="684">
                  <c:v>10.301658400000001</c:v>
                </c:pt>
                <c:pt idx="685">
                  <c:v>10.314314</c:v>
                </c:pt>
                <c:pt idx="686">
                  <c:v>10.3269696</c:v>
                </c:pt>
                <c:pt idx="687">
                  <c:v>10.3396252</c:v>
                </c:pt>
                <c:pt idx="688">
                  <c:v>10.352280800000001</c:v>
                </c:pt>
                <c:pt idx="689">
                  <c:v>10.364936399999999</c:v>
                </c:pt>
                <c:pt idx="690">
                  <c:v>10.377592</c:v>
                </c:pt>
                <c:pt idx="691">
                  <c:v>10.3902476</c:v>
                </c:pt>
                <c:pt idx="692">
                  <c:v>10.402903200000001</c:v>
                </c:pt>
                <c:pt idx="693">
                  <c:v>10.415558799999999</c:v>
                </c:pt>
                <c:pt idx="694">
                  <c:v>10.4282144</c:v>
                </c:pt>
                <c:pt idx="695">
                  <c:v>10.44087</c:v>
                </c:pt>
                <c:pt idx="696">
                  <c:v>10.453525600000001</c:v>
                </c:pt>
                <c:pt idx="697">
                  <c:v>10.466181199999999</c:v>
                </c:pt>
                <c:pt idx="698">
                  <c:v>10.4788368</c:v>
                </c:pt>
                <c:pt idx="699">
                  <c:v>10.4914924</c:v>
                </c:pt>
                <c:pt idx="700">
                  <c:v>10.504148000000001</c:v>
                </c:pt>
                <c:pt idx="701">
                  <c:v>10.516803599999999</c:v>
                </c:pt>
                <c:pt idx="702">
                  <c:v>10.5294592</c:v>
                </c:pt>
                <c:pt idx="703">
                  <c:v>10.5421148</c:v>
                </c:pt>
                <c:pt idx="704">
                  <c:v>10.554770400000001</c:v>
                </c:pt>
                <c:pt idx="705">
                  <c:v>10.567425999999999</c:v>
                </c:pt>
                <c:pt idx="706">
                  <c:v>10.5800816</c:v>
                </c:pt>
                <c:pt idx="707">
                  <c:v>10.5927372</c:v>
                </c:pt>
                <c:pt idx="708">
                  <c:v>10.605392800000001</c:v>
                </c:pt>
                <c:pt idx="709">
                  <c:v>10.618048399999999</c:v>
                </c:pt>
                <c:pt idx="710">
                  <c:v>10.630704</c:v>
                </c:pt>
                <c:pt idx="711">
                  <c:v>10.6433596</c:v>
                </c:pt>
                <c:pt idx="712">
                  <c:v>10.656015200000001</c:v>
                </c:pt>
                <c:pt idx="713">
                  <c:v>10.668670799999999</c:v>
                </c:pt>
                <c:pt idx="714">
                  <c:v>10.6813264</c:v>
                </c:pt>
                <c:pt idx="715">
                  <c:v>10.693982</c:v>
                </c:pt>
                <c:pt idx="716">
                  <c:v>10.706637600000001</c:v>
                </c:pt>
                <c:pt idx="717">
                  <c:v>10.719293199999999</c:v>
                </c:pt>
                <c:pt idx="718">
                  <c:v>10.7319488</c:v>
                </c:pt>
                <c:pt idx="719">
                  <c:v>10.7446044</c:v>
                </c:pt>
                <c:pt idx="720">
                  <c:v>10.75726</c:v>
                </c:pt>
                <c:pt idx="721">
                  <c:v>10.769915599999999</c:v>
                </c:pt>
                <c:pt idx="722">
                  <c:v>10.7825712</c:v>
                </c:pt>
                <c:pt idx="723">
                  <c:v>10.7952268</c:v>
                </c:pt>
                <c:pt idx="724">
                  <c:v>10.8078824</c:v>
                </c:pt>
                <c:pt idx="725">
                  <c:v>10.820538000000001</c:v>
                </c:pt>
                <c:pt idx="726">
                  <c:v>10.8331936</c:v>
                </c:pt>
                <c:pt idx="727">
                  <c:v>10.8458492</c:v>
                </c:pt>
                <c:pt idx="728">
                  <c:v>10.8585048</c:v>
                </c:pt>
                <c:pt idx="729">
                  <c:v>10.871160400000001</c:v>
                </c:pt>
                <c:pt idx="730">
                  <c:v>10.883815999999999</c:v>
                </c:pt>
                <c:pt idx="731">
                  <c:v>10.8964716</c:v>
                </c:pt>
                <c:pt idx="732">
                  <c:v>10.9091272</c:v>
                </c:pt>
                <c:pt idx="733">
                  <c:v>10.921782800000001</c:v>
                </c:pt>
                <c:pt idx="734">
                  <c:v>10.934438399999999</c:v>
                </c:pt>
                <c:pt idx="735">
                  <c:v>10.947094</c:v>
                </c:pt>
                <c:pt idx="736">
                  <c:v>10.9597496</c:v>
                </c:pt>
                <c:pt idx="737">
                  <c:v>10.972405200000001</c:v>
                </c:pt>
                <c:pt idx="738">
                  <c:v>10.985060799999999</c:v>
                </c:pt>
                <c:pt idx="739">
                  <c:v>10.9977164</c:v>
                </c:pt>
                <c:pt idx="740">
                  <c:v>11.010372</c:v>
                </c:pt>
                <c:pt idx="741">
                  <c:v>11.023027600000001</c:v>
                </c:pt>
                <c:pt idx="742">
                  <c:v>11.035683199999999</c:v>
                </c:pt>
                <c:pt idx="743">
                  <c:v>11.0483388</c:v>
                </c:pt>
                <c:pt idx="744">
                  <c:v>11.0609944</c:v>
                </c:pt>
                <c:pt idx="745">
                  <c:v>11.073650000000001</c:v>
                </c:pt>
                <c:pt idx="746">
                  <c:v>11.086305599999999</c:v>
                </c:pt>
                <c:pt idx="747">
                  <c:v>11.0989612</c:v>
                </c:pt>
                <c:pt idx="748">
                  <c:v>11.1116168</c:v>
                </c:pt>
                <c:pt idx="749">
                  <c:v>11.124272400000001</c:v>
                </c:pt>
                <c:pt idx="750">
                  <c:v>11.136927999999999</c:v>
                </c:pt>
                <c:pt idx="751">
                  <c:v>11.1495836</c:v>
                </c:pt>
                <c:pt idx="752">
                  <c:v>11.1622392</c:v>
                </c:pt>
                <c:pt idx="753">
                  <c:v>11.174894800000001</c:v>
                </c:pt>
                <c:pt idx="754">
                  <c:v>11.187550399999999</c:v>
                </c:pt>
                <c:pt idx="755">
                  <c:v>11.200206</c:v>
                </c:pt>
                <c:pt idx="756">
                  <c:v>11.2128616</c:v>
                </c:pt>
                <c:pt idx="757">
                  <c:v>11.225517200000001</c:v>
                </c:pt>
                <c:pt idx="758">
                  <c:v>11.238172799999999</c:v>
                </c:pt>
                <c:pt idx="759">
                  <c:v>11.2508284</c:v>
                </c:pt>
                <c:pt idx="760">
                  <c:v>11.263484</c:v>
                </c:pt>
                <c:pt idx="761">
                  <c:v>11.2761396</c:v>
                </c:pt>
                <c:pt idx="762">
                  <c:v>11.288795199999999</c:v>
                </c:pt>
                <c:pt idx="763">
                  <c:v>11.3014508</c:v>
                </c:pt>
                <c:pt idx="764">
                  <c:v>11.3141064</c:v>
                </c:pt>
                <c:pt idx="765">
                  <c:v>11.326762</c:v>
                </c:pt>
                <c:pt idx="766">
                  <c:v>11.339417600000001</c:v>
                </c:pt>
                <c:pt idx="767">
                  <c:v>11.3520732</c:v>
                </c:pt>
                <c:pt idx="768">
                  <c:v>11.3647288</c:v>
                </c:pt>
                <c:pt idx="769">
                  <c:v>11.3773844</c:v>
                </c:pt>
                <c:pt idx="770">
                  <c:v>11.390040000000001</c:v>
                </c:pt>
                <c:pt idx="771">
                  <c:v>11.402695599999999</c:v>
                </c:pt>
                <c:pt idx="772">
                  <c:v>11.4153512</c:v>
                </c:pt>
                <c:pt idx="773">
                  <c:v>11.4280068</c:v>
                </c:pt>
                <c:pt idx="774">
                  <c:v>11.440662400000001</c:v>
                </c:pt>
                <c:pt idx="775">
                  <c:v>11.453317999999999</c:v>
                </c:pt>
                <c:pt idx="776">
                  <c:v>11.4659736</c:v>
                </c:pt>
                <c:pt idx="777">
                  <c:v>11.4786292</c:v>
                </c:pt>
                <c:pt idx="778">
                  <c:v>11.491284800000001</c:v>
                </c:pt>
                <c:pt idx="779">
                  <c:v>11.503940399999999</c:v>
                </c:pt>
                <c:pt idx="780">
                  <c:v>11.516596</c:v>
                </c:pt>
                <c:pt idx="781">
                  <c:v>11.5292516</c:v>
                </c:pt>
                <c:pt idx="782">
                  <c:v>11.541907200000001</c:v>
                </c:pt>
                <c:pt idx="783">
                  <c:v>11.554562799999999</c:v>
                </c:pt>
                <c:pt idx="784">
                  <c:v>11.5672184</c:v>
                </c:pt>
                <c:pt idx="785">
                  <c:v>11.579874</c:v>
                </c:pt>
                <c:pt idx="786">
                  <c:v>11.592529600000001</c:v>
                </c:pt>
                <c:pt idx="787">
                  <c:v>11.605185199999999</c:v>
                </c:pt>
                <c:pt idx="788">
                  <c:v>11.6178408</c:v>
                </c:pt>
                <c:pt idx="789">
                  <c:v>11.6304964</c:v>
                </c:pt>
                <c:pt idx="790">
                  <c:v>11.643152000000001</c:v>
                </c:pt>
                <c:pt idx="791">
                  <c:v>11.655807599999999</c:v>
                </c:pt>
                <c:pt idx="792">
                  <c:v>11.6684632</c:v>
                </c:pt>
                <c:pt idx="793">
                  <c:v>11.6811188</c:v>
                </c:pt>
                <c:pt idx="794">
                  <c:v>11.693774400000001</c:v>
                </c:pt>
                <c:pt idx="795">
                  <c:v>11.706429999999999</c:v>
                </c:pt>
                <c:pt idx="796">
                  <c:v>11.7190856</c:v>
                </c:pt>
                <c:pt idx="797">
                  <c:v>11.7317412</c:v>
                </c:pt>
                <c:pt idx="798">
                  <c:v>11.744396800000001</c:v>
                </c:pt>
                <c:pt idx="799">
                  <c:v>11.757052399999999</c:v>
                </c:pt>
                <c:pt idx="800">
                  <c:v>11.769708</c:v>
                </c:pt>
                <c:pt idx="801">
                  <c:v>11.7823636</c:v>
                </c:pt>
                <c:pt idx="802">
                  <c:v>11.7950192</c:v>
                </c:pt>
                <c:pt idx="803">
                  <c:v>11.807674799999999</c:v>
                </c:pt>
                <c:pt idx="804">
                  <c:v>11.8203304</c:v>
                </c:pt>
                <c:pt idx="805">
                  <c:v>11.832986</c:v>
                </c:pt>
                <c:pt idx="806">
                  <c:v>11.8456416</c:v>
                </c:pt>
                <c:pt idx="807">
                  <c:v>11.858297200000001</c:v>
                </c:pt>
                <c:pt idx="808">
                  <c:v>11.8709528</c:v>
                </c:pt>
                <c:pt idx="809">
                  <c:v>11.8836084</c:v>
                </c:pt>
                <c:pt idx="810">
                  <c:v>11.896264</c:v>
                </c:pt>
                <c:pt idx="811">
                  <c:v>11.908919600000001</c:v>
                </c:pt>
                <c:pt idx="812">
                  <c:v>11.921575199999999</c:v>
                </c:pt>
                <c:pt idx="813">
                  <c:v>11.9342308</c:v>
                </c:pt>
                <c:pt idx="814">
                  <c:v>11.9468864</c:v>
                </c:pt>
                <c:pt idx="815">
                  <c:v>11.959542000000001</c:v>
                </c:pt>
                <c:pt idx="816">
                  <c:v>11.972197599999999</c:v>
                </c:pt>
                <c:pt idx="817">
                  <c:v>11.9848532</c:v>
                </c:pt>
                <c:pt idx="818">
                  <c:v>11.9975088</c:v>
                </c:pt>
                <c:pt idx="819">
                  <c:v>12.010164400000001</c:v>
                </c:pt>
                <c:pt idx="820">
                  <c:v>12.022819999999999</c:v>
                </c:pt>
                <c:pt idx="821">
                  <c:v>12.0354756</c:v>
                </c:pt>
                <c:pt idx="822">
                  <c:v>12.0481312</c:v>
                </c:pt>
                <c:pt idx="823">
                  <c:v>12.060786800000001</c:v>
                </c:pt>
                <c:pt idx="824">
                  <c:v>12.073442399999999</c:v>
                </c:pt>
                <c:pt idx="825">
                  <c:v>12.086098</c:v>
                </c:pt>
                <c:pt idx="826">
                  <c:v>12.0987536</c:v>
                </c:pt>
                <c:pt idx="827">
                  <c:v>12.111409200000001</c:v>
                </c:pt>
                <c:pt idx="828">
                  <c:v>12.124064799999999</c:v>
                </c:pt>
                <c:pt idx="829">
                  <c:v>12.1367204</c:v>
                </c:pt>
                <c:pt idx="830">
                  <c:v>12.149376</c:v>
                </c:pt>
                <c:pt idx="831">
                  <c:v>12.162031600000001</c:v>
                </c:pt>
                <c:pt idx="832">
                  <c:v>12.174687199999999</c:v>
                </c:pt>
                <c:pt idx="833">
                  <c:v>12.1873428</c:v>
                </c:pt>
                <c:pt idx="834">
                  <c:v>12.1999984</c:v>
                </c:pt>
                <c:pt idx="835">
                  <c:v>12.212654000000001</c:v>
                </c:pt>
                <c:pt idx="836">
                  <c:v>12.225309599999999</c:v>
                </c:pt>
                <c:pt idx="837">
                  <c:v>12.2379652</c:v>
                </c:pt>
                <c:pt idx="838">
                  <c:v>12.2506208</c:v>
                </c:pt>
                <c:pt idx="839">
                  <c:v>12.263276400000001</c:v>
                </c:pt>
                <c:pt idx="840">
                  <c:v>12.275931999999999</c:v>
                </c:pt>
                <c:pt idx="841">
                  <c:v>12.2885876</c:v>
                </c:pt>
                <c:pt idx="842">
                  <c:v>12.3012432</c:v>
                </c:pt>
                <c:pt idx="843">
                  <c:v>12.3138988</c:v>
                </c:pt>
                <c:pt idx="844">
                  <c:v>12.326554399999999</c:v>
                </c:pt>
                <c:pt idx="845">
                  <c:v>12.33921</c:v>
                </c:pt>
                <c:pt idx="846">
                  <c:v>12.3518656</c:v>
                </c:pt>
                <c:pt idx="847">
                  <c:v>12.3645212</c:v>
                </c:pt>
                <c:pt idx="848">
                  <c:v>12.377176800000001</c:v>
                </c:pt>
                <c:pt idx="849">
                  <c:v>12.3898324</c:v>
                </c:pt>
                <c:pt idx="850">
                  <c:v>12.402488</c:v>
                </c:pt>
                <c:pt idx="851">
                  <c:v>12.4151436</c:v>
                </c:pt>
                <c:pt idx="852">
                  <c:v>12.427799200000001</c:v>
                </c:pt>
                <c:pt idx="853">
                  <c:v>12.440454799999999</c:v>
                </c:pt>
                <c:pt idx="854">
                  <c:v>12.4531104</c:v>
                </c:pt>
                <c:pt idx="855">
                  <c:v>12.465766</c:v>
                </c:pt>
                <c:pt idx="856">
                  <c:v>12.478421600000001</c:v>
                </c:pt>
                <c:pt idx="857">
                  <c:v>12.491077199999999</c:v>
                </c:pt>
                <c:pt idx="858">
                  <c:v>12.5037328</c:v>
                </c:pt>
                <c:pt idx="859">
                  <c:v>12.5163884</c:v>
                </c:pt>
                <c:pt idx="860">
                  <c:v>12.529044000000001</c:v>
                </c:pt>
                <c:pt idx="861">
                  <c:v>12.541699599999999</c:v>
                </c:pt>
                <c:pt idx="862">
                  <c:v>12.5543552</c:v>
                </c:pt>
                <c:pt idx="863">
                  <c:v>12.5670108</c:v>
                </c:pt>
                <c:pt idx="864">
                  <c:v>12.579666400000001</c:v>
                </c:pt>
                <c:pt idx="865">
                  <c:v>12.592321999999999</c:v>
                </c:pt>
                <c:pt idx="866">
                  <c:v>12.6049776</c:v>
                </c:pt>
                <c:pt idx="867">
                  <c:v>12.6176332</c:v>
                </c:pt>
                <c:pt idx="868">
                  <c:v>12.630288800000001</c:v>
                </c:pt>
                <c:pt idx="869">
                  <c:v>12.642944399999999</c:v>
                </c:pt>
                <c:pt idx="870">
                  <c:v>12.6556</c:v>
                </c:pt>
                <c:pt idx="871">
                  <c:v>12.6682556</c:v>
                </c:pt>
                <c:pt idx="872">
                  <c:v>12.680911200000001</c:v>
                </c:pt>
                <c:pt idx="873">
                  <c:v>12.693566799999999</c:v>
                </c:pt>
                <c:pt idx="874">
                  <c:v>12.7062224</c:v>
                </c:pt>
              </c:numCache>
            </c:numRef>
          </c:xVal>
          <c:yVal>
            <c:numRef>
              <c:f>'C17'!$BJ$132:$BJ$1006</c:f>
              <c:numCache>
                <c:formatCode>General</c:formatCode>
                <c:ptCount val="875"/>
                <c:pt idx="0">
                  <c:v>373324358105913</c:v>
                </c:pt>
                <c:pt idx="1">
                  <c:v>715054082201923</c:v>
                </c:pt>
                <c:pt idx="2">
                  <c:v>907094214202651</c:v>
                </c:pt>
                <c:pt idx="3">
                  <c:v>178630675335456</c:v>
                </c:pt>
                <c:pt idx="4">
                  <c:v>186704784876328</c:v>
                </c:pt>
                <c:pt idx="5">
                  <c:v>418321798176525</c:v>
                </c:pt>
                <c:pt idx="6" formatCode="0.00E+00">
                  <c:v>1061269826436540</c:v>
                </c:pt>
                <c:pt idx="7">
                  <c:v>561185224288114</c:v>
                </c:pt>
                <c:pt idx="8">
                  <c:v>806562895206641</c:v>
                </c:pt>
                <c:pt idx="9">
                  <c:v>994819302473849</c:v>
                </c:pt>
                <c:pt idx="10" formatCode="0.00E+00">
                  <c:v>1279703402546270</c:v>
                </c:pt>
                <c:pt idx="11" formatCode="0.00E+00">
                  <c:v>1201098718431500</c:v>
                </c:pt>
                <c:pt idx="12" formatCode="0.00E+00">
                  <c:v>1380752452693730</c:v>
                </c:pt>
                <c:pt idx="13" formatCode="0.00E+00">
                  <c:v>1361201690512260</c:v>
                </c:pt>
                <c:pt idx="14">
                  <c:v>965537303790965</c:v>
                </c:pt>
                <c:pt idx="15">
                  <c:v>672523196774943</c:v>
                </c:pt>
                <c:pt idx="16">
                  <c:v>468319817921569</c:v>
                </c:pt>
                <c:pt idx="17">
                  <c:v>421605764542710</c:v>
                </c:pt>
                <c:pt idx="18">
                  <c:v>918792552615690</c:v>
                </c:pt>
                <c:pt idx="19" formatCode="0.00E+00">
                  <c:v>1029691813031430</c:v>
                </c:pt>
                <c:pt idx="20">
                  <c:v>964206281525791</c:v>
                </c:pt>
                <c:pt idx="21" formatCode="0.00E+00">
                  <c:v>1128647666381850</c:v>
                </c:pt>
                <c:pt idx="22" formatCode="0.00E+00">
                  <c:v>1247281470809930</c:v>
                </c:pt>
                <c:pt idx="23" formatCode="0.00E+00">
                  <c:v>1196661020794260</c:v>
                </c:pt>
                <c:pt idx="24">
                  <c:v>999896472549637</c:v>
                </c:pt>
                <c:pt idx="25">
                  <c:v>838654406344640</c:v>
                </c:pt>
                <c:pt idx="26">
                  <c:v>436668312154140</c:v>
                </c:pt>
                <c:pt idx="27">
                  <c:v>395161735989311</c:v>
                </c:pt>
                <c:pt idx="28">
                  <c:v>327673947414766</c:v>
                </c:pt>
                <c:pt idx="29" formatCode="0.00E+00">
                  <c:v>487712245342427</c:v>
                </c:pt>
                <c:pt idx="30">
                  <c:v>473358346262380</c:v>
                </c:pt>
                <c:pt idx="31" formatCode="0.00E+00">
                  <c:v>495133560543737</c:v>
                </c:pt>
                <c:pt idx="32" formatCode="0.00E+00">
                  <c:v>555962396367546</c:v>
                </c:pt>
                <c:pt idx="33" formatCode="0.00E+00">
                  <c:v>578942041524452</c:v>
                </c:pt>
                <c:pt idx="34" formatCode="0.00E+00">
                  <c:v>498324739903410</c:v>
                </c:pt>
                <c:pt idx="35" formatCode="0.00E+00">
                  <c:v>469275496822947</c:v>
                </c:pt>
                <c:pt idx="36" formatCode="0.00E+00">
                  <c:v>430761626744613</c:v>
                </c:pt>
                <c:pt idx="37" formatCode="0.00E+00">
                  <c:v>517296202788637</c:v>
                </c:pt>
                <c:pt idx="38" formatCode="0.00E+00">
                  <c:v>633102680382774</c:v>
                </c:pt>
                <c:pt idx="39" formatCode="0.00E+00">
                  <c:v>747810598792461</c:v>
                </c:pt>
                <c:pt idx="40" formatCode="0.00E+00">
                  <c:v>741328005234939</c:v>
                </c:pt>
                <c:pt idx="41" formatCode="0.00E+00">
                  <c:v>674129710676081</c:v>
                </c:pt>
                <c:pt idx="42" formatCode="0.00E+00">
                  <c:v>706755420954593</c:v>
                </c:pt>
                <c:pt idx="43" formatCode="0.00E+00">
                  <c:v>790372931087051</c:v>
                </c:pt>
                <c:pt idx="44" formatCode="0.00E+00">
                  <c:v>992872140361392</c:v>
                </c:pt>
                <c:pt idx="45" formatCode="0.00E+00">
                  <c:v>1039040096523040</c:v>
                </c:pt>
                <c:pt idx="46" formatCode="0.00E+00">
                  <c:v>1107483888014220</c:v>
                </c:pt>
                <c:pt idx="47" formatCode="0.00E+00">
                  <c:v>891758519591318</c:v>
                </c:pt>
                <c:pt idx="48" formatCode="0.00E+00">
                  <c:v>888130131447094</c:v>
                </c:pt>
                <c:pt idx="49" formatCode="0.00E+00">
                  <c:v>883593899106457</c:v>
                </c:pt>
                <c:pt idx="50" formatCode="0.00E+00">
                  <c:v>1004901329353360</c:v>
                </c:pt>
                <c:pt idx="51" formatCode="0.00E+00">
                  <c:v>861102171996362</c:v>
                </c:pt>
                <c:pt idx="52" formatCode="0.00E+00">
                  <c:v>701753070301243</c:v>
                </c:pt>
                <c:pt idx="53" formatCode="0.00E+00">
                  <c:v>900355930252942</c:v>
                </c:pt>
                <c:pt idx="54" formatCode="0.00E+00">
                  <c:v>892924857034483</c:v>
                </c:pt>
                <c:pt idx="55" formatCode="0.00E+00">
                  <c:v>840284533199735</c:v>
                </c:pt>
                <c:pt idx="56" formatCode="0.00E+00">
                  <c:v>755014929265502</c:v>
                </c:pt>
                <c:pt idx="57" formatCode="0.00E+00">
                  <c:v>731301700444726</c:v>
                </c:pt>
                <c:pt idx="58" formatCode="0.00E+00">
                  <c:v>962027988492062</c:v>
                </c:pt>
                <c:pt idx="59" formatCode="0.00E+00">
                  <c:v>796492150995130</c:v>
                </c:pt>
                <c:pt idx="60" formatCode="0.00E+00">
                  <c:v>980837102484579</c:v>
                </c:pt>
                <c:pt idx="61" formatCode="0.00E+00">
                  <c:v>1147937568933330</c:v>
                </c:pt>
                <c:pt idx="62" formatCode="0.00E+00">
                  <c:v>1027052618877990</c:v>
                </c:pt>
                <c:pt idx="63" formatCode="0.00E+00">
                  <c:v>1134728887015640</c:v>
                </c:pt>
                <c:pt idx="64" formatCode="0.00E+00">
                  <c:v>1375247509144780</c:v>
                </c:pt>
                <c:pt idx="65" formatCode="0.00E+00">
                  <c:v>1866927222635850</c:v>
                </c:pt>
                <c:pt idx="66" formatCode="0.00E+00">
                  <c:v>2300287086303940</c:v>
                </c:pt>
                <c:pt idx="67" formatCode="0.00E+00">
                  <c:v>2571310255447360</c:v>
                </c:pt>
                <c:pt idx="68" formatCode="0.00E+00">
                  <c:v>2678586921524670</c:v>
                </c:pt>
                <c:pt idx="69" formatCode="0.00E+00">
                  <c:v>2687134060251470</c:v>
                </c:pt>
                <c:pt idx="70" formatCode="0.00E+00">
                  <c:v>2364503125493770</c:v>
                </c:pt>
                <c:pt idx="71" formatCode="0.00E+00">
                  <c:v>2541177075998700</c:v>
                </c:pt>
                <c:pt idx="72" formatCode="0.00E+00">
                  <c:v>2886386682639230</c:v>
                </c:pt>
                <c:pt idx="73" formatCode="0.00E+00">
                  <c:v>3156353799104860</c:v>
                </c:pt>
                <c:pt idx="74" formatCode="0.00E+00">
                  <c:v>3624713300386300</c:v>
                </c:pt>
                <c:pt idx="75" formatCode="0.00E+00">
                  <c:v>3592714433771700</c:v>
                </c:pt>
                <c:pt idx="76" formatCode="0.00E+00">
                  <c:v>3382880428019980</c:v>
                </c:pt>
                <c:pt idx="77" formatCode="0.00E+00">
                  <c:v>3689420473107670</c:v>
                </c:pt>
                <c:pt idx="78" formatCode="0.00E+00">
                  <c:v>3833933266955380</c:v>
                </c:pt>
                <c:pt idx="79" formatCode="0.00E+00">
                  <c:v>4132313913475470</c:v>
                </c:pt>
                <c:pt idx="80" formatCode="0.00E+00">
                  <c:v>4373833966065340</c:v>
                </c:pt>
                <c:pt idx="81" formatCode="0.00E+00">
                  <c:v>4759693171107960</c:v>
                </c:pt>
                <c:pt idx="82" formatCode="0.00E+00">
                  <c:v>4906465478255420</c:v>
                </c:pt>
                <c:pt idx="83" formatCode="0.00E+00">
                  <c:v>4742927331916650</c:v>
                </c:pt>
                <c:pt idx="84" formatCode="0.00E+00">
                  <c:v>4776075923854980</c:v>
                </c:pt>
                <c:pt idx="85" formatCode="0.00E+00">
                  <c:v>4316031502031140</c:v>
                </c:pt>
                <c:pt idx="86" formatCode="0.00E+00">
                  <c:v>4166838379900010</c:v>
                </c:pt>
                <c:pt idx="87" formatCode="0.00E+00">
                  <c:v>4249698876692420</c:v>
                </c:pt>
                <c:pt idx="88" formatCode="0.00E+00">
                  <c:v>4318925995709960</c:v>
                </c:pt>
                <c:pt idx="89" formatCode="0.00E+00">
                  <c:v>4506485315465650</c:v>
                </c:pt>
                <c:pt idx="90" formatCode="0.00E+00">
                  <c:v>4995213373755620</c:v>
                </c:pt>
                <c:pt idx="91" formatCode="0.00E+00">
                  <c:v>4768393492989460</c:v>
                </c:pt>
                <c:pt idx="92" formatCode="0.00E+00">
                  <c:v>4646347057070980</c:v>
                </c:pt>
                <c:pt idx="93" formatCode="0.00E+00">
                  <c:v>4493674260130640</c:v>
                </c:pt>
                <c:pt idx="94" formatCode="0.00E+00">
                  <c:v>4145293698919670</c:v>
                </c:pt>
                <c:pt idx="95" formatCode="0.00E+00">
                  <c:v>4551544121186360</c:v>
                </c:pt>
                <c:pt idx="96" formatCode="0.00E+00">
                  <c:v>4984565484933740</c:v>
                </c:pt>
                <c:pt idx="97" formatCode="0.00E+00">
                  <c:v>5217669251041860</c:v>
                </c:pt>
                <c:pt idx="98" formatCode="0.00E+00">
                  <c:v>5063442636854010</c:v>
                </c:pt>
                <c:pt idx="99" formatCode="0.00E+00">
                  <c:v>5081219435057880</c:v>
                </c:pt>
                <c:pt idx="100" formatCode="0.00E+00">
                  <c:v>4723610871903110</c:v>
                </c:pt>
                <c:pt idx="101" formatCode="0.00E+00">
                  <c:v>4229691169312560</c:v>
                </c:pt>
                <c:pt idx="102" formatCode="0.00E+00">
                  <c:v>4263537960132160</c:v>
                </c:pt>
                <c:pt idx="103" formatCode="0.00E+00">
                  <c:v>4547200355187980</c:v>
                </c:pt>
                <c:pt idx="104" formatCode="0.00E+00">
                  <c:v>4822298141365140</c:v>
                </c:pt>
                <c:pt idx="105" formatCode="0.00E+00">
                  <c:v>5280049155697690</c:v>
                </c:pt>
                <c:pt idx="106" formatCode="0.00E+00">
                  <c:v>5668064701652280</c:v>
                </c:pt>
                <c:pt idx="107" formatCode="0.00E+00">
                  <c:v>5582798133886070</c:v>
                </c:pt>
                <c:pt idx="108" formatCode="0.00E+00">
                  <c:v>5975407165469780</c:v>
                </c:pt>
                <c:pt idx="109" formatCode="0.00E+00">
                  <c:v>6098291843874860</c:v>
                </c:pt>
                <c:pt idx="110" formatCode="0.00E+00">
                  <c:v>5812945853116370</c:v>
                </c:pt>
                <c:pt idx="111" formatCode="0.00E+00">
                  <c:v>5988246668799490</c:v>
                </c:pt>
                <c:pt idx="112" formatCode="0.00E+00">
                  <c:v>5853492091214650</c:v>
                </c:pt>
                <c:pt idx="113" formatCode="0.00E+00">
                  <c:v>5689827952139710</c:v>
                </c:pt>
                <c:pt idx="114" formatCode="0.00E+00">
                  <c:v>6191773752859790</c:v>
                </c:pt>
                <c:pt idx="115" formatCode="0.00E+00">
                  <c:v>5985395473340800</c:v>
                </c:pt>
                <c:pt idx="116" formatCode="0.00E+00">
                  <c:v>5810609219000230</c:v>
                </c:pt>
                <c:pt idx="117" formatCode="0.00E+00">
                  <c:v>4849627436174640</c:v>
                </c:pt>
                <c:pt idx="118" formatCode="0.00E+00">
                  <c:v>4627461031398440</c:v>
                </c:pt>
                <c:pt idx="119" formatCode="0.00E+00">
                  <c:v>4408493944868670</c:v>
                </c:pt>
                <c:pt idx="120" formatCode="0.00E+00">
                  <c:v>4610067460092370</c:v>
                </c:pt>
                <c:pt idx="121" formatCode="0.00E+00">
                  <c:v>5028097794643630</c:v>
                </c:pt>
                <c:pt idx="122" formatCode="0.00E+00">
                  <c:v>4849367496022600</c:v>
                </c:pt>
                <c:pt idx="123" formatCode="0.00E+00">
                  <c:v>4480306732522410</c:v>
                </c:pt>
                <c:pt idx="124" formatCode="0.00E+00">
                  <c:v>4384285764525840</c:v>
                </c:pt>
                <c:pt idx="125" formatCode="0.00E+00">
                  <c:v>4308507145669460</c:v>
                </c:pt>
                <c:pt idx="126" formatCode="0.00E+00">
                  <c:v>4086339088027180</c:v>
                </c:pt>
                <c:pt idx="127" formatCode="0.00E+00">
                  <c:v>4048696318560800</c:v>
                </c:pt>
                <c:pt idx="128" formatCode="0.00E+00">
                  <c:v>3737935773487940</c:v>
                </c:pt>
                <c:pt idx="129" formatCode="0.00E+00">
                  <c:v>3646223787688200</c:v>
                </c:pt>
                <c:pt idx="130" formatCode="0.00E+00">
                  <c:v>3585502180225770</c:v>
                </c:pt>
                <c:pt idx="131" formatCode="0.00E+00">
                  <c:v>3625798088531590</c:v>
                </c:pt>
                <c:pt idx="132" formatCode="0.00E+00">
                  <c:v>3886476703277090</c:v>
                </c:pt>
                <c:pt idx="133" formatCode="0.00E+00">
                  <c:v>4519896551902810</c:v>
                </c:pt>
                <c:pt idx="134" formatCode="0.00E+00">
                  <c:v>3896260094194820</c:v>
                </c:pt>
                <c:pt idx="135" formatCode="0.00E+00">
                  <c:v>3723219718109690</c:v>
                </c:pt>
                <c:pt idx="136" formatCode="0.00E+00">
                  <c:v>3660178747934730</c:v>
                </c:pt>
                <c:pt idx="137" formatCode="0.00E+00">
                  <c:v>4218404779249530</c:v>
                </c:pt>
                <c:pt idx="138" formatCode="0.00E+00">
                  <c:v>4760538639819940</c:v>
                </c:pt>
                <c:pt idx="139" formatCode="0.00E+00">
                  <c:v>4791264348430440</c:v>
                </c:pt>
                <c:pt idx="140" formatCode="0.00E+00">
                  <c:v>4978572372752640</c:v>
                </c:pt>
                <c:pt idx="141" formatCode="0.00E+00">
                  <c:v>5732286519476680</c:v>
                </c:pt>
                <c:pt idx="142" formatCode="0.00E+00">
                  <c:v>5840900985960200</c:v>
                </c:pt>
                <c:pt idx="143" formatCode="0.00E+00">
                  <c:v>5476800411154640</c:v>
                </c:pt>
                <c:pt idx="144" formatCode="0.00E+00">
                  <c:v>5156429946385160</c:v>
                </c:pt>
                <c:pt idx="145" formatCode="0.00E+00">
                  <c:v>5058635952873550</c:v>
                </c:pt>
                <c:pt idx="146" formatCode="0.00E+00">
                  <c:v>4952705916261020</c:v>
                </c:pt>
                <c:pt idx="147" formatCode="0.00E+00">
                  <c:v>4916874084340130</c:v>
                </c:pt>
                <c:pt idx="148" formatCode="0.00E+00">
                  <c:v>5013496421731190</c:v>
                </c:pt>
                <c:pt idx="149" formatCode="0.00E+00">
                  <c:v>5377284464880070</c:v>
                </c:pt>
                <c:pt idx="150" formatCode="0.00E+00">
                  <c:v>6016565860226510</c:v>
                </c:pt>
                <c:pt idx="151" formatCode="0.00E+00">
                  <c:v>6033129696733400</c:v>
                </c:pt>
                <c:pt idx="152" formatCode="0.00E+00">
                  <c:v>5960507834710630</c:v>
                </c:pt>
                <c:pt idx="153" formatCode="0.00E+00">
                  <c:v>5469301750840890</c:v>
                </c:pt>
                <c:pt idx="154" formatCode="0.00E+00">
                  <c:v>6410830864727290</c:v>
                </c:pt>
                <c:pt idx="155" formatCode="0.00E+00">
                  <c:v>7135231807442960</c:v>
                </c:pt>
                <c:pt idx="156" formatCode="0.00E+00">
                  <c:v>7110225798024380</c:v>
                </c:pt>
                <c:pt idx="157" formatCode="0.00E+00">
                  <c:v>6985166179863460</c:v>
                </c:pt>
                <c:pt idx="158" formatCode="0.00E+00">
                  <c:v>6891102306640110</c:v>
                </c:pt>
                <c:pt idx="159" formatCode="0.00E+00">
                  <c:v>7207772138881850</c:v>
                </c:pt>
                <c:pt idx="160" formatCode="0.00E+00">
                  <c:v>6457991022832260</c:v>
                </c:pt>
                <c:pt idx="161" formatCode="0.00E+00">
                  <c:v>6207010360719460</c:v>
                </c:pt>
                <c:pt idx="162" formatCode="0.00E+00">
                  <c:v>6145946080335550</c:v>
                </c:pt>
                <c:pt idx="163" formatCode="0.00E+00">
                  <c:v>6534140879971470</c:v>
                </c:pt>
                <c:pt idx="164" formatCode="0.00E+00">
                  <c:v>6229082959597580</c:v>
                </c:pt>
                <c:pt idx="165" formatCode="0.00E+00">
                  <c:v>6161507173234180</c:v>
                </c:pt>
                <c:pt idx="166" formatCode="0.00E+00">
                  <c:v>6785675905177140</c:v>
                </c:pt>
                <c:pt idx="167" formatCode="0.00E+00">
                  <c:v>6924611435727540</c:v>
                </c:pt>
                <c:pt idx="168" formatCode="0.00E+00">
                  <c:v>7438793089190760</c:v>
                </c:pt>
                <c:pt idx="169" formatCode="0.00E+00">
                  <c:v>7550997891936340</c:v>
                </c:pt>
                <c:pt idx="170" formatCode="0.00E+00">
                  <c:v>7724150352439800</c:v>
                </c:pt>
                <c:pt idx="171" formatCode="0.00E+00">
                  <c:v>8083741516851980</c:v>
                </c:pt>
                <c:pt idx="172" formatCode="0.00E+00">
                  <c:v>8386317608825670</c:v>
                </c:pt>
                <c:pt idx="173" formatCode="0.00E+00">
                  <c:v>8121988926779970</c:v>
                </c:pt>
                <c:pt idx="174" formatCode="0.00E+00">
                  <c:v>8027401708487750</c:v>
                </c:pt>
                <c:pt idx="175" formatCode="0.00E+00">
                  <c:v>7701302453262300</c:v>
                </c:pt>
                <c:pt idx="176" formatCode="0.00E+00">
                  <c:v>8347605631673630</c:v>
                </c:pt>
                <c:pt idx="177" formatCode="0.00E+00">
                  <c:v>7521879093932510</c:v>
                </c:pt>
                <c:pt idx="178" formatCode="0.00E+00">
                  <c:v>6593807143262450</c:v>
                </c:pt>
                <c:pt idx="179" formatCode="0.00E+00">
                  <c:v>6690931519461380</c:v>
                </c:pt>
                <c:pt idx="180" formatCode="0.00E+00">
                  <c:v>7470700362234490</c:v>
                </c:pt>
                <c:pt idx="181" formatCode="0.00E+00">
                  <c:v>7083185163277770</c:v>
                </c:pt>
                <c:pt idx="182" formatCode="0.00E+00">
                  <c:v>7701333876038640</c:v>
                </c:pt>
                <c:pt idx="183" formatCode="0.00E+00">
                  <c:v>7696308974337930</c:v>
                </c:pt>
                <c:pt idx="184" formatCode="0.00E+00">
                  <c:v>7638062897906080</c:v>
                </c:pt>
                <c:pt idx="185" formatCode="0.00E+00">
                  <c:v>7230542519323610</c:v>
                </c:pt>
                <c:pt idx="186" formatCode="0.00E+00">
                  <c:v>7424829840426540</c:v>
                </c:pt>
                <c:pt idx="187" formatCode="0.00E+00">
                  <c:v>7135484995975120</c:v>
                </c:pt>
                <c:pt idx="188" formatCode="0.00E+00">
                  <c:v>6528728138862540</c:v>
                </c:pt>
                <c:pt idx="189" formatCode="0.00E+00">
                  <c:v>6162218946827260</c:v>
                </c:pt>
                <c:pt idx="190" formatCode="0.00E+00">
                  <c:v>6140284279986810</c:v>
                </c:pt>
                <c:pt idx="191" formatCode="0.00E+00">
                  <c:v>5823463135350700</c:v>
                </c:pt>
                <c:pt idx="192" formatCode="0.00E+00">
                  <c:v>5973168353528220</c:v>
                </c:pt>
                <c:pt idx="193" formatCode="0.00E+00">
                  <c:v>5750586380395590</c:v>
                </c:pt>
                <c:pt idx="194" formatCode="0.00E+00">
                  <c:v>5792922008565380</c:v>
                </c:pt>
                <c:pt idx="195" formatCode="0.00E+00">
                  <c:v>6175412647921660</c:v>
                </c:pt>
                <c:pt idx="196" formatCode="0.00E+00">
                  <c:v>6252208277374540</c:v>
                </c:pt>
                <c:pt idx="197" formatCode="0.00E+00">
                  <c:v>6481492895533980</c:v>
                </c:pt>
                <c:pt idx="198" formatCode="0.00E+00">
                  <c:v>6431568412687130</c:v>
                </c:pt>
                <c:pt idx="199" formatCode="0.00E+00">
                  <c:v>6116742917630470</c:v>
                </c:pt>
                <c:pt idx="200" formatCode="0.00E+00">
                  <c:v>5893371597486240</c:v>
                </c:pt>
                <c:pt idx="201" formatCode="0.00E+00">
                  <c:v>5959398514830530</c:v>
                </c:pt>
                <c:pt idx="202" formatCode="0.00E+00">
                  <c:v>6136793297375350</c:v>
                </c:pt>
                <c:pt idx="203" formatCode="0.00E+00">
                  <c:v>6753046546646750</c:v>
                </c:pt>
                <c:pt idx="204" formatCode="0.00E+00">
                  <c:v>6988224116985750</c:v>
                </c:pt>
                <c:pt idx="205" formatCode="0.00E+00">
                  <c:v>7377080995308230</c:v>
                </c:pt>
                <c:pt idx="206" formatCode="0.00E+00">
                  <c:v>7075720836640820</c:v>
                </c:pt>
                <c:pt idx="207" formatCode="0.00E+00">
                  <c:v>6918988737720050</c:v>
                </c:pt>
                <c:pt idx="208" formatCode="0.00E+00">
                  <c:v>6910158296899600</c:v>
                </c:pt>
                <c:pt idx="209" formatCode="0.00E+00">
                  <c:v>6700533577230060</c:v>
                </c:pt>
                <c:pt idx="210" formatCode="0.00E+00">
                  <c:v>6560207213970710</c:v>
                </c:pt>
                <c:pt idx="211" formatCode="0.00E+00">
                  <c:v>6525888765447370</c:v>
                </c:pt>
                <c:pt idx="212" formatCode="0.00E+00">
                  <c:v>6069495105520730</c:v>
                </c:pt>
                <c:pt idx="213" formatCode="0.00E+00">
                  <c:v>6155317664434970</c:v>
                </c:pt>
                <c:pt idx="214" formatCode="0.00E+00">
                  <c:v>6003107645337300</c:v>
                </c:pt>
                <c:pt idx="215" formatCode="0.00E+00">
                  <c:v>5702433562308600</c:v>
                </c:pt>
                <c:pt idx="216" formatCode="0.00E+00">
                  <c:v>5215068464403050</c:v>
                </c:pt>
                <c:pt idx="217" formatCode="0.00E+00">
                  <c:v>5112988547512400</c:v>
                </c:pt>
                <c:pt idx="218" formatCode="0.00E+00">
                  <c:v>5310469088254780</c:v>
                </c:pt>
                <c:pt idx="219" formatCode="0.00E+00">
                  <c:v>5175239711490250</c:v>
                </c:pt>
                <c:pt idx="220" formatCode="0.00E+00">
                  <c:v>5288683455657370</c:v>
                </c:pt>
                <c:pt idx="221" formatCode="0.00E+00">
                  <c:v>5304327087983100</c:v>
                </c:pt>
                <c:pt idx="222" formatCode="0.00E+00">
                  <c:v>4696407212318410</c:v>
                </c:pt>
                <c:pt idx="223" formatCode="0.00E+00">
                  <c:v>4348434350490080</c:v>
                </c:pt>
                <c:pt idx="224" formatCode="0.00E+00">
                  <c:v>4489046969705320</c:v>
                </c:pt>
                <c:pt idx="225" formatCode="0.00E+00">
                  <c:v>4444854050272930</c:v>
                </c:pt>
                <c:pt idx="226" formatCode="0.00E+00">
                  <c:v>4446825112168030</c:v>
                </c:pt>
                <c:pt idx="227" formatCode="0.00E+00">
                  <c:v>4823431792318790</c:v>
                </c:pt>
                <c:pt idx="228" formatCode="0.00E+00">
                  <c:v>4730024262650160</c:v>
                </c:pt>
                <c:pt idx="229" formatCode="0.00E+00">
                  <c:v>4779914526709680</c:v>
                </c:pt>
                <c:pt idx="230" formatCode="0.00E+00">
                  <c:v>4741914611994460</c:v>
                </c:pt>
                <c:pt idx="231" formatCode="0.00E+00">
                  <c:v>4673526038038890</c:v>
                </c:pt>
                <c:pt idx="232" formatCode="0.00E+00">
                  <c:v>4756561898119990</c:v>
                </c:pt>
                <c:pt idx="233" formatCode="0.00E+00">
                  <c:v>4768393172707570</c:v>
                </c:pt>
                <c:pt idx="234" formatCode="0.00E+00">
                  <c:v>4570738354036570</c:v>
                </c:pt>
                <c:pt idx="235" formatCode="0.00E+00">
                  <c:v>4599081203217840</c:v>
                </c:pt>
                <c:pt idx="236" formatCode="0.00E+00">
                  <c:v>4728412205563370</c:v>
                </c:pt>
                <c:pt idx="237" formatCode="0.00E+00">
                  <c:v>4930818481064980</c:v>
                </c:pt>
                <c:pt idx="238" formatCode="0.00E+00">
                  <c:v>4572491709521290</c:v>
                </c:pt>
                <c:pt idx="239" formatCode="0.00E+00">
                  <c:v>4494934991401130</c:v>
                </c:pt>
                <c:pt idx="240" formatCode="0.00E+00">
                  <c:v>4340978456333760</c:v>
                </c:pt>
                <c:pt idx="241" formatCode="0.00E+00">
                  <c:v>4373035439315650</c:v>
                </c:pt>
                <c:pt idx="242" formatCode="0.00E+00">
                  <c:v>4880424260447870</c:v>
                </c:pt>
                <c:pt idx="243" formatCode="0.00E+00">
                  <c:v>5055468748358010</c:v>
                </c:pt>
                <c:pt idx="244" formatCode="0.00E+00">
                  <c:v>5204133611056640</c:v>
                </c:pt>
                <c:pt idx="245" formatCode="0.00E+00">
                  <c:v>5637469754196800</c:v>
                </c:pt>
                <c:pt idx="246" formatCode="0.00E+00">
                  <c:v>6188933650029870</c:v>
                </c:pt>
                <c:pt idx="247" formatCode="0.00E+00">
                  <c:v>6239330622636590</c:v>
                </c:pt>
                <c:pt idx="248" formatCode="0.00E+00">
                  <c:v>6249050420907830</c:v>
                </c:pt>
                <c:pt idx="249" formatCode="0.00E+00">
                  <c:v>6968881408083110</c:v>
                </c:pt>
                <c:pt idx="250" formatCode="0.00E+00">
                  <c:v>7225088773889550</c:v>
                </c:pt>
                <c:pt idx="251" formatCode="0.00E+00">
                  <c:v>7304163803784110</c:v>
                </c:pt>
                <c:pt idx="252" formatCode="0.00E+00">
                  <c:v>7166801885895800</c:v>
                </c:pt>
                <c:pt idx="253" formatCode="0.00E+00">
                  <c:v>6422761825477520</c:v>
                </c:pt>
                <c:pt idx="254" formatCode="0.00E+00">
                  <c:v>6452968864213520</c:v>
                </c:pt>
                <c:pt idx="255" formatCode="0.00E+00">
                  <c:v>6343393551951600</c:v>
                </c:pt>
                <c:pt idx="256" formatCode="0.00E+00">
                  <c:v>6496901191582050</c:v>
                </c:pt>
                <c:pt idx="257" formatCode="0.00E+00">
                  <c:v>6711884874588150</c:v>
                </c:pt>
                <c:pt idx="258" formatCode="0.00E+00">
                  <c:v>7531701534377920</c:v>
                </c:pt>
                <c:pt idx="259" formatCode="0.00E+00">
                  <c:v>8170827432438820</c:v>
                </c:pt>
                <c:pt idx="260" formatCode="0.00E+00">
                  <c:v>8367473944272250</c:v>
                </c:pt>
                <c:pt idx="261" formatCode="0.00E+00">
                  <c:v>8353797766376020</c:v>
                </c:pt>
                <c:pt idx="262" formatCode="0.00E+00">
                  <c:v>8572451133986240</c:v>
                </c:pt>
                <c:pt idx="263" formatCode="0.00E+00">
                  <c:v>9492325675900420</c:v>
                </c:pt>
                <c:pt idx="264" formatCode="0.00E+00">
                  <c:v>9321360948228260</c:v>
                </c:pt>
                <c:pt idx="265" formatCode="0.00E+00">
                  <c:v>8843670077677920</c:v>
                </c:pt>
                <c:pt idx="266" formatCode="0.00E+00">
                  <c:v>8458167362275180</c:v>
                </c:pt>
                <c:pt idx="267" formatCode="0.00E+00">
                  <c:v>8368698546205930</c:v>
                </c:pt>
                <c:pt idx="268" formatCode="0.00E+00">
                  <c:v>8464878978264980</c:v>
                </c:pt>
                <c:pt idx="269" formatCode="0.00E+00">
                  <c:v>8364727148440330</c:v>
                </c:pt>
                <c:pt idx="270" formatCode="0.00E+00">
                  <c:v>8505902699619620</c:v>
                </c:pt>
                <c:pt idx="271" formatCode="0.00E+00">
                  <c:v>8533487835502400</c:v>
                </c:pt>
                <c:pt idx="272" formatCode="0.00E+00">
                  <c:v>9042746552364180</c:v>
                </c:pt>
                <c:pt idx="273" formatCode="0.00E+00">
                  <c:v>9765555652908300</c:v>
                </c:pt>
                <c:pt idx="274" formatCode="0.00E+00">
                  <c:v>1.01143005961311E+16</c:v>
                </c:pt>
                <c:pt idx="275" formatCode="0.00E+00">
                  <c:v>1.03317875699627E+16</c:v>
                </c:pt>
                <c:pt idx="276" formatCode="0.00E+00">
                  <c:v>1.02880644385455E+16</c:v>
                </c:pt>
                <c:pt idx="277" formatCode="0.00E+00">
                  <c:v>1.02808273016891E+16</c:v>
                </c:pt>
                <c:pt idx="278" formatCode="0.00E+00">
                  <c:v>9725627824662480</c:v>
                </c:pt>
                <c:pt idx="279" formatCode="0.00E+00">
                  <c:v>9367793243563880</c:v>
                </c:pt>
                <c:pt idx="280" formatCode="0.00E+00">
                  <c:v>9897268885667560</c:v>
                </c:pt>
                <c:pt idx="281" formatCode="0.00E+00">
                  <c:v>1.00081673347067E+16</c:v>
                </c:pt>
                <c:pt idx="282" formatCode="0.00E+00">
                  <c:v>9855530797313620</c:v>
                </c:pt>
                <c:pt idx="283" formatCode="0.00E+00">
                  <c:v>8794236236829890</c:v>
                </c:pt>
                <c:pt idx="284" formatCode="0.00E+00">
                  <c:v>8292134559657730</c:v>
                </c:pt>
                <c:pt idx="285" formatCode="0.00E+00">
                  <c:v>7718886095977310</c:v>
                </c:pt>
                <c:pt idx="286" formatCode="0.00E+00">
                  <c:v>8598271574275390</c:v>
                </c:pt>
                <c:pt idx="287" formatCode="0.00E+00">
                  <c:v>8566261400008900</c:v>
                </c:pt>
                <c:pt idx="288" formatCode="0.00E+00">
                  <c:v>8689862676285520</c:v>
                </c:pt>
                <c:pt idx="289" formatCode="0.00E+00">
                  <c:v>8536703766304970</c:v>
                </c:pt>
                <c:pt idx="290" formatCode="0.00E+00">
                  <c:v>8561610396558620</c:v>
                </c:pt>
                <c:pt idx="291" formatCode="0.00E+00">
                  <c:v>8987362308435280</c:v>
                </c:pt>
                <c:pt idx="292" formatCode="0.00E+00">
                  <c:v>9152083195369830</c:v>
                </c:pt>
                <c:pt idx="293" formatCode="0.00E+00">
                  <c:v>9844633655822150</c:v>
                </c:pt>
                <c:pt idx="294" formatCode="0.00E+00">
                  <c:v>1.03824317678101E+16</c:v>
                </c:pt>
                <c:pt idx="295" formatCode="0.00E+00">
                  <c:v>1.02877861622409E+16</c:v>
                </c:pt>
                <c:pt idx="296" formatCode="0.00E+00">
                  <c:v>1.04920490580456E+16</c:v>
                </c:pt>
                <c:pt idx="297" formatCode="0.00E+00">
                  <c:v>1.02248858831439E+16</c:v>
                </c:pt>
                <c:pt idx="298" formatCode="0.00E+00">
                  <c:v>1.05507483254826E+16</c:v>
                </c:pt>
                <c:pt idx="299" formatCode="0.00E+00">
                  <c:v>1.08651614564519E+16</c:v>
                </c:pt>
                <c:pt idx="300" formatCode="0.00E+00">
                  <c:v>1.09531246421479E+16</c:v>
                </c:pt>
                <c:pt idx="301" formatCode="0.00E+00">
                  <c:v>1.06849658609291E+16</c:v>
                </c:pt>
                <c:pt idx="302" formatCode="0.00E+00">
                  <c:v>1.05731448562502E+16</c:v>
                </c:pt>
                <c:pt idx="303" formatCode="0.00E+00">
                  <c:v>1.13082704068351E+16</c:v>
                </c:pt>
                <c:pt idx="304" formatCode="0.00E+00">
                  <c:v>1.14358522991507E+16</c:v>
                </c:pt>
                <c:pt idx="305" formatCode="0.00E+00">
                  <c:v>1.14396309390661E+16</c:v>
                </c:pt>
                <c:pt idx="306" formatCode="0.00E+00">
                  <c:v>1.09122486584387E+16</c:v>
                </c:pt>
                <c:pt idx="307" formatCode="0.00E+00">
                  <c:v>1.08518444820637E+16</c:v>
                </c:pt>
                <c:pt idx="308" formatCode="0.00E+00">
                  <c:v>1.08852368988349E+16</c:v>
                </c:pt>
                <c:pt idx="309" formatCode="0.00E+00">
                  <c:v>9881585975629140</c:v>
                </c:pt>
                <c:pt idx="310" formatCode="0.00E+00">
                  <c:v>9242632071079900</c:v>
                </c:pt>
                <c:pt idx="311" formatCode="0.00E+00">
                  <c:v>8312729831220560</c:v>
                </c:pt>
                <c:pt idx="312" formatCode="0.00E+00">
                  <c:v>8090897711928870</c:v>
                </c:pt>
                <c:pt idx="313" formatCode="0.00E+00">
                  <c:v>7739930257483090</c:v>
                </c:pt>
                <c:pt idx="314" formatCode="0.00E+00">
                  <c:v>7800313946733790</c:v>
                </c:pt>
                <c:pt idx="315" formatCode="0.00E+00">
                  <c:v>7895930783740080</c:v>
                </c:pt>
                <c:pt idx="316" formatCode="0.00E+00">
                  <c:v>7436312712022050</c:v>
                </c:pt>
                <c:pt idx="317" formatCode="0.00E+00">
                  <c:v>7191097624633400</c:v>
                </c:pt>
                <c:pt idx="318" formatCode="0.00E+00">
                  <c:v>7043873481111450</c:v>
                </c:pt>
                <c:pt idx="319" formatCode="0.00E+00">
                  <c:v>7240838280947150</c:v>
                </c:pt>
                <c:pt idx="320" formatCode="0.00E+00">
                  <c:v>7306998766463920</c:v>
                </c:pt>
                <c:pt idx="321" formatCode="0.00E+00">
                  <c:v>7346313951503240</c:v>
                </c:pt>
                <c:pt idx="322" formatCode="0.00E+00">
                  <c:v>7322100677026250</c:v>
                </c:pt>
                <c:pt idx="323" formatCode="0.00E+00">
                  <c:v>6964327963935900</c:v>
                </c:pt>
                <c:pt idx="324" formatCode="0.00E+00">
                  <c:v>7442539437782620</c:v>
                </c:pt>
                <c:pt idx="325" formatCode="0.00E+00">
                  <c:v>8035804636027530</c:v>
                </c:pt>
                <c:pt idx="326" formatCode="0.00E+00">
                  <c:v>8204280279478060</c:v>
                </c:pt>
                <c:pt idx="327" formatCode="0.00E+00">
                  <c:v>8577294343711560</c:v>
                </c:pt>
                <c:pt idx="328" formatCode="0.00E+00">
                  <c:v>8657388861673340</c:v>
                </c:pt>
                <c:pt idx="329" formatCode="0.00E+00">
                  <c:v>9133918958649800</c:v>
                </c:pt>
                <c:pt idx="330" formatCode="0.00E+00">
                  <c:v>9271052242560860</c:v>
                </c:pt>
                <c:pt idx="331" formatCode="0.00E+00">
                  <c:v>9432669729733270</c:v>
                </c:pt>
                <c:pt idx="332" formatCode="0.00E+00">
                  <c:v>9269409351602990</c:v>
                </c:pt>
                <c:pt idx="333" formatCode="0.00E+00">
                  <c:v>9653759254483940</c:v>
                </c:pt>
                <c:pt idx="334" formatCode="0.00E+00">
                  <c:v>9554037307141080</c:v>
                </c:pt>
                <c:pt idx="335" formatCode="0.00E+00">
                  <c:v>9257818675280350</c:v>
                </c:pt>
                <c:pt idx="336" formatCode="0.00E+00">
                  <c:v>9561234472098240</c:v>
                </c:pt>
                <c:pt idx="337" formatCode="0.00E+00">
                  <c:v>9743294302958430</c:v>
                </c:pt>
                <c:pt idx="338" formatCode="0.00E+00">
                  <c:v>1.00329827166507E+16</c:v>
                </c:pt>
                <c:pt idx="339" formatCode="0.00E+00">
                  <c:v>9234623279712470</c:v>
                </c:pt>
                <c:pt idx="340" formatCode="0.00E+00">
                  <c:v>8433324801320130</c:v>
                </c:pt>
                <c:pt idx="341" formatCode="0.00E+00">
                  <c:v>8639841399322460</c:v>
                </c:pt>
                <c:pt idx="342" formatCode="0.00E+00">
                  <c:v>8684660012521080</c:v>
                </c:pt>
                <c:pt idx="343" formatCode="0.00E+00">
                  <c:v>8658495350117990</c:v>
                </c:pt>
                <c:pt idx="344" formatCode="0.00E+00">
                  <c:v>8796217853493000</c:v>
                </c:pt>
                <c:pt idx="345" formatCode="0.00E+00">
                  <c:v>8802762816791960</c:v>
                </c:pt>
                <c:pt idx="346" formatCode="0.00E+00">
                  <c:v>8618337378359070</c:v>
                </c:pt>
                <c:pt idx="347" formatCode="0.00E+00">
                  <c:v>8493756886784820</c:v>
                </c:pt>
                <c:pt idx="348" formatCode="0.00E+00">
                  <c:v>7525398464929090</c:v>
                </c:pt>
                <c:pt idx="349" formatCode="0.00E+00">
                  <c:v>7115976323590960</c:v>
                </c:pt>
                <c:pt idx="350" formatCode="0.00E+00">
                  <c:v>6880813272602330</c:v>
                </c:pt>
                <c:pt idx="351" formatCode="0.00E+00">
                  <c:v>7488142620139710</c:v>
                </c:pt>
                <c:pt idx="352" formatCode="0.00E+00">
                  <c:v>7608279876538610</c:v>
                </c:pt>
                <c:pt idx="353" formatCode="0.00E+00">
                  <c:v>7136425166922760</c:v>
                </c:pt>
                <c:pt idx="354" formatCode="0.00E+00">
                  <c:v>7146089368687290</c:v>
                </c:pt>
                <c:pt idx="355" formatCode="0.00E+00">
                  <c:v>7218777479645140</c:v>
                </c:pt>
                <c:pt idx="356" formatCode="0.00E+00">
                  <c:v>7330837032072740</c:v>
                </c:pt>
                <c:pt idx="357" formatCode="0.00E+00">
                  <c:v>7451225466886650</c:v>
                </c:pt>
                <c:pt idx="358" formatCode="0.00E+00">
                  <c:v>7719412551081180</c:v>
                </c:pt>
                <c:pt idx="359" formatCode="0.00E+00">
                  <c:v>7741143818512220</c:v>
                </c:pt>
                <c:pt idx="360" formatCode="0.00E+00">
                  <c:v>8100169978137050</c:v>
                </c:pt>
                <c:pt idx="361" formatCode="0.00E+00">
                  <c:v>7554999164857510</c:v>
                </c:pt>
                <c:pt idx="362" formatCode="0.00E+00">
                  <c:v>7497269168067730</c:v>
                </c:pt>
                <c:pt idx="363" formatCode="0.00E+00">
                  <c:v>7278249487770650</c:v>
                </c:pt>
                <c:pt idx="364" formatCode="0.00E+00">
                  <c:v>6796387289558140</c:v>
                </c:pt>
                <c:pt idx="365" formatCode="0.00E+00">
                  <c:v>6322082971280930</c:v>
                </c:pt>
                <c:pt idx="366" formatCode="0.00E+00">
                  <c:v>6034730005139080</c:v>
                </c:pt>
                <c:pt idx="367" formatCode="0.00E+00">
                  <c:v>5574034813320410</c:v>
                </c:pt>
                <c:pt idx="368" formatCode="0.00E+00">
                  <c:v>5994041481178470</c:v>
                </c:pt>
                <c:pt idx="369" formatCode="0.00E+00">
                  <c:v>5986250319866620</c:v>
                </c:pt>
                <c:pt idx="370" formatCode="0.00E+00">
                  <c:v>6352398111831140</c:v>
                </c:pt>
                <c:pt idx="371" formatCode="0.00E+00">
                  <c:v>5920704875430020</c:v>
                </c:pt>
                <c:pt idx="372" formatCode="0.00E+00">
                  <c:v>5880530352558120</c:v>
                </c:pt>
                <c:pt idx="373" formatCode="0.00E+00">
                  <c:v>6443551388781810</c:v>
                </c:pt>
                <c:pt idx="374" formatCode="0.00E+00">
                  <c:v>6626742083376820</c:v>
                </c:pt>
                <c:pt idx="375" formatCode="0.00E+00">
                  <c:v>7373192637112050</c:v>
                </c:pt>
                <c:pt idx="376" formatCode="0.00E+00">
                  <c:v>7063885131122000</c:v>
                </c:pt>
                <c:pt idx="377" formatCode="0.00E+00">
                  <c:v>7123336366084640</c:v>
                </c:pt>
                <c:pt idx="378" formatCode="0.00E+00">
                  <c:v>7226736378256990</c:v>
                </c:pt>
                <c:pt idx="379" formatCode="0.00E+00">
                  <c:v>7887315501737140</c:v>
                </c:pt>
                <c:pt idx="380" formatCode="0.00E+00">
                  <c:v>8161188999954840</c:v>
                </c:pt>
                <c:pt idx="381" formatCode="0.00E+00">
                  <c:v>8683703576799430</c:v>
                </c:pt>
                <c:pt idx="382" formatCode="0.00E+00">
                  <c:v>8537297246211330</c:v>
                </c:pt>
                <c:pt idx="383" formatCode="0.00E+00">
                  <c:v>8786384739639900</c:v>
                </c:pt>
                <c:pt idx="384" formatCode="0.00E+00">
                  <c:v>8963273824191530</c:v>
                </c:pt>
                <c:pt idx="385" formatCode="0.00E+00">
                  <c:v>9295769675561050</c:v>
                </c:pt>
                <c:pt idx="386" formatCode="0.00E+00">
                  <c:v>9676208282098530</c:v>
                </c:pt>
                <c:pt idx="387" formatCode="0.00E+00">
                  <c:v>9775791929208510</c:v>
                </c:pt>
                <c:pt idx="388" formatCode="0.00E+00">
                  <c:v>1.0424093999694E+16</c:v>
                </c:pt>
                <c:pt idx="389" formatCode="0.00E+00">
                  <c:v>1.04813985329791E+16</c:v>
                </c:pt>
                <c:pt idx="390" formatCode="0.00E+00">
                  <c:v>9796010577448470</c:v>
                </c:pt>
                <c:pt idx="391" formatCode="0.00E+00">
                  <c:v>9980320667281400</c:v>
                </c:pt>
                <c:pt idx="392" formatCode="0.00E+00">
                  <c:v>1.01898393313868E+16</c:v>
                </c:pt>
                <c:pt idx="393" formatCode="0.00E+00">
                  <c:v>9909968425206020</c:v>
                </c:pt>
                <c:pt idx="394" formatCode="0.00E+00">
                  <c:v>9068885624158360</c:v>
                </c:pt>
                <c:pt idx="395" formatCode="0.00E+00">
                  <c:v>8034214110757810</c:v>
                </c:pt>
                <c:pt idx="396" formatCode="0.00E+00">
                  <c:v>7610138793869530</c:v>
                </c:pt>
                <c:pt idx="397" formatCode="0.00E+00">
                  <c:v>7481830031995030</c:v>
                </c:pt>
                <c:pt idx="398" formatCode="0.00E+00">
                  <c:v>7721501498293150</c:v>
                </c:pt>
                <c:pt idx="399" formatCode="0.00E+00">
                  <c:v>7378702112038160</c:v>
                </c:pt>
                <c:pt idx="400" formatCode="0.00E+00">
                  <c:v>7391461396041250</c:v>
                </c:pt>
                <c:pt idx="401" formatCode="0.00E+00">
                  <c:v>7182204208200470</c:v>
                </c:pt>
                <c:pt idx="402" formatCode="0.00E+00">
                  <c:v>7232940334716640</c:v>
                </c:pt>
                <c:pt idx="403" formatCode="0.00E+00">
                  <c:v>7496705522152680</c:v>
                </c:pt>
                <c:pt idx="404" formatCode="0.00E+00">
                  <c:v>7428540448307510</c:v>
                </c:pt>
                <c:pt idx="405" formatCode="0.00E+00">
                  <c:v>7492578232622380</c:v>
                </c:pt>
                <c:pt idx="406" formatCode="0.00E+00">
                  <c:v>7505497821533860</c:v>
                </c:pt>
                <c:pt idx="407" formatCode="0.00E+00">
                  <c:v>8162283421791390</c:v>
                </c:pt>
                <c:pt idx="408" formatCode="0.00E+00">
                  <c:v>8240591641657240</c:v>
                </c:pt>
                <c:pt idx="409" formatCode="0.00E+00">
                  <c:v>8529076464196320</c:v>
                </c:pt>
                <c:pt idx="410" formatCode="0.00E+00">
                  <c:v>8342795168319130</c:v>
                </c:pt>
                <c:pt idx="411" formatCode="0.00E+00">
                  <c:v>8259753832793550</c:v>
                </c:pt>
                <c:pt idx="412" formatCode="0.00E+00">
                  <c:v>8029656178605660</c:v>
                </c:pt>
                <c:pt idx="413" formatCode="0.00E+00">
                  <c:v>7719765656030820</c:v>
                </c:pt>
                <c:pt idx="414" formatCode="0.00E+00">
                  <c:v>8057317896708490</c:v>
                </c:pt>
                <c:pt idx="415" formatCode="0.00E+00">
                  <c:v>8268343879105570</c:v>
                </c:pt>
                <c:pt idx="416" formatCode="0.00E+00">
                  <c:v>8507642822439540</c:v>
                </c:pt>
                <c:pt idx="417" formatCode="0.00E+00">
                  <c:v>8587598656847610</c:v>
                </c:pt>
                <c:pt idx="418" formatCode="0.00E+00">
                  <c:v>7954691042949460</c:v>
                </c:pt>
                <c:pt idx="419" formatCode="0.00E+00">
                  <c:v>8113193938753250</c:v>
                </c:pt>
                <c:pt idx="420" formatCode="0.00E+00">
                  <c:v>8054877100826680</c:v>
                </c:pt>
                <c:pt idx="421" formatCode="0.00E+00">
                  <c:v>8319495604703320</c:v>
                </c:pt>
                <c:pt idx="422" formatCode="0.00E+00">
                  <c:v>8716276049142470</c:v>
                </c:pt>
                <c:pt idx="423" formatCode="0.00E+00">
                  <c:v>8553587953779630</c:v>
                </c:pt>
                <c:pt idx="424" formatCode="0.00E+00">
                  <c:v>8823173064144740</c:v>
                </c:pt>
                <c:pt idx="425" formatCode="0.00E+00">
                  <c:v>8885629937031950</c:v>
                </c:pt>
                <c:pt idx="426" formatCode="0.00E+00">
                  <c:v>9284919049748970</c:v>
                </c:pt>
                <c:pt idx="427" formatCode="0.00E+00">
                  <c:v>8878568290342830</c:v>
                </c:pt>
                <c:pt idx="428" formatCode="0.00E+00">
                  <c:v>8928089694406100</c:v>
                </c:pt>
                <c:pt idx="429" formatCode="0.00E+00">
                  <c:v>8740310871286240</c:v>
                </c:pt>
                <c:pt idx="430" formatCode="0.00E+00">
                  <c:v>9195540193042500</c:v>
                </c:pt>
                <c:pt idx="431" formatCode="0.00E+00">
                  <c:v>9136887755188570</c:v>
                </c:pt>
                <c:pt idx="432" formatCode="0.00E+00">
                  <c:v>9175923032577480</c:v>
                </c:pt>
                <c:pt idx="433" formatCode="0.00E+00">
                  <c:v>9734151886295410</c:v>
                </c:pt>
                <c:pt idx="434" formatCode="0.00E+00">
                  <c:v>9619093966805460</c:v>
                </c:pt>
                <c:pt idx="435" formatCode="0.00E+00">
                  <c:v>9206063719525930</c:v>
                </c:pt>
                <c:pt idx="436" formatCode="0.00E+00">
                  <c:v>9335359499989060</c:v>
                </c:pt>
                <c:pt idx="437" formatCode="0.00E+00">
                  <c:v>9219529206859730</c:v>
                </c:pt>
                <c:pt idx="438" formatCode="0.00E+00">
                  <c:v>9825368078563410</c:v>
                </c:pt>
                <c:pt idx="439" formatCode="0.00E+00">
                  <c:v>9471579727914850</c:v>
                </c:pt>
                <c:pt idx="440" formatCode="0.00E+00">
                  <c:v>9226786440629690</c:v>
                </c:pt>
                <c:pt idx="441" formatCode="0.00E+00">
                  <c:v>9211785095383440</c:v>
                </c:pt>
                <c:pt idx="442" formatCode="0.00E+00">
                  <c:v>9037522797123390</c:v>
                </c:pt>
                <c:pt idx="443" formatCode="0.00E+00">
                  <c:v>9038794522633140</c:v>
                </c:pt>
                <c:pt idx="444" formatCode="0.00E+00">
                  <c:v>9232572251184960</c:v>
                </c:pt>
                <c:pt idx="445" formatCode="0.00E+00">
                  <c:v>9302017359749220</c:v>
                </c:pt>
                <c:pt idx="446" formatCode="0.00E+00">
                  <c:v>8812013764511830</c:v>
                </c:pt>
                <c:pt idx="447" formatCode="0.00E+00">
                  <c:v>8857500762117320</c:v>
                </c:pt>
                <c:pt idx="448" formatCode="0.00E+00">
                  <c:v>8384657873471130</c:v>
                </c:pt>
                <c:pt idx="449" formatCode="0.00E+00">
                  <c:v>8185329528620600</c:v>
                </c:pt>
                <c:pt idx="450" formatCode="0.00E+00">
                  <c:v>7875317436911410</c:v>
                </c:pt>
                <c:pt idx="451" formatCode="0.00E+00">
                  <c:v>8002096149657840</c:v>
                </c:pt>
                <c:pt idx="452" formatCode="0.00E+00">
                  <c:v>8425358239667820</c:v>
                </c:pt>
                <c:pt idx="453" formatCode="0.00E+00">
                  <c:v>8649977291772290</c:v>
                </c:pt>
                <c:pt idx="454" formatCode="0.00E+00">
                  <c:v>8253705118706560</c:v>
                </c:pt>
                <c:pt idx="455" formatCode="0.00E+00">
                  <c:v>8424782981739380</c:v>
                </c:pt>
                <c:pt idx="456" formatCode="0.00E+00">
                  <c:v>8085142196661880</c:v>
                </c:pt>
                <c:pt idx="457" formatCode="0.00E+00">
                  <c:v>8493855810574730</c:v>
                </c:pt>
                <c:pt idx="458" formatCode="0.00E+00">
                  <c:v>8375249357158540</c:v>
                </c:pt>
                <c:pt idx="459" formatCode="0.00E+00">
                  <c:v>8639977863257380</c:v>
                </c:pt>
                <c:pt idx="460" formatCode="0.00E+00">
                  <c:v>8759203645521690</c:v>
                </c:pt>
                <c:pt idx="461" formatCode="0.00E+00">
                  <c:v>8672248848308090</c:v>
                </c:pt>
                <c:pt idx="462" formatCode="0.00E+00">
                  <c:v>8565343336411030</c:v>
                </c:pt>
                <c:pt idx="463" formatCode="0.00E+00">
                  <c:v>8449378825558000</c:v>
                </c:pt>
                <c:pt idx="464" formatCode="0.00E+00">
                  <c:v>8090168550232970</c:v>
                </c:pt>
                <c:pt idx="465" formatCode="0.00E+00">
                  <c:v>7797668770290580</c:v>
                </c:pt>
                <c:pt idx="466" formatCode="0.00E+00">
                  <c:v>7977240135753490</c:v>
                </c:pt>
                <c:pt idx="467" formatCode="0.00E+00">
                  <c:v>8008094523719450</c:v>
                </c:pt>
                <c:pt idx="468" formatCode="0.00E+00">
                  <c:v>8222157478950770</c:v>
                </c:pt>
                <c:pt idx="469" formatCode="0.00E+00">
                  <c:v>8530566719360200</c:v>
                </c:pt>
                <c:pt idx="470" formatCode="0.00E+00">
                  <c:v>8888824140198870</c:v>
                </c:pt>
                <c:pt idx="471" formatCode="0.00E+00">
                  <c:v>9231948665613850</c:v>
                </c:pt>
                <c:pt idx="472" formatCode="0.00E+00">
                  <c:v>8794879834504250</c:v>
                </c:pt>
                <c:pt idx="473" formatCode="0.00E+00">
                  <c:v>8563564453852750</c:v>
                </c:pt>
                <c:pt idx="474" formatCode="0.00E+00">
                  <c:v>9113857360066090</c:v>
                </c:pt>
                <c:pt idx="475" formatCode="0.00E+00">
                  <c:v>9069620238495090</c:v>
                </c:pt>
                <c:pt idx="476" formatCode="0.00E+00">
                  <c:v>9017291461545770</c:v>
                </c:pt>
                <c:pt idx="477" formatCode="0.00E+00">
                  <c:v>8425561850362130</c:v>
                </c:pt>
                <c:pt idx="478" formatCode="0.00E+00">
                  <c:v>8385172968221130</c:v>
                </c:pt>
                <c:pt idx="479" formatCode="0.00E+00">
                  <c:v>8508020623382550</c:v>
                </c:pt>
                <c:pt idx="480" formatCode="0.00E+00">
                  <c:v>8523834935934080</c:v>
                </c:pt>
                <c:pt idx="481" formatCode="0.00E+00">
                  <c:v>8408745653353450</c:v>
                </c:pt>
                <c:pt idx="482" formatCode="0.00E+00">
                  <c:v>7873516601453360</c:v>
                </c:pt>
                <c:pt idx="483" formatCode="0.00E+00">
                  <c:v>7617123836357330</c:v>
                </c:pt>
                <c:pt idx="484" formatCode="0.00E+00">
                  <c:v>7766758339006800</c:v>
                </c:pt>
                <c:pt idx="485" formatCode="0.00E+00">
                  <c:v>7585705446052360</c:v>
                </c:pt>
                <c:pt idx="486" formatCode="0.00E+00">
                  <c:v>7282340872550000</c:v>
                </c:pt>
                <c:pt idx="487" formatCode="0.00E+00">
                  <c:v>6844600182510840</c:v>
                </c:pt>
                <c:pt idx="488" formatCode="0.00E+00">
                  <c:v>6673016640953450</c:v>
                </c:pt>
                <c:pt idx="489" formatCode="0.00E+00">
                  <c:v>6681740085417550</c:v>
                </c:pt>
                <c:pt idx="490" formatCode="0.00E+00">
                  <c:v>6859594642924900</c:v>
                </c:pt>
                <c:pt idx="491" formatCode="0.00E+00">
                  <c:v>6905267554519440</c:v>
                </c:pt>
                <c:pt idx="492" formatCode="0.00E+00">
                  <c:v>7257170798519200</c:v>
                </c:pt>
                <c:pt idx="493" formatCode="0.00E+00">
                  <c:v>7223520815279820</c:v>
                </c:pt>
                <c:pt idx="494" formatCode="0.00E+00">
                  <c:v>7214447693378380</c:v>
                </c:pt>
                <c:pt idx="495" formatCode="0.00E+00">
                  <c:v>7536179185037610</c:v>
                </c:pt>
                <c:pt idx="496" formatCode="0.00E+00">
                  <c:v>7829906268524170</c:v>
                </c:pt>
                <c:pt idx="497" formatCode="0.00E+00">
                  <c:v>7978921430389980</c:v>
                </c:pt>
                <c:pt idx="498" formatCode="0.00E+00">
                  <c:v>8092285454257450</c:v>
                </c:pt>
                <c:pt idx="499" formatCode="0.00E+00">
                  <c:v>7983951723048200</c:v>
                </c:pt>
                <c:pt idx="500" formatCode="0.00E+00">
                  <c:v>8115766050214630</c:v>
                </c:pt>
                <c:pt idx="501" formatCode="0.00E+00">
                  <c:v>8145157221269210</c:v>
                </c:pt>
                <c:pt idx="502" formatCode="0.00E+00">
                  <c:v>8418949325443050</c:v>
                </c:pt>
                <c:pt idx="503" formatCode="0.00E+00">
                  <c:v>8638837761903600</c:v>
                </c:pt>
                <c:pt idx="504" formatCode="0.00E+00">
                  <c:v>8748507459962450</c:v>
                </c:pt>
                <c:pt idx="505" formatCode="0.00E+00">
                  <c:v>9045221051051770</c:v>
                </c:pt>
                <c:pt idx="506" formatCode="0.00E+00">
                  <c:v>9053369988039330</c:v>
                </c:pt>
                <c:pt idx="507" formatCode="0.00E+00">
                  <c:v>8990913911066230</c:v>
                </c:pt>
                <c:pt idx="508" formatCode="0.00E+00">
                  <c:v>9305039072603650</c:v>
                </c:pt>
                <c:pt idx="509" formatCode="0.00E+00">
                  <c:v>9676542612996490</c:v>
                </c:pt>
                <c:pt idx="510" formatCode="0.00E+00">
                  <c:v>9452669188869490</c:v>
                </c:pt>
                <c:pt idx="511" formatCode="0.00E+00">
                  <c:v>9301870582834550</c:v>
                </c:pt>
                <c:pt idx="512" formatCode="0.00E+00">
                  <c:v>8877258511193490</c:v>
                </c:pt>
                <c:pt idx="513" formatCode="0.00E+00">
                  <c:v>8818087934678090</c:v>
                </c:pt>
                <c:pt idx="514" formatCode="0.00E+00">
                  <c:v>9150306873270410</c:v>
                </c:pt>
                <c:pt idx="515" formatCode="0.00E+00">
                  <c:v>9454897892268440</c:v>
                </c:pt>
                <c:pt idx="516" formatCode="0.00E+00">
                  <c:v>9597449592746580</c:v>
                </c:pt>
                <c:pt idx="517" formatCode="0.00E+00">
                  <c:v>9796111914847730</c:v>
                </c:pt>
                <c:pt idx="518" formatCode="0.00E+00">
                  <c:v>1.00178406960725E+16</c:v>
                </c:pt>
                <c:pt idx="519" formatCode="0.00E+00">
                  <c:v>9542133954547140</c:v>
                </c:pt>
                <c:pt idx="520" formatCode="0.00E+00">
                  <c:v>9293616560081610</c:v>
                </c:pt>
                <c:pt idx="521" formatCode="0.00E+00">
                  <c:v>8604721270095740</c:v>
                </c:pt>
                <c:pt idx="522" formatCode="0.00E+00">
                  <c:v>8203893245433690</c:v>
                </c:pt>
                <c:pt idx="523" formatCode="0.00E+00">
                  <c:v>8234812240099790</c:v>
                </c:pt>
                <c:pt idx="524" formatCode="0.00E+00">
                  <c:v>7871342200838330</c:v>
                </c:pt>
                <c:pt idx="525" formatCode="0.00E+00">
                  <c:v>8049201523233460</c:v>
                </c:pt>
                <c:pt idx="526" formatCode="0.00E+00">
                  <c:v>8412818148003150</c:v>
                </c:pt>
                <c:pt idx="527" formatCode="0.00E+00">
                  <c:v>8900283977257810</c:v>
                </c:pt>
                <c:pt idx="528" formatCode="0.00E+00">
                  <c:v>9104947849571460</c:v>
                </c:pt>
                <c:pt idx="529" formatCode="0.00E+00">
                  <c:v>8833162149132920</c:v>
                </c:pt>
                <c:pt idx="530" formatCode="0.00E+00">
                  <c:v>8915197941984740</c:v>
                </c:pt>
                <c:pt idx="531" formatCode="0.00E+00">
                  <c:v>9064822946937870</c:v>
                </c:pt>
                <c:pt idx="532" formatCode="0.00E+00">
                  <c:v>9543375670936490</c:v>
                </c:pt>
                <c:pt idx="533" formatCode="0.00E+00">
                  <c:v>9963152144423560</c:v>
                </c:pt>
                <c:pt idx="534" formatCode="0.00E+00">
                  <c:v>1.01300344333285E+16</c:v>
                </c:pt>
                <c:pt idx="535" formatCode="0.00E+00">
                  <c:v>1.02688292816232E+16</c:v>
                </c:pt>
                <c:pt idx="536" formatCode="0.00E+00">
                  <c:v>1.01712793652474E+16</c:v>
                </c:pt>
                <c:pt idx="537" formatCode="0.00E+00">
                  <c:v>1.02754631118225E+16</c:v>
                </c:pt>
                <c:pt idx="538" formatCode="0.00E+00">
                  <c:v>1.02164742171442E+16</c:v>
                </c:pt>
                <c:pt idx="539" formatCode="0.00E+00">
                  <c:v>1.02093224497905E+16</c:v>
                </c:pt>
                <c:pt idx="540" formatCode="0.00E+00">
                  <c:v>9980141405274970</c:v>
                </c:pt>
                <c:pt idx="541" formatCode="0.00E+00">
                  <c:v>1.06008538857576E+16</c:v>
                </c:pt>
                <c:pt idx="542" formatCode="0.00E+00">
                  <c:v>1.14130313288546E+16</c:v>
                </c:pt>
                <c:pt idx="543" formatCode="0.00E+00">
                  <c:v>1.16085050163066E+16</c:v>
                </c:pt>
                <c:pt idx="544" formatCode="0.00E+00">
                  <c:v>1.23598766340333E+16</c:v>
                </c:pt>
                <c:pt idx="545" formatCode="0.00E+00">
                  <c:v>1.21987090900148E+16</c:v>
                </c:pt>
                <c:pt idx="546" formatCode="0.00E+00">
                  <c:v>1.20064096325444E+16</c:v>
                </c:pt>
                <c:pt idx="547" formatCode="0.00E+00">
                  <c:v>1.21208348862405E+16</c:v>
                </c:pt>
                <c:pt idx="548" formatCode="0.00E+00">
                  <c:v>1.20800248800704E+16</c:v>
                </c:pt>
                <c:pt idx="549" formatCode="0.00E+00">
                  <c:v>1.17366176680851E+16</c:v>
                </c:pt>
                <c:pt idx="550" formatCode="0.00E+00">
                  <c:v>1.13425153297401E+16</c:v>
                </c:pt>
                <c:pt idx="551" formatCode="0.00E+00">
                  <c:v>1.12351361976329E+16</c:v>
                </c:pt>
                <c:pt idx="552" formatCode="0.00E+00">
                  <c:v>1.09706140343705E+16</c:v>
                </c:pt>
                <c:pt idx="553" formatCode="0.00E+00">
                  <c:v>1.03418629421999E+16</c:v>
                </c:pt>
                <c:pt idx="554" formatCode="0.00E+00">
                  <c:v>9331182009971590</c:v>
                </c:pt>
                <c:pt idx="555" formatCode="0.00E+00">
                  <c:v>8569613347720030</c:v>
                </c:pt>
                <c:pt idx="556" formatCode="0.00E+00">
                  <c:v>8559579964747740</c:v>
                </c:pt>
                <c:pt idx="557" formatCode="0.00E+00">
                  <c:v>8456762690088300</c:v>
                </c:pt>
                <c:pt idx="558" formatCode="0.00E+00">
                  <c:v>8376058494735310</c:v>
                </c:pt>
                <c:pt idx="559" formatCode="0.00E+00">
                  <c:v>8604780852758510</c:v>
                </c:pt>
                <c:pt idx="560" formatCode="0.00E+00">
                  <c:v>8916163885940780</c:v>
                </c:pt>
                <c:pt idx="561" formatCode="0.00E+00">
                  <c:v>8928223340220780</c:v>
                </c:pt>
                <c:pt idx="562" formatCode="0.00E+00">
                  <c:v>8922243901458740</c:v>
                </c:pt>
                <c:pt idx="563" formatCode="0.00E+00">
                  <c:v>8477835949515370</c:v>
                </c:pt>
                <c:pt idx="564" formatCode="0.00E+00">
                  <c:v>7829817753024890</c:v>
                </c:pt>
                <c:pt idx="565" formatCode="0.00E+00">
                  <c:v>7482456573969040</c:v>
                </c:pt>
                <c:pt idx="566" formatCode="0.00E+00">
                  <c:v>7118015799650820</c:v>
                </c:pt>
                <c:pt idx="567" formatCode="0.00E+00">
                  <c:v>6642576872884720</c:v>
                </c:pt>
                <c:pt idx="568" formatCode="0.00E+00">
                  <c:v>6622184025518280</c:v>
                </c:pt>
                <c:pt idx="569" formatCode="0.00E+00">
                  <c:v>6906614518340100</c:v>
                </c:pt>
                <c:pt idx="570" formatCode="0.00E+00">
                  <c:v>7339150918831520</c:v>
                </c:pt>
                <c:pt idx="571" formatCode="0.00E+00">
                  <c:v>7205339170345870</c:v>
                </c:pt>
                <c:pt idx="572" formatCode="0.00E+00">
                  <c:v>6861956830631940</c:v>
                </c:pt>
                <c:pt idx="573" formatCode="0.00E+00">
                  <c:v>7209331069333290</c:v>
                </c:pt>
                <c:pt idx="574" formatCode="0.00E+00">
                  <c:v>7596527178874570</c:v>
                </c:pt>
                <c:pt idx="575" formatCode="0.00E+00">
                  <c:v>7943971641755620</c:v>
                </c:pt>
                <c:pt idx="576" formatCode="0.00E+00">
                  <c:v>7716880299616830</c:v>
                </c:pt>
                <c:pt idx="577" formatCode="0.00E+00">
                  <c:v>7251085185668520</c:v>
                </c:pt>
                <c:pt idx="578" formatCode="0.00E+00">
                  <c:v>7089462767347590</c:v>
                </c:pt>
                <c:pt idx="579" formatCode="0.00E+00">
                  <c:v>6902480345432850</c:v>
                </c:pt>
                <c:pt idx="580" formatCode="0.00E+00">
                  <c:v>6851820791349700</c:v>
                </c:pt>
                <c:pt idx="581" formatCode="0.00E+00">
                  <c:v>6876731370912440</c:v>
                </c:pt>
                <c:pt idx="582" formatCode="0.00E+00">
                  <c:v>6740708500068670</c:v>
                </c:pt>
                <c:pt idx="583" formatCode="0.00E+00">
                  <c:v>7065152066730970</c:v>
                </c:pt>
                <c:pt idx="584" formatCode="0.00E+00">
                  <c:v>7853654579007200</c:v>
                </c:pt>
                <c:pt idx="585" formatCode="0.00E+00">
                  <c:v>8154530168209860</c:v>
                </c:pt>
                <c:pt idx="586" formatCode="0.00E+00">
                  <c:v>8390539749714420</c:v>
                </c:pt>
                <c:pt idx="587" formatCode="0.00E+00">
                  <c:v>8616537202601050</c:v>
                </c:pt>
                <c:pt idx="588" formatCode="0.00E+00">
                  <c:v>8543108910102700</c:v>
                </c:pt>
                <c:pt idx="589" formatCode="0.00E+00">
                  <c:v>8662867146482680</c:v>
                </c:pt>
                <c:pt idx="590" formatCode="0.00E+00">
                  <c:v>9016420532382230</c:v>
                </c:pt>
                <c:pt idx="591" formatCode="0.00E+00">
                  <c:v>9150585638296970</c:v>
                </c:pt>
                <c:pt idx="592" formatCode="0.00E+00">
                  <c:v>9396231115635790</c:v>
                </c:pt>
                <c:pt idx="593" formatCode="0.00E+00">
                  <c:v>9182353067734530</c:v>
                </c:pt>
                <c:pt idx="594" formatCode="0.00E+00">
                  <c:v>9344242691051590</c:v>
                </c:pt>
                <c:pt idx="595" formatCode="0.00E+00">
                  <c:v>9485289019246460</c:v>
                </c:pt>
                <c:pt idx="596" formatCode="0.00E+00">
                  <c:v>9855450704249710</c:v>
                </c:pt>
                <c:pt idx="597" formatCode="0.00E+00">
                  <c:v>1.01835363545002E+16</c:v>
                </c:pt>
                <c:pt idx="598" formatCode="0.00E+00">
                  <c:v>9784440681896360</c:v>
                </c:pt>
                <c:pt idx="599" formatCode="0.00E+00">
                  <c:v>9684660249292890</c:v>
                </c:pt>
                <c:pt idx="600" formatCode="0.00E+00">
                  <c:v>1.00356996685818E+16</c:v>
                </c:pt>
                <c:pt idx="601" formatCode="0.00E+00">
                  <c:v>1.03593121823981E+16</c:v>
                </c:pt>
                <c:pt idx="602" formatCode="0.00E+00">
                  <c:v>1.0628610357613E+16</c:v>
                </c:pt>
                <c:pt idx="603" formatCode="0.00E+00">
                  <c:v>1.07104465027051E+16</c:v>
                </c:pt>
                <c:pt idx="604" formatCode="0.00E+00">
                  <c:v>1.0234444794685E+16</c:v>
                </c:pt>
                <c:pt idx="605" formatCode="0.00E+00">
                  <c:v>9907793807114720</c:v>
                </c:pt>
                <c:pt idx="606" formatCode="0.00E+00">
                  <c:v>9412093052519350</c:v>
                </c:pt>
                <c:pt idx="607" formatCode="0.00E+00">
                  <c:v>8966262975604820</c:v>
                </c:pt>
                <c:pt idx="608" formatCode="0.00E+00">
                  <c:v>8503690962779030</c:v>
                </c:pt>
                <c:pt idx="609" formatCode="0.00E+00">
                  <c:v>8337530738925190</c:v>
                </c:pt>
                <c:pt idx="610" formatCode="0.00E+00">
                  <c:v>8462405776581500</c:v>
                </c:pt>
                <c:pt idx="611" formatCode="0.00E+00">
                  <c:v>8511323004591280</c:v>
                </c:pt>
                <c:pt idx="612" formatCode="0.00E+00">
                  <c:v>8506986852425460</c:v>
                </c:pt>
                <c:pt idx="613" formatCode="0.00E+00">
                  <c:v>8400226359142180</c:v>
                </c:pt>
                <c:pt idx="614" formatCode="0.00E+00">
                  <c:v>8021928262060430</c:v>
                </c:pt>
                <c:pt idx="615" formatCode="0.00E+00">
                  <c:v>7867526751922000</c:v>
                </c:pt>
                <c:pt idx="616" formatCode="0.00E+00">
                  <c:v>8040995291833100</c:v>
                </c:pt>
                <c:pt idx="617" formatCode="0.00E+00">
                  <c:v>8077794661856860</c:v>
                </c:pt>
                <c:pt idx="618" formatCode="0.00E+00">
                  <c:v>8014986101068640</c:v>
                </c:pt>
                <c:pt idx="619" formatCode="0.00E+00">
                  <c:v>7818405426276330</c:v>
                </c:pt>
                <c:pt idx="620" formatCode="0.00E+00">
                  <c:v>7548394093654220</c:v>
                </c:pt>
                <c:pt idx="621" formatCode="0.00E+00">
                  <c:v>7376444363274280</c:v>
                </c:pt>
                <c:pt idx="622" formatCode="0.00E+00">
                  <c:v>7174634150873070</c:v>
                </c:pt>
                <c:pt idx="623" formatCode="0.00E+00">
                  <c:v>7339248233724980</c:v>
                </c:pt>
                <c:pt idx="624" formatCode="0.00E+00">
                  <c:v>7272540052599910</c:v>
                </c:pt>
                <c:pt idx="625" formatCode="0.00E+00">
                  <c:v>7246105391205850</c:v>
                </c:pt>
                <c:pt idx="626" formatCode="0.00E+00">
                  <c:v>7673064080376700</c:v>
                </c:pt>
                <c:pt idx="627" formatCode="0.00E+00">
                  <c:v>7675867474911970</c:v>
                </c:pt>
                <c:pt idx="628" formatCode="0.00E+00">
                  <c:v>7631348060919860</c:v>
                </c:pt>
                <c:pt idx="629" formatCode="0.00E+00">
                  <c:v>7614240924876020</c:v>
                </c:pt>
                <c:pt idx="630" formatCode="0.00E+00">
                  <c:v>7358098872053120</c:v>
                </c:pt>
                <c:pt idx="631" formatCode="0.00E+00">
                  <c:v>7130937719134360</c:v>
                </c:pt>
                <c:pt idx="632" formatCode="0.00E+00">
                  <c:v>6924280149497920</c:v>
                </c:pt>
                <c:pt idx="633" formatCode="0.00E+00">
                  <c:v>6539569294952790</c:v>
                </c:pt>
                <c:pt idx="634" formatCode="0.00E+00">
                  <c:v>6631810346075180</c:v>
                </c:pt>
                <c:pt idx="635" formatCode="0.00E+00">
                  <c:v>6452660864242610</c:v>
                </c:pt>
                <c:pt idx="636" formatCode="0.00E+00">
                  <c:v>6368158972901220</c:v>
                </c:pt>
                <c:pt idx="637" formatCode="0.00E+00">
                  <c:v>6321915315624760</c:v>
                </c:pt>
                <c:pt idx="638" formatCode="0.00E+00">
                  <c:v>6611517027898970</c:v>
                </c:pt>
                <c:pt idx="639" formatCode="0.00E+00">
                  <c:v>7042388474793770</c:v>
                </c:pt>
                <c:pt idx="640" formatCode="0.00E+00">
                  <c:v>6939057877798160</c:v>
                </c:pt>
                <c:pt idx="641" formatCode="0.00E+00">
                  <c:v>6885369489174520</c:v>
                </c:pt>
                <c:pt idx="642" formatCode="0.00E+00">
                  <c:v>6870515534162150</c:v>
                </c:pt>
                <c:pt idx="643" formatCode="0.00E+00">
                  <c:v>6690263085549960</c:v>
                </c:pt>
                <c:pt idx="644" formatCode="0.00E+00">
                  <c:v>6761051981295110</c:v>
                </c:pt>
                <c:pt idx="645" formatCode="0.00E+00">
                  <c:v>6778356644990260</c:v>
                </c:pt>
                <c:pt idx="646" formatCode="0.00E+00">
                  <c:v>6634817937485240</c:v>
                </c:pt>
                <c:pt idx="647" formatCode="0.00E+00">
                  <c:v>7014972294967050</c:v>
                </c:pt>
                <c:pt idx="648" formatCode="0.00E+00">
                  <c:v>7527630886028620</c:v>
                </c:pt>
                <c:pt idx="649" formatCode="0.00E+00">
                  <c:v>7815506230011530</c:v>
                </c:pt>
                <c:pt idx="650" formatCode="0.00E+00">
                  <c:v>8169207819280540</c:v>
                </c:pt>
                <c:pt idx="651" formatCode="0.00E+00">
                  <c:v>8552968037589670</c:v>
                </c:pt>
                <c:pt idx="652" formatCode="0.00E+00">
                  <c:v>8867987400931940</c:v>
                </c:pt>
                <c:pt idx="653" formatCode="0.00E+00">
                  <c:v>9170202642573760</c:v>
                </c:pt>
                <c:pt idx="654" formatCode="0.00E+00">
                  <c:v>9372966705171900</c:v>
                </c:pt>
                <c:pt idx="655" formatCode="0.00E+00">
                  <c:v>9610220309251960</c:v>
                </c:pt>
                <c:pt idx="656" formatCode="0.00E+00">
                  <c:v>9675898533661740</c:v>
                </c:pt>
                <c:pt idx="657" formatCode="0.00E+00">
                  <c:v>1.00323650021956E+16</c:v>
                </c:pt>
                <c:pt idx="658" formatCode="0.00E+00">
                  <c:v>1.02686431720461E+16</c:v>
                </c:pt>
                <c:pt idx="659" formatCode="0.00E+00">
                  <c:v>1.00383539754194E+16</c:v>
                </c:pt>
                <c:pt idx="660" formatCode="0.00E+00">
                  <c:v>1.01057717743238E+16</c:v>
                </c:pt>
                <c:pt idx="661" formatCode="0.00E+00">
                  <c:v>1.02400152151707E+16</c:v>
                </c:pt>
                <c:pt idx="662" formatCode="0.00E+00">
                  <c:v>1.02908368033118E+16</c:v>
                </c:pt>
                <c:pt idx="663" formatCode="0.00E+00">
                  <c:v>1.01140230490744E+16</c:v>
                </c:pt>
                <c:pt idx="664" formatCode="0.00E+00">
                  <c:v>1.00324460627787E+16</c:v>
                </c:pt>
                <c:pt idx="665" formatCode="0.00E+00">
                  <c:v>1.0281880962859E+16</c:v>
                </c:pt>
                <c:pt idx="666" formatCode="0.00E+00">
                  <c:v>1.0669792886924E+16</c:v>
                </c:pt>
                <c:pt idx="667" formatCode="0.00E+00">
                  <c:v>1.03703268800942E+16</c:v>
                </c:pt>
                <c:pt idx="668" formatCode="0.00E+00">
                  <c:v>1.01752699496828E+16</c:v>
                </c:pt>
                <c:pt idx="669" formatCode="0.00E+00">
                  <c:v>1.00014628515133E+16</c:v>
                </c:pt>
                <c:pt idx="670" formatCode="0.00E+00">
                  <c:v>9640571344415290</c:v>
                </c:pt>
                <c:pt idx="671" formatCode="0.00E+00">
                  <c:v>9577805562635560</c:v>
                </c:pt>
                <c:pt idx="672" formatCode="0.00E+00">
                  <c:v>9413616356010050</c:v>
                </c:pt>
                <c:pt idx="673" formatCode="0.00E+00">
                  <c:v>9473614531997470</c:v>
                </c:pt>
                <c:pt idx="674" formatCode="0.00E+00">
                  <c:v>9409257298081410</c:v>
                </c:pt>
                <c:pt idx="675" formatCode="0.00E+00">
                  <c:v>9465633393107740</c:v>
                </c:pt>
                <c:pt idx="676" formatCode="0.00E+00">
                  <c:v>9291335717503600</c:v>
                </c:pt>
                <c:pt idx="677" formatCode="0.00E+00">
                  <c:v>9177623062920910</c:v>
                </c:pt>
                <c:pt idx="678" formatCode="0.00E+00">
                  <c:v>8707043795851750</c:v>
                </c:pt>
                <c:pt idx="679" formatCode="0.00E+00">
                  <c:v>8334643042077440</c:v>
                </c:pt>
                <c:pt idx="680" formatCode="0.00E+00">
                  <c:v>8526390022972270</c:v>
                </c:pt>
                <c:pt idx="681" formatCode="0.00E+00">
                  <c:v>8185188410199110</c:v>
                </c:pt>
                <c:pt idx="682" formatCode="0.00E+00">
                  <c:v>7961233393692190</c:v>
                </c:pt>
                <c:pt idx="683" formatCode="0.00E+00">
                  <c:v>8119223738327540</c:v>
                </c:pt>
                <c:pt idx="684" formatCode="0.00E+00">
                  <c:v>8343669416148570</c:v>
                </c:pt>
                <c:pt idx="685" formatCode="0.00E+00">
                  <c:v>8303795212636440</c:v>
                </c:pt>
                <c:pt idx="686" formatCode="0.00E+00">
                  <c:v>8317062543363130</c:v>
                </c:pt>
                <c:pt idx="687" formatCode="0.00E+00">
                  <c:v>8336250250643460</c:v>
                </c:pt>
                <c:pt idx="688" formatCode="0.00E+00">
                  <c:v>8360260823487850</c:v>
                </c:pt>
                <c:pt idx="689" formatCode="0.00E+00">
                  <c:v>8259544829082910</c:v>
                </c:pt>
                <c:pt idx="690" formatCode="0.00E+00">
                  <c:v>8240592287740960</c:v>
                </c:pt>
                <c:pt idx="691" formatCode="0.00E+00">
                  <c:v>8449343266655320</c:v>
                </c:pt>
                <c:pt idx="692" formatCode="0.00E+00">
                  <c:v>8784887753776510</c:v>
                </c:pt>
                <c:pt idx="693" formatCode="0.00E+00">
                  <c:v>8880167518397440</c:v>
                </c:pt>
                <c:pt idx="694" formatCode="0.00E+00">
                  <c:v>8634362702277710</c:v>
                </c:pt>
                <c:pt idx="695" formatCode="0.00E+00">
                  <c:v>8412399943284880</c:v>
                </c:pt>
                <c:pt idx="696" formatCode="0.00E+00">
                  <c:v>8536076729064890</c:v>
                </c:pt>
                <c:pt idx="697" formatCode="0.00E+00">
                  <c:v>8598441061232010</c:v>
                </c:pt>
                <c:pt idx="698" formatCode="0.00E+00">
                  <c:v>8726023899340540</c:v>
                </c:pt>
                <c:pt idx="699" formatCode="0.00E+00">
                  <c:v>8964442151454680</c:v>
                </c:pt>
                <c:pt idx="700" formatCode="0.00E+00">
                  <c:v>8863111948630480</c:v>
                </c:pt>
                <c:pt idx="701" formatCode="0.00E+00">
                  <c:v>9153775146734040</c:v>
                </c:pt>
                <c:pt idx="702" formatCode="0.00E+00">
                  <c:v>9276751709159120</c:v>
                </c:pt>
                <c:pt idx="703" formatCode="0.00E+00">
                  <c:v>9364932303767150</c:v>
                </c:pt>
                <c:pt idx="704" formatCode="0.00E+00">
                  <c:v>9246953733057470</c:v>
                </c:pt>
                <c:pt idx="705" formatCode="0.00E+00">
                  <c:v>9094883491130540</c:v>
                </c:pt>
                <c:pt idx="706" formatCode="0.00E+00">
                  <c:v>8893966127738120</c:v>
                </c:pt>
                <c:pt idx="707" formatCode="0.00E+00">
                  <c:v>8837637221727420</c:v>
                </c:pt>
                <c:pt idx="708" formatCode="0.00E+00">
                  <c:v>8653988547945270</c:v>
                </c:pt>
                <c:pt idx="709" formatCode="0.00E+00">
                  <c:v>8635039957382260</c:v>
                </c:pt>
                <c:pt idx="710" formatCode="0.00E+00">
                  <c:v>8720106403797130</c:v>
                </c:pt>
                <c:pt idx="711" formatCode="0.00E+00">
                  <c:v>8265789312988220</c:v>
                </c:pt>
                <c:pt idx="712" formatCode="0.00E+00">
                  <c:v>7823822036729770</c:v>
                </c:pt>
                <c:pt idx="713" formatCode="0.00E+00">
                  <c:v>7720312672860200</c:v>
                </c:pt>
                <c:pt idx="714" formatCode="0.00E+00">
                  <c:v>7958098027682700</c:v>
                </c:pt>
                <c:pt idx="715" formatCode="0.00E+00">
                  <c:v>7970861680741470</c:v>
                </c:pt>
                <c:pt idx="716" formatCode="0.00E+00">
                  <c:v>8016038794072780</c:v>
                </c:pt>
                <c:pt idx="717" formatCode="0.00E+00">
                  <c:v>7930694205418820</c:v>
                </c:pt>
                <c:pt idx="718" formatCode="0.00E+00">
                  <c:v>7957755963689110</c:v>
                </c:pt>
                <c:pt idx="719" formatCode="0.00E+00">
                  <c:v>7999405304090150</c:v>
                </c:pt>
                <c:pt idx="720" formatCode="0.00E+00">
                  <c:v>8108856909049790</c:v>
                </c:pt>
                <c:pt idx="721" formatCode="0.00E+00">
                  <c:v>8189612829075800</c:v>
                </c:pt>
                <c:pt idx="722" formatCode="0.00E+00">
                  <c:v>8439075681219530</c:v>
                </c:pt>
                <c:pt idx="723" formatCode="0.00E+00">
                  <c:v>8499930662078030</c:v>
                </c:pt>
                <c:pt idx="724" formatCode="0.00E+00">
                  <c:v>8502271528948360</c:v>
                </c:pt>
                <c:pt idx="725" formatCode="0.00E+00">
                  <c:v>8470699899062030</c:v>
                </c:pt>
                <c:pt idx="726" formatCode="0.00E+00">
                  <c:v>8495442272198220</c:v>
                </c:pt>
                <c:pt idx="727" formatCode="0.00E+00">
                  <c:v>8344929017846980</c:v>
                </c:pt>
                <c:pt idx="728" formatCode="0.00E+00">
                  <c:v>8672173144387560</c:v>
                </c:pt>
                <c:pt idx="729" formatCode="0.00E+00">
                  <c:v>8656442304500900</c:v>
                </c:pt>
                <c:pt idx="730" formatCode="0.00E+00">
                  <c:v>8570764516504940</c:v>
                </c:pt>
                <c:pt idx="731" formatCode="0.00E+00">
                  <c:v>8740936181954590</c:v>
                </c:pt>
                <c:pt idx="732" formatCode="0.00E+00">
                  <c:v>8836254711914290</c:v>
                </c:pt>
                <c:pt idx="733" formatCode="0.00E+00">
                  <c:v>8740772486851980</c:v>
                </c:pt>
                <c:pt idx="734" formatCode="0.00E+00">
                  <c:v>8313254986003390</c:v>
                </c:pt>
                <c:pt idx="735" formatCode="0.00E+00">
                  <c:v>8504795524515590</c:v>
                </c:pt>
                <c:pt idx="736" formatCode="0.00E+00">
                  <c:v>8377218219774080</c:v>
                </c:pt>
                <c:pt idx="737" formatCode="0.00E+00">
                  <c:v>7975868958708010</c:v>
                </c:pt>
                <c:pt idx="738" formatCode="0.00E+00">
                  <c:v>7514096580061800</c:v>
                </c:pt>
                <c:pt idx="739" formatCode="0.00E+00">
                  <c:v>7220529217365950</c:v>
                </c:pt>
                <c:pt idx="740" formatCode="0.00E+00">
                  <c:v>6981355167366410</c:v>
                </c:pt>
                <c:pt idx="741" formatCode="0.00E+00">
                  <c:v>6837338207053960</c:v>
                </c:pt>
                <c:pt idx="742" formatCode="0.00E+00">
                  <c:v>6968224111748060</c:v>
                </c:pt>
                <c:pt idx="743" formatCode="0.00E+00">
                  <c:v>6774342934738130</c:v>
                </c:pt>
                <c:pt idx="744" formatCode="0.00E+00">
                  <c:v>6708510717546300</c:v>
                </c:pt>
                <c:pt idx="745" formatCode="0.00E+00">
                  <c:v>6688444576697180</c:v>
                </c:pt>
                <c:pt idx="746" formatCode="0.00E+00">
                  <c:v>6644211407682990</c:v>
                </c:pt>
                <c:pt idx="747" formatCode="0.00E+00">
                  <c:v>6742633261969330</c:v>
                </c:pt>
                <c:pt idx="748" formatCode="0.00E+00">
                  <c:v>6585550603513270</c:v>
                </c:pt>
                <c:pt idx="749" formatCode="0.00E+00">
                  <c:v>6639383134218240</c:v>
                </c:pt>
                <c:pt idx="750" formatCode="0.00E+00">
                  <c:v>6591076020992320</c:v>
                </c:pt>
                <c:pt idx="751" formatCode="0.00E+00">
                  <c:v>6417277902623400</c:v>
                </c:pt>
                <c:pt idx="752" formatCode="0.00E+00">
                  <c:v>6530291388464740</c:v>
                </c:pt>
                <c:pt idx="753" formatCode="0.00E+00">
                  <c:v>6867783309518770</c:v>
                </c:pt>
                <c:pt idx="754" formatCode="0.00E+00">
                  <c:v>6846675146806820</c:v>
                </c:pt>
                <c:pt idx="755" formatCode="0.00E+00">
                  <c:v>6874528027161140</c:v>
                </c:pt>
                <c:pt idx="756" formatCode="0.00E+00">
                  <c:v>6945619536830410</c:v>
                </c:pt>
                <c:pt idx="757" formatCode="0.00E+00">
                  <c:v>7234034527621800</c:v>
                </c:pt>
                <c:pt idx="758" formatCode="0.00E+00">
                  <c:v>7594354375973960</c:v>
                </c:pt>
                <c:pt idx="759" formatCode="0.00E+00">
                  <c:v>7863261683013010</c:v>
                </c:pt>
                <c:pt idx="760" formatCode="0.00E+00">
                  <c:v>8308678666285140</c:v>
                </c:pt>
                <c:pt idx="761" formatCode="0.00E+00">
                  <c:v>8795947537233060</c:v>
                </c:pt>
                <c:pt idx="762" formatCode="0.00E+00">
                  <c:v>8745236359809510</c:v>
                </c:pt>
                <c:pt idx="763" formatCode="0.00E+00">
                  <c:v>8858606981129090</c:v>
                </c:pt>
                <c:pt idx="764" formatCode="0.00E+00">
                  <c:v>8945554591278330</c:v>
                </c:pt>
                <c:pt idx="765" formatCode="0.00E+00">
                  <c:v>8945647187036560</c:v>
                </c:pt>
                <c:pt idx="766" formatCode="0.00E+00">
                  <c:v>8809503094774190</c:v>
                </c:pt>
                <c:pt idx="767" formatCode="0.00E+00">
                  <c:v>8851152507166990</c:v>
                </c:pt>
                <c:pt idx="768" formatCode="0.00E+00">
                  <c:v>8886097034084330</c:v>
                </c:pt>
                <c:pt idx="769" formatCode="0.00E+00">
                  <c:v>8725691720122260</c:v>
                </c:pt>
                <c:pt idx="770" formatCode="0.00E+00">
                  <c:v>8722336941822690</c:v>
                </c:pt>
                <c:pt idx="771" formatCode="0.00E+00">
                  <c:v>8870423028130230</c:v>
                </c:pt>
                <c:pt idx="772" formatCode="0.00E+00">
                  <c:v>8700123325062880</c:v>
                </c:pt>
                <c:pt idx="773" formatCode="0.00E+00">
                  <c:v>8258101918454790</c:v>
                </c:pt>
                <c:pt idx="774" formatCode="0.00E+00">
                  <c:v>8432259572910100</c:v>
                </c:pt>
                <c:pt idx="775" formatCode="0.00E+00">
                  <c:v>8127291615288600</c:v>
                </c:pt>
                <c:pt idx="776" formatCode="0.00E+00">
                  <c:v>8071340512788800</c:v>
                </c:pt>
                <c:pt idx="777" formatCode="0.00E+00">
                  <c:v>8175882888473140</c:v>
                </c:pt>
                <c:pt idx="778" formatCode="0.00E+00">
                  <c:v>8012951230303430</c:v>
                </c:pt>
                <c:pt idx="779" formatCode="0.00E+00">
                  <c:v>7857174694254910</c:v>
                </c:pt>
                <c:pt idx="780" formatCode="0.00E+00">
                  <c:v>7457884734999830</c:v>
                </c:pt>
                <c:pt idx="781" formatCode="0.00E+00">
                  <c:v>6952755043647580</c:v>
                </c:pt>
                <c:pt idx="782" formatCode="0.00E+00">
                  <c:v>6716016081138700</c:v>
                </c:pt>
                <c:pt idx="783" formatCode="0.00E+00">
                  <c:v>6484138587040750</c:v>
                </c:pt>
                <c:pt idx="784" formatCode="0.00E+00">
                  <c:v>6132935342836950</c:v>
                </c:pt>
                <c:pt idx="785" formatCode="0.00E+00">
                  <c:v>6248560890541130</c:v>
                </c:pt>
                <c:pt idx="786" formatCode="0.00E+00">
                  <c:v>6528647524746410</c:v>
                </c:pt>
                <c:pt idx="787" formatCode="0.00E+00">
                  <c:v>6543100662721610</c:v>
                </c:pt>
                <c:pt idx="788" formatCode="0.00E+00">
                  <c:v>6547049901687170</c:v>
                </c:pt>
                <c:pt idx="789" formatCode="0.00E+00">
                  <c:v>6749731856304090</c:v>
                </c:pt>
                <c:pt idx="790" formatCode="0.00E+00">
                  <c:v>6873440537999490</c:v>
                </c:pt>
                <c:pt idx="791" formatCode="0.00E+00">
                  <c:v>6739018756685020</c:v>
                </c:pt>
                <c:pt idx="792" formatCode="0.00E+00">
                  <c:v>6700337917392210</c:v>
                </c:pt>
                <c:pt idx="793" formatCode="0.00E+00">
                  <c:v>6620151434295030</c:v>
                </c:pt>
                <c:pt idx="794" formatCode="0.00E+00">
                  <c:v>6702248260834910</c:v>
                </c:pt>
                <c:pt idx="795" formatCode="0.00E+00">
                  <c:v>6676474729321400</c:v>
                </c:pt>
                <c:pt idx="796" formatCode="0.00E+00">
                  <c:v>6585992483979270</c:v>
                </c:pt>
                <c:pt idx="797" formatCode="0.00E+00">
                  <c:v>6348964716550330</c:v>
                </c:pt>
                <c:pt idx="798" formatCode="0.00E+00">
                  <c:v>6245733282522770</c:v>
                </c:pt>
                <c:pt idx="799" formatCode="0.00E+00">
                  <c:v>6249305404836190</c:v>
                </c:pt>
                <c:pt idx="800" formatCode="0.00E+00">
                  <c:v>6422578098518570</c:v>
                </c:pt>
                <c:pt idx="801" formatCode="0.00E+00">
                  <c:v>6728268958475940</c:v>
                </c:pt>
                <c:pt idx="802" formatCode="0.00E+00">
                  <c:v>6977222063926730</c:v>
                </c:pt>
                <c:pt idx="803" formatCode="0.00E+00">
                  <c:v>7093709271170850</c:v>
                </c:pt>
                <c:pt idx="804" formatCode="0.00E+00">
                  <c:v>7315273606277420</c:v>
                </c:pt>
                <c:pt idx="805" formatCode="0.00E+00">
                  <c:v>7109724073019810</c:v>
                </c:pt>
                <c:pt idx="806" formatCode="0.00E+00">
                  <c:v>6863408918884680</c:v>
                </c:pt>
                <c:pt idx="807" formatCode="0.00E+00">
                  <c:v>6687245070836820</c:v>
                </c:pt>
                <c:pt idx="808" formatCode="0.00E+00">
                  <c:v>6529093766576280</c:v>
                </c:pt>
                <c:pt idx="809" formatCode="0.00E+00">
                  <c:v>6232083915925190</c:v>
                </c:pt>
                <c:pt idx="810" formatCode="0.00E+00">
                  <c:v>6000780321390160</c:v>
                </c:pt>
                <c:pt idx="811" formatCode="0.00E+00">
                  <c:v>6043474420491370</c:v>
                </c:pt>
                <c:pt idx="812" formatCode="0.00E+00">
                  <c:v>6315502440458430</c:v>
                </c:pt>
                <c:pt idx="813" formatCode="0.00E+00">
                  <c:v>6575206420241600</c:v>
                </c:pt>
                <c:pt idx="814" formatCode="0.00E+00">
                  <c:v>6558557439164770</c:v>
                </c:pt>
                <c:pt idx="815" formatCode="0.00E+00">
                  <c:v>6389492265684880</c:v>
                </c:pt>
                <c:pt idx="816" formatCode="0.00E+00">
                  <c:v>6332118970491150</c:v>
                </c:pt>
                <c:pt idx="817" formatCode="0.00E+00">
                  <c:v>6382814483613700</c:v>
                </c:pt>
                <c:pt idx="818" formatCode="0.00E+00">
                  <c:v>6603838877609480</c:v>
                </c:pt>
                <c:pt idx="819" formatCode="0.00E+00">
                  <c:v>6793426200345540</c:v>
                </c:pt>
                <c:pt idx="820" formatCode="0.00E+00">
                  <c:v>6827928613050690</c:v>
                </c:pt>
                <c:pt idx="821" formatCode="0.00E+00">
                  <c:v>6914022043779740</c:v>
                </c:pt>
                <c:pt idx="822" formatCode="0.00E+00">
                  <c:v>6913422784295000</c:v>
                </c:pt>
                <c:pt idx="823" formatCode="0.00E+00">
                  <c:v>6914008705364300</c:v>
                </c:pt>
                <c:pt idx="824" formatCode="0.00E+00">
                  <c:v>6929962585761810</c:v>
                </c:pt>
                <c:pt idx="825" formatCode="0.00E+00">
                  <c:v>7205849189308600</c:v>
                </c:pt>
                <c:pt idx="826" formatCode="0.00E+00">
                  <c:v>7289836010027540</c:v>
                </c:pt>
                <c:pt idx="827" formatCode="0.00E+00">
                  <c:v>7601116412070240</c:v>
                </c:pt>
                <c:pt idx="828" formatCode="0.00E+00">
                  <c:v>7679252236779140</c:v>
                </c:pt>
                <c:pt idx="829" formatCode="0.00E+00">
                  <c:v>7686819096354190</c:v>
                </c:pt>
                <c:pt idx="830" formatCode="0.00E+00">
                  <c:v>7910480362184070</c:v>
                </c:pt>
                <c:pt idx="831" formatCode="0.00E+00">
                  <c:v>8054547874968350</c:v>
                </c:pt>
                <c:pt idx="832" formatCode="0.00E+00">
                  <c:v>7711402961521650</c:v>
                </c:pt>
                <c:pt idx="833" formatCode="0.00E+00">
                  <c:v>7497691415562510</c:v>
                </c:pt>
                <c:pt idx="834" formatCode="0.00E+00">
                  <c:v>7564649533737390</c:v>
                </c:pt>
                <c:pt idx="835" formatCode="0.00E+00">
                  <c:v>8038071396458080</c:v>
                </c:pt>
                <c:pt idx="836" formatCode="0.00E+00">
                  <c:v>8200550763944420</c:v>
                </c:pt>
                <c:pt idx="837" formatCode="0.00E+00">
                  <c:v>8313351720742770</c:v>
                </c:pt>
                <c:pt idx="838" formatCode="0.00E+00">
                  <c:v>8273255828075470</c:v>
                </c:pt>
                <c:pt idx="839" formatCode="0.00E+00">
                  <c:v>8300003106491930</c:v>
                </c:pt>
                <c:pt idx="840" formatCode="0.00E+00">
                  <c:v>8352434057773160</c:v>
                </c:pt>
                <c:pt idx="841" formatCode="0.00E+00">
                  <c:v>8089737837428180</c:v>
                </c:pt>
                <c:pt idx="842" formatCode="0.00E+00">
                  <c:v>7993069040266020</c:v>
                </c:pt>
                <c:pt idx="843" formatCode="0.00E+00">
                  <c:v>8101430062660340</c:v>
                </c:pt>
                <c:pt idx="844" formatCode="0.00E+00">
                  <c:v>7984099381389170</c:v>
                </c:pt>
                <c:pt idx="845" formatCode="0.00E+00">
                  <c:v>7926813741812540</c:v>
                </c:pt>
                <c:pt idx="846" formatCode="0.00E+00">
                  <c:v>7939717882978450</c:v>
                </c:pt>
                <c:pt idx="847" formatCode="0.00E+00">
                  <c:v>7976310714313990</c:v>
                </c:pt>
                <c:pt idx="848" formatCode="0.00E+00">
                  <c:v>8147842087716190</c:v>
                </c:pt>
                <c:pt idx="849" formatCode="0.00E+00">
                  <c:v>8477190116853340</c:v>
                </c:pt>
                <c:pt idx="850" formatCode="0.00E+00">
                  <c:v>8448517719550260</c:v>
                </c:pt>
                <c:pt idx="851" formatCode="0.00E+00">
                  <c:v>8254232307339720</c:v>
                </c:pt>
                <c:pt idx="852" formatCode="0.00E+00">
                  <c:v>8268492073790000</c:v>
                </c:pt>
                <c:pt idx="853" formatCode="0.00E+00">
                  <c:v>8188298050034070</c:v>
                </c:pt>
                <c:pt idx="854" formatCode="0.00E+00">
                  <c:v>7776189194828080</c:v>
                </c:pt>
                <c:pt idx="855" formatCode="0.00E+00">
                  <c:v>7280770632828780</c:v>
                </c:pt>
                <c:pt idx="856" formatCode="0.00E+00">
                  <c:v>7208130592369010</c:v>
                </c:pt>
                <c:pt idx="857" formatCode="0.00E+00">
                  <c:v>7072910298195740</c:v>
                </c:pt>
                <c:pt idx="858" formatCode="0.00E+00">
                  <c:v>6954754144552720</c:v>
                </c:pt>
                <c:pt idx="859" formatCode="0.00E+00">
                  <c:v>6744992229946880</c:v>
                </c:pt>
                <c:pt idx="860" formatCode="0.00E+00">
                  <c:v>6560103854201980</c:v>
                </c:pt>
                <c:pt idx="861" formatCode="0.00E+00">
                  <c:v>6521628360505960</c:v>
                </c:pt>
                <c:pt idx="862" formatCode="0.00E+00">
                  <c:v>6370092751511850</c:v>
                </c:pt>
                <c:pt idx="863" formatCode="0.00E+00">
                  <c:v>6167092128499840</c:v>
                </c:pt>
                <c:pt idx="864" formatCode="0.00E+00">
                  <c:v>6373177311518970</c:v>
                </c:pt>
                <c:pt idx="865" formatCode="0.00E+00">
                  <c:v>6482347912743790</c:v>
                </c:pt>
                <c:pt idx="866" formatCode="0.00E+00">
                  <c:v>6558322625756160</c:v>
                </c:pt>
                <c:pt idx="867" formatCode="0.00E+00">
                  <c:v>6336116431937270</c:v>
                </c:pt>
                <c:pt idx="868" formatCode="0.00E+00">
                  <c:v>6084723299935990</c:v>
                </c:pt>
                <c:pt idx="869" formatCode="0.00E+00">
                  <c:v>5642200082321440</c:v>
                </c:pt>
                <c:pt idx="870" formatCode="0.00E+00">
                  <c:v>5650635094992180</c:v>
                </c:pt>
                <c:pt idx="871" formatCode="0.00E+00">
                  <c:v>5801654815158520</c:v>
                </c:pt>
                <c:pt idx="872" formatCode="0.00E+00">
                  <c:v>5913113417097550</c:v>
                </c:pt>
                <c:pt idx="873" formatCode="0.00E+00">
                  <c:v>6028893444577140</c:v>
                </c:pt>
                <c:pt idx="874" formatCode="0.00E+00">
                  <c:v>6017811521617060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BC-AD4B-A061-931629E4E634}"/>
            </c:ext>
          </c:extLst>
        </c:ser>
        <c:ser>
          <c:idx val="3"/>
          <c:order val="1"/>
          <c:tx>
            <c:v>Equilibrium</c:v>
          </c:tx>
          <c:spPr>
            <a:ln>
              <a:solidFill>
                <a:srgbClr val="C46627"/>
              </a:solidFill>
              <a:prstDash val="dash"/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12</c:v>
              </c:pt>
            </c:numLit>
          </c:xVal>
          <c:yVal>
            <c:numRef>
              <c:f>('[1]10 row sample'!$L$1034,'[1]10 row sample'!$L$1034)</c:f>
              <c:numCache>
                <c:formatCode>0.00E+00</c:formatCode>
                <c:ptCount val="2"/>
                <c:pt idx="0">
                  <c:v>6840045654130259</c:v>
                </c:pt>
                <c:pt idx="1">
                  <c:v>6840045654130259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BC-AD4B-A061-931629E4E634}"/>
            </c:ext>
          </c:extLst>
        </c:ser>
        <c:ser>
          <c:idx val="4"/>
          <c:order val="2"/>
          <c:tx>
            <c:v>Cruden</c:v>
          </c:tx>
          <c:marker>
            <c:symbol val="none"/>
          </c:marker>
          <c:xVal>
            <c:numRef>
              <c:f>'C17'!$BM$42:$BM$1233</c:f>
              <c:numCache>
                <c:formatCode>General</c:formatCode>
                <c:ptCount val="1192"/>
                <c:pt idx="0">
                  <c:v>0.4</c:v>
                </c:pt>
                <c:pt idx="1">
                  <c:v>0.41</c:v>
                </c:pt>
                <c:pt idx="2">
                  <c:v>0.42</c:v>
                </c:pt>
                <c:pt idx="3">
                  <c:v>0.43</c:v>
                </c:pt>
                <c:pt idx="4">
                  <c:v>0.44</c:v>
                </c:pt>
                <c:pt idx="5">
                  <c:v>0.45</c:v>
                </c:pt>
                <c:pt idx="6">
                  <c:v>0.46</c:v>
                </c:pt>
                <c:pt idx="7">
                  <c:v>0.47</c:v>
                </c:pt>
                <c:pt idx="8">
                  <c:v>0.48</c:v>
                </c:pt>
                <c:pt idx="9">
                  <c:v>0.49</c:v>
                </c:pt>
                <c:pt idx="10">
                  <c:v>0.5</c:v>
                </c:pt>
                <c:pt idx="11">
                  <c:v>0.51</c:v>
                </c:pt>
                <c:pt idx="12">
                  <c:v>0.52</c:v>
                </c:pt>
                <c:pt idx="13">
                  <c:v>0.53</c:v>
                </c:pt>
                <c:pt idx="14">
                  <c:v>0.54</c:v>
                </c:pt>
                <c:pt idx="15">
                  <c:v>0.55000000000000004</c:v>
                </c:pt>
                <c:pt idx="16">
                  <c:v>0.56000000000000005</c:v>
                </c:pt>
                <c:pt idx="17">
                  <c:v>0.56999999999999995</c:v>
                </c:pt>
                <c:pt idx="18">
                  <c:v>0.57999999999999996</c:v>
                </c:pt>
                <c:pt idx="19">
                  <c:v>0.59</c:v>
                </c:pt>
                <c:pt idx="20">
                  <c:v>0.6</c:v>
                </c:pt>
                <c:pt idx="21">
                  <c:v>0.61</c:v>
                </c:pt>
                <c:pt idx="22">
                  <c:v>0.62</c:v>
                </c:pt>
                <c:pt idx="23">
                  <c:v>0.63</c:v>
                </c:pt>
                <c:pt idx="24">
                  <c:v>0.64</c:v>
                </c:pt>
                <c:pt idx="25">
                  <c:v>0.65</c:v>
                </c:pt>
                <c:pt idx="26">
                  <c:v>0.66</c:v>
                </c:pt>
                <c:pt idx="27">
                  <c:v>0.67</c:v>
                </c:pt>
                <c:pt idx="28">
                  <c:v>0.68</c:v>
                </c:pt>
                <c:pt idx="29">
                  <c:v>0.69</c:v>
                </c:pt>
                <c:pt idx="30">
                  <c:v>0.7</c:v>
                </c:pt>
                <c:pt idx="31">
                  <c:v>0.71</c:v>
                </c:pt>
                <c:pt idx="32">
                  <c:v>0.72</c:v>
                </c:pt>
                <c:pt idx="33">
                  <c:v>0.73</c:v>
                </c:pt>
                <c:pt idx="34">
                  <c:v>0.74</c:v>
                </c:pt>
                <c:pt idx="35">
                  <c:v>0.75</c:v>
                </c:pt>
                <c:pt idx="36">
                  <c:v>0.76</c:v>
                </c:pt>
                <c:pt idx="37">
                  <c:v>0.77</c:v>
                </c:pt>
                <c:pt idx="38">
                  <c:v>0.78</c:v>
                </c:pt>
                <c:pt idx="39">
                  <c:v>0.79</c:v>
                </c:pt>
                <c:pt idx="40">
                  <c:v>0.8</c:v>
                </c:pt>
                <c:pt idx="41">
                  <c:v>0.81</c:v>
                </c:pt>
                <c:pt idx="42">
                  <c:v>0.82</c:v>
                </c:pt>
                <c:pt idx="43">
                  <c:v>0.83</c:v>
                </c:pt>
                <c:pt idx="44">
                  <c:v>0.84</c:v>
                </c:pt>
                <c:pt idx="45">
                  <c:v>0.85</c:v>
                </c:pt>
                <c:pt idx="46">
                  <c:v>0.86</c:v>
                </c:pt>
                <c:pt idx="47">
                  <c:v>0.87</c:v>
                </c:pt>
                <c:pt idx="48">
                  <c:v>0.88</c:v>
                </c:pt>
                <c:pt idx="49">
                  <c:v>0.89</c:v>
                </c:pt>
                <c:pt idx="50">
                  <c:v>0.9</c:v>
                </c:pt>
                <c:pt idx="51">
                  <c:v>0.91</c:v>
                </c:pt>
                <c:pt idx="52">
                  <c:v>0.92</c:v>
                </c:pt>
                <c:pt idx="53">
                  <c:v>0.93</c:v>
                </c:pt>
                <c:pt idx="54">
                  <c:v>0.94</c:v>
                </c:pt>
                <c:pt idx="55">
                  <c:v>0.95</c:v>
                </c:pt>
                <c:pt idx="56">
                  <c:v>0.96</c:v>
                </c:pt>
                <c:pt idx="57">
                  <c:v>0.97</c:v>
                </c:pt>
                <c:pt idx="58">
                  <c:v>0.98</c:v>
                </c:pt>
                <c:pt idx="59">
                  <c:v>0.99</c:v>
                </c:pt>
                <c:pt idx="60">
                  <c:v>1</c:v>
                </c:pt>
                <c:pt idx="61">
                  <c:v>1.01</c:v>
                </c:pt>
                <c:pt idx="62">
                  <c:v>1.02</c:v>
                </c:pt>
                <c:pt idx="63">
                  <c:v>1.03</c:v>
                </c:pt>
                <c:pt idx="64">
                  <c:v>1.04</c:v>
                </c:pt>
                <c:pt idx="65">
                  <c:v>1.05</c:v>
                </c:pt>
                <c:pt idx="66">
                  <c:v>1.06</c:v>
                </c:pt>
                <c:pt idx="67">
                  <c:v>1.07</c:v>
                </c:pt>
                <c:pt idx="68">
                  <c:v>1.08</c:v>
                </c:pt>
                <c:pt idx="69">
                  <c:v>1.0900000000000001</c:v>
                </c:pt>
                <c:pt idx="70">
                  <c:v>1.1000000000000001</c:v>
                </c:pt>
                <c:pt idx="71">
                  <c:v>1.1100000000000001</c:v>
                </c:pt>
                <c:pt idx="72">
                  <c:v>1.1200000000000001</c:v>
                </c:pt>
                <c:pt idx="73">
                  <c:v>1.1299999999999999</c:v>
                </c:pt>
                <c:pt idx="74">
                  <c:v>1.1399999999999999</c:v>
                </c:pt>
                <c:pt idx="75">
                  <c:v>1.1499999999999999</c:v>
                </c:pt>
                <c:pt idx="76">
                  <c:v>1.1599999999999999</c:v>
                </c:pt>
                <c:pt idx="77">
                  <c:v>1.17</c:v>
                </c:pt>
                <c:pt idx="78">
                  <c:v>1.18</c:v>
                </c:pt>
                <c:pt idx="79">
                  <c:v>1.19</c:v>
                </c:pt>
                <c:pt idx="80">
                  <c:v>1.2</c:v>
                </c:pt>
                <c:pt idx="81">
                  <c:v>1.21</c:v>
                </c:pt>
                <c:pt idx="82">
                  <c:v>1.22</c:v>
                </c:pt>
                <c:pt idx="83">
                  <c:v>1.23</c:v>
                </c:pt>
                <c:pt idx="84">
                  <c:v>1.24</c:v>
                </c:pt>
                <c:pt idx="85">
                  <c:v>1.25</c:v>
                </c:pt>
                <c:pt idx="86">
                  <c:v>1.26</c:v>
                </c:pt>
                <c:pt idx="87">
                  <c:v>1.27</c:v>
                </c:pt>
                <c:pt idx="88">
                  <c:v>1.28</c:v>
                </c:pt>
                <c:pt idx="89">
                  <c:v>1.29</c:v>
                </c:pt>
                <c:pt idx="90">
                  <c:v>1.3</c:v>
                </c:pt>
                <c:pt idx="91">
                  <c:v>1.31</c:v>
                </c:pt>
                <c:pt idx="92">
                  <c:v>1.32</c:v>
                </c:pt>
                <c:pt idx="93">
                  <c:v>1.33</c:v>
                </c:pt>
                <c:pt idx="94">
                  <c:v>1.34</c:v>
                </c:pt>
                <c:pt idx="95">
                  <c:v>1.35</c:v>
                </c:pt>
                <c:pt idx="96">
                  <c:v>1.36</c:v>
                </c:pt>
                <c:pt idx="97">
                  <c:v>1.37</c:v>
                </c:pt>
                <c:pt idx="98">
                  <c:v>1.38</c:v>
                </c:pt>
                <c:pt idx="99">
                  <c:v>1.39</c:v>
                </c:pt>
                <c:pt idx="100">
                  <c:v>1.4</c:v>
                </c:pt>
                <c:pt idx="101">
                  <c:v>1.41</c:v>
                </c:pt>
                <c:pt idx="102">
                  <c:v>1.42</c:v>
                </c:pt>
                <c:pt idx="103">
                  <c:v>1.43</c:v>
                </c:pt>
                <c:pt idx="104">
                  <c:v>1.44</c:v>
                </c:pt>
                <c:pt idx="105">
                  <c:v>1.45</c:v>
                </c:pt>
                <c:pt idx="106">
                  <c:v>1.46</c:v>
                </c:pt>
                <c:pt idx="107">
                  <c:v>1.47</c:v>
                </c:pt>
                <c:pt idx="108">
                  <c:v>1.48</c:v>
                </c:pt>
                <c:pt idx="109">
                  <c:v>1.49</c:v>
                </c:pt>
                <c:pt idx="110">
                  <c:v>1.5</c:v>
                </c:pt>
                <c:pt idx="111">
                  <c:v>1.51</c:v>
                </c:pt>
                <c:pt idx="112">
                  <c:v>1.52</c:v>
                </c:pt>
                <c:pt idx="113">
                  <c:v>1.53</c:v>
                </c:pt>
                <c:pt idx="114">
                  <c:v>1.54</c:v>
                </c:pt>
                <c:pt idx="115">
                  <c:v>1.55</c:v>
                </c:pt>
                <c:pt idx="116">
                  <c:v>1.56</c:v>
                </c:pt>
                <c:pt idx="117">
                  <c:v>1.57</c:v>
                </c:pt>
                <c:pt idx="118">
                  <c:v>1.58</c:v>
                </c:pt>
                <c:pt idx="119">
                  <c:v>1.59</c:v>
                </c:pt>
                <c:pt idx="120">
                  <c:v>1.6</c:v>
                </c:pt>
                <c:pt idx="121">
                  <c:v>1.61</c:v>
                </c:pt>
                <c:pt idx="122">
                  <c:v>1.62</c:v>
                </c:pt>
                <c:pt idx="123">
                  <c:v>1.63</c:v>
                </c:pt>
                <c:pt idx="124">
                  <c:v>1.64</c:v>
                </c:pt>
                <c:pt idx="125">
                  <c:v>1.65</c:v>
                </c:pt>
                <c:pt idx="126">
                  <c:v>1.66</c:v>
                </c:pt>
                <c:pt idx="127">
                  <c:v>1.67</c:v>
                </c:pt>
                <c:pt idx="128">
                  <c:v>1.68</c:v>
                </c:pt>
                <c:pt idx="129">
                  <c:v>1.69</c:v>
                </c:pt>
                <c:pt idx="130">
                  <c:v>1.7</c:v>
                </c:pt>
                <c:pt idx="131">
                  <c:v>1.71</c:v>
                </c:pt>
                <c:pt idx="132">
                  <c:v>1.72</c:v>
                </c:pt>
                <c:pt idx="133">
                  <c:v>1.73</c:v>
                </c:pt>
                <c:pt idx="134">
                  <c:v>1.74</c:v>
                </c:pt>
                <c:pt idx="135">
                  <c:v>1.75</c:v>
                </c:pt>
                <c:pt idx="136">
                  <c:v>1.76</c:v>
                </c:pt>
                <c:pt idx="137">
                  <c:v>1.77</c:v>
                </c:pt>
                <c:pt idx="138">
                  <c:v>1.78</c:v>
                </c:pt>
                <c:pt idx="139">
                  <c:v>1.79</c:v>
                </c:pt>
                <c:pt idx="140">
                  <c:v>1.8</c:v>
                </c:pt>
                <c:pt idx="141">
                  <c:v>1.81</c:v>
                </c:pt>
                <c:pt idx="142">
                  <c:v>1.82</c:v>
                </c:pt>
                <c:pt idx="143">
                  <c:v>1.83</c:v>
                </c:pt>
                <c:pt idx="144">
                  <c:v>1.84</c:v>
                </c:pt>
                <c:pt idx="145">
                  <c:v>1.85</c:v>
                </c:pt>
                <c:pt idx="146">
                  <c:v>1.86</c:v>
                </c:pt>
                <c:pt idx="147">
                  <c:v>1.87</c:v>
                </c:pt>
                <c:pt idx="148">
                  <c:v>1.88</c:v>
                </c:pt>
                <c:pt idx="149">
                  <c:v>1.89</c:v>
                </c:pt>
                <c:pt idx="150">
                  <c:v>1.9</c:v>
                </c:pt>
                <c:pt idx="151">
                  <c:v>1.91</c:v>
                </c:pt>
                <c:pt idx="152">
                  <c:v>1.92</c:v>
                </c:pt>
                <c:pt idx="153">
                  <c:v>1.93</c:v>
                </c:pt>
                <c:pt idx="154">
                  <c:v>1.94</c:v>
                </c:pt>
                <c:pt idx="155">
                  <c:v>1.95</c:v>
                </c:pt>
                <c:pt idx="156">
                  <c:v>1.96</c:v>
                </c:pt>
                <c:pt idx="157">
                  <c:v>1.97</c:v>
                </c:pt>
                <c:pt idx="158">
                  <c:v>1.98</c:v>
                </c:pt>
                <c:pt idx="159">
                  <c:v>1.99</c:v>
                </c:pt>
                <c:pt idx="160">
                  <c:v>2</c:v>
                </c:pt>
                <c:pt idx="161">
                  <c:v>2.0099999999999998</c:v>
                </c:pt>
                <c:pt idx="162">
                  <c:v>2.02</c:v>
                </c:pt>
                <c:pt idx="163">
                  <c:v>2.0299999999999998</c:v>
                </c:pt>
                <c:pt idx="164">
                  <c:v>2.04</c:v>
                </c:pt>
                <c:pt idx="165">
                  <c:v>2.0499999999999998</c:v>
                </c:pt>
                <c:pt idx="166">
                  <c:v>2.06</c:v>
                </c:pt>
                <c:pt idx="167">
                  <c:v>2.0699999999999998</c:v>
                </c:pt>
                <c:pt idx="168">
                  <c:v>2.08</c:v>
                </c:pt>
                <c:pt idx="169">
                  <c:v>2.09</c:v>
                </c:pt>
                <c:pt idx="170">
                  <c:v>2.1</c:v>
                </c:pt>
                <c:pt idx="171">
                  <c:v>2.11</c:v>
                </c:pt>
                <c:pt idx="172">
                  <c:v>2.12</c:v>
                </c:pt>
                <c:pt idx="173">
                  <c:v>2.13</c:v>
                </c:pt>
                <c:pt idx="174">
                  <c:v>2.14</c:v>
                </c:pt>
                <c:pt idx="175">
                  <c:v>2.15</c:v>
                </c:pt>
                <c:pt idx="176">
                  <c:v>2.16</c:v>
                </c:pt>
                <c:pt idx="177">
                  <c:v>2.17</c:v>
                </c:pt>
                <c:pt idx="178">
                  <c:v>2.1800000000000002</c:v>
                </c:pt>
                <c:pt idx="179">
                  <c:v>2.19</c:v>
                </c:pt>
                <c:pt idx="180">
                  <c:v>2.2000000000000002</c:v>
                </c:pt>
                <c:pt idx="181">
                  <c:v>2.21</c:v>
                </c:pt>
                <c:pt idx="182">
                  <c:v>2.2200000000000002</c:v>
                </c:pt>
                <c:pt idx="183">
                  <c:v>2.23</c:v>
                </c:pt>
                <c:pt idx="184">
                  <c:v>2.2400000000000002</c:v>
                </c:pt>
                <c:pt idx="185">
                  <c:v>2.25</c:v>
                </c:pt>
                <c:pt idx="186">
                  <c:v>2.2599999999999998</c:v>
                </c:pt>
                <c:pt idx="187">
                  <c:v>2.27</c:v>
                </c:pt>
                <c:pt idx="188">
                  <c:v>2.2799999999999998</c:v>
                </c:pt>
                <c:pt idx="189">
                  <c:v>2.29</c:v>
                </c:pt>
                <c:pt idx="190">
                  <c:v>2.2999999999999998</c:v>
                </c:pt>
                <c:pt idx="191">
                  <c:v>2.31</c:v>
                </c:pt>
                <c:pt idx="192">
                  <c:v>2.3199999999999998</c:v>
                </c:pt>
                <c:pt idx="193">
                  <c:v>2.33</c:v>
                </c:pt>
                <c:pt idx="194">
                  <c:v>2.34</c:v>
                </c:pt>
                <c:pt idx="195">
                  <c:v>2.35</c:v>
                </c:pt>
                <c:pt idx="196">
                  <c:v>2.36</c:v>
                </c:pt>
                <c:pt idx="197">
                  <c:v>2.37</c:v>
                </c:pt>
                <c:pt idx="198">
                  <c:v>2.38</c:v>
                </c:pt>
                <c:pt idx="199">
                  <c:v>2.39</c:v>
                </c:pt>
                <c:pt idx="200">
                  <c:v>2.4</c:v>
                </c:pt>
                <c:pt idx="201">
                  <c:v>2.41</c:v>
                </c:pt>
                <c:pt idx="202">
                  <c:v>2.42</c:v>
                </c:pt>
                <c:pt idx="203">
                  <c:v>2.4300000000000002</c:v>
                </c:pt>
                <c:pt idx="204">
                  <c:v>2.44</c:v>
                </c:pt>
                <c:pt idx="205">
                  <c:v>2.4500000000000002</c:v>
                </c:pt>
                <c:pt idx="206">
                  <c:v>2.46</c:v>
                </c:pt>
                <c:pt idx="207">
                  <c:v>2.4700000000000002</c:v>
                </c:pt>
                <c:pt idx="208">
                  <c:v>2.48</c:v>
                </c:pt>
                <c:pt idx="209">
                  <c:v>2.4900000000000002</c:v>
                </c:pt>
                <c:pt idx="210">
                  <c:v>2.5</c:v>
                </c:pt>
                <c:pt idx="211">
                  <c:v>2.5099999999999998</c:v>
                </c:pt>
                <c:pt idx="212">
                  <c:v>2.52</c:v>
                </c:pt>
                <c:pt idx="213">
                  <c:v>2.5299999999999998</c:v>
                </c:pt>
                <c:pt idx="214">
                  <c:v>2.54</c:v>
                </c:pt>
                <c:pt idx="215">
                  <c:v>2.5499999999999998</c:v>
                </c:pt>
                <c:pt idx="216">
                  <c:v>2.56</c:v>
                </c:pt>
                <c:pt idx="217">
                  <c:v>2.57</c:v>
                </c:pt>
                <c:pt idx="218">
                  <c:v>2.58</c:v>
                </c:pt>
                <c:pt idx="219">
                  <c:v>2.59</c:v>
                </c:pt>
                <c:pt idx="220">
                  <c:v>2.6</c:v>
                </c:pt>
                <c:pt idx="221">
                  <c:v>2.61</c:v>
                </c:pt>
                <c:pt idx="222">
                  <c:v>2.62</c:v>
                </c:pt>
                <c:pt idx="223">
                  <c:v>2.63</c:v>
                </c:pt>
                <c:pt idx="224">
                  <c:v>2.64</c:v>
                </c:pt>
                <c:pt idx="225">
                  <c:v>2.65</c:v>
                </c:pt>
                <c:pt idx="226">
                  <c:v>2.66</c:v>
                </c:pt>
                <c:pt idx="227">
                  <c:v>2.67</c:v>
                </c:pt>
                <c:pt idx="228">
                  <c:v>2.68</c:v>
                </c:pt>
                <c:pt idx="229">
                  <c:v>2.69</c:v>
                </c:pt>
                <c:pt idx="230">
                  <c:v>2.7</c:v>
                </c:pt>
                <c:pt idx="231">
                  <c:v>2.71</c:v>
                </c:pt>
                <c:pt idx="232">
                  <c:v>2.72</c:v>
                </c:pt>
                <c:pt idx="233">
                  <c:v>2.73</c:v>
                </c:pt>
                <c:pt idx="234">
                  <c:v>2.74</c:v>
                </c:pt>
                <c:pt idx="235">
                  <c:v>2.75</c:v>
                </c:pt>
                <c:pt idx="236">
                  <c:v>2.76</c:v>
                </c:pt>
                <c:pt idx="237">
                  <c:v>2.77</c:v>
                </c:pt>
                <c:pt idx="238">
                  <c:v>2.78</c:v>
                </c:pt>
                <c:pt idx="239">
                  <c:v>2.79</c:v>
                </c:pt>
                <c:pt idx="240">
                  <c:v>2.8</c:v>
                </c:pt>
                <c:pt idx="241">
                  <c:v>2.81</c:v>
                </c:pt>
                <c:pt idx="242">
                  <c:v>2.82</c:v>
                </c:pt>
                <c:pt idx="243">
                  <c:v>2.83</c:v>
                </c:pt>
                <c:pt idx="244">
                  <c:v>2.84</c:v>
                </c:pt>
                <c:pt idx="245">
                  <c:v>2.85</c:v>
                </c:pt>
                <c:pt idx="246">
                  <c:v>2.86</c:v>
                </c:pt>
                <c:pt idx="247">
                  <c:v>2.87</c:v>
                </c:pt>
                <c:pt idx="248">
                  <c:v>2.88</c:v>
                </c:pt>
                <c:pt idx="249">
                  <c:v>2.89</c:v>
                </c:pt>
                <c:pt idx="250">
                  <c:v>2.9</c:v>
                </c:pt>
                <c:pt idx="251">
                  <c:v>2.91</c:v>
                </c:pt>
                <c:pt idx="252">
                  <c:v>2.92</c:v>
                </c:pt>
                <c:pt idx="253">
                  <c:v>2.93</c:v>
                </c:pt>
                <c:pt idx="254">
                  <c:v>2.94</c:v>
                </c:pt>
                <c:pt idx="255">
                  <c:v>2.95</c:v>
                </c:pt>
                <c:pt idx="256">
                  <c:v>2.96</c:v>
                </c:pt>
                <c:pt idx="257">
                  <c:v>2.97</c:v>
                </c:pt>
                <c:pt idx="258">
                  <c:v>2.98</c:v>
                </c:pt>
                <c:pt idx="259">
                  <c:v>2.99</c:v>
                </c:pt>
                <c:pt idx="260">
                  <c:v>3</c:v>
                </c:pt>
                <c:pt idx="261">
                  <c:v>3.01</c:v>
                </c:pt>
                <c:pt idx="262">
                  <c:v>3.02</c:v>
                </c:pt>
                <c:pt idx="263">
                  <c:v>3.03</c:v>
                </c:pt>
                <c:pt idx="264">
                  <c:v>3.04</c:v>
                </c:pt>
                <c:pt idx="265">
                  <c:v>3.05</c:v>
                </c:pt>
                <c:pt idx="266">
                  <c:v>3.06</c:v>
                </c:pt>
                <c:pt idx="267">
                  <c:v>3.07</c:v>
                </c:pt>
                <c:pt idx="268">
                  <c:v>3.08</c:v>
                </c:pt>
                <c:pt idx="269">
                  <c:v>3.09</c:v>
                </c:pt>
                <c:pt idx="270">
                  <c:v>3.1</c:v>
                </c:pt>
                <c:pt idx="271">
                  <c:v>3.11</c:v>
                </c:pt>
                <c:pt idx="272">
                  <c:v>3.12</c:v>
                </c:pt>
                <c:pt idx="273">
                  <c:v>3.13</c:v>
                </c:pt>
                <c:pt idx="274">
                  <c:v>3.14</c:v>
                </c:pt>
                <c:pt idx="275">
                  <c:v>3.15</c:v>
                </c:pt>
                <c:pt idx="276">
                  <c:v>3.16</c:v>
                </c:pt>
                <c:pt idx="277">
                  <c:v>3.17</c:v>
                </c:pt>
                <c:pt idx="278">
                  <c:v>3.18</c:v>
                </c:pt>
                <c:pt idx="279">
                  <c:v>3.19</c:v>
                </c:pt>
                <c:pt idx="280">
                  <c:v>3.2</c:v>
                </c:pt>
                <c:pt idx="281">
                  <c:v>3.21</c:v>
                </c:pt>
                <c:pt idx="282">
                  <c:v>3.22</c:v>
                </c:pt>
                <c:pt idx="283">
                  <c:v>3.23</c:v>
                </c:pt>
                <c:pt idx="284">
                  <c:v>3.24</c:v>
                </c:pt>
                <c:pt idx="285">
                  <c:v>3.25</c:v>
                </c:pt>
                <c:pt idx="286">
                  <c:v>3.26</c:v>
                </c:pt>
                <c:pt idx="287">
                  <c:v>3.27</c:v>
                </c:pt>
                <c:pt idx="288">
                  <c:v>3.28</c:v>
                </c:pt>
                <c:pt idx="289">
                  <c:v>3.29</c:v>
                </c:pt>
                <c:pt idx="290">
                  <c:v>3.3</c:v>
                </c:pt>
                <c:pt idx="291">
                  <c:v>3.31</c:v>
                </c:pt>
                <c:pt idx="292">
                  <c:v>3.32</c:v>
                </c:pt>
                <c:pt idx="293">
                  <c:v>3.33</c:v>
                </c:pt>
                <c:pt idx="294">
                  <c:v>3.34</c:v>
                </c:pt>
                <c:pt idx="295">
                  <c:v>3.35</c:v>
                </c:pt>
                <c:pt idx="296">
                  <c:v>3.36</c:v>
                </c:pt>
                <c:pt idx="297">
                  <c:v>3.37</c:v>
                </c:pt>
                <c:pt idx="298">
                  <c:v>3.38</c:v>
                </c:pt>
                <c:pt idx="299">
                  <c:v>3.39</c:v>
                </c:pt>
                <c:pt idx="300">
                  <c:v>3.4</c:v>
                </c:pt>
                <c:pt idx="301">
                  <c:v>3.41</c:v>
                </c:pt>
                <c:pt idx="302">
                  <c:v>3.42</c:v>
                </c:pt>
                <c:pt idx="303">
                  <c:v>3.43</c:v>
                </c:pt>
                <c:pt idx="304">
                  <c:v>3.44</c:v>
                </c:pt>
                <c:pt idx="305">
                  <c:v>3.45</c:v>
                </c:pt>
                <c:pt idx="306">
                  <c:v>3.46</c:v>
                </c:pt>
                <c:pt idx="307">
                  <c:v>3.47</c:v>
                </c:pt>
                <c:pt idx="308">
                  <c:v>3.48</c:v>
                </c:pt>
                <c:pt idx="309">
                  <c:v>3.49</c:v>
                </c:pt>
                <c:pt idx="310">
                  <c:v>3.5</c:v>
                </c:pt>
                <c:pt idx="311">
                  <c:v>3.51</c:v>
                </c:pt>
                <c:pt idx="312">
                  <c:v>3.52</c:v>
                </c:pt>
                <c:pt idx="313">
                  <c:v>3.53</c:v>
                </c:pt>
                <c:pt idx="314">
                  <c:v>3.54</c:v>
                </c:pt>
                <c:pt idx="315">
                  <c:v>3.55</c:v>
                </c:pt>
                <c:pt idx="316">
                  <c:v>3.56</c:v>
                </c:pt>
                <c:pt idx="317">
                  <c:v>3.57</c:v>
                </c:pt>
                <c:pt idx="318">
                  <c:v>3.58</c:v>
                </c:pt>
                <c:pt idx="319">
                  <c:v>3.59</c:v>
                </c:pt>
                <c:pt idx="320">
                  <c:v>3.6</c:v>
                </c:pt>
                <c:pt idx="321">
                  <c:v>3.61</c:v>
                </c:pt>
                <c:pt idx="322">
                  <c:v>3.62</c:v>
                </c:pt>
                <c:pt idx="323">
                  <c:v>3.63</c:v>
                </c:pt>
                <c:pt idx="324">
                  <c:v>3.64</c:v>
                </c:pt>
                <c:pt idx="325">
                  <c:v>3.65</c:v>
                </c:pt>
                <c:pt idx="326">
                  <c:v>3.66</c:v>
                </c:pt>
                <c:pt idx="327">
                  <c:v>3.67</c:v>
                </c:pt>
                <c:pt idx="328">
                  <c:v>3.68</c:v>
                </c:pt>
                <c:pt idx="329">
                  <c:v>3.69</c:v>
                </c:pt>
                <c:pt idx="330">
                  <c:v>3.7</c:v>
                </c:pt>
                <c:pt idx="331">
                  <c:v>3.71</c:v>
                </c:pt>
                <c:pt idx="332">
                  <c:v>3.72</c:v>
                </c:pt>
                <c:pt idx="333">
                  <c:v>3.73</c:v>
                </c:pt>
                <c:pt idx="334">
                  <c:v>3.74</c:v>
                </c:pt>
                <c:pt idx="335">
                  <c:v>3.75</c:v>
                </c:pt>
                <c:pt idx="336">
                  <c:v>3.76</c:v>
                </c:pt>
                <c:pt idx="337">
                  <c:v>3.77</c:v>
                </c:pt>
                <c:pt idx="338">
                  <c:v>3.78</c:v>
                </c:pt>
                <c:pt idx="339">
                  <c:v>3.79</c:v>
                </c:pt>
                <c:pt idx="340">
                  <c:v>3.8</c:v>
                </c:pt>
                <c:pt idx="341">
                  <c:v>3.81</c:v>
                </c:pt>
                <c:pt idx="342">
                  <c:v>3.82</c:v>
                </c:pt>
                <c:pt idx="343">
                  <c:v>3.83</c:v>
                </c:pt>
                <c:pt idx="344">
                  <c:v>3.84</c:v>
                </c:pt>
                <c:pt idx="345">
                  <c:v>3.85</c:v>
                </c:pt>
                <c:pt idx="346">
                  <c:v>3.86</c:v>
                </c:pt>
                <c:pt idx="347">
                  <c:v>3.87</c:v>
                </c:pt>
                <c:pt idx="348">
                  <c:v>3.88</c:v>
                </c:pt>
                <c:pt idx="349">
                  <c:v>3.89</c:v>
                </c:pt>
                <c:pt idx="350">
                  <c:v>3.9</c:v>
                </c:pt>
                <c:pt idx="351">
                  <c:v>3.91</c:v>
                </c:pt>
                <c:pt idx="352">
                  <c:v>3.92</c:v>
                </c:pt>
                <c:pt idx="353">
                  <c:v>3.93</c:v>
                </c:pt>
                <c:pt idx="354">
                  <c:v>3.94</c:v>
                </c:pt>
                <c:pt idx="355">
                  <c:v>3.95</c:v>
                </c:pt>
                <c:pt idx="356">
                  <c:v>3.96</c:v>
                </c:pt>
                <c:pt idx="357">
                  <c:v>3.97</c:v>
                </c:pt>
                <c:pt idx="358">
                  <c:v>3.98</c:v>
                </c:pt>
                <c:pt idx="359">
                  <c:v>3.99</c:v>
                </c:pt>
                <c:pt idx="360">
                  <c:v>4</c:v>
                </c:pt>
                <c:pt idx="361">
                  <c:v>4.01</c:v>
                </c:pt>
                <c:pt idx="362">
                  <c:v>4.0199999999999996</c:v>
                </c:pt>
                <c:pt idx="363">
                  <c:v>4.03</c:v>
                </c:pt>
                <c:pt idx="364">
                  <c:v>4.04</c:v>
                </c:pt>
                <c:pt idx="365">
                  <c:v>4.05</c:v>
                </c:pt>
                <c:pt idx="366">
                  <c:v>4.0599999999999996</c:v>
                </c:pt>
                <c:pt idx="367">
                  <c:v>4.07</c:v>
                </c:pt>
                <c:pt idx="368">
                  <c:v>4.08</c:v>
                </c:pt>
                <c:pt idx="369">
                  <c:v>4.09</c:v>
                </c:pt>
                <c:pt idx="370">
                  <c:v>4.0999999999999996</c:v>
                </c:pt>
                <c:pt idx="371">
                  <c:v>4.1100000000000003</c:v>
                </c:pt>
                <c:pt idx="372">
                  <c:v>4.12</c:v>
                </c:pt>
                <c:pt idx="373">
                  <c:v>4.13</c:v>
                </c:pt>
                <c:pt idx="374">
                  <c:v>4.1399999999999997</c:v>
                </c:pt>
                <c:pt idx="375">
                  <c:v>4.1500000000000004</c:v>
                </c:pt>
                <c:pt idx="376">
                  <c:v>4.16</c:v>
                </c:pt>
                <c:pt idx="377">
                  <c:v>4.17</c:v>
                </c:pt>
                <c:pt idx="378">
                  <c:v>4.18</c:v>
                </c:pt>
                <c:pt idx="379">
                  <c:v>4.1900000000000004</c:v>
                </c:pt>
                <c:pt idx="380">
                  <c:v>4.2</c:v>
                </c:pt>
                <c:pt idx="381">
                  <c:v>4.21</c:v>
                </c:pt>
                <c:pt idx="382">
                  <c:v>4.22</c:v>
                </c:pt>
                <c:pt idx="383">
                  <c:v>4.2300000000000004</c:v>
                </c:pt>
                <c:pt idx="384">
                  <c:v>4.24</c:v>
                </c:pt>
                <c:pt idx="385">
                  <c:v>4.25</c:v>
                </c:pt>
                <c:pt idx="386">
                  <c:v>4.26</c:v>
                </c:pt>
                <c:pt idx="387">
                  <c:v>4.2699999999999996</c:v>
                </c:pt>
                <c:pt idx="388">
                  <c:v>4.28</c:v>
                </c:pt>
                <c:pt idx="389">
                  <c:v>4.29</c:v>
                </c:pt>
                <c:pt idx="390">
                  <c:v>4.3</c:v>
                </c:pt>
                <c:pt idx="391">
                  <c:v>4.3099999999999996</c:v>
                </c:pt>
                <c:pt idx="392">
                  <c:v>4.32</c:v>
                </c:pt>
                <c:pt idx="393">
                  <c:v>4.33</c:v>
                </c:pt>
                <c:pt idx="394">
                  <c:v>4.34</c:v>
                </c:pt>
                <c:pt idx="395">
                  <c:v>4.3499999999999996</c:v>
                </c:pt>
                <c:pt idx="396">
                  <c:v>4.3600000000000003</c:v>
                </c:pt>
                <c:pt idx="397">
                  <c:v>4.37</c:v>
                </c:pt>
                <c:pt idx="398">
                  <c:v>4.38</c:v>
                </c:pt>
                <c:pt idx="399">
                  <c:v>4.3899999999999997</c:v>
                </c:pt>
                <c:pt idx="400">
                  <c:v>4.4000000000000004</c:v>
                </c:pt>
                <c:pt idx="401">
                  <c:v>4.41</c:v>
                </c:pt>
                <c:pt idx="402">
                  <c:v>4.42</c:v>
                </c:pt>
                <c:pt idx="403">
                  <c:v>4.43</c:v>
                </c:pt>
                <c:pt idx="404">
                  <c:v>4.4400000000000004</c:v>
                </c:pt>
                <c:pt idx="405">
                  <c:v>4.45</c:v>
                </c:pt>
                <c:pt idx="406">
                  <c:v>4.46</c:v>
                </c:pt>
                <c:pt idx="407">
                  <c:v>4.47</c:v>
                </c:pt>
                <c:pt idx="408">
                  <c:v>4.4800000000000004</c:v>
                </c:pt>
                <c:pt idx="409">
                  <c:v>4.49</c:v>
                </c:pt>
                <c:pt idx="410">
                  <c:v>4.5</c:v>
                </c:pt>
                <c:pt idx="411">
                  <c:v>4.51</c:v>
                </c:pt>
                <c:pt idx="412">
                  <c:v>4.5199999999999996</c:v>
                </c:pt>
                <c:pt idx="413">
                  <c:v>4.53</c:v>
                </c:pt>
                <c:pt idx="414">
                  <c:v>4.54</c:v>
                </c:pt>
                <c:pt idx="415">
                  <c:v>4.55</c:v>
                </c:pt>
                <c:pt idx="416">
                  <c:v>4.5599999999999996</c:v>
                </c:pt>
                <c:pt idx="417">
                  <c:v>4.57</c:v>
                </c:pt>
                <c:pt idx="418">
                  <c:v>4.58</c:v>
                </c:pt>
                <c:pt idx="419">
                  <c:v>4.59</c:v>
                </c:pt>
                <c:pt idx="420">
                  <c:v>4.5999999999999996</c:v>
                </c:pt>
                <c:pt idx="421">
                  <c:v>4.6100000000000003</c:v>
                </c:pt>
                <c:pt idx="422">
                  <c:v>4.62</c:v>
                </c:pt>
                <c:pt idx="423">
                  <c:v>4.63</c:v>
                </c:pt>
                <c:pt idx="424">
                  <c:v>4.6399999999999997</c:v>
                </c:pt>
                <c:pt idx="425">
                  <c:v>4.6500000000000004</c:v>
                </c:pt>
                <c:pt idx="426">
                  <c:v>4.66</c:v>
                </c:pt>
                <c:pt idx="427">
                  <c:v>4.67</c:v>
                </c:pt>
                <c:pt idx="428">
                  <c:v>4.68</c:v>
                </c:pt>
                <c:pt idx="429">
                  <c:v>4.6900000000000004</c:v>
                </c:pt>
                <c:pt idx="430">
                  <c:v>4.7</c:v>
                </c:pt>
                <c:pt idx="431">
                  <c:v>4.71</c:v>
                </c:pt>
                <c:pt idx="432">
                  <c:v>4.72</c:v>
                </c:pt>
                <c:pt idx="433">
                  <c:v>4.7300000000000004</c:v>
                </c:pt>
                <c:pt idx="434">
                  <c:v>4.74</c:v>
                </c:pt>
                <c:pt idx="435">
                  <c:v>4.75</c:v>
                </c:pt>
                <c:pt idx="436">
                  <c:v>4.76</c:v>
                </c:pt>
                <c:pt idx="437">
                  <c:v>4.7699999999999996</c:v>
                </c:pt>
                <c:pt idx="438">
                  <c:v>4.78</c:v>
                </c:pt>
                <c:pt idx="439">
                  <c:v>4.79</c:v>
                </c:pt>
                <c:pt idx="440">
                  <c:v>4.8</c:v>
                </c:pt>
                <c:pt idx="441">
                  <c:v>4.8099999999999996</c:v>
                </c:pt>
                <c:pt idx="442">
                  <c:v>4.82</c:v>
                </c:pt>
                <c:pt idx="443">
                  <c:v>4.83</c:v>
                </c:pt>
                <c:pt idx="444">
                  <c:v>4.84</c:v>
                </c:pt>
                <c:pt idx="445">
                  <c:v>4.8499999999999996</c:v>
                </c:pt>
                <c:pt idx="446">
                  <c:v>4.8600000000000003</c:v>
                </c:pt>
                <c:pt idx="447">
                  <c:v>4.87</c:v>
                </c:pt>
                <c:pt idx="448">
                  <c:v>4.88</c:v>
                </c:pt>
                <c:pt idx="449">
                  <c:v>4.8899999999999997</c:v>
                </c:pt>
                <c:pt idx="450">
                  <c:v>4.9000000000000004</c:v>
                </c:pt>
                <c:pt idx="451">
                  <c:v>4.91</c:v>
                </c:pt>
                <c:pt idx="452">
                  <c:v>4.92</c:v>
                </c:pt>
                <c:pt idx="453">
                  <c:v>4.93</c:v>
                </c:pt>
                <c:pt idx="454">
                  <c:v>4.9400000000000004</c:v>
                </c:pt>
                <c:pt idx="455">
                  <c:v>4.95</c:v>
                </c:pt>
                <c:pt idx="456">
                  <c:v>4.96</c:v>
                </c:pt>
                <c:pt idx="457">
                  <c:v>4.97</c:v>
                </c:pt>
                <c:pt idx="458">
                  <c:v>4.9800000000000004</c:v>
                </c:pt>
                <c:pt idx="459">
                  <c:v>4.99</c:v>
                </c:pt>
                <c:pt idx="460">
                  <c:v>5</c:v>
                </c:pt>
                <c:pt idx="461">
                  <c:v>5.01</c:v>
                </c:pt>
                <c:pt idx="462">
                  <c:v>5.0199999999999996</c:v>
                </c:pt>
                <c:pt idx="463">
                  <c:v>5.03</c:v>
                </c:pt>
                <c:pt idx="464">
                  <c:v>5.04</c:v>
                </c:pt>
                <c:pt idx="465">
                  <c:v>5.05</c:v>
                </c:pt>
                <c:pt idx="466">
                  <c:v>5.0599999999999996</c:v>
                </c:pt>
                <c:pt idx="467">
                  <c:v>5.07</c:v>
                </c:pt>
                <c:pt idx="468">
                  <c:v>5.08</c:v>
                </c:pt>
                <c:pt idx="469">
                  <c:v>5.09</c:v>
                </c:pt>
                <c:pt idx="470">
                  <c:v>5.0999999999999996</c:v>
                </c:pt>
                <c:pt idx="471">
                  <c:v>5.1100000000000003</c:v>
                </c:pt>
                <c:pt idx="472">
                  <c:v>5.12</c:v>
                </c:pt>
                <c:pt idx="473">
                  <c:v>5.13</c:v>
                </c:pt>
                <c:pt idx="474">
                  <c:v>5.14</c:v>
                </c:pt>
                <c:pt idx="475">
                  <c:v>5.15</c:v>
                </c:pt>
                <c:pt idx="476">
                  <c:v>5.16</c:v>
                </c:pt>
                <c:pt idx="477">
                  <c:v>5.17</c:v>
                </c:pt>
                <c:pt idx="478">
                  <c:v>5.18</c:v>
                </c:pt>
                <c:pt idx="479">
                  <c:v>5.19</c:v>
                </c:pt>
                <c:pt idx="480">
                  <c:v>5.2</c:v>
                </c:pt>
                <c:pt idx="481">
                  <c:v>5.21</c:v>
                </c:pt>
                <c:pt idx="482">
                  <c:v>5.22</c:v>
                </c:pt>
                <c:pt idx="483">
                  <c:v>5.23</c:v>
                </c:pt>
                <c:pt idx="484">
                  <c:v>5.24</c:v>
                </c:pt>
                <c:pt idx="485">
                  <c:v>5.25</c:v>
                </c:pt>
                <c:pt idx="486">
                  <c:v>5.26</c:v>
                </c:pt>
                <c:pt idx="487">
                  <c:v>5.27</c:v>
                </c:pt>
                <c:pt idx="488">
                  <c:v>5.28</c:v>
                </c:pt>
                <c:pt idx="489">
                  <c:v>5.29</c:v>
                </c:pt>
                <c:pt idx="490">
                  <c:v>5.3</c:v>
                </c:pt>
                <c:pt idx="491">
                  <c:v>5.31</c:v>
                </c:pt>
                <c:pt idx="492">
                  <c:v>5.32</c:v>
                </c:pt>
                <c:pt idx="493">
                  <c:v>5.33</c:v>
                </c:pt>
                <c:pt idx="494">
                  <c:v>5.34</c:v>
                </c:pt>
                <c:pt idx="495">
                  <c:v>5.35</c:v>
                </c:pt>
                <c:pt idx="496">
                  <c:v>5.36</c:v>
                </c:pt>
                <c:pt idx="497">
                  <c:v>5.37</c:v>
                </c:pt>
                <c:pt idx="498">
                  <c:v>5.38</c:v>
                </c:pt>
                <c:pt idx="499">
                  <c:v>5.39</c:v>
                </c:pt>
                <c:pt idx="500">
                  <c:v>5.4</c:v>
                </c:pt>
                <c:pt idx="501">
                  <c:v>5.41</c:v>
                </c:pt>
                <c:pt idx="502">
                  <c:v>5.42</c:v>
                </c:pt>
                <c:pt idx="503">
                  <c:v>5.43</c:v>
                </c:pt>
                <c:pt idx="504">
                  <c:v>5.44</c:v>
                </c:pt>
                <c:pt idx="505">
                  <c:v>5.45</c:v>
                </c:pt>
                <c:pt idx="506">
                  <c:v>5.46</c:v>
                </c:pt>
                <c:pt idx="507">
                  <c:v>5.47</c:v>
                </c:pt>
                <c:pt idx="508">
                  <c:v>5.48</c:v>
                </c:pt>
                <c:pt idx="509">
                  <c:v>5.49</c:v>
                </c:pt>
                <c:pt idx="510">
                  <c:v>5.5</c:v>
                </c:pt>
                <c:pt idx="511">
                  <c:v>5.51</c:v>
                </c:pt>
                <c:pt idx="512">
                  <c:v>5.52</c:v>
                </c:pt>
                <c:pt idx="513">
                  <c:v>5.53</c:v>
                </c:pt>
                <c:pt idx="514">
                  <c:v>5.54</c:v>
                </c:pt>
                <c:pt idx="515">
                  <c:v>5.55</c:v>
                </c:pt>
                <c:pt idx="516">
                  <c:v>5.56</c:v>
                </c:pt>
                <c:pt idx="517">
                  <c:v>5.57</c:v>
                </c:pt>
                <c:pt idx="518">
                  <c:v>5.58</c:v>
                </c:pt>
                <c:pt idx="519">
                  <c:v>5.59</c:v>
                </c:pt>
                <c:pt idx="520">
                  <c:v>5.6</c:v>
                </c:pt>
                <c:pt idx="521">
                  <c:v>5.61</c:v>
                </c:pt>
                <c:pt idx="522">
                  <c:v>5.62</c:v>
                </c:pt>
                <c:pt idx="523">
                  <c:v>5.63</c:v>
                </c:pt>
                <c:pt idx="524">
                  <c:v>5.64</c:v>
                </c:pt>
                <c:pt idx="525">
                  <c:v>5.65</c:v>
                </c:pt>
                <c:pt idx="526">
                  <c:v>5.66</c:v>
                </c:pt>
                <c:pt idx="527">
                  <c:v>5.67</c:v>
                </c:pt>
                <c:pt idx="528">
                  <c:v>5.68</c:v>
                </c:pt>
                <c:pt idx="529">
                  <c:v>5.69</c:v>
                </c:pt>
                <c:pt idx="530">
                  <c:v>5.7</c:v>
                </c:pt>
                <c:pt idx="531">
                  <c:v>5.71</c:v>
                </c:pt>
                <c:pt idx="532">
                  <c:v>5.72</c:v>
                </c:pt>
                <c:pt idx="533">
                  <c:v>5.73</c:v>
                </c:pt>
                <c:pt idx="534">
                  <c:v>5.74</c:v>
                </c:pt>
                <c:pt idx="535">
                  <c:v>5.75</c:v>
                </c:pt>
                <c:pt idx="536">
                  <c:v>5.76</c:v>
                </c:pt>
                <c:pt idx="537">
                  <c:v>5.77</c:v>
                </c:pt>
                <c:pt idx="538">
                  <c:v>5.78</c:v>
                </c:pt>
                <c:pt idx="539">
                  <c:v>5.79</c:v>
                </c:pt>
                <c:pt idx="540">
                  <c:v>5.8</c:v>
                </c:pt>
                <c:pt idx="541">
                  <c:v>5.81</c:v>
                </c:pt>
                <c:pt idx="542">
                  <c:v>5.82</c:v>
                </c:pt>
                <c:pt idx="543">
                  <c:v>5.83</c:v>
                </c:pt>
                <c:pt idx="544">
                  <c:v>5.84</c:v>
                </c:pt>
                <c:pt idx="545">
                  <c:v>5.85</c:v>
                </c:pt>
                <c:pt idx="546">
                  <c:v>5.86</c:v>
                </c:pt>
                <c:pt idx="547">
                  <c:v>5.87</c:v>
                </c:pt>
                <c:pt idx="548">
                  <c:v>5.88</c:v>
                </c:pt>
                <c:pt idx="549">
                  <c:v>5.89</c:v>
                </c:pt>
                <c:pt idx="550">
                  <c:v>5.9</c:v>
                </c:pt>
                <c:pt idx="551">
                  <c:v>5.91</c:v>
                </c:pt>
                <c:pt idx="552">
                  <c:v>5.92</c:v>
                </c:pt>
                <c:pt idx="553">
                  <c:v>5.93</c:v>
                </c:pt>
                <c:pt idx="554">
                  <c:v>5.94</c:v>
                </c:pt>
                <c:pt idx="555">
                  <c:v>5.95</c:v>
                </c:pt>
                <c:pt idx="556">
                  <c:v>5.96</c:v>
                </c:pt>
                <c:pt idx="557">
                  <c:v>5.97</c:v>
                </c:pt>
                <c:pt idx="558">
                  <c:v>5.98</c:v>
                </c:pt>
                <c:pt idx="559">
                  <c:v>5.99</c:v>
                </c:pt>
                <c:pt idx="560">
                  <c:v>6</c:v>
                </c:pt>
                <c:pt idx="561">
                  <c:v>6.01</c:v>
                </c:pt>
                <c:pt idx="562">
                  <c:v>6.02</c:v>
                </c:pt>
                <c:pt idx="563">
                  <c:v>6.03</c:v>
                </c:pt>
                <c:pt idx="564">
                  <c:v>6.04</c:v>
                </c:pt>
                <c:pt idx="565">
                  <c:v>6.05</c:v>
                </c:pt>
                <c:pt idx="566">
                  <c:v>6.06</c:v>
                </c:pt>
                <c:pt idx="567">
                  <c:v>6.07</c:v>
                </c:pt>
                <c:pt idx="568">
                  <c:v>6.08</c:v>
                </c:pt>
                <c:pt idx="569">
                  <c:v>6.09</c:v>
                </c:pt>
                <c:pt idx="570">
                  <c:v>6.1</c:v>
                </c:pt>
                <c:pt idx="571">
                  <c:v>6.11</c:v>
                </c:pt>
                <c:pt idx="572">
                  <c:v>6.12</c:v>
                </c:pt>
                <c:pt idx="573">
                  <c:v>6.13</c:v>
                </c:pt>
                <c:pt idx="574">
                  <c:v>6.14</c:v>
                </c:pt>
                <c:pt idx="575">
                  <c:v>6.15</c:v>
                </c:pt>
                <c:pt idx="576">
                  <c:v>6.16</c:v>
                </c:pt>
                <c:pt idx="577">
                  <c:v>6.17</c:v>
                </c:pt>
                <c:pt idx="578">
                  <c:v>6.18</c:v>
                </c:pt>
                <c:pt idx="579">
                  <c:v>6.19</c:v>
                </c:pt>
                <c:pt idx="580">
                  <c:v>6.2</c:v>
                </c:pt>
                <c:pt idx="581">
                  <c:v>6.21</c:v>
                </c:pt>
                <c:pt idx="582">
                  <c:v>6.22</c:v>
                </c:pt>
                <c:pt idx="583">
                  <c:v>6.23</c:v>
                </c:pt>
                <c:pt idx="584">
                  <c:v>6.24</c:v>
                </c:pt>
                <c:pt idx="585">
                  <c:v>6.25</c:v>
                </c:pt>
                <c:pt idx="586">
                  <c:v>6.26</c:v>
                </c:pt>
                <c:pt idx="587">
                  <c:v>6.27</c:v>
                </c:pt>
                <c:pt idx="588">
                  <c:v>6.28</c:v>
                </c:pt>
                <c:pt idx="589">
                  <c:v>6.29</c:v>
                </c:pt>
                <c:pt idx="590">
                  <c:v>6.3</c:v>
                </c:pt>
                <c:pt idx="591">
                  <c:v>6.31</c:v>
                </c:pt>
                <c:pt idx="592">
                  <c:v>6.32</c:v>
                </c:pt>
                <c:pt idx="593">
                  <c:v>6.33</c:v>
                </c:pt>
                <c:pt idx="594">
                  <c:v>6.34</c:v>
                </c:pt>
                <c:pt idx="595">
                  <c:v>6.35</c:v>
                </c:pt>
                <c:pt idx="596">
                  <c:v>6.36</c:v>
                </c:pt>
                <c:pt idx="597">
                  <c:v>6.37</c:v>
                </c:pt>
                <c:pt idx="598">
                  <c:v>6.38</c:v>
                </c:pt>
                <c:pt idx="599">
                  <c:v>6.39</c:v>
                </c:pt>
                <c:pt idx="600">
                  <c:v>6.4</c:v>
                </c:pt>
                <c:pt idx="601">
                  <c:v>6.41</c:v>
                </c:pt>
                <c:pt idx="602">
                  <c:v>6.42</c:v>
                </c:pt>
                <c:pt idx="603">
                  <c:v>6.43</c:v>
                </c:pt>
                <c:pt idx="604">
                  <c:v>6.44</c:v>
                </c:pt>
                <c:pt idx="605">
                  <c:v>6.45</c:v>
                </c:pt>
                <c:pt idx="606">
                  <c:v>6.46</c:v>
                </c:pt>
                <c:pt idx="607">
                  <c:v>6.47</c:v>
                </c:pt>
                <c:pt idx="608">
                  <c:v>6.48</c:v>
                </c:pt>
                <c:pt idx="609">
                  <c:v>6.49</c:v>
                </c:pt>
                <c:pt idx="610">
                  <c:v>6.5</c:v>
                </c:pt>
                <c:pt idx="611">
                  <c:v>6.51</c:v>
                </c:pt>
                <c:pt idx="612">
                  <c:v>6.52</c:v>
                </c:pt>
                <c:pt idx="613">
                  <c:v>6.53</c:v>
                </c:pt>
                <c:pt idx="614">
                  <c:v>6.54</c:v>
                </c:pt>
                <c:pt idx="615">
                  <c:v>6.55</c:v>
                </c:pt>
                <c:pt idx="616">
                  <c:v>6.56</c:v>
                </c:pt>
                <c:pt idx="617">
                  <c:v>6.57</c:v>
                </c:pt>
                <c:pt idx="618">
                  <c:v>6.58</c:v>
                </c:pt>
                <c:pt idx="619">
                  <c:v>6.59</c:v>
                </c:pt>
                <c:pt idx="620">
                  <c:v>6.6</c:v>
                </c:pt>
                <c:pt idx="621">
                  <c:v>6.61</c:v>
                </c:pt>
                <c:pt idx="622">
                  <c:v>6.62</c:v>
                </c:pt>
                <c:pt idx="623">
                  <c:v>6.63</c:v>
                </c:pt>
                <c:pt idx="624">
                  <c:v>6.64</c:v>
                </c:pt>
                <c:pt idx="625">
                  <c:v>6.65</c:v>
                </c:pt>
                <c:pt idx="626">
                  <c:v>6.66</c:v>
                </c:pt>
                <c:pt idx="627">
                  <c:v>6.67</c:v>
                </c:pt>
                <c:pt idx="628">
                  <c:v>6.68</c:v>
                </c:pt>
                <c:pt idx="629">
                  <c:v>6.69</c:v>
                </c:pt>
                <c:pt idx="630">
                  <c:v>6.7</c:v>
                </c:pt>
                <c:pt idx="631">
                  <c:v>6.71</c:v>
                </c:pt>
                <c:pt idx="632">
                  <c:v>6.72</c:v>
                </c:pt>
                <c:pt idx="633">
                  <c:v>6.73</c:v>
                </c:pt>
                <c:pt idx="634">
                  <c:v>6.74</c:v>
                </c:pt>
                <c:pt idx="635">
                  <c:v>6.75</c:v>
                </c:pt>
                <c:pt idx="636">
                  <c:v>6.76</c:v>
                </c:pt>
                <c:pt idx="637">
                  <c:v>6.77</c:v>
                </c:pt>
                <c:pt idx="638">
                  <c:v>6.78</c:v>
                </c:pt>
                <c:pt idx="639">
                  <c:v>6.79</c:v>
                </c:pt>
                <c:pt idx="640">
                  <c:v>6.8</c:v>
                </c:pt>
                <c:pt idx="641">
                  <c:v>6.81</c:v>
                </c:pt>
                <c:pt idx="642">
                  <c:v>6.82</c:v>
                </c:pt>
                <c:pt idx="643">
                  <c:v>6.83</c:v>
                </c:pt>
                <c:pt idx="644">
                  <c:v>6.84</c:v>
                </c:pt>
                <c:pt idx="645">
                  <c:v>6.85</c:v>
                </c:pt>
                <c:pt idx="646">
                  <c:v>6.86</c:v>
                </c:pt>
                <c:pt idx="647">
                  <c:v>6.87</c:v>
                </c:pt>
                <c:pt idx="648">
                  <c:v>6.88</c:v>
                </c:pt>
                <c:pt idx="649">
                  <c:v>6.89</c:v>
                </c:pt>
                <c:pt idx="650">
                  <c:v>6.9</c:v>
                </c:pt>
                <c:pt idx="651">
                  <c:v>6.91</c:v>
                </c:pt>
                <c:pt idx="652">
                  <c:v>6.92</c:v>
                </c:pt>
                <c:pt idx="653">
                  <c:v>6.93</c:v>
                </c:pt>
                <c:pt idx="654">
                  <c:v>6.94</c:v>
                </c:pt>
                <c:pt idx="655">
                  <c:v>6.95</c:v>
                </c:pt>
                <c:pt idx="656">
                  <c:v>6.96</c:v>
                </c:pt>
                <c:pt idx="657">
                  <c:v>6.97</c:v>
                </c:pt>
                <c:pt idx="658">
                  <c:v>6.98</c:v>
                </c:pt>
                <c:pt idx="659">
                  <c:v>6.99</c:v>
                </c:pt>
                <c:pt idx="660">
                  <c:v>7</c:v>
                </c:pt>
                <c:pt idx="661">
                  <c:v>7.01</c:v>
                </c:pt>
                <c:pt idx="662">
                  <c:v>7.02</c:v>
                </c:pt>
                <c:pt idx="663">
                  <c:v>7.03</c:v>
                </c:pt>
                <c:pt idx="664">
                  <c:v>7.04</c:v>
                </c:pt>
                <c:pt idx="665">
                  <c:v>7.05</c:v>
                </c:pt>
                <c:pt idx="666">
                  <c:v>7.06</c:v>
                </c:pt>
                <c:pt idx="667">
                  <c:v>7.07</c:v>
                </c:pt>
                <c:pt idx="668">
                  <c:v>7.08</c:v>
                </c:pt>
                <c:pt idx="669">
                  <c:v>7.09</c:v>
                </c:pt>
                <c:pt idx="670">
                  <c:v>7.1</c:v>
                </c:pt>
                <c:pt idx="671">
                  <c:v>7.11</c:v>
                </c:pt>
                <c:pt idx="672">
                  <c:v>7.12</c:v>
                </c:pt>
                <c:pt idx="673">
                  <c:v>7.13</c:v>
                </c:pt>
                <c:pt idx="674">
                  <c:v>7.14</c:v>
                </c:pt>
                <c:pt idx="675">
                  <c:v>7.15</c:v>
                </c:pt>
                <c:pt idx="676">
                  <c:v>7.16</c:v>
                </c:pt>
                <c:pt idx="677">
                  <c:v>7.17</c:v>
                </c:pt>
                <c:pt idx="678">
                  <c:v>7.18</c:v>
                </c:pt>
                <c:pt idx="679">
                  <c:v>7.19</c:v>
                </c:pt>
                <c:pt idx="680">
                  <c:v>7.2</c:v>
                </c:pt>
                <c:pt idx="681">
                  <c:v>7.21</c:v>
                </c:pt>
                <c:pt idx="682">
                  <c:v>7.22</c:v>
                </c:pt>
                <c:pt idx="683">
                  <c:v>7.23</c:v>
                </c:pt>
                <c:pt idx="684">
                  <c:v>7.24</c:v>
                </c:pt>
                <c:pt idx="685">
                  <c:v>7.25</c:v>
                </c:pt>
                <c:pt idx="686">
                  <c:v>7.26</c:v>
                </c:pt>
                <c:pt idx="687">
                  <c:v>7.27</c:v>
                </c:pt>
                <c:pt idx="688">
                  <c:v>7.28</c:v>
                </c:pt>
                <c:pt idx="689">
                  <c:v>7.29</c:v>
                </c:pt>
                <c:pt idx="690">
                  <c:v>7.3</c:v>
                </c:pt>
                <c:pt idx="691">
                  <c:v>7.31</c:v>
                </c:pt>
                <c:pt idx="692">
                  <c:v>7.32</c:v>
                </c:pt>
                <c:pt idx="693">
                  <c:v>7.33</c:v>
                </c:pt>
                <c:pt idx="694">
                  <c:v>7.34</c:v>
                </c:pt>
                <c:pt idx="695">
                  <c:v>7.35</c:v>
                </c:pt>
                <c:pt idx="696">
                  <c:v>7.36</c:v>
                </c:pt>
                <c:pt idx="697">
                  <c:v>7.37</c:v>
                </c:pt>
                <c:pt idx="698">
                  <c:v>7.38</c:v>
                </c:pt>
                <c:pt idx="699">
                  <c:v>7.39</c:v>
                </c:pt>
                <c:pt idx="700">
                  <c:v>7.4</c:v>
                </c:pt>
                <c:pt idx="701">
                  <c:v>7.41</c:v>
                </c:pt>
                <c:pt idx="702">
                  <c:v>7.42</c:v>
                </c:pt>
                <c:pt idx="703">
                  <c:v>7.43</c:v>
                </c:pt>
                <c:pt idx="704">
                  <c:v>7.44</c:v>
                </c:pt>
                <c:pt idx="705">
                  <c:v>7.45</c:v>
                </c:pt>
                <c:pt idx="706">
                  <c:v>7.46</c:v>
                </c:pt>
                <c:pt idx="707">
                  <c:v>7.47</c:v>
                </c:pt>
                <c:pt idx="708">
                  <c:v>7.48</c:v>
                </c:pt>
                <c:pt idx="709">
                  <c:v>7.49</c:v>
                </c:pt>
                <c:pt idx="710">
                  <c:v>7.5</c:v>
                </c:pt>
                <c:pt idx="711">
                  <c:v>7.51</c:v>
                </c:pt>
                <c:pt idx="712">
                  <c:v>7.52</c:v>
                </c:pt>
                <c:pt idx="713">
                  <c:v>7.53</c:v>
                </c:pt>
                <c:pt idx="714">
                  <c:v>7.54</c:v>
                </c:pt>
                <c:pt idx="715">
                  <c:v>7.55</c:v>
                </c:pt>
                <c:pt idx="716">
                  <c:v>7.56</c:v>
                </c:pt>
                <c:pt idx="717">
                  <c:v>7.57</c:v>
                </c:pt>
                <c:pt idx="718">
                  <c:v>7.58</c:v>
                </c:pt>
                <c:pt idx="719">
                  <c:v>7.59</c:v>
                </c:pt>
                <c:pt idx="720">
                  <c:v>7.6</c:v>
                </c:pt>
                <c:pt idx="721">
                  <c:v>7.61</c:v>
                </c:pt>
                <c:pt idx="722">
                  <c:v>7.62</c:v>
                </c:pt>
                <c:pt idx="723">
                  <c:v>7.63</c:v>
                </c:pt>
                <c:pt idx="724">
                  <c:v>7.64</c:v>
                </c:pt>
                <c:pt idx="725">
                  <c:v>7.65</c:v>
                </c:pt>
                <c:pt idx="726">
                  <c:v>7.66</c:v>
                </c:pt>
                <c:pt idx="727">
                  <c:v>7.67</c:v>
                </c:pt>
                <c:pt idx="728">
                  <c:v>7.68</c:v>
                </c:pt>
                <c:pt idx="729">
                  <c:v>7.69</c:v>
                </c:pt>
                <c:pt idx="730">
                  <c:v>7.7</c:v>
                </c:pt>
                <c:pt idx="731">
                  <c:v>7.71</c:v>
                </c:pt>
                <c:pt idx="732">
                  <c:v>7.72</c:v>
                </c:pt>
                <c:pt idx="733">
                  <c:v>7.73</c:v>
                </c:pt>
                <c:pt idx="734">
                  <c:v>7.74</c:v>
                </c:pt>
                <c:pt idx="735">
                  <c:v>7.75</c:v>
                </c:pt>
                <c:pt idx="736">
                  <c:v>7.76</c:v>
                </c:pt>
                <c:pt idx="737">
                  <c:v>7.77</c:v>
                </c:pt>
                <c:pt idx="738">
                  <c:v>7.78</c:v>
                </c:pt>
                <c:pt idx="739">
                  <c:v>7.79</c:v>
                </c:pt>
                <c:pt idx="740">
                  <c:v>7.8</c:v>
                </c:pt>
                <c:pt idx="741">
                  <c:v>7.81</c:v>
                </c:pt>
                <c:pt idx="742">
                  <c:v>7.82</c:v>
                </c:pt>
                <c:pt idx="743">
                  <c:v>7.83</c:v>
                </c:pt>
                <c:pt idx="744">
                  <c:v>7.84</c:v>
                </c:pt>
                <c:pt idx="745">
                  <c:v>7.85</c:v>
                </c:pt>
                <c:pt idx="746">
                  <c:v>7.86</c:v>
                </c:pt>
                <c:pt idx="747">
                  <c:v>7.87</c:v>
                </c:pt>
                <c:pt idx="748">
                  <c:v>7.88</c:v>
                </c:pt>
                <c:pt idx="749">
                  <c:v>7.89</c:v>
                </c:pt>
                <c:pt idx="750">
                  <c:v>7.9</c:v>
                </c:pt>
                <c:pt idx="751">
                  <c:v>7.91</c:v>
                </c:pt>
                <c:pt idx="752">
                  <c:v>7.92</c:v>
                </c:pt>
                <c:pt idx="753">
                  <c:v>7.93</c:v>
                </c:pt>
                <c:pt idx="754">
                  <c:v>7.94</c:v>
                </c:pt>
                <c:pt idx="755">
                  <c:v>7.95</c:v>
                </c:pt>
                <c:pt idx="756">
                  <c:v>7.96</c:v>
                </c:pt>
                <c:pt idx="757">
                  <c:v>7.97</c:v>
                </c:pt>
                <c:pt idx="758">
                  <c:v>7.98</c:v>
                </c:pt>
                <c:pt idx="759">
                  <c:v>7.99</c:v>
                </c:pt>
                <c:pt idx="760">
                  <c:v>8</c:v>
                </c:pt>
                <c:pt idx="761">
                  <c:v>8.01</c:v>
                </c:pt>
                <c:pt idx="762">
                  <c:v>8.02</c:v>
                </c:pt>
                <c:pt idx="763">
                  <c:v>8.0299999999999994</c:v>
                </c:pt>
                <c:pt idx="764">
                  <c:v>8.0399999999999991</c:v>
                </c:pt>
                <c:pt idx="765">
                  <c:v>8.0500000000000007</c:v>
                </c:pt>
                <c:pt idx="766">
                  <c:v>8.06</c:v>
                </c:pt>
                <c:pt idx="767">
                  <c:v>8.07</c:v>
                </c:pt>
                <c:pt idx="768">
                  <c:v>8.08</c:v>
                </c:pt>
                <c:pt idx="769">
                  <c:v>8.09</c:v>
                </c:pt>
                <c:pt idx="770">
                  <c:v>8.1</c:v>
                </c:pt>
                <c:pt idx="771">
                  <c:v>8.11</c:v>
                </c:pt>
                <c:pt idx="772">
                  <c:v>8.1199999999999992</c:v>
                </c:pt>
                <c:pt idx="773">
                  <c:v>8.1300000000000008</c:v>
                </c:pt>
                <c:pt idx="774">
                  <c:v>8.14</c:v>
                </c:pt>
                <c:pt idx="775">
                  <c:v>8.15</c:v>
                </c:pt>
                <c:pt idx="776">
                  <c:v>8.16</c:v>
                </c:pt>
                <c:pt idx="777">
                  <c:v>8.17</c:v>
                </c:pt>
                <c:pt idx="778">
                  <c:v>8.18</c:v>
                </c:pt>
                <c:pt idx="779">
                  <c:v>8.19</c:v>
                </c:pt>
                <c:pt idx="780">
                  <c:v>8.1999999999999993</c:v>
                </c:pt>
                <c:pt idx="781">
                  <c:v>8.2100000000000009</c:v>
                </c:pt>
                <c:pt idx="782">
                  <c:v>8.2200000000000006</c:v>
                </c:pt>
                <c:pt idx="783">
                  <c:v>8.23</c:v>
                </c:pt>
                <c:pt idx="784">
                  <c:v>8.24</c:v>
                </c:pt>
                <c:pt idx="785">
                  <c:v>8.25</c:v>
                </c:pt>
                <c:pt idx="786">
                  <c:v>8.26</c:v>
                </c:pt>
                <c:pt idx="787">
                  <c:v>8.27</c:v>
                </c:pt>
                <c:pt idx="788">
                  <c:v>8.2799999999999994</c:v>
                </c:pt>
                <c:pt idx="789">
                  <c:v>8.2899999999999991</c:v>
                </c:pt>
                <c:pt idx="790">
                  <c:v>8.3000000000000007</c:v>
                </c:pt>
                <c:pt idx="791">
                  <c:v>8.31</c:v>
                </c:pt>
                <c:pt idx="792">
                  <c:v>8.32</c:v>
                </c:pt>
                <c:pt idx="793">
                  <c:v>8.33</c:v>
                </c:pt>
                <c:pt idx="794">
                  <c:v>8.34</c:v>
                </c:pt>
                <c:pt idx="795">
                  <c:v>8.35</c:v>
                </c:pt>
                <c:pt idx="796">
                  <c:v>8.36</c:v>
                </c:pt>
                <c:pt idx="797">
                  <c:v>8.3699999999999992</c:v>
                </c:pt>
                <c:pt idx="798">
                  <c:v>8.3800000000000008</c:v>
                </c:pt>
                <c:pt idx="799">
                  <c:v>8.39</c:v>
                </c:pt>
                <c:pt idx="800">
                  <c:v>8.4</c:v>
                </c:pt>
                <c:pt idx="801">
                  <c:v>8.41</c:v>
                </c:pt>
                <c:pt idx="802">
                  <c:v>8.42</c:v>
                </c:pt>
                <c:pt idx="803">
                  <c:v>8.43</c:v>
                </c:pt>
                <c:pt idx="804">
                  <c:v>8.44</c:v>
                </c:pt>
                <c:pt idx="805">
                  <c:v>8.4499999999999993</c:v>
                </c:pt>
                <c:pt idx="806">
                  <c:v>8.4600000000000009</c:v>
                </c:pt>
                <c:pt idx="807">
                  <c:v>8.4700000000000006</c:v>
                </c:pt>
                <c:pt idx="808">
                  <c:v>8.48</c:v>
                </c:pt>
                <c:pt idx="809">
                  <c:v>8.49</c:v>
                </c:pt>
                <c:pt idx="810">
                  <c:v>8.5</c:v>
                </c:pt>
                <c:pt idx="811">
                  <c:v>8.51</c:v>
                </c:pt>
                <c:pt idx="812">
                  <c:v>8.52</c:v>
                </c:pt>
                <c:pt idx="813">
                  <c:v>8.5299999999999994</c:v>
                </c:pt>
                <c:pt idx="814">
                  <c:v>8.5399999999999991</c:v>
                </c:pt>
                <c:pt idx="815">
                  <c:v>8.5500000000000007</c:v>
                </c:pt>
                <c:pt idx="816">
                  <c:v>8.56</c:v>
                </c:pt>
                <c:pt idx="817">
                  <c:v>8.57</c:v>
                </c:pt>
                <c:pt idx="818">
                  <c:v>8.58</c:v>
                </c:pt>
                <c:pt idx="819">
                  <c:v>8.59</c:v>
                </c:pt>
                <c:pt idx="820">
                  <c:v>8.6</c:v>
                </c:pt>
                <c:pt idx="821">
                  <c:v>8.61</c:v>
                </c:pt>
                <c:pt idx="822">
                  <c:v>8.6199999999999992</c:v>
                </c:pt>
                <c:pt idx="823">
                  <c:v>8.6300000000000008</c:v>
                </c:pt>
                <c:pt idx="824">
                  <c:v>8.64</c:v>
                </c:pt>
                <c:pt idx="825">
                  <c:v>8.65</c:v>
                </c:pt>
                <c:pt idx="826">
                  <c:v>8.66</c:v>
                </c:pt>
                <c:pt idx="827">
                  <c:v>8.67</c:v>
                </c:pt>
                <c:pt idx="828">
                  <c:v>8.68</c:v>
                </c:pt>
                <c:pt idx="829">
                  <c:v>8.69</c:v>
                </c:pt>
                <c:pt idx="830">
                  <c:v>8.6999999999999993</c:v>
                </c:pt>
                <c:pt idx="831">
                  <c:v>8.7100000000000009</c:v>
                </c:pt>
                <c:pt idx="832">
                  <c:v>8.7200000000000006</c:v>
                </c:pt>
                <c:pt idx="833">
                  <c:v>8.73</c:v>
                </c:pt>
                <c:pt idx="834">
                  <c:v>8.74</c:v>
                </c:pt>
                <c:pt idx="835">
                  <c:v>8.75</c:v>
                </c:pt>
                <c:pt idx="836">
                  <c:v>8.76</c:v>
                </c:pt>
                <c:pt idx="837">
                  <c:v>8.77</c:v>
                </c:pt>
                <c:pt idx="838">
                  <c:v>8.7799999999999994</c:v>
                </c:pt>
                <c:pt idx="839">
                  <c:v>8.7899999999999991</c:v>
                </c:pt>
                <c:pt idx="840">
                  <c:v>8.8000000000000007</c:v>
                </c:pt>
                <c:pt idx="841">
                  <c:v>8.81</c:v>
                </c:pt>
                <c:pt idx="842">
                  <c:v>8.82</c:v>
                </c:pt>
                <c:pt idx="843">
                  <c:v>8.83</c:v>
                </c:pt>
                <c:pt idx="844">
                  <c:v>8.84</c:v>
                </c:pt>
                <c:pt idx="845">
                  <c:v>8.85</c:v>
                </c:pt>
                <c:pt idx="846">
                  <c:v>8.86</c:v>
                </c:pt>
                <c:pt idx="847">
                  <c:v>8.8699999999999992</c:v>
                </c:pt>
                <c:pt idx="848">
                  <c:v>8.8800000000000008</c:v>
                </c:pt>
                <c:pt idx="849">
                  <c:v>8.89</c:v>
                </c:pt>
                <c:pt idx="850">
                  <c:v>8.9</c:v>
                </c:pt>
                <c:pt idx="851">
                  <c:v>8.91</c:v>
                </c:pt>
                <c:pt idx="852">
                  <c:v>8.92</c:v>
                </c:pt>
                <c:pt idx="853">
                  <c:v>8.93</c:v>
                </c:pt>
                <c:pt idx="854">
                  <c:v>8.94</c:v>
                </c:pt>
                <c:pt idx="855">
                  <c:v>8.9499999999999993</c:v>
                </c:pt>
                <c:pt idx="856">
                  <c:v>8.9600000000000009</c:v>
                </c:pt>
                <c:pt idx="857">
                  <c:v>8.9700000000000006</c:v>
                </c:pt>
                <c:pt idx="858">
                  <c:v>8.98</c:v>
                </c:pt>
                <c:pt idx="859">
                  <c:v>8.99</c:v>
                </c:pt>
                <c:pt idx="860">
                  <c:v>9</c:v>
                </c:pt>
                <c:pt idx="861">
                  <c:v>9.01</c:v>
                </c:pt>
                <c:pt idx="862">
                  <c:v>9.02</c:v>
                </c:pt>
                <c:pt idx="863">
                  <c:v>9.0299999999999994</c:v>
                </c:pt>
                <c:pt idx="864">
                  <c:v>9.0399999999999991</c:v>
                </c:pt>
                <c:pt idx="865">
                  <c:v>9.0500000000000007</c:v>
                </c:pt>
                <c:pt idx="866">
                  <c:v>9.06</c:v>
                </c:pt>
                <c:pt idx="867">
                  <c:v>9.07</c:v>
                </c:pt>
                <c:pt idx="868">
                  <c:v>9.08</c:v>
                </c:pt>
                <c:pt idx="869">
                  <c:v>9.09</c:v>
                </c:pt>
                <c:pt idx="870">
                  <c:v>9.1</c:v>
                </c:pt>
                <c:pt idx="871">
                  <c:v>9.11</c:v>
                </c:pt>
                <c:pt idx="872">
                  <c:v>9.1199999999999992</c:v>
                </c:pt>
                <c:pt idx="873">
                  <c:v>9.1300000000000008</c:v>
                </c:pt>
                <c:pt idx="874">
                  <c:v>9.14</c:v>
                </c:pt>
                <c:pt idx="875">
                  <c:v>9.15</c:v>
                </c:pt>
                <c:pt idx="876">
                  <c:v>9.16</c:v>
                </c:pt>
                <c:pt idx="877">
                  <c:v>9.17</c:v>
                </c:pt>
                <c:pt idx="878">
                  <c:v>9.18</c:v>
                </c:pt>
                <c:pt idx="879">
                  <c:v>9.19</c:v>
                </c:pt>
                <c:pt idx="880">
                  <c:v>9.1999999999999993</c:v>
                </c:pt>
                <c:pt idx="881">
                  <c:v>9.2100000000000009</c:v>
                </c:pt>
                <c:pt idx="882">
                  <c:v>9.2200000000000006</c:v>
                </c:pt>
                <c:pt idx="883">
                  <c:v>9.23</c:v>
                </c:pt>
                <c:pt idx="884">
                  <c:v>9.24</c:v>
                </c:pt>
                <c:pt idx="885">
                  <c:v>9.25</c:v>
                </c:pt>
                <c:pt idx="886">
                  <c:v>9.26</c:v>
                </c:pt>
                <c:pt idx="887">
                  <c:v>9.27</c:v>
                </c:pt>
                <c:pt idx="888">
                  <c:v>9.2799999999999994</c:v>
                </c:pt>
                <c:pt idx="889">
                  <c:v>9.2899999999999991</c:v>
                </c:pt>
                <c:pt idx="890">
                  <c:v>9.3000000000000007</c:v>
                </c:pt>
                <c:pt idx="891">
                  <c:v>9.31</c:v>
                </c:pt>
                <c:pt idx="892">
                  <c:v>9.32</c:v>
                </c:pt>
                <c:pt idx="893">
                  <c:v>9.33</c:v>
                </c:pt>
                <c:pt idx="894">
                  <c:v>9.34</c:v>
                </c:pt>
                <c:pt idx="895">
                  <c:v>9.35</c:v>
                </c:pt>
                <c:pt idx="896">
                  <c:v>9.36</c:v>
                </c:pt>
                <c:pt idx="897">
                  <c:v>9.3699999999999992</c:v>
                </c:pt>
                <c:pt idx="898">
                  <c:v>9.3800000000000008</c:v>
                </c:pt>
                <c:pt idx="899">
                  <c:v>9.39</c:v>
                </c:pt>
                <c:pt idx="900">
                  <c:v>9.4</c:v>
                </c:pt>
                <c:pt idx="901">
                  <c:v>9.41</c:v>
                </c:pt>
                <c:pt idx="902">
                  <c:v>9.42</c:v>
                </c:pt>
                <c:pt idx="903">
                  <c:v>9.43</c:v>
                </c:pt>
                <c:pt idx="904">
                  <c:v>9.44</c:v>
                </c:pt>
                <c:pt idx="905">
                  <c:v>9.4499999999999993</c:v>
                </c:pt>
                <c:pt idx="906">
                  <c:v>9.4600000000000009</c:v>
                </c:pt>
                <c:pt idx="907">
                  <c:v>9.4700000000000006</c:v>
                </c:pt>
                <c:pt idx="908">
                  <c:v>9.48</c:v>
                </c:pt>
                <c:pt idx="909">
                  <c:v>9.49</c:v>
                </c:pt>
                <c:pt idx="910">
                  <c:v>9.5</c:v>
                </c:pt>
                <c:pt idx="911">
                  <c:v>9.51</c:v>
                </c:pt>
                <c:pt idx="912">
                  <c:v>9.52</c:v>
                </c:pt>
                <c:pt idx="913">
                  <c:v>9.5299999999999994</c:v>
                </c:pt>
                <c:pt idx="914">
                  <c:v>9.5399999999999991</c:v>
                </c:pt>
                <c:pt idx="915">
                  <c:v>9.5500000000000007</c:v>
                </c:pt>
                <c:pt idx="916">
                  <c:v>9.56</c:v>
                </c:pt>
                <c:pt idx="917">
                  <c:v>9.57</c:v>
                </c:pt>
                <c:pt idx="918">
                  <c:v>9.58</c:v>
                </c:pt>
                <c:pt idx="919">
                  <c:v>9.59</c:v>
                </c:pt>
                <c:pt idx="920">
                  <c:v>9.6</c:v>
                </c:pt>
                <c:pt idx="921">
                  <c:v>9.61</c:v>
                </c:pt>
                <c:pt idx="922">
                  <c:v>9.6199999999999992</c:v>
                </c:pt>
                <c:pt idx="923">
                  <c:v>9.6300000000000008</c:v>
                </c:pt>
                <c:pt idx="924">
                  <c:v>9.64</c:v>
                </c:pt>
                <c:pt idx="925">
                  <c:v>9.65</c:v>
                </c:pt>
                <c:pt idx="926">
                  <c:v>9.66</c:v>
                </c:pt>
                <c:pt idx="927">
                  <c:v>9.67</c:v>
                </c:pt>
                <c:pt idx="928">
                  <c:v>9.68</c:v>
                </c:pt>
                <c:pt idx="929">
                  <c:v>9.69</c:v>
                </c:pt>
                <c:pt idx="930">
                  <c:v>9.6999999999999993</c:v>
                </c:pt>
                <c:pt idx="931">
                  <c:v>9.7100000000000009</c:v>
                </c:pt>
                <c:pt idx="932">
                  <c:v>9.7200000000000006</c:v>
                </c:pt>
                <c:pt idx="933">
                  <c:v>9.73</c:v>
                </c:pt>
                <c:pt idx="934">
                  <c:v>9.74</c:v>
                </c:pt>
                <c:pt idx="935">
                  <c:v>9.75</c:v>
                </c:pt>
                <c:pt idx="936">
                  <c:v>9.76</c:v>
                </c:pt>
                <c:pt idx="937">
                  <c:v>9.77</c:v>
                </c:pt>
                <c:pt idx="938">
                  <c:v>9.7799999999999994</c:v>
                </c:pt>
                <c:pt idx="939">
                  <c:v>9.7899999999999991</c:v>
                </c:pt>
                <c:pt idx="940">
                  <c:v>9.8000000000000007</c:v>
                </c:pt>
                <c:pt idx="941">
                  <c:v>9.81</c:v>
                </c:pt>
                <c:pt idx="942">
                  <c:v>9.82</c:v>
                </c:pt>
                <c:pt idx="943">
                  <c:v>9.83</c:v>
                </c:pt>
                <c:pt idx="944">
                  <c:v>9.84</c:v>
                </c:pt>
                <c:pt idx="945">
                  <c:v>9.85</c:v>
                </c:pt>
                <c:pt idx="946">
                  <c:v>9.86</c:v>
                </c:pt>
                <c:pt idx="947">
                  <c:v>9.8699999999999992</c:v>
                </c:pt>
                <c:pt idx="948">
                  <c:v>9.8800000000000008</c:v>
                </c:pt>
                <c:pt idx="949">
                  <c:v>9.89</c:v>
                </c:pt>
                <c:pt idx="950">
                  <c:v>9.9</c:v>
                </c:pt>
                <c:pt idx="951">
                  <c:v>9.91</c:v>
                </c:pt>
                <c:pt idx="952">
                  <c:v>9.92</c:v>
                </c:pt>
                <c:pt idx="953">
                  <c:v>9.93</c:v>
                </c:pt>
                <c:pt idx="954">
                  <c:v>9.94</c:v>
                </c:pt>
                <c:pt idx="955">
                  <c:v>9.9499999999999993</c:v>
                </c:pt>
                <c:pt idx="956">
                  <c:v>9.9600000000000009</c:v>
                </c:pt>
                <c:pt idx="957">
                  <c:v>9.9700000000000006</c:v>
                </c:pt>
                <c:pt idx="958">
                  <c:v>9.98</c:v>
                </c:pt>
                <c:pt idx="959">
                  <c:v>9.99</c:v>
                </c:pt>
                <c:pt idx="960">
                  <c:v>10</c:v>
                </c:pt>
                <c:pt idx="961">
                  <c:v>10.01</c:v>
                </c:pt>
                <c:pt idx="962">
                  <c:v>10.02</c:v>
                </c:pt>
                <c:pt idx="963">
                  <c:v>10.029999999999999</c:v>
                </c:pt>
                <c:pt idx="964">
                  <c:v>10.039999999999999</c:v>
                </c:pt>
                <c:pt idx="965">
                  <c:v>10.050000000000001</c:v>
                </c:pt>
                <c:pt idx="966">
                  <c:v>10.06</c:v>
                </c:pt>
                <c:pt idx="967">
                  <c:v>10.07</c:v>
                </c:pt>
                <c:pt idx="968">
                  <c:v>10.08</c:v>
                </c:pt>
                <c:pt idx="969">
                  <c:v>10.09</c:v>
                </c:pt>
                <c:pt idx="970">
                  <c:v>10.1</c:v>
                </c:pt>
                <c:pt idx="971">
                  <c:v>10.11</c:v>
                </c:pt>
                <c:pt idx="972">
                  <c:v>10.119999999999999</c:v>
                </c:pt>
                <c:pt idx="973">
                  <c:v>10.130000000000001</c:v>
                </c:pt>
                <c:pt idx="974">
                  <c:v>10.14</c:v>
                </c:pt>
                <c:pt idx="975">
                  <c:v>10.15</c:v>
                </c:pt>
                <c:pt idx="976">
                  <c:v>10.16</c:v>
                </c:pt>
                <c:pt idx="977">
                  <c:v>10.17</c:v>
                </c:pt>
                <c:pt idx="978">
                  <c:v>10.18</c:v>
                </c:pt>
                <c:pt idx="979">
                  <c:v>10.19</c:v>
                </c:pt>
                <c:pt idx="980">
                  <c:v>10.199999999999999</c:v>
                </c:pt>
                <c:pt idx="981">
                  <c:v>10.210000000000001</c:v>
                </c:pt>
                <c:pt idx="982">
                  <c:v>10.220000000000001</c:v>
                </c:pt>
                <c:pt idx="983">
                  <c:v>10.23</c:v>
                </c:pt>
                <c:pt idx="984">
                  <c:v>10.24</c:v>
                </c:pt>
                <c:pt idx="985">
                  <c:v>10.25</c:v>
                </c:pt>
                <c:pt idx="986">
                  <c:v>10.26</c:v>
                </c:pt>
                <c:pt idx="987">
                  <c:v>10.27</c:v>
                </c:pt>
                <c:pt idx="988">
                  <c:v>10.28</c:v>
                </c:pt>
                <c:pt idx="989">
                  <c:v>10.29</c:v>
                </c:pt>
                <c:pt idx="990">
                  <c:v>10.3</c:v>
                </c:pt>
                <c:pt idx="991">
                  <c:v>10.31</c:v>
                </c:pt>
                <c:pt idx="992">
                  <c:v>10.32</c:v>
                </c:pt>
                <c:pt idx="993">
                  <c:v>10.33</c:v>
                </c:pt>
                <c:pt idx="994">
                  <c:v>10.34</c:v>
                </c:pt>
                <c:pt idx="995">
                  <c:v>10.35</c:v>
                </c:pt>
                <c:pt idx="996">
                  <c:v>10.36</c:v>
                </c:pt>
                <c:pt idx="997">
                  <c:v>10.37</c:v>
                </c:pt>
                <c:pt idx="998">
                  <c:v>10.38</c:v>
                </c:pt>
                <c:pt idx="999">
                  <c:v>10.39</c:v>
                </c:pt>
                <c:pt idx="1000">
                  <c:v>10.4</c:v>
                </c:pt>
                <c:pt idx="1001">
                  <c:v>10.41</c:v>
                </c:pt>
                <c:pt idx="1002">
                  <c:v>10.42</c:v>
                </c:pt>
                <c:pt idx="1003">
                  <c:v>10.43</c:v>
                </c:pt>
                <c:pt idx="1004">
                  <c:v>10.44</c:v>
                </c:pt>
                <c:pt idx="1005">
                  <c:v>10.45</c:v>
                </c:pt>
                <c:pt idx="1006">
                  <c:v>10.46</c:v>
                </c:pt>
                <c:pt idx="1007">
                  <c:v>10.47</c:v>
                </c:pt>
                <c:pt idx="1008">
                  <c:v>10.48</c:v>
                </c:pt>
                <c:pt idx="1009">
                  <c:v>10.49</c:v>
                </c:pt>
                <c:pt idx="1010">
                  <c:v>10.5</c:v>
                </c:pt>
                <c:pt idx="1011">
                  <c:v>10.51</c:v>
                </c:pt>
                <c:pt idx="1012">
                  <c:v>10.52</c:v>
                </c:pt>
                <c:pt idx="1013">
                  <c:v>10.53</c:v>
                </c:pt>
                <c:pt idx="1014">
                  <c:v>10.54</c:v>
                </c:pt>
                <c:pt idx="1015">
                  <c:v>10.55</c:v>
                </c:pt>
                <c:pt idx="1016">
                  <c:v>10.56</c:v>
                </c:pt>
                <c:pt idx="1017">
                  <c:v>10.57</c:v>
                </c:pt>
                <c:pt idx="1018">
                  <c:v>10.58</c:v>
                </c:pt>
                <c:pt idx="1019">
                  <c:v>10.59</c:v>
                </c:pt>
                <c:pt idx="1020">
                  <c:v>10.6</c:v>
                </c:pt>
                <c:pt idx="1021">
                  <c:v>10.61</c:v>
                </c:pt>
                <c:pt idx="1022">
                  <c:v>10.62</c:v>
                </c:pt>
                <c:pt idx="1023">
                  <c:v>10.63</c:v>
                </c:pt>
                <c:pt idx="1024">
                  <c:v>10.64</c:v>
                </c:pt>
                <c:pt idx="1025">
                  <c:v>10.65</c:v>
                </c:pt>
                <c:pt idx="1026">
                  <c:v>10.66</c:v>
                </c:pt>
                <c:pt idx="1027">
                  <c:v>10.67</c:v>
                </c:pt>
                <c:pt idx="1028">
                  <c:v>10.68</c:v>
                </c:pt>
                <c:pt idx="1029">
                  <c:v>10.69</c:v>
                </c:pt>
                <c:pt idx="1030">
                  <c:v>10.7</c:v>
                </c:pt>
                <c:pt idx="1031">
                  <c:v>10.71</c:v>
                </c:pt>
                <c:pt idx="1032">
                  <c:v>10.72</c:v>
                </c:pt>
                <c:pt idx="1033">
                  <c:v>10.73</c:v>
                </c:pt>
                <c:pt idx="1034">
                  <c:v>10.74</c:v>
                </c:pt>
                <c:pt idx="1035">
                  <c:v>10.75</c:v>
                </c:pt>
                <c:pt idx="1036">
                  <c:v>10.76</c:v>
                </c:pt>
                <c:pt idx="1037">
                  <c:v>10.77</c:v>
                </c:pt>
                <c:pt idx="1038">
                  <c:v>10.78</c:v>
                </c:pt>
                <c:pt idx="1039">
                  <c:v>10.79</c:v>
                </c:pt>
                <c:pt idx="1040">
                  <c:v>10.8</c:v>
                </c:pt>
                <c:pt idx="1041">
                  <c:v>10.81</c:v>
                </c:pt>
                <c:pt idx="1042">
                  <c:v>10.82</c:v>
                </c:pt>
                <c:pt idx="1043">
                  <c:v>10.83</c:v>
                </c:pt>
                <c:pt idx="1044">
                  <c:v>10.84</c:v>
                </c:pt>
                <c:pt idx="1045">
                  <c:v>10.85</c:v>
                </c:pt>
                <c:pt idx="1046">
                  <c:v>10.86</c:v>
                </c:pt>
                <c:pt idx="1047">
                  <c:v>10.87</c:v>
                </c:pt>
                <c:pt idx="1048">
                  <c:v>10.88</c:v>
                </c:pt>
                <c:pt idx="1049">
                  <c:v>10.89</c:v>
                </c:pt>
                <c:pt idx="1050">
                  <c:v>10.9</c:v>
                </c:pt>
                <c:pt idx="1051">
                  <c:v>10.91</c:v>
                </c:pt>
                <c:pt idx="1052">
                  <c:v>10.92</c:v>
                </c:pt>
                <c:pt idx="1053">
                  <c:v>10.93</c:v>
                </c:pt>
                <c:pt idx="1054">
                  <c:v>10.94</c:v>
                </c:pt>
                <c:pt idx="1055">
                  <c:v>10.95</c:v>
                </c:pt>
                <c:pt idx="1056">
                  <c:v>10.96</c:v>
                </c:pt>
                <c:pt idx="1057">
                  <c:v>10.97</c:v>
                </c:pt>
                <c:pt idx="1058">
                  <c:v>10.98</c:v>
                </c:pt>
                <c:pt idx="1059">
                  <c:v>10.99</c:v>
                </c:pt>
                <c:pt idx="1060">
                  <c:v>11</c:v>
                </c:pt>
                <c:pt idx="1061">
                  <c:v>11.01</c:v>
                </c:pt>
                <c:pt idx="1062">
                  <c:v>11.02</c:v>
                </c:pt>
                <c:pt idx="1063">
                  <c:v>11.03</c:v>
                </c:pt>
                <c:pt idx="1064">
                  <c:v>11.04</c:v>
                </c:pt>
                <c:pt idx="1065">
                  <c:v>11.05</c:v>
                </c:pt>
                <c:pt idx="1066">
                  <c:v>11.06</c:v>
                </c:pt>
                <c:pt idx="1067">
                  <c:v>11.07</c:v>
                </c:pt>
                <c:pt idx="1068">
                  <c:v>11.08</c:v>
                </c:pt>
                <c:pt idx="1069">
                  <c:v>11.09</c:v>
                </c:pt>
                <c:pt idx="1070">
                  <c:v>11.1</c:v>
                </c:pt>
                <c:pt idx="1071">
                  <c:v>11.11</c:v>
                </c:pt>
                <c:pt idx="1072">
                  <c:v>11.12</c:v>
                </c:pt>
                <c:pt idx="1073">
                  <c:v>11.13</c:v>
                </c:pt>
                <c:pt idx="1074">
                  <c:v>11.14</c:v>
                </c:pt>
                <c:pt idx="1075">
                  <c:v>11.15</c:v>
                </c:pt>
                <c:pt idx="1076">
                  <c:v>11.16</c:v>
                </c:pt>
                <c:pt idx="1077">
                  <c:v>11.17</c:v>
                </c:pt>
                <c:pt idx="1078">
                  <c:v>11.18</c:v>
                </c:pt>
                <c:pt idx="1079">
                  <c:v>11.19</c:v>
                </c:pt>
                <c:pt idx="1080">
                  <c:v>11.2</c:v>
                </c:pt>
                <c:pt idx="1081">
                  <c:v>11.21</c:v>
                </c:pt>
                <c:pt idx="1082">
                  <c:v>11.22</c:v>
                </c:pt>
                <c:pt idx="1083">
                  <c:v>11.23</c:v>
                </c:pt>
                <c:pt idx="1084">
                  <c:v>11.24</c:v>
                </c:pt>
                <c:pt idx="1085">
                  <c:v>11.25</c:v>
                </c:pt>
                <c:pt idx="1086">
                  <c:v>11.26</c:v>
                </c:pt>
                <c:pt idx="1087">
                  <c:v>11.27</c:v>
                </c:pt>
                <c:pt idx="1088">
                  <c:v>11.28</c:v>
                </c:pt>
                <c:pt idx="1089">
                  <c:v>11.29</c:v>
                </c:pt>
                <c:pt idx="1090">
                  <c:v>11.3</c:v>
                </c:pt>
                <c:pt idx="1091">
                  <c:v>11.31</c:v>
                </c:pt>
                <c:pt idx="1092">
                  <c:v>11.32</c:v>
                </c:pt>
                <c:pt idx="1093">
                  <c:v>11.33</c:v>
                </c:pt>
                <c:pt idx="1094">
                  <c:v>11.34</c:v>
                </c:pt>
                <c:pt idx="1095">
                  <c:v>11.35</c:v>
                </c:pt>
                <c:pt idx="1096">
                  <c:v>11.36</c:v>
                </c:pt>
                <c:pt idx="1097">
                  <c:v>11.37</c:v>
                </c:pt>
                <c:pt idx="1098">
                  <c:v>11.38</c:v>
                </c:pt>
                <c:pt idx="1099">
                  <c:v>11.39</c:v>
                </c:pt>
                <c:pt idx="1100">
                  <c:v>11.4</c:v>
                </c:pt>
                <c:pt idx="1101">
                  <c:v>11.41</c:v>
                </c:pt>
                <c:pt idx="1102">
                  <c:v>11.42</c:v>
                </c:pt>
                <c:pt idx="1103">
                  <c:v>11.43</c:v>
                </c:pt>
                <c:pt idx="1104">
                  <c:v>11.44</c:v>
                </c:pt>
                <c:pt idx="1105">
                  <c:v>11.45</c:v>
                </c:pt>
                <c:pt idx="1106">
                  <c:v>11.46</c:v>
                </c:pt>
                <c:pt idx="1107">
                  <c:v>11.47</c:v>
                </c:pt>
                <c:pt idx="1108">
                  <c:v>11.48</c:v>
                </c:pt>
                <c:pt idx="1109">
                  <c:v>11.49</c:v>
                </c:pt>
                <c:pt idx="1110">
                  <c:v>11.5</c:v>
                </c:pt>
                <c:pt idx="1111">
                  <c:v>11.51</c:v>
                </c:pt>
                <c:pt idx="1112">
                  <c:v>11.52</c:v>
                </c:pt>
                <c:pt idx="1113">
                  <c:v>11.53</c:v>
                </c:pt>
                <c:pt idx="1114">
                  <c:v>11.54</c:v>
                </c:pt>
                <c:pt idx="1115">
                  <c:v>11.55</c:v>
                </c:pt>
                <c:pt idx="1116">
                  <c:v>11.56</c:v>
                </c:pt>
                <c:pt idx="1117">
                  <c:v>11.57</c:v>
                </c:pt>
                <c:pt idx="1118">
                  <c:v>11.58</c:v>
                </c:pt>
                <c:pt idx="1119">
                  <c:v>11.59</c:v>
                </c:pt>
                <c:pt idx="1120">
                  <c:v>11.6</c:v>
                </c:pt>
                <c:pt idx="1121">
                  <c:v>11.61</c:v>
                </c:pt>
                <c:pt idx="1122">
                  <c:v>11.62</c:v>
                </c:pt>
                <c:pt idx="1123">
                  <c:v>11.63</c:v>
                </c:pt>
                <c:pt idx="1124">
                  <c:v>11.64</c:v>
                </c:pt>
                <c:pt idx="1125">
                  <c:v>11.65</c:v>
                </c:pt>
                <c:pt idx="1126">
                  <c:v>11.66</c:v>
                </c:pt>
                <c:pt idx="1127">
                  <c:v>11.67</c:v>
                </c:pt>
                <c:pt idx="1128">
                  <c:v>11.68</c:v>
                </c:pt>
                <c:pt idx="1129">
                  <c:v>11.69</c:v>
                </c:pt>
                <c:pt idx="1130">
                  <c:v>11.7</c:v>
                </c:pt>
                <c:pt idx="1131">
                  <c:v>11.71</c:v>
                </c:pt>
                <c:pt idx="1132">
                  <c:v>11.72</c:v>
                </c:pt>
                <c:pt idx="1133">
                  <c:v>11.73</c:v>
                </c:pt>
                <c:pt idx="1134">
                  <c:v>11.74</c:v>
                </c:pt>
                <c:pt idx="1135">
                  <c:v>11.75</c:v>
                </c:pt>
                <c:pt idx="1136">
                  <c:v>11.76</c:v>
                </c:pt>
                <c:pt idx="1137">
                  <c:v>11.77</c:v>
                </c:pt>
                <c:pt idx="1138">
                  <c:v>11.78</c:v>
                </c:pt>
                <c:pt idx="1139">
                  <c:v>11.79</c:v>
                </c:pt>
                <c:pt idx="1140">
                  <c:v>11.8</c:v>
                </c:pt>
                <c:pt idx="1141">
                  <c:v>11.81</c:v>
                </c:pt>
                <c:pt idx="1142">
                  <c:v>11.82</c:v>
                </c:pt>
                <c:pt idx="1143">
                  <c:v>11.83</c:v>
                </c:pt>
                <c:pt idx="1144">
                  <c:v>11.84</c:v>
                </c:pt>
                <c:pt idx="1145">
                  <c:v>11.85</c:v>
                </c:pt>
                <c:pt idx="1146">
                  <c:v>11.86</c:v>
                </c:pt>
                <c:pt idx="1147">
                  <c:v>11.87</c:v>
                </c:pt>
                <c:pt idx="1148">
                  <c:v>11.88</c:v>
                </c:pt>
                <c:pt idx="1149">
                  <c:v>11.89</c:v>
                </c:pt>
                <c:pt idx="1150">
                  <c:v>11.9</c:v>
                </c:pt>
                <c:pt idx="1151">
                  <c:v>11.91</c:v>
                </c:pt>
                <c:pt idx="1152">
                  <c:v>11.92</c:v>
                </c:pt>
                <c:pt idx="1153">
                  <c:v>11.93</c:v>
                </c:pt>
                <c:pt idx="1154">
                  <c:v>11.94</c:v>
                </c:pt>
                <c:pt idx="1155">
                  <c:v>11.95</c:v>
                </c:pt>
                <c:pt idx="1156">
                  <c:v>11.96</c:v>
                </c:pt>
                <c:pt idx="1157">
                  <c:v>11.97</c:v>
                </c:pt>
                <c:pt idx="1158">
                  <c:v>11.98</c:v>
                </c:pt>
                <c:pt idx="1159">
                  <c:v>11.99</c:v>
                </c:pt>
                <c:pt idx="1160">
                  <c:v>12</c:v>
                </c:pt>
                <c:pt idx="1161">
                  <c:v>12.01</c:v>
                </c:pt>
                <c:pt idx="1162">
                  <c:v>12.02</c:v>
                </c:pt>
                <c:pt idx="1163">
                  <c:v>12.03</c:v>
                </c:pt>
                <c:pt idx="1164">
                  <c:v>12.04</c:v>
                </c:pt>
                <c:pt idx="1165">
                  <c:v>12.05</c:v>
                </c:pt>
                <c:pt idx="1166">
                  <c:v>12.06</c:v>
                </c:pt>
                <c:pt idx="1167">
                  <c:v>12.07</c:v>
                </c:pt>
                <c:pt idx="1168">
                  <c:v>12.08</c:v>
                </c:pt>
                <c:pt idx="1169">
                  <c:v>12.09</c:v>
                </c:pt>
                <c:pt idx="1170">
                  <c:v>12.1</c:v>
                </c:pt>
                <c:pt idx="1171">
                  <c:v>12.11</c:v>
                </c:pt>
                <c:pt idx="1172">
                  <c:v>12.12</c:v>
                </c:pt>
                <c:pt idx="1173">
                  <c:v>12.13</c:v>
                </c:pt>
                <c:pt idx="1174">
                  <c:v>12.14</c:v>
                </c:pt>
                <c:pt idx="1175">
                  <c:v>12.15</c:v>
                </c:pt>
                <c:pt idx="1176">
                  <c:v>12.16</c:v>
                </c:pt>
                <c:pt idx="1177">
                  <c:v>12.17</c:v>
                </c:pt>
                <c:pt idx="1178">
                  <c:v>12.18</c:v>
                </c:pt>
                <c:pt idx="1179">
                  <c:v>12.19</c:v>
                </c:pt>
                <c:pt idx="1180">
                  <c:v>12.2</c:v>
                </c:pt>
                <c:pt idx="1181">
                  <c:v>12.21</c:v>
                </c:pt>
                <c:pt idx="1182">
                  <c:v>12.22</c:v>
                </c:pt>
                <c:pt idx="1183">
                  <c:v>12.23</c:v>
                </c:pt>
                <c:pt idx="1184">
                  <c:v>12.24</c:v>
                </c:pt>
                <c:pt idx="1185">
                  <c:v>12.25</c:v>
                </c:pt>
                <c:pt idx="1186">
                  <c:v>12.26</c:v>
                </c:pt>
                <c:pt idx="1187">
                  <c:v>12.27</c:v>
                </c:pt>
                <c:pt idx="1188">
                  <c:v>12.28</c:v>
                </c:pt>
                <c:pt idx="1189">
                  <c:v>12.29</c:v>
                </c:pt>
                <c:pt idx="1190">
                  <c:v>12.3</c:v>
                </c:pt>
                <c:pt idx="1191">
                  <c:v>12.31</c:v>
                </c:pt>
              </c:numCache>
            </c:numRef>
          </c:xVal>
          <c:yVal>
            <c:numRef>
              <c:f>'C17'!$CE$2:$CE$1233</c:f>
              <c:numCache>
                <c:formatCode>General</c:formatCode>
                <c:ptCount val="1232"/>
                <c:pt idx="197" formatCode="0.00E+00">
                  <c:v>3058062051004610</c:v>
                </c:pt>
                <c:pt idx="198" formatCode="0.00E+00">
                  <c:v>3065822469094380</c:v>
                </c:pt>
                <c:pt idx="199" formatCode="0.00E+00">
                  <c:v>3090745034559490</c:v>
                </c:pt>
                <c:pt idx="200" formatCode="0.00E+00">
                  <c:v>3132019809626990</c:v>
                </c:pt>
                <c:pt idx="201" formatCode="0.00E+00">
                  <c:v>3191637184597600</c:v>
                </c:pt>
                <c:pt idx="202" formatCode="0.00E+00">
                  <c:v>3265260757663890</c:v>
                </c:pt>
                <c:pt idx="203" formatCode="0.00E+00">
                  <c:v>3353234232055180</c:v>
                </c:pt>
                <c:pt idx="204" formatCode="0.00E+00">
                  <c:v>3456205108912970</c:v>
                </c:pt>
                <c:pt idx="205" formatCode="0.00E+00">
                  <c:v>3569521758847850</c:v>
                </c:pt>
                <c:pt idx="206" formatCode="0.00E+00">
                  <c:v>3694800099464550</c:v>
                </c:pt>
                <c:pt idx="207" formatCode="0.00E+00">
                  <c:v>3829065438302290</c:v>
                </c:pt>
                <c:pt idx="208" formatCode="0.00E+00">
                  <c:v>3971320373596560</c:v>
                </c:pt>
                <c:pt idx="209" formatCode="0.00E+00">
                  <c:v>4120711657874870</c:v>
                </c:pt>
                <c:pt idx="210" formatCode="0.00E+00">
                  <c:v>4275503356855290</c:v>
                </c:pt>
                <c:pt idx="211" formatCode="0.00E+00">
                  <c:v>4436031504976670</c:v>
                </c:pt>
                <c:pt idx="212" formatCode="0.00E+00">
                  <c:v>4598562734680950</c:v>
                </c:pt>
                <c:pt idx="213" formatCode="0.00E+00">
                  <c:v>4763480065725160</c:v>
                </c:pt>
                <c:pt idx="214" formatCode="0.00E+00">
                  <c:v>4929535682096520</c:v>
                </c:pt>
                <c:pt idx="215" formatCode="0.00E+00">
                  <c:v>5095838149319600</c:v>
                </c:pt>
                <c:pt idx="216" formatCode="0.00E+00">
                  <c:v>5259103935004780</c:v>
                </c:pt>
                <c:pt idx="217" formatCode="0.00E+00">
                  <c:v>5420230103775870</c:v>
                </c:pt>
                <c:pt idx="218" formatCode="0.00E+00">
                  <c:v>5577066526978260</c:v>
                </c:pt>
                <c:pt idx="219" formatCode="0.00E+00">
                  <c:v>5729542525654210</c:v>
                </c:pt>
                <c:pt idx="220" formatCode="0.00E+00">
                  <c:v>5876297830353590</c:v>
                </c:pt>
                <c:pt idx="221" formatCode="0.00E+00">
                  <c:v>6016395864014360</c:v>
                </c:pt>
                <c:pt idx="222" formatCode="0.00E+00">
                  <c:v>6149936599280140</c:v>
                </c:pt>
                <c:pt idx="223" formatCode="0.00E+00">
                  <c:v>6276722120833000</c:v>
                </c:pt>
                <c:pt idx="224" formatCode="0.00E+00">
                  <c:v>6395178885828860</c:v>
                </c:pt>
                <c:pt idx="225" formatCode="0.00E+00">
                  <c:v>6506738247176890</c:v>
                </c:pt>
                <c:pt idx="226" formatCode="0.00E+00">
                  <c:v>6611499408298780</c:v>
                </c:pt>
                <c:pt idx="227" formatCode="0.00E+00">
                  <c:v>6709276222426440</c:v>
                </c:pt>
                <c:pt idx="228" formatCode="0.00E+00">
                  <c:v>6800241737087100</c:v>
                </c:pt>
                <c:pt idx="229" formatCode="0.00E+00">
                  <c:v>6885056688108070</c:v>
                </c:pt>
                <c:pt idx="230" formatCode="0.00E+00">
                  <c:v>6963482593591630</c:v>
                </c:pt>
                <c:pt idx="231" formatCode="0.00E+00">
                  <c:v>7036460295910980</c:v>
                </c:pt>
                <c:pt idx="232" formatCode="0.00E+00">
                  <c:v>7103820078843780</c:v>
                </c:pt>
                <c:pt idx="233" formatCode="0.00E+00">
                  <c:v>7166750939245450</c:v>
                </c:pt>
                <c:pt idx="234" formatCode="0.00E+00">
                  <c:v>7224539951791890</c:v>
                </c:pt>
                <c:pt idx="235" formatCode="0.00E+00">
                  <c:v>7278153631147790</c:v>
                </c:pt>
                <c:pt idx="236" formatCode="0.00E+00">
                  <c:v>7328067164457600</c:v>
                </c:pt>
                <c:pt idx="237" formatCode="0.00E+00">
                  <c:v>7373739564375450</c:v>
                </c:pt>
                <c:pt idx="238" formatCode="0.00E+00">
                  <c:v>7416467399262860</c:v>
                </c:pt>
                <c:pt idx="239" formatCode="0.00E+00">
                  <c:v>7456050209752720</c:v>
                </c:pt>
                <c:pt idx="240" formatCode="0.00E+00">
                  <c:v>7492337182288020</c:v>
                </c:pt>
                <c:pt idx="241" formatCode="0.00E+00">
                  <c:v>7525800306671870</c:v>
                </c:pt>
                <c:pt idx="242" formatCode="0.00E+00">
                  <c:v>7557063356502060</c:v>
                </c:pt>
                <c:pt idx="243" formatCode="0.00E+00">
                  <c:v>7585556327712410</c:v>
                </c:pt>
                <c:pt idx="244" formatCode="0.00E+00">
                  <c:v>7612334625037010</c:v>
                </c:pt>
                <c:pt idx="245" formatCode="0.00E+00">
                  <c:v>7636832718279120</c:v>
                </c:pt>
                <c:pt idx="246" formatCode="0.00E+00">
                  <c:v>7659554889805820</c:v>
                </c:pt>
                <c:pt idx="247" formatCode="0.00E+00">
                  <c:v>7680433457604660</c:v>
                </c:pt>
                <c:pt idx="248" formatCode="0.00E+00">
                  <c:v>7699525135778220</c:v>
                </c:pt>
                <c:pt idx="249" formatCode="0.00E+00">
                  <c:v>7717328104451030</c:v>
                </c:pt>
                <c:pt idx="250" formatCode="0.00E+00">
                  <c:v>7733552428678900</c:v>
                </c:pt>
                <c:pt idx="251" formatCode="0.00E+00">
                  <c:v>7748931137681610</c:v>
                </c:pt>
                <c:pt idx="252" formatCode="0.00E+00">
                  <c:v>7762703792609940</c:v>
                </c:pt>
                <c:pt idx="253" formatCode="0.00E+00">
                  <c:v>7775507390516140</c:v>
                </c:pt>
                <c:pt idx="254" formatCode="0.00E+00">
                  <c:v>7787112478449440</c:v>
                </c:pt>
                <c:pt idx="255" formatCode="0.00E+00">
                  <c:v>7797886596074310</c:v>
                </c:pt>
                <c:pt idx="256" formatCode="0.00E+00">
                  <c:v>7807639139346270</c:v>
                </c:pt>
                <c:pt idx="257" formatCode="0.00E+00">
                  <c:v>7816720709210900</c:v>
                </c:pt>
                <c:pt idx="258" formatCode="0.00E+00">
                  <c:v>7824983599833570</c:v>
                </c:pt>
                <c:pt idx="259" formatCode="0.00E+00">
                  <c:v>7832411972538600</c:v>
                </c:pt>
                <c:pt idx="260" formatCode="0.00E+00">
                  <c:v>7839133423590150</c:v>
                </c:pt>
                <c:pt idx="261" formatCode="0.00E+00">
                  <c:v>7845548563858770</c:v>
                </c:pt>
                <c:pt idx="262" formatCode="0.00E+00">
                  <c:v>7851060949869190</c:v>
                </c:pt>
                <c:pt idx="263" formatCode="0.00E+00">
                  <c:v>7856332087856040</c:v>
                </c:pt>
                <c:pt idx="264" formatCode="0.00E+00">
                  <c:v>7861109246166630</c:v>
                </c:pt>
                <c:pt idx="265" formatCode="0.00E+00">
                  <c:v>7865428319332920</c:v>
                </c:pt>
                <c:pt idx="266" formatCode="0.00E+00">
                  <c:v>7869490261168550</c:v>
                </c:pt>
                <c:pt idx="267" formatCode="0.00E+00">
                  <c:v>7873431014651260</c:v>
                </c:pt>
                <c:pt idx="268" formatCode="0.00E+00">
                  <c:v>7876921280421750</c:v>
                </c:pt>
                <c:pt idx="269" formatCode="0.00E+00">
                  <c:v>7880381093625410</c:v>
                </c:pt>
                <c:pt idx="270" formatCode="0.00E+00">
                  <c:v>7883806548983480</c:v>
                </c:pt>
                <c:pt idx="271" formatCode="0.00E+00">
                  <c:v>7887196757711560</c:v>
                </c:pt>
                <c:pt idx="272" formatCode="0.00E+00">
                  <c:v>7890431023600330</c:v>
                </c:pt>
                <c:pt idx="273" formatCode="0.00E+00">
                  <c:v>7893593958572270</c:v>
                </c:pt>
                <c:pt idx="274" formatCode="0.00E+00">
                  <c:v>7896885178226940</c:v>
                </c:pt>
                <c:pt idx="275" formatCode="0.00E+00">
                  <c:v>7900150129125050</c:v>
                </c:pt>
                <c:pt idx="276" formatCode="0.00E+00">
                  <c:v>7903177674527320</c:v>
                </c:pt>
                <c:pt idx="277" formatCode="0.00E+00">
                  <c:v>7906472845767930</c:v>
                </c:pt>
                <c:pt idx="278" formatCode="0.00E+00">
                  <c:v>7909809149061740</c:v>
                </c:pt>
                <c:pt idx="279" formatCode="0.00E+00">
                  <c:v>7913133094189790</c:v>
                </c:pt>
                <c:pt idx="280" formatCode="0.00E+00">
                  <c:v>7916578077197630</c:v>
                </c:pt>
                <c:pt idx="281" formatCode="0.00E+00">
                  <c:v>7920056754247090</c:v>
                </c:pt>
                <c:pt idx="282" formatCode="0.00E+00">
                  <c:v>7923569737825250</c:v>
                </c:pt>
                <c:pt idx="283" formatCode="0.00E+00">
                  <c:v>7927328607692030</c:v>
                </c:pt>
                <c:pt idx="284" formatCode="0.00E+00">
                  <c:v>7931089468440300</c:v>
                </c:pt>
                <c:pt idx="285" formatCode="0.00E+00">
                  <c:v>7935087902050900</c:v>
                </c:pt>
                <c:pt idx="286" formatCode="0.00E+00">
                  <c:v>7939364190001390</c:v>
                </c:pt>
                <c:pt idx="287" formatCode="0.00E+00">
                  <c:v>7943826655423230</c:v>
                </c:pt>
                <c:pt idx="288" formatCode="0.00E+00">
                  <c:v>7948471737708670</c:v>
                </c:pt>
                <c:pt idx="289" formatCode="0.00E+00">
                  <c:v>7953519959333760</c:v>
                </c:pt>
                <c:pt idx="290" formatCode="0.00E+00">
                  <c:v>7959095517275150</c:v>
                </c:pt>
                <c:pt idx="291" formatCode="0.00E+00">
                  <c:v>7965271384417290</c:v>
                </c:pt>
                <c:pt idx="292" formatCode="0.00E+00">
                  <c:v>7972151317590260</c:v>
                </c:pt>
                <c:pt idx="293" formatCode="0.00E+00">
                  <c:v>7979811811124530</c:v>
                </c:pt>
                <c:pt idx="294" formatCode="0.00E+00">
                  <c:v>7988240185463010</c:v>
                </c:pt>
                <c:pt idx="295" formatCode="0.00E+00">
                  <c:v>7997637606251810</c:v>
                </c:pt>
                <c:pt idx="296" formatCode="0.00E+00">
                  <c:v>8008020149319310</c:v>
                </c:pt>
                <c:pt idx="297" formatCode="0.00E+00">
                  <c:v>8019381199358530</c:v>
                </c:pt>
                <c:pt idx="298" formatCode="0.00E+00">
                  <c:v>8031553945493880</c:v>
                </c:pt>
                <c:pt idx="299" formatCode="0.00E+00">
                  <c:v>8044570931858740</c:v>
                </c:pt>
                <c:pt idx="300" formatCode="0.00E+00">
                  <c:v>8058060646740910</c:v>
                </c:pt>
                <c:pt idx="301" formatCode="0.00E+00">
                  <c:v>8072101291019890</c:v>
                </c:pt>
                <c:pt idx="302" formatCode="0.00E+00">
                  <c:v>8086241252278410</c:v>
                </c:pt>
                <c:pt idx="303" formatCode="0.00E+00">
                  <c:v>8100450587636600</c:v>
                </c:pt>
                <c:pt idx="304" formatCode="0.00E+00">
                  <c:v>8114068836038720</c:v>
                </c:pt>
                <c:pt idx="305" formatCode="0.00E+00">
                  <c:v>8127311805710060</c:v>
                </c:pt>
                <c:pt idx="306" formatCode="0.00E+00">
                  <c:v>8139604450027540</c:v>
                </c:pt>
                <c:pt idx="307" formatCode="0.00E+00">
                  <c:v>8150875321300000</c:v>
                </c:pt>
                <c:pt idx="308" formatCode="0.00E+00">
                  <c:v>8160890361761770</c:v>
                </c:pt>
                <c:pt idx="309" formatCode="0.00E+00">
                  <c:v>8169320581959130</c:v>
                </c:pt>
                <c:pt idx="310" formatCode="0.00E+00">
                  <c:v>8176148176029920</c:v>
                </c:pt>
                <c:pt idx="311" formatCode="0.00E+00">
                  <c:v>8181113283799730</c:v>
                </c:pt>
                <c:pt idx="312" formatCode="0.00E+00">
                  <c:v>8183797238328800</c:v>
                </c:pt>
                <c:pt idx="313" formatCode="0.00E+00">
                  <c:v>8184561480027030</c:v>
                </c:pt>
                <c:pt idx="314" formatCode="0.00E+00">
                  <c:v>8182928526331500</c:v>
                </c:pt>
                <c:pt idx="315" formatCode="0.00E+00">
                  <c:v>8178981690078620</c:v>
                </c:pt>
                <c:pt idx="316" formatCode="0.00E+00">
                  <c:v>8172669874694320</c:v>
                </c:pt>
                <c:pt idx="317" formatCode="0.00E+00">
                  <c:v>8163986013697480</c:v>
                </c:pt>
                <c:pt idx="318" formatCode="0.00E+00">
                  <c:v>8152854324553030</c:v>
                </c:pt>
                <c:pt idx="319" formatCode="0.00E+00">
                  <c:v>8139475029294570</c:v>
                </c:pt>
                <c:pt idx="320" formatCode="0.00E+00">
                  <c:v>8124113150452620</c:v>
                </c:pt>
                <c:pt idx="321" formatCode="0.00E+00">
                  <c:v>8106874457488760</c:v>
                </c:pt>
                <c:pt idx="322" formatCode="0.00E+00">
                  <c:v>8087945334607020</c:v>
                </c:pt>
                <c:pt idx="323" formatCode="0.00E+00">
                  <c:v>8067786420508460</c:v>
                </c:pt>
                <c:pt idx="324" formatCode="0.00E+00">
                  <c:v>8046392997956450</c:v>
                </c:pt>
                <c:pt idx="325" formatCode="0.00E+00">
                  <c:v>8024133581331060</c:v>
                </c:pt>
                <c:pt idx="326" formatCode="0.00E+00">
                  <c:v>8001188188490360</c:v>
                </c:pt>
                <c:pt idx="327" formatCode="0.00E+00">
                  <c:v>7977873623687550</c:v>
                </c:pt>
                <c:pt idx="328" formatCode="0.00E+00">
                  <c:v>7954369657512090</c:v>
                </c:pt>
                <c:pt idx="329" formatCode="0.00E+00">
                  <c:v>7930803666087920</c:v>
                </c:pt>
                <c:pt idx="330" formatCode="0.00E+00">
                  <c:v>7907317780056780</c:v>
                </c:pt>
                <c:pt idx="331" formatCode="0.00E+00">
                  <c:v>7883804753863840</c:v>
                </c:pt>
                <c:pt idx="332" formatCode="0.00E+00">
                  <c:v>7860740717372050</c:v>
                </c:pt>
                <c:pt idx="333" formatCode="0.00E+00">
                  <c:v>7837908268279410</c:v>
                </c:pt>
                <c:pt idx="334" formatCode="0.00E+00">
                  <c:v>7815508641093210</c:v>
                </c:pt>
                <c:pt idx="335" formatCode="0.00E+00">
                  <c:v>7793447501760890</c:v>
                </c:pt>
                <c:pt idx="336" formatCode="0.00E+00">
                  <c:v>7771897674650520</c:v>
                </c:pt>
                <c:pt idx="337" formatCode="0.00E+00">
                  <c:v>7750627006623260</c:v>
                </c:pt>
                <c:pt idx="338" formatCode="0.00E+00">
                  <c:v>7729931409670740</c:v>
                </c:pt>
                <c:pt idx="339" formatCode="0.00E+00">
                  <c:v>7709633310125690</c:v>
                </c:pt>
                <c:pt idx="340" formatCode="0.00E+00">
                  <c:v>7689728711191540</c:v>
                </c:pt>
                <c:pt idx="341" formatCode="0.00E+00">
                  <c:v>7670418302706750</c:v>
                </c:pt>
                <c:pt idx="342" formatCode="0.00E+00">
                  <c:v>7651431247265980</c:v>
                </c:pt>
                <c:pt idx="343" formatCode="0.00E+00">
                  <c:v>7632792749492870</c:v>
                </c:pt>
                <c:pt idx="344" formatCode="0.00E+00">
                  <c:v>7614721208772980</c:v>
                </c:pt>
                <c:pt idx="345" formatCode="0.00E+00">
                  <c:v>7596947122813590</c:v>
                </c:pt>
                <c:pt idx="346" formatCode="0.00E+00">
                  <c:v>7579676546587700</c:v>
                </c:pt>
                <c:pt idx="347" formatCode="0.00E+00">
                  <c:v>7562685304655550</c:v>
                </c:pt>
                <c:pt idx="348" formatCode="0.00E+00">
                  <c:v>7546212453071980</c:v>
                </c:pt>
                <c:pt idx="349" formatCode="0.00E+00">
                  <c:v>7529944682551100</c:v>
                </c:pt>
                <c:pt idx="350" formatCode="0.00E+00">
                  <c:v>7514010098886810</c:v>
                </c:pt>
                <c:pt idx="351" formatCode="0.00E+00">
                  <c:v>7498592930053570</c:v>
                </c:pt>
                <c:pt idx="352" formatCode="0.00E+00">
                  <c:v>7483430495368540</c:v>
                </c:pt>
                <c:pt idx="353" formatCode="0.00E+00">
                  <c:v>7468682338382320</c:v>
                </c:pt>
                <c:pt idx="354" formatCode="0.00E+00">
                  <c:v>7454088766273250</c:v>
                </c:pt>
                <c:pt idx="355" formatCode="0.00E+00">
                  <c:v>7439953500058890</c:v>
                </c:pt>
                <c:pt idx="356" formatCode="0.00E+00">
                  <c:v>7426031706421840</c:v>
                </c:pt>
                <c:pt idx="357" formatCode="0.00E+00">
                  <c:v>7412437809553420</c:v>
                </c:pt>
                <c:pt idx="358" formatCode="0.00E+00">
                  <c:v>7399058617993970</c:v>
                </c:pt>
                <c:pt idx="359" formatCode="0.00E+00">
                  <c:v>7386072554999150</c:v>
                </c:pt>
                <c:pt idx="360" formatCode="0.00E+00">
                  <c:v>7373248392758140</c:v>
                </c:pt>
                <c:pt idx="361" formatCode="0.00E+00">
                  <c:v>7360770681357180</c:v>
                </c:pt>
                <c:pt idx="362" formatCode="0.00E+00">
                  <c:v>7348543237579510</c:v>
                </c:pt>
                <c:pt idx="363" formatCode="0.00E+00">
                  <c:v>7336410150462890</c:v>
                </c:pt>
                <c:pt idx="364" formatCode="0.00E+00">
                  <c:v>7324590345143090</c:v>
                </c:pt>
                <c:pt idx="365" formatCode="0.00E+00">
                  <c:v>7313104507872680</c:v>
                </c:pt>
                <c:pt idx="366" formatCode="0.00E+00">
                  <c:v>7301809013643540</c:v>
                </c:pt>
                <c:pt idx="367" formatCode="0.00E+00">
                  <c:v>7290637671838500</c:v>
                </c:pt>
                <c:pt idx="368" formatCode="0.00E+00">
                  <c:v>7279803167296670</c:v>
                </c:pt>
                <c:pt idx="369" formatCode="0.00E+00">
                  <c:v>7269125027626060</c:v>
                </c:pt>
                <c:pt idx="370" formatCode="0.00E+00">
                  <c:v>7258596564843220</c:v>
                </c:pt>
                <c:pt idx="371" formatCode="0.00E+00">
                  <c:v>7248427305137340</c:v>
                </c:pt>
                <c:pt idx="372" formatCode="0.00E+00">
                  <c:v>7238255372556910</c:v>
                </c:pt>
                <c:pt idx="373" formatCode="0.00E+00">
                  <c:v>7228451500042090</c:v>
                </c:pt>
                <c:pt idx="374" formatCode="0.00E+00">
                  <c:v>7218716435339540</c:v>
                </c:pt>
                <c:pt idx="375" formatCode="0.00E+00">
                  <c:v>7209244904193000</c:v>
                </c:pt>
                <c:pt idx="376" formatCode="0.00E+00">
                  <c:v>7199974036010880</c:v>
                </c:pt>
                <c:pt idx="377" formatCode="0.00E+00">
                  <c:v>7190841659237780</c:v>
                </c:pt>
                <c:pt idx="378" formatCode="0.00E+00">
                  <c:v>7181898365716840</c:v>
                </c:pt>
                <c:pt idx="379" formatCode="0.00E+00">
                  <c:v>7173158392980890</c:v>
                </c:pt>
                <c:pt idx="380" formatCode="0.00E+00">
                  <c:v>7164461888852110</c:v>
                </c:pt>
                <c:pt idx="381" formatCode="0.00E+00">
                  <c:v>7156027854924140</c:v>
                </c:pt>
                <c:pt idx="382" formatCode="0.00E+00">
                  <c:v>7147691970842330</c:v>
                </c:pt>
                <c:pt idx="383" formatCode="0.00E+00">
                  <c:v>7139587481844830</c:v>
                </c:pt>
                <c:pt idx="384" formatCode="0.00E+00">
                  <c:v>7131612492910810</c:v>
                </c:pt>
                <c:pt idx="385" formatCode="0.00E+00">
                  <c:v>7123734124945360</c:v>
                </c:pt>
                <c:pt idx="386" formatCode="0.00E+00">
                  <c:v>7116033117174040</c:v>
                </c:pt>
                <c:pt idx="387" formatCode="0.00E+00">
                  <c:v>7108561509324040</c:v>
                </c:pt>
                <c:pt idx="388" formatCode="0.00E+00">
                  <c:v>7101072085893910</c:v>
                </c:pt>
                <c:pt idx="389" formatCode="0.00E+00">
                  <c:v>7093902431319060</c:v>
                </c:pt>
                <c:pt idx="390" formatCode="0.00E+00">
                  <c:v>7086771594071180</c:v>
                </c:pt>
                <c:pt idx="391" formatCode="0.00E+00">
                  <c:v>7079708963179200</c:v>
                </c:pt>
                <c:pt idx="392" formatCode="0.00E+00">
                  <c:v>7072857646096450</c:v>
                </c:pt>
                <c:pt idx="393" formatCode="0.00E+00">
                  <c:v>7066112141515150</c:v>
                </c:pt>
                <c:pt idx="394" formatCode="0.00E+00">
                  <c:v>7059431418195250</c:v>
                </c:pt>
                <c:pt idx="395" formatCode="0.00E+00">
                  <c:v>7052999027369050</c:v>
                </c:pt>
                <c:pt idx="396" formatCode="0.00E+00">
                  <c:v>7046600063896600</c:v>
                </c:pt>
                <c:pt idx="397" formatCode="0.00E+00">
                  <c:v>7040368758899160</c:v>
                </c:pt>
                <c:pt idx="398" formatCode="0.00E+00">
                  <c:v>7034247750454860</c:v>
                </c:pt>
                <c:pt idx="399" formatCode="0.00E+00">
                  <c:v>7028208541958480</c:v>
                </c:pt>
                <c:pt idx="400" formatCode="0.00E+00">
                  <c:v>7022351633406390</c:v>
                </c:pt>
                <c:pt idx="401" formatCode="0.00E+00">
                  <c:v>7016516977506380</c:v>
                </c:pt>
                <c:pt idx="402" formatCode="0.00E+00">
                  <c:v>7010821754027850</c:v>
                </c:pt>
                <c:pt idx="403" formatCode="0.00E+00">
                  <c:v>7005184017285890</c:v>
                </c:pt>
                <c:pt idx="404" formatCode="0.00E+00">
                  <c:v>6999693349007610</c:v>
                </c:pt>
                <c:pt idx="405" formatCode="0.00E+00">
                  <c:v>6994321903618260</c:v>
                </c:pt>
                <c:pt idx="406" formatCode="0.00E+00">
                  <c:v>6989040718632850</c:v>
                </c:pt>
                <c:pt idx="407" formatCode="0.00E+00">
                  <c:v>6983854982687090</c:v>
                </c:pt>
                <c:pt idx="408" formatCode="0.00E+00">
                  <c:v>6978769617060620</c:v>
                </c:pt>
                <c:pt idx="409" formatCode="0.00E+00">
                  <c:v>6973713007042980</c:v>
                </c:pt>
                <c:pt idx="410" formatCode="0.00E+00">
                  <c:v>6968836782462100</c:v>
                </c:pt>
                <c:pt idx="411" formatCode="0.00E+00">
                  <c:v>6964133816201100</c:v>
                </c:pt>
                <c:pt idx="412" formatCode="0.00E+00">
                  <c:v>6959365359108960</c:v>
                </c:pt>
                <c:pt idx="413" formatCode="0.00E+00">
                  <c:v>6954707479715540</c:v>
                </c:pt>
                <c:pt idx="414" formatCode="0.00E+00">
                  <c:v>6950116639415190</c:v>
                </c:pt>
                <c:pt idx="415" formatCode="0.00E+00">
                  <c:v>6945643799780010</c:v>
                </c:pt>
                <c:pt idx="416" formatCode="0.00E+00">
                  <c:v>6941333137943420</c:v>
                </c:pt>
                <c:pt idx="417" formatCode="0.00E+00">
                  <c:v>6936946904096520</c:v>
                </c:pt>
                <c:pt idx="418" formatCode="0.00E+00">
                  <c:v>6932785388295160</c:v>
                </c:pt>
                <c:pt idx="419" formatCode="0.00E+00">
                  <c:v>6928624671836420</c:v>
                </c:pt>
                <c:pt idx="420" formatCode="0.00E+00">
                  <c:v>6924531396260600</c:v>
                </c:pt>
                <c:pt idx="421" formatCode="0.00E+00">
                  <c:v>6920546015595700</c:v>
                </c:pt>
                <c:pt idx="422" formatCode="0.00E+00">
                  <c:v>6916644974552890</c:v>
                </c:pt>
                <c:pt idx="423" formatCode="0.00E+00">
                  <c:v>6912802613273350</c:v>
                </c:pt>
                <c:pt idx="424" formatCode="0.00E+00">
                  <c:v>6909029046927400</c:v>
                </c:pt>
                <c:pt idx="425" formatCode="0.00E+00">
                  <c:v>6905244983202260</c:v>
                </c:pt>
                <c:pt idx="426" formatCode="0.00E+00">
                  <c:v>6901677800059980</c:v>
                </c:pt>
                <c:pt idx="427" formatCode="0.00E+00">
                  <c:v>6898084278412350</c:v>
                </c:pt>
                <c:pt idx="428" formatCode="0.00E+00">
                  <c:v>6894533417323600</c:v>
                </c:pt>
                <c:pt idx="429" formatCode="0.00E+00">
                  <c:v>6891118287463860</c:v>
                </c:pt>
                <c:pt idx="430" formatCode="0.00E+00">
                  <c:v>6887667988359010</c:v>
                </c:pt>
                <c:pt idx="431" formatCode="0.00E+00">
                  <c:v>6884395951914420</c:v>
                </c:pt>
                <c:pt idx="432" formatCode="0.00E+00">
                  <c:v>6881081389767460</c:v>
                </c:pt>
                <c:pt idx="433" formatCode="0.00E+00">
                  <c:v>6877911244992070</c:v>
                </c:pt>
                <c:pt idx="434" formatCode="0.00E+00">
                  <c:v>6874822625416500</c:v>
                </c:pt>
                <c:pt idx="435" formatCode="0.00E+00">
                  <c:v>6871691459150470</c:v>
                </c:pt>
                <c:pt idx="436" formatCode="0.00E+00">
                  <c:v>6868676390030310</c:v>
                </c:pt>
                <c:pt idx="437" formatCode="0.00E+00">
                  <c:v>6865653959412150</c:v>
                </c:pt>
                <c:pt idx="438" formatCode="0.00E+00">
                  <c:v>6862762975139200</c:v>
                </c:pt>
                <c:pt idx="439" formatCode="0.00E+00">
                  <c:v>6859926579238600</c:v>
                </c:pt>
                <c:pt idx="440" formatCode="0.00E+00">
                  <c:v>6857101880056860</c:v>
                </c:pt>
                <c:pt idx="441" formatCode="0.00E+00">
                  <c:v>6854312924871820</c:v>
                </c:pt>
                <c:pt idx="442" formatCode="0.00E+00">
                  <c:v>6851611399147700</c:v>
                </c:pt>
                <c:pt idx="443" formatCode="0.00E+00">
                  <c:v>6848884039021130</c:v>
                </c:pt>
                <c:pt idx="444" formatCode="0.00E+00">
                  <c:v>6846337325772960</c:v>
                </c:pt>
                <c:pt idx="445" formatCode="0.00E+00">
                  <c:v>6843717185293770</c:v>
                </c:pt>
                <c:pt idx="446" formatCode="0.00E+00">
                  <c:v>6841263340655190</c:v>
                </c:pt>
                <c:pt idx="447" formatCode="0.00E+00">
                  <c:v>6838780309391610</c:v>
                </c:pt>
                <c:pt idx="448" formatCode="0.00E+00">
                  <c:v>6836319122842740</c:v>
                </c:pt>
                <c:pt idx="449" formatCode="0.00E+00">
                  <c:v>6834003597276360</c:v>
                </c:pt>
                <c:pt idx="450" formatCode="0.00E+00">
                  <c:v>6831601921888630</c:v>
                </c:pt>
                <c:pt idx="451" formatCode="0.00E+00">
                  <c:v>6829366003071680</c:v>
                </c:pt>
                <c:pt idx="452" formatCode="0.00E+00">
                  <c:v>6827141879178450</c:v>
                </c:pt>
                <c:pt idx="453" formatCode="0.00E+00">
                  <c:v>6824924752221950</c:v>
                </c:pt>
                <c:pt idx="454" formatCode="0.00E+00">
                  <c:v>6822689721092870</c:v>
                </c:pt>
                <c:pt idx="455" formatCode="0.00E+00">
                  <c:v>6820557757569060</c:v>
                </c:pt>
                <c:pt idx="456" formatCode="0.00E+00">
                  <c:v>6818517481315450</c:v>
                </c:pt>
                <c:pt idx="457" formatCode="0.00E+00">
                  <c:v>6816441417864650</c:v>
                </c:pt>
                <c:pt idx="458" formatCode="0.00E+00">
                  <c:v>6814468878039890</c:v>
                </c:pt>
                <c:pt idx="459" formatCode="0.00E+00">
                  <c:v>6812453739341330</c:v>
                </c:pt>
                <c:pt idx="460" formatCode="0.00E+00">
                  <c:v>6810517160477040</c:v>
                </c:pt>
                <c:pt idx="461" formatCode="0.00E+00">
                  <c:v>6808611017431370</c:v>
                </c:pt>
                <c:pt idx="462" formatCode="0.00E+00">
                  <c:v>6806713071545770</c:v>
                </c:pt>
                <c:pt idx="463" formatCode="0.00E+00">
                  <c:v>6804941855626760</c:v>
                </c:pt>
                <c:pt idx="464" formatCode="0.00E+00">
                  <c:v>6803063506869000</c:v>
                </c:pt>
                <c:pt idx="465" formatCode="0.00E+00">
                  <c:v>6801303521642710</c:v>
                </c:pt>
                <c:pt idx="466" formatCode="0.00E+00">
                  <c:v>6799630238018870</c:v>
                </c:pt>
                <c:pt idx="467" formatCode="0.00E+00">
                  <c:v>6797886526052640</c:v>
                </c:pt>
                <c:pt idx="468" formatCode="0.00E+00">
                  <c:v>6796191585867020</c:v>
                </c:pt>
                <c:pt idx="469" formatCode="0.00E+00">
                  <c:v>6794583133034690</c:v>
                </c:pt>
                <c:pt idx="470" formatCode="0.00E+00">
                  <c:v>6793044821905280</c:v>
                </c:pt>
                <c:pt idx="471" formatCode="0.00E+00">
                  <c:v>6791393972099220</c:v>
                </c:pt>
                <c:pt idx="472" formatCode="0.00E+00">
                  <c:v>6789958600074970</c:v>
                </c:pt>
                <c:pt idx="473" formatCode="0.00E+00">
                  <c:v>6788403215286920</c:v>
                </c:pt>
                <c:pt idx="474" formatCode="0.00E+00">
                  <c:v>6786971527741530</c:v>
                </c:pt>
                <c:pt idx="475" formatCode="0.00E+00">
                  <c:v>6785448930290110</c:v>
                </c:pt>
                <c:pt idx="476" formatCode="0.00E+00">
                  <c:v>6784101347746920</c:v>
                </c:pt>
                <c:pt idx="477" formatCode="0.00E+00">
                  <c:v>6782620395223390</c:v>
                </c:pt>
                <c:pt idx="478" formatCode="0.00E+00">
                  <c:v>6781404895311430</c:v>
                </c:pt>
                <c:pt idx="479" formatCode="0.00E+00">
                  <c:v>6779996960790200</c:v>
                </c:pt>
                <c:pt idx="480" formatCode="0.00E+00">
                  <c:v>6778744518899730</c:v>
                </c:pt>
                <c:pt idx="481" formatCode="0.00E+00">
                  <c:v>6777431150785490</c:v>
                </c:pt>
                <c:pt idx="482" formatCode="0.00E+00">
                  <c:v>6776190820619450</c:v>
                </c:pt>
                <c:pt idx="483" formatCode="0.00E+00">
                  <c:v>6775013942829790</c:v>
                </c:pt>
                <c:pt idx="484" formatCode="0.00E+00">
                  <c:v>6773816918636170</c:v>
                </c:pt>
                <c:pt idx="485" formatCode="0.00E+00">
                  <c:v>6772609578575170</c:v>
                </c:pt>
                <c:pt idx="486" formatCode="0.00E+00">
                  <c:v>6771505165577400</c:v>
                </c:pt>
                <c:pt idx="487" formatCode="0.00E+00">
                  <c:v>6770358724888160</c:v>
                </c:pt>
                <c:pt idx="488" formatCode="0.00E+00">
                  <c:v>6769332229197280</c:v>
                </c:pt>
                <c:pt idx="489" formatCode="0.00E+00">
                  <c:v>6768270071037370</c:v>
                </c:pt>
                <c:pt idx="490" formatCode="0.00E+00">
                  <c:v>6767184894449620</c:v>
                </c:pt>
                <c:pt idx="491" formatCode="0.00E+00">
                  <c:v>6766195507173590</c:v>
                </c:pt>
                <c:pt idx="492" formatCode="0.00E+00">
                  <c:v>6765088990606530</c:v>
                </c:pt>
                <c:pt idx="493" formatCode="0.00E+00">
                  <c:v>6764108171988790</c:v>
                </c:pt>
                <c:pt idx="494" formatCode="0.00E+00">
                  <c:v>6763184883248040</c:v>
                </c:pt>
                <c:pt idx="495" formatCode="0.00E+00">
                  <c:v>6762269778708360</c:v>
                </c:pt>
                <c:pt idx="496" formatCode="0.00E+00">
                  <c:v>6761274070826610</c:v>
                </c:pt>
                <c:pt idx="497" formatCode="0.00E+00">
                  <c:v>6760385498588910</c:v>
                </c:pt>
                <c:pt idx="498" formatCode="0.00E+00">
                  <c:v>6759522343225360</c:v>
                </c:pt>
                <c:pt idx="499" formatCode="0.00E+00">
                  <c:v>6758594848958400</c:v>
                </c:pt>
                <c:pt idx="500" formatCode="0.00E+00">
                  <c:v>6757709214404820</c:v>
                </c:pt>
                <c:pt idx="501" formatCode="0.00E+00">
                  <c:v>6756843954737440</c:v>
                </c:pt>
                <c:pt idx="502" formatCode="0.00E+00">
                  <c:v>6756029716625920</c:v>
                </c:pt>
                <c:pt idx="503" formatCode="0.00E+00">
                  <c:v>6755150387043270</c:v>
                </c:pt>
                <c:pt idx="504" formatCode="0.00E+00">
                  <c:v>6754364632732380</c:v>
                </c:pt>
                <c:pt idx="505" formatCode="0.00E+00">
                  <c:v>6753592352900620</c:v>
                </c:pt>
                <c:pt idx="506" formatCode="0.00E+00">
                  <c:v>6752843700368690</c:v>
                </c:pt>
                <c:pt idx="507" formatCode="0.00E+00">
                  <c:v>6752045518057580</c:v>
                </c:pt>
                <c:pt idx="508" formatCode="0.00E+00">
                  <c:v>6751304974601250</c:v>
                </c:pt>
                <c:pt idx="509" formatCode="0.00E+00">
                  <c:v>6750580572501260</c:v>
                </c:pt>
                <c:pt idx="510" formatCode="0.00E+00">
                  <c:v>6749880932776710</c:v>
                </c:pt>
                <c:pt idx="511" formatCode="0.00E+00">
                  <c:v>6749191969569570</c:v>
                </c:pt>
                <c:pt idx="512" formatCode="0.00E+00">
                  <c:v>6748496365191760</c:v>
                </c:pt>
                <c:pt idx="513" formatCode="0.00E+00">
                  <c:v>6747874996385590</c:v>
                </c:pt>
                <c:pt idx="514" formatCode="0.00E+00">
                  <c:v>6747215238685920</c:v>
                </c:pt>
                <c:pt idx="515" formatCode="0.00E+00">
                  <c:v>6746521544234840</c:v>
                </c:pt>
                <c:pt idx="516" formatCode="0.00E+00">
                  <c:v>6745917639231570</c:v>
                </c:pt>
                <c:pt idx="517" formatCode="0.00E+00">
                  <c:v>6745302561572960</c:v>
                </c:pt>
                <c:pt idx="518" formatCode="0.00E+00">
                  <c:v>6744727643185120</c:v>
                </c:pt>
                <c:pt idx="519" formatCode="0.00E+00">
                  <c:v>6744102369372180</c:v>
                </c:pt>
                <c:pt idx="520" formatCode="0.00E+00">
                  <c:v>6743595378606960</c:v>
                </c:pt>
                <c:pt idx="521" formatCode="0.00E+00">
                  <c:v>6742949151866030</c:v>
                </c:pt>
                <c:pt idx="522" formatCode="0.00E+00">
                  <c:v>6742494541754240</c:v>
                </c:pt>
                <c:pt idx="523" formatCode="0.00E+00">
                  <c:v>6741988476980820</c:v>
                </c:pt>
                <c:pt idx="524" formatCode="0.00E+00">
                  <c:v>6741451407907780</c:v>
                </c:pt>
                <c:pt idx="525" formatCode="0.00E+00">
                  <c:v>6740944109390840</c:v>
                </c:pt>
                <c:pt idx="526" formatCode="0.00E+00">
                  <c:v>6740407677462800</c:v>
                </c:pt>
                <c:pt idx="527" formatCode="0.00E+00">
                  <c:v>6739918219823820</c:v>
                </c:pt>
                <c:pt idx="528" formatCode="0.00E+00">
                  <c:v>6739467360584730</c:v>
                </c:pt>
                <c:pt idx="529" formatCode="0.00E+00">
                  <c:v>6738974176217390</c:v>
                </c:pt>
                <c:pt idx="530" formatCode="0.00E+00">
                  <c:v>6738529775011450</c:v>
                </c:pt>
                <c:pt idx="531" formatCode="0.00E+00">
                  <c:v>6738113003195660</c:v>
                </c:pt>
                <c:pt idx="532" formatCode="0.00E+00">
                  <c:v>6737744840613090</c:v>
                </c:pt>
                <c:pt idx="533" formatCode="0.00E+00">
                  <c:v>6737305040984440</c:v>
                </c:pt>
                <c:pt idx="534" formatCode="0.00E+00">
                  <c:v>6736985587230240</c:v>
                </c:pt>
                <c:pt idx="535" formatCode="0.00E+00">
                  <c:v>6736563215922680</c:v>
                </c:pt>
                <c:pt idx="536" formatCode="0.00E+00">
                  <c:v>6736125137981410</c:v>
                </c:pt>
                <c:pt idx="537" formatCode="0.00E+00">
                  <c:v>6735805013770600</c:v>
                </c:pt>
                <c:pt idx="538" formatCode="0.00E+00">
                  <c:v>6735464149044770</c:v>
                </c:pt>
                <c:pt idx="539" formatCode="0.00E+00">
                  <c:v>6735085413091160</c:v>
                </c:pt>
                <c:pt idx="540" formatCode="0.00E+00">
                  <c:v>6734805577420480</c:v>
                </c:pt>
                <c:pt idx="541" formatCode="0.00E+00">
                  <c:v>6734478564046640</c:v>
                </c:pt>
                <c:pt idx="542" formatCode="0.00E+00">
                  <c:v>6734185401698940</c:v>
                </c:pt>
                <c:pt idx="543" formatCode="0.00E+00">
                  <c:v>6733922239272320</c:v>
                </c:pt>
                <c:pt idx="544" formatCode="0.00E+00">
                  <c:v>6733629569533480</c:v>
                </c:pt>
                <c:pt idx="545" formatCode="0.00E+00">
                  <c:v>6733336924226810</c:v>
                </c:pt>
                <c:pt idx="546" formatCode="0.00E+00">
                  <c:v>6733091151470050</c:v>
                </c:pt>
                <c:pt idx="547" formatCode="0.00E+00">
                  <c:v>6732855352605810</c:v>
                </c:pt>
                <c:pt idx="548" formatCode="0.00E+00">
                  <c:v>6732634951337040</c:v>
                </c:pt>
                <c:pt idx="549" formatCode="0.00E+00">
                  <c:v>6732412499040700</c:v>
                </c:pt>
                <c:pt idx="550" formatCode="0.00E+00">
                  <c:v>6732237926143670</c:v>
                </c:pt>
                <c:pt idx="551" formatCode="0.00E+00">
                  <c:v>6732014445410690</c:v>
                </c:pt>
                <c:pt idx="552" formatCode="0.00E+00">
                  <c:v>6731782446277730</c:v>
                </c:pt>
                <c:pt idx="553" formatCode="0.00E+00">
                  <c:v>6731656022214540</c:v>
                </c:pt>
                <c:pt idx="554" formatCode="0.00E+00">
                  <c:v>6731479071811190</c:v>
                </c:pt>
                <c:pt idx="555" formatCode="0.00E+00">
                  <c:v>6731239678602830</c:v>
                </c:pt>
                <c:pt idx="556" formatCode="0.00E+00">
                  <c:v>6731104873125660</c:v>
                </c:pt>
                <c:pt idx="557" formatCode="0.00E+00">
                  <c:v>6731037768228100</c:v>
                </c:pt>
                <c:pt idx="558" formatCode="0.00E+00">
                  <c:v>6730829233125640</c:v>
                </c:pt>
                <c:pt idx="559" formatCode="0.00E+00">
                  <c:v>6730731340363630</c:v>
                </c:pt>
                <c:pt idx="560" formatCode="0.00E+00">
                  <c:v>6730554614074700</c:v>
                </c:pt>
                <c:pt idx="561" formatCode="0.00E+00">
                  <c:v>6730488290475010</c:v>
                </c:pt>
                <c:pt idx="562" formatCode="0.00E+00">
                  <c:v>6730381498209360</c:v>
                </c:pt>
                <c:pt idx="563" formatCode="0.00E+00">
                  <c:v>6730269743601900</c:v>
                </c:pt>
                <c:pt idx="564" formatCode="0.00E+00">
                  <c:v>6730170936967100</c:v>
                </c:pt>
                <c:pt idx="565" formatCode="0.00E+00">
                  <c:v>6730041250511500</c:v>
                </c:pt>
                <c:pt idx="566" formatCode="0.00E+00">
                  <c:v>6729958909327080</c:v>
                </c:pt>
                <c:pt idx="567" formatCode="0.00E+00">
                  <c:v>6729888281646990</c:v>
                </c:pt>
                <c:pt idx="568" formatCode="0.00E+00">
                  <c:v>6729853001817410</c:v>
                </c:pt>
                <c:pt idx="569" formatCode="0.00E+00">
                  <c:v>6729738404219830</c:v>
                </c:pt>
                <c:pt idx="570" formatCode="0.00E+00">
                  <c:v>6729645832774720</c:v>
                </c:pt>
                <c:pt idx="571" formatCode="0.00E+00">
                  <c:v>6729601792393010</c:v>
                </c:pt>
                <c:pt idx="572" formatCode="0.00E+00">
                  <c:v>6729507844698470</c:v>
                </c:pt>
                <c:pt idx="573" formatCode="0.00E+00">
                  <c:v>6729525479242040</c:v>
                </c:pt>
                <c:pt idx="574" formatCode="0.00E+00">
                  <c:v>6729455693058500</c:v>
                </c:pt>
                <c:pt idx="575" formatCode="0.00E+00">
                  <c:v>6729422776559980</c:v>
                </c:pt>
                <c:pt idx="576" formatCode="0.00E+00">
                  <c:v>6729348517776560</c:v>
                </c:pt>
                <c:pt idx="577" formatCode="0.00E+00">
                  <c:v>6729325454593070</c:v>
                </c:pt>
                <c:pt idx="578" formatCode="0.00E+00">
                  <c:v>6729227191701990</c:v>
                </c:pt>
                <c:pt idx="579" formatCode="0.00E+00">
                  <c:v>6729188925232040</c:v>
                </c:pt>
                <c:pt idx="580" formatCode="0.00E+00">
                  <c:v>6729188925232040</c:v>
                </c:pt>
                <c:pt idx="581" formatCode="0.00E+00">
                  <c:v>6729143397475730</c:v>
                </c:pt>
                <c:pt idx="582" formatCode="0.00E+00">
                  <c:v>6729162999964300</c:v>
                </c:pt>
                <c:pt idx="583" formatCode="0.00E+00">
                  <c:v>6729156305798820</c:v>
                </c:pt>
                <c:pt idx="584" formatCode="0.00E+00">
                  <c:v>6729158596016920</c:v>
                </c:pt>
                <c:pt idx="585" formatCode="0.00E+00">
                  <c:v>6729036531689350</c:v>
                </c:pt>
                <c:pt idx="586" formatCode="0.00E+00">
                  <c:v>6729110655242170</c:v>
                </c:pt>
                <c:pt idx="587" formatCode="0.00E+00">
                  <c:v>6729098768482590</c:v>
                </c:pt>
                <c:pt idx="588" formatCode="0.00E+00">
                  <c:v>6729107358108340</c:v>
                </c:pt>
                <c:pt idx="589" formatCode="0.00E+00">
                  <c:v>6729107358108340</c:v>
                </c:pt>
                <c:pt idx="590" formatCode="0.00E+00">
                  <c:v>6729107358108340</c:v>
                </c:pt>
                <c:pt idx="591" formatCode="0.00E+00">
                  <c:v>6729107358108340</c:v>
                </c:pt>
                <c:pt idx="592" formatCode="0.00E+00">
                  <c:v>6729098768482590</c:v>
                </c:pt>
                <c:pt idx="593" formatCode="0.00E+00">
                  <c:v>6729036531689350</c:v>
                </c:pt>
                <c:pt idx="594" formatCode="0.00E+00">
                  <c:v>6729158596016920</c:v>
                </c:pt>
                <c:pt idx="595" formatCode="0.00E+00">
                  <c:v>6729156305798820</c:v>
                </c:pt>
                <c:pt idx="596" formatCode="0.00E+00">
                  <c:v>6729143397475730</c:v>
                </c:pt>
                <c:pt idx="597" formatCode="0.00E+00">
                  <c:v>6729188925232040</c:v>
                </c:pt>
                <c:pt idx="598" formatCode="0.00E+00">
                  <c:v>6729227191701990</c:v>
                </c:pt>
                <c:pt idx="599" formatCode="0.00E+00">
                  <c:v>6729352688146910</c:v>
                </c:pt>
                <c:pt idx="600" formatCode="0.00E+00">
                  <c:v>6729370779110760</c:v>
                </c:pt>
                <c:pt idx="601" formatCode="0.00E+00">
                  <c:v>6729469902407900</c:v>
                </c:pt>
                <c:pt idx="602" formatCode="0.00E+00">
                  <c:v>6729575348436480</c:v>
                </c:pt>
                <c:pt idx="603" formatCode="0.00E+00">
                  <c:v>6729634841182630</c:v>
                </c:pt>
                <c:pt idx="604" formatCode="0.00E+00">
                  <c:v>6729738404219830</c:v>
                </c:pt>
                <c:pt idx="605" formatCode="0.00E+00">
                  <c:v>6729778965283900</c:v>
                </c:pt>
                <c:pt idx="606" formatCode="0.00E+00">
                  <c:v>6729958909327080</c:v>
                </c:pt>
                <c:pt idx="607" formatCode="0.00E+00">
                  <c:v>6730068789433490</c:v>
                </c:pt>
                <c:pt idx="608" formatCode="0.00E+00">
                  <c:v>6730215070602660</c:v>
                </c:pt>
                <c:pt idx="609" formatCode="0.00E+00">
                  <c:v>6730351107601070</c:v>
                </c:pt>
                <c:pt idx="610" formatCode="0.00E+00">
                  <c:v>6730451908339780</c:v>
                </c:pt>
                <c:pt idx="611" formatCode="0.00E+00">
                  <c:v>6730554614074700</c:v>
                </c:pt>
                <c:pt idx="612" formatCode="0.00E+00">
                  <c:v>6730701415772420</c:v>
                </c:pt>
                <c:pt idx="613" formatCode="0.00E+00">
                  <c:v>6730904205347780</c:v>
                </c:pt>
                <c:pt idx="614" formatCode="0.00E+00">
                  <c:v>6731012535589850</c:v>
                </c:pt>
                <c:pt idx="615" formatCode="0.00E+00">
                  <c:v>6731241483639200</c:v>
                </c:pt>
                <c:pt idx="616" formatCode="0.00E+00">
                  <c:v>6731302183170860</c:v>
                </c:pt>
                <c:pt idx="617" formatCode="0.00E+00">
                  <c:v>6731460565496190</c:v>
                </c:pt>
                <c:pt idx="618" formatCode="0.00E+00">
                  <c:v>6731671881007820</c:v>
                </c:pt>
                <c:pt idx="619" formatCode="0.00E+00">
                  <c:v>6731831635843040</c:v>
                </c:pt>
                <c:pt idx="620" formatCode="0.00E+00">
                  <c:v>6731998789127890</c:v>
                </c:pt>
                <c:pt idx="621" formatCode="0.00E+00">
                  <c:v>6732185334060720</c:v>
                </c:pt>
                <c:pt idx="622" formatCode="0.00E+00">
                  <c:v>6732296393552990</c:v>
                </c:pt>
                <c:pt idx="623" formatCode="0.00E+00">
                  <c:v>6732456389619880</c:v>
                </c:pt>
                <c:pt idx="624" formatCode="0.00E+00">
                  <c:v>6732634951337040</c:v>
                </c:pt>
                <c:pt idx="625" formatCode="0.00E+00">
                  <c:v>6732799706992370</c:v>
                </c:pt>
                <c:pt idx="626" formatCode="0.00E+00">
                  <c:v>6732988401725790</c:v>
                </c:pt>
                <c:pt idx="627" formatCode="0.00E+00">
                  <c:v>6733172967957770</c:v>
                </c:pt>
                <c:pt idx="628" formatCode="0.00E+00">
                  <c:v>6733387703564250</c:v>
                </c:pt>
                <c:pt idx="629" formatCode="0.00E+00">
                  <c:v>6733547457644330</c:v>
                </c:pt>
                <c:pt idx="630" formatCode="0.00E+00">
                  <c:v>6733677254929300</c:v>
                </c:pt>
                <c:pt idx="631" formatCode="0.00E+00">
                  <c:v>6733922239272320</c:v>
                </c:pt>
                <c:pt idx="632" formatCode="0.00E+00">
                  <c:v>6734031240533720</c:v>
                </c:pt>
                <c:pt idx="633" formatCode="0.00E+00">
                  <c:v>6734208825402260</c:v>
                </c:pt>
                <c:pt idx="634" formatCode="0.00E+00">
                  <c:v>6734385790625810</c:v>
                </c:pt>
                <c:pt idx="635" formatCode="0.00E+00">
                  <c:v>6734553942641250</c:v>
                </c:pt>
                <c:pt idx="636" formatCode="0.00E+00">
                  <c:v>6734786757316600</c:v>
                </c:pt>
                <c:pt idx="637" formatCode="0.00E+00">
                  <c:v>6734977323837360</c:v>
                </c:pt>
                <c:pt idx="638" formatCode="0.00E+00">
                  <c:v>6735181826782530</c:v>
                </c:pt>
                <c:pt idx="639" formatCode="0.00E+00">
                  <c:v>6735394907185130</c:v>
                </c:pt>
                <c:pt idx="640" formatCode="0.00E+00">
                  <c:v>6735598377712620</c:v>
                </c:pt>
                <c:pt idx="641" formatCode="0.00E+00">
                  <c:v>6735805013770600</c:v>
                </c:pt>
                <c:pt idx="642" formatCode="0.00E+00">
                  <c:v>6736006744987470</c:v>
                </c:pt>
                <c:pt idx="643" formatCode="0.00E+00">
                  <c:v>6736171747453330</c:v>
                </c:pt>
                <c:pt idx="644" formatCode="0.00E+00">
                  <c:v>6736419705565030</c:v>
                </c:pt>
                <c:pt idx="645" formatCode="0.00E+00">
                  <c:v>6736630928115640</c:v>
                </c:pt>
                <c:pt idx="646" formatCode="0.00E+00">
                  <c:v>6736837170954550</c:v>
                </c:pt>
                <c:pt idx="647" formatCode="0.00E+00">
                  <c:v>6737050995878970</c:v>
                </c:pt>
                <c:pt idx="648" formatCode="0.00E+00">
                  <c:v>6737229427921850</c:v>
                </c:pt>
                <c:pt idx="649" formatCode="0.00E+00">
                  <c:v>6737459850783210</c:v>
                </c:pt>
                <c:pt idx="650" formatCode="0.00E+00">
                  <c:v>6737679076935170</c:v>
                </c:pt>
                <c:pt idx="651" formatCode="0.00E+00">
                  <c:v>6737794146703100</c:v>
                </c:pt>
                <c:pt idx="652" formatCode="0.00E+00">
                  <c:v>6738003482943090</c:v>
                </c:pt>
                <c:pt idx="653" formatCode="0.00E+00">
                  <c:v>6738232299744730</c:v>
                </c:pt>
                <c:pt idx="654" formatCode="0.00E+00">
                  <c:v>6738473287019130</c:v>
                </c:pt>
                <c:pt idx="655" formatCode="0.00E+00">
                  <c:v>6738620751382080</c:v>
                </c:pt>
                <c:pt idx="656" formatCode="0.00E+00">
                  <c:v>6738930132914000</c:v>
                </c:pt>
                <c:pt idx="657" formatCode="0.00E+00">
                  <c:v>6739068507729370</c:v>
                </c:pt>
                <c:pt idx="658" formatCode="0.00E+00">
                  <c:v>6739228754568270</c:v>
                </c:pt>
                <c:pt idx="659" formatCode="0.00E+00">
                  <c:v>6739410552008420</c:v>
                </c:pt>
                <c:pt idx="660" formatCode="0.00E+00">
                  <c:v>6739642585155510</c:v>
                </c:pt>
                <c:pt idx="661" formatCode="0.00E+00">
                  <c:v>6739830762218270</c:v>
                </c:pt>
                <c:pt idx="662" formatCode="0.00E+00">
                  <c:v>6740039959270440</c:v>
                </c:pt>
                <c:pt idx="663" formatCode="0.00E+00">
                  <c:v>6740143635165400</c:v>
                </c:pt>
                <c:pt idx="664" formatCode="0.00E+00">
                  <c:v>6740215217302450</c:v>
                </c:pt>
                <c:pt idx="665" formatCode="0.00E+00">
                  <c:v>6740530154342730</c:v>
                </c:pt>
                <c:pt idx="666" formatCode="0.00E+00">
                  <c:v>6740790667034070</c:v>
                </c:pt>
                <c:pt idx="667" formatCode="0.00E+00">
                  <c:v>6741034764175010</c:v>
                </c:pt>
                <c:pt idx="668" formatCode="0.00E+00">
                  <c:v>6741202237156370</c:v>
                </c:pt>
                <c:pt idx="669" formatCode="0.00E+00">
                  <c:v>6741414105732000</c:v>
                </c:pt>
                <c:pt idx="670" formatCode="0.00E+00">
                  <c:v>6741573776323090</c:v>
                </c:pt>
                <c:pt idx="671" formatCode="0.00E+00">
                  <c:v>6741788739115370</c:v>
                </c:pt>
                <c:pt idx="672" formatCode="0.00E+00">
                  <c:v>6742045863898630</c:v>
                </c:pt>
                <c:pt idx="673" formatCode="0.00E+00">
                  <c:v>6742215273212280</c:v>
                </c:pt>
                <c:pt idx="674" formatCode="0.00E+00">
                  <c:v>6742417183844670</c:v>
                </c:pt>
                <c:pt idx="675" formatCode="0.00E+00">
                  <c:v>6742720033497520</c:v>
                </c:pt>
                <c:pt idx="676" formatCode="0.00E+00">
                  <c:v>6742948450348660</c:v>
                </c:pt>
                <c:pt idx="677" formatCode="0.00E+00">
                  <c:v>6743159230486690</c:v>
                </c:pt>
                <c:pt idx="678" formatCode="0.00E+00">
                  <c:v>6743308450359690</c:v>
                </c:pt>
                <c:pt idx="679" formatCode="0.00E+00">
                  <c:v>6743598786513290</c:v>
                </c:pt>
                <c:pt idx="680" formatCode="0.00E+00">
                  <c:v>6743907171206330</c:v>
                </c:pt>
                <c:pt idx="681" formatCode="0.00E+00">
                  <c:v>6744102369372180</c:v>
                </c:pt>
                <c:pt idx="682" formatCode="0.00E+00">
                  <c:v>6744355777274680</c:v>
                </c:pt>
                <c:pt idx="683" formatCode="0.00E+00">
                  <c:v>6744650799873890</c:v>
                </c:pt>
                <c:pt idx="684" formatCode="0.00E+00">
                  <c:v>6744859819968550</c:v>
                </c:pt>
                <c:pt idx="685" formatCode="0.00E+00">
                  <c:v>6745085161865570</c:v>
                </c:pt>
                <c:pt idx="686" formatCode="0.00E+00">
                  <c:v>6745367917416120</c:v>
                </c:pt>
                <c:pt idx="687" formatCode="0.00E+00">
                  <c:v>6745676279165450</c:v>
                </c:pt>
                <c:pt idx="688" formatCode="0.00E+00">
                  <c:v>6745917639231570</c:v>
                </c:pt>
                <c:pt idx="689" formatCode="0.00E+00">
                  <c:v>6746215877570740</c:v>
                </c:pt>
                <c:pt idx="690" formatCode="0.00E+00">
                  <c:v>6746386622267580</c:v>
                </c:pt>
                <c:pt idx="691" formatCode="0.00E+00">
                  <c:v>6746685405443620</c:v>
                </c:pt>
                <c:pt idx="692" formatCode="0.00E+00">
                  <c:v>6746938717403510</c:v>
                </c:pt>
                <c:pt idx="693" formatCode="0.00E+00">
                  <c:v>6747288077757750</c:v>
                </c:pt>
                <c:pt idx="694" formatCode="0.00E+00">
                  <c:v>6747468372569530</c:v>
                </c:pt>
                <c:pt idx="695" formatCode="0.00E+00">
                  <c:v>6747789026857780</c:v>
                </c:pt>
                <c:pt idx="696" formatCode="0.00E+00">
                  <c:v>6747970399443850</c:v>
                </c:pt>
                <c:pt idx="697" formatCode="0.00E+00">
                  <c:v>6748264961027920</c:v>
                </c:pt>
                <c:pt idx="698" formatCode="0.00E+00">
                  <c:v>6748592158559040</c:v>
                </c:pt>
                <c:pt idx="699" formatCode="0.00E+00">
                  <c:v>6748794643823710</c:v>
                </c:pt>
                <c:pt idx="700" formatCode="0.00E+00">
                  <c:v>6749065921367570</c:v>
                </c:pt>
                <c:pt idx="701" formatCode="0.00E+00">
                  <c:v>6749271805137130</c:v>
                </c:pt>
                <c:pt idx="702" formatCode="0.00E+00">
                  <c:v>6749478866880300</c:v>
                </c:pt>
                <c:pt idx="703" formatCode="0.00E+00">
                  <c:v>6749787943144060</c:v>
                </c:pt>
                <c:pt idx="704" formatCode="0.00E+00">
                  <c:v>6750021872113530</c:v>
                </c:pt>
                <c:pt idx="705" formatCode="0.00E+00">
                  <c:v>6750269916456070</c:v>
                </c:pt>
                <c:pt idx="706" formatCode="0.00E+00">
                  <c:v>6750546763530500</c:v>
                </c:pt>
                <c:pt idx="707" formatCode="0.00E+00">
                  <c:v>6750752709155510</c:v>
                </c:pt>
                <c:pt idx="708" formatCode="0.00E+00">
                  <c:v>6751039542121980</c:v>
                </c:pt>
                <c:pt idx="709" formatCode="0.00E+00">
                  <c:v>6751304974601250</c:v>
                </c:pt>
                <c:pt idx="710" formatCode="0.00E+00">
                  <c:v>6751585252923140</c:v>
                </c:pt>
                <c:pt idx="711" formatCode="0.00E+00">
                  <c:v>6751771319663270</c:v>
                </c:pt>
                <c:pt idx="712" formatCode="0.00E+00">
                  <c:v>6752045518057580</c:v>
                </c:pt>
                <c:pt idx="713" formatCode="0.00E+00">
                  <c:v>6752263274987100</c:v>
                </c:pt>
                <c:pt idx="714" formatCode="0.00E+00">
                  <c:v>6752566147551610</c:v>
                </c:pt>
                <c:pt idx="715" formatCode="0.00E+00">
                  <c:v>6752831897163380</c:v>
                </c:pt>
                <c:pt idx="716" formatCode="0.00E+00">
                  <c:v>6753077817240940</c:v>
                </c:pt>
                <c:pt idx="717" formatCode="0.00E+00">
                  <c:v>6753355821182380</c:v>
                </c:pt>
                <c:pt idx="718" formatCode="0.00E+00">
                  <c:v>6753592352900620</c:v>
                </c:pt>
                <c:pt idx="719" formatCode="0.00E+00">
                  <c:v>6753873390909260</c:v>
                </c:pt>
                <c:pt idx="720" formatCode="0.00E+00">
                  <c:v>6754069565116280</c:v>
                </c:pt>
                <c:pt idx="721" formatCode="0.00E+00">
                  <c:v>6754364632732380</c:v>
                </c:pt>
                <c:pt idx="722" formatCode="0.00E+00">
                  <c:v>6754644132481260</c:v>
                </c:pt>
                <c:pt idx="723" formatCode="0.00E+00">
                  <c:v>6754869997486310</c:v>
                </c:pt>
                <c:pt idx="724" formatCode="0.00E+00">
                  <c:v>6755173550037830</c:v>
                </c:pt>
                <c:pt idx="725" formatCode="0.00E+00">
                  <c:v>6755423588223590</c:v>
                </c:pt>
                <c:pt idx="726" formatCode="0.00E+00">
                  <c:v>6755750992311650</c:v>
                </c:pt>
                <c:pt idx="727" formatCode="0.00E+00">
                  <c:v>6756029716625920</c:v>
                </c:pt>
                <c:pt idx="728" formatCode="0.00E+00">
                  <c:v>6756299743109420</c:v>
                </c:pt>
                <c:pt idx="729" formatCode="0.00E+00">
                  <c:v>6756539038082180</c:v>
                </c:pt>
                <c:pt idx="730" formatCode="0.00E+00">
                  <c:v>6756843954737440</c:v>
                </c:pt>
                <c:pt idx="731" formatCode="0.00E+00">
                  <c:v>6757170950347800</c:v>
                </c:pt>
                <c:pt idx="732" formatCode="0.00E+00">
                  <c:v>6757341612497850</c:v>
                </c:pt>
                <c:pt idx="733" formatCode="0.00E+00">
                  <c:v>6757672210354950</c:v>
                </c:pt>
                <c:pt idx="734" formatCode="0.00E+00">
                  <c:v>6757959021202380</c:v>
                </c:pt>
                <c:pt idx="735" formatCode="0.00E+00">
                  <c:v>6758252792861720</c:v>
                </c:pt>
                <c:pt idx="736" formatCode="0.00E+00">
                  <c:v>6758504930011680</c:v>
                </c:pt>
                <c:pt idx="737" formatCode="0.00E+00">
                  <c:v>6758791180352150</c:v>
                </c:pt>
                <c:pt idx="738" formatCode="0.00E+00">
                  <c:v>6759014728956350</c:v>
                </c:pt>
                <c:pt idx="739" formatCode="0.00E+00">
                  <c:v>6759256368353970</c:v>
                </c:pt>
                <c:pt idx="740" formatCode="0.00E+00">
                  <c:v>6759543442069460</c:v>
                </c:pt>
                <c:pt idx="741" formatCode="0.00E+00">
                  <c:v>6759880438181220</c:v>
                </c:pt>
                <c:pt idx="742" formatCode="0.00E+00">
                  <c:v>6760148785407820</c:v>
                </c:pt>
                <c:pt idx="743" formatCode="0.00E+00">
                  <c:v>6760403637358410</c:v>
                </c:pt>
                <c:pt idx="744" formatCode="0.00E+00">
                  <c:v>6760693924122410</c:v>
                </c:pt>
                <c:pt idx="745" formatCode="0.00E+00">
                  <c:v>6760969982238220</c:v>
                </c:pt>
                <c:pt idx="746" formatCode="0.00E+00">
                  <c:v>6761162392242520</c:v>
                </c:pt>
                <c:pt idx="747" formatCode="0.00E+00">
                  <c:v>6761514191397270</c:v>
                </c:pt>
                <c:pt idx="748" formatCode="0.00E+00">
                  <c:v>6761776160871490</c:v>
                </c:pt>
                <c:pt idx="749" formatCode="0.00E+00">
                  <c:v>6762029467219110</c:v>
                </c:pt>
                <c:pt idx="750" formatCode="0.00E+00">
                  <c:v>6762274630098790</c:v>
                </c:pt>
                <c:pt idx="751" formatCode="0.00E+00">
                  <c:v>6762600826186170</c:v>
                </c:pt>
                <c:pt idx="752" formatCode="0.00E+00">
                  <c:v>6762875958996010</c:v>
                </c:pt>
                <c:pt idx="753" formatCode="0.00E+00">
                  <c:v>6763164993016650</c:v>
                </c:pt>
                <c:pt idx="754" formatCode="0.00E+00">
                  <c:v>6763416013056350</c:v>
                </c:pt>
                <c:pt idx="755" formatCode="0.00E+00">
                  <c:v>6763708352716150</c:v>
                </c:pt>
                <c:pt idx="756" formatCode="0.00E+00">
                  <c:v>6763985646110850</c:v>
                </c:pt>
                <c:pt idx="757" formatCode="0.00E+00">
                  <c:v>6764195430870110</c:v>
                </c:pt>
                <c:pt idx="758" formatCode="0.00E+00">
                  <c:v>6764559827688490</c:v>
                </c:pt>
                <c:pt idx="759" formatCode="0.00E+00">
                  <c:v>6764824879797080</c:v>
                </c:pt>
                <c:pt idx="760" formatCode="0.00E+00">
                  <c:v>6765049788397790</c:v>
                </c:pt>
                <c:pt idx="761" formatCode="0.00E+00">
                  <c:v>6765385747970380</c:v>
                </c:pt>
                <c:pt idx="762" formatCode="0.00E+00">
                  <c:v>6765690204776960</c:v>
                </c:pt>
                <c:pt idx="763" formatCode="0.00E+00">
                  <c:v>6765915352740970</c:v>
                </c:pt>
                <c:pt idx="764" formatCode="0.00E+00">
                  <c:v>6766170159058600</c:v>
                </c:pt>
                <c:pt idx="765" formatCode="0.00E+00">
                  <c:v>6766475134163530</c:v>
                </c:pt>
                <c:pt idx="766" formatCode="0.00E+00">
                  <c:v>6766798756295680</c:v>
                </c:pt>
                <c:pt idx="767" formatCode="0.00E+00">
                  <c:v>6767122222293090</c:v>
                </c:pt>
                <c:pt idx="768" formatCode="0.00E+00">
                  <c:v>6767359580394400</c:v>
                </c:pt>
                <c:pt idx="769" formatCode="0.00E+00">
                  <c:v>6767652051552000</c:v>
                </c:pt>
                <c:pt idx="770" formatCode="0.00E+00">
                  <c:v>6767936393263050</c:v>
                </c:pt>
                <c:pt idx="771" formatCode="0.00E+00">
                  <c:v>6768286784824980</c:v>
                </c:pt>
                <c:pt idx="772" formatCode="0.00E+00">
                  <c:v>6768447409191590</c:v>
                </c:pt>
                <c:pt idx="773" formatCode="0.00E+00">
                  <c:v>6768775263355940</c:v>
                </c:pt>
                <c:pt idx="774" formatCode="0.00E+00">
                  <c:v>6769085527141130</c:v>
                </c:pt>
                <c:pt idx="775" formatCode="0.00E+00">
                  <c:v>6769286091308360</c:v>
                </c:pt>
                <c:pt idx="776" formatCode="0.00E+00">
                  <c:v>6769598103458160</c:v>
                </c:pt>
                <c:pt idx="777" formatCode="0.00E+00">
                  <c:v>6769915824125320</c:v>
                </c:pt>
                <c:pt idx="778" formatCode="0.00E+00">
                  <c:v>6770108484418430</c:v>
                </c:pt>
                <c:pt idx="779" formatCode="0.00E+00">
                  <c:v>6770459054813910</c:v>
                </c:pt>
                <c:pt idx="780" formatCode="0.00E+00">
                  <c:v>6770775662501270</c:v>
                </c:pt>
                <c:pt idx="781" formatCode="0.00E+00">
                  <c:v>6770985375593360</c:v>
                </c:pt>
                <c:pt idx="782" formatCode="0.00E+00">
                  <c:v>6771259015885630</c:v>
                </c:pt>
                <c:pt idx="783" formatCode="0.00E+00">
                  <c:v>6771567330797010</c:v>
                </c:pt>
                <c:pt idx="784" formatCode="0.00E+00">
                  <c:v>6771887443806740</c:v>
                </c:pt>
                <c:pt idx="785" formatCode="0.00E+00">
                  <c:v>6772149286685200</c:v>
                </c:pt>
                <c:pt idx="786" formatCode="0.00E+00">
                  <c:v>6772502887909310</c:v>
                </c:pt>
                <c:pt idx="787" formatCode="0.00E+00">
                  <c:v>6772760087337690</c:v>
                </c:pt>
                <c:pt idx="788" formatCode="0.00E+00">
                  <c:v>6772895495389620</c:v>
                </c:pt>
                <c:pt idx="789" formatCode="0.00E+00">
                  <c:v>6773284459771380</c:v>
                </c:pt>
                <c:pt idx="790" formatCode="0.00E+00">
                  <c:v>6773627181725420</c:v>
                </c:pt>
                <c:pt idx="791" formatCode="0.00E+00">
                  <c:v>6773896888318240</c:v>
                </c:pt>
                <c:pt idx="792" formatCode="0.00E+00">
                  <c:v>6774178497188940</c:v>
                </c:pt>
                <c:pt idx="793" formatCode="0.00E+00">
                  <c:v>6774495760904070</c:v>
                </c:pt>
                <c:pt idx="794" formatCode="0.00E+00">
                  <c:v>6774759513008080</c:v>
                </c:pt>
                <c:pt idx="795" formatCode="0.00E+00">
                  <c:v>6775021603422510</c:v>
                </c:pt>
                <c:pt idx="796" formatCode="0.00E+00">
                  <c:v>6775342239730170</c:v>
                </c:pt>
                <c:pt idx="797" formatCode="0.00E+00">
                  <c:v>6775606329150980</c:v>
                </c:pt>
                <c:pt idx="798" formatCode="0.00E+00">
                  <c:v>6775900533029840</c:v>
                </c:pt>
                <c:pt idx="799" formatCode="0.00E+00">
                  <c:v>6776190820619450</c:v>
                </c:pt>
                <c:pt idx="800" formatCode="0.00E+00">
                  <c:v>6776451158759720</c:v>
                </c:pt>
                <c:pt idx="801" formatCode="0.00E+00">
                  <c:v>6776809972919270</c:v>
                </c:pt>
                <c:pt idx="802" formatCode="0.00E+00">
                  <c:v>6777037003137080</c:v>
                </c:pt>
                <c:pt idx="803" formatCode="0.00E+00">
                  <c:v>6777321430559510</c:v>
                </c:pt>
                <c:pt idx="804" formatCode="0.00E+00">
                  <c:v>6777645415963350</c:v>
                </c:pt>
                <c:pt idx="805" formatCode="0.00E+00">
                  <c:v>6777930323149800</c:v>
                </c:pt>
                <c:pt idx="806" formatCode="0.00E+00">
                  <c:v>6778236323204640</c:v>
                </c:pt>
                <c:pt idx="807" formatCode="0.00E+00">
                  <c:v>6778563351776590</c:v>
                </c:pt>
                <c:pt idx="808" formatCode="0.00E+00">
                  <c:v>6778891275447940</c:v>
                </c:pt>
                <c:pt idx="809" formatCode="0.00E+00">
                  <c:v>6779108007006970</c:v>
                </c:pt>
                <c:pt idx="810" formatCode="0.00E+00">
                  <c:v>6779390593423400</c:v>
                </c:pt>
                <c:pt idx="811" formatCode="0.00E+00">
                  <c:v>6779728281354880</c:v>
                </c:pt>
                <c:pt idx="812" formatCode="0.00E+00">
                  <c:v>6779982632105440</c:v>
                </c:pt>
                <c:pt idx="813" formatCode="0.00E+00">
                  <c:v>6780336201521250</c:v>
                </c:pt>
                <c:pt idx="814" formatCode="0.00E+00">
                  <c:v>6780594250202700</c:v>
                </c:pt>
                <c:pt idx="815" formatCode="0.00E+00">
                  <c:v>6780897890080720</c:v>
                </c:pt>
                <c:pt idx="816" formatCode="0.00E+00">
                  <c:v>6781232229290930</c:v>
                </c:pt>
                <c:pt idx="817" formatCode="0.00E+00">
                  <c:v>6781507640936870</c:v>
                </c:pt>
                <c:pt idx="818" formatCode="0.00E+00">
                  <c:v>6781843469011660</c:v>
                </c:pt>
                <c:pt idx="819" formatCode="0.00E+00">
                  <c:v>6782090932252180</c:v>
                </c:pt>
                <c:pt idx="820" formatCode="0.00E+00">
                  <c:v>6782369473430900</c:v>
                </c:pt>
                <c:pt idx="821" formatCode="0.00E+00">
                  <c:v>6782809419962240</c:v>
                </c:pt>
                <c:pt idx="822" formatCode="0.00E+00">
                  <c:v>6783037551829140</c:v>
                </c:pt>
                <c:pt idx="823" formatCode="0.00E+00">
                  <c:v>6783329858947580</c:v>
                </c:pt>
                <c:pt idx="824" formatCode="0.00E+00">
                  <c:v>6783682424753750</c:v>
                </c:pt>
                <c:pt idx="825" formatCode="0.00E+00">
                  <c:v>6783934259465050</c:v>
                </c:pt>
                <c:pt idx="826" formatCode="0.00E+00">
                  <c:v>6784272760805640</c:v>
                </c:pt>
                <c:pt idx="827" formatCode="0.00E+00">
                  <c:v>6784573490665300</c:v>
                </c:pt>
                <c:pt idx="828" formatCode="0.00E+00">
                  <c:v>6784832934563390</c:v>
                </c:pt>
                <c:pt idx="829" formatCode="0.00E+00">
                  <c:v>6785191205842570</c:v>
                </c:pt>
                <c:pt idx="830" formatCode="0.00E+00">
                  <c:v>6785434566047710</c:v>
                </c:pt>
                <c:pt idx="831" formatCode="0.00E+00">
                  <c:v>6785749167656190</c:v>
                </c:pt>
                <c:pt idx="832" formatCode="0.00E+00">
                  <c:v>6786062246319060</c:v>
                </c:pt>
                <c:pt idx="833" formatCode="0.00E+00">
                  <c:v>6786388737536800</c:v>
                </c:pt>
                <c:pt idx="834" formatCode="0.00E+00">
                  <c:v>6786667041409470</c:v>
                </c:pt>
                <c:pt idx="835" formatCode="0.00E+00">
                  <c:v>6786971527741530</c:v>
                </c:pt>
                <c:pt idx="836" formatCode="0.00E+00">
                  <c:v>6787182054192450</c:v>
                </c:pt>
                <c:pt idx="837" formatCode="0.00E+00">
                  <c:v>6787511699732950</c:v>
                </c:pt>
                <c:pt idx="838" formatCode="0.00E+00">
                  <c:v>6787786738299440</c:v>
                </c:pt>
                <c:pt idx="839" formatCode="0.00E+00">
                  <c:v>6788099410045850</c:v>
                </c:pt>
                <c:pt idx="840" formatCode="0.00E+00">
                  <c:v>6788403215286920</c:v>
                </c:pt>
                <c:pt idx="841" formatCode="0.00E+00">
                  <c:v>6788676704482740</c:v>
                </c:pt>
                <c:pt idx="842" formatCode="0.00E+00">
                  <c:v>6788957726347550</c:v>
                </c:pt>
                <c:pt idx="843" formatCode="0.00E+00">
                  <c:v>6789296120894010</c:v>
                </c:pt>
                <c:pt idx="844" formatCode="0.00E+00">
                  <c:v>6789543533771840</c:v>
                </c:pt>
                <c:pt idx="845" formatCode="0.00E+00">
                  <c:v>6789845981835960</c:v>
                </c:pt>
                <c:pt idx="846" formatCode="0.00E+00">
                  <c:v>6790118292010200</c:v>
                </c:pt>
                <c:pt idx="847" formatCode="0.00E+00">
                  <c:v>6790366909786640</c:v>
                </c:pt>
                <c:pt idx="848" formatCode="0.00E+00">
                  <c:v>6790626086275960</c:v>
                </c:pt>
                <c:pt idx="849" formatCode="0.00E+00">
                  <c:v>6790923109371240</c:v>
                </c:pt>
                <c:pt idx="850" formatCode="0.00E+00">
                  <c:v>6791259913100010</c:v>
                </c:pt>
                <c:pt idx="851" formatCode="0.00E+00">
                  <c:v>6791520119411400</c:v>
                </c:pt>
                <c:pt idx="852" formatCode="0.00E+00">
                  <c:v>6791828339744700</c:v>
                </c:pt>
                <c:pt idx="853" formatCode="0.00E+00">
                  <c:v>6792124612019690</c:v>
                </c:pt>
                <c:pt idx="854" formatCode="0.00E+00">
                  <c:v>6792433369134860</c:v>
                </c:pt>
                <c:pt idx="855" formatCode="0.00E+00">
                  <c:v>6792666744592320</c:v>
                </c:pt>
                <c:pt idx="856" formatCode="0.00E+00">
                  <c:v>6792995457854130</c:v>
                </c:pt>
                <c:pt idx="857" formatCode="0.00E+00">
                  <c:v>6793268617555810</c:v>
                </c:pt>
                <c:pt idx="858" formatCode="0.00E+00">
                  <c:v>6793527963513110</c:v>
                </c:pt>
                <c:pt idx="859" formatCode="0.00E+00">
                  <c:v>6793782855636970</c:v>
                </c:pt>
                <c:pt idx="860" formatCode="0.00E+00">
                  <c:v>6794063445068810</c:v>
                </c:pt>
                <c:pt idx="861" formatCode="0.00E+00">
                  <c:v>6794384656888580</c:v>
                </c:pt>
                <c:pt idx="862" formatCode="0.00E+00">
                  <c:v>6794678557965280</c:v>
                </c:pt>
                <c:pt idx="863" formatCode="0.00E+00">
                  <c:v>6795012744414360</c:v>
                </c:pt>
                <c:pt idx="864" formatCode="0.00E+00">
                  <c:v>6795336281858140</c:v>
                </c:pt>
                <c:pt idx="865" formatCode="0.00E+00">
                  <c:v>6795538691376100</c:v>
                </c:pt>
                <c:pt idx="866" formatCode="0.00E+00">
                  <c:v>6795899372872140</c:v>
                </c:pt>
                <c:pt idx="867" formatCode="0.00E+00">
                  <c:v>6796120280924450</c:v>
                </c:pt>
                <c:pt idx="868" formatCode="0.00E+00">
                  <c:v>6796523796702460</c:v>
                </c:pt>
                <c:pt idx="869" formatCode="0.00E+00">
                  <c:v>6796698349423640</c:v>
                </c:pt>
                <c:pt idx="870" formatCode="0.00E+00">
                  <c:v>6796973348957230</c:v>
                </c:pt>
                <c:pt idx="871" formatCode="0.00E+00">
                  <c:v>6797294152578240</c:v>
                </c:pt>
                <c:pt idx="872" formatCode="0.00E+00">
                  <c:v>6797683525206500</c:v>
                </c:pt>
                <c:pt idx="873" formatCode="0.00E+00">
                  <c:v>6797929102345130</c:v>
                </c:pt>
                <c:pt idx="874" formatCode="0.00E+00">
                  <c:v>6798195272596660</c:v>
                </c:pt>
                <c:pt idx="875" formatCode="0.00E+00">
                  <c:v>6798618563599200</c:v>
                </c:pt>
                <c:pt idx="876" formatCode="0.00E+00">
                  <c:v>6798898863269050</c:v>
                </c:pt>
                <c:pt idx="877" formatCode="0.00E+00">
                  <c:v>6799147047055490</c:v>
                </c:pt>
                <c:pt idx="878" formatCode="0.00E+00">
                  <c:v>6799443452812680</c:v>
                </c:pt>
                <c:pt idx="879" formatCode="0.00E+00">
                  <c:v>6799808696612560</c:v>
                </c:pt>
                <c:pt idx="880" formatCode="0.00E+00">
                  <c:v>6800088161816040</c:v>
                </c:pt>
                <c:pt idx="881" formatCode="0.00E+00">
                  <c:v>6800420077309050</c:v>
                </c:pt>
                <c:pt idx="882" formatCode="0.00E+00">
                  <c:v>6800735990384570</c:v>
                </c:pt>
                <c:pt idx="883" formatCode="0.00E+00">
                  <c:v>6800986521580240</c:v>
                </c:pt>
                <c:pt idx="884" formatCode="0.00E+00">
                  <c:v>6801372353955970</c:v>
                </c:pt>
                <c:pt idx="885" formatCode="0.00E+00">
                  <c:v>6801631797959110</c:v>
                </c:pt>
                <c:pt idx="886" formatCode="0.00E+00">
                  <c:v>6801931601636230</c:v>
                </c:pt>
                <c:pt idx="887" formatCode="0.00E+00">
                  <c:v>6802236950234190</c:v>
                </c:pt>
                <c:pt idx="888" formatCode="0.00E+00">
                  <c:v>6802565765765600</c:v>
                </c:pt>
                <c:pt idx="889" formatCode="0.00E+00">
                  <c:v>6802891550653090</c:v>
                </c:pt>
                <c:pt idx="890" formatCode="0.00E+00">
                  <c:v>6803179000336880</c:v>
                </c:pt>
                <c:pt idx="891" formatCode="0.00E+00">
                  <c:v>6803464425830950</c:v>
                </c:pt>
                <c:pt idx="892" formatCode="0.00E+00">
                  <c:v>6803751492472390</c:v>
                </c:pt>
                <c:pt idx="893" formatCode="0.00E+00">
                  <c:v>6804064307379500</c:v>
                </c:pt>
                <c:pt idx="894" formatCode="0.00E+00">
                  <c:v>6804333698838400</c:v>
                </c:pt>
                <c:pt idx="895" formatCode="0.00E+00">
                  <c:v>6804619900066430</c:v>
                </c:pt>
                <c:pt idx="896" formatCode="0.00E+00">
                  <c:v>6804964698006610</c:v>
                </c:pt>
                <c:pt idx="897" formatCode="0.00E+00">
                  <c:v>6805243730504570</c:v>
                </c:pt>
                <c:pt idx="898" formatCode="0.00E+00">
                  <c:v>6805515401197070</c:v>
                </c:pt>
                <c:pt idx="899" formatCode="0.00E+00">
                  <c:v>6805865952024590</c:v>
                </c:pt>
                <c:pt idx="900" formatCode="0.00E+00">
                  <c:v>6806178075301680</c:v>
                </c:pt>
                <c:pt idx="901" formatCode="0.00E+00">
                  <c:v>6806482538794480</c:v>
                </c:pt>
                <c:pt idx="902" formatCode="0.00E+00">
                  <c:v>6806773473199880</c:v>
                </c:pt>
                <c:pt idx="903" formatCode="0.00E+00">
                  <c:v>6807042183170970</c:v>
                </c:pt>
                <c:pt idx="904" formatCode="0.00E+00">
                  <c:v>6807346280983890</c:v>
                </c:pt>
                <c:pt idx="905" formatCode="0.00E+00">
                  <c:v>6807677142869010</c:v>
                </c:pt>
                <c:pt idx="906" formatCode="0.00E+00">
                  <c:v>6808005650080300</c:v>
                </c:pt>
                <c:pt idx="907" formatCode="0.00E+00">
                  <c:v>6808268683727040</c:v>
                </c:pt>
                <c:pt idx="908" formatCode="0.00E+00">
                  <c:v>6808611017431370</c:v>
                </c:pt>
                <c:pt idx="909" formatCode="0.00E+00">
                  <c:v>6808895048515320</c:v>
                </c:pt>
                <c:pt idx="910" formatCode="0.00E+00">
                  <c:v>6809236781589140</c:v>
                </c:pt>
                <c:pt idx="911" formatCode="0.00E+00">
                  <c:v>6809590552858190</c:v>
                </c:pt>
                <c:pt idx="912" formatCode="0.00E+00">
                  <c:v>6809870505041840</c:v>
                </c:pt>
                <c:pt idx="913" formatCode="0.00E+00">
                  <c:v>6810139003573400</c:v>
                </c:pt>
                <c:pt idx="914" formatCode="0.00E+00">
                  <c:v>6810500925843510</c:v>
                </c:pt>
                <c:pt idx="915" formatCode="0.00E+00">
                  <c:v>6810802931173790</c:v>
                </c:pt>
                <c:pt idx="916" formatCode="0.00E+00">
                  <c:v>6811107845331910</c:v>
                </c:pt>
                <c:pt idx="917" formatCode="0.00E+00">
                  <c:v>6811502605061530</c:v>
                </c:pt>
                <c:pt idx="918" formatCode="0.00E+00">
                  <c:v>6811745080952250</c:v>
                </c:pt>
                <c:pt idx="919" formatCode="0.00E+00">
                  <c:v>6812175149723870</c:v>
                </c:pt>
                <c:pt idx="920" formatCode="0.00E+00">
                  <c:v>6812386661912080</c:v>
                </c:pt>
                <c:pt idx="921" formatCode="0.00E+00">
                  <c:v>6812721183554250</c:v>
                </c:pt>
                <c:pt idx="922" formatCode="0.00E+00">
                  <c:v>6813038393770210</c:v>
                </c:pt>
                <c:pt idx="923" formatCode="0.00E+00">
                  <c:v>6813277845489140</c:v>
                </c:pt>
                <c:pt idx="924" formatCode="0.00E+00">
                  <c:v>6813634477592670</c:v>
                </c:pt>
                <c:pt idx="925" formatCode="0.00E+00">
                  <c:v>6813907974121680</c:v>
                </c:pt>
                <c:pt idx="926" formatCode="0.00E+00">
                  <c:v>6814287150504190</c:v>
                </c:pt>
                <c:pt idx="927" formatCode="0.00E+00">
                  <c:v>6814598909065760</c:v>
                </c:pt>
                <c:pt idx="928" formatCode="0.00E+00">
                  <c:v>6814843207316680</c:v>
                </c:pt>
                <c:pt idx="929" formatCode="0.00E+00">
                  <c:v>6815186090980450</c:v>
                </c:pt>
                <c:pt idx="930" formatCode="0.00E+00">
                  <c:v>6815502774684390</c:v>
                </c:pt>
                <c:pt idx="931" formatCode="0.00E+00">
                  <c:v>6815749237189660</c:v>
                </c:pt>
                <c:pt idx="932" formatCode="0.00E+00">
                  <c:v>6816114447276930</c:v>
                </c:pt>
                <c:pt idx="933" formatCode="0.00E+00">
                  <c:v>6816387479374250</c:v>
                </c:pt>
                <c:pt idx="934" formatCode="0.00E+00">
                  <c:v>6816733408909080</c:v>
                </c:pt>
                <c:pt idx="935" formatCode="0.00E+00">
                  <c:v>6817027118782670</c:v>
                </c:pt>
                <c:pt idx="936" formatCode="0.00E+00">
                  <c:v>6817402304807390</c:v>
                </c:pt>
                <c:pt idx="937" formatCode="0.00E+00">
                  <c:v>6817714128158200</c:v>
                </c:pt>
                <c:pt idx="938" formatCode="0.00E+00">
                  <c:v>6818034582451280</c:v>
                </c:pt>
                <c:pt idx="939" formatCode="0.00E+00">
                  <c:v>6818368777644830</c:v>
                </c:pt>
                <c:pt idx="940" formatCode="0.00E+00">
                  <c:v>6818686484798790</c:v>
                </c:pt>
                <c:pt idx="941" formatCode="0.00E+00">
                  <c:v>6818943859920610</c:v>
                </c:pt>
                <c:pt idx="942" formatCode="0.00E+00">
                  <c:v>6819375368055010</c:v>
                </c:pt>
                <c:pt idx="943" formatCode="0.00E+00">
                  <c:v>6819702369950800</c:v>
                </c:pt>
                <c:pt idx="944" formatCode="0.00E+00">
                  <c:v>6820050358882900</c:v>
                </c:pt>
                <c:pt idx="945" formatCode="0.00E+00">
                  <c:v>6820372595860030</c:v>
                </c:pt>
                <c:pt idx="946" formatCode="0.00E+00">
                  <c:v>6820699940439610</c:v>
                </c:pt>
                <c:pt idx="947" formatCode="0.00E+00">
                  <c:v>6820974684713750</c:v>
                </c:pt>
                <c:pt idx="948" formatCode="0.00E+00">
                  <c:v>6821302768441630</c:v>
                </c:pt>
                <c:pt idx="949" formatCode="0.00E+00">
                  <c:v>6821733558322530</c:v>
                </c:pt>
                <c:pt idx="950" formatCode="0.00E+00">
                  <c:v>6822021179523310</c:v>
                </c:pt>
                <c:pt idx="951" formatCode="0.00E+00">
                  <c:v>6822320790152740</c:v>
                </c:pt>
                <c:pt idx="952" formatCode="0.00E+00">
                  <c:v>6822683022812190</c:v>
                </c:pt>
                <c:pt idx="953" formatCode="0.00E+00">
                  <c:v>6822992337093020</c:v>
                </c:pt>
                <c:pt idx="954" formatCode="0.00E+00">
                  <c:v>6823328143193050</c:v>
                </c:pt>
                <c:pt idx="955" formatCode="0.00E+00">
                  <c:v>6823695699332790</c:v>
                </c:pt>
                <c:pt idx="956" formatCode="0.00E+00">
                  <c:v>6823964593623690</c:v>
                </c:pt>
                <c:pt idx="957" formatCode="0.00E+00">
                  <c:v>6824191037917160</c:v>
                </c:pt>
                <c:pt idx="958" formatCode="0.00E+00">
                  <c:v>6824610996744410</c:v>
                </c:pt>
                <c:pt idx="959" formatCode="0.00E+00">
                  <c:v>6824951651705100</c:v>
                </c:pt>
                <c:pt idx="960" formatCode="0.00E+00">
                  <c:v>6825262288070580</c:v>
                </c:pt>
                <c:pt idx="961" formatCode="0.00E+00">
                  <c:v>6825612159355370</c:v>
                </c:pt>
                <c:pt idx="962" formatCode="0.00E+00">
                  <c:v>6825973102592870</c:v>
                </c:pt>
                <c:pt idx="963" formatCode="0.00E+00">
                  <c:v>6826246934375530</c:v>
                </c:pt>
                <c:pt idx="964" formatCode="0.00E+00">
                  <c:v>6826613864633790</c:v>
                </c:pt>
                <c:pt idx="965" formatCode="0.00E+00">
                  <c:v>6826941932873500</c:v>
                </c:pt>
                <c:pt idx="966" formatCode="0.00E+00">
                  <c:v>6827277674320980</c:v>
                </c:pt>
                <c:pt idx="967" formatCode="0.00E+00">
                  <c:v>6827568830695470</c:v>
                </c:pt>
                <c:pt idx="968" formatCode="0.00E+00">
                  <c:v>6827959750059410</c:v>
                </c:pt>
                <c:pt idx="969" formatCode="0.00E+00">
                  <c:v>6828311307213700</c:v>
                </c:pt>
                <c:pt idx="970" formatCode="0.00E+00">
                  <c:v>6828552750513660</c:v>
                </c:pt>
                <c:pt idx="971" formatCode="0.00E+00">
                  <c:v>6828940243078180</c:v>
                </c:pt>
                <c:pt idx="972" formatCode="0.00E+00">
                  <c:v>6829275084354050</c:v>
                </c:pt>
                <c:pt idx="973" formatCode="0.00E+00">
                  <c:v>6829569337069280</c:v>
                </c:pt>
                <c:pt idx="974" formatCode="0.00E+00">
                  <c:v>6829916997718440</c:v>
                </c:pt>
                <c:pt idx="975" formatCode="0.00E+00">
                  <c:v>6830287736896090</c:v>
                </c:pt>
                <c:pt idx="976" formatCode="0.00E+00">
                  <c:v>6830624187752530</c:v>
                </c:pt>
                <c:pt idx="977" formatCode="0.00E+00">
                  <c:v>6830938300784230</c:v>
                </c:pt>
                <c:pt idx="978" formatCode="0.00E+00">
                  <c:v>6831379392696260</c:v>
                </c:pt>
                <c:pt idx="979" formatCode="0.00E+00">
                  <c:v>6831690078154260</c:v>
                </c:pt>
                <c:pt idx="980" formatCode="0.00E+00">
                  <c:v>6831974272713430</c:v>
                </c:pt>
                <c:pt idx="981" formatCode="0.00E+00">
                  <c:v>6832310297693950</c:v>
                </c:pt>
                <c:pt idx="982" formatCode="0.00E+00">
                  <c:v>6832675822869520</c:v>
                </c:pt>
                <c:pt idx="983" formatCode="0.00E+00">
                  <c:v>6832991305979280</c:v>
                </c:pt>
                <c:pt idx="984" formatCode="0.00E+00">
                  <c:v>6833408456424390</c:v>
                </c:pt>
                <c:pt idx="985" formatCode="0.00E+00">
                  <c:v>6833643071484900</c:v>
                </c:pt>
                <c:pt idx="986" formatCode="0.00E+00">
                  <c:v>6834031061758570</c:v>
                </c:pt>
                <c:pt idx="987" formatCode="0.00E+00">
                  <c:v>6834315110909370</c:v>
                </c:pt>
                <c:pt idx="988" formatCode="0.00E+00">
                  <c:v>6834641016882100</c:v>
                </c:pt>
                <c:pt idx="989" formatCode="0.00E+00">
                  <c:v>6834935495733660</c:v>
                </c:pt>
                <c:pt idx="990" formatCode="0.00E+00">
                  <c:v>6835262513937610</c:v>
                </c:pt>
                <c:pt idx="991" formatCode="0.00E+00">
                  <c:v>6835698256408500</c:v>
                </c:pt>
                <c:pt idx="992" formatCode="0.00E+00">
                  <c:v>6835954600493890</c:v>
                </c:pt>
                <c:pt idx="993" formatCode="0.00E+00">
                  <c:v>6836334532894610</c:v>
                </c:pt>
                <c:pt idx="994" formatCode="0.00E+00">
                  <c:v>6836628430985130</c:v>
                </c:pt>
                <c:pt idx="995" formatCode="0.00E+00">
                  <c:v>6837035731127500</c:v>
                </c:pt>
                <c:pt idx="996" formatCode="0.00E+00">
                  <c:v>6837292955207290</c:v>
                </c:pt>
                <c:pt idx="997" formatCode="0.00E+00">
                  <c:v>6837708334643970</c:v>
                </c:pt>
                <c:pt idx="998" formatCode="0.00E+00">
                  <c:v>6838087921552290</c:v>
                </c:pt>
                <c:pt idx="999" formatCode="0.00E+00">
                  <c:v>6838368577248290</c:v>
                </c:pt>
                <c:pt idx="1000" formatCode="0.00E+00">
                  <c:v>6838780309391610</c:v>
                </c:pt>
                <c:pt idx="1001" formatCode="0.00E+00">
                  <c:v>6839181096032020</c:v>
                </c:pt>
                <c:pt idx="1002" formatCode="0.00E+00">
                  <c:v>6839514331235280</c:v>
                </c:pt>
                <c:pt idx="1003" formatCode="0.00E+00">
                  <c:v>6839825752630810</c:v>
                </c:pt>
                <c:pt idx="1004" formatCode="0.00E+00">
                  <c:v>6840156129797680</c:v>
                </c:pt>
                <c:pt idx="1005" formatCode="0.00E+00">
                  <c:v>6840556720391030</c:v>
                </c:pt>
                <c:pt idx="1006" formatCode="0.00E+00">
                  <c:v>6840906403274320</c:v>
                </c:pt>
                <c:pt idx="1007" formatCode="0.00E+00">
                  <c:v>6841288967946230</c:v>
                </c:pt>
                <c:pt idx="1008" formatCode="0.00E+00">
                  <c:v>6841655320722210</c:v>
                </c:pt>
                <c:pt idx="1009" formatCode="0.00E+00">
                  <c:v>6841998615405110</c:v>
                </c:pt>
                <c:pt idx="1010" formatCode="0.00E+00">
                  <c:v>6842372540316590</c:v>
                </c:pt>
                <c:pt idx="1011" formatCode="0.00E+00">
                  <c:v>6842771993370800</c:v>
                </c:pt>
                <c:pt idx="1012" formatCode="0.00E+00">
                  <c:v>6843123023272390</c:v>
                </c:pt>
                <c:pt idx="1013" formatCode="0.00E+00">
                  <c:v>6843549544249870</c:v>
                </c:pt>
                <c:pt idx="1014" formatCode="0.00E+00">
                  <c:v>6843840286623230</c:v>
                </c:pt>
                <c:pt idx="1015" formatCode="0.00E+00">
                  <c:v>6844260246060270</c:v>
                </c:pt>
                <c:pt idx="1016" formatCode="0.00E+00">
                  <c:v>6844587695805830</c:v>
                </c:pt>
                <c:pt idx="1017" formatCode="0.00E+00">
                  <c:v>6844961497552830</c:v>
                </c:pt>
                <c:pt idx="1018" formatCode="0.00E+00">
                  <c:v>6845325479895190</c:v>
                </c:pt>
                <c:pt idx="1019" formatCode="0.00E+00">
                  <c:v>6845705312542600</c:v>
                </c:pt>
                <c:pt idx="1020" formatCode="0.00E+00">
                  <c:v>6846116023573350</c:v>
                </c:pt>
                <c:pt idx="1021" formatCode="0.00E+00">
                  <c:v>6846459506465460</c:v>
                </c:pt>
                <c:pt idx="1022" formatCode="0.00E+00">
                  <c:v>6846816623761540</c:v>
                </c:pt>
                <c:pt idx="1023" formatCode="0.00E+00">
                  <c:v>6847225387090140</c:v>
                </c:pt>
                <c:pt idx="1024" formatCode="0.00E+00">
                  <c:v>6847604403273180</c:v>
                </c:pt>
                <c:pt idx="1025" formatCode="0.00E+00">
                  <c:v>6847923661548120</c:v>
                </c:pt>
                <c:pt idx="1026" formatCode="0.00E+00">
                  <c:v>6848314433423590</c:v>
                </c:pt>
                <c:pt idx="1027" formatCode="0.00E+00">
                  <c:v>6848722337530480</c:v>
                </c:pt>
                <c:pt idx="1028" formatCode="0.00E+00">
                  <c:v>6849055281924550</c:v>
                </c:pt>
                <c:pt idx="1029" formatCode="0.00E+00">
                  <c:v>6849461573566490</c:v>
                </c:pt>
                <c:pt idx="1030" formatCode="0.00E+00">
                  <c:v>6849880419017660</c:v>
                </c:pt>
                <c:pt idx="1031" formatCode="0.00E+00">
                  <c:v>6850185856420650</c:v>
                </c:pt>
                <c:pt idx="1032" formatCode="0.00E+00">
                  <c:v>6850544138217840</c:v>
                </c:pt>
                <c:pt idx="1033" formatCode="0.00E+00">
                  <c:v>6851014333487200</c:v>
                </c:pt>
                <c:pt idx="1034" formatCode="0.00E+00">
                  <c:v>6851289170731300</c:v>
                </c:pt>
                <c:pt idx="1035" formatCode="0.00E+00">
                  <c:v>6851670005572310</c:v>
                </c:pt>
                <c:pt idx="1036" formatCode="0.00E+00">
                  <c:v>6852111320678860</c:v>
                </c:pt>
                <c:pt idx="1037" formatCode="0.00E+00">
                  <c:v>6852493244878520</c:v>
                </c:pt>
                <c:pt idx="1038" formatCode="0.00E+00">
                  <c:v>6852819862402260</c:v>
                </c:pt>
                <c:pt idx="1039" formatCode="0.00E+00">
                  <c:v>6853082471044680</c:v>
                </c:pt>
                <c:pt idx="1040" formatCode="0.00E+00">
                  <c:v>6853658156957470</c:v>
                </c:pt>
                <c:pt idx="1041" formatCode="0.00E+00">
                  <c:v>6853959007268480</c:v>
                </c:pt>
                <c:pt idx="1042" formatCode="0.00E+00">
                  <c:v>6854354408682930</c:v>
                </c:pt>
                <c:pt idx="1043" formatCode="0.00E+00">
                  <c:v>6854725120143290</c:v>
                </c:pt>
                <c:pt idx="1044" formatCode="0.00E+00">
                  <c:v>6855074790049510</c:v>
                </c:pt>
                <c:pt idx="1045" formatCode="0.00E+00">
                  <c:v>6855482935808750</c:v>
                </c:pt>
                <c:pt idx="1046" formatCode="0.00E+00">
                  <c:v>6855906682222010</c:v>
                </c:pt>
                <c:pt idx="1047" formatCode="0.00E+00">
                  <c:v>6856223472648290</c:v>
                </c:pt>
                <c:pt idx="1048" formatCode="0.00E+00">
                  <c:v>6856625013986990</c:v>
                </c:pt>
                <c:pt idx="1049" formatCode="0.00E+00">
                  <c:v>6857021234799630</c:v>
                </c:pt>
                <c:pt idx="1050" formatCode="0.00E+00">
                  <c:v>6857442388138770</c:v>
                </c:pt>
                <c:pt idx="1051" formatCode="0.00E+00">
                  <c:v>6857822158949230</c:v>
                </c:pt>
                <c:pt idx="1052" formatCode="0.00E+00">
                  <c:v>6858152154252780</c:v>
                </c:pt>
                <c:pt idx="1053" formatCode="0.00E+00">
                  <c:v>6858526829235280</c:v>
                </c:pt>
                <c:pt idx="1054" formatCode="0.00E+00">
                  <c:v>6858975006344280</c:v>
                </c:pt>
                <c:pt idx="1055" formatCode="0.00E+00">
                  <c:v>6859371275691800</c:v>
                </c:pt>
                <c:pt idx="1056" formatCode="0.00E+00">
                  <c:v>6859607056188270</c:v>
                </c:pt>
                <c:pt idx="1057" formatCode="0.00E+00">
                  <c:v>6860076172690250</c:v>
                </c:pt>
                <c:pt idx="1058" formatCode="0.00E+00">
                  <c:v>6860515110188930</c:v>
                </c:pt>
                <c:pt idx="1059" formatCode="0.00E+00">
                  <c:v>6861011290538730</c:v>
                </c:pt>
                <c:pt idx="1060" formatCode="0.00E+00">
                  <c:v>6861305735703470</c:v>
                </c:pt>
                <c:pt idx="1061" formatCode="0.00E+00">
                  <c:v>6861742163235050</c:v>
                </c:pt>
                <c:pt idx="1062" formatCode="0.00E+00">
                  <c:v>6862124509756020</c:v>
                </c:pt>
                <c:pt idx="1063" formatCode="0.00E+00">
                  <c:v>6862541457089220</c:v>
                </c:pt>
                <c:pt idx="1064" formatCode="0.00E+00">
                  <c:v>6862875501675790</c:v>
                </c:pt>
                <c:pt idx="1065" formatCode="0.00E+00">
                  <c:v>6863364038601400</c:v>
                </c:pt>
                <c:pt idx="1066" formatCode="0.00E+00">
                  <c:v>6863771206000810</c:v>
                </c:pt>
                <c:pt idx="1067" formatCode="0.00E+00">
                  <c:v>6864110735330680</c:v>
                </c:pt>
                <c:pt idx="1068" formatCode="0.00E+00">
                  <c:v>6864583405875920</c:v>
                </c:pt>
                <c:pt idx="1069" formatCode="0.00E+00">
                  <c:v>6864950870807760</c:v>
                </c:pt>
                <c:pt idx="1070" formatCode="0.00E+00">
                  <c:v>6865370828722170</c:v>
                </c:pt>
                <c:pt idx="1071" formatCode="0.00E+00">
                  <c:v>6865748427898470</c:v>
                </c:pt>
                <c:pt idx="1072" formatCode="0.00E+00">
                  <c:v>6866124214040510</c:v>
                </c:pt>
                <c:pt idx="1073" formatCode="0.00E+00">
                  <c:v>6866516299901990</c:v>
                </c:pt>
                <c:pt idx="1074" formatCode="0.00E+00">
                  <c:v>6866949107942190</c:v>
                </c:pt>
                <c:pt idx="1075" formatCode="0.00E+00">
                  <c:v>6867390046185170</c:v>
                </c:pt>
                <c:pt idx="1076" formatCode="0.00E+00">
                  <c:v>6867775036381720</c:v>
                </c:pt>
                <c:pt idx="1077" formatCode="0.00E+00">
                  <c:v>6868189279367520</c:v>
                </c:pt>
                <c:pt idx="1078" formatCode="0.00E+00">
                  <c:v>6868649618148740</c:v>
                </c:pt>
                <c:pt idx="1079" formatCode="0.00E+00">
                  <c:v>6869058278380890</c:v>
                </c:pt>
                <c:pt idx="1080" formatCode="0.00E+00">
                  <c:v>6869456882518030</c:v>
                </c:pt>
                <c:pt idx="1081" formatCode="0.00E+00">
                  <c:v>6869877344596460</c:v>
                </c:pt>
                <c:pt idx="1082" formatCode="0.00E+00">
                  <c:v>6870243885188290</c:v>
                </c:pt>
                <c:pt idx="1083" formatCode="0.00E+00">
                  <c:v>6870679916253180</c:v>
                </c:pt>
                <c:pt idx="1084" formatCode="0.00E+00">
                  <c:v>6871086752972000</c:v>
                </c:pt>
                <c:pt idx="1085" formatCode="0.00E+00">
                  <c:v>6871552964191140</c:v>
                </c:pt>
                <c:pt idx="1086" formatCode="0.00E+00">
                  <c:v>6871928073044340</c:v>
                </c:pt>
                <c:pt idx="1087" formatCode="0.00E+00">
                  <c:v>6872392253975120</c:v>
                </c:pt>
                <c:pt idx="1088" formatCode="0.00E+00">
                  <c:v>6872754650916440</c:v>
                </c:pt>
                <c:pt idx="1089" formatCode="0.00E+00">
                  <c:v>6873277341278980</c:v>
                </c:pt>
                <c:pt idx="1090" formatCode="0.00E+00">
                  <c:v>6873675936387400</c:v>
                </c:pt>
                <c:pt idx="1091" formatCode="0.00E+00">
                  <c:v>6874126116671500</c:v>
                </c:pt>
                <c:pt idx="1092" formatCode="0.00E+00">
                  <c:v>6874535420872130</c:v>
                </c:pt>
                <c:pt idx="1093" formatCode="0.00E+00">
                  <c:v>6875000307854450</c:v>
                </c:pt>
                <c:pt idx="1094" formatCode="0.00E+00">
                  <c:v>6875433913830890</c:v>
                </c:pt>
                <c:pt idx="1095" formatCode="0.00E+00">
                  <c:v>6875833478849790</c:v>
                </c:pt>
                <c:pt idx="1096" formatCode="0.00E+00">
                  <c:v>6876345636486670</c:v>
                </c:pt>
                <c:pt idx="1097" formatCode="0.00E+00">
                  <c:v>6876764986708170</c:v>
                </c:pt>
                <c:pt idx="1098" formatCode="0.00E+00">
                  <c:v>6877200853651870</c:v>
                </c:pt>
                <c:pt idx="1099" formatCode="0.00E+00">
                  <c:v>6877629254756470</c:v>
                </c:pt>
                <c:pt idx="1100" formatCode="0.00E+00">
                  <c:v>6878077845671930</c:v>
                </c:pt>
                <c:pt idx="1101" formatCode="0.00E+00">
                  <c:v>6878442942755440</c:v>
                </c:pt>
                <c:pt idx="1102" formatCode="0.00E+00">
                  <c:v>6878938533790700</c:v>
                </c:pt>
                <c:pt idx="1103" formatCode="0.00E+00">
                  <c:v>6879334963948790</c:v>
                </c:pt>
                <c:pt idx="1104" formatCode="0.00E+00">
                  <c:v>6879903899840400</c:v>
                </c:pt>
                <c:pt idx="1105" formatCode="0.00E+00">
                  <c:v>6880331387061590</c:v>
                </c:pt>
                <c:pt idx="1106" formatCode="0.00E+00">
                  <c:v>6880727581598720</c:v>
                </c:pt>
                <c:pt idx="1107" formatCode="0.00E+00">
                  <c:v>6881237855848440</c:v>
                </c:pt>
                <c:pt idx="1108" formatCode="0.00E+00">
                  <c:v>6881607755965220</c:v>
                </c:pt>
                <c:pt idx="1109" formatCode="0.00E+00">
                  <c:v>6882105120240930</c:v>
                </c:pt>
                <c:pt idx="1110" formatCode="0.00E+00">
                  <c:v>6882526669157020</c:v>
                </c:pt>
                <c:pt idx="1111" formatCode="0.00E+00">
                  <c:v>6883096928016590</c:v>
                </c:pt>
                <c:pt idx="1112" formatCode="0.00E+00">
                  <c:v>6883504092251370</c:v>
                </c:pt>
                <c:pt idx="1113" formatCode="0.00E+00">
                  <c:v>6883957853256280</c:v>
                </c:pt>
                <c:pt idx="1114" formatCode="0.00E+00">
                  <c:v>6884395951914420</c:v>
                </c:pt>
                <c:pt idx="1115" formatCode="0.00E+00">
                  <c:v>6884862211979550</c:v>
                </c:pt>
                <c:pt idx="1116" formatCode="0.00E+00">
                  <c:v>6885232605419660</c:v>
                </c:pt>
                <c:pt idx="1117" formatCode="0.00E+00">
                  <c:v>6885755231227760</c:v>
                </c:pt>
                <c:pt idx="1118" formatCode="0.00E+00">
                  <c:v>6886187696481510</c:v>
                </c:pt>
                <c:pt idx="1119" formatCode="0.00E+00">
                  <c:v>6886635988353840</c:v>
                </c:pt>
                <c:pt idx="1120" formatCode="0.00E+00">
                  <c:v>6887082467213670</c:v>
                </c:pt>
                <c:pt idx="1121" formatCode="0.00E+00">
                  <c:v>6887548840024300</c:v>
                </c:pt>
                <c:pt idx="1122" formatCode="0.00E+00">
                  <c:v>6887930986287960</c:v>
                </c:pt>
                <c:pt idx="1123" formatCode="0.00E+00">
                  <c:v>6888380614277770</c:v>
                </c:pt>
                <c:pt idx="1124" formatCode="0.00E+00">
                  <c:v>6888872604876010</c:v>
                </c:pt>
                <c:pt idx="1125" formatCode="0.00E+00">
                  <c:v>6889369542386490</c:v>
                </c:pt>
                <c:pt idx="1126" formatCode="0.00E+00">
                  <c:v>6889595423058830</c:v>
                </c:pt>
                <c:pt idx="1127" formatCode="0.00E+00">
                  <c:v>6890201514704990</c:v>
                </c:pt>
                <c:pt idx="1128" formatCode="0.00E+00">
                  <c:v>6890645388206080</c:v>
                </c:pt>
                <c:pt idx="1129" formatCode="0.00E+00">
                  <c:v>6891118287463860</c:v>
                </c:pt>
                <c:pt idx="1130" formatCode="0.00E+00">
                  <c:v>6891575182945650</c:v>
                </c:pt>
                <c:pt idx="1131" formatCode="0.00E+00">
                  <c:v>6891916649961630</c:v>
                </c:pt>
                <c:pt idx="1132" formatCode="0.00E+00">
                  <c:v>6892452440098780</c:v>
                </c:pt>
                <c:pt idx="1133" formatCode="0.00E+00">
                  <c:v>6892835770527440</c:v>
                </c:pt>
                <c:pt idx="1134" formatCode="0.00E+00">
                  <c:v>6893351173608630</c:v>
                </c:pt>
                <c:pt idx="1135" formatCode="0.00E+00">
                  <c:v>6893720574132040</c:v>
                </c:pt>
                <c:pt idx="1136" formatCode="0.00E+00">
                  <c:v>6894293216933840</c:v>
                </c:pt>
                <c:pt idx="1137" formatCode="0.00E+00">
                  <c:v>6894661593349050</c:v>
                </c:pt>
                <c:pt idx="1138" formatCode="0.00E+00">
                  <c:v>6895136967915150</c:v>
                </c:pt>
                <c:pt idx="1139" formatCode="0.00E+00">
                  <c:v>6895578020615700</c:v>
                </c:pt>
                <c:pt idx="1140" formatCode="0.00E+00">
                  <c:v>6896075288661330</c:v>
                </c:pt>
                <c:pt idx="1141" formatCode="0.00E+00">
                  <c:v>6896511806987980</c:v>
                </c:pt>
                <c:pt idx="1142" formatCode="0.00E+00">
                  <c:v>6897012396222700</c:v>
                </c:pt>
                <c:pt idx="1143" formatCode="0.00E+00">
                  <c:v>6897437746084270</c:v>
                </c:pt>
                <c:pt idx="1144" formatCode="0.00E+00">
                  <c:v>6897890350733730</c:v>
                </c:pt>
                <c:pt idx="1145" formatCode="0.00E+00">
                  <c:v>6898282716864810</c:v>
                </c:pt>
                <c:pt idx="1146" formatCode="0.00E+00">
                  <c:v>6898711550053730</c:v>
                </c:pt>
                <c:pt idx="1147" formatCode="0.00E+00">
                  <c:v>6899137909583070</c:v>
                </c:pt>
                <c:pt idx="1148" formatCode="0.00E+00">
                  <c:v>6899654238684490</c:v>
                </c:pt>
                <c:pt idx="1149" formatCode="0.00E+00">
                  <c:v>6900094814247600</c:v>
                </c:pt>
                <c:pt idx="1150" formatCode="0.00E+00">
                  <c:v>6900448035901720</c:v>
                </c:pt>
                <c:pt idx="1151" formatCode="0.00E+00">
                  <c:v>6900916952686130</c:v>
                </c:pt>
                <c:pt idx="1152" formatCode="0.00E+00">
                  <c:v>6901415901011510</c:v>
                </c:pt>
                <c:pt idx="1153" formatCode="0.00E+00">
                  <c:v>6901804375308350</c:v>
                </c:pt>
                <c:pt idx="1154" formatCode="0.00E+00">
                  <c:v>6902240351881760</c:v>
                </c:pt>
                <c:pt idx="1155" formatCode="0.00E+00">
                  <c:v>6902744994429040</c:v>
                </c:pt>
                <c:pt idx="1156" formatCode="0.00E+00">
                  <c:v>6903169874901400</c:v>
                </c:pt>
                <c:pt idx="1157" formatCode="0.00E+00">
                  <c:v>6903559484386370</c:v>
                </c:pt>
                <c:pt idx="1158" formatCode="0.00E+00">
                  <c:v>6904077866851240</c:v>
                </c:pt>
                <c:pt idx="1159" formatCode="0.00E+00">
                  <c:v>6904436136334470</c:v>
                </c:pt>
                <c:pt idx="1160" formatCode="0.00E+00">
                  <c:v>6904901867032270</c:v>
                </c:pt>
                <c:pt idx="1161" formatCode="0.00E+00">
                  <c:v>6905331837670040</c:v>
                </c:pt>
                <c:pt idx="1162" formatCode="0.00E+00">
                  <c:v>6905751505353320</c:v>
                </c:pt>
                <c:pt idx="1163" formatCode="0.00E+00">
                  <c:v>6906193283646230</c:v>
                </c:pt>
                <c:pt idx="1164" formatCode="0.00E+00">
                  <c:v>6906602809105250</c:v>
                </c:pt>
                <c:pt idx="1165" formatCode="0.00E+00">
                  <c:v>6907049092192820</c:v>
                </c:pt>
                <c:pt idx="1166" formatCode="0.00E+00">
                  <c:v>6907528128694530</c:v>
                </c:pt>
                <c:pt idx="1167" formatCode="0.00E+00">
                  <c:v>6908016833354660</c:v>
                </c:pt>
                <c:pt idx="1168" formatCode="0.00E+00">
                  <c:v>6908343652755560</c:v>
                </c:pt>
                <c:pt idx="1169" formatCode="0.00E+00">
                  <c:v>6908768877052830</c:v>
                </c:pt>
                <c:pt idx="1170" formatCode="0.00E+00">
                  <c:v>6909231731846410</c:v>
                </c:pt>
                <c:pt idx="1171" formatCode="0.00E+00">
                  <c:v>6909662823733290</c:v>
                </c:pt>
                <c:pt idx="1172" formatCode="0.00E+00">
                  <c:v>6910053324967880</c:v>
                </c:pt>
                <c:pt idx="1173" formatCode="0.00E+00">
                  <c:v>6910488891918880</c:v>
                </c:pt>
                <c:pt idx="1174" formatCode="0.00E+00">
                  <c:v>6910811607841190</c:v>
                </c:pt>
                <c:pt idx="1175" formatCode="0.00E+00">
                  <c:v>6911238202875980</c:v>
                </c:pt>
                <c:pt idx="1176" formatCode="0.00E+00">
                  <c:v>6911687797949560</c:v>
                </c:pt>
                <c:pt idx="1177" formatCode="0.00E+00">
                  <c:v>6912103420160780</c:v>
                </c:pt>
                <c:pt idx="1178" formatCode="0.00E+00">
                  <c:v>6912426615163890</c:v>
                </c:pt>
                <c:pt idx="1179" formatCode="0.00E+00">
                  <c:v>6912835583145940</c:v>
                </c:pt>
                <c:pt idx="1180" formatCode="0.00E+00">
                  <c:v>6913227433099220</c:v>
                </c:pt>
                <c:pt idx="1181" formatCode="0.00E+00">
                  <c:v>6913607737225420</c:v>
                </c:pt>
                <c:pt idx="1182" formatCode="0.00E+00">
                  <c:v>6913969778006580</c:v>
                </c:pt>
                <c:pt idx="1183" formatCode="0.00E+00">
                  <c:v>6914483392632520</c:v>
                </c:pt>
                <c:pt idx="1184" formatCode="0.00E+00">
                  <c:v>6914804953525290</c:v>
                </c:pt>
                <c:pt idx="1185" formatCode="0.00E+00">
                  <c:v>6915199102787600</c:v>
                </c:pt>
                <c:pt idx="1186" formatCode="0.00E+00">
                  <c:v>6915613428546500</c:v>
                </c:pt>
                <c:pt idx="1187" formatCode="0.00E+00">
                  <c:v>6916048260995080</c:v>
                </c:pt>
                <c:pt idx="1188" formatCode="0.00E+00">
                  <c:v>6916344222149150</c:v>
                </c:pt>
                <c:pt idx="1189" formatCode="0.00E+00">
                  <c:v>6916735795604230</c:v>
                </c:pt>
                <c:pt idx="1190" formatCode="0.00E+00">
                  <c:v>6917184018655470</c:v>
                </c:pt>
                <c:pt idx="1191" formatCode="0.00E+00">
                  <c:v>6917583899262910</c:v>
                </c:pt>
                <c:pt idx="1192" formatCode="0.00E+00">
                  <c:v>6917922087830360</c:v>
                </c:pt>
                <c:pt idx="1193" formatCode="0.00E+00">
                  <c:v>6918327108514940</c:v>
                </c:pt>
                <c:pt idx="1194" formatCode="0.00E+00">
                  <c:v>6918690247746600</c:v>
                </c:pt>
                <c:pt idx="1195" formatCode="0.00E+00">
                  <c:v>6919067087981660</c:v>
                </c:pt>
                <c:pt idx="1196" formatCode="0.00E+00">
                  <c:v>6919473134792160</c:v>
                </c:pt>
                <c:pt idx="1197" formatCode="0.00E+00">
                  <c:v>6919819495535430</c:v>
                </c:pt>
                <c:pt idx="1198" formatCode="0.00E+00">
                  <c:v>6920231561939780</c:v>
                </c:pt>
                <c:pt idx="1199" formatCode="0.00E+00">
                  <c:v>6920618329598880</c:v>
                </c:pt>
                <c:pt idx="1200" formatCode="0.00E+00">
                  <c:v>6920979344399320</c:v>
                </c:pt>
                <c:pt idx="1201" formatCode="0.00E+00">
                  <c:v>6921263395298630</c:v>
                </c:pt>
                <c:pt idx="1202" formatCode="0.00E+00">
                  <c:v>6921706226531440</c:v>
                </c:pt>
                <c:pt idx="1203" formatCode="0.00E+00">
                  <c:v>6922063938974480</c:v>
                </c:pt>
                <c:pt idx="1204" formatCode="0.00E+00">
                  <c:v>6922338549867050</c:v>
                </c:pt>
                <c:pt idx="1205" formatCode="0.00E+00">
                  <c:v>6922713863691040</c:v>
                </c:pt>
                <c:pt idx="1206" formatCode="0.00E+00">
                  <c:v>6923054115613550</c:v>
                </c:pt>
                <c:pt idx="1207" formatCode="0.00E+00">
                  <c:v>6923440948265640</c:v>
                </c:pt>
                <c:pt idx="1208" formatCode="0.00E+00">
                  <c:v>6923760627011920</c:v>
                </c:pt>
                <c:pt idx="1209" formatCode="0.00E+00">
                  <c:v>6924124150344860</c:v>
                </c:pt>
                <c:pt idx="1210" formatCode="0.00E+00">
                  <c:v>6924421376225760</c:v>
                </c:pt>
                <c:pt idx="1211" formatCode="0.00E+00">
                  <c:v>6924787692884510</c:v>
                </c:pt>
                <c:pt idx="1212" formatCode="0.00E+00">
                  <c:v>6925116400160700</c:v>
                </c:pt>
                <c:pt idx="1213" formatCode="0.00E+00">
                  <c:v>6925437515250630</c:v>
                </c:pt>
                <c:pt idx="1214" formatCode="0.00E+00">
                  <c:v>6925782508278680</c:v>
                </c:pt>
                <c:pt idx="1215" formatCode="0.00E+00">
                  <c:v>6926121337504100</c:v>
                </c:pt>
                <c:pt idx="1216" formatCode="0.00E+00">
                  <c:v>6926529836353330</c:v>
                </c:pt>
                <c:pt idx="1217" formatCode="0.00E+00">
                  <c:v>6926830686323310</c:v>
                </c:pt>
                <c:pt idx="1218" formatCode="0.00E+00">
                  <c:v>6927176839523750</c:v>
                </c:pt>
                <c:pt idx="1219" formatCode="0.00E+00">
                  <c:v>6927533706798350</c:v>
                </c:pt>
                <c:pt idx="1220" formatCode="0.00E+00">
                  <c:v>6927805788023480</c:v>
                </c:pt>
                <c:pt idx="1221" formatCode="0.00E+00">
                  <c:v>6928217695605140</c:v>
                </c:pt>
                <c:pt idx="1222" formatCode="0.00E+00">
                  <c:v>6928457886792450</c:v>
                </c:pt>
                <c:pt idx="1223" formatCode="0.00E+00">
                  <c:v>6928836099465360</c:v>
                </c:pt>
                <c:pt idx="1224" formatCode="0.00E+00">
                  <c:v>6929240270445140</c:v>
                </c:pt>
                <c:pt idx="1225" formatCode="0.00E+00">
                  <c:v>6929530361126080</c:v>
                </c:pt>
                <c:pt idx="1226" formatCode="0.00E+00">
                  <c:v>6929883008380740</c:v>
                </c:pt>
                <c:pt idx="1227" formatCode="0.00E+00">
                  <c:v>6930191095861050</c:v>
                </c:pt>
                <c:pt idx="1228" formatCode="0.00E+00">
                  <c:v>6930488030371170</c:v>
                </c:pt>
                <c:pt idx="1229" formatCode="0.00E+00">
                  <c:v>6930849242821800</c:v>
                </c:pt>
                <c:pt idx="1230" formatCode="0.00E+00">
                  <c:v>6931140526531830</c:v>
                </c:pt>
                <c:pt idx="1231" formatCode="0.00E+00">
                  <c:v>6931495358199740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9BC-AD4B-A061-931629E4E634}"/>
            </c:ext>
          </c:extLst>
        </c:ser>
        <c:ser>
          <c:idx val="2"/>
          <c:order val="3"/>
          <c:tx>
            <c:v>Johnston</c:v>
          </c:tx>
          <c:marker>
            <c:symbol val="none"/>
          </c:marker>
          <c:xVal>
            <c:numRef>
              <c:f>'C17'!$BM$52:$BM$1193</c:f>
              <c:numCache>
                <c:formatCode>General</c:formatCode>
                <c:ptCount val="1142"/>
                <c:pt idx="0">
                  <c:v>0.5</c:v>
                </c:pt>
                <c:pt idx="1">
                  <c:v>0.51</c:v>
                </c:pt>
                <c:pt idx="2">
                  <c:v>0.52</c:v>
                </c:pt>
                <c:pt idx="3">
                  <c:v>0.53</c:v>
                </c:pt>
                <c:pt idx="4">
                  <c:v>0.54</c:v>
                </c:pt>
                <c:pt idx="5">
                  <c:v>0.55000000000000004</c:v>
                </c:pt>
                <c:pt idx="6">
                  <c:v>0.56000000000000005</c:v>
                </c:pt>
                <c:pt idx="7">
                  <c:v>0.56999999999999995</c:v>
                </c:pt>
                <c:pt idx="8">
                  <c:v>0.57999999999999996</c:v>
                </c:pt>
                <c:pt idx="9">
                  <c:v>0.59</c:v>
                </c:pt>
                <c:pt idx="10">
                  <c:v>0.6</c:v>
                </c:pt>
                <c:pt idx="11">
                  <c:v>0.61</c:v>
                </c:pt>
                <c:pt idx="12">
                  <c:v>0.62</c:v>
                </c:pt>
                <c:pt idx="13">
                  <c:v>0.63</c:v>
                </c:pt>
                <c:pt idx="14">
                  <c:v>0.64</c:v>
                </c:pt>
                <c:pt idx="15">
                  <c:v>0.65</c:v>
                </c:pt>
                <c:pt idx="16">
                  <c:v>0.66</c:v>
                </c:pt>
                <c:pt idx="17">
                  <c:v>0.67</c:v>
                </c:pt>
                <c:pt idx="18">
                  <c:v>0.68</c:v>
                </c:pt>
                <c:pt idx="19">
                  <c:v>0.69</c:v>
                </c:pt>
                <c:pt idx="20">
                  <c:v>0.7</c:v>
                </c:pt>
                <c:pt idx="21">
                  <c:v>0.71</c:v>
                </c:pt>
                <c:pt idx="22">
                  <c:v>0.72</c:v>
                </c:pt>
                <c:pt idx="23">
                  <c:v>0.73</c:v>
                </c:pt>
                <c:pt idx="24">
                  <c:v>0.74</c:v>
                </c:pt>
                <c:pt idx="25">
                  <c:v>0.75</c:v>
                </c:pt>
                <c:pt idx="26">
                  <c:v>0.76</c:v>
                </c:pt>
                <c:pt idx="27">
                  <c:v>0.77</c:v>
                </c:pt>
                <c:pt idx="28">
                  <c:v>0.78</c:v>
                </c:pt>
                <c:pt idx="29">
                  <c:v>0.79</c:v>
                </c:pt>
                <c:pt idx="30">
                  <c:v>0.8</c:v>
                </c:pt>
                <c:pt idx="31">
                  <c:v>0.81</c:v>
                </c:pt>
                <c:pt idx="32">
                  <c:v>0.82</c:v>
                </c:pt>
                <c:pt idx="33">
                  <c:v>0.83</c:v>
                </c:pt>
                <c:pt idx="34">
                  <c:v>0.84</c:v>
                </c:pt>
                <c:pt idx="35">
                  <c:v>0.85</c:v>
                </c:pt>
                <c:pt idx="36">
                  <c:v>0.86</c:v>
                </c:pt>
                <c:pt idx="37">
                  <c:v>0.87</c:v>
                </c:pt>
                <c:pt idx="38">
                  <c:v>0.88</c:v>
                </c:pt>
                <c:pt idx="39">
                  <c:v>0.89</c:v>
                </c:pt>
                <c:pt idx="40">
                  <c:v>0.9</c:v>
                </c:pt>
                <c:pt idx="41">
                  <c:v>0.91</c:v>
                </c:pt>
                <c:pt idx="42">
                  <c:v>0.92</c:v>
                </c:pt>
                <c:pt idx="43">
                  <c:v>0.93</c:v>
                </c:pt>
                <c:pt idx="44">
                  <c:v>0.94</c:v>
                </c:pt>
                <c:pt idx="45">
                  <c:v>0.95</c:v>
                </c:pt>
                <c:pt idx="46">
                  <c:v>0.96</c:v>
                </c:pt>
                <c:pt idx="47">
                  <c:v>0.97</c:v>
                </c:pt>
                <c:pt idx="48">
                  <c:v>0.98</c:v>
                </c:pt>
                <c:pt idx="49">
                  <c:v>0.99</c:v>
                </c:pt>
                <c:pt idx="50">
                  <c:v>1</c:v>
                </c:pt>
                <c:pt idx="51">
                  <c:v>1.01</c:v>
                </c:pt>
                <c:pt idx="52">
                  <c:v>1.02</c:v>
                </c:pt>
                <c:pt idx="53">
                  <c:v>1.03</c:v>
                </c:pt>
                <c:pt idx="54">
                  <c:v>1.04</c:v>
                </c:pt>
                <c:pt idx="55">
                  <c:v>1.05</c:v>
                </c:pt>
                <c:pt idx="56">
                  <c:v>1.06</c:v>
                </c:pt>
                <c:pt idx="57">
                  <c:v>1.07</c:v>
                </c:pt>
                <c:pt idx="58">
                  <c:v>1.08</c:v>
                </c:pt>
                <c:pt idx="59">
                  <c:v>1.0900000000000001</c:v>
                </c:pt>
                <c:pt idx="60">
                  <c:v>1.1000000000000001</c:v>
                </c:pt>
                <c:pt idx="61">
                  <c:v>1.1100000000000001</c:v>
                </c:pt>
                <c:pt idx="62">
                  <c:v>1.1200000000000001</c:v>
                </c:pt>
                <c:pt idx="63">
                  <c:v>1.1299999999999999</c:v>
                </c:pt>
                <c:pt idx="64">
                  <c:v>1.1399999999999999</c:v>
                </c:pt>
                <c:pt idx="65">
                  <c:v>1.1499999999999999</c:v>
                </c:pt>
                <c:pt idx="66">
                  <c:v>1.1599999999999999</c:v>
                </c:pt>
                <c:pt idx="67">
                  <c:v>1.17</c:v>
                </c:pt>
                <c:pt idx="68">
                  <c:v>1.18</c:v>
                </c:pt>
                <c:pt idx="69">
                  <c:v>1.19</c:v>
                </c:pt>
                <c:pt idx="70">
                  <c:v>1.2</c:v>
                </c:pt>
                <c:pt idx="71">
                  <c:v>1.21</c:v>
                </c:pt>
                <c:pt idx="72">
                  <c:v>1.22</c:v>
                </c:pt>
                <c:pt idx="73">
                  <c:v>1.23</c:v>
                </c:pt>
                <c:pt idx="74">
                  <c:v>1.24</c:v>
                </c:pt>
                <c:pt idx="75">
                  <c:v>1.25</c:v>
                </c:pt>
                <c:pt idx="76">
                  <c:v>1.26</c:v>
                </c:pt>
                <c:pt idx="77">
                  <c:v>1.27</c:v>
                </c:pt>
                <c:pt idx="78">
                  <c:v>1.28</c:v>
                </c:pt>
                <c:pt idx="79">
                  <c:v>1.29</c:v>
                </c:pt>
                <c:pt idx="80">
                  <c:v>1.3</c:v>
                </c:pt>
                <c:pt idx="81">
                  <c:v>1.31</c:v>
                </c:pt>
                <c:pt idx="82">
                  <c:v>1.32</c:v>
                </c:pt>
                <c:pt idx="83">
                  <c:v>1.33</c:v>
                </c:pt>
                <c:pt idx="84">
                  <c:v>1.34</c:v>
                </c:pt>
                <c:pt idx="85">
                  <c:v>1.35</c:v>
                </c:pt>
                <c:pt idx="86">
                  <c:v>1.36</c:v>
                </c:pt>
                <c:pt idx="87">
                  <c:v>1.37</c:v>
                </c:pt>
                <c:pt idx="88">
                  <c:v>1.38</c:v>
                </c:pt>
                <c:pt idx="89">
                  <c:v>1.39</c:v>
                </c:pt>
                <c:pt idx="90">
                  <c:v>1.4</c:v>
                </c:pt>
                <c:pt idx="91">
                  <c:v>1.41</c:v>
                </c:pt>
                <c:pt idx="92">
                  <c:v>1.42</c:v>
                </c:pt>
                <c:pt idx="93">
                  <c:v>1.43</c:v>
                </c:pt>
                <c:pt idx="94">
                  <c:v>1.44</c:v>
                </c:pt>
                <c:pt idx="95">
                  <c:v>1.45</c:v>
                </c:pt>
                <c:pt idx="96">
                  <c:v>1.46</c:v>
                </c:pt>
                <c:pt idx="97">
                  <c:v>1.47</c:v>
                </c:pt>
                <c:pt idx="98">
                  <c:v>1.48</c:v>
                </c:pt>
                <c:pt idx="99">
                  <c:v>1.49</c:v>
                </c:pt>
                <c:pt idx="100">
                  <c:v>1.5</c:v>
                </c:pt>
                <c:pt idx="101">
                  <c:v>1.51</c:v>
                </c:pt>
                <c:pt idx="102">
                  <c:v>1.52</c:v>
                </c:pt>
                <c:pt idx="103">
                  <c:v>1.53</c:v>
                </c:pt>
                <c:pt idx="104">
                  <c:v>1.54</c:v>
                </c:pt>
                <c:pt idx="105">
                  <c:v>1.55</c:v>
                </c:pt>
                <c:pt idx="106">
                  <c:v>1.56</c:v>
                </c:pt>
                <c:pt idx="107">
                  <c:v>1.57</c:v>
                </c:pt>
                <c:pt idx="108">
                  <c:v>1.58</c:v>
                </c:pt>
                <c:pt idx="109">
                  <c:v>1.59</c:v>
                </c:pt>
                <c:pt idx="110">
                  <c:v>1.6</c:v>
                </c:pt>
                <c:pt idx="111">
                  <c:v>1.61</c:v>
                </c:pt>
                <c:pt idx="112">
                  <c:v>1.62</c:v>
                </c:pt>
                <c:pt idx="113">
                  <c:v>1.63</c:v>
                </c:pt>
                <c:pt idx="114">
                  <c:v>1.64</c:v>
                </c:pt>
                <c:pt idx="115">
                  <c:v>1.65</c:v>
                </c:pt>
                <c:pt idx="116">
                  <c:v>1.66</c:v>
                </c:pt>
                <c:pt idx="117">
                  <c:v>1.67</c:v>
                </c:pt>
                <c:pt idx="118">
                  <c:v>1.68</c:v>
                </c:pt>
                <c:pt idx="119">
                  <c:v>1.69</c:v>
                </c:pt>
                <c:pt idx="120">
                  <c:v>1.7</c:v>
                </c:pt>
                <c:pt idx="121">
                  <c:v>1.71</c:v>
                </c:pt>
                <c:pt idx="122">
                  <c:v>1.72</c:v>
                </c:pt>
                <c:pt idx="123">
                  <c:v>1.73</c:v>
                </c:pt>
                <c:pt idx="124">
                  <c:v>1.74</c:v>
                </c:pt>
                <c:pt idx="125">
                  <c:v>1.75</c:v>
                </c:pt>
                <c:pt idx="126">
                  <c:v>1.76</c:v>
                </c:pt>
                <c:pt idx="127">
                  <c:v>1.77</c:v>
                </c:pt>
                <c:pt idx="128">
                  <c:v>1.78</c:v>
                </c:pt>
                <c:pt idx="129">
                  <c:v>1.79</c:v>
                </c:pt>
                <c:pt idx="130">
                  <c:v>1.8</c:v>
                </c:pt>
                <c:pt idx="131">
                  <c:v>1.81</c:v>
                </c:pt>
                <c:pt idx="132">
                  <c:v>1.82</c:v>
                </c:pt>
                <c:pt idx="133">
                  <c:v>1.83</c:v>
                </c:pt>
                <c:pt idx="134">
                  <c:v>1.84</c:v>
                </c:pt>
                <c:pt idx="135">
                  <c:v>1.85</c:v>
                </c:pt>
                <c:pt idx="136">
                  <c:v>1.86</c:v>
                </c:pt>
                <c:pt idx="137">
                  <c:v>1.87</c:v>
                </c:pt>
                <c:pt idx="138">
                  <c:v>1.88</c:v>
                </c:pt>
                <c:pt idx="139">
                  <c:v>1.89</c:v>
                </c:pt>
                <c:pt idx="140">
                  <c:v>1.9</c:v>
                </c:pt>
                <c:pt idx="141">
                  <c:v>1.91</c:v>
                </c:pt>
                <c:pt idx="142">
                  <c:v>1.92</c:v>
                </c:pt>
                <c:pt idx="143">
                  <c:v>1.93</c:v>
                </c:pt>
                <c:pt idx="144">
                  <c:v>1.94</c:v>
                </c:pt>
                <c:pt idx="145">
                  <c:v>1.95</c:v>
                </c:pt>
                <c:pt idx="146">
                  <c:v>1.96</c:v>
                </c:pt>
                <c:pt idx="147">
                  <c:v>1.97</c:v>
                </c:pt>
                <c:pt idx="148">
                  <c:v>1.98</c:v>
                </c:pt>
                <c:pt idx="149">
                  <c:v>1.99</c:v>
                </c:pt>
                <c:pt idx="150">
                  <c:v>2</c:v>
                </c:pt>
                <c:pt idx="151">
                  <c:v>2.0099999999999998</c:v>
                </c:pt>
                <c:pt idx="152">
                  <c:v>2.02</c:v>
                </c:pt>
                <c:pt idx="153">
                  <c:v>2.0299999999999998</c:v>
                </c:pt>
                <c:pt idx="154">
                  <c:v>2.04</c:v>
                </c:pt>
                <c:pt idx="155">
                  <c:v>2.0499999999999998</c:v>
                </c:pt>
                <c:pt idx="156">
                  <c:v>2.06</c:v>
                </c:pt>
                <c:pt idx="157">
                  <c:v>2.0699999999999998</c:v>
                </c:pt>
                <c:pt idx="158">
                  <c:v>2.08</c:v>
                </c:pt>
                <c:pt idx="159">
                  <c:v>2.09</c:v>
                </c:pt>
                <c:pt idx="160">
                  <c:v>2.1</c:v>
                </c:pt>
                <c:pt idx="161">
                  <c:v>2.11</c:v>
                </c:pt>
                <c:pt idx="162">
                  <c:v>2.12</c:v>
                </c:pt>
                <c:pt idx="163">
                  <c:v>2.13</c:v>
                </c:pt>
                <c:pt idx="164">
                  <c:v>2.14</c:v>
                </c:pt>
                <c:pt idx="165">
                  <c:v>2.15</c:v>
                </c:pt>
                <c:pt idx="166">
                  <c:v>2.16</c:v>
                </c:pt>
                <c:pt idx="167">
                  <c:v>2.17</c:v>
                </c:pt>
                <c:pt idx="168">
                  <c:v>2.1800000000000002</c:v>
                </c:pt>
                <c:pt idx="169">
                  <c:v>2.19</c:v>
                </c:pt>
                <c:pt idx="170">
                  <c:v>2.2000000000000002</c:v>
                </c:pt>
                <c:pt idx="171">
                  <c:v>2.21</c:v>
                </c:pt>
                <c:pt idx="172">
                  <c:v>2.2200000000000002</c:v>
                </c:pt>
                <c:pt idx="173">
                  <c:v>2.23</c:v>
                </c:pt>
                <c:pt idx="174">
                  <c:v>2.2400000000000002</c:v>
                </c:pt>
                <c:pt idx="175">
                  <c:v>2.25</c:v>
                </c:pt>
                <c:pt idx="176">
                  <c:v>2.2599999999999998</c:v>
                </c:pt>
                <c:pt idx="177">
                  <c:v>2.27</c:v>
                </c:pt>
                <c:pt idx="178">
                  <c:v>2.2799999999999998</c:v>
                </c:pt>
                <c:pt idx="179">
                  <c:v>2.29</c:v>
                </c:pt>
                <c:pt idx="180">
                  <c:v>2.2999999999999998</c:v>
                </c:pt>
                <c:pt idx="181">
                  <c:v>2.31</c:v>
                </c:pt>
                <c:pt idx="182">
                  <c:v>2.3199999999999998</c:v>
                </c:pt>
                <c:pt idx="183">
                  <c:v>2.33</c:v>
                </c:pt>
                <c:pt idx="184">
                  <c:v>2.34</c:v>
                </c:pt>
                <c:pt idx="185">
                  <c:v>2.35</c:v>
                </c:pt>
                <c:pt idx="186">
                  <c:v>2.36</c:v>
                </c:pt>
                <c:pt idx="187">
                  <c:v>2.37</c:v>
                </c:pt>
                <c:pt idx="188">
                  <c:v>2.38</c:v>
                </c:pt>
                <c:pt idx="189">
                  <c:v>2.39</c:v>
                </c:pt>
                <c:pt idx="190">
                  <c:v>2.4</c:v>
                </c:pt>
                <c:pt idx="191">
                  <c:v>2.41</c:v>
                </c:pt>
                <c:pt idx="192">
                  <c:v>2.42</c:v>
                </c:pt>
                <c:pt idx="193">
                  <c:v>2.4300000000000002</c:v>
                </c:pt>
                <c:pt idx="194">
                  <c:v>2.44</c:v>
                </c:pt>
                <c:pt idx="195">
                  <c:v>2.4500000000000002</c:v>
                </c:pt>
                <c:pt idx="196">
                  <c:v>2.46</c:v>
                </c:pt>
                <c:pt idx="197">
                  <c:v>2.4700000000000002</c:v>
                </c:pt>
                <c:pt idx="198">
                  <c:v>2.48</c:v>
                </c:pt>
                <c:pt idx="199">
                  <c:v>2.4900000000000002</c:v>
                </c:pt>
                <c:pt idx="200">
                  <c:v>2.5</c:v>
                </c:pt>
                <c:pt idx="201">
                  <c:v>2.5099999999999998</c:v>
                </c:pt>
                <c:pt idx="202">
                  <c:v>2.52</c:v>
                </c:pt>
                <c:pt idx="203">
                  <c:v>2.5299999999999998</c:v>
                </c:pt>
                <c:pt idx="204">
                  <c:v>2.54</c:v>
                </c:pt>
                <c:pt idx="205">
                  <c:v>2.5499999999999998</c:v>
                </c:pt>
                <c:pt idx="206">
                  <c:v>2.56</c:v>
                </c:pt>
                <c:pt idx="207">
                  <c:v>2.57</c:v>
                </c:pt>
                <c:pt idx="208">
                  <c:v>2.58</c:v>
                </c:pt>
                <c:pt idx="209">
                  <c:v>2.59</c:v>
                </c:pt>
                <c:pt idx="210">
                  <c:v>2.6</c:v>
                </c:pt>
                <c:pt idx="211">
                  <c:v>2.61</c:v>
                </c:pt>
                <c:pt idx="212">
                  <c:v>2.62</c:v>
                </c:pt>
                <c:pt idx="213">
                  <c:v>2.63</c:v>
                </c:pt>
                <c:pt idx="214">
                  <c:v>2.64</c:v>
                </c:pt>
                <c:pt idx="215">
                  <c:v>2.65</c:v>
                </c:pt>
                <c:pt idx="216">
                  <c:v>2.66</c:v>
                </c:pt>
                <c:pt idx="217">
                  <c:v>2.67</c:v>
                </c:pt>
                <c:pt idx="218">
                  <c:v>2.68</c:v>
                </c:pt>
                <c:pt idx="219">
                  <c:v>2.69</c:v>
                </c:pt>
                <c:pt idx="220">
                  <c:v>2.7</c:v>
                </c:pt>
                <c:pt idx="221">
                  <c:v>2.71</c:v>
                </c:pt>
                <c:pt idx="222">
                  <c:v>2.72</c:v>
                </c:pt>
                <c:pt idx="223">
                  <c:v>2.73</c:v>
                </c:pt>
                <c:pt idx="224">
                  <c:v>2.74</c:v>
                </c:pt>
                <c:pt idx="225">
                  <c:v>2.75</c:v>
                </c:pt>
                <c:pt idx="226">
                  <c:v>2.76</c:v>
                </c:pt>
                <c:pt idx="227">
                  <c:v>2.77</c:v>
                </c:pt>
                <c:pt idx="228">
                  <c:v>2.78</c:v>
                </c:pt>
                <c:pt idx="229">
                  <c:v>2.79</c:v>
                </c:pt>
                <c:pt idx="230">
                  <c:v>2.8</c:v>
                </c:pt>
                <c:pt idx="231">
                  <c:v>2.81</c:v>
                </c:pt>
                <c:pt idx="232">
                  <c:v>2.82</c:v>
                </c:pt>
                <c:pt idx="233">
                  <c:v>2.83</c:v>
                </c:pt>
                <c:pt idx="234">
                  <c:v>2.84</c:v>
                </c:pt>
                <c:pt idx="235">
                  <c:v>2.85</c:v>
                </c:pt>
                <c:pt idx="236">
                  <c:v>2.86</c:v>
                </c:pt>
                <c:pt idx="237">
                  <c:v>2.87</c:v>
                </c:pt>
                <c:pt idx="238">
                  <c:v>2.88</c:v>
                </c:pt>
                <c:pt idx="239">
                  <c:v>2.89</c:v>
                </c:pt>
                <c:pt idx="240">
                  <c:v>2.9</c:v>
                </c:pt>
                <c:pt idx="241">
                  <c:v>2.91</c:v>
                </c:pt>
                <c:pt idx="242">
                  <c:v>2.92</c:v>
                </c:pt>
                <c:pt idx="243">
                  <c:v>2.93</c:v>
                </c:pt>
                <c:pt idx="244">
                  <c:v>2.94</c:v>
                </c:pt>
                <c:pt idx="245">
                  <c:v>2.95</c:v>
                </c:pt>
                <c:pt idx="246">
                  <c:v>2.96</c:v>
                </c:pt>
                <c:pt idx="247">
                  <c:v>2.97</c:v>
                </c:pt>
                <c:pt idx="248">
                  <c:v>2.98</c:v>
                </c:pt>
                <c:pt idx="249">
                  <c:v>2.99</c:v>
                </c:pt>
                <c:pt idx="250">
                  <c:v>3</c:v>
                </c:pt>
                <c:pt idx="251">
                  <c:v>3.01</c:v>
                </c:pt>
                <c:pt idx="252">
                  <c:v>3.02</c:v>
                </c:pt>
                <c:pt idx="253">
                  <c:v>3.03</c:v>
                </c:pt>
                <c:pt idx="254">
                  <c:v>3.04</c:v>
                </c:pt>
                <c:pt idx="255">
                  <c:v>3.05</c:v>
                </c:pt>
                <c:pt idx="256">
                  <c:v>3.06</c:v>
                </c:pt>
                <c:pt idx="257">
                  <c:v>3.07</c:v>
                </c:pt>
                <c:pt idx="258">
                  <c:v>3.08</c:v>
                </c:pt>
                <c:pt idx="259">
                  <c:v>3.09</c:v>
                </c:pt>
                <c:pt idx="260">
                  <c:v>3.1</c:v>
                </c:pt>
                <c:pt idx="261">
                  <c:v>3.11</c:v>
                </c:pt>
                <c:pt idx="262">
                  <c:v>3.12</c:v>
                </c:pt>
                <c:pt idx="263">
                  <c:v>3.13</c:v>
                </c:pt>
                <c:pt idx="264">
                  <c:v>3.14</c:v>
                </c:pt>
                <c:pt idx="265">
                  <c:v>3.15</c:v>
                </c:pt>
                <c:pt idx="266">
                  <c:v>3.16</c:v>
                </c:pt>
                <c:pt idx="267">
                  <c:v>3.17</c:v>
                </c:pt>
                <c:pt idx="268">
                  <c:v>3.18</c:v>
                </c:pt>
                <c:pt idx="269">
                  <c:v>3.19</c:v>
                </c:pt>
                <c:pt idx="270">
                  <c:v>3.2</c:v>
                </c:pt>
                <c:pt idx="271">
                  <c:v>3.21</c:v>
                </c:pt>
                <c:pt idx="272">
                  <c:v>3.22</c:v>
                </c:pt>
                <c:pt idx="273">
                  <c:v>3.23</c:v>
                </c:pt>
                <c:pt idx="274">
                  <c:v>3.24</c:v>
                </c:pt>
                <c:pt idx="275">
                  <c:v>3.25</c:v>
                </c:pt>
                <c:pt idx="276">
                  <c:v>3.26</c:v>
                </c:pt>
                <c:pt idx="277">
                  <c:v>3.27</c:v>
                </c:pt>
                <c:pt idx="278">
                  <c:v>3.28</c:v>
                </c:pt>
                <c:pt idx="279">
                  <c:v>3.29</c:v>
                </c:pt>
                <c:pt idx="280">
                  <c:v>3.3</c:v>
                </c:pt>
                <c:pt idx="281">
                  <c:v>3.31</c:v>
                </c:pt>
                <c:pt idx="282">
                  <c:v>3.32</c:v>
                </c:pt>
                <c:pt idx="283">
                  <c:v>3.33</c:v>
                </c:pt>
                <c:pt idx="284">
                  <c:v>3.34</c:v>
                </c:pt>
                <c:pt idx="285">
                  <c:v>3.35</c:v>
                </c:pt>
                <c:pt idx="286">
                  <c:v>3.36</c:v>
                </c:pt>
                <c:pt idx="287">
                  <c:v>3.37</c:v>
                </c:pt>
                <c:pt idx="288">
                  <c:v>3.38</c:v>
                </c:pt>
                <c:pt idx="289">
                  <c:v>3.39</c:v>
                </c:pt>
                <c:pt idx="290">
                  <c:v>3.4</c:v>
                </c:pt>
                <c:pt idx="291">
                  <c:v>3.41</c:v>
                </c:pt>
                <c:pt idx="292">
                  <c:v>3.42</c:v>
                </c:pt>
                <c:pt idx="293">
                  <c:v>3.43</c:v>
                </c:pt>
                <c:pt idx="294">
                  <c:v>3.44</c:v>
                </c:pt>
                <c:pt idx="295">
                  <c:v>3.45</c:v>
                </c:pt>
                <c:pt idx="296">
                  <c:v>3.46</c:v>
                </c:pt>
                <c:pt idx="297">
                  <c:v>3.47</c:v>
                </c:pt>
                <c:pt idx="298">
                  <c:v>3.48</c:v>
                </c:pt>
                <c:pt idx="299">
                  <c:v>3.49</c:v>
                </c:pt>
                <c:pt idx="300">
                  <c:v>3.5</c:v>
                </c:pt>
                <c:pt idx="301">
                  <c:v>3.51</c:v>
                </c:pt>
                <c:pt idx="302">
                  <c:v>3.52</c:v>
                </c:pt>
                <c:pt idx="303">
                  <c:v>3.53</c:v>
                </c:pt>
                <c:pt idx="304">
                  <c:v>3.54</c:v>
                </c:pt>
                <c:pt idx="305">
                  <c:v>3.55</c:v>
                </c:pt>
                <c:pt idx="306">
                  <c:v>3.56</c:v>
                </c:pt>
                <c:pt idx="307">
                  <c:v>3.57</c:v>
                </c:pt>
                <c:pt idx="308">
                  <c:v>3.58</c:v>
                </c:pt>
                <c:pt idx="309">
                  <c:v>3.59</c:v>
                </c:pt>
                <c:pt idx="310">
                  <c:v>3.6</c:v>
                </c:pt>
                <c:pt idx="311">
                  <c:v>3.61</c:v>
                </c:pt>
                <c:pt idx="312">
                  <c:v>3.62</c:v>
                </c:pt>
                <c:pt idx="313">
                  <c:v>3.63</c:v>
                </c:pt>
                <c:pt idx="314">
                  <c:v>3.64</c:v>
                </c:pt>
                <c:pt idx="315">
                  <c:v>3.65</c:v>
                </c:pt>
                <c:pt idx="316">
                  <c:v>3.66</c:v>
                </c:pt>
                <c:pt idx="317">
                  <c:v>3.67</c:v>
                </c:pt>
                <c:pt idx="318">
                  <c:v>3.68</c:v>
                </c:pt>
                <c:pt idx="319">
                  <c:v>3.69</c:v>
                </c:pt>
                <c:pt idx="320">
                  <c:v>3.7</c:v>
                </c:pt>
                <c:pt idx="321">
                  <c:v>3.71</c:v>
                </c:pt>
                <c:pt idx="322">
                  <c:v>3.72</c:v>
                </c:pt>
                <c:pt idx="323">
                  <c:v>3.73</c:v>
                </c:pt>
                <c:pt idx="324">
                  <c:v>3.74</c:v>
                </c:pt>
                <c:pt idx="325">
                  <c:v>3.75</c:v>
                </c:pt>
                <c:pt idx="326">
                  <c:v>3.76</c:v>
                </c:pt>
                <c:pt idx="327">
                  <c:v>3.77</c:v>
                </c:pt>
                <c:pt idx="328">
                  <c:v>3.78</c:v>
                </c:pt>
                <c:pt idx="329">
                  <c:v>3.79</c:v>
                </c:pt>
                <c:pt idx="330">
                  <c:v>3.8</c:v>
                </c:pt>
                <c:pt idx="331">
                  <c:v>3.81</c:v>
                </c:pt>
                <c:pt idx="332">
                  <c:v>3.82</c:v>
                </c:pt>
                <c:pt idx="333">
                  <c:v>3.83</c:v>
                </c:pt>
                <c:pt idx="334">
                  <c:v>3.84</c:v>
                </c:pt>
                <c:pt idx="335">
                  <c:v>3.85</c:v>
                </c:pt>
                <c:pt idx="336">
                  <c:v>3.86</c:v>
                </c:pt>
                <c:pt idx="337">
                  <c:v>3.87</c:v>
                </c:pt>
                <c:pt idx="338">
                  <c:v>3.88</c:v>
                </c:pt>
                <c:pt idx="339">
                  <c:v>3.89</c:v>
                </c:pt>
                <c:pt idx="340">
                  <c:v>3.9</c:v>
                </c:pt>
                <c:pt idx="341">
                  <c:v>3.91</c:v>
                </c:pt>
                <c:pt idx="342">
                  <c:v>3.92</c:v>
                </c:pt>
                <c:pt idx="343">
                  <c:v>3.93</c:v>
                </c:pt>
                <c:pt idx="344">
                  <c:v>3.94</c:v>
                </c:pt>
                <c:pt idx="345">
                  <c:v>3.95</c:v>
                </c:pt>
                <c:pt idx="346">
                  <c:v>3.96</c:v>
                </c:pt>
                <c:pt idx="347">
                  <c:v>3.97</c:v>
                </c:pt>
                <c:pt idx="348">
                  <c:v>3.98</c:v>
                </c:pt>
                <c:pt idx="349">
                  <c:v>3.99</c:v>
                </c:pt>
                <c:pt idx="350">
                  <c:v>4</c:v>
                </c:pt>
                <c:pt idx="351">
                  <c:v>4.01</c:v>
                </c:pt>
                <c:pt idx="352">
                  <c:v>4.0199999999999996</c:v>
                </c:pt>
                <c:pt idx="353">
                  <c:v>4.03</c:v>
                </c:pt>
                <c:pt idx="354">
                  <c:v>4.04</c:v>
                </c:pt>
                <c:pt idx="355">
                  <c:v>4.05</c:v>
                </c:pt>
                <c:pt idx="356">
                  <c:v>4.0599999999999996</c:v>
                </c:pt>
                <c:pt idx="357">
                  <c:v>4.07</c:v>
                </c:pt>
                <c:pt idx="358">
                  <c:v>4.08</c:v>
                </c:pt>
                <c:pt idx="359">
                  <c:v>4.09</c:v>
                </c:pt>
                <c:pt idx="360">
                  <c:v>4.0999999999999996</c:v>
                </c:pt>
                <c:pt idx="361">
                  <c:v>4.1100000000000003</c:v>
                </c:pt>
                <c:pt idx="362">
                  <c:v>4.12</c:v>
                </c:pt>
                <c:pt idx="363">
                  <c:v>4.13</c:v>
                </c:pt>
                <c:pt idx="364">
                  <c:v>4.1399999999999997</c:v>
                </c:pt>
                <c:pt idx="365">
                  <c:v>4.1500000000000004</c:v>
                </c:pt>
                <c:pt idx="366">
                  <c:v>4.16</c:v>
                </c:pt>
                <c:pt idx="367">
                  <c:v>4.17</c:v>
                </c:pt>
                <c:pt idx="368">
                  <c:v>4.18</c:v>
                </c:pt>
                <c:pt idx="369">
                  <c:v>4.1900000000000004</c:v>
                </c:pt>
                <c:pt idx="370">
                  <c:v>4.2</c:v>
                </c:pt>
                <c:pt idx="371">
                  <c:v>4.21</c:v>
                </c:pt>
                <c:pt idx="372">
                  <c:v>4.22</c:v>
                </c:pt>
                <c:pt idx="373">
                  <c:v>4.2300000000000004</c:v>
                </c:pt>
                <c:pt idx="374">
                  <c:v>4.24</c:v>
                </c:pt>
                <c:pt idx="375">
                  <c:v>4.25</c:v>
                </c:pt>
                <c:pt idx="376">
                  <c:v>4.26</c:v>
                </c:pt>
                <c:pt idx="377">
                  <c:v>4.2699999999999996</c:v>
                </c:pt>
                <c:pt idx="378">
                  <c:v>4.28</c:v>
                </c:pt>
                <c:pt idx="379">
                  <c:v>4.29</c:v>
                </c:pt>
                <c:pt idx="380">
                  <c:v>4.3</c:v>
                </c:pt>
                <c:pt idx="381">
                  <c:v>4.3099999999999996</c:v>
                </c:pt>
                <c:pt idx="382">
                  <c:v>4.32</c:v>
                </c:pt>
                <c:pt idx="383">
                  <c:v>4.33</c:v>
                </c:pt>
                <c:pt idx="384">
                  <c:v>4.34</c:v>
                </c:pt>
                <c:pt idx="385">
                  <c:v>4.3499999999999996</c:v>
                </c:pt>
                <c:pt idx="386">
                  <c:v>4.3600000000000003</c:v>
                </c:pt>
                <c:pt idx="387">
                  <c:v>4.37</c:v>
                </c:pt>
                <c:pt idx="388">
                  <c:v>4.38</c:v>
                </c:pt>
                <c:pt idx="389">
                  <c:v>4.3899999999999997</c:v>
                </c:pt>
                <c:pt idx="390">
                  <c:v>4.4000000000000004</c:v>
                </c:pt>
                <c:pt idx="391">
                  <c:v>4.41</c:v>
                </c:pt>
                <c:pt idx="392">
                  <c:v>4.42</c:v>
                </c:pt>
                <c:pt idx="393">
                  <c:v>4.43</c:v>
                </c:pt>
                <c:pt idx="394">
                  <c:v>4.4400000000000004</c:v>
                </c:pt>
                <c:pt idx="395">
                  <c:v>4.45</c:v>
                </c:pt>
                <c:pt idx="396">
                  <c:v>4.46</c:v>
                </c:pt>
                <c:pt idx="397">
                  <c:v>4.47</c:v>
                </c:pt>
                <c:pt idx="398">
                  <c:v>4.4800000000000004</c:v>
                </c:pt>
                <c:pt idx="399">
                  <c:v>4.49</c:v>
                </c:pt>
                <c:pt idx="400">
                  <c:v>4.5</c:v>
                </c:pt>
                <c:pt idx="401">
                  <c:v>4.51</c:v>
                </c:pt>
                <c:pt idx="402">
                  <c:v>4.5199999999999996</c:v>
                </c:pt>
                <c:pt idx="403">
                  <c:v>4.53</c:v>
                </c:pt>
                <c:pt idx="404">
                  <c:v>4.54</c:v>
                </c:pt>
                <c:pt idx="405">
                  <c:v>4.55</c:v>
                </c:pt>
                <c:pt idx="406">
                  <c:v>4.5599999999999996</c:v>
                </c:pt>
                <c:pt idx="407">
                  <c:v>4.57</c:v>
                </c:pt>
                <c:pt idx="408">
                  <c:v>4.58</c:v>
                </c:pt>
                <c:pt idx="409">
                  <c:v>4.59</c:v>
                </c:pt>
                <c:pt idx="410">
                  <c:v>4.5999999999999996</c:v>
                </c:pt>
                <c:pt idx="411">
                  <c:v>4.6100000000000003</c:v>
                </c:pt>
                <c:pt idx="412">
                  <c:v>4.62</c:v>
                </c:pt>
                <c:pt idx="413">
                  <c:v>4.63</c:v>
                </c:pt>
                <c:pt idx="414">
                  <c:v>4.6399999999999997</c:v>
                </c:pt>
                <c:pt idx="415">
                  <c:v>4.6500000000000004</c:v>
                </c:pt>
                <c:pt idx="416">
                  <c:v>4.66</c:v>
                </c:pt>
                <c:pt idx="417">
                  <c:v>4.67</c:v>
                </c:pt>
                <c:pt idx="418">
                  <c:v>4.68</c:v>
                </c:pt>
                <c:pt idx="419">
                  <c:v>4.6900000000000004</c:v>
                </c:pt>
                <c:pt idx="420">
                  <c:v>4.7</c:v>
                </c:pt>
                <c:pt idx="421">
                  <c:v>4.71</c:v>
                </c:pt>
                <c:pt idx="422">
                  <c:v>4.72</c:v>
                </c:pt>
                <c:pt idx="423">
                  <c:v>4.7300000000000004</c:v>
                </c:pt>
                <c:pt idx="424">
                  <c:v>4.74</c:v>
                </c:pt>
                <c:pt idx="425">
                  <c:v>4.75</c:v>
                </c:pt>
                <c:pt idx="426">
                  <c:v>4.76</c:v>
                </c:pt>
                <c:pt idx="427">
                  <c:v>4.7699999999999996</c:v>
                </c:pt>
                <c:pt idx="428">
                  <c:v>4.78</c:v>
                </c:pt>
                <c:pt idx="429">
                  <c:v>4.79</c:v>
                </c:pt>
                <c:pt idx="430">
                  <c:v>4.8</c:v>
                </c:pt>
                <c:pt idx="431">
                  <c:v>4.8099999999999996</c:v>
                </c:pt>
                <c:pt idx="432">
                  <c:v>4.82</c:v>
                </c:pt>
                <c:pt idx="433">
                  <c:v>4.83</c:v>
                </c:pt>
                <c:pt idx="434">
                  <c:v>4.84</c:v>
                </c:pt>
                <c:pt idx="435">
                  <c:v>4.8499999999999996</c:v>
                </c:pt>
                <c:pt idx="436">
                  <c:v>4.8600000000000003</c:v>
                </c:pt>
                <c:pt idx="437">
                  <c:v>4.87</c:v>
                </c:pt>
                <c:pt idx="438">
                  <c:v>4.88</c:v>
                </c:pt>
                <c:pt idx="439">
                  <c:v>4.8899999999999997</c:v>
                </c:pt>
                <c:pt idx="440">
                  <c:v>4.9000000000000004</c:v>
                </c:pt>
                <c:pt idx="441">
                  <c:v>4.91</c:v>
                </c:pt>
                <c:pt idx="442">
                  <c:v>4.92</c:v>
                </c:pt>
                <c:pt idx="443">
                  <c:v>4.93</c:v>
                </c:pt>
                <c:pt idx="444">
                  <c:v>4.9400000000000004</c:v>
                </c:pt>
                <c:pt idx="445">
                  <c:v>4.95</c:v>
                </c:pt>
                <c:pt idx="446">
                  <c:v>4.96</c:v>
                </c:pt>
                <c:pt idx="447">
                  <c:v>4.97</c:v>
                </c:pt>
                <c:pt idx="448">
                  <c:v>4.9800000000000004</c:v>
                </c:pt>
                <c:pt idx="449">
                  <c:v>4.99</c:v>
                </c:pt>
                <c:pt idx="450">
                  <c:v>5</c:v>
                </c:pt>
                <c:pt idx="451">
                  <c:v>5.01</c:v>
                </c:pt>
                <c:pt idx="452">
                  <c:v>5.0199999999999996</c:v>
                </c:pt>
                <c:pt idx="453">
                  <c:v>5.03</c:v>
                </c:pt>
                <c:pt idx="454">
                  <c:v>5.04</c:v>
                </c:pt>
                <c:pt idx="455">
                  <c:v>5.05</c:v>
                </c:pt>
                <c:pt idx="456">
                  <c:v>5.0599999999999996</c:v>
                </c:pt>
                <c:pt idx="457">
                  <c:v>5.07</c:v>
                </c:pt>
                <c:pt idx="458">
                  <c:v>5.08</c:v>
                </c:pt>
                <c:pt idx="459">
                  <c:v>5.09</c:v>
                </c:pt>
                <c:pt idx="460">
                  <c:v>5.0999999999999996</c:v>
                </c:pt>
                <c:pt idx="461">
                  <c:v>5.1100000000000003</c:v>
                </c:pt>
                <c:pt idx="462">
                  <c:v>5.12</c:v>
                </c:pt>
                <c:pt idx="463">
                  <c:v>5.13</c:v>
                </c:pt>
                <c:pt idx="464">
                  <c:v>5.14</c:v>
                </c:pt>
                <c:pt idx="465">
                  <c:v>5.15</c:v>
                </c:pt>
                <c:pt idx="466">
                  <c:v>5.16</c:v>
                </c:pt>
                <c:pt idx="467">
                  <c:v>5.17</c:v>
                </c:pt>
                <c:pt idx="468">
                  <c:v>5.18</c:v>
                </c:pt>
                <c:pt idx="469">
                  <c:v>5.19</c:v>
                </c:pt>
                <c:pt idx="470">
                  <c:v>5.2</c:v>
                </c:pt>
                <c:pt idx="471">
                  <c:v>5.21</c:v>
                </c:pt>
                <c:pt idx="472">
                  <c:v>5.22</c:v>
                </c:pt>
                <c:pt idx="473">
                  <c:v>5.23</c:v>
                </c:pt>
                <c:pt idx="474">
                  <c:v>5.24</c:v>
                </c:pt>
                <c:pt idx="475">
                  <c:v>5.25</c:v>
                </c:pt>
                <c:pt idx="476">
                  <c:v>5.26</c:v>
                </c:pt>
                <c:pt idx="477">
                  <c:v>5.27</c:v>
                </c:pt>
                <c:pt idx="478">
                  <c:v>5.28</c:v>
                </c:pt>
                <c:pt idx="479">
                  <c:v>5.29</c:v>
                </c:pt>
                <c:pt idx="480">
                  <c:v>5.3</c:v>
                </c:pt>
                <c:pt idx="481">
                  <c:v>5.31</c:v>
                </c:pt>
                <c:pt idx="482">
                  <c:v>5.32</c:v>
                </c:pt>
                <c:pt idx="483">
                  <c:v>5.33</c:v>
                </c:pt>
                <c:pt idx="484">
                  <c:v>5.34</c:v>
                </c:pt>
                <c:pt idx="485">
                  <c:v>5.35</c:v>
                </c:pt>
                <c:pt idx="486">
                  <c:v>5.36</c:v>
                </c:pt>
                <c:pt idx="487">
                  <c:v>5.37</c:v>
                </c:pt>
                <c:pt idx="488">
                  <c:v>5.38</c:v>
                </c:pt>
                <c:pt idx="489">
                  <c:v>5.39</c:v>
                </c:pt>
                <c:pt idx="490">
                  <c:v>5.4</c:v>
                </c:pt>
                <c:pt idx="491">
                  <c:v>5.41</c:v>
                </c:pt>
                <c:pt idx="492">
                  <c:v>5.42</c:v>
                </c:pt>
                <c:pt idx="493">
                  <c:v>5.43</c:v>
                </c:pt>
                <c:pt idx="494">
                  <c:v>5.44</c:v>
                </c:pt>
                <c:pt idx="495">
                  <c:v>5.45</c:v>
                </c:pt>
                <c:pt idx="496">
                  <c:v>5.46</c:v>
                </c:pt>
                <c:pt idx="497">
                  <c:v>5.47</c:v>
                </c:pt>
                <c:pt idx="498">
                  <c:v>5.48</c:v>
                </c:pt>
                <c:pt idx="499">
                  <c:v>5.49</c:v>
                </c:pt>
                <c:pt idx="500">
                  <c:v>5.5</c:v>
                </c:pt>
                <c:pt idx="501">
                  <c:v>5.51</c:v>
                </c:pt>
                <c:pt idx="502">
                  <c:v>5.52</c:v>
                </c:pt>
                <c:pt idx="503">
                  <c:v>5.53</c:v>
                </c:pt>
                <c:pt idx="504">
                  <c:v>5.54</c:v>
                </c:pt>
                <c:pt idx="505">
                  <c:v>5.55</c:v>
                </c:pt>
                <c:pt idx="506">
                  <c:v>5.56</c:v>
                </c:pt>
                <c:pt idx="507">
                  <c:v>5.57</c:v>
                </c:pt>
                <c:pt idx="508">
                  <c:v>5.58</c:v>
                </c:pt>
                <c:pt idx="509">
                  <c:v>5.59</c:v>
                </c:pt>
                <c:pt idx="510">
                  <c:v>5.6</c:v>
                </c:pt>
                <c:pt idx="511">
                  <c:v>5.61</c:v>
                </c:pt>
                <c:pt idx="512">
                  <c:v>5.62</c:v>
                </c:pt>
                <c:pt idx="513">
                  <c:v>5.63</c:v>
                </c:pt>
                <c:pt idx="514">
                  <c:v>5.64</c:v>
                </c:pt>
                <c:pt idx="515">
                  <c:v>5.65</c:v>
                </c:pt>
                <c:pt idx="516">
                  <c:v>5.66</c:v>
                </c:pt>
                <c:pt idx="517">
                  <c:v>5.67</c:v>
                </c:pt>
                <c:pt idx="518">
                  <c:v>5.68</c:v>
                </c:pt>
                <c:pt idx="519">
                  <c:v>5.69</c:v>
                </c:pt>
                <c:pt idx="520">
                  <c:v>5.7</c:v>
                </c:pt>
                <c:pt idx="521">
                  <c:v>5.71</c:v>
                </c:pt>
                <c:pt idx="522">
                  <c:v>5.72</c:v>
                </c:pt>
                <c:pt idx="523">
                  <c:v>5.73</c:v>
                </c:pt>
                <c:pt idx="524">
                  <c:v>5.74</c:v>
                </c:pt>
                <c:pt idx="525">
                  <c:v>5.75</c:v>
                </c:pt>
                <c:pt idx="526">
                  <c:v>5.76</c:v>
                </c:pt>
                <c:pt idx="527">
                  <c:v>5.77</c:v>
                </c:pt>
                <c:pt idx="528">
                  <c:v>5.78</c:v>
                </c:pt>
                <c:pt idx="529">
                  <c:v>5.79</c:v>
                </c:pt>
                <c:pt idx="530">
                  <c:v>5.8</c:v>
                </c:pt>
                <c:pt idx="531">
                  <c:v>5.81</c:v>
                </c:pt>
                <c:pt idx="532">
                  <c:v>5.82</c:v>
                </c:pt>
                <c:pt idx="533">
                  <c:v>5.83</c:v>
                </c:pt>
                <c:pt idx="534">
                  <c:v>5.84</c:v>
                </c:pt>
                <c:pt idx="535">
                  <c:v>5.85</c:v>
                </c:pt>
                <c:pt idx="536">
                  <c:v>5.86</c:v>
                </c:pt>
                <c:pt idx="537">
                  <c:v>5.87</c:v>
                </c:pt>
                <c:pt idx="538">
                  <c:v>5.88</c:v>
                </c:pt>
                <c:pt idx="539">
                  <c:v>5.89</c:v>
                </c:pt>
                <c:pt idx="540">
                  <c:v>5.9</c:v>
                </c:pt>
                <c:pt idx="541">
                  <c:v>5.91</c:v>
                </c:pt>
                <c:pt idx="542">
                  <c:v>5.92</c:v>
                </c:pt>
                <c:pt idx="543">
                  <c:v>5.93</c:v>
                </c:pt>
                <c:pt idx="544">
                  <c:v>5.94</c:v>
                </c:pt>
                <c:pt idx="545">
                  <c:v>5.95</c:v>
                </c:pt>
                <c:pt idx="546">
                  <c:v>5.96</c:v>
                </c:pt>
                <c:pt idx="547">
                  <c:v>5.97</c:v>
                </c:pt>
                <c:pt idx="548">
                  <c:v>5.98</c:v>
                </c:pt>
                <c:pt idx="549">
                  <c:v>5.99</c:v>
                </c:pt>
                <c:pt idx="550">
                  <c:v>6</c:v>
                </c:pt>
                <c:pt idx="551">
                  <c:v>6.01</c:v>
                </c:pt>
                <c:pt idx="552">
                  <c:v>6.02</c:v>
                </c:pt>
                <c:pt idx="553">
                  <c:v>6.03</c:v>
                </c:pt>
                <c:pt idx="554">
                  <c:v>6.04</c:v>
                </c:pt>
                <c:pt idx="555">
                  <c:v>6.05</c:v>
                </c:pt>
                <c:pt idx="556">
                  <c:v>6.06</c:v>
                </c:pt>
                <c:pt idx="557">
                  <c:v>6.07</c:v>
                </c:pt>
                <c:pt idx="558">
                  <c:v>6.08</c:v>
                </c:pt>
                <c:pt idx="559">
                  <c:v>6.09</c:v>
                </c:pt>
                <c:pt idx="560">
                  <c:v>6.1</c:v>
                </c:pt>
                <c:pt idx="561">
                  <c:v>6.11</c:v>
                </c:pt>
                <c:pt idx="562">
                  <c:v>6.12</c:v>
                </c:pt>
                <c:pt idx="563">
                  <c:v>6.13</c:v>
                </c:pt>
                <c:pt idx="564">
                  <c:v>6.14</c:v>
                </c:pt>
                <c:pt idx="565">
                  <c:v>6.15</c:v>
                </c:pt>
                <c:pt idx="566">
                  <c:v>6.16</c:v>
                </c:pt>
                <c:pt idx="567">
                  <c:v>6.17</c:v>
                </c:pt>
                <c:pt idx="568">
                  <c:v>6.18</c:v>
                </c:pt>
                <c:pt idx="569">
                  <c:v>6.19</c:v>
                </c:pt>
                <c:pt idx="570">
                  <c:v>6.2</c:v>
                </c:pt>
                <c:pt idx="571">
                  <c:v>6.21</c:v>
                </c:pt>
                <c:pt idx="572">
                  <c:v>6.22</c:v>
                </c:pt>
                <c:pt idx="573">
                  <c:v>6.23</c:v>
                </c:pt>
                <c:pt idx="574">
                  <c:v>6.24</c:v>
                </c:pt>
                <c:pt idx="575">
                  <c:v>6.25</c:v>
                </c:pt>
                <c:pt idx="576">
                  <c:v>6.26</c:v>
                </c:pt>
                <c:pt idx="577">
                  <c:v>6.27</c:v>
                </c:pt>
                <c:pt idx="578">
                  <c:v>6.28</c:v>
                </c:pt>
                <c:pt idx="579">
                  <c:v>6.29</c:v>
                </c:pt>
                <c:pt idx="580">
                  <c:v>6.3</c:v>
                </c:pt>
                <c:pt idx="581">
                  <c:v>6.31</c:v>
                </c:pt>
                <c:pt idx="582">
                  <c:v>6.32</c:v>
                </c:pt>
                <c:pt idx="583">
                  <c:v>6.33</c:v>
                </c:pt>
                <c:pt idx="584">
                  <c:v>6.34</c:v>
                </c:pt>
                <c:pt idx="585">
                  <c:v>6.35</c:v>
                </c:pt>
                <c:pt idx="586">
                  <c:v>6.36</c:v>
                </c:pt>
                <c:pt idx="587">
                  <c:v>6.37</c:v>
                </c:pt>
                <c:pt idx="588">
                  <c:v>6.38</c:v>
                </c:pt>
                <c:pt idx="589">
                  <c:v>6.39</c:v>
                </c:pt>
                <c:pt idx="590">
                  <c:v>6.4</c:v>
                </c:pt>
                <c:pt idx="591">
                  <c:v>6.41</c:v>
                </c:pt>
                <c:pt idx="592">
                  <c:v>6.42</c:v>
                </c:pt>
                <c:pt idx="593">
                  <c:v>6.43</c:v>
                </c:pt>
                <c:pt idx="594">
                  <c:v>6.44</c:v>
                </c:pt>
                <c:pt idx="595">
                  <c:v>6.45</c:v>
                </c:pt>
                <c:pt idx="596">
                  <c:v>6.46</c:v>
                </c:pt>
                <c:pt idx="597">
                  <c:v>6.47</c:v>
                </c:pt>
                <c:pt idx="598">
                  <c:v>6.48</c:v>
                </c:pt>
                <c:pt idx="599">
                  <c:v>6.49</c:v>
                </c:pt>
                <c:pt idx="600">
                  <c:v>6.5</c:v>
                </c:pt>
                <c:pt idx="601">
                  <c:v>6.51</c:v>
                </c:pt>
                <c:pt idx="602">
                  <c:v>6.52</c:v>
                </c:pt>
                <c:pt idx="603">
                  <c:v>6.53</c:v>
                </c:pt>
                <c:pt idx="604">
                  <c:v>6.54</c:v>
                </c:pt>
                <c:pt idx="605">
                  <c:v>6.55</c:v>
                </c:pt>
                <c:pt idx="606">
                  <c:v>6.56</c:v>
                </c:pt>
                <c:pt idx="607">
                  <c:v>6.57</c:v>
                </c:pt>
                <c:pt idx="608">
                  <c:v>6.58</c:v>
                </c:pt>
                <c:pt idx="609">
                  <c:v>6.59</c:v>
                </c:pt>
                <c:pt idx="610">
                  <c:v>6.6</c:v>
                </c:pt>
                <c:pt idx="611">
                  <c:v>6.61</c:v>
                </c:pt>
                <c:pt idx="612">
                  <c:v>6.62</c:v>
                </c:pt>
                <c:pt idx="613">
                  <c:v>6.63</c:v>
                </c:pt>
                <c:pt idx="614">
                  <c:v>6.64</c:v>
                </c:pt>
                <c:pt idx="615">
                  <c:v>6.65</c:v>
                </c:pt>
                <c:pt idx="616">
                  <c:v>6.66</c:v>
                </c:pt>
                <c:pt idx="617">
                  <c:v>6.67</c:v>
                </c:pt>
                <c:pt idx="618">
                  <c:v>6.68</c:v>
                </c:pt>
                <c:pt idx="619">
                  <c:v>6.69</c:v>
                </c:pt>
                <c:pt idx="620">
                  <c:v>6.7</c:v>
                </c:pt>
                <c:pt idx="621">
                  <c:v>6.71</c:v>
                </c:pt>
                <c:pt idx="622">
                  <c:v>6.72</c:v>
                </c:pt>
                <c:pt idx="623">
                  <c:v>6.73</c:v>
                </c:pt>
                <c:pt idx="624">
                  <c:v>6.74</c:v>
                </c:pt>
                <c:pt idx="625">
                  <c:v>6.75</c:v>
                </c:pt>
                <c:pt idx="626">
                  <c:v>6.76</c:v>
                </c:pt>
                <c:pt idx="627">
                  <c:v>6.77</c:v>
                </c:pt>
                <c:pt idx="628">
                  <c:v>6.78</c:v>
                </c:pt>
                <c:pt idx="629">
                  <c:v>6.79</c:v>
                </c:pt>
                <c:pt idx="630">
                  <c:v>6.8</c:v>
                </c:pt>
                <c:pt idx="631">
                  <c:v>6.81</c:v>
                </c:pt>
                <c:pt idx="632">
                  <c:v>6.82</c:v>
                </c:pt>
                <c:pt idx="633">
                  <c:v>6.83</c:v>
                </c:pt>
                <c:pt idx="634">
                  <c:v>6.84</c:v>
                </c:pt>
                <c:pt idx="635">
                  <c:v>6.85</c:v>
                </c:pt>
                <c:pt idx="636">
                  <c:v>6.86</c:v>
                </c:pt>
                <c:pt idx="637">
                  <c:v>6.87</c:v>
                </c:pt>
                <c:pt idx="638">
                  <c:v>6.88</c:v>
                </c:pt>
                <c:pt idx="639">
                  <c:v>6.89</c:v>
                </c:pt>
                <c:pt idx="640">
                  <c:v>6.9</c:v>
                </c:pt>
                <c:pt idx="641">
                  <c:v>6.91</c:v>
                </c:pt>
                <c:pt idx="642">
                  <c:v>6.92</c:v>
                </c:pt>
                <c:pt idx="643">
                  <c:v>6.93</c:v>
                </c:pt>
                <c:pt idx="644">
                  <c:v>6.94</c:v>
                </c:pt>
                <c:pt idx="645">
                  <c:v>6.95</c:v>
                </c:pt>
                <c:pt idx="646">
                  <c:v>6.96</c:v>
                </c:pt>
                <c:pt idx="647">
                  <c:v>6.97</c:v>
                </c:pt>
                <c:pt idx="648">
                  <c:v>6.98</c:v>
                </c:pt>
                <c:pt idx="649">
                  <c:v>6.99</c:v>
                </c:pt>
                <c:pt idx="650">
                  <c:v>7</c:v>
                </c:pt>
                <c:pt idx="651">
                  <c:v>7.01</c:v>
                </c:pt>
                <c:pt idx="652">
                  <c:v>7.02</c:v>
                </c:pt>
                <c:pt idx="653">
                  <c:v>7.03</c:v>
                </c:pt>
                <c:pt idx="654">
                  <c:v>7.04</c:v>
                </c:pt>
                <c:pt idx="655">
                  <c:v>7.05</c:v>
                </c:pt>
                <c:pt idx="656">
                  <c:v>7.06</c:v>
                </c:pt>
                <c:pt idx="657">
                  <c:v>7.07</c:v>
                </c:pt>
                <c:pt idx="658">
                  <c:v>7.08</c:v>
                </c:pt>
                <c:pt idx="659">
                  <c:v>7.09</c:v>
                </c:pt>
                <c:pt idx="660">
                  <c:v>7.1</c:v>
                </c:pt>
                <c:pt idx="661">
                  <c:v>7.11</c:v>
                </c:pt>
                <c:pt idx="662">
                  <c:v>7.12</c:v>
                </c:pt>
                <c:pt idx="663">
                  <c:v>7.13</c:v>
                </c:pt>
                <c:pt idx="664">
                  <c:v>7.14</c:v>
                </c:pt>
                <c:pt idx="665">
                  <c:v>7.15</c:v>
                </c:pt>
                <c:pt idx="666">
                  <c:v>7.16</c:v>
                </c:pt>
                <c:pt idx="667">
                  <c:v>7.17</c:v>
                </c:pt>
                <c:pt idx="668">
                  <c:v>7.18</c:v>
                </c:pt>
                <c:pt idx="669">
                  <c:v>7.19</c:v>
                </c:pt>
                <c:pt idx="670">
                  <c:v>7.2</c:v>
                </c:pt>
                <c:pt idx="671">
                  <c:v>7.21</c:v>
                </c:pt>
                <c:pt idx="672">
                  <c:v>7.22</c:v>
                </c:pt>
                <c:pt idx="673">
                  <c:v>7.23</c:v>
                </c:pt>
                <c:pt idx="674">
                  <c:v>7.24</c:v>
                </c:pt>
                <c:pt idx="675">
                  <c:v>7.25</c:v>
                </c:pt>
                <c:pt idx="676">
                  <c:v>7.26</c:v>
                </c:pt>
                <c:pt idx="677">
                  <c:v>7.27</c:v>
                </c:pt>
                <c:pt idx="678">
                  <c:v>7.28</c:v>
                </c:pt>
                <c:pt idx="679">
                  <c:v>7.29</c:v>
                </c:pt>
                <c:pt idx="680">
                  <c:v>7.3</c:v>
                </c:pt>
                <c:pt idx="681">
                  <c:v>7.31</c:v>
                </c:pt>
                <c:pt idx="682">
                  <c:v>7.32</c:v>
                </c:pt>
                <c:pt idx="683">
                  <c:v>7.33</c:v>
                </c:pt>
                <c:pt idx="684">
                  <c:v>7.34</c:v>
                </c:pt>
                <c:pt idx="685">
                  <c:v>7.35</c:v>
                </c:pt>
                <c:pt idx="686">
                  <c:v>7.36</c:v>
                </c:pt>
                <c:pt idx="687">
                  <c:v>7.37</c:v>
                </c:pt>
                <c:pt idx="688">
                  <c:v>7.38</c:v>
                </c:pt>
                <c:pt idx="689">
                  <c:v>7.39</c:v>
                </c:pt>
                <c:pt idx="690">
                  <c:v>7.4</c:v>
                </c:pt>
                <c:pt idx="691">
                  <c:v>7.41</c:v>
                </c:pt>
                <c:pt idx="692">
                  <c:v>7.42</c:v>
                </c:pt>
                <c:pt idx="693">
                  <c:v>7.43</c:v>
                </c:pt>
                <c:pt idx="694">
                  <c:v>7.44</c:v>
                </c:pt>
                <c:pt idx="695">
                  <c:v>7.45</c:v>
                </c:pt>
                <c:pt idx="696">
                  <c:v>7.46</c:v>
                </c:pt>
                <c:pt idx="697">
                  <c:v>7.47</c:v>
                </c:pt>
                <c:pt idx="698">
                  <c:v>7.48</c:v>
                </c:pt>
                <c:pt idx="699">
                  <c:v>7.49</c:v>
                </c:pt>
                <c:pt idx="700">
                  <c:v>7.5</c:v>
                </c:pt>
                <c:pt idx="701">
                  <c:v>7.51</c:v>
                </c:pt>
                <c:pt idx="702">
                  <c:v>7.52</c:v>
                </c:pt>
                <c:pt idx="703">
                  <c:v>7.53</c:v>
                </c:pt>
                <c:pt idx="704">
                  <c:v>7.54</c:v>
                </c:pt>
                <c:pt idx="705">
                  <c:v>7.55</c:v>
                </c:pt>
                <c:pt idx="706">
                  <c:v>7.56</c:v>
                </c:pt>
                <c:pt idx="707">
                  <c:v>7.57</c:v>
                </c:pt>
                <c:pt idx="708">
                  <c:v>7.58</c:v>
                </c:pt>
                <c:pt idx="709">
                  <c:v>7.59</c:v>
                </c:pt>
                <c:pt idx="710">
                  <c:v>7.6</c:v>
                </c:pt>
                <c:pt idx="711">
                  <c:v>7.61</c:v>
                </c:pt>
                <c:pt idx="712">
                  <c:v>7.62</c:v>
                </c:pt>
                <c:pt idx="713">
                  <c:v>7.63</c:v>
                </c:pt>
                <c:pt idx="714">
                  <c:v>7.64</c:v>
                </c:pt>
                <c:pt idx="715">
                  <c:v>7.65</c:v>
                </c:pt>
                <c:pt idx="716">
                  <c:v>7.66</c:v>
                </c:pt>
                <c:pt idx="717">
                  <c:v>7.67</c:v>
                </c:pt>
                <c:pt idx="718">
                  <c:v>7.68</c:v>
                </c:pt>
                <c:pt idx="719">
                  <c:v>7.69</c:v>
                </c:pt>
                <c:pt idx="720">
                  <c:v>7.7</c:v>
                </c:pt>
                <c:pt idx="721">
                  <c:v>7.71</c:v>
                </c:pt>
                <c:pt idx="722">
                  <c:v>7.72</c:v>
                </c:pt>
                <c:pt idx="723">
                  <c:v>7.73</c:v>
                </c:pt>
                <c:pt idx="724">
                  <c:v>7.74</c:v>
                </c:pt>
                <c:pt idx="725">
                  <c:v>7.75</c:v>
                </c:pt>
                <c:pt idx="726">
                  <c:v>7.76</c:v>
                </c:pt>
                <c:pt idx="727">
                  <c:v>7.77</c:v>
                </c:pt>
                <c:pt idx="728">
                  <c:v>7.78</c:v>
                </c:pt>
                <c:pt idx="729">
                  <c:v>7.79</c:v>
                </c:pt>
                <c:pt idx="730">
                  <c:v>7.8</c:v>
                </c:pt>
                <c:pt idx="731">
                  <c:v>7.81</c:v>
                </c:pt>
                <c:pt idx="732">
                  <c:v>7.82</c:v>
                </c:pt>
                <c:pt idx="733">
                  <c:v>7.83</c:v>
                </c:pt>
                <c:pt idx="734">
                  <c:v>7.84</c:v>
                </c:pt>
                <c:pt idx="735">
                  <c:v>7.85</c:v>
                </c:pt>
                <c:pt idx="736">
                  <c:v>7.86</c:v>
                </c:pt>
                <c:pt idx="737">
                  <c:v>7.87</c:v>
                </c:pt>
                <c:pt idx="738">
                  <c:v>7.88</c:v>
                </c:pt>
                <c:pt idx="739">
                  <c:v>7.89</c:v>
                </c:pt>
                <c:pt idx="740">
                  <c:v>7.9</c:v>
                </c:pt>
                <c:pt idx="741">
                  <c:v>7.91</c:v>
                </c:pt>
                <c:pt idx="742">
                  <c:v>7.92</c:v>
                </c:pt>
                <c:pt idx="743">
                  <c:v>7.93</c:v>
                </c:pt>
                <c:pt idx="744">
                  <c:v>7.94</c:v>
                </c:pt>
                <c:pt idx="745">
                  <c:v>7.95</c:v>
                </c:pt>
                <c:pt idx="746">
                  <c:v>7.96</c:v>
                </c:pt>
                <c:pt idx="747">
                  <c:v>7.97</c:v>
                </c:pt>
                <c:pt idx="748">
                  <c:v>7.98</c:v>
                </c:pt>
                <c:pt idx="749">
                  <c:v>7.99</c:v>
                </c:pt>
                <c:pt idx="750">
                  <c:v>8</c:v>
                </c:pt>
                <c:pt idx="751">
                  <c:v>8.01</c:v>
                </c:pt>
                <c:pt idx="752">
                  <c:v>8.02</c:v>
                </c:pt>
                <c:pt idx="753">
                  <c:v>8.0299999999999994</c:v>
                </c:pt>
                <c:pt idx="754">
                  <c:v>8.0399999999999991</c:v>
                </c:pt>
                <c:pt idx="755">
                  <c:v>8.0500000000000007</c:v>
                </c:pt>
                <c:pt idx="756">
                  <c:v>8.06</c:v>
                </c:pt>
                <c:pt idx="757">
                  <c:v>8.07</c:v>
                </c:pt>
                <c:pt idx="758">
                  <c:v>8.08</c:v>
                </c:pt>
                <c:pt idx="759">
                  <c:v>8.09</c:v>
                </c:pt>
                <c:pt idx="760">
                  <c:v>8.1</c:v>
                </c:pt>
                <c:pt idx="761">
                  <c:v>8.11</c:v>
                </c:pt>
                <c:pt idx="762">
                  <c:v>8.1199999999999992</c:v>
                </c:pt>
                <c:pt idx="763">
                  <c:v>8.1300000000000008</c:v>
                </c:pt>
                <c:pt idx="764">
                  <c:v>8.14</c:v>
                </c:pt>
                <c:pt idx="765">
                  <c:v>8.15</c:v>
                </c:pt>
                <c:pt idx="766">
                  <c:v>8.16</c:v>
                </c:pt>
                <c:pt idx="767">
                  <c:v>8.17</c:v>
                </c:pt>
                <c:pt idx="768">
                  <c:v>8.18</c:v>
                </c:pt>
                <c:pt idx="769">
                  <c:v>8.19</c:v>
                </c:pt>
                <c:pt idx="770">
                  <c:v>8.1999999999999993</c:v>
                </c:pt>
                <c:pt idx="771">
                  <c:v>8.2100000000000009</c:v>
                </c:pt>
                <c:pt idx="772">
                  <c:v>8.2200000000000006</c:v>
                </c:pt>
                <c:pt idx="773">
                  <c:v>8.23</c:v>
                </c:pt>
                <c:pt idx="774">
                  <c:v>8.24</c:v>
                </c:pt>
                <c:pt idx="775">
                  <c:v>8.25</c:v>
                </c:pt>
                <c:pt idx="776">
                  <c:v>8.26</c:v>
                </c:pt>
                <c:pt idx="777">
                  <c:v>8.27</c:v>
                </c:pt>
                <c:pt idx="778">
                  <c:v>8.2799999999999994</c:v>
                </c:pt>
                <c:pt idx="779">
                  <c:v>8.2899999999999991</c:v>
                </c:pt>
                <c:pt idx="780">
                  <c:v>8.3000000000000007</c:v>
                </c:pt>
                <c:pt idx="781">
                  <c:v>8.31</c:v>
                </c:pt>
                <c:pt idx="782">
                  <c:v>8.32</c:v>
                </c:pt>
                <c:pt idx="783">
                  <c:v>8.33</c:v>
                </c:pt>
                <c:pt idx="784">
                  <c:v>8.34</c:v>
                </c:pt>
                <c:pt idx="785">
                  <c:v>8.35</c:v>
                </c:pt>
                <c:pt idx="786">
                  <c:v>8.36</c:v>
                </c:pt>
                <c:pt idx="787">
                  <c:v>8.3699999999999992</c:v>
                </c:pt>
                <c:pt idx="788">
                  <c:v>8.3800000000000008</c:v>
                </c:pt>
                <c:pt idx="789">
                  <c:v>8.39</c:v>
                </c:pt>
                <c:pt idx="790">
                  <c:v>8.4</c:v>
                </c:pt>
                <c:pt idx="791">
                  <c:v>8.41</c:v>
                </c:pt>
                <c:pt idx="792">
                  <c:v>8.42</c:v>
                </c:pt>
                <c:pt idx="793">
                  <c:v>8.43</c:v>
                </c:pt>
                <c:pt idx="794">
                  <c:v>8.44</c:v>
                </c:pt>
                <c:pt idx="795">
                  <c:v>8.4499999999999993</c:v>
                </c:pt>
                <c:pt idx="796">
                  <c:v>8.4600000000000009</c:v>
                </c:pt>
                <c:pt idx="797">
                  <c:v>8.4700000000000006</c:v>
                </c:pt>
                <c:pt idx="798">
                  <c:v>8.48</c:v>
                </c:pt>
                <c:pt idx="799">
                  <c:v>8.49</c:v>
                </c:pt>
                <c:pt idx="800">
                  <c:v>8.5</c:v>
                </c:pt>
                <c:pt idx="801">
                  <c:v>8.51</c:v>
                </c:pt>
                <c:pt idx="802">
                  <c:v>8.52</c:v>
                </c:pt>
                <c:pt idx="803">
                  <c:v>8.5299999999999994</c:v>
                </c:pt>
                <c:pt idx="804">
                  <c:v>8.5399999999999991</c:v>
                </c:pt>
                <c:pt idx="805">
                  <c:v>8.5500000000000007</c:v>
                </c:pt>
                <c:pt idx="806">
                  <c:v>8.56</c:v>
                </c:pt>
                <c:pt idx="807">
                  <c:v>8.57</c:v>
                </c:pt>
                <c:pt idx="808">
                  <c:v>8.58</c:v>
                </c:pt>
                <c:pt idx="809">
                  <c:v>8.59</c:v>
                </c:pt>
                <c:pt idx="810">
                  <c:v>8.6</c:v>
                </c:pt>
                <c:pt idx="811">
                  <c:v>8.61</c:v>
                </c:pt>
                <c:pt idx="812">
                  <c:v>8.6199999999999992</c:v>
                </c:pt>
                <c:pt idx="813">
                  <c:v>8.6300000000000008</c:v>
                </c:pt>
                <c:pt idx="814">
                  <c:v>8.64</c:v>
                </c:pt>
                <c:pt idx="815">
                  <c:v>8.65</c:v>
                </c:pt>
                <c:pt idx="816">
                  <c:v>8.66</c:v>
                </c:pt>
                <c:pt idx="817">
                  <c:v>8.67</c:v>
                </c:pt>
                <c:pt idx="818">
                  <c:v>8.68</c:v>
                </c:pt>
                <c:pt idx="819">
                  <c:v>8.69</c:v>
                </c:pt>
                <c:pt idx="820">
                  <c:v>8.6999999999999993</c:v>
                </c:pt>
                <c:pt idx="821">
                  <c:v>8.7100000000000009</c:v>
                </c:pt>
                <c:pt idx="822">
                  <c:v>8.7200000000000006</c:v>
                </c:pt>
                <c:pt idx="823">
                  <c:v>8.73</c:v>
                </c:pt>
                <c:pt idx="824">
                  <c:v>8.74</c:v>
                </c:pt>
                <c:pt idx="825">
                  <c:v>8.75</c:v>
                </c:pt>
                <c:pt idx="826">
                  <c:v>8.76</c:v>
                </c:pt>
                <c:pt idx="827">
                  <c:v>8.77</c:v>
                </c:pt>
                <c:pt idx="828">
                  <c:v>8.7799999999999994</c:v>
                </c:pt>
                <c:pt idx="829">
                  <c:v>8.7899999999999991</c:v>
                </c:pt>
                <c:pt idx="830">
                  <c:v>8.8000000000000007</c:v>
                </c:pt>
                <c:pt idx="831">
                  <c:v>8.81</c:v>
                </c:pt>
                <c:pt idx="832">
                  <c:v>8.82</c:v>
                </c:pt>
                <c:pt idx="833">
                  <c:v>8.83</c:v>
                </c:pt>
                <c:pt idx="834">
                  <c:v>8.84</c:v>
                </c:pt>
                <c:pt idx="835">
                  <c:v>8.85</c:v>
                </c:pt>
                <c:pt idx="836">
                  <c:v>8.86</c:v>
                </c:pt>
                <c:pt idx="837">
                  <c:v>8.8699999999999992</c:v>
                </c:pt>
                <c:pt idx="838">
                  <c:v>8.8800000000000008</c:v>
                </c:pt>
                <c:pt idx="839">
                  <c:v>8.89</c:v>
                </c:pt>
                <c:pt idx="840">
                  <c:v>8.9</c:v>
                </c:pt>
                <c:pt idx="841">
                  <c:v>8.91</c:v>
                </c:pt>
                <c:pt idx="842">
                  <c:v>8.92</c:v>
                </c:pt>
                <c:pt idx="843">
                  <c:v>8.93</c:v>
                </c:pt>
                <c:pt idx="844">
                  <c:v>8.94</c:v>
                </c:pt>
                <c:pt idx="845">
                  <c:v>8.9499999999999993</c:v>
                </c:pt>
                <c:pt idx="846">
                  <c:v>8.9600000000000009</c:v>
                </c:pt>
                <c:pt idx="847">
                  <c:v>8.9700000000000006</c:v>
                </c:pt>
                <c:pt idx="848">
                  <c:v>8.98</c:v>
                </c:pt>
                <c:pt idx="849">
                  <c:v>8.99</c:v>
                </c:pt>
                <c:pt idx="850">
                  <c:v>9</c:v>
                </c:pt>
                <c:pt idx="851">
                  <c:v>9.01</c:v>
                </c:pt>
                <c:pt idx="852">
                  <c:v>9.02</c:v>
                </c:pt>
                <c:pt idx="853">
                  <c:v>9.0299999999999994</c:v>
                </c:pt>
                <c:pt idx="854">
                  <c:v>9.0399999999999991</c:v>
                </c:pt>
                <c:pt idx="855">
                  <c:v>9.0500000000000007</c:v>
                </c:pt>
                <c:pt idx="856">
                  <c:v>9.06</c:v>
                </c:pt>
                <c:pt idx="857">
                  <c:v>9.07</c:v>
                </c:pt>
                <c:pt idx="858">
                  <c:v>9.08</c:v>
                </c:pt>
                <c:pt idx="859">
                  <c:v>9.09</c:v>
                </c:pt>
                <c:pt idx="860">
                  <c:v>9.1</c:v>
                </c:pt>
                <c:pt idx="861">
                  <c:v>9.11</c:v>
                </c:pt>
                <c:pt idx="862">
                  <c:v>9.1199999999999992</c:v>
                </c:pt>
                <c:pt idx="863">
                  <c:v>9.1300000000000008</c:v>
                </c:pt>
                <c:pt idx="864">
                  <c:v>9.14</c:v>
                </c:pt>
                <c:pt idx="865">
                  <c:v>9.15</c:v>
                </c:pt>
                <c:pt idx="866">
                  <c:v>9.16</c:v>
                </c:pt>
                <c:pt idx="867">
                  <c:v>9.17</c:v>
                </c:pt>
                <c:pt idx="868">
                  <c:v>9.18</c:v>
                </c:pt>
                <c:pt idx="869">
                  <c:v>9.19</c:v>
                </c:pt>
                <c:pt idx="870">
                  <c:v>9.1999999999999993</c:v>
                </c:pt>
                <c:pt idx="871">
                  <c:v>9.2100000000000009</c:v>
                </c:pt>
                <c:pt idx="872">
                  <c:v>9.2200000000000006</c:v>
                </c:pt>
                <c:pt idx="873">
                  <c:v>9.23</c:v>
                </c:pt>
                <c:pt idx="874">
                  <c:v>9.24</c:v>
                </c:pt>
                <c:pt idx="875">
                  <c:v>9.25</c:v>
                </c:pt>
                <c:pt idx="876">
                  <c:v>9.26</c:v>
                </c:pt>
                <c:pt idx="877">
                  <c:v>9.27</c:v>
                </c:pt>
                <c:pt idx="878">
                  <c:v>9.2799999999999994</c:v>
                </c:pt>
                <c:pt idx="879">
                  <c:v>9.2899999999999991</c:v>
                </c:pt>
                <c:pt idx="880">
                  <c:v>9.3000000000000007</c:v>
                </c:pt>
                <c:pt idx="881">
                  <c:v>9.31</c:v>
                </c:pt>
                <c:pt idx="882">
                  <c:v>9.32</c:v>
                </c:pt>
                <c:pt idx="883">
                  <c:v>9.33</c:v>
                </c:pt>
                <c:pt idx="884">
                  <c:v>9.34</c:v>
                </c:pt>
                <c:pt idx="885">
                  <c:v>9.35</c:v>
                </c:pt>
                <c:pt idx="886">
                  <c:v>9.36</c:v>
                </c:pt>
                <c:pt idx="887">
                  <c:v>9.3699999999999992</c:v>
                </c:pt>
                <c:pt idx="888">
                  <c:v>9.3800000000000008</c:v>
                </c:pt>
                <c:pt idx="889">
                  <c:v>9.39</c:v>
                </c:pt>
                <c:pt idx="890">
                  <c:v>9.4</c:v>
                </c:pt>
                <c:pt idx="891">
                  <c:v>9.41</c:v>
                </c:pt>
                <c:pt idx="892">
                  <c:v>9.42</c:v>
                </c:pt>
                <c:pt idx="893">
                  <c:v>9.43</c:v>
                </c:pt>
                <c:pt idx="894">
                  <c:v>9.44</c:v>
                </c:pt>
                <c:pt idx="895">
                  <c:v>9.4499999999999993</c:v>
                </c:pt>
                <c:pt idx="896">
                  <c:v>9.4600000000000009</c:v>
                </c:pt>
                <c:pt idx="897">
                  <c:v>9.4700000000000006</c:v>
                </c:pt>
                <c:pt idx="898">
                  <c:v>9.48</c:v>
                </c:pt>
                <c:pt idx="899">
                  <c:v>9.49</c:v>
                </c:pt>
                <c:pt idx="900">
                  <c:v>9.5</c:v>
                </c:pt>
                <c:pt idx="901">
                  <c:v>9.51</c:v>
                </c:pt>
                <c:pt idx="902">
                  <c:v>9.52</c:v>
                </c:pt>
                <c:pt idx="903">
                  <c:v>9.5299999999999994</c:v>
                </c:pt>
                <c:pt idx="904">
                  <c:v>9.5399999999999991</c:v>
                </c:pt>
                <c:pt idx="905">
                  <c:v>9.5500000000000007</c:v>
                </c:pt>
                <c:pt idx="906">
                  <c:v>9.56</c:v>
                </c:pt>
                <c:pt idx="907">
                  <c:v>9.57</c:v>
                </c:pt>
                <c:pt idx="908">
                  <c:v>9.58</c:v>
                </c:pt>
                <c:pt idx="909">
                  <c:v>9.59</c:v>
                </c:pt>
                <c:pt idx="910">
                  <c:v>9.6</c:v>
                </c:pt>
                <c:pt idx="911">
                  <c:v>9.61</c:v>
                </c:pt>
                <c:pt idx="912">
                  <c:v>9.6199999999999992</c:v>
                </c:pt>
                <c:pt idx="913">
                  <c:v>9.6300000000000008</c:v>
                </c:pt>
                <c:pt idx="914">
                  <c:v>9.64</c:v>
                </c:pt>
                <c:pt idx="915">
                  <c:v>9.65</c:v>
                </c:pt>
                <c:pt idx="916">
                  <c:v>9.66</c:v>
                </c:pt>
                <c:pt idx="917">
                  <c:v>9.67</c:v>
                </c:pt>
                <c:pt idx="918">
                  <c:v>9.68</c:v>
                </c:pt>
                <c:pt idx="919">
                  <c:v>9.69</c:v>
                </c:pt>
                <c:pt idx="920">
                  <c:v>9.6999999999999993</c:v>
                </c:pt>
                <c:pt idx="921">
                  <c:v>9.7100000000000009</c:v>
                </c:pt>
                <c:pt idx="922">
                  <c:v>9.7200000000000006</c:v>
                </c:pt>
                <c:pt idx="923">
                  <c:v>9.73</c:v>
                </c:pt>
                <c:pt idx="924">
                  <c:v>9.74</c:v>
                </c:pt>
                <c:pt idx="925">
                  <c:v>9.75</c:v>
                </c:pt>
                <c:pt idx="926">
                  <c:v>9.76</c:v>
                </c:pt>
                <c:pt idx="927">
                  <c:v>9.77</c:v>
                </c:pt>
                <c:pt idx="928">
                  <c:v>9.7799999999999994</c:v>
                </c:pt>
                <c:pt idx="929">
                  <c:v>9.7899999999999991</c:v>
                </c:pt>
                <c:pt idx="930">
                  <c:v>9.8000000000000007</c:v>
                </c:pt>
                <c:pt idx="931">
                  <c:v>9.81</c:v>
                </c:pt>
                <c:pt idx="932">
                  <c:v>9.82</c:v>
                </c:pt>
                <c:pt idx="933">
                  <c:v>9.83</c:v>
                </c:pt>
                <c:pt idx="934">
                  <c:v>9.84</c:v>
                </c:pt>
                <c:pt idx="935">
                  <c:v>9.85</c:v>
                </c:pt>
                <c:pt idx="936">
                  <c:v>9.86</c:v>
                </c:pt>
                <c:pt idx="937">
                  <c:v>9.8699999999999992</c:v>
                </c:pt>
                <c:pt idx="938">
                  <c:v>9.8800000000000008</c:v>
                </c:pt>
                <c:pt idx="939">
                  <c:v>9.89</c:v>
                </c:pt>
                <c:pt idx="940">
                  <c:v>9.9</c:v>
                </c:pt>
                <c:pt idx="941">
                  <c:v>9.91</c:v>
                </c:pt>
                <c:pt idx="942">
                  <c:v>9.92</c:v>
                </c:pt>
                <c:pt idx="943">
                  <c:v>9.93</c:v>
                </c:pt>
                <c:pt idx="944">
                  <c:v>9.94</c:v>
                </c:pt>
                <c:pt idx="945">
                  <c:v>9.9499999999999993</c:v>
                </c:pt>
                <c:pt idx="946">
                  <c:v>9.9600000000000009</c:v>
                </c:pt>
                <c:pt idx="947">
                  <c:v>9.9700000000000006</c:v>
                </c:pt>
                <c:pt idx="948">
                  <c:v>9.98</c:v>
                </c:pt>
                <c:pt idx="949">
                  <c:v>9.99</c:v>
                </c:pt>
                <c:pt idx="950">
                  <c:v>10</c:v>
                </c:pt>
                <c:pt idx="951">
                  <c:v>10.01</c:v>
                </c:pt>
                <c:pt idx="952">
                  <c:v>10.02</c:v>
                </c:pt>
                <c:pt idx="953">
                  <c:v>10.029999999999999</c:v>
                </c:pt>
                <c:pt idx="954">
                  <c:v>10.039999999999999</c:v>
                </c:pt>
                <c:pt idx="955">
                  <c:v>10.050000000000001</c:v>
                </c:pt>
                <c:pt idx="956">
                  <c:v>10.06</c:v>
                </c:pt>
                <c:pt idx="957">
                  <c:v>10.07</c:v>
                </c:pt>
                <c:pt idx="958">
                  <c:v>10.08</c:v>
                </c:pt>
                <c:pt idx="959">
                  <c:v>10.09</c:v>
                </c:pt>
                <c:pt idx="960">
                  <c:v>10.1</c:v>
                </c:pt>
                <c:pt idx="961">
                  <c:v>10.11</c:v>
                </c:pt>
                <c:pt idx="962">
                  <c:v>10.119999999999999</c:v>
                </c:pt>
                <c:pt idx="963">
                  <c:v>10.130000000000001</c:v>
                </c:pt>
                <c:pt idx="964">
                  <c:v>10.14</c:v>
                </c:pt>
                <c:pt idx="965">
                  <c:v>10.15</c:v>
                </c:pt>
                <c:pt idx="966">
                  <c:v>10.16</c:v>
                </c:pt>
                <c:pt idx="967">
                  <c:v>10.17</c:v>
                </c:pt>
                <c:pt idx="968">
                  <c:v>10.18</c:v>
                </c:pt>
                <c:pt idx="969">
                  <c:v>10.19</c:v>
                </c:pt>
                <c:pt idx="970">
                  <c:v>10.199999999999999</c:v>
                </c:pt>
                <c:pt idx="971">
                  <c:v>10.210000000000001</c:v>
                </c:pt>
                <c:pt idx="972">
                  <c:v>10.220000000000001</c:v>
                </c:pt>
                <c:pt idx="973">
                  <c:v>10.23</c:v>
                </c:pt>
                <c:pt idx="974">
                  <c:v>10.24</c:v>
                </c:pt>
                <c:pt idx="975">
                  <c:v>10.25</c:v>
                </c:pt>
                <c:pt idx="976">
                  <c:v>10.26</c:v>
                </c:pt>
                <c:pt idx="977">
                  <c:v>10.27</c:v>
                </c:pt>
                <c:pt idx="978">
                  <c:v>10.28</c:v>
                </c:pt>
                <c:pt idx="979">
                  <c:v>10.29</c:v>
                </c:pt>
                <c:pt idx="980">
                  <c:v>10.3</c:v>
                </c:pt>
                <c:pt idx="981">
                  <c:v>10.31</c:v>
                </c:pt>
                <c:pt idx="982">
                  <c:v>10.32</c:v>
                </c:pt>
                <c:pt idx="983">
                  <c:v>10.33</c:v>
                </c:pt>
                <c:pt idx="984">
                  <c:v>10.34</c:v>
                </c:pt>
                <c:pt idx="985">
                  <c:v>10.35</c:v>
                </c:pt>
                <c:pt idx="986">
                  <c:v>10.36</c:v>
                </c:pt>
                <c:pt idx="987">
                  <c:v>10.37</c:v>
                </c:pt>
                <c:pt idx="988">
                  <c:v>10.38</c:v>
                </c:pt>
                <c:pt idx="989">
                  <c:v>10.39</c:v>
                </c:pt>
                <c:pt idx="990">
                  <c:v>10.4</c:v>
                </c:pt>
                <c:pt idx="991">
                  <c:v>10.41</c:v>
                </c:pt>
                <c:pt idx="992">
                  <c:v>10.42</c:v>
                </c:pt>
                <c:pt idx="993">
                  <c:v>10.43</c:v>
                </c:pt>
                <c:pt idx="994">
                  <c:v>10.44</c:v>
                </c:pt>
                <c:pt idx="995">
                  <c:v>10.45</c:v>
                </c:pt>
                <c:pt idx="996">
                  <c:v>10.46</c:v>
                </c:pt>
                <c:pt idx="997">
                  <c:v>10.47</c:v>
                </c:pt>
                <c:pt idx="998">
                  <c:v>10.48</c:v>
                </c:pt>
                <c:pt idx="999">
                  <c:v>10.49</c:v>
                </c:pt>
                <c:pt idx="1000">
                  <c:v>10.5</c:v>
                </c:pt>
                <c:pt idx="1001">
                  <c:v>10.51</c:v>
                </c:pt>
                <c:pt idx="1002">
                  <c:v>10.52</c:v>
                </c:pt>
                <c:pt idx="1003">
                  <c:v>10.53</c:v>
                </c:pt>
                <c:pt idx="1004">
                  <c:v>10.54</c:v>
                </c:pt>
                <c:pt idx="1005">
                  <c:v>10.55</c:v>
                </c:pt>
                <c:pt idx="1006">
                  <c:v>10.56</c:v>
                </c:pt>
                <c:pt idx="1007">
                  <c:v>10.57</c:v>
                </c:pt>
                <c:pt idx="1008">
                  <c:v>10.58</c:v>
                </c:pt>
                <c:pt idx="1009">
                  <c:v>10.59</c:v>
                </c:pt>
                <c:pt idx="1010">
                  <c:v>10.6</c:v>
                </c:pt>
                <c:pt idx="1011">
                  <c:v>10.61</c:v>
                </c:pt>
                <c:pt idx="1012">
                  <c:v>10.62</c:v>
                </c:pt>
                <c:pt idx="1013">
                  <c:v>10.63</c:v>
                </c:pt>
                <c:pt idx="1014">
                  <c:v>10.64</c:v>
                </c:pt>
                <c:pt idx="1015">
                  <c:v>10.65</c:v>
                </c:pt>
                <c:pt idx="1016">
                  <c:v>10.66</c:v>
                </c:pt>
                <c:pt idx="1017">
                  <c:v>10.67</c:v>
                </c:pt>
                <c:pt idx="1018">
                  <c:v>10.68</c:v>
                </c:pt>
                <c:pt idx="1019">
                  <c:v>10.69</c:v>
                </c:pt>
                <c:pt idx="1020">
                  <c:v>10.7</c:v>
                </c:pt>
                <c:pt idx="1021">
                  <c:v>10.71</c:v>
                </c:pt>
                <c:pt idx="1022">
                  <c:v>10.72</c:v>
                </c:pt>
                <c:pt idx="1023">
                  <c:v>10.73</c:v>
                </c:pt>
                <c:pt idx="1024">
                  <c:v>10.74</c:v>
                </c:pt>
                <c:pt idx="1025">
                  <c:v>10.75</c:v>
                </c:pt>
                <c:pt idx="1026">
                  <c:v>10.76</c:v>
                </c:pt>
                <c:pt idx="1027">
                  <c:v>10.77</c:v>
                </c:pt>
                <c:pt idx="1028">
                  <c:v>10.78</c:v>
                </c:pt>
                <c:pt idx="1029">
                  <c:v>10.79</c:v>
                </c:pt>
                <c:pt idx="1030">
                  <c:v>10.8</c:v>
                </c:pt>
                <c:pt idx="1031">
                  <c:v>10.81</c:v>
                </c:pt>
                <c:pt idx="1032">
                  <c:v>10.82</c:v>
                </c:pt>
                <c:pt idx="1033">
                  <c:v>10.83</c:v>
                </c:pt>
                <c:pt idx="1034">
                  <c:v>10.84</c:v>
                </c:pt>
                <c:pt idx="1035">
                  <c:v>10.85</c:v>
                </c:pt>
                <c:pt idx="1036">
                  <c:v>10.86</c:v>
                </c:pt>
                <c:pt idx="1037">
                  <c:v>10.87</c:v>
                </c:pt>
                <c:pt idx="1038">
                  <c:v>10.88</c:v>
                </c:pt>
                <c:pt idx="1039">
                  <c:v>10.89</c:v>
                </c:pt>
                <c:pt idx="1040">
                  <c:v>10.9</c:v>
                </c:pt>
                <c:pt idx="1041">
                  <c:v>10.91</c:v>
                </c:pt>
                <c:pt idx="1042">
                  <c:v>10.92</c:v>
                </c:pt>
                <c:pt idx="1043">
                  <c:v>10.93</c:v>
                </c:pt>
                <c:pt idx="1044">
                  <c:v>10.94</c:v>
                </c:pt>
                <c:pt idx="1045">
                  <c:v>10.95</c:v>
                </c:pt>
                <c:pt idx="1046">
                  <c:v>10.96</c:v>
                </c:pt>
                <c:pt idx="1047">
                  <c:v>10.97</c:v>
                </c:pt>
                <c:pt idx="1048">
                  <c:v>10.98</c:v>
                </c:pt>
                <c:pt idx="1049">
                  <c:v>10.99</c:v>
                </c:pt>
                <c:pt idx="1050">
                  <c:v>11</c:v>
                </c:pt>
                <c:pt idx="1051">
                  <c:v>11.01</c:v>
                </c:pt>
                <c:pt idx="1052">
                  <c:v>11.02</c:v>
                </c:pt>
                <c:pt idx="1053">
                  <c:v>11.03</c:v>
                </c:pt>
                <c:pt idx="1054">
                  <c:v>11.04</c:v>
                </c:pt>
                <c:pt idx="1055">
                  <c:v>11.05</c:v>
                </c:pt>
                <c:pt idx="1056">
                  <c:v>11.06</c:v>
                </c:pt>
                <c:pt idx="1057">
                  <c:v>11.07</c:v>
                </c:pt>
                <c:pt idx="1058">
                  <c:v>11.08</c:v>
                </c:pt>
                <c:pt idx="1059">
                  <c:v>11.09</c:v>
                </c:pt>
                <c:pt idx="1060">
                  <c:v>11.1</c:v>
                </c:pt>
                <c:pt idx="1061">
                  <c:v>11.11</c:v>
                </c:pt>
                <c:pt idx="1062">
                  <c:v>11.12</c:v>
                </c:pt>
                <c:pt idx="1063">
                  <c:v>11.13</c:v>
                </c:pt>
                <c:pt idx="1064">
                  <c:v>11.14</c:v>
                </c:pt>
                <c:pt idx="1065">
                  <c:v>11.15</c:v>
                </c:pt>
                <c:pt idx="1066">
                  <c:v>11.16</c:v>
                </c:pt>
                <c:pt idx="1067">
                  <c:v>11.17</c:v>
                </c:pt>
                <c:pt idx="1068">
                  <c:v>11.18</c:v>
                </c:pt>
                <c:pt idx="1069">
                  <c:v>11.19</c:v>
                </c:pt>
                <c:pt idx="1070">
                  <c:v>11.2</c:v>
                </c:pt>
                <c:pt idx="1071">
                  <c:v>11.21</c:v>
                </c:pt>
                <c:pt idx="1072">
                  <c:v>11.22</c:v>
                </c:pt>
                <c:pt idx="1073">
                  <c:v>11.23</c:v>
                </c:pt>
                <c:pt idx="1074">
                  <c:v>11.24</c:v>
                </c:pt>
                <c:pt idx="1075">
                  <c:v>11.25</c:v>
                </c:pt>
                <c:pt idx="1076">
                  <c:v>11.26</c:v>
                </c:pt>
                <c:pt idx="1077">
                  <c:v>11.27</c:v>
                </c:pt>
                <c:pt idx="1078">
                  <c:v>11.28</c:v>
                </c:pt>
                <c:pt idx="1079">
                  <c:v>11.29</c:v>
                </c:pt>
                <c:pt idx="1080">
                  <c:v>11.3</c:v>
                </c:pt>
                <c:pt idx="1081">
                  <c:v>11.31</c:v>
                </c:pt>
                <c:pt idx="1082">
                  <c:v>11.32</c:v>
                </c:pt>
                <c:pt idx="1083">
                  <c:v>11.33</c:v>
                </c:pt>
                <c:pt idx="1084">
                  <c:v>11.34</c:v>
                </c:pt>
                <c:pt idx="1085">
                  <c:v>11.35</c:v>
                </c:pt>
                <c:pt idx="1086">
                  <c:v>11.36</c:v>
                </c:pt>
                <c:pt idx="1087">
                  <c:v>11.37</c:v>
                </c:pt>
                <c:pt idx="1088">
                  <c:v>11.38</c:v>
                </c:pt>
                <c:pt idx="1089">
                  <c:v>11.39</c:v>
                </c:pt>
                <c:pt idx="1090">
                  <c:v>11.4</c:v>
                </c:pt>
                <c:pt idx="1091">
                  <c:v>11.41</c:v>
                </c:pt>
                <c:pt idx="1092">
                  <c:v>11.42</c:v>
                </c:pt>
                <c:pt idx="1093">
                  <c:v>11.43</c:v>
                </c:pt>
                <c:pt idx="1094">
                  <c:v>11.44</c:v>
                </c:pt>
                <c:pt idx="1095">
                  <c:v>11.45</c:v>
                </c:pt>
                <c:pt idx="1096">
                  <c:v>11.46</c:v>
                </c:pt>
                <c:pt idx="1097">
                  <c:v>11.47</c:v>
                </c:pt>
                <c:pt idx="1098">
                  <c:v>11.48</c:v>
                </c:pt>
                <c:pt idx="1099">
                  <c:v>11.49</c:v>
                </c:pt>
                <c:pt idx="1100">
                  <c:v>11.5</c:v>
                </c:pt>
                <c:pt idx="1101">
                  <c:v>11.51</c:v>
                </c:pt>
                <c:pt idx="1102">
                  <c:v>11.52</c:v>
                </c:pt>
                <c:pt idx="1103">
                  <c:v>11.53</c:v>
                </c:pt>
                <c:pt idx="1104">
                  <c:v>11.54</c:v>
                </c:pt>
                <c:pt idx="1105">
                  <c:v>11.55</c:v>
                </c:pt>
                <c:pt idx="1106">
                  <c:v>11.56</c:v>
                </c:pt>
                <c:pt idx="1107">
                  <c:v>11.57</c:v>
                </c:pt>
                <c:pt idx="1108">
                  <c:v>11.58</c:v>
                </c:pt>
                <c:pt idx="1109">
                  <c:v>11.59</c:v>
                </c:pt>
                <c:pt idx="1110">
                  <c:v>11.6</c:v>
                </c:pt>
                <c:pt idx="1111">
                  <c:v>11.61</c:v>
                </c:pt>
                <c:pt idx="1112">
                  <c:v>11.62</c:v>
                </c:pt>
                <c:pt idx="1113">
                  <c:v>11.63</c:v>
                </c:pt>
                <c:pt idx="1114">
                  <c:v>11.64</c:v>
                </c:pt>
                <c:pt idx="1115">
                  <c:v>11.65</c:v>
                </c:pt>
                <c:pt idx="1116">
                  <c:v>11.66</c:v>
                </c:pt>
                <c:pt idx="1117">
                  <c:v>11.67</c:v>
                </c:pt>
                <c:pt idx="1118">
                  <c:v>11.68</c:v>
                </c:pt>
                <c:pt idx="1119">
                  <c:v>11.69</c:v>
                </c:pt>
                <c:pt idx="1120">
                  <c:v>11.7</c:v>
                </c:pt>
                <c:pt idx="1121">
                  <c:v>11.71</c:v>
                </c:pt>
                <c:pt idx="1122">
                  <c:v>11.72</c:v>
                </c:pt>
                <c:pt idx="1123">
                  <c:v>11.73</c:v>
                </c:pt>
                <c:pt idx="1124">
                  <c:v>11.74</c:v>
                </c:pt>
                <c:pt idx="1125">
                  <c:v>11.75</c:v>
                </c:pt>
                <c:pt idx="1126">
                  <c:v>11.76</c:v>
                </c:pt>
                <c:pt idx="1127">
                  <c:v>11.77</c:v>
                </c:pt>
                <c:pt idx="1128">
                  <c:v>11.78</c:v>
                </c:pt>
                <c:pt idx="1129">
                  <c:v>11.79</c:v>
                </c:pt>
                <c:pt idx="1130">
                  <c:v>11.8</c:v>
                </c:pt>
                <c:pt idx="1131">
                  <c:v>11.81</c:v>
                </c:pt>
                <c:pt idx="1132">
                  <c:v>11.82</c:v>
                </c:pt>
                <c:pt idx="1133">
                  <c:v>11.83</c:v>
                </c:pt>
                <c:pt idx="1134">
                  <c:v>11.84</c:v>
                </c:pt>
                <c:pt idx="1135">
                  <c:v>11.85</c:v>
                </c:pt>
                <c:pt idx="1136">
                  <c:v>11.86</c:v>
                </c:pt>
                <c:pt idx="1137">
                  <c:v>11.87</c:v>
                </c:pt>
                <c:pt idx="1138">
                  <c:v>11.88</c:v>
                </c:pt>
                <c:pt idx="1139">
                  <c:v>11.89</c:v>
                </c:pt>
                <c:pt idx="1140">
                  <c:v>11.9</c:v>
                </c:pt>
                <c:pt idx="1141">
                  <c:v>11.91</c:v>
                </c:pt>
              </c:numCache>
            </c:numRef>
          </c:xVal>
          <c:yVal>
            <c:numRef>
              <c:f>'C17'!$CF$2:$CF$1233</c:f>
              <c:numCache>
                <c:formatCode>General</c:formatCode>
                <c:ptCount val="1232"/>
                <c:pt idx="197" formatCode="0.00E+00">
                  <c:v>3058062051004610</c:v>
                </c:pt>
                <c:pt idx="198" formatCode="0.00E+00">
                  <c:v>3065822469094380</c:v>
                </c:pt>
                <c:pt idx="199" formatCode="0.00E+00">
                  <c:v>3090745034559490</c:v>
                </c:pt>
                <c:pt idx="200" formatCode="0.00E+00">
                  <c:v>3132019809626990</c:v>
                </c:pt>
                <c:pt idx="201" formatCode="0.00E+00">
                  <c:v>3191637184597600</c:v>
                </c:pt>
                <c:pt idx="202" formatCode="0.00E+00">
                  <c:v>3265260757663890</c:v>
                </c:pt>
                <c:pt idx="203" formatCode="0.00E+00">
                  <c:v>3353234232055180</c:v>
                </c:pt>
                <c:pt idx="204" formatCode="0.00E+00">
                  <c:v>3456205108912970</c:v>
                </c:pt>
                <c:pt idx="205" formatCode="0.00E+00">
                  <c:v>3569521758847850</c:v>
                </c:pt>
                <c:pt idx="206" formatCode="0.00E+00">
                  <c:v>3694800099464550</c:v>
                </c:pt>
                <c:pt idx="207" formatCode="0.00E+00">
                  <c:v>3829065438302290</c:v>
                </c:pt>
                <c:pt idx="208" formatCode="0.00E+00">
                  <c:v>3971320373596560</c:v>
                </c:pt>
                <c:pt idx="209" formatCode="0.00E+00">
                  <c:v>4120711657874870</c:v>
                </c:pt>
                <c:pt idx="210" formatCode="0.00E+00">
                  <c:v>4275503356855290</c:v>
                </c:pt>
                <c:pt idx="211" formatCode="0.00E+00">
                  <c:v>4436031504976670</c:v>
                </c:pt>
                <c:pt idx="212" formatCode="0.00E+00">
                  <c:v>4598562734680950</c:v>
                </c:pt>
                <c:pt idx="213" formatCode="0.00E+00">
                  <c:v>4763480065725160</c:v>
                </c:pt>
                <c:pt idx="214" formatCode="0.00E+00">
                  <c:v>4929535682096520</c:v>
                </c:pt>
                <c:pt idx="215" formatCode="0.00E+00">
                  <c:v>5095838149319600</c:v>
                </c:pt>
                <c:pt idx="216" formatCode="0.00E+00">
                  <c:v>5259103935004780</c:v>
                </c:pt>
                <c:pt idx="217" formatCode="0.00E+00">
                  <c:v>5420230103775870</c:v>
                </c:pt>
                <c:pt idx="218" formatCode="0.00E+00">
                  <c:v>5577066526978260</c:v>
                </c:pt>
                <c:pt idx="219" formatCode="0.00E+00">
                  <c:v>5729542525654210</c:v>
                </c:pt>
                <c:pt idx="220" formatCode="0.00E+00">
                  <c:v>5876297830353590</c:v>
                </c:pt>
                <c:pt idx="221" formatCode="0.00E+00">
                  <c:v>6016395864014360</c:v>
                </c:pt>
                <c:pt idx="222" formatCode="0.00E+00">
                  <c:v>6149936599280140</c:v>
                </c:pt>
                <c:pt idx="223" formatCode="0.00E+00">
                  <c:v>6276722120833000</c:v>
                </c:pt>
                <c:pt idx="224" formatCode="0.00E+00">
                  <c:v>6395178885828860</c:v>
                </c:pt>
                <c:pt idx="225" formatCode="0.00E+00">
                  <c:v>6506738247176890</c:v>
                </c:pt>
                <c:pt idx="226" formatCode="0.00E+00">
                  <c:v>6611499408298780</c:v>
                </c:pt>
                <c:pt idx="227" formatCode="0.00E+00">
                  <c:v>6709276222426440</c:v>
                </c:pt>
                <c:pt idx="228" formatCode="0.00E+00">
                  <c:v>6800241737087100</c:v>
                </c:pt>
                <c:pt idx="229" formatCode="0.00E+00">
                  <c:v>6885056688108070</c:v>
                </c:pt>
                <c:pt idx="230" formatCode="0.00E+00">
                  <c:v>6963482593591630</c:v>
                </c:pt>
                <c:pt idx="231" formatCode="0.00E+00">
                  <c:v>7036460295910980</c:v>
                </c:pt>
                <c:pt idx="232" formatCode="0.00E+00">
                  <c:v>7103820078843780</c:v>
                </c:pt>
                <c:pt idx="233" formatCode="0.00E+00">
                  <c:v>7166750939245450</c:v>
                </c:pt>
                <c:pt idx="234" formatCode="0.00E+00">
                  <c:v>7224539951791890</c:v>
                </c:pt>
                <c:pt idx="235" formatCode="0.00E+00">
                  <c:v>7278153631147790</c:v>
                </c:pt>
                <c:pt idx="236" formatCode="0.00E+00">
                  <c:v>7328067164457600</c:v>
                </c:pt>
                <c:pt idx="237" formatCode="0.00E+00">
                  <c:v>7373739564375450</c:v>
                </c:pt>
                <c:pt idx="238" formatCode="0.00E+00">
                  <c:v>7416467399262860</c:v>
                </c:pt>
                <c:pt idx="239" formatCode="0.00E+00">
                  <c:v>7456050209752720</c:v>
                </c:pt>
                <c:pt idx="240" formatCode="0.00E+00">
                  <c:v>7492337182288020</c:v>
                </c:pt>
                <c:pt idx="241" formatCode="0.00E+00">
                  <c:v>7525800306671870</c:v>
                </c:pt>
                <c:pt idx="242" formatCode="0.00E+00">
                  <c:v>7557063356502060</c:v>
                </c:pt>
                <c:pt idx="243" formatCode="0.00E+00">
                  <c:v>7585556327712410</c:v>
                </c:pt>
                <c:pt idx="244" formatCode="0.00E+00">
                  <c:v>7612334625037010</c:v>
                </c:pt>
                <c:pt idx="245" formatCode="0.00E+00">
                  <c:v>7636832718279120</c:v>
                </c:pt>
                <c:pt idx="246" formatCode="0.00E+00">
                  <c:v>7659554889805820</c:v>
                </c:pt>
                <c:pt idx="247" formatCode="0.00E+00">
                  <c:v>7680433457604660</c:v>
                </c:pt>
                <c:pt idx="248" formatCode="0.00E+00">
                  <c:v>7699525135778220</c:v>
                </c:pt>
                <c:pt idx="249" formatCode="0.00E+00">
                  <c:v>7717328104451030</c:v>
                </c:pt>
                <c:pt idx="250" formatCode="0.00E+00">
                  <c:v>7733552428678900</c:v>
                </c:pt>
                <c:pt idx="251" formatCode="0.00E+00">
                  <c:v>7748931137681610</c:v>
                </c:pt>
                <c:pt idx="252" formatCode="0.00E+00">
                  <c:v>7762703792609940</c:v>
                </c:pt>
                <c:pt idx="253" formatCode="0.00E+00">
                  <c:v>7775507390516140</c:v>
                </c:pt>
                <c:pt idx="254" formatCode="0.00E+00">
                  <c:v>7787112478449440</c:v>
                </c:pt>
                <c:pt idx="255" formatCode="0.00E+00">
                  <c:v>7797886596074310</c:v>
                </c:pt>
                <c:pt idx="256" formatCode="0.00E+00">
                  <c:v>7807639139346270</c:v>
                </c:pt>
                <c:pt idx="257" formatCode="0.00E+00">
                  <c:v>7816720709210900</c:v>
                </c:pt>
                <c:pt idx="258" formatCode="0.00E+00">
                  <c:v>7824983599833570</c:v>
                </c:pt>
                <c:pt idx="259" formatCode="0.00E+00">
                  <c:v>7832411972538600</c:v>
                </c:pt>
                <c:pt idx="260" formatCode="0.00E+00">
                  <c:v>7839133423590150</c:v>
                </c:pt>
                <c:pt idx="261" formatCode="0.00E+00">
                  <c:v>7845548563858770</c:v>
                </c:pt>
                <c:pt idx="262" formatCode="0.00E+00">
                  <c:v>7851060949869190</c:v>
                </c:pt>
                <c:pt idx="263" formatCode="0.00E+00">
                  <c:v>7856332087856040</c:v>
                </c:pt>
                <c:pt idx="264" formatCode="0.00E+00">
                  <c:v>7861109246166630</c:v>
                </c:pt>
                <c:pt idx="265" formatCode="0.00E+00">
                  <c:v>7865428319332920</c:v>
                </c:pt>
                <c:pt idx="266" formatCode="0.00E+00">
                  <c:v>7869490261168550</c:v>
                </c:pt>
                <c:pt idx="267" formatCode="0.00E+00">
                  <c:v>7873431014651260</c:v>
                </c:pt>
                <c:pt idx="268" formatCode="0.00E+00">
                  <c:v>7876921280421750</c:v>
                </c:pt>
                <c:pt idx="269" formatCode="0.00E+00">
                  <c:v>7880381093625410</c:v>
                </c:pt>
                <c:pt idx="270" formatCode="0.00E+00">
                  <c:v>7883806548983480</c:v>
                </c:pt>
                <c:pt idx="271" formatCode="0.00E+00">
                  <c:v>7887196757711560</c:v>
                </c:pt>
                <c:pt idx="272" formatCode="0.00E+00">
                  <c:v>7890431023600330</c:v>
                </c:pt>
                <c:pt idx="273" formatCode="0.00E+00">
                  <c:v>7893593958572270</c:v>
                </c:pt>
                <c:pt idx="274" formatCode="0.00E+00">
                  <c:v>7896885178226940</c:v>
                </c:pt>
                <c:pt idx="275" formatCode="0.00E+00">
                  <c:v>7900150129125050</c:v>
                </c:pt>
                <c:pt idx="276" formatCode="0.00E+00">
                  <c:v>7903177674527320</c:v>
                </c:pt>
                <c:pt idx="277" formatCode="0.00E+00">
                  <c:v>7906472845767930</c:v>
                </c:pt>
                <c:pt idx="278" formatCode="0.00E+00">
                  <c:v>7909809149061740</c:v>
                </c:pt>
                <c:pt idx="279" formatCode="0.00E+00">
                  <c:v>7913133094189790</c:v>
                </c:pt>
                <c:pt idx="280" formatCode="0.00E+00">
                  <c:v>7916578077197630</c:v>
                </c:pt>
                <c:pt idx="281" formatCode="0.00E+00">
                  <c:v>7920056754247090</c:v>
                </c:pt>
                <c:pt idx="282" formatCode="0.00E+00">
                  <c:v>7923569737825250</c:v>
                </c:pt>
                <c:pt idx="283" formatCode="0.00E+00">
                  <c:v>7927328607692030</c:v>
                </c:pt>
                <c:pt idx="284" formatCode="0.00E+00">
                  <c:v>7931089468440300</c:v>
                </c:pt>
                <c:pt idx="285" formatCode="0.00E+00">
                  <c:v>7935087902050900</c:v>
                </c:pt>
                <c:pt idx="286" formatCode="0.00E+00">
                  <c:v>7939364190001390</c:v>
                </c:pt>
                <c:pt idx="287" formatCode="0.00E+00">
                  <c:v>7943826655423230</c:v>
                </c:pt>
                <c:pt idx="288" formatCode="0.00E+00">
                  <c:v>7948471737708670</c:v>
                </c:pt>
                <c:pt idx="289" formatCode="0.00E+00">
                  <c:v>7953519959333760</c:v>
                </c:pt>
                <c:pt idx="290" formatCode="0.00E+00">
                  <c:v>7959095517275150</c:v>
                </c:pt>
                <c:pt idx="291" formatCode="0.00E+00">
                  <c:v>7965271384417290</c:v>
                </c:pt>
                <c:pt idx="292" formatCode="0.00E+00">
                  <c:v>7972151317590260</c:v>
                </c:pt>
                <c:pt idx="293" formatCode="0.00E+00">
                  <c:v>7979811811124530</c:v>
                </c:pt>
                <c:pt idx="294" formatCode="0.00E+00">
                  <c:v>7988240185463010</c:v>
                </c:pt>
                <c:pt idx="295" formatCode="0.00E+00">
                  <c:v>7997637606251810</c:v>
                </c:pt>
                <c:pt idx="296" formatCode="0.00E+00">
                  <c:v>8008020149319310</c:v>
                </c:pt>
                <c:pt idx="297" formatCode="0.00E+00">
                  <c:v>8019381199358530</c:v>
                </c:pt>
                <c:pt idx="298" formatCode="0.00E+00">
                  <c:v>8031553945493880</c:v>
                </c:pt>
                <c:pt idx="299" formatCode="0.00E+00">
                  <c:v>8044570931858740</c:v>
                </c:pt>
                <c:pt idx="300" formatCode="0.00E+00">
                  <c:v>8058060646740910</c:v>
                </c:pt>
                <c:pt idx="301" formatCode="0.00E+00">
                  <c:v>8072101291019890</c:v>
                </c:pt>
                <c:pt idx="302" formatCode="0.00E+00">
                  <c:v>8086241252278410</c:v>
                </c:pt>
                <c:pt idx="303" formatCode="0.00E+00">
                  <c:v>8100450587636600</c:v>
                </c:pt>
                <c:pt idx="304" formatCode="0.00E+00">
                  <c:v>8114068836038720</c:v>
                </c:pt>
                <c:pt idx="305" formatCode="0.00E+00">
                  <c:v>8127311805710060</c:v>
                </c:pt>
                <c:pt idx="306" formatCode="0.00E+00">
                  <c:v>8139604450027540</c:v>
                </c:pt>
                <c:pt idx="307" formatCode="0.00E+00">
                  <c:v>8150875321300000</c:v>
                </c:pt>
                <c:pt idx="308" formatCode="0.00E+00">
                  <c:v>8160890361761770</c:v>
                </c:pt>
                <c:pt idx="309" formatCode="0.00E+00">
                  <c:v>8169320581959130</c:v>
                </c:pt>
                <c:pt idx="310" formatCode="0.00E+00">
                  <c:v>8176148176029920</c:v>
                </c:pt>
                <c:pt idx="311" formatCode="0.00E+00">
                  <c:v>8181113283799730</c:v>
                </c:pt>
                <c:pt idx="312" formatCode="0.00E+00">
                  <c:v>8183797238328800</c:v>
                </c:pt>
                <c:pt idx="313" formatCode="0.00E+00">
                  <c:v>8184561480027030</c:v>
                </c:pt>
                <c:pt idx="314" formatCode="0.00E+00">
                  <c:v>8182928526331500</c:v>
                </c:pt>
                <c:pt idx="315" formatCode="0.00E+00">
                  <c:v>8178981690078620</c:v>
                </c:pt>
                <c:pt idx="316" formatCode="0.00E+00">
                  <c:v>8172669874694320</c:v>
                </c:pt>
                <c:pt idx="317" formatCode="0.00E+00">
                  <c:v>8163986013697480</c:v>
                </c:pt>
                <c:pt idx="318" formatCode="0.00E+00">
                  <c:v>8152854324553030</c:v>
                </c:pt>
                <c:pt idx="319" formatCode="0.00E+00">
                  <c:v>8139475029294570</c:v>
                </c:pt>
                <c:pt idx="320" formatCode="0.00E+00">
                  <c:v>8124113150452620</c:v>
                </c:pt>
                <c:pt idx="321" formatCode="0.00E+00">
                  <c:v>8106874457488760</c:v>
                </c:pt>
                <c:pt idx="322" formatCode="0.00E+00">
                  <c:v>8087945334607020</c:v>
                </c:pt>
                <c:pt idx="323" formatCode="0.00E+00">
                  <c:v>8067786420508460</c:v>
                </c:pt>
                <c:pt idx="324" formatCode="0.00E+00">
                  <c:v>8046392997956450</c:v>
                </c:pt>
                <c:pt idx="325" formatCode="0.00E+00">
                  <c:v>8024133581331060</c:v>
                </c:pt>
                <c:pt idx="326" formatCode="0.00E+00">
                  <c:v>8001188188490360</c:v>
                </c:pt>
                <c:pt idx="327" formatCode="0.00E+00">
                  <c:v>7977873623687550</c:v>
                </c:pt>
                <c:pt idx="328" formatCode="0.00E+00">
                  <c:v>7954369657512090</c:v>
                </c:pt>
                <c:pt idx="329" formatCode="0.00E+00">
                  <c:v>7930803666087920</c:v>
                </c:pt>
                <c:pt idx="330" formatCode="0.00E+00">
                  <c:v>7907317780056780</c:v>
                </c:pt>
                <c:pt idx="331" formatCode="0.00E+00">
                  <c:v>7883804753863840</c:v>
                </c:pt>
                <c:pt idx="332" formatCode="0.00E+00">
                  <c:v>7860740717372050</c:v>
                </c:pt>
                <c:pt idx="333" formatCode="0.00E+00">
                  <c:v>7837908268279410</c:v>
                </c:pt>
                <c:pt idx="334" formatCode="0.00E+00">
                  <c:v>7815508641093210</c:v>
                </c:pt>
                <c:pt idx="335" formatCode="0.00E+00">
                  <c:v>7793447501760890</c:v>
                </c:pt>
                <c:pt idx="336" formatCode="0.00E+00">
                  <c:v>7771897674650520</c:v>
                </c:pt>
                <c:pt idx="337" formatCode="0.00E+00">
                  <c:v>7750627006623260</c:v>
                </c:pt>
                <c:pt idx="338" formatCode="0.00E+00">
                  <c:v>7729931409670740</c:v>
                </c:pt>
                <c:pt idx="339" formatCode="0.00E+00">
                  <c:v>7709633310125690</c:v>
                </c:pt>
                <c:pt idx="340" formatCode="0.00E+00">
                  <c:v>7689728711191540</c:v>
                </c:pt>
                <c:pt idx="341" formatCode="0.00E+00">
                  <c:v>7670418302706750</c:v>
                </c:pt>
                <c:pt idx="342" formatCode="0.00E+00">
                  <c:v>7651431247265980</c:v>
                </c:pt>
                <c:pt idx="343" formatCode="0.00E+00">
                  <c:v>7632792749492870</c:v>
                </c:pt>
                <c:pt idx="344" formatCode="0.00E+00">
                  <c:v>7614721208772980</c:v>
                </c:pt>
                <c:pt idx="345" formatCode="0.00E+00">
                  <c:v>7596947122813590</c:v>
                </c:pt>
                <c:pt idx="346" formatCode="0.00E+00">
                  <c:v>7579676546587700</c:v>
                </c:pt>
                <c:pt idx="347" formatCode="0.00E+00">
                  <c:v>7562685304655550</c:v>
                </c:pt>
                <c:pt idx="348" formatCode="0.00E+00">
                  <c:v>7546212453071980</c:v>
                </c:pt>
                <c:pt idx="349" formatCode="0.00E+00">
                  <c:v>7529944682551100</c:v>
                </c:pt>
                <c:pt idx="350" formatCode="0.00E+00">
                  <c:v>7514010098886810</c:v>
                </c:pt>
                <c:pt idx="351" formatCode="0.00E+00">
                  <c:v>7498592930053570</c:v>
                </c:pt>
                <c:pt idx="352" formatCode="0.00E+00">
                  <c:v>7483430495368540</c:v>
                </c:pt>
                <c:pt idx="353" formatCode="0.00E+00">
                  <c:v>7468682338382320</c:v>
                </c:pt>
                <c:pt idx="354" formatCode="0.00E+00">
                  <c:v>7454088766273250</c:v>
                </c:pt>
                <c:pt idx="355" formatCode="0.00E+00">
                  <c:v>7439953500058890</c:v>
                </c:pt>
                <c:pt idx="356" formatCode="0.00E+00">
                  <c:v>7426031706421840</c:v>
                </c:pt>
                <c:pt idx="357" formatCode="0.00E+00">
                  <c:v>7412437809553420</c:v>
                </c:pt>
                <c:pt idx="358" formatCode="0.00E+00">
                  <c:v>7399058617993970</c:v>
                </c:pt>
                <c:pt idx="359" formatCode="0.00E+00">
                  <c:v>7386072554999150</c:v>
                </c:pt>
                <c:pt idx="360" formatCode="0.00E+00">
                  <c:v>7373248392758140</c:v>
                </c:pt>
                <c:pt idx="361" formatCode="0.00E+00">
                  <c:v>7360770681357180</c:v>
                </c:pt>
                <c:pt idx="362" formatCode="0.00E+00">
                  <c:v>7348543237579510</c:v>
                </c:pt>
                <c:pt idx="363" formatCode="0.00E+00">
                  <c:v>7336410150462890</c:v>
                </c:pt>
                <c:pt idx="364" formatCode="0.00E+00">
                  <c:v>7324590345143090</c:v>
                </c:pt>
                <c:pt idx="365" formatCode="0.00E+00">
                  <c:v>7313104507872680</c:v>
                </c:pt>
                <c:pt idx="366" formatCode="0.00E+00">
                  <c:v>7301809013643540</c:v>
                </c:pt>
                <c:pt idx="367" formatCode="0.00E+00">
                  <c:v>7290637671838500</c:v>
                </c:pt>
                <c:pt idx="368" formatCode="0.00E+00">
                  <c:v>7279803167296670</c:v>
                </c:pt>
                <c:pt idx="369" formatCode="0.00E+00">
                  <c:v>7269125027626060</c:v>
                </c:pt>
                <c:pt idx="370" formatCode="0.00E+00">
                  <c:v>7258596564843220</c:v>
                </c:pt>
                <c:pt idx="371" formatCode="0.00E+00">
                  <c:v>7248427305137340</c:v>
                </c:pt>
                <c:pt idx="372" formatCode="0.00E+00">
                  <c:v>7238255372556910</c:v>
                </c:pt>
                <c:pt idx="373" formatCode="0.00E+00">
                  <c:v>7228451500042090</c:v>
                </c:pt>
                <c:pt idx="374" formatCode="0.00E+00">
                  <c:v>7218716435339540</c:v>
                </c:pt>
                <c:pt idx="375" formatCode="0.00E+00">
                  <c:v>7209244904193000</c:v>
                </c:pt>
                <c:pt idx="376" formatCode="0.00E+00">
                  <c:v>7199974036010880</c:v>
                </c:pt>
                <c:pt idx="377" formatCode="0.00E+00">
                  <c:v>7190841659237780</c:v>
                </c:pt>
                <c:pt idx="378" formatCode="0.00E+00">
                  <c:v>7181898365716840</c:v>
                </c:pt>
                <c:pt idx="379" formatCode="0.00E+00">
                  <c:v>7173158392980890</c:v>
                </c:pt>
                <c:pt idx="380" formatCode="0.00E+00">
                  <c:v>7164461888852110</c:v>
                </c:pt>
                <c:pt idx="381" formatCode="0.00E+00">
                  <c:v>7156027854924140</c:v>
                </c:pt>
                <c:pt idx="382" formatCode="0.00E+00">
                  <c:v>7147691970842330</c:v>
                </c:pt>
                <c:pt idx="383" formatCode="0.00E+00">
                  <c:v>7139587481844830</c:v>
                </c:pt>
                <c:pt idx="384" formatCode="0.00E+00">
                  <c:v>7131612492910810</c:v>
                </c:pt>
                <c:pt idx="385" formatCode="0.00E+00">
                  <c:v>7123734124945360</c:v>
                </c:pt>
                <c:pt idx="386" formatCode="0.00E+00">
                  <c:v>7116033117174040</c:v>
                </c:pt>
                <c:pt idx="387" formatCode="0.00E+00">
                  <c:v>7108561509324040</c:v>
                </c:pt>
                <c:pt idx="388" formatCode="0.00E+00">
                  <c:v>7101072085893910</c:v>
                </c:pt>
                <c:pt idx="389" formatCode="0.00E+00">
                  <c:v>7093902431319060</c:v>
                </c:pt>
                <c:pt idx="390" formatCode="0.00E+00">
                  <c:v>7086771594071180</c:v>
                </c:pt>
                <c:pt idx="391" formatCode="0.00E+00">
                  <c:v>7079708963179200</c:v>
                </c:pt>
                <c:pt idx="392" formatCode="0.00E+00">
                  <c:v>7072857646096450</c:v>
                </c:pt>
                <c:pt idx="393" formatCode="0.00E+00">
                  <c:v>7066112141515150</c:v>
                </c:pt>
                <c:pt idx="394" formatCode="0.00E+00">
                  <c:v>7059431418195250</c:v>
                </c:pt>
                <c:pt idx="395" formatCode="0.00E+00">
                  <c:v>7052999027369050</c:v>
                </c:pt>
                <c:pt idx="396" formatCode="0.00E+00">
                  <c:v>7046600063896600</c:v>
                </c:pt>
                <c:pt idx="397" formatCode="0.00E+00">
                  <c:v>7040368758899160</c:v>
                </c:pt>
                <c:pt idx="398" formatCode="0.00E+00">
                  <c:v>7034247750454860</c:v>
                </c:pt>
                <c:pt idx="399" formatCode="0.00E+00">
                  <c:v>7028208541958480</c:v>
                </c:pt>
                <c:pt idx="400" formatCode="0.00E+00">
                  <c:v>7022351633406390</c:v>
                </c:pt>
                <c:pt idx="401" formatCode="0.00E+00">
                  <c:v>7016516977506380</c:v>
                </c:pt>
                <c:pt idx="402" formatCode="0.00E+00">
                  <c:v>7010821754027850</c:v>
                </c:pt>
                <c:pt idx="403" formatCode="0.00E+00">
                  <c:v>7005184017285890</c:v>
                </c:pt>
                <c:pt idx="404" formatCode="0.00E+00">
                  <c:v>6999693349007610</c:v>
                </c:pt>
                <c:pt idx="405" formatCode="0.00E+00">
                  <c:v>6994321903618260</c:v>
                </c:pt>
                <c:pt idx="406" formatCode="0.00E+00">
                  <c:v>6989040718632850</c:v>
                </c:pt>
                <c:pt idx="407" formatCode="0.00E+00">
                  <c:v>6983854982687090</c:v>
                </c:pt>
                <c:pt idx="408" formatCode="0.00E+00">
                  <c:v>6978769617060620</c:v>
                </c:pt>
                <c:pt idx="409" formatCode="0.00E+00">
                  <c:v>6973713007042980</c:v>
                </c:pt>
                <c:pt idx="410" formatCode="0.00E+00">
                  <c:v>6968836782462100</c:v>
                </c:pt>
                <c:pt idx="411" formatCode="0.00E+00">
                  <c:v>6964133816201100</c:v>
                </c:pt>
                <c:pt idx="412" formatCode="0.00E+00">
                  <c:v>6959365359108960</c:v>
                </c:pt>
                <c:pt idx="413" formatCode="0.00E+00">
                  <c:v>6954707479715540</c:v>
                </c:pt>
                <c:pt idx="414" formatCode="0.00E+00">
                  <c:v>6950116639415190</c:v>
                </c:pt>
                <c:pt idx="415" formatCode="0.00E+00">
                  <c:v>6945643799780010</c:v>
                </c:pt>
                <c:pt idx="416" formatCode="0.00E+00">
                  <c:v>6941333137943420</c:v>
                </c:pt>
                <c:pt idx="417" formatCode="0.00E+00">
                  <c:v>6936946904096520</c:v>
                </c:pt>
                <c:pt idx="418" formatCode="0.00E+00">
                  <c:v>6932785388295160</c:v>
                </c:pt>
                <c:pt idx="419" formatCode="0.00E+00">
                  <c:v>6928624671836420</c:v>
                </c:pt>
                <c:pt idx="420" formatCode="0.00E+00">
                  <c:v>6924531396260600</c:v>
                </c:pt>
                <c:pt idx="421" formatCode="0.00E+00">
                  <c:v>6920546015595700</c:v>
                </c:pt>
                <c:pt idx="422" formatCode="0.00E+00">
                  <c:v>6916644974552890</c:v>
                </c:pt>
                <c:pt idx="423" formatCode="0.00E+00">
                  <c:v>6912802613273350</c:v>
                </c:pt>
                <c:pt idx="424" formatCode="0.00E+00">
                  <c:v>6909029046927400</c:v>
                </c:pt>
                <c:pt idx="425" formatCode="0.00E+00">
                  <c:v>6905244983202260</c:v>
                </c:pt>
                <c:pt idx="426" formatCode="0.00E+00">
                  <c:v>6901677800059980</c:v>
                </c:pt>
                <c:pt idx="427" formatCode="0.00E+00">
                  <c:v>6898084278412350</c:v>
                </c:pt>
                <c:pt idx="428" formatCode="0.00E+00">
                  <c:v>6894533417323600</c:v>
                </c:pt>
                <c:pt idx="429" formatCode="0.00E+00">
                  <c:v>6891118287463860</c:v>
                </c:pt>
                <c:pt idx="430" formatCode="0.00E+00">
                  <c:v>6887667988359010</c:v>
                </c:pt>
                <c:pt idx="431" formatCode="0.00E+00">
                  <c:v>6884395951914420</c:v>
                </c:pt>
                <c:pt idx="432" formatCode="0.00E+00">
                  <c:v>6881081389767460</c:v>
                </c:pt>
                <c:pt idx="433" formatCode="0.00E+00">
                  <c:v>6877911244992070</c:v>
                </c:pt>
                <c:pt idx="434" formatCode="0.00E+00">
                  <c:v>6874822625416500</c:v>
                </c:pt>
                <c:pt idx="435" formatCode="0.00E+00">
                  <c:v>6871691459150470</c:v>
                </c:pt>
                <c:pt idx="436" formatCode="0.00E+00">
                  <c:v>6868676390030310</c:v>
                </c:pt>
                <c:pt idx="437" formatCode="0.00E+00">
                  <c:v>6865653959412150</c:v>
                </c:pt>
                <c:pt idx="438" formatCode="0.00E+00">
                  <c:v>6862762975139200</c:v>
                </c:pt>
                <c:pt idx="439" formatCode="0.00E+00">
                  <c:v>6859926579238600</c:v>
                </c:pt>
                <c:pt idx="440" formatCode="0.00E+00">
                  <c:v>6857101880056860</c:v>
                </c:pt>
                <c:pt idx="441" formatCode="0.00E+00">
                  <c:v>6854312924871820</c:v>
                </c:pt>
                <c:pt idx="442" formatCode="0.00E+00">
                  <c:v>6851611399147700</c:v>
                </c:pt>
                <c:pt idx="443" formatCode="0.00E+00">
                  <c:v>6848884039021130</c:v>
                </c:pt>
                <c:pt idx="444" formatCode="0.00E+00">
                  <c:v>6846337325772960</c:v>
                </c:pt>
                <c:pt idx="445" formatCode="0.00E+00">
                  <c:v>6843717185293770</c:v>
                </c:pt>
                <c:pt idx="446" formatCode="0.00E+00">
                  <c:v>6841263340655190</c:v>
                </c:pt>
                <c:pt idx="447" formatCode="0.00E+00">
                  <c:v>6838780309391610</c:v>
                </c:pt>
                <c:pt idx="448" formatCode="0.00E+00">
                  <c:v>6836319122842740</c:v>
                </c:pt>
                <c:pt idx="449" formatCode="0.00E+00">
                  <c:v>6834003597276360</c:v>
                </c:pt>
                <c:pt idx="450" formatCode="0.00E+00">
                  <c:v>6831601921888630</c:v>
                </c:pt>
                <c:pt idx="451" formatCode="0.00E+00">
                  <c:v>6829366003071680</c:v>
                </c:pt>
                <c:pt idx="452" formatCode="0.00E+00">
                  <c:v>6827141879178450</c:v>
                </c:pt>
                <c:pt idx="453" formatCode="0.00E+00">
                  <c:v>6824924752221950</c:v>
                </c:pt>
                <c:pt idx="454" formatCode="0.00E+00">
                  <c:v>6822689721092870</c:v>
                </c:pt>
                <c:pt idx="455" formatCode="0.00E+00">
                  <c:v>6820557757569060</c:v>
                </c:pt>
                <c:pt idx="456" formatCode="0.00E+00">
                  <c:v>6818517481315450</c:v>
                </c:pt>
                <c:pt idx="457" formatCode="0.00E+00">
                  <c:v>6816441417864650</c:v>
                </c:pt>
                <c:pt idx="458" formatCode="0.00E+00">
                  <c:v>6814468878039890</c:v>
                </c:pt>
                <c:pt idx="459" formatCode="0.00E+00">
                  <c:v>6812453739341330</c:v>
                </c:pt>
                <c:pt idx="460" formatCode="0.00E+00">
                  <c:v>6810517160477040</c:v>
                </c:pt>
                <c:pt idx="461" formatCode="0.00E+00">
                  <c:v>6808611017431370</c:v>
                </c:pt>
                <c:pt idx="462" formatCode="0.00E+00">
                  <c:v>6806713071545770</c:v>
                </c:pt>
                <c:pt idx="463" formatCode="0.00E+00">
                  <c:v>6804941855626760</c:v>
                </c:pt>
                <c:pt idx="464" formatCode="0.00E+00">
                  <c:v>6803063506869000</c:v>
                </c:pt>
                <c:pt idx="465" formatCode="0.00E+00">
                  <c:v>6801303521642710</c:v>
                </c:pt>
                <c:pt idx="466" formatCode="0.00E+00">
                  <c:v>6799630238018870</c:v>
                </c:pt>
                <c:pt idx="467" formatCode="0.00E+00">
                  <c:v>6797886526052640</c:v>
                </c:pt>
                <c:pt idx="468" formatCode="0.00E+00">
                  <c:v>6796191585867020</c:v>
                </c:pt>
                <c:pt idx="469" formatCode="0.00E+00">
                  <c:v>6794583133034690</c:v>
                </c:pt>
                <c:pt idx="470" formatCode="0.00E+00">
                  <c:v>6793044821905280</c:v>
                </c:pt>
                <c:pt idx="471" formatCode="0.00E+00">
                  <c:v>6791393972099220</c:v>
                </c:pt>
                <c:pt idx="472" formatCode="0.00E+00">
                  <c:v>6789958600074970</c:v>
                </c:pt>
                <c:pt idx="473" formatCode="0.00E+00">
                  <c:v>6788403215286920</c:v>
                </c:pt>
                <c:pt idx="474" formatCode="0.00E+00">
                  <c:v>6786971527741530</c:v>
                </c:pt>
                <c:pt idx="475" formatCode="0.00E+00">
                  <c:v>6785448930290110</c:v>
                </c:pt>
                <c:pt idx="476" formatCode="0.00E+00">
                  <c:v>6784101347746920</c:v>
                </c:pt>
                <c:pt idx="477" formatCode="0.00E+00">
                  <c:v>6782620395223390</c:v>
                </c:pt>
                <c:pt idx="478" formatCode="0.00E+00">
                  <c:v>6781404895311430</c:v>
                </c:pt>
                <c:pt idx="479" formatCode="0.00E+00">
                  <c:v>6779996960790200</c:v>
                </c:pt>
                <c:pt idx="480" formatCode="0.00E+00">
                  <c:v>6778744518899730</c:v>
                </c:pt>
                <c:pt idx="481" formatCode="0.00E+00">
                  <c:v>6777431150785490</c:v>
                </c:pt>
                <c:pt idx="482" formatCode="0.00E+00">
                  <c:v>6776190820619450</c:v>
                </c:pt>
                <c:pt idx="483" formatCode="0.00E+00">
                  <c:v>6775013942829790</c:v>
                </c:pt>
                <c:pt idx="484" formatCode="0.00E+00">
                  <c:v>6773816918636170</c:v>
                </c:pt>
                <c:pt idx="485" formatCode="0.00E+00">
                  <c:v>6772609578575170</c:v>
                </c:pt>
                <c:pt idx="486" formatCode="0.00E+00">
                  <c:v>6771505165577400</c:v>
                </c:pt>
                <c:pt idx="487" formatCode="0.00E+00">
                  <c:v>6770358724888160</c:v>
                </c:pt>
                <c:pt idx="488" formatCode="0.00E+00">
                  <c:v>6769332229197280</c:v>
                </c:pt>
                <c:pt idx="489" formatCode="0.00E+00">
                  <c:v>6768270071037370</c:v>
                </c:pt>
                <c:pt idx="490" formatCode="0.00E+00">
                  <c:v>6767184894449620</c:v>
                </c:pt>
                <c:pt idx="491" formatCode="0.00E+00">
                  <c:v>6766195507173590</c:v>
                </c:pt>
                <c:pt idx="492" formatCode="0.00E+00">
                  <c:v>6765088990606530</c:v>
                </c:pt>
                <c:pt idx="493" formatCode="0.00E+00">
                  <c:v>6764108171988790</c:v>
                </c:pt>
                <c:pt idx="494" formatCode="0.00E+00">
                  <c:v>6763184883248040</c:v>
                </c:pt>
                <c:pt idx="495" formatCode="0.00E+00">
                  <c:v>6762269778708360</c:v>
                </c:pt>
                <c:pt idx="496" formatCode="0.00E+00">
                  <c:v>6761274070826610</c:v>
                </c:pt>
                <c:pt idx="497" formatCode="0.00E+00">
                  <c:v>6760385498588910</c:v>
                </c:pt>
                <c:pt idx="498" formatCode="0.00E+00">
                  <c:v>6759522343225360</c:v>
                </c:pt>
                <c:pt idx="499" formatCode="0.00E+00">
                  <c:v>6758594848958400</c:v>
                </c:pt>
                <c:pt idx="500" formatCode="0.00E+00">
                  <c:v>6757709214404820</c:v>
                </c:pt>
                <c:pt idx="501" formatCode="0.00E+00">
                  <c:v>6756843954737440</c:v>
                </c:pt>
                <c:pt idx="502" formatCode="0.00E+00">
                  <c:v>6756029716625920</c:v>
                </c:pt>
                <c:pt idx="503" formatCode="0.00E+00">
                  <c:v>6755150387043270</c:v>
                </c:pt>
                <c:pt idx="504" formatCode="0.00E+00">
                  <c:v>6754364632732380</c:v>
                </c:pt>
                <c:pt idx="505" formatCode="0.00E+00">
                  <c:v>6753592352900620</c:v>
                </c:pt>
                <c:pt idx="506" formatCode="0.00E+00">
                  <c:v>6752843700368690</c:v>
                </c:pt>
                <c:pt idx="507" formatCode="0.00E+00">
                  <c:v>6752045518057580</c:v>
                </c:pt>
                <c:pt idx="508" formatCode="0.00E+00">
                  <c:v>6751304974601250</c:v>
                </c:pt>
                <c:pt idx="509" formatCode="0.00E+00">
                  <c:v>6750580572501260</c:v>
                </c:pt>
                <c:pt idx="510" formatCode="0.00E+00">
                  <c:v>6749880932776710</c:v>
                </c:pt>
                <c:pt idx="511" formatCode="0.00E+00">
                  <c:v>6749191969569570</c:v>
                </c:pt>
                <c:pt idx="512" formatCode="0.00E+00">
                  <c:v>6748496365191760</c:v>
                </c:pt>
                <c:pt idx="513" formatCode="0.00E+00">
                  <c:v>6747874996385590</c:v>
                </c:pt>
                <c:pt idx="514" formatCode="0.00E+00">
                  <c:v>6747215238685920</c:v>
                </c:pt>
                <c:pt idx="515" formatCode="0.00E+00">
                  <c:v>6746521544234840</c:v>
                </c:pt>
                <c:pt idx="516" formatCode="0.00E+00">
                  <c:v>6745917639231570</c:v>
                </c:pt>
                <c:pt idx="517" formatCode="0.00E+00">
                  <c:v>6745302561572960</c:v>
                </c:pt>
                <c:pt idx="518" formatCode="0.00E+00">
                  <c:v>6744727643185120</c:v>
                </c:pt>
                <c:pt idx="519" formatCode="0.00E+00">
                  <c:v>6744102369372180</c:v>
                </c:pt>
                <c:pt idx="520" formatCode="0.00E+00">
                  <c:v>6743595378606960</c:v>
                </c:pt>
                <c:pt idx="521" formatCode="0.00E+00">
                  <c:v>6742949151866030</c:v>
                </c:pt>
                <c:pt idx="522" formatCode="0.00E+00">
                  <c:v>6742494541754240</c:v>
                </c:pt>
                <c:pt idx="523" formatCode="0.00E+00">
                  <c:v>6741988476980820</c:v>
                </c:pt>
                <c:pt idx="524" formatCode="0.00E+00">
                  <c:v>6741451407907780</c:v>
                </c:pt>
                <c:pt idx="525" formatCode="0.00E+00">
                  <c:v>6740944109390840</c:v>
                </c:pt>
                <c:pt idx="526" formatCode="0.00E+00">
                  <c:v>6740407677462800</c:v>
                </c:pt>
                <c:pt idx="527" formatCode="0.00E+00">
                  <c:v>6739918219823820</c:v>
                </c:pt>
                <c:pt idx="528" formatCode="0.00E+00">
                  <c:v>6739467360584730</c:v>
                </c:pt>
                <c:pt idx="529" formatCode="0.00E+00">
                  <c:v>6738974176217390</c:v>
                </c:pt>
                <c:pt idx="530" formatCode="0.00E+00">
                  <c:v>6738529775011450</c:v>
                </c:pt>
                <c:pt idx="531" formatCode="0.00E+00">
                  <c:v>6738113003195660</c:v>
                </c:pt>
                <c:pt idx="532" formatCode="0.00E+00">
                  <c:v>6737744840613090</c:v>
                </c:pt>
                <c:pt idx="533" formatCode="0.00E+00">
                  <c:v>6737305040984440</c:v>
                </c:pt>
                <c:pt idx="534" formatCode="0.00E+00">
                  <c:v>6736985587230240</c:v>
                </c:pt>
                <c:pt idx="535" formatCode="0.00E+00">
                  <c:v>6736563215922680</c:v>
                </c:pt>
                <c:pt idx="536" formatCode="0.00E+00">
                  <c:v>6736125137981410</c:v>
                </c:pt>
                <c:pt idx="537" formatCode="0.00E+00">
                  <c:v>6735805013770600</c:v>
                </c:pt>
                <c:pt idx="538" formatCode="0.00E+00">
                  <c:v>6735464149044770</c:v>
                </c:pt>
                <c:pt idx="539" formatCode="0.00E+00">
                  <c:v>6735085413091160</c:v>
                </c:pt>
                <c:pt idx="540" formatCode="0.00E+00">
                  <c:v>6734805577420480</c:v>
                </c:pt>
                <c:pt idx="541" formatCode="0.00E+00">
                  <c:v>6734478564046640</c:v>
                </c:pt>
                <c:pt idx="542" formatCode="0.00E+00">
                  <c:v>6734185401698940</c:v>
                </c:pt>
                <c:pt idx="543" formatCode="0.00E+00">
                  <c:v>6733922239272320</c:v>
                </c:pt>
                <c:pt idx="544" formatCode="0.00E+00">
                  <c:v>6733629569533480</c:v>
                </c:pt>
                <c:pt idx="545" formatCode="0.00E+00">
                  <c:v>6733336924226810</c:v>
                </c:pt>
                <c:pt idx="546" formatCode="0.00E+00">
                  <c:v>6733091151470050</c:v>
                </c:pt>
                <c:pt idx="547" formatCode="0.00E+00">
                  <c:v>6732855352605810</c:v>
                </c:pt>
                <c:pt idx="548" formatCode="0.00E+00">
                  <c:v>6732634951337040</c:v>
                </c:pt>
                <c:pt idx="549" formatCode="0.00E+00">
                  <c:v>6732412499040700</c:v>
                </c:pt>
                <c:pt idx="550" formatCode="0.00E+00">
                  <c:v>6732237926143670</c:v>
                </c:pt>
                <c:pt idx="551" formatCode="0.00E+00">
                  <c:v>6732014445410690</c:v>
                </c:pt>
                <c:pt idx="552" formatCode="0.00E+00">
                  <c:v>6731782446277730</c:v>
                </c:pt>
                <c:pt idx="553" formatCode="0.00E+00">
                  <c:v>6731656022214540</c:v>
                </c:pt>
                <c:pt idx="554" formatCode="0.00E+00">
                  <c:v>6731479071811190</c:v>
                </c:pt>
                <c:pt idx="555" formatCode="0.00E+00">
                  <c:v>6731239678602830</c:v>
                </c:pt>
                <c:pt idx="556" formatCode="0.00E+00">
                  <c:v>6731104873125660</c:v>
                </c:pt>
                <c:pt idx="557" formatCode="0.00E+00">
                  <c:v>6731037768228100</c:v>
                </c:pt>
                <c:pt idx="558" formatCode="0.00E+00">
                  <c:v>6730829233125640</c:v>
                </c:pt>
                <c:pt idx="559" formatCode="0.00E+00">
                  <c:v>6730731340363630</c:v>
                </c:pt>
                <c:pt idx="560" formatCode="0.00E+00">
                  <c:v>6730554614074700</c:v>
                </c:pt>
                <c:pt idx="561" formatCode="0.00E+00">
                  <c:v>6730488290475010</c:v>
                </c:pt>
                <c:pt idx="562" formatCode="0.00E+00">
                  <c:v>6730381498209360</c:v>
                </c:pt>
                <c:pt idx="563" formatCode="0.00E+00">
                  <c:v>6730269743601900</c:v>
                </c:pt>
                <c:pt idx="564" formatCode="0.00E+00">
                  <c:v>6730170936967100</c:v>
                </c:pt>
                <c:pt idx="565" formatCode="0.00E+00">
                  <c:v>6730041250511500</c:v>
                </c:pt>
                <c:pt idx="566" formatCode="0.00E+00">
                  <c:v>6729958909327080</c:v>
                </c:pt>
                <c:pt idx="567" formatCode="0.00E+00">
                  <c:v>6729888281646990</c:v>
                </c:pt>
                <c:pt idx="568" formatCode="0.00E+00">
                  <c:v>6729853001817410</c:v>
                </c:pt>
                <c:pt idx="569" formatCode="0.00E+00">
                  <c:v>6729738404219830</c:v>
                </c:pt>
                <c:pt idx="570" formatCode="0.00E+00">
                  <c:v>6729645832774720</c:v>
                </c:pt>
                <c:pt idx="571" formatCode="0.00E+00">
                  <c:v>6729601792393010</c:v>
                </c:pt>
                <c:pt idx="572" formatCode="0.00E+00">
                  <c:v>6729507844698470</c:v>
                </c:pt>
                <c:pt idx="573" formatCode="0.00E+00">
                  <c:v>6729525479242040</c:v>
                </c:pt>
                <c:pt idx="574" formatCode="0.00E+00">
                  <c:v>6729455693058500</c:v>
                </c:pt>
                <c:pt idx="575" formatCode="0.00E+00">
                  <c:v>6729422776559980</c:v>
                </c:pt>
                <c:pt idx="576" formatCode="0.00E+00">
                  <c:v>6729348517776560</c:v>
                </c:pt>
                <c:pt idx="577" formatCode="0.00E+00">
                  <c:v>6729325454593070</c:v>
                </c:pt>
                <c:pt idx="578" formatCode="0.00E+00">
                  <c:v>6729227191701990</c:v>
                </c:pt>
                <c:pt idx="579" formatCode="0.00E+00">
                  <c:v>6729188925232040</c:v>
                </c:pt>
                <c:pt idx="580" formatCode="0.00E+00">
                  <c:v>6729188925232040</c:v>
                </c:pt>
                <c:pt idx="581" formatCode="0.00E+00">
                  <c:v>6729143397475730</c:v>
                </c:pt>
                <c:pt idx="582" formatCode="0.00E+00">
                  <c:v>6729162999964300</c:v>
                </c:pt>
                <c:pt idx="583" formatCode="0.00E+00">
                  <c:v>6729156305798820</c:v>
                </c:pt>
                <c:pt idx="584" formatCode="0.00E+00">
                  <c:v>6729158596016920</c:v>
                </c:pt>
                <c:pt idx="585" formatCode="0.00E+00">
                  <c:v>6729036531689350</c:v>
                </c:pt>
                <c:pt idx="586" formatCode="0.00E+00">
                  <c:v>6729110655242170</c:v>
                </c:pt>
                <c:pt idx="587" formatCode="0.00E+00">
                  <c:v>6729098768482590</c:v>
                </c:pt>
                <c:pt idx="588" formatCode="0.00E+00">
                  <c:v>6729107358108340</c:v>
                </c:pt>
                <c:pt idx="589" formatCode="0.00E+00">
                  <c:v>6729107358108340</c:v>
                </c:pt>
                <c:pt idx="590" formatCode="0.00E+00">
                  <c:v>6729107358108340</c:v>
                </c:pt>
                <c:pt idx="591" formatCode="0.00E+00">
                  <c:v>6729107358108340</c:v>
                </c:pt>
                <c:pt idx="592" formatCode="0.00E+00">
                  <c:v>6729098768482590</c:v>
                </c:pt>
                <c:pt idx="593" formatCode="0.00E+00">
                  <c:v>6729036531689350</c:v>
                </c:pt>
                <c:pt idx="594" formatCode="0.00E+00">
                  <c:v>6729158596016920</c:v>
                </c:pt>
                <c:pt idx="595" formatCode="0.00E+00">
                  <c:v>6729156305798820</c:v>
                </c:pt>
                <c:pt idx="596" formatCode="0.00E+00">
                  <c:v>6729143397475730</c:v>
                </c:pt>
                <c:pt idx="597" formatCode="0.00E+00">
                  <c:v>6729188925232040</c:v>
                </c:pt>
                <c:pt idx="598" formatCode="0.00E+00">
                  <c:v>6729227191701990</c:v>
                </c:pt>
                <c:pt idx="599" formatCode="0.00E+00">
                  <c:v>6729352688146910</c:v>
                </c:pt>
                <c:pt idx="600" formatCode="0.00E+00">
                  <c:v>6729370779110760</c:v>
                </c:pt>
                <c:pt idx="601" formatCode="0.00E+00">
                  <c:v>6729469902407900</c:v>
                </c:pt>
                <c:pt idx="602" formatCode="0.00E+00">
                  <c:v>6729575348436480</c:v>
                </c:pt>
                <c:pt idx="603" formatCode="0.00E+00">
                  <c:v>6729634841182630</c:v>
                </c:pt>
                <c:pt idx="604" formatCode="0.00E+00">
                  <c:v>6729738404219830</c:v>
                </c:pt>
                <c:pt idx="605" formatCode="0.00E+00">
                  <c:v>6729778965283900</c:v>
                </c:pt>
                <c:pt idx="606" formatCode="0.00E+00">
                  <c:v>6729958909327080</c:v>
                </c:pt>
                <c:pt idx="607" formatCode="0.00E+00">
                  <c:v>6730068789433490</c:v>
                </c:pt>
                <c:pt idx="608" formatCode="0.00E+00">
                  <c:v>6730215070602660</c:v>
                </c:pt>
                <c:pt idx="609" formatCode="0.00E+00">
                  <c:v>6730351107601070</c:v>
                </c:pt>
                <c:pt idx="610" formatCode="0.00E+00">
                  <c:v>6730451908339780</c:v>
                </c:pt>
                <c:pt idx="611" formatCode="0.00E+00">
                  <c:v>6730554614074700</c:v>
                </c:pt>
                <c:pt idx="612" formatCode="0.00E+00">
                  <c:v>6730701415772420</c:v>
                </c:pt>
                <c:pt idx="613" formatCode="0.00E+00">
                  <c:v>6730904205347780</c:v>
                </c:pt>
                <c:pt idx="614" formatCode="0.00E+00">
                  <c:v>6731012535589850</c:v>
                </c:pt>
                <c:pt idx="615" formatCode="0.00E+00">
                  <c:v>6731241483639200</c:v>
                </c:pt>
                <c:pt idx="616" formatCode="0.00E+00">
                  <c:v>6731302183170860</c:v>
                </c:pt>
                <c:pt idx="617" formatCode="0.00E+00">
                  <c:v>6731460565496190</c:v>
                </c:pt>
                <c:pt idx="618" formatCode="0.00E+00">
                  <c:v>6731671881007820</c:v>
                </c:pt>
                <c:pt idx="619" formatCode="0.00E+00">
                  <c:v>6731831635843040</c:v>
                </c:pt>
                <c:pt idx="620" formatCode="0.00E+00">
                  <c:v>6731998789127890</c:v>
                </c:pt>
                <c:pt idx="621" formatCode="0.00E+00">
                  <c:v>6732185334060720</c:v>
                </c:pt>
                <c:pt idx="622" formatCode="0.00E+00">
                  <c:v>6732296393552990</c:v>
                </c:pt>
                <c:pt idx="623" formatCode="0.00E+00">
                  <c:v>6732456389619880</c:v>
                </c:pt>
                <c:pt idx="624" formatCode="0.00E+00">
                  <c:v>6732634951337040</c:v>
                </c:pt>
                <c:pt idx="625" formatCode="0.00E+00">
                  <c:v>6732799706992370</c:v>
                </c:pt>
                <c:pt idx="626" formatCode="0.00E+00">
                  <c:v>6732988401725790</c:v>
                </c:pt>
                <c:pt idx="627" formatCode="0.00E+00">
                  <c:v>6733172967957770</c:v>
                </c:pt>
                <c:pt idx="628" formatCode="0.00E+00">
                  <c:v>6733387703564250</c:v>
                </c:pt>
                <c:pt idx="629" formatCode="0.00E+00">
                  <c:v>6733547457644330</c:v>
                </c:pt>
                <c:pt idx="630" formatCode="0.00E+00">
                  <c:v>6733677254929300</c:v>
                </c:pt>
                <c:pt idx="631" formatCode="0.00E+00">
                  <c:v>6733922239272320</c:v>
                </c:pt>
                <c:pt idx="632" formatCode="0.00E+00">
                  <c:v>6734031240533720</c:v>
                </c:pt>
                <c:pt idx="633" formatCode="0.00E+00">
                  <c:v>6734208825402260</c:v>
                </c:pt>
                <c:pt idx="634" formatCode="0.00E+00">
                  <c:v>6734385790625810</c:v>
                </c:pt>
                <c:pt idx="635" formatCode="0.00E+00">
                  <c:v>6734553942641250</c:v>
                </c:pt>
                <c:pt idx="636" formatCode="0.00E+00">
                  <c:v>6734786757316600</c:v>
                </c:pt>
                <c:pt idx="637" formatCode="0.00E+00">
                  <c:v>6734977323837360</c:v>
                </c:pt>
                <c:pt idx="638" formatCode="0.00E+00">
                  <c:v>6735181826782530</c:v>
                </c:pt>
                <c:pt idx="639" formatCode="0.00E+00">
                  <c:v>6735394907185130</c:v>
                </c:pt>
                <c:pt idx="640" formatCode="0.00E+00">
                  <c:v>6735598377712620</c:v>
                </c:pt>
                <c:pt idx="641" formatCode="0.00E+00">
                  <c:v>6735805013770600</c:v>
                </c:pt>
                <c:pt idx="642" formatCode="0.00E+00">
                  <c:v>6736006744987470</c:v>
                </c:pt>
                <c:pt idx="643" formatCode="0.00E+00">
                  <c:v>6736171747453330</c:v>
                </c:pt>
                <c:pt idx="644" formatCode="0.00E+00">
                  <c:v>6736419705565030</c:v>
                </c:pt>
                <c:pt idx="645" formatCode="0.00E+00">
                  <c:v>6736630928115640</c:v>
                </c:pt>
                <c:pt idx="646" formatCode="0.00E+00">
                  <c:v>6736837170954550</c:v>
                </c:pt>
                <c:pt idx="647" formatCode="0.00E+00">
                  <c:v>6737050995878970</c:v>
                </c:pt>
                <c:pt idx="648" formatCode="0.00E+00">
                  <c:v>6737229427921850</c:v>
                </c:pt>
                <c:pt idx="649" formatCode="0.00E+00">
                  <c:v>6737459850783210</c:v>
                </c:pt>
                <c:pt idx="650" formatCode="0.00E+00">
                  <c:v>6737679076935170</c:v>
                </c:pt>
                <c:pt idx="651" formatCode="0.00E+00">
                  <c:v>6737794146703100</c:v>
                </c:pt>
                <c:pt idx="652" formatCode="0.00E+00">
                  <c:v>6738003482943090</c:v>
                </c:pt>
                <c:pt idx="653" formatCode="0.00E+00">
                  <c:v>6738232299744730</c:v>
                </c:pt>
                <c:pt idx="654" formatCode="0.00E+00">
                  <c:v>6738473287019130</c:v>
                </c:pt>
                <c:pt idx="655" formatCode="0.00E+00">
                  <c:v>6738620751382080</c:v>
                </c:pt>
                <c:pt idx="656" formatCode="0.00E+00">
                  <c:v>6738930132914000</c:v>
                </c:pt>
                <c:pt idx="657" formatCode="0.00E+00">
                  <c:v>6739068507729370</c:v>
                </c:pt>
                <c:pt idx="658" formatCode="0.00E+00">
                  <c:v>6739228754568270</c:v>
                </c:pt>
                <c:pt idx="659" formatCode="0.00E+00">
                  <c:v>6739410552008420</c:v>
                </c:pt>
                <c:pt idx="660" formatCode="0.00E+00">
                  <c:v>6739642585155510</c:v>
                </c:pt>
                <c:pt idx="661" formatCode="0.00E+00">
                  <c:v>6739830762218270</c:v>
                </c:pt>
                <c:pt idx="662" formatCode="0.00E+00">
                  <c:v>6740039959270440</c:v>
                </c:pt>
                <c:pt idx="663" formatCode="0.00E+00">
                  <c:v>6740143635165400</c:v>
                </c:pt>
                <c:pt idx="664" formatCode="0.00E+00">
                  <c:v>6740215217302450</c:v>
                </c:pt>
                <c:pt idx="665" formatCode="0.00E+00">
                  <c:v>6740530154342730</c:v>
                </c:pt>
                <c:pt idx="666" formatCode="0.00E+00">
                  <c:v>6740790667034070</c:v>
                </c:pt>
                <c:pt idx="667" formatCode="0.00E+00">
                  <c:v>6741034764175010</c:v>
                </c:pt>
                <c:pt idx="668" formatCode="0.00E+00">
                  <c:v>6741202237156370</c:v>
                </c:pt>
                <c:pt idx="669" formatCode="0.00E+00">
                  <c:v>6741414105732000</c:v>
                </c:pt>
                <c:pt idx="670" formatCode="0.00E+00">
                  <c:v>6741573776323090</c:v>
                </c:pt>
                <c:pt idx="671" formatCode="0.00E+00">
                  <c:v>6741788739115370</c:v>
                </c:pt>
                <c:pt idx="672" formatCode="0.00E+00">
                  <c:v>6742045863898630</c:v>
                </c:pt>
                <c:pt idx="673" formatCode="0.00E+00">
                  <c:v>6742215273212280</c:v>
                </c:pt>
                <c:pt idx="674" formatCode="0.00E+00">
                  <c:v>6742417183844670</c:v>
                </c:pt>
                <c:pt idx="675" formatCode="0.00E+00">
                  <c:v>6742720033497520</c:v>
                </c:pt>
                <c:pt idx="676" formatCode="0.00E+00">
                  <c:v>6742948450348660</c:v>
                </c:pt>
                <c:pt idx="677" formatCode="0.00E+00">
                  <c:v>6743159230486690</c:v>
                </c:pt>
                <c:pt idx="678" formatCode="0.00E+00">
                  <c:v>6743308450359690</c:v>
                </c:pt>
                <c:pt idx="679" formatCode="0.00E+00">
                  <c:v>6743598786513290</c:v>
                </c:pt>
                <c:pt idx="680" formatCode="0.00E+00">
                  <c:v>6743907171206330</c:v>
                </c:pt>
                <c:pt idx="681" formatCode="0.00E+00">
                  <c:v>6744102369372180</c:v>
                </c:pt>
                <c:pt idx="682" formatCode="0.00E+00">
                  <c:v>6744355777274680</c:v>
                </c:pt>
                <c:pt idx="683" formatCode="0.00E+00">
                  <c:v>6744650799873890</c:v>
                </c:pt>
                <c:pt idx="684" formatCode="0.00E+00">
                  <c:v>6744859819968550</c:v>
                </c:pt>
                <c:pt idx="685" formatCode="0.00E+00">
                  <c:v>6745085161865570</c:v>
                </c:pt>
                <c:pt idx="686" formatCode="0.00E+00">
                  <c:v>6745367917416120</c:v>
                </c:pt>
                <c:pt idx="687" formatCode="0.00E+00">
                  <c:v>6745676279165450</c:v>
                </c:pt>
                <c:pt idx="688" formatCode="0.00E+00">
                  <c:v>6745917639231570</c:v>
                </c:pt>
                <c:pt idx="689" formatCode="0.00E+00">
                  <c:v>6746215877570740</c:v>
                </c:pt>
                <c:pt idx="690" formatCode="0.00E+00">
                  <c:v>6746386622267580</c:v>
                </c:pt>
                <c:pt idx="691" formatCode="0.00E+00">
                  <c:v>6746685405443620</c:v>
                </c:pt>
                <c:pt idx="692" formatCode="0.00E+00">
                  <c:v>6746938717403510</c:v>
                </c:pt>
                <c:pt idx="693" formatCode="0.00E+00">
                  <c:v>6747288077757750</c:v>
                </c:pt>
                <c:pt idx="694" formatCode="0.00E+00">
                  <c:v>6747468372569530</c:v>
                </c:pt>
                <c:pt idx="695" formatCode="0.00E+00">
                  <c:v>6747789026857780</c:v>
                </c:pt>
                <c:pt idx="696" formatCode="0.00E+00">
                  <c:v>6747970399443850</c:v>
                </c:pt>
                <c:pt idx="697" formatCode="0.00E+00">
                  <c:v>6748264961027920</c:v>
                </c:pt>
                <c:pt idx="698" formatCode="0.00E+00">
                  <c:v>6748592158559040</c:v>
                </c:pt>
                <c:pt idx="699" formatCode="0.00E+00">
                  <c:v>6748794643823710</c:v>
                </c:pt>
                <c:pt idx="700" formatCode="0.00E+00">
                  <c:v>6749065921367570</c:v>
                </c:pt>
                <c:pt idx="701" formatCode="0.00E+00">
                  <c:v>6749271805137130</c:v>
                </c:pt>
                <c:pt idx="702" formatCode="0.00E+00">
                  <c:v>6749478866880300</c:v>
                </c:pt>
                <c:pt idx="703" formatCode="0.00E+00">
                  <c:v>6749787943144060</c:v>
                </c:pt>
                <c:pt idx="704" formatCode="0.00E+00">
                  <c:v>6750021872113530</c:v>
                </c:pt>
                <c:pt idx="705" formatCode="0.00E+00">
                  <c:v>6750269916456070</c:v>
                </c:pt>
                <c:pt idx="706" formatCode="0.00E+00">
                  <c:v>6750546763530500</c:v>
                </c:pt>
                <c:pt idx="707" formatCode="0.00E+00">
                  <c:v>6750752709155510</c:v>
                </c:pt>
                <c:pt idx="708" formatCode="0.00E+00">
                  <c:v>6751039542121980</c:v>
                </c:pt>
                <c:pt idx="709" formatCode="0.00E+00">
                  <c:v>6751304974601250</c:v>
                </c:pt>
                <c:pt idx="710" formatCode="0.00E+00">
                  <c:v>6751585252923140</c:v>
                </c:pt>
                <c:pt idx="711" formatCode="0.00E+00">
                  <c:v>6751771319663270</c:v>
                </c:pt>
                <c:pt idx="712" formatCode="0.00E+00">
                  <c:v>6752045518057580</c:v>
                </c:pt>
                <c:pt idx="713" formatCode="0.00E+00">
                  <c:v>6752263274987100</c:v>
                </c:pt>
                <c:pt idx="714" formatCode="0.00E+00">
                  <c:v>6752566147551610</c:v>
                </c:pt>
                <c:pt idx="715" formatCode="0.00E+00">
                  <c:v>6752831897163380</c:v>
                </c:pt>
                <c:pt idx="716" formatCode="0.00E+00">
                  <c:v>6753077817240940</c:v>
                </c:pt>
                <c:pt idx="717" formatCode="0.00E+00">
                  <c:v>6753355821182380</c:v>
                </c:pt>
                <c:pt idx="718" formatCode="0.00E+00">
                  <c:v>6753592352900620</c:v>
                </c:pt>
                <c:pt idx="719" formatCode="0.00E+00">
                  <c:v>6753873390909260</c:v>
                </c:pt>
                <c:pt idx="720" formatCode="0.00E+00">
                  <c:v>6754069565116280</c:v>
                </c:pt>
                <c:pt idx="721" formatCode="0.00E+00">
                  <c:v>6754364632732380</c:v>
                </c:pt>
                <c:pt idx="722" formatCode="0.00E+00">
                  <c:v>6754644132481260</c:v>
                </c:pt>
                <c:pt idx="723" formatCode="0.00E+00">
                  <c:v>6754869997486310</c:v>
                </c:pt>
                <c:pt idx="724" formatCode="0.00E+00">
                  <c:v>6755173550037830</c:v>
                </c:pt>
                <c:pt idx="725" formatCode="0.00E+00">
                  <c:v>6755423588223590</c:v>
                </c:pt>
                <c:pt idx="726" formatCode="0.00E+00">
                  <c:v>6755750992311650</c:v>
                </c:pt>
                <c:pt idx="727" formatCode="0.00E+00">
                  <c:v>6756029716625920</c:v>
                </c:pt>
                <c:pt idx="728" formatCode="0.00E+00">
                  <c:v>6756299743109420</c:v>
                </c:pt>
                <c:pt idx="729" formatCode="0.00E+00">
                  <c:v>6756539038082180</c:v>
                </c:pt>
                <c:pt idx="730" formatCode="0.00E+00">
                  <c:v>6756843954737440</c:v>
                </c:pt>
                <c:pt idx="731" formatCode="0.00E+00">
                  <c:v>6757170950347800</c:v>
                </c:pt>
                <c:pt idx="732" formatCode="0.00E+00">
                  <c:v>6757341612497850</c:v>
                </c:pt>
                <c:pt idx="733" formatCode="0.00E+00">
                  <c:v>6757672210354950</c:v>
                </c:pt>
                <c:pt idx="734" formatCode="0.00E+00">
                  <c:v>6757959021202380</c:v>
                </c:pt>
                <c:pt idx="735" formatCode="0.00E+00">
                  <c:v>6758252792861720</c:v>
                </c:pt>
                <c:pt idx="736" formatCode="0.00E+00">
                  <c:v>6758504930011680</c:v>
                </c:pt>
                <c:pt idx="737" formatCode="0.00E+00">
                  <c:v>6758791180352150</c:v>
                </c:pt>
                <c:pt idx="738" formatCode="0.00E+00">
                  <c:v>6759014728956350</c:v>
                </c:pt>
                <c:pt idx="739" formatCode="0.00E+00">
                  <c:v>6759256368353970</c:v>
                </c:pt>
                <c:pt idx="740" formatCode="0.00E+00">
                  <c:v>6759543442069460</c:v>
                </c:pt>
                <c:pt idx="741" formatCode="0.00E+00">
                  <c:v>6759880438181220</c:v>
                </c:pt>
                <c:pt idx="742" formatCode="0.00E+00">
                  <c:v>6760148785407820</c:v>
                </c:pt>
                <c:pt idx="743" formatCode="0.00E+00">
                  <c:v>6760403637358410</c:v>
                </c:pt>
                <c:pt idx="744" formatCode="0.00E+00">
                  <c:v>6760693924122410</c:v>
                </c:pt>
                <c:pt idx="745" formatCode="0.00E+00">
                  <c:v>6760969982238220</c:v>
                </c:pt>
                <c:pt idx="746" formatCode="0.00E+00">
                  <c:v>6761162392242520</c:v>
                </c:pt>
                <c:pt idx="747" formatCode="0.00E+00">
                  <c:v>6761514191397270</c:v>
                </c:pt>
                <c:pt idx="748" formatCode="0.00E+00">
                  <c:v>6761776160871490</c:v>
                </c:pt>
                <c:pt idx="749" formatCode="0.00E+00">
                  <c:v>6762029467219110</c:v>
                </c:pt>
                <c:pt idx="750" formatCode="0.00E+00">
                  <c:v>6762274630098790</c:v>
                </c:pt>
                <c:pt idx="751" formatCode="0.00E+00">
                  <c:v>6762600826186170</c:v>
                </c:pt>
                <c:pt idx="752" formatCode="0.00E+00">
                  <c:v>6762875958996010</c:v>
                </c:pt>
                <c:pt idx="753" formatCode="0.00E+00">
                  <c:v>6763164993016650</c:v>
                </c:pt>
                <c:pt idx="754" formatCode="0.00E+00">
                  <c:v>6763416013056350</c:v>
                </c:pt>
                <c:pt idx="755" formatCode="0.00E+00">
                  <c:v>6763708352716150</c:v>
                </c:pt>
                <c:pt idx="756" formatCode="0.00E+00">
                  <c:v>6763985646110850</c:v>
                </c:pt>
                <c:pt idx="757" formatCode="0.00E+00">
                  <c:v>6764195430870110</c:v>
                </c:pt>
                <c:pt idx="758" formatCode="0.00E+00">
                  <c:v>6764559827688490</c:v>
                </c:pt>
                <c:pt idx="759" formatCode="0.00E+00">
                  <c:v>6764824879797080</c:v>
                </c:pt>
                <c:pt idx="760" formatCode="0.00E+00">
                  <c:v>6765049788397790</c:v>
                </c:pt>
                <c:pt idx="761" formatCode="0.00E+00">
                  <c:v>6765385747970380</c:v>
                </c:pt>
                <c:pt idx="762" formatCode="0.00E+00">
                  <c:v>6765690204776960</c:v>
                </c:pt>
                <c:pt idx="763" formatCode="0.00E+00">
                  <c:v>6765915352740970</c:v>
                </c:pt>
                <c:pt idx="764" formatCode="0.00E+00">
                  <c:v>6766170159058600</c:v>
                </c:pt>
                <c:pt idx="765" formatCode="0.00E+00">
                  <c:v>6766475134163530</c:v>
                </c:pt>
                <c:pt idx="766" formatCode="0.00E+00">
                  <c:v>6766798756295680</c:v>
                </c:pt>
                <c:pt idx="767" formatCode="0.00E+00">
                  <c:v>6767122222293090</c:v>
                </c:pt>
                <c:pt idx="768" formatCode="0.00E+00">
                  <c:v>6767359580394400</c:v>
                </c:pt>
                <c:pt idx="769" formatCode="0.00E+00">
                  <c:v>6767652051552000</c:v>
                </c:pt>
                <c:pt idx="770" formatCode="0.00E+00">
                  <c:v>6767936393263050</c:v>
                </c:pt>
                <c:pt idx="771" formatCode="0.00E+00">
                  <c:v>6768286784824980</c:v>
                </c:pt>
                <c:pt idx="772" formatCode="0.00E+00">
                  <c:v>6768447409191590</c:v>
                </c:pt>
                <c:pt idx="773" formatCode="0.00E+00">
                  <c:v>6768775263355940</c:v>
                </c:pt>
                <c:pt idx="774" formatCode="0.00E+00">
                  <c:v>6769085527141130</c:v>
                </c:pt>
                <c:pt idx="775" formatCode="0.00E+00">
                  <c:v>6769286091308360</c:v>
                </c:pt>
                <c:pt idx="776" formatCode="0.00E+00">
                  <c:v>6769598103458160</c:v>
                </c:pt>
                <c:pt idx="777" formatCode="0.00E+00">
                  <c:v>6769915824125320</c:v>
                </c:pt>
                <c:pt idx="778" formatCode="0.00E+00">
                  <c:v>6770108484418430</c:v>
                </c:pt>
                <c:pt idx="779" formatCode="0.00E+00">
                  <c:v>6770459054813910</c:v>
                </c:pt>
                <c:pt idx="780" formatCode="0.00E+00">
                  <c:v>6770775662501270</c:v>
                </c:pt>
                <c:pt idx="781" formatCode="0.00E+00">
                  <c:v>6770985375593360</c:v>
                </c:pt>
                <c:pt idx="782" formatCode="0.00E+00">
                  <c:v>6771259015885630</c:v>
                </c:pt>
                <c:pt idx="783" formatCode="0.00E+00">
                  <c:v>6771567330797010</c:v>
                </c:pt>
                <c:pt idx="784" formatCode="0.00E+00">
                  <c:v>6771887443806740</c:v>
                </c:pt>
                <c:pt idx="785" formatCode="0.00E+00">
                  <c:v>6772149286685200</c:v>
                </c:pt>
                <c:pt idx="786" formatCode="0.00E+00">
                  <c:v>6772502887909310</c:v>
                </c:pt>
                <c:pt idx="787" formatCode="0.00E+00">
                  <c:v>6772760087337690</c:v>
                </c:pt>
                <c:pt idx="788" formatCode="0.00E+00">
                  <c:v>6772895495389620</c:v>
                </c:pt>
                <c:pt idx="789" formatCode="0.00E+00">
                  <c:v>6773284459771380</c:v>
                </c:pt>
                <c:pt idx="790" formatCode="0.00E+00">
                  <c:v>6773627181725420</c:v>
                </c:pt>
                <c:pt idx="791" formatCode="0.00E+00">
                  <c:v>6773896888318240</c:v>
                </c:pt>
                <c:pt idx="792" formatCode="0.00E+00">
                  <c:v>6774178497188940</c:v>
                </c:pt>
                <c:pt idx="793" formatCode="0.00E+00">
                  <c:v>6774495760904070</c:v>
                </c:pt>
                <c:pt idx="794" formatCode="0.00E+00">
                  <c:v>6774759513008080</c:v>
                </c:pt>
                <c:pt idx="795" formatCode="0.00E+00">
                  <c:v>6775021603422510</c:v>
                </c:pt>
                <c:pt idx="796" formatCode="0.00E+00">
                  <c:v>6775342239730170</c:v>
                </c:pt>
                <c:pt idx="797" formatCode="0.00E+00">
                  <c:v>6775606329150980</c:v>
                </c:pt>
                <c:pt idx="798" formatCode="0.00E+00">
                  <c:v>6775900533029840</c:v>
                </c:pt>
                <c:pt idx="799" formatCode="0.00E+00">
                  <c:v>6776190820619450</c:v>
                </c:pt>
                <c:pt idx="800" formatCode="0.00E+00">
                  <c:v>6776451158759720</c:v>
                </c:pt>
                <c:pt idx="801" formatCode="0.00E+00">
                  <c:v>6776809972919270</c:v>
                </c:pt>
                <c:pt idx="802" formatCode="0.00E+00">
                  <c:v>6777037003137080</c:v>
                </c:pt>
                <c:pt idx="803" formatCode="0.00E+00">
                  <c:v>6777321430559510</c:v>
                </c:pt>
                <c:pt idx="804" formatCode="0.00E+00">
                  <c:v>6777645415963350</c:v>
                </c:pt>
                <c:pt idx="805" formatCode="0.00E+00">
                  <c:v>6777930323149800</c:v>
                </c:pt>
                <c:pt idx="806" formatCode="0.00E+00">
                  <c:v>6778236323204640</c:v>
                </c:pt>
                <c:pt idx="807" formatCode="0.00E+00">
                  <c:v>6778563351776590</c:v>
                </c:pt>
                <c:pt idx="808" formatCode="0.00E+00">
                  <c:v>6778891275447940</c:v>
                </c:pt>
                <c:pt idx="809" formatCode="0.00E+00">
                  <c:v>6779108007006970</c:v>
                </c:pt>
                <c:pt idx="810" formatCode="0.00E+00">
                  <c:v>6779390593423400</c:v>
                </c:pt>
                <c:pt idx="811" formatCode="0.00E+00">
                  <c:v>6779728281354880</c:v>
                </c:pt>
                <c:pt idx="812" formatCode="0.00E+00">
                  <c:v>6779982632105440</c:v>
                </c:pt>
                <c:pt idx="813" formatCode="0.00E+00">
                  <c:v>6780336201521250</c:v>
                </c:pt>
                <c:pt idx="814" formatCode="0.00E+00">
                  <c:v>6780594250202700</c:v>
                </c:pt>
                <c:pt idx="815" formatCode="0.00E+00">
                  <c:v>6780897890080720</c:v>
                </c:pt>
                <c:pt idx="816" formatCode="0.00E+00">
                  <c:v>6781232229290930</c:v>
                </c:pt>
                <c:pt idx="817" formatCode="0.00E+00">
                  <c:v>6781507640936870</c:v>
                </c:pt>
                <c:pt idx="818" formatCode="0.00E+00">
                  <c:v>6781843469011660</c:v>
                </c:pt>
                <c:pt idx="819" formatCode="0.00E+00">
                  <c:v>6782090932252180</c:v>
                </c:pt>
                <c:pt idx="820" formatCode="0.00E+00">
                  <c:v>6782369473430900</c:v>
                </c:pt>
                <c:pt idx="821" formatCode="0.00E+00">
                  <c:v>6782809419962240</c:v>
                </c:pt>
                <c:pt idx="822" formatCode="0.00E+00">
                  <c:v>6783037551829140</c:v>
                </c:pt>
                <c:pt idx="823" formatCode="0.00E+00">
                  <c:v>6783329858947580</c:v>
                </c:pt>
                <c:pt idx="824" formatCode="0.00E+00">
                  <c:v>6783682424753750</c:v>
                </c:pt>
                <c:pt idx="825" formatCode="0.00E+00">
                  <c:v>6783934259465050</c:v>
                </c:pt>
                <c:pt idx="826" formatCode="0.00E+00">
                  <c:v>6784272760805640</c:v>
                </c:pt>
                <c:pt idx="827" formatCode="0.00E+00">
                  <c:v>6784573490665300</c:v>
                </c:pt>
                <c:pt idx="828" formatCode="0.00E+00">
                  <c:v>6784832934563390</c:v>
                </c:pt>
                <c:pt idx="829" formatCode="0.00E+00">
                  <c:v>6785191205842570</c:v>
                </c:pt>
                <c:pt idx="830" formatCode="0.00E+00">
                  <c:v>6785434566047710</c:v>
                </c:pt>
                <c:pt idx="831" formatCode="0.00E+00">
                  <c:v>6785749167656190</c:v>
                </c:pt>
                <c:pt idx="832" formatCode="0.00E+00">
                  <c:v>6786062246319060</c:v>
                </c:pt>
                <c:pt idx="833" formatCode="0.00E+00">
                  <c:v>6786388737536800</c:v>
                </c:pt>
                <c:pt idx="834" formatCode="0.00E+00">
                  <c:v>6786667041409470</c:v>
                </c:pt>
                <c:pt idx="835" formatCode="0.00E+00">
                  <c:v>6786971527741530</c:v>
                </c:pt>
                <c:pt idx="836" formatCode="0.00E+00">
                  <c:v>6787182054192450</c:v>
                </c:pt>
                <c:pt idx="837" formatCode="0.00E+00">
                  <c:v>6787511699732950</c:v>
                </c:pt>
                <c:pt idx="838" formatCode="0.00E+00">
                  <c:v>6787786738299440</c:v>
                </c:pt>
                <c:pt idx="839" formatCode="0.00E+00">
                  <c:v>6788099410045850</c:v>
                </c:pt>
                <c:pt idx="840" formatCode="0.00E+00">
                  <c:v>6788403215286920</c:v>
                </c:pt>
                <c:pt idx="841" formatCode="0.00E+00">
                  <c:v>6788676704482740</c:v>
                </c:pt>
                <c:pt idx="842" formatCode="0.00E+00">
                  <c:v>6788957726347550</c:v>
                </c:pt>
                <c:pt idx="843" formatCode="0.00E+00">
                  <c:v>6789296120894010</c:v>
                </c:pt>
                <c:pt idx="844" formatCode="0.00E+00">
                  <c:v>6789543533771840</c:v>
                </c:pt>
                <c:pt idx="845" formatCode="0.00E+00">
                  <c:v>6789845981835960</c:v>
                </c:pt>
                <c:pt idx="846" formatCode="0.00E+00">
                  <c:v>6790118292010200</c:v>
                </c:pt>
                <c:pt idx="847" formatCode="0.00E+00">
                  <c:v>6790366909786640</c:v>
                </c:pt>
                <c:pt idx="848" formatCode="0.00E+00">
                  <c:v>6790626086275960</c:v>
                </c:pt>
                <c:pt idx="849" formatCode="0.00E+00">
                  <c:v>6790923109371240</c:v>
                </c:pt>
                <c:pt idx="850" formatCode="0.00E+00">
                  <c:v>6791259913100010</c:v>
                </c:pt>
                <c:pt idx="851" formatCode="0.00E+00">
                  <c:v>6791520119411400</c:v>
                </c:pt>
                <c:pt idx="852" formatCode="0.00E+00">
                  <c:v>6791828339744700</c:v>
                </c:pt>
                <c:pt idx="853" formatCode="0.00E+00">
                  <c:v>6792124612019690</c:v>
                </c:pt>
                <c:pt idx="854" formatCode="0.00E+00">
                  <c:v>6792433369134860</c:v>
                </c:pt>
                <c:pt idx="855" formatCode="0.00E+00">
                  <c:v>6792666744592320</c:v>
                </c:pt>
                <c:pt idx="856" formatCode="0.00E+00">
                  <c:v>6792995457854130</c:v>
                </c:pt>
                <c:pt idx="857" formatCode="0.00E+00">
                  <c:v>6793268617555810</c:v>
                </c:pt>
                <c:pt idx="858" formatCode="0.00E+00">
                  <c:v>6793527963513110</c:v>
                </c:pt>
                <c:pt idx="859" formatCode="0.00E+00">
                  <c:v>6793782855636970</c:v>
                </c:pt>
                <c:pt idx="860" formatCode="0.00E+00">
                  <c:v>6794063445068810</c:v>
                </c:pt>
                <c:pt idx="861" formatCode="0.00E+00">
                  <c:v>6794384656888580</c:v>
                </c:pt>
                <c:pt idx="862" formatCode="0.00E+00">
                  <c:v>6794678557965280</c:v>
                </c:pt>
                <c:pt idx="863" formatCode="0.00E+00">
                  <c:v>6795012744414360</c:v>
                </c:pt>
                <c:pt idx="864" formatCode="0.00E+00">
                  <c:v>6795336281858140</c:v>
                </c:pt>
                <c:pt idx="865" formatCode="0.00E+00">
                  <c:v>6795538691376100</c:v>
                </c:pt>
                <c:pt idx="866" formatCode="0.00E+00">
                  <c:v>6795899372872140</c:v>
                </c:pt>
                <c:pt idx="867" formatCode="0.00E+00">
                  <c:v>6796120280924450</c:v>
                </c:pt>
                <c:pt idx="868" formatCode="0.00E+00">
                  <c:v>6796523796702460</c:v>
                </c:pt>
                <c:pt idx="869" formatCode="0.00E+00">
                  <c:v>6796698349423640</c:v>
                </c:pt>
                <c:pt idx="870" formatCode="0.00E+00">
                  <c:v>6796973348957230</c:v>
                </c:pt>
                <c:pt idx="871" formatCode="0.00E+00">
                  <c:v>6797294152578240</c:v>
                </c:pt>
                <c:pt idx="872" formatCode="0.00E+00">
                  <c:v>6797683525206500</c:v>
                </c:pt>
                <c:pt idx="873" formatCode="0.00E+00">
                  <c:v>6797929102345130</c:v>
                </c:pt>
                <c:pt idx="874" formatCode="0.00E+00">
                  <c:v>6798195272596660</c:v>
                </c:pt>
                <c:pt idx="875" formatCode="0.00E+00">
                  <c:v>6798618563599200</c:v>
                </c:pt>
                <c:pt idx="876" formatCode="0.00E+00">
                  <c:v>6798898863269050</c:v>
                </c:pt>
                <c:pt idx="877" formatCode="0.00E+00">
                  <c:v>6799147047055490</c:v>
                </c:pt>
                <c:pt idx="878" formatCode="0.00E+00">
                  <c:v>6799443452812680</c:v>
                </c:pt>
                <c:pt idx="879" formatCode="0.00E+00">
                  <c:v>6799808696612560</c:v>
                </c:pt>
                <c:pt idx="880" formatCode="0.00E+00">
                  <c:v>6800088161816040</c:v>
                </c:pt>
                <c:pt idx="881" formatCode="0.00E+00">
                  <c:v>6800420077309050</c:v>
                </c:pt>
                <c:pt idx="882" formatCode="0.00E+00">
                  <c:v>6800735990384570</c:v>
                </c:pt>
                <c:pt idx="883" formatCode="0.00E+00">
                  <c:v>6800986521580240</c:v>
                </c:pt>
                <c:pt idx="884" formatCode="0.00E+00">
                  <c:v>6801372353955970</c:v>
                </c:pt>
                <c:pt idx="885" formatCode="0.00E+00">
                  <c:v>6801631797959110</c:v>
                </c:pt>
                <c:pt idx="886" formatCode="0.00E+00">
                  <c:v>6801931601636230</c:v>
                </c:pt>
                <c:pt idx="887" formatCode="0.00E+00">
                  <c:v>6802236950234190</c:v>
                </c:pt>
                <c:pt idx="888" formatCode="0.00E+00">
                  <c:v>6802565765765600</c:v>
                </c:pt>
                <c:pt idx="889" formatCode="0.00E+00">
                  <c:v>6802891550653090</c:v>
                </c:pt>
                <c:pt idx="890" formatCode="0.00E+00">
                  <c:v>6803179000336880</c:v>
                </c:pt>
                <c:pt idx="891" formatCode="0.00E+00">
                  <c:v>6803464425830950</c:v>
                </c:pt>
                <c:pt idx="892" formatCode="0.00E+00">
                  <c:v>6803751492472390</c:v>
                </c:pt>
                <c:pt idx="893" formatCode="0.00E+00">
                  <c:v>6804064307379500</c:v>
                </c:pt>
                <c:pt idx="894" formatCode="0.00E+00">
                  <c:v>6804333698838400</c:v>
                </c:pt>
                <c:pt idx="895" formatCode="0.00E+00">
                  <c:v>6804619900066430</c:v>
                </c:pt>
                <c:pt idx="896" formatCode="0.00E+00">
                  <c:v>6804964698006610</c:v>
                </c:pt>
                <c:pt idx="897" formatCode="0.00E+00">
                  <c:v>6805243730504570</c:v>
                </c:pt>
                <c:pt idx="898" formatCode="0.00E+00">
                  <c:v>6805515401197070</c:v>
                </c:pt>
                <c:pt idx="899" formatCode="0.00E+00">
                  <c:v>6805865952024590</c:v>
                </c:pt>
                <c:pt idx="900" formatCode="0.00E+00">
                  <c:v>6806178075301680</c:v>
                </c:pt>
                <c:pt idx="901" formatCode="0.00E+00">
                  <c:v>6806482538794480</c:v>
                </c:pt>
                <c:pt idx="902" formatCode="0.00E+00">
                  <c:v>6806773473199880</c:v>
                </c:pt>
                <c:pt idx="903" formatCode="0.00E+00">
                  <c:v>6807042183170970</c:v>
                </c:pt>
                <c:pt idx="904" formatCode="0.00E+00">
                  <c:v>6807346280983890</c:v>
                </c:pt>
                <c:pt idx="905" formatCode="0.00E+00">
                  <c:v>6807677142869010</c:v>
                </c:pt>
                <c:pt idx="906" formatCode="0.00E+00">
                  <c:v>6808005650080300</c:v>
                </c:pt>
                <c:pt idx="907" formatCode="0.00E+00">
                  <c:v>6808268683727040</c:v>
                </c:pt>
                <c:pt idx="908" formatCode="0.00E+00">
                  <c:v>6808611017431370</c:v>
                </c:pt>
                <c:pt idx="909" formatCode="0.00E+00">
                  <c:v>6808895048515320</c:v>
                </c:pt>
                <c:pt idx="910" formatCode="0.00E+00">
                  <c:v>6809236781589140</c:v>
                </c:pt>
                <c:pt idx="911" formatCode="0.00E+00">
                  <c:v>6809590552858190</c:v>
                </c:pt>
                <c:pt idx="912" formatCode="0.00E+00">
                  <c:v>6809870505041840</c:v>
                </c:pt>
                <c:pt idx="913" formatCode="0.00E+00">
                  <c:v>6810139003573400</c:v>
                </c:pt>
                <c:pt idx="914" formatCode="0.00E+00">
                  <c:v>6810500925843510</c:v>
                </c:pt>
                <c:pt idx="915" formatCode="0.00E+00">
                  <c:v>6810802931173790</c:v>
                </c:pt>
                <c:pt idx="916" formatCode="0.00E+00">
                  <c:v>6811107845331910</c:v>
                </c:pt>
                <c:pt idx="917" formatCode="0.00E+00">
                  <c:v>6811502605061530</c:v>
                </c:pt>
                <c:pt idx="918" formatCode="0.00E+00">
                  <c:v>6811745080952250</c:v>
                </c:pt>
                <c:pt idx="919" formatCode="0.00E+00">
                  <c:v>6812175149723870</c:v>
                </c:pt>
                <c:pt idx="920" formatCode="0.00E+00">
                  <c:v>6812386661912080</c:v>
                </c:pt>
                <c:pt idx="921" formatCode="0.00E+00">
                  <c:v>6812721183554250</c:v>
                </c:pt>
                <c:pt idx="922" formatCode="0.00E+00">
                  <c:v>6813038393770210</c:v>
                </c:pt>
                <c:pt idx="923" formatCode="0.00E+00">
                  <c:v>6813277845489140</c:v>
                </c:pt>
                <c:pt idx="924" formatCode="0.00E+00">
                  <c:v>6813634477592670</c:v>
                </c:pt>
                <c:pt idx="925" formatCode="0.00E+00">
                  <c:v>6813907974121680</c:v>
                </c:pt>
                <c:pt idx="926" formatCode="0.00E+00">
                  <c:v>6814287150504190</c:v>
                </c:pt>
                <c:pt idx="927" formatCode="0.00E+00">
                  <c:v>6814598909065760</c:v>
                </c:pt>
                <c:pt idx="928" formatCode="0.00E+00">
                  <c:v>6814843207316680</c:v>
                </c:pt>
                <c:pt idx="929" formatCode="0.00E+00">
                  <c:v>6815186090980450</c:v>
                </c:pt>
                <c:pt idx="930" formatCode="0.00E+00">
                  <c:v>6815502774684390</c:v>
                </c:pt>
                <c:pt idx="931" formatCode="0.00E+00">
                  <c:v>6815749237189660</c:v>
                </c:pt>
                <c:pt idx="932" formatCode="0.00E+00">
                  <c:v>6816114447276930</c:v>
                </c:pt>
                <c:pt idx="933" formatCode="0.00E+00">
                  <c:v>6816387479374250</c:v>
                </c:pt>
                <c:pt idx="934" formatCode="0.00E+00">
                  <c:v>6816733408909080</c:v>
                </c:pt>
                <c:pt idx="935" formatCode="0.00E+00">
                  <c:v>6817027118782670</c:v>
                </c:pt>
                <c:pt idx="936" formatCode="0.00E+00">
                  <c:v>6817402304807390</c:v>
                </c:pt>
                <c:pt idx="937" formatCode="0.00E+00">
                  <c:v>6817714128158200</c:v>
                </c:pt>
                <c:pt idx="938" formatCode="0.00E+00">
                  <c:v>6818034582451280</c:v>
                </c:pt>
                <c:pt idx="939" formatCode="0.00E+00">
                  <c:v>6818368777644830</c:v>
                </c:pt>
                <c:pt idx="940" formatCode="0.00E+00">
                  <c:v>6818686484798790</c:v>
                </c:pt>
                <c:pt idx="941" formatCode="0.00E+00">
                  <c:v>6818943859920610</c:v>
                </c:pt>
                <c:pt idx="942" formatCode="0.00E+00">
                  <c:v>6819375368055010</c:v>
                </c:pt>
                <c:pt idx="943" formatCode="0.00E+00">
                  <c:v>6819702369950800</c:v>
                </c:pt>
                <c:pt idx="944" formatCode="0.00E+00">
                  <c:v>6820050358882900</c:v>
                </c:pt>
                <c:pt idx="945" formatCode="0.00E+00">
                  <c:v>6820372595860030</c:v>
                </c:pt>
                <c:pt idx="946" formatCode="0.00E+00">
                  <c:v>6820699940439610</c:v>
                </c:pt>
                <c:pt idx="947" formatCode="0.00E+00">
                  <c:v>6820974684713750</c:v>
                </c:pt>
                <c:pt idx="948" formatCode="0.00E+00">
                  <c:v>6821302768441630</c:v>
                </c:pt>
                <c:pt idx="949" formatCode="0.00E+00">
                  <c:v>6821733558322530</c:v>
                </c:pt>
                <c:pt idx="950" formatCode="0.00E+00">
                  <c:v>6822021179523310</c:v>
                </c:pt>
                <c:pt idx="951" formatCode="0.00E+00">
                  <c:v>6822320790152740</c:v>
                </c:pt>
                <c:pt idx="952" formatCode="0.00E+00">
                  <c:v>6822683022812190</c:v>
                </c:pt>
                <c:pt idx="953" formatCode="0.00E+00">
                  <c:v>6822992337093020</c:v>
                </c:pt>
                <c:pt idx="954" formatCode="0.00E+00">
                  <c:v>6823328143193050</c:v>
                </c:pt>
                <c:pt idx="955" formatCode="0.00E+00">
                  <c:v>6823695699332790</c:v>
                </c:pt>
                <c:pt idx="956" formatCode="0.00E+00">
                  <c:v>6823964593623690</c:v>
                </c:pt>
                <c:pt idx="957" formatCode="0.00E+00">
                  <c:v>6824191037917160</c:v>
                </c:pt>
                <c:pt idx="958" formatCode="0.00E+00">
                  <c:v>6824610996744410</c:v>
                </c:pt>
                <c:pt idx="959" formatCode="0.00E+00">
                  <c:v>6824951651705100</c:v>
                </c:pt>
                <c:pt idx="960" formatCode="0.00E+00">
                  <c:v>6825262288070580</c:v>
                </c:pt>
                <c:pt idx="961" formatCode="0.00E+00">
                  <c:v>6825612159355370</c:v>
                </c:pt>
                <c:pt idx="962" formatCode="0.00E+00">
                  <c:v>6825973102592870</c:v>
                </c:pt>
                <c:pt idx="963" formatCode="0.00E+00">
                  <c:v>6826246934375530</c:v>
                </c:pt>
                <c:pt idx="964" formatCode="0.00E+00">
                  <c:v>6826613864633790</c:v>
                </c:pt>
                <c:pt idx="965" formatCode="0.00E+00">
                  <c:v>6826941932873500</c:v>
                </c:pt>
                <c:pt idx="966" formatCode="0.00E+00">
                  <c:v>6827277674320980</c:v>
                </c:pt>
                <c:pt idx="967" formatCode="0.00E+00">
                  <c:v>6827568830695470</c:v>
                </c:pt>
                <c:pt idx="968" formatCode="0.00E+00">
                  <c:v>6827959750059410</c:v>
                </c:pt>
                <c:pt idx="969" formatCode="0.00E+00">
                  <c:v>6828311307213700</c:v>
                </c:pt>
                <c:pt idx="970" formatCode="0.00E+00">
                  <c:v>6828552750513660</c:v>
                </c:pt>
                <c:pt idx="971" formatCode="0.00E+00">
                  <c:v>6828940243078180</c:v>
                </c:pt>
                <c:pt idx="972" formatCode="0.00E+00">
                  <c:v>6829275084354050</c:v>
                </c:pt>
                <c:pt idx="973" formatCode="0.00E+00">
                  <c:v>6829569337069280</c:v>
                </c:pt>
                <c:pt idx="974" formatCode="0.00E+00">
                  <c:v>6829916997718440</c:v>
                </c:pt>
                <c:pt idx="975" formatCode="0.00E+00">
                  <c:v>6830287736896090</c:v>
                </c:pt>
                <c:pt idx="976" formatCode="0.00E+00">
                  <c:v>6830624187752530</c:v>
                </c:pt>
                <c:pt idx="977" formatCode="0.00E+00">
                  <c:v>6830938300784230</c:v>
                </c:pt>
                <c:pt idx="978" formatCode="0.00E+00">
                  <c:v>6831379392696260</c:v>
                </c:pt>
                <c:pt idx="979" formatCode="0.00E+00">
                  <c:v>6831690078154260</c:v>
                </c:pt>
                <c:pt idx="980" formatCode="0.00E+00">
                  <c:v>6831974272713430</c:v>
                </c:pt>
                <c:pt idx="981" formatCode="0.00E+00">
                  <c:v>6832310297693950</c:v>
                </c:pt>
                <c:pt idx="982" formatCode="0.00E+00">
                  <c:v>6832675822869520</c:v>
                </c:pt>
                <c:pt idx="983" formatCode="0.00E+00">
                  <c:v>6832991305979280</c:v>
                </c:pt>
                <c:pt idx="984" formatCode="0.00E+00">
                  <c:v>6833408456424390</c:v>
                </c:pt>
                <c:pt idx="985" formatCode="0.00E+00">
                  <c:v>6833643071484900</c:v>
                </c:pt>
                <c:pt idx="986" formatCode="0.00E+00">
                  <c:v>6834031061758570</c:v>
                </c:pt>
                <c:pt idx="987" formatCode="0.00E+00">
                  <c:v>6834315110909370</c:v>
                </c:pt>
                <c:pt idx="988" formatCode="0.00E+00">
                  <c:v>6834641016882100</c:v>
                </c:pt>
                <c:pt idx="989" formatCode="0.00E+00">
                  <c:v>6834935495733660</c:v>
                </c:pt>
                <c:pt idx="990" formatCode="0.00E+00">
                  <c:v>6835262513937610</c:v>
                </c:pt>
                <c:pt idx="991" formatCode="0.00E+00">
                  <c:v>6835698256408500</c:v>
                </c:pt>
                <c:pt idx="992" formatCode="0.00E+00">
                  <c:v>6835954600493890</c:v>
                </c:pt>
                <c:pt idx="993" formatCode="0.00E+00">
                  <c:v>6836334532894610</c:v>
                </c:pt>
                <c:pt idx="994" formatCode="0.00E+00">
                  <c:v>6836628430985130</c:v>
                </c:pt>
                <c:pt idx="995" formatCode="0.00E+00">
                  <c:v>6837035731127500</c:v>
                </c:pt>
                <c:pt idx="996" formatCode="0.00E+00">
                  <c:v>6837292955207290</c:v>
                </c:pt>
                <c:pt idx="997" formatCode="0.00E+00">
                  <c:v>6837708334643970</c:v>
                </c:pt>
                <c:pt idx="998" formatCode="0.00E+00">
                  <c:v>6838087921552290</c:v>
                </c:pt>
                <c:pt idx="999" formatCode="0.00E+00">
                  <c:v>6838368577248290</c:v>
                </c:pt>
                <c:pt idx="1000" formatCode="0.00E+00">
                  <c:v>6838780309391610</c:v>
                </c:pt>
                <c:pt idx="1001" formatCode="0.00E+00">
                  <c:v>6839181096032020</c:v>
                </c:pt>
                <c:pt idx="1002" formatCode="0.00E+00">
                  <c:v>6839514331235280</c:v>
                </c:pt>
                <c:pt idx="1003" formatCode="0.00E+00">
                  <c:v>6839825752630810</c:v>
                </c:pt>
                <c:pt idx="1004" formatCode="0.00E+00">
                  <c:v>6840156129797680</c:v>
                </c:pt>
                <c:pt idx="1005" formatCode="0.00E+00">
                  <c:v>6840556720391030</c:v>
                </c:pt>
                <c:pt idx="1006" formatCode="0.00E+00">
                  <c:v>6840906403274320</c:v>
                </c:pt>
                <c:pt idx="1007" formatCode="0.00E+00">
                  <c:v>6841288967946230</c:v>
                </c:pt>
                <c:pt idx="1008" formatCode="0.00E+00">
                  <c:v>6841655320722210</c:v>
                </c:pt>
                <c:pt idx="1009" formatCode="0.00E+00">
                  <c:v>6841998615405110</c:v>
                </c:pt>
                <c:pt idx="1010" formatCode="0.00E+00">
                  <c:v>6842372540316590</c:v>
                </c:pt>
                <c:pt idx="1011" formatCode="0.00E+00">
                  <c:v>6842771993370800</c:v>
                </c:pt>
                <c:pt idx="1012" formatCode="0.00E+00">
                  <c:v>6843123023272390</c:v>
                </c:pt>
                <c:pt idx="1013" formatCode="0.00E+00">
                  <c:v>6843549544249870</c:v>
                </c:pt>
                <c:pt idx="1014" formatCode="0.00E+00">
                  <c:v>6843840286623230</c:v>
                </c:pt>
                <c:pt idx="1015" formatCode="0.00E+00">
                  <c:v>6844260246060270</c:v>
                </c:pt>
                <c:pt idx="1016" formatCode="0.00E+00">
                  <c:v>6844587695805830</c:v>
                </c:pt>
                <c:pt idx="1017" formatCode="0.00E+00">
                  <c:v>6844961497552830</c:v>
                </c:pt>
                <c:pt idx="1018" formatCode="0.00E+00">
                  <c:v>6845325479895190</c:v>
                </c:pt>
                <c:pt idx="1019" formatCode="0.00E+00">
                  <c:v>6845705312542600</c:v>
                </c:pt>
                <c:pt idx="1020" formatCode="0.00E+00">
                  <c:v>6846116023573350</c:v>
                </c:pt>
                <c:pt idx="1021" formatCode="0.00E+00">
                  <c:v>6846459506465460</c:v>
                </c:pt>
                <c:pt idx="1022" formatCode="0.00E+00">
                  <c:v>6846816623761540</c:v>
                </c:pt>
                <c:pt idx="1023" formatCode="0.00E+00">
                  <c:v>6847225387090140</c:v>
                </c:pt>
                <c:pt idx="1024" formatCode="0.00E+00">
                  <c:v>6847604403273180</c:v>
                </c:pt>
                <c:pt idx="1025" formatCode="0.00E+00">
                  <c:v>6847923661548120</c:v>
                </c:pt>
                <c:pt idx="1026" formatCode="0.00E+00">
                  <c:v>6848314433423590</c:v>
                </c:pt>
                <c:pt idx="1027" formatCode="0.00E+00">
                  <c:v>6848722337530480</c:v>
                </c:pt>
                <c:pt idx="1028" formatCode="0.00E+00">
                  <c:v>6849055281924550</c:v>
                </c:pt>
                <c:pt idx="1029" formatCode="0.00E+00">
                  <c:v>6849461573566490</c:v>
                </c:pt>
                <c:pt idx="1030" formatCode="0.00E+00">
                  <c:v>6849880419017660</c:v>
                </c:pt>
                <c:pt idx="1031" formatCode="0.00E+00">
                  <c:v>6850185856420650</c:v>
                </c:pt>
                <c:pt idx="1032" formatCode="0.00E+00">
                  <c:v>6850544138217840</c:v>
                </c:pt>
                <c:pt idx="1033" formatCode="0.00E+00">
                  <c:v>6851014333487200</c:v>
                </c:pt>
                <c:pt idx="1034" formatCode="0.00E+00">
                  <c:v>6851289170731300</c:v>
                </c:pt>
                <c:pt idx="1035" formatCode="0.00E+00">
                  <c:v>6851670005572310</c:v>
                </c:pt>
                <c:pt idx="1036" formatCode="0.00E+00">
                  <c:v>6852111320678860</c:v>
                </c:pt>
                <c:pt idx="1037" formatCode="0.00E+00">
                  <c:v>6852493244878520</c:v>
                </c:pt>
                <c:pt idx="1038" formatCode="0.00E+00">
                  <c:v>6852819862402260</c:v>
                </c:pt>
                <c:pt idx="1039" formatCode="0.00E+00">
                  <c:v>6853082471044680</c:v>
                </c:pt>
                <c:pt idx="1040" formatCode="0.00E+00">
                  <c:v>6853658156957470</c:v>
                </c:pt>
                <c:pt idx="1041" formatCode="0.00E+00">
                  <c:v>6853959007268480</c:v>
                </c:pt>
                <c:pt idx="1042" formatCode="0.00E+00">
                  <c:v>6854354408682930</c:v>
                </c:pt>
                <c:pt idx="1043" formatCode="0.00E+00">
                  <c:v>6854725120143290</c:v>
                </c:pt>
                <c:pt idx="1044" formatCode="0.00E+00">
                  <c:v>6855074790049510</c:v>
                </c:pt>
                <c:pt idx="1045" formatCode="0.00E+00">
                  <c:v>6855482935808750</c:v>
                </c:pt>
                <c:pt idx="1046" formatCode="0.00E+00">
                  <c:v>6855906682222010</c:v>
                </c:pt>
                <c:pt idx="1047" formatCode="0.00E+00">
                  <c:v>6856223472648290</c:v>
                </c:pt>
                <c:pt idx="1048" formatCode="0.00E+00">
                  <c:v>6856625013986990</c:v>
                </c:pt>
                <c:pt idx="1049" formatCode="0.00E+00">
                  <c:v>6857021234799630</c:v>
                </c:pt>
                <c:pt idx="1050" formatCode="0.00E+00">
                  <c:v>6857442388138770</c:v>
                </c:pt>
                <c:pt idx="1051" formatCode="0.00E+00">
                  <c:v>6857822158949230</c:v>
                </c:pt>
                <c:pt idx="1052" formatCode="0.00E+00">
                  <c:v>6858152154252780</c:v>
                </c:pt>
                <c:pt idx="1053" formatCode="0.00E+00">
                  <c:v>6858526829235280</c:v>
                </c:pt>
                <c:pt idx="1054" formatCode="0.00E+00">
                  <c:v>6858975006344280</c:v>
                </c:pt>
                <c:pt idx="1055" formatCode="0.00E+00">
                  <c:v>6859371275691800</c:v>
                </c:pt>
                <c:pt idx="1056" formatCode="0.00E+00">
                  <c:v>6859607056188270</c:v>
                </c:pt>
                <c:pt idx="1057" formatCode="0.00E+00">
                  <c:v>6860076172690250</c:v>
                </c:pt>
                <c:pt idx="1058" formatCode="0.00E+00">
                  <c:v>6860515110188930</c:v>
                </c:pt>
                <c:pt idx="1059" formatCode="0.00E+00">
                  <c:v>6861011290538730</c:v>
                </c:pt>
                <c:pt idx="1060" formatCode="0.00E+00">
                  <c:v>6861305735703470</c:v>
                </c:pt>
                <c:pt idx="1061" formatCode="0.00E+00">
                  <c:v>6861742163235050</c:v>
                </c:pt>
                <c:pt idx="1062" formatCode="0.00E+00">
                  <c:v>6862124509756020</c:v>
                </c:pt>
                <c:pt idx="1063" formatCode="0.00E+00">
                  <c:v>6862541457089220</c:v>
                </c:pt>
                <c:pt idx="1064" formatCode="0.00E+00">
                  <c:v>6862875501675790</c:v>
                </c:pt>
                <c:pt idx="1065" formatCode="0.00E+00">
                  <c:v>6863364038601400</c:v>
                </c:pt>
                <c:pt idx="1066" formatCode="0.00E+00">
                  <c:v>6863771206000810</c:v>
                </c:pt>
                <c:pt idx="1067" formatCode="0.00E+00">
                  <c:v>6864110735330680</c:v>
                </c:pt>
                <c:pt idx="1068" formatCode="0.00E+00">
                  <c:v>6864583405875920</c:v>
                </c:pt>
                <c:pt idx="1069" formatCode="0.00E+00">
                  <c:v>6864950870807760</c:v>
                </c:pt>
                <c:pt idx="1070" formatCode="0.00E+00">
                  <c:v>6865370828722170</c:v>
                </c:pt>
                <c:pt idx="1071" formatCode="0.00E+00">
                  <c:v>6865748427898470</c:v>
                </c:pt>
                <c:pt idx="1072" formatCode="0.00E+00">
                  <c:v>6866124214040510</c:v>
                </c:pt>
                <c:pt idx="1073" formatCode="0.00E+00">
                  <c:v>6866516299901990</c:v>
                </c:pt>
                <c:pt idx="1074" formatCode="0.00E+00">
                  <c:v>6866949107942190</c:v>
                </c:pt>
                <c:pt idx="1075" formatCode="0.00E+00">
                  <c:v>6867390046185170</c:v>
                </c:pt>
                <c:pt idx="1076" formatCode="0.00E+00">
                  <c:v>6867775036381720</c:v>
                </c:pt>
                <c:pt idx="1077" formatCode="0.00E+00">
                  <c:v>6868189279367520</c:v>
                </c:pt>
                <c:pt idx="1078" formatCode="0.00E+00">
                  <c:v>6868649618148740</c:v>
                </c:pt>
                <c:pt idx="1079" formatCode="0.00E+00">
                  <c:v>6869058278380890</c:v>
                </c:pt>
                <c:pt idx="1080" formatCode="0.00E+00">
                  <c:v>6869456882518030</c:v>
                </c:pt>
                <c:pt idx="1081" formatCode="0.00E+00">
                  <c:v>6869877344596460</c:v>
                </c:pt>
                <c:pt idx="1082" formatCode="0.00E+00">
                  <c:v>6870243885188290</c:v>
                </c:pt>
                <c:pt idx="1083" formatCode="0.00E+00">
                  <c:v>6870679916253180</c:v>
                </c:pt>
                <c:pt idx="1084" formatCode="0.00E+00">
                  <c:v>6871086752972000</c:v>
                </c:pt>
                <c:pt idx="1085" formatCode="0.00E+00">
                  <c:v>6871552964191140</c:v>
                </c:pt>
                <c:pt idx="1086" formatCode="0.00E+00">
                  <c:v>6871928073044340</c:v>
                </c:pt>
                <c:pt idx="1087" formatCode="0.00E+00">
                  <c:v>6872392253975120</c:v>
                </c:pt>
                <c:pt idx="1088" formatCode="0.00E+00">
                  <c:v>6872754650916440</c:v>
                </c:pt>
                <c:pt idx="1089" formatCode="0.00E+00">
                  <c:v>6873277341278980</c:v>
                </c:pt>
                <c:pt idx="1090" formatCode="0.00E+00">
                  <c:v>6873675936387400</c:v>
                </c:pt>
                <c:pt idx="1091" formatCode="0.00E+00">
                  <c:v>6874126116671500</c:v>
                </c:pt>
                <c:pt idx="1092" formatCode="0.00E+00">
                  <c:v>6874535420872130</c:v>
                </c:pt>
                <c:pt idx="1093" formatCode="0.00E+00">
                  <c:v>6875000307854450</c:v>
                </c:pt>
                <c:pt idx="1094" formatCode="0.00E+00">
                  <c:v>6875433913830890</c:v>
                </c:pt>
                <c:pt idx="1095" formatCode="0.00E+00">
                  <c:v>6875833478849790</c:v>
                </c:pt>
                <c:pt idx="1096" formatCode="0.00E+00">
                  <c:v>6876345636486670</c:v>
                </c:pt>
                <c:pt idx="1097" formatCode="0.00E+00">
                  <c:v>6876764986708170</c:v>
                </c:pt>
                <c:pt idx="1098" formatCode="0.00E+00">
                  <c:v>6877200853651870</c:v>
                </c:pt>
                <c:pt idx="1099" formatCode="0.00E+00">
                  <c:v>6877629254756470</c:v>
                </c:pt>
                <c:pt idx="1100" formatCode="0.00E+00">
                  <c:v>6878077845671930</c:v>
                </c:pt>
                <c:pt idx="1101" formatCode="0.00E+00">
                  <c:v>6878442942755440</c:v>
                </c:pt>
                <c:pt idx="1102" formatCode="0.00E+00">
                  <c:v>6878938533790700</c:v>
                </c:pt>
                <c:pt idx="1103" formatCode="0.00E+00">
                  <c:v>6879334963948790</c:v>
                </c:pt>
                <c:pt idx="1104" formatCode="0.00E+00">
                  <c:v>6879903899840400</c:v>
                </c:pt>
                <c:pt idx="1105" formatCode="0.00E+00">
                  <c:v>6880331387061590</c:v>
                </c:pt>
                <c:pt idx="1106" formatCode="0.00E+00">
                  <c:v>6880727581598720</c:v>
                </c:pt>
                <c:pt idx="1107" formatCode="0.00E+00">
                  <c:v>6881237855848440</c:v>
                </c:pt>
                <c:pt idx="1108" formatCode="0.00E+00">
                  <c:v>6881607755965220</c:v>
                </c:pt>
                <c:pt idx="1109" formatCode="0.00E+00">
                  <c:v>6882105120240930</c:v>
                </c:pt>
                <c:pt idx="1110" formatCode="0.00E+00">
                  <c:v>6882526669157020</c:v>
                </c:pt>
                <c:pt idx="1111" formatCode="0.00E+00">
                  <c:v>6883096928016590</c:v>
                </c:pt>
                <c:pt idx="1112" formatCode="0.00E+00">
                  <c:v>6883504092251370</c:v>
                </c:pt>
                <c:pt idx="1113" formatCode="0.00E+00">
                  <c:v>6883957853256280</c:v>
                </c:pt>
                <c:pt idx="1114" formatCode="0.00E+00">
                  <c:v>6884395951914420</c:v>
                </c:pt>
                <c:pt idx="1115" formatCode="0.00E+00">
                  <c:v>6884862211979550</c:v>
                </c:pt>
                <c:pt idx="1116" formatCode="0.00E+00">
                  <c:v>6885232605419660</c:v>
                </c:pt>
                <c:pt idx="1117" formatCode="0.00E+00">
                  <c:v>6885755231227760</c:v>
                </c:pt>
                <c:pt idx="1118" formatCode="0.00E+00">
                  <c:v>6886187696481510</c:v>
                </c:pt>
                <c:pt idx="1119" formatCode="0.00E+00">
                  <c:v>6886635988353840</c:v>
                </c:pt>
                <c:pt idx="1120" formatCode="0.00E+00">
                  <c:v>6887082467213670</c:v>
                </c:pt>
                <c:pt idx="1121" formatCode="0.00E+00">
                  <c:v>6887548840024300</c:v>
                </c:pt>
                <c:pt idx="1122" formatCode="0.00E+00">
                  <c:v>6887930986287960</c:v>
                </c:pt>
                <c:pt idx="1123" formatCode="0.00E+00">
                  <c:v>6888380614277770</c:v>
                </c:pt>
                <c:pt idx="1124" formatCode="0.00E+00">
                  <c:v>6888872604876010</c:v>
                </c:pt>
                <c:pt idx="1125" formatCode="0.00E+00">
                  <c:v>6889369542386490</c:v>
                </c:pt>
                <c:pt idx="1126" formatCode="0.00E+00">
                  <c:v>6889595423058830</c:v>
                </c:pt>
                <c:pt idx="1127" formatCode="0.00E+00">
                  <c:v>6890201514704990</c:v>
                </c:pt>
                <c:pt idx="1128" formatCode="0.00E+00">
                  <c:v>6890645388206080</c:v>
                </c:pt>
                <c:pt idx="1129" formatCode="0.00E+00">
                  <c:v>6891118287463860</c:v>
                </c:pt>
                <c:pt idx="1130" formatCode="0.00E+00">
                  <c:v>6891575182945650</c:v>
                </c:pt>
                <c:pt idx="1131" formatCode="0.00E+00">
                  <c:v>6891916649961630</c:v>
                </c:pt>
                <c:pt idx="1132" formatCode="0.00E+00">
                  <c:v>6892452440098780</c:v>
                </c:pt>
                <c:pt idx="1133" formatCode="0.00E+00">
                  <c:v>6892835770527440</c:v>
                </c:pt>
                <c:pt idx="1134" formatCode="0.00E+00">
                  <c:v>6893351173608630</c:v>
                </c:pt>
                <c:pt idx="1135" formatCode="0.00E+00">
                  <c:v>6893720574132040</c:v>
                </c:pt>
                <c:pt idx="1136" formatCode="0.00E+00">
                  <c:v>6894293216933840</c:v>
                </c:pt>
                <c:pt idx="1137" formatCode="0.00E+00">
                  <c:v>6894661593349050</c:v>
                </c:pt>
                <c:pt idx="1138" formatCode="0.00E+00">
                  <c:v>6895136967915150</c:v>
                </c:pt>
                <c:pt idx="1139" formatCode="0.00E+00">
                  <c:v>6895578020615700</c:v>
                </c:pt>
                <c:pt idx="1140" formatCode="0.00E+00">
                  <c:v>6896075288661330</c:v>
                </c:pt>
                <c:pt idx="1141" formatCode="0.00E+00">
                  <c:v>6896511806987980</c:v>
                </c:pt>
                <c:pt idx="1142" formatCode="0.00E+00">
                  <c:v>6897012396222700</c:v>
                </c:pt>
                <c:pt idx="1143" formatCode="0.00E+00">
                  <c:v>6897437746084270</c:v>
                </c:pt>
                <c:pt idx="1144" formatCode="0.00E+00">
                  <c:v>6897890350733730</c:v>
                </c:pt>
                <c:pt idx="1145" formatCode="0.00E+00">
                  <c:v>6898282716864810</c:v>
                </c:pt>
                <c:pt idx="1146" formatCode="0.00E+00">
                  <c:v>6898711550053730</c:v>
                </c:pt>
                <c:pt idx="1147" formatCode="0.00E+00">
                  <c:v>6899137909583070</c:v>
                </c:pt>
                <c:pt idx="1148" formatCode="0.00E+00">
                  <c:v>6899654238684490</c:v>
                </c:pt>
                <c:pt idx="1149" formatCode="0.00E+00">
                  <c:v>6900094814247600</c:v>
                </c:pt>
                <c:pt idx="1150" formatCode="0.00E+00">
                  <c:v>6900448035901720</c:v>
                </c:pt>
                <c:pt idx="1151" formatCode="0.00E+00">
                  <c:v>6900916952686130</c:v>
                </c:pt>
                <c:pt idx="1152" formatCode="0.00E+00">
                  <c:v>6901415901011510</c:v>
                </c:pt>
                <c:pt idx="1153" formatCode="0.00E+00">
                  <c:v>6901804375308350</c:v>
                </c:pt>
                <c:pt idx="1154" formatCode="0.00E+00">
                  <c:v>6902240351881760</c:v>
                </c:pt>
                <c:pt idx="1155" formatCode="0.00E+00">
                  <c:v>6902744994429040</c:v>
                </c:pt>
                <c:pt idx="1156" formatCode="0.00E+00">
                  <c:v>6903169874901400</c:v>
                </c:pt>
                <c:pt idx="1157" formatCode="0.00E+00">
                  <c:v>6903559484386370</c:v>
                </c:pt>
                <c:pt idx="1158" formatCode="0.00E+00">
                  <c:v>6904077866851240</c:v>
                </c:pt>
                <c:pt idx="1159" formatCode="0.00E+00">
                  <c:v>6904436136334470</c:v>
                </c:pt>
                <c:pt idx="1160" formatCode="0.00E+00">
                  <c:v>6904901867032270</c:v>
                </c:pt>
                <c:pt idx="1161" formatCode="0.00E+00">
                  <c:v>6905331837670040</c:v>
                </c:pt>
                <c:pt idx="1162" formatCode="0.00E+00">
                  <c:v>6905751505353320</c:v>
                </c:pt>
                <c:pt idx="1163" formatCode="0.00E+00">
                  <c:v>6906193283646230</c:v>
                </c:pt>
                <c:pt idx="1164" formatCode="0.00E+00">
                  <c:v>6906602809105250</c:v>
                </c:pt>
                <c:pt idx="1165" formatCode="0.00E+00">
                  <c:v>6907049092192820</c:v>
                </c:pt>
                <c:pt idx="1166" formatCode="0.00E+00">
                  <c:v>6907528128694530</c:v>
                </c:pt>
                <c:pt idx="1167" formatCode="0.00E+00">
                  <c:v>6908016833354660</c:v>
                </c:pt>
                <c:pt idx="1168" formatCode="0.00E+00">
                  <c:v>6908343652755560</c:v>
                </c:pt>
                <c:pt idx="1169" formatCode="0.00E+00">
                  <c:v>6908768877052830</c:v>
                </c:pt>
                <c:pt idx="1170" formatCode="0.00E+00">
                  <c:v>6909231731846410</c:v>
                </c:pt>
                <c:pt idx="1171" formatCode="0.00E+00">
                  <c:v>6909662823733290</c:v>
                </c:pt>
                <c:pt idx="1172" formatCode="0.00E+00">
                  <c:v>6910053324967880</c:v>
                </c:pt>
                <c:pt idx="1173" formatCode="0.00E+00">
                  <c:v>6910488891918880</c:v>
                </c:pt>
                <c:pt idx="1174" formatCode="0.00E+00">
                  <c:v>6910811607841190</c:v>
                </c:pt>
                <c:pt idx="1175" formatCode="0.00E+00">
                  <c:v>6911238202875980</c:v>
                </c:pt>
                <c:pt idx="1176" formatCode="0.00E+00">
                  <c:v>6911687797949560</c:v>
                </c:pt>
                <c:pt idx="1177" formatCode="0.00E+00">
                  <c:v>6912103420160780</c:v>
                </c:pt>
                <c:pt idx="1178" formatCode="0.00E+00">
                  <c:v>6912426615163890</c:v>
                </c:pt>
                <c:pt idx="1179" formatCode="0.00E+00">
                  <c:v>6912835583145940</c:v>
                </c:pt>
                <c:pt idx="1180" formatCode="0.00E+00">
                  <c:v>6913227433099220</c:v>
                </c:pt>
                <c:pt idx="1181" formatCode="0.00E+00">
                  <c:v>6913607737225420</c:v>
                </c:pt>
                <c:pt idx="1182" formatCode="0.00E+00">
                  <c:v>6913969778006580</c:v>
                </c:pt>
                <c:pt idx="1183" formatCode="0.00E+00">
                  <c:v>6914483392632520</c:v>
                </c:pt>
                <c:pt idx="1184" formatCode="0.00E+00">
                  <c:v>6914804953525290</c:v>
                </c:pt>
                <c:pt idx="1185" formatCode="0.00E+00">
                  <c:v>6915199102787600</c:v>
                </c:pt>
                <c:pt idx="1186" formatCode="0.00E+00">
                  <c:v>6915613428546500</c:v>
                </c:pt>
                <c:pt idx="1187" formatCode="0.00E+00">
                  <c:v>6916048260995080</c:v>
                </c:pt>
                <c:pt idx="1188" formatCode="0.00E+00">
                  <c:v>6916344222149150</c:v>
                </c:pt>
                <c:pt idx="1189" formatCode="0.00E+00">
                  <c:v>6916735795604230</c:v>
                </c:pt>
                <c:pt idx="1190" formatCode="0.00E+00">
                  <c:v>6917184018655470</c:v>
                </c:pt>
                <c:pt idx="1191" formatCode="0.00E+00">
                  <c:v>6917583899262910</c:v>
                </c:pt>
                <c:pt idx="1192" formatCode="0.00E+00">
                  <c:v>6917922087830360</c:v>
                </c:pt>
                <c:pt idx="1193" formatCode="0.00E+00">
                  <c:v>6918327108514940</c:v>
                </c:pt>
                <c:pt idx="1194" formatCode="0.00E+00">
                  <c:v>6918690247746600</c:v>
                </c:pt>
                <c:pt idx="1195" formatCode="0.00E+00">
                  <c:v>6919067087981660</c:v>
                </c:pt>
                <c:pt idx="1196" formatCode="0.00E+00">
                  <c:v>6919473134792160</c:v>
                </c:pt>
                <c:pt idx="1197" formatCode="0.00E+00">
                  <c:v>6919819495535430</c:v>
                </c:pt>
                <c:pt idx="1198" formatCode="0.00E+00">
                  <c:v>6920231561939780</c:v>
                </c:pt>
                <c:pt idx="1199" formatCode="0.00E+00">
                  <c:v>6920618329598880</c:v>
                </c:pt>
                <c:pt idx="1200" formatCode="0.00E+00">
                  <c:v>6920979344399320</c:v>
                </c:pt>
                <c:pt idx="1201" formatCode="0.00E+00">
                  <c:v>6921263395298630</c:v>
                </c:pt>
                <c:pt idx="1202" formatCode="0.00E+00">
                  <c:v>6921706226531440</c:v>
                </c:pt>
                <c:pt idx="1203" formatCode="0.00E+00">
                  <c:v>6922063938974480</c:v>
                </c:pt>
                <c:pt idx="1204" formatCode="0.00E+00">
                  <c:v>6922338549867050</c:v>
                </c:pt>
                <c:pt idx="1205" formatCode="0.00E+00">
                  <c:v>6922713863691040</c:v>
                </c:pt>
                <c:pt idx="1206" formatCode="0.00E+00">
                  <c:v>6923054115613550</c:v>
                </c:pt>
                <c:pt idx="1207" formatCode="0.00E+00">
                  <c:v>6923440948265640</c:v>
                </c:pt>
                <c:pt idx="1208" formatCode="0.00E+00">
                  <c:v>6923760627011920</c:v>
                </c:pt>
                <c:pt idx="1209" formatCode="0.00E+00">
                  <c:v>6924124150344860</c:v>
                </c:pt>
                <c:pt idx="1210" formatCode="0.00E+00">
                  <c:v>6924421376225760</c:v>
                </c:pt>
                <c:pt idx="1211" formatCode="0.00E+00">
                  <c:v>6924787692884510</c:v>
                </c:pt>
                <c:pt idx="1212" formatCode="0.00E+00">
                  <c:v>6925116400160700</c:v>
                </c:pt>
                <c:pt idx="1213" formatCode="0.00E+00">
                  <c:v>6925437515250630</c:v>
                </c:pt>
                <c:pt idx="1214" formatCode="0.00E+00">
                  <c:v>6925782508278680</c:v>
                </c:pt>
                <c:pt idx="1215" formatCode="0.00E+00">
                  <c:v>6926121337504100</c:v>
                </c:pt>
                <c:pt idx="1216" formatCode="0.00E+00">
                  <c:v>6926529836353330</c:v>
                </c:pt>
                <c:pt idx="1217" formatCode="0.00E+00">
                  <c:v>6926830686323310</c:v>
                </c:pt>
                <c:pt idx="1218" formatCode="0.00E+00">
                  <c:v>6927176839523750</c:v>
                </c:pt>
                <c:pt idx="1219" formatCode="0.00E+00">
                  <c:v>6927533706798350</c:v>
                </c:pt>
                <c:pt idx="1220" formatCode="0.00E+00">
                  <c:v>6927805788023480</c:v>
                </c:pt>
                <c:pt idx="1221" formatCode="0.00E+00">
                  <c:v>6928217695605140</c:v>
                </c:pt>
                <c:pt idx="1222" formatCode="0.00E+00">
                  <c:v>6928457886792450</c:v>
                </c:pt>
                <c:pt idx="1223" formatCode="0.00E+00">
                  <c:v>6928836099465360</c:v>
                </c:pt>
                <c:pt idx="1224" formatCode="0.00E+00">
                  <c:v>6929240270445140</c:v>
                </c:pt>
                <c:pt idx="1225" formatCode="0.00E+00">
                  <c:v>6929530361126080</c:v>
                </c:pt>
                <c:pt idx="1226" formatCode="0.00E+00">
                  <c:v>6929883008380740</c:v>
                </c:pt>
                <c:pt idx="1227" formatCode="0.00E+00">
                  <c:v>6930191095861050</c:v>
                </c:pt>
                <c:pt idx="1228" formatCode="0.00E+00">
                  <c:v>6930488030371170</c:v>
                </c:pt>
                <c:pt idx="1229" formatCode="0.00E+00">
                  <c:v>6930849242821800</c:v>
                </c:pt>
                <c:pt idx="1230" formatCode="0.00E+00">
                  <c:v>6931140526531830</c:v>
                </c:pt>
                <c:pt idx="1231" formatCode="0.00E+00">
                  <c:v>6931495358199740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9BC-AD4B-A061-931629E4E634}"/>
            </c:ext>
          </c:extLst>
        </c:ser>
        <c:ser>
          <c:idx val="5"/>
          <c:order val="4"/>
          <c:tx>
            <c:v>Park</c:v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xVal>
            <c:numRef>
              <c:f>'C17'!$BB$42:$BB$1252</c:f>
              <c:numCache>
                <c:formatCode>General</c:formatCode>
                <c:ptCount val="1211"/>
                <c:pt idx="0">
                  <c:v>0.4</c:v>
                </c:pt>
                <c:pt idx="1">
                  <c:v>0.41</c:v>
                </c:pt>
                <c:pt idx="2">
                  <c:v>0.42</c:v>
                </c:pt>
                <c:pt idx="3">
                  <c:v>0.43</c:v>
                </c:pt>
                <c:pt idx="4">
                  <c:v>0.44</c:v>
                </c:pt>
                <c:pt idx="5">
                  <c:v>0.45</c:v>
                </c:pt>
                <c:pt idx="6">
                  <c:v>0.46</c:v>
                </c:pt>
                <c:pt idx="7">
                  <c:v>0.47</c:v>
                </c:pt>
                <c:pt idx="8">
                  <c:v>0.48</c:v>
                </c:pt>
                <c:pt idx="9">
                  <c:v>0.49</c:v>
                </c:pt>
                <c:pt idx="10">
                  <c:v>0.5</c:v>
                </c:pt>
                <c:pt idx="11">
                  <c:v>0.51</c:v>
                </c:pt>
                <c:pt idx="12">
                  <c:v>0.52</c:v>
                </c:pt>
                <c:pt idx="13">
                  <c:v>0.53</c:v>
                </c:pt>
                <c:pt idx="14">
                  <c:v>0.54</c:v>
                </c:pt>
                <c:pt idx="15">
                  <c:v>0.55000000000000004</c:v>
                </c:pt>
                <c:pt idx="16">
                  <c:v>0.56000000000000005</c:v>
                </c:pt>
                <c:pt idx="17">
                  <c:v>0.56999999999999995</c:v>
                </c:pt>
                <c:pt idx="18">
                  <c:v>0.57999999999999996</c:v>
                </c:pt>
                <c:pt idx="19">
                  <c:v>0.59</c:v>
                </c:pt>
                <c:pt idx="20">
                  <c:v>0.6</c:v>
                </c:pt>
                <c:pt idx="21">
                  <c:v>0.61</c:v>
                </c:pt>
                <c:pt idx="22">
                  <c:v>0.62</c:v>
                </c:pt>
                <c:pt idx="23">
                  <c:v>0.63</c:v>
                </c:pt>
                <c:pt idx="24">
                  <c:v>0.64</c:v>
                </c:pt>
                <c:pt idx="25">
                  <c:v>0.65</c:v>
                </c:pt>
                <c:pt idx="26">
                  <c:v>0.66</c:v>
                </c:pt>
                <c:pt idx="27">
                  <c:v>0.67</c:v>
                </c:pt>
                <c:pt idx="28">
                  <c:v>0.68</c:v>
                </c:pt>
                <c:pt idx="29">
                  <c:v>0.69</c:v>
                </c:pt>
                <c:pt idx="30">
                  <c:v>0.7</c:v>
                </c:pt>
                <c:pt idx="31">
                  <c:v>0.71</c:v>
                </c:pt>
                <c:pt idx="32">
                  <c:v>0.72</c:v>
                </c:pt>
                <c:pt idx="33">
                  <c:v>0.73</c:v>
                </c:pt>
                <c:pt idx="34">
                  <c:v>0.74</c:v>
                </c:pt>
                <c:pt idx="35">
                  <c:v>0.75</c:v>
                </c:pt>
                <c:pt idx="36">
                  <c:v>0.76</c:v>
                </c:pt>
                <c:pt idx="37">
                  <c:v>0.77</c:v>
                </c:pt>
                <c:pt idx="38">
                  <c:v>0.78</c:v>
                </c:pt>
                <c:pt idx="39">
                  <c:v>0.79</c:v>
                </c:pt>
                <c:pt idx="40">
                  <c:v>0.8</c:v>
                </c:pt>
                <c:pt idx="41">
                  <c:v>0.81</c:v>
                </c:pt>
                <c:pt idx="42">
                  <c:v>0.82</c:v>
                </c:pt>
                <c:pt idx="43">
                  <c:v>0.83</c:v>
                </c:pt>
                <c:pt idx="44">
                  <c:v>0.84</c:v>
                </c:pt>
                <c:pt idx="45">
                  <c:v>0.85</c:v>
                </c:pt>
                <c:pt idx="46">
                  <c:v>0.86</c:v>
                </c:pt>
                <c:pt idx="47">
                  <c:v>0.87</c:v>
                </c:pt>
                <c:pt idx="48">
                  <c:v>0.88</c:v>
                </c:pt>
                <c:pt idx="49">
                  <c:v>0.89</c:v>
                </c:pt>
                <c:pt idx="50">
                  <c:v>0.9</c:v>
                </c:pt>
                <c:pt idx="51">
                  <c:v>0.91</c:v>
                </c:pt>
                <c:pt idx="52">
                  <c:v>0.92</c:v>
                </c:pt>
                <c:pt idx="53">
                  <c:v>0.93</c:v>
                </c:pt>
                <c:pt idx="54">
                  <c:v>0.94</c:v>
                </c:pt>
                <c:pt idx="55">
                  <c:v>0.95</c:v>
                </c:pt>
                <c:pt idx="56">
                  <c:v>0.96</c:v>
                </c:pt>
                <c:pt idx="57">
                  <c:v>0.97</c:v>
                </c:pt>
                <c:pt idx="58">
                  <c:v>0.98</c:v>
                </c:pt>
                <c:pt idx="59">
                  <c:v>0.99</c:v>
                </c:pt>
                <c:pt idx="60">
                  <c:v>1</c:v>
                </c:pt>
                <c:pt idx="61">
                  <c:v>1.01</c:v>
                </c:pt>
                <c:pt idx="62">
                  <c:v>1.02</c:v>
                </c:pt>
                <c:pt idx="63">
                  <c:v>1.03</c:v>
                </c:pt>
                <c:pt idx="64">
                  <c:v>1.04</c:v>
                </c:pt>
                <c:pt idx="65">
                  <c:v>1.05</c:v>
                </c:pt>
                <c:pt idx="66">
                  <c:v>1.06</c:v>
                </c:pt>
                <c:pt idx="67">
                  <c:v>1.07</c:v>
                </c:pt>
                <c:pt idx="68">
                  <c:v>1.08</c:v>
                </c:pt>
                <c:pt idx="69">
                  <c:v>1.0900000000000001</c:v>
                </c:pt>
                <c:pt idx="70">
                  <c:v>1.1000000000000001</c:v>
                </c:pt>
                <c:pt idx="71">
                  <c:v>1.1100000000000001</c:v>
                </c:pt>
                <c:pt idx="72">
                  <c:v>1.1200000000000001</c:v>
                </c:pt>
                <c:pt idx="73">
                  <c:v>1.1299999999999999</c:v>
                </c:pt>
                <c:pt idx="74">
                  <c:v>1.1399999999999999</c:v>
                </c:pt>
                <c:pt idx="75">
                  <c:v>1.1499999999999999</c:v>
                </c:pt>
                <c:pt idx="76">
                  <c:v>1.1599999999999999</c:v>
                </c:pt>
                <c:pt idx="77">
                  <c:v>1.17</c:v>
                </c:pt>
                <c:pt idx="78">
                  <c:v>1.18</c:v>
                </c:pt>
                <c:pt idx="79">
                  <c:v>1.19</c:v>
                </c:pt>
                <c:pt idx="80">
                  <c:v>1.2</c:v>
                </c:pt>
                <c:pt idx="81">
                  <c:v>1.21</c:v>
                </c:pt>
                <c:pt idx="82">
                  <c:v>1.22</c:v>
                </c:pt>
                <c:pt idx="83">
                  <c:v>1.23</c:v>
                </c:pt>
                <c:pt idx="84">
                  <c:v>1.24</c:v>
                </c:pt>
                <c:pt idx="85">
                  <c:v>1.25</c:v>
                </c:pt>
                <c:pt idx="86">
                  <c:v>1.26</c:v>
                </c:pt>
                <c:pt idx="87">
                  <c:v>1.27</c:v>
                </c:pt>
                <c:pt idx="88">
                  <c:v>1.28</c:v>
                </c:pt>
                <c:pt idx="89">
                  <c:v>1.29</c:v>
                </c:pt>
                <c:pt idx="90">
                  <c:v>1.3</c:v>
                </c:pt>
                <c:pt idx="91">
                  <c:v>1.31</c:v>
                </c:pt>
                <c:pt idx="92">
                  <c:v>1.32</c:v>
                </c:pt>
                <c:pt idx="93">
                  <c:v>1.33</c:v>
                </c:pt>
                <c:pt idx="94">
                  <c:v>1.34</c:v>
                </c:pt>
                <c:pt idx="95">
                  <c:v>1.35</c:v>
                </c:pt>
                <c:pt idx="96">
                  <c:v>1.36</c:v>
                </c:pt>
                <c:pt idx="97">
                  <c:v>1.37</c:v>
                </c:pt>
                <c:pt idx="98">
                  <c:v>1.38</c:v>
                </c:pt>
                <c:pt idx="99">
                  <c:v>1.39</c:v>
                </c:pt>
                <c:pt idx="100">
                  <c:v>1.4</c:v>
                </c:pt>
                <c:pt idx="101">
                  <c:v>1.41</c:v>
                </c:pt>
                <c:pt idx="102">
                  <c:v>1.42</c:v>
                </c:pt>
                <c:pt idx="103">
                  <c:v>1.43</c:v>
                </c:pt>
                <c:pt idx="104">
                  <c:v>1.44</c:v>
                </c:pt>
                <c:pt idx="105">
                  <c:v>1.45</c:v>
                </c:pt>
                <c:pt idx="106">
                  <c:v>1.46</c:v>
                </c:pt>
                <c:pt idx="107">
                  <c:v>1.47</c:v>
                </c:pt>
                <c:pt idx="108">
                  <c:v>1.48</c:v>
                </c:pt>
                <c:pt idx="109">
                  <c:v>1.49</c:v>
                </c:pt>
                <c:pt idx="110">
                  <c:v>1.5</c:v>
                </c:pt>
                <c:pt idx="111">
                  <c:v>1.51</c:v>
                </c:pt>
                <c:pt idx="112">
                  <c:v>1.52</c:v>
                </c:pt>
                <c:pt idx="113">
                  <c:v>1.53</c:v>
                </c:pt>
                <c:pt idx="114">
                  <c:v>1.54</c:v>
                </c:pt>
                <c:pt idx="115">
                  <c:v>1.55</c:v>
                </c:pt>
                <c:pt idx="116">
                  <c:v>1.56</c:v>
                </c:pt>
                <c:pt idx="117">
                  <c:v>1.57</c:v>
                </c:pt>
                <c:pt idx="118">
                  <c:v>1.58</c:v>
                </c:pt>
                <c:pt idx="119">
                  <c:v>1.59</c:v>
                </c:pt>
                <c:pt idx="120">
                  <c:v>1.6</c:v>
                </c:pt>
                <c:pt idx="121">
                  <c:v>1.61</c:v>
                </c:pt>
                <c:pt idx="122">
                  <c:v>1.62</c:v>
                </c:pt>
                <c:pt idx="123">
                  <c:v>1.63</c:v>
                </c:pt>
                <c:pt idx="124">
                  <c:v>1.64</c:v>
                </c:pt>
                <c:pt idx="125">
                  <c:v>1.65</c:v>
                </c:pt>
                <c:pt idx="126">
                  <c:v>1.66</c:v>
                </c:pt>
                <c:pt idx="127">
                  <c:v>1.67</c:v>
                </c:pt>
                <c:pt idx="128">
                  <c:v>1.68</c:v>
                </c:pt>
                <c:pt idx="129">
                  <c:v>1.69</c:v>
                </c:pt>
                <c:pt idx="130">
                  <c:v>1.7</c:v>
                </c:pt>
                <c:pt idx="131">
                  <c:v>1.71</c:v>
                </c:pt>
                <c:pt idx="132">
                  <c:v>1.72</c:v>
                </c:pt>
                <c:pt idx="133">
                  <c:v>1.73</c:v>
                </c:pt>
                <c:pt idx="134">
                  <c:v>1.74</c:v>
                </c:pt>
                <c:pt idx="135">
                  <c:v>1.75</c:v>
                </c:pt>
                <c:pt idx="136">
                  <c:v>1.76</c:v>
                </c:pt>
                <c:pt idx="137">
                  <c:v>1.77</c:v>
                </c:pt>
                <c:pt idx="138">
                  <c:v>1.78</c:v>
                </c:pt>
                <c:pt idx="139">
                  <c:v>1.79</c:v>
                </c:pt>
                <c:pt idx="140">
                  <c:v>1.8</c:v>
                </c:pt>
                <c:pt idx="141">
                  <c:v>1.81</c:v>
                </c:pt>
                <c:pt idx="142">
                  <c:v>1.82</c:v>
                </c:pt>
                <c:pt idx="143">
                  <c:v>1.83</c:v>
                </c:pt>
                <c:pt idx="144">
                  <c:v>1.84</c:v>
                </c:pt>
                <c:pt idx="145">
                  <c:v>1.85</c:v>
                </c:pt>
                <c:pt idx="146">
                  <c:v>1.86</c:v>
                </c:pt>
                <c:pt idx="147">
                  <c:v>1.87</c:v>
                </c:pt>
                <c:pt idx="148">
                  <c:v>1.88</c:v>
                </c:pt>
                <c:pt idx="149">
                  <c:v>1.89</c:v>
                </c:pt>
                <c:pt idx="150">
                  <c:v>1.9</c:v>
                </c:pt>
                <c:pt idx="151">
                  <c:v>1.91</c:v>
                </c:pt>
                <c:pt idx="152">
                  <c:v>1.92</c:v>
                </c:pt>
                <c:pt idx="153">
                  <c:v>1.93</c:v>
                </c:pt>
                <c:pt idx="154">
                  <c:v>1.94</c:v>
                </c:pt>
                <c:pt idx="155">
                  <c:v>1.95</c:v>
                </c:pt>
                <c:pt idx="156">
                  <c:v>1.96</c:v>
                </c:pt>
                <c:pt idx="157">
                  <c:v>1.97</c:v>
                </c:pt>
                <c:pt idx="158">
                  <c:v>1.98</c:v>
                </c:pt>
                <c:pt idx="159">
                  <c:v>1.99</c:v>
                </c:pt>
                <c:pt idx="160">
                  <c:v>2</c:v>
                </c:pt>
                <c:pt idx="161">
                  <c:v>2.0099999999999998</c:v>
                </c:pt>
                <c:pt idx="162">
                  <c:v>2.02</c:v>
                </c:pt>
                <c:pt idx="163">
                  <c:v>2.0299999999999998</c:v>
                </c:pt>
                <c:pt idx="164">
                  <c:v>2.04</c:v>
                </c:pt>
                <c:pt idx="165">
                  <c:v>2.0499999999999998</c:v>
                </c:pt>
                <c:pt idx="166">
                  <c:v>2.06</c:v>
                </c:pt>
                <c:pt idx="167">
                  <c:v>2.0699999999999998</c:v>
                </c:pt>
                <c:pt idx="168">
                  <c:v>2.08</c:v>
                </c:pt>
                <c:pt idx="169">
                  <c:v>2.09</c:v>
                </c:pt>
                <c:pt idx="170">
                  <c:v>2.1</c:v>
                </c:pt>
                <c:pt idx="171">
                  <c:v>2.11</c:v>
                </c:pt>
                <c:pt idx="172">
                  <c:v>2.12</c:v>
                </c:pt>
                <c:pt idx="173">
                  <c:v>2.13</c:v>
                </c:pt>
                <c:pt idx="174">
                  <c:v>2.14</c:v>
                </c:pt>
                <c:pt idx="175">
                  <c:v>2.15</c:v>
                </c:pt>
                <c:pt idx="176">
                  <c:v>2.16</c:v>
                </c:pt>
                <c:pt idx="177">
                  <c:v>2.17</c:v>
                </c:pt>
                <c:pt idx="178">
                  <c:v>2.1800000000000002</c:v>
                </c:pt>
                <c:pt idx="179">
                  <c:v>2.19</c:v>
                </c:pt>
                <c:pt idx="180">
                  <c:v>2.2000000000000002</c:v>
                </c:pt>
                <c:pt idx="181">
                  <c:v>2.21</c:v>
                </c:pt>
                <c:pt idx="182">
                  <c:v>2.2200000000000002</c:v>
                </c:pt>
                <c:pt idx="183">
                  <c:v>2.23</c:v>
                </c:pt>
                <c:pt idx="184">
                  <c:v>2.2400000000000002</c:v>
                </c:pt>
                <c:pt idx="185">
                  <c:v>2.25</c:v>
                </c:pt>
                <c:pt idx="186">
                  <c:v>2.2599999999999998</c:v>
                </c:pt>
                <c:pt idx="187">
                  <c:v>2.27</c:v>
                </c:pt>
                <c:pt idx="188">
                  <c:v>2.2799999999999998</c:v>
                </c:pt>
                <c:pt idx="189">
                  <c:v>2.29</c:v>
                </c:pt>
                <c:pt idx="190">
                  <c:v>2.2999999999999998</c:v>
                </c:pt>
                <c:pt idx="191">
                  <c:v>2.31</c:v>
                </c:pt>
                <c:pt idx="192">
                  <c:v>2.3199999999999998</c:v>
                </c:pt>
                <c:pt idx="193">
                  <c:v>2.33</c:v>
                </c:pt>
                <c:pt idx="194">
                  <c:v>2.34</c:v>
                </c:pt>
                <c:pt idx="195">
                  <c:v>2.35</c:v>
                </c:pt>
                <c:pt idx="196">
                  <c:v>2.36</c:v>
                </c:pt>
                <c:pt idx="197">
                  <c:v>2.37</c:v>
                </c:pt>
                <c:pt idx="198">
                  <c:v>2.38</c:v>
                </c:pt>
                <c:pt idx="199">
                  <c:v>2.39</c:v>
                </c:pt>
                <c:pt idx="200">
                  <c:v>2.4</c:v>
                </c:pt>
                <c:pt idx="201">
                  <c:v>2.41</c:v>
                </c:pt>
                <c:pt idx="202">
                  <c:v>2.42</c:v>
                </c:pt>
                <c:pt idx="203">
                  <c:v>2.4300000000000002</c:v>
                </c:pt>
                <c:pt idx="204">
                  <c:v>2.44</c:v>
                </c:pt>
                <c:pt idx="205">
                  <c:v>2.4500000000000002</c:v>
                </c:pt>
                <c:pt idx="206">
                  <c:v>2.46</c:v>
                </c:pt>
                <c:pt idx="207">
                  <c:v>2.4700000000000002</c:v>
                </c:pt>
                <c:pt idx="208">
                  <c:v>2.48</c:v>
                </c:pt>
                <c:pt idx="209">
                  <c:v>2.4900000000000002</c:v>
                </c:pt>
                <c:pt idx="210">
                  <c:v>2.5</c:v>
                </c:pt>
                <c:pt idx="211">
                  <c:v>2.5099999999999998</c:v>
                </c:pt>
                <c:pt idx="212">
                  <c:v>2.52</c:v>
                </c:pt>
                <c:pt idx="213">
                  <c:v>2.5299999999999998</c:v>
                </c:pt>
                <c:pt idx="214">
                  <c:v>2.54</c:v>
                </c:pt>
                <c:pt idx="215">
                  <c:v>2.5499999999999998</c:v>
                </c:pt>
                <c:pt idx="216">
                  <c:v>2.56</c:v>
                </c:pt>
                <c:pt idx="217">
                  <c:v>2.57</c:v>
                </c:pt>
                <c:pt idx="218">
                  <c:v>2.58</c:v>
                </c:pt>
                <c:pt idx="219">
                  <c:v>2.59</c:v>
                </c:pt>
                <c:pt idx="220">
                  <c:v>2.6</c:v>
                </c:pt>
                <c:pt idx="221">
                  <c:v>2.61</c:v>
                </c:pt>
                <c:pt idx="222">
                  <c:v>2.62</c:v>
                </c:pt>
                <c:pt idx="223">
                  <c:v>2.63</c:v>
                </c:pt>
                <c:pt idx="224">
                  <c:v>2.64</c:v>
                </c:pt>
                <c:pt idx="225">
                  <c:v>2.65</c:v>
                </c:pt>
                <c:pt idx="226">
                  <c:v>2.66</c:v>
                </c:pt>
                <c:pt idx="227">
                  <c:v>2.67</c:v>
                </c:pt>
                <c:pt idx="228">
                  <c:v>2.68</c:v>
                </c:pt>
                <c:pt idx="229">
                  <c:v>2.69</c:v>
                </c:pt>
                <c:pt idx="230">
                  <c:v>2.7</c:v>
                </c:pt>
                <c:pt idx="231">
                  <c:v>2.71</c:v>
                </c:pt>
                <c:pt idx="232">
                  <c:v>2.72</c:v>
                </c:pt>
                <c:pt idx="233">
                  <c:v>2.73</c:v>
                </c:pt>
                <c:pt idx="234">
                  <c:v>2.74</c:v>
                </c:pt>
                <c:pt idx="235">
                  <c:v>2.75</c:v>
                </c:pt>
                <c:pt idx="236">
                  <c:v>2.76</c:v>
                </c:pt>
                <c:pt idx="237">
                  <c:v>2.77</c:v>
                </c:pt>
                <c:pt idx="238">
                  <c:v>2.78</c:v>
                </c:pt>
                <c:pt idx="239">
                  <c:v>2.79</c:v>
                </c:pt>
                <c:pt idx="240">
                  <c:v>2.8</c:v>
                </c:pt>
                <c:pt idx="241">
                  <c:v>2.81</c:v>
                </c:pt>
                <c:pt idx="242">
                  <c:v>2.82</c:v>
                </c:pt>
                <c:pt idx="243">
                  <c:v>2.83</c:v>
                </c:pt>
                <c:pt idx="244">
                  <c:v>2.84</c:v>
                </c:pt>
                <c:pt idx="245">
                  <c:v>2.85</c:v>
                </c:pt>
                <c:pt idx="246">
                  <c:v>2.86</c:v>
                </c:pt>
                <c:pt idx="247">
                  <c:v>2.87</c:v>
                </c:pt>
                <c:pt idx="248">
                  <c:v>2.88</c:v>
                </c:pt>
                <c:pt idx="249">
                  <c:v>2.89</c:v>
                </c:pt>
                <c:pt idx="250">
                  <c:v>2.9</c:v>
                </c:pt>
                <c:pt idx="251">
                  <c:v>2.91</c:v>
                </c:pt>
                <c:pt idx="252">
                  <c:v>2.92</c:v>
                </c:pt>
                <c:pt idx="253">
                  <c:v>2.93</c:v>
                </c:pt>
                <c:pt idx="254">
                  <c:v>2.94</c:v>
                </c:pt>
                <c:pt idx="255">
                  <c:v>2.95</c:v>
                </c:pt>
                <c:pt idx="256">
                  <c:v>2.96</c:v>
                </c:pt>
                <c:pt idx="257">
                  <c:v>2.97</c:v>
                </c:pt>
                <c:pt idx="258">
                  <c:v>2.98</c:v>
                </c:pt>
                <c:pt idx="259">
                  <c:v>2.99</c:v>
                </c:pt>
                <c:pt idx="260">
                  <c:v>3</c:v>
                </c:pt>
                <c:pt idx="261">
                  <c:v>3.01</c:v>
                </c:pt>
                <c:pt idx="262">
                  <c:v>3.02</c:v>
                </c:pt>
                <c:pt idx="263">
                  <c:v>3.03</c:v>
                </c:pt>
                <c:pt idx="264">
                  <c:v>3.04</c:v>
                </c:pt>
                <c:pt idx="265">
                  <c:v>3.05</c:v>
                </c:pt>
                <c:pt idx="266">
                  <c:v>3.06</c:v>
                </c:pt>
                <c:pt idx="267">
                  <c:v>3.07</c:v>
                </c:pt>
                <c:pt idx="268">
                  <c:v>3.08</c:v>
                </c:pt>
                <c:pt idx="269">
                  <c:v>3.09</c:v>
                </c:pt>
                <c:pt idx="270">
                  <c:v>3.1</c:v>
                </c:pt>
                <c:pt idx="271">
                  <c:v>3.11</c:v>
                </c:pt>
                <c:pt idx="272">
                  <c:v>3.12</c:v>
                </c:pt>
                <c:pt idx="273">
                  <c:v>3.13</c:v>
                </c:pt>
                <c:pt idx="274">
                  <c:v>3.14</c:v>
                </c:pt>
                <c:pt idx="275">
                  <c:v>3.15</c:v>
                </c:pt>
                <c:pt idx="276">
                  <c:v>3.16</c:v>
                </c:pt>
                <c:pt idx="277">
                  <c:v>3.17</c:v>
                </c:pt>
                <c:pt idx="278">
                  <c:v>3.18</c:v>
                </c:pt>
                <c:pt idx="279">
                  <c:v>3.19</c:v>
                </c:pt>
                <c:pt idx="280">
                  <c:v>3.2</c:v>
                </c:pt>
                <c:pt idx="281">
                  <c:v>3.21</c:v>
                </c:pt>
                <c:pt idx="282">
                  <c:v>3.22</c:v>
                </c:pt>
                <c:pt idx="283">
                  <c:v>3.23</c:v>
                </c:pt>
                <c:pt idx="284">
                  <c:v>3.24</c:v>
                </c:pt>
                <c:pt idx="285">
                  <c:v>3.25</c:v>
                </c:pt>
                <c:pt idx="286">
                  <c:v>3.26</c:v>
                </c:pt>
                <c:pt idx="287">
                  <c:v>3.27</c:v>
                </c:pt>
                <c:pt idx="288">
                  <c:v>3.28</c:v>
                </c:pt>
                <c:pt idx="289">
                  <c:v>3.29</c:v>
                </c:pt>
                <c:pt idx="290">
                  <c:v>3.3</c:v>
                </c:pt>
                <c:pt idx="291">
                  <c:v>3.31</c:v>
                </c:pt>
                <c:pt idx="292">
                  <c:v>3.32</c:v>
                </c:pt>
                <c:pt idx="293">
                  <c:v>3.33</c:v>
                </c:pt>
                <c:pt idx="294">
                  <c:v>3.34</c:v>
                </c:pt>
                <c:pt idx="295">
                  <c:v>3.35</c:v>
                </c:pt>
                <c:pt idx="296">
                  <c:v>3.36</c:v>
                </c:pt>
                <c:pt idx="297">
                  <c:v>3.37</c:v>
                </c:pt>
                <c:pt idx="298">
                  <c:v>3.38</c:v>
                </c:pt>
                <c:pt idx="299">
                  <c:v>3.39</c:v>
                </c:pt>
                <c:pt idx="300">
                  <c:v>3.4</c:v>
                </c:pt>
                <c:pt idx="301">
                  <c:v>3.41</c:v>
                </c:pt>
                <c:pt idx="302">
                  <c:v>3.42</c:v>
                </c:pt>
                <c:pt idx="303">
                  <c:v>3.43</c:v>
                </c:pt>
                <c:pt idx="304">
                  <c:v>3.44</c:v>
                </c:pt>
                <c:pt idx="305">
                  <c:v>3.45</c:v>
                </c:pt>
                <c:pt idx="306">
                  <c:v>3.46</c:v>
                </c:pt>
                <c:pt idx="307">
                  <c:v>3.47</c:v>
                </c:pt>
                <c:pt idx="308">
                  <c:v>3.48</c:v>
                </c:pt>
                <c:pt idx="309">
                  <c:v>3.49</c:v>
                </c:pt>
                <c:pt idx="310">
                  <c:v>3.5</c:v>
                </c:pt>
                <c:pt idx="311">
                  <c:v>3.51</c:v>
                </c:pt>
                <c:pt idx="312">
                  <c:v>3.52</c:v>
                </c:pt>
                <c:pt idx="313">
                  <c:v>3.53</c:v>
                </c:pt>
                <c:pt idx="314">
                  <c:v>3.54</c:v>
                </c:pt>
                <c:pt idx="315">
                  <c:v>3.55</c:v>
                </c:pt>
                <c:pt idx="316">
                  <c:v>3.56</c:v>
                </c:pt>
                <c:pt idx="317">
                  <c:v>3.57</c:v>
                </c:pt>
                <c:pt idx="318">
                  <c:v>3.58</c:v>
                </c:pt>
                <c:pt idx="319">
                  <c:v>3.59</c:v>
                </c:pt>
                <c:pt idx="320">
                  <c:v>3.6</c:v>
                </c:pt>
                <c:pt idx="321">
                  <c:v>3.61</c:v>
                </c:pt>
                <c:pt idx="322">
                  <c:v>3.62</c:v>
                </c:pt>
                <c:pt idx="323">
                  <c:v>3.63</c:v>
                </c:pt>
                <c:pt idx="324">
                  <c:v>3.64</c:v>
                </c:pt>
                <c:pt idx="325">
                  <c:v>3.65</c:v>
                </c:pt>
                <c:pt idx="326">
                  <c:v>3.66</c:v>
                </c:pt>
                <c:pt idx="327">
                  <c:v>3.67</c:v>
                </c:pt>
                <c:pt idx="328">
                  <c:v>3.68</c:v>
                </c:pt>
                <c:pt idx="329">
                  <c:v>3.69</c:v>
                </c:pt>
                <c:pt idx="330">
                  <c:v>3.7</c:v>
                </c:pt>
                <c:pt idx="331">
                  <c:v>3.71</c:v>
                </c:pt>
                <c:pt idx="332">
                  <c:v>3.72</c:v>
                </c:pt>
                <c:pt idx="333">
                  <c:v>3.73</c:v>
                </c:pt>
                <c:pt idx="334">
                  <c:v>3.74</c:v>
                </c:pt>
                <c:pt idx="335">
                  <c:v>3.75</c:v>
                </c:pt>
                <c:pt idx="336">
                  <c:v>3.76</c:v>
                </c:pt>
                <c:pt idx="337">
                  <c:v>3.77</c:v>
                </c:pt>
                <c:pt idx="338">
                  <c:v>3.78</c:v>
                </c:pt>
                <c:pt idx="339">
                  <c:v>3.79</c:v>
                </c:pt>
                <c:pt idx="340">
                  <c:v>3.8</c:v>
                </c:pt>
                <c:pt idx="341">
                  <c:v>3.81</c:v>
                </c:pt>
                <c:pt idx="342">
                  <c:v>3.82</c:v>
                </c:pt>
                <c:pt idx="343">
                  <c:v>3.83</c:v>
                </c:pt>
                <c:pt idx="344">
                  <c:v>3.84</c:v>
                </c:pt>
                <c:pt idx="345">
                  <c:v>3.85</c:v>
                </c:pt>
                <c:pt idx="346">
                  <c:v>3.86</c:v>
                </c:pt>
                <c:pt idx="347">
                  <c:v>3.87</c:v>
                </c:pt>
                <c:pt idx="348">
                  <c:v>3.88</c:v>
                </c:pt>
                <c:pt idx="349">
                  <c:v>3.89</c:v>
                </c:pt>
                <c:pt idx="350">
                  <c:v>3.9</c:v>
                </c:pt>
                <c:pt idx="351">
                  <c:v>3.91</c:v>
                </c:pt>
                <c:pt idx="352">
                  <c:v>3.92</c:v>
                </c:pt>
                <c:pt idx="353">
                  <c:v>3.93</c:v>
                </c:pt>
                <c:pt idx="354">
                  <c:v>3.94</c:v>
                </c:pt>
                <c:pt idx="355">
                  <c:v>3.95</c:v>
                </c:pt>
                <c:pt idx="356">
                  <c:v>3.96</c:v>
                </c:pt>
                <c:pt idx="357">
                  <c:v>3.97</c:v>
                </c:pt>
                <c:pt idx="358">
                  <c:v>3.98</c:v>
                </c:pt>
                <c:pt idx="359">
                  <c:v>3.99</c:v>
                </c:pt>
                <c:pt idx="360">
                  <c:v>4</c:v>
                </c:pt>
                <c:pt idx="361">
                  <c:v>4.01</c:v>
                </c:pt>
                <c:pt idx="362">
                  <c:v>4.0199999999999996</c:v>
                </c:pt>
                <c:pt idx="363">
                  <c:v>4.03</c:v>
                </c:pt>
                <c:pt idx="364">
                  <c:v>4.04</c:v>
                </c:pt>
                <c:pt idx="365">
                  <c:v>4.05</c:v>
                </c:pt>
                <c:pt idx="366">
                  <c:v>4.0599999999999996</c:v>
                </c:pt>
                <c:pt idx="367">
                  <c:v>4.07</c:v>
                </c:pt>
                <c:pt idx="368">
                  <c:v>4.08</c:v>
                </c:pt>
                <c:pt idx="369">
                  <c:v>4.09</c:v>
                </c:pt>
                <c:pt idx="370">
                  <c:v>4.0999999999999996</c:v>
                </c:pt>
                <c:pt idx="371">
                  <c:v>4.1100000000000003</c:v>
                </c:pt>
                <c:pt idx="372">
                  <c:v>4.12</c:v>
                </c:pt>
                <c:pt idx="373">
                  <c:v>4.13</c:v>
                </c:pt>
                <c:pt idx="374">
                  <c:v>4.1399999999999997</c:v>
                </c:pt>
                <c:pt idx="375">
                  <c:v>4.1500000000000004</c:v>
                </c:pt>
                <c:pt idx="376">
                  <c:v>4.16</c:v>
                </c:pt>
                <c:pt idx="377">
                  <c:v>4.17</c:v>
                </c:pt>
                <c:pt idx="378">
                  <c:v>4.18</c:v>
                </c:pt>
                <c:pt idx="379">
                  <c:v>4.1900000000000004</c:v>
                </c:pt>
                <c:pt idx="380">
                  <c:v>4.2</c:v>
                </c:pt>
                <c:pt idx="381">
                  <c:v>4.21</c:v>
                </c:pt>
                <c:pt idx="382">
                  <c:v>4.22</c:v>
                </c:pt>
                <c:pt idx="383">
                  <c:v>4.2300000000000004</c:v>
                </c:pt>
                <c:pt idx="384">
                  <c:v>4.24</c:v>
                </c:pt>
                <c:pt idx="385">
                  <c:v>4.25</c:v>
                </c:pt>
                <c:pt idx="386">
                  <c:v>4.26</c:v>
                </c:pt>
                <c:pt idx="387">
                  <c:v>4.2699999999999996</c:v>
                </c:pt>
                <c:pt idx="388">
                  <c:v>4.28</c:v>
                </c:pt>
                <c:pt idx="389">
                  <c:v>4.29</c:v>
                </c:pt>
                <c:pt idx="390">
                  <c:v>4.3</c:v>
                </c:pt>
                <c:pt idx="391">
                  <c:v>4.3099999999999996</c:v>
                </c:pt>
                <c:pt idx="392">
                  <c:v>4.32</c:v>
                </c:pt>
                <c:pt idx="393">
                  <c:v>4.33</c:v>
                </c:pt>
                <c:pt idx="394">
                  <c:v>4.34</c:v>
                </c:pt>
                <c:pt idx="395">
                  <c:v>4.3499999999999996</c:v>
                </c:pt>
                <c:pt idx="396">
                  <c:v>4.3600000000000003</c:v>
                </c:pt>
                <c:pt idx="397">
                  <c:v>4.37</c:v>
                </c:pt>
                <c:pt idx="398">
                  <c:v>4.38</c:v>
                </c:pt>
                <c:pt idx="399">
                  <c:v>4.3899999999999997</c:v>
                </c:pt>
                <c:pt idx="400">
                  <c:v>4.4000000000000004</c:v>
                </c:pt>
                <c:pt idx="401">
                  <c:v>4.41</c:v>
                </c:pt>
                <c:pt idx="402">
                  <c:v>4.42</c:v>
                </c:pt>
                <c:pt idx="403">
                  <c:v>4.43</c:v>
                </c:pt>
                <c:pt idx="404">
                  <c:v>4.4400000000000004</c:v>
                </c:pt>
                <c:pt idx="405">
                  <c:v>4.45</c:v>
                </c:pt>
                <c:pt idx="406">
                  <c:v>4.46</c:v>
                </c:pt>
                <c:pt idx="407">
                  <c:v>4.47</c:v>
                </c:pt>
                <c:pt idx="408">
                  <c:v>4.4800000000000004</c:v>
                </c:pt>
                <c:pt idx="409">
                  <c:v>4.49</c:v>
                </c:pt>
                <c:pt idx="410">
                  <c:v>4.5</c:v>
                </c:pt>
                <c:pt idx="411">
                  <c:v>4.51</c:v>
                </c:pt>
                <c:pt idx="412">
                  <c:v>4.5199999999999996</c:v>
                </c:pt>
                <c:pt idx="413">
                  <c:v>4.53</c:v>
                </c:pt>
                <c:pt idx="414">
                  <c:v>4.54</c:v>
                </c:pt>
                <c:pt idx="415">
                  <c:v>4.55</c:v>
                </c:pt>
                <c:pt idx="416">
                  <c:v>4.5599999999999996</c:v>
                </c:pt>
                <c:pt idx="417">
                  <c:v>4.57</c:v>
                </c:pt>
                <c:pt idx="418">
                  <c:v>4.58</c:v>
                </c:pt>
                <c:pt idx="419">
                  <c:v>4.59</c:v>
                </c:pt>
                <c:pt idx="420">
                  <c:v>4.5999999999999996</c:v>
                </c:pt>
                <c:pt idx="421">
                  <c:v>4.6100000000000003</c:v>
                </c:pt>
                <c:pt idx="422">
                  <c:v>4.62</c:v>
                </c:pt>
                <c:pt idx="423">
                  <c:v>4.63</c:v>
                </c:pt>
                <c:pt idx="424">
                  <c:v>4.6399999999999997</c:v>
                </c:pt>
                <c:pt idx="425">
                  <c:v>4.6500000000000004</c:v>
                </c:pt>
                <c:pt idx="426">
                  <c:v>4.66</c:v>
                </c:pt>
                <c:pt idx="427">
                  <c:v>4.67</c:v>
                </c:pt>
                <c:pt idx="428">
                  <c:v>4.68</c:v>
                </c:pt>
                <c:pt idx="429">
                  <c:v>4.6900000000000004</c:v>
                </c:pt>
                <c:pt idx="430">
                  <c:v>4.7</c:v>
                </c:pt>
                <c:pt idx="431">
                  <c:v>4.71</c:v>
                </c:pt>
                <c:pt idx="432">
                  <c:v>4.72</c:v>
                </c:pt>
                <c:pt idx="433">
                  <c:v>4.7300000000000004</c:v>
                </c:pt>
                <c:pt idx="434">
                  <c:v>4.74</c:v>
                </c:pt>
                <c:pt idx="435">
                  <c:v>4.75</c:v>
                </c:pt>
                <c:pt idx="436">
                  <c:v>4.76</c:v>
                </c:pt>
                <c:pt idx="437">
                  <c:v>4.7699999999999996</c:v>
                </c:pt>
                <c:pt idx="438">
                  <c:v>4.78</c:v>
                </c:pt>
                <c:pt idx="439">
                  <c:v>4.79</c:v>
                </c:pt>
                <c:pt idx="440">
                  <c:v>4.8</c:v>
                </c:pt>
                <c:pt idx="441">
                  <c:v>4.8099999999999996</c:v>
                </c:pt>
                <c:pt idx="442">
                  <c:v>4.82</c:v>
                </c:pt>
                <c:pt idx="443">
                  <c:v>4.83</c:v>
                </c:pt>
                <c:pt idx="444">
                  <c:v>4.84</c:v>
                </c:pt>
                <c:pt idx="445">
                  <c:v>4.8499999999999996</c:v>
                </c:pt>
                <c:pt idx="446">
                  <c:v>4.8600000000000003</c:v>
                </c:pt>
                <c:pt idx="447">
                  <c:v>4.87</c:v>
                </c:pt>
                <c:pt idx="448">
                  <c:v>4.88</c:v>
                </c:pt>
                <c:pt idx="449">
                  <c:v>4.8899999999999997</c:v>
                </c:pt>
                <c:pt idx="450">
                  <c:v>4.9000000000000004</c:v>
                </c:pt>
                <c:pt idx="451">
                  <c:v>4.91</c:v>
                </c:pt>
                <c:pt idx="452">
                  <c:v>4.92</c:v>
                </c:pt>
                <c:pt idx="453">
                  <c:v>4.93</c:v>
                </c:pt>
                <c:pt idx="454">
                  <c:v>4.9400000000000004</c:v>
                </c:pt>
                <c:pt idx="455">
                  <c:v>4.95</c:v>
                </c:pt>
                <c:pt idx="456">
                  <c:v>4.96</c:v>
                </c:pt>
                <c:pt idx="457">
                  <c:v>4.97</c:v>
                </c:pt>
                <c:pt idx="458">
                  <c:v>4.9800000000000004</c:v>
                </c:pt>
                <c:pt idx="459">
                  <c:v>4.99</c:v>
                </c:pt>
                <c:pt idx="460">
                  <c:v>5</c:v>
                </c:pt>
                <c:pt idx="461">
                  <c:v>5.01</c:v>
                </c:pt>
                <c:pt idx="462">
                  <c:v>5.0199999999999996</c:v>
                </c:pt>
                <c:pt idx="463">
                  <c:v>5.03</c:v>
                </c:pt>
                <c:pt idx="464">
                  <c:v>5.04</c:v>
                </c:pt>
                <c:pt idx="465">
                  <c:v>5.05</c:v>
                </c:pt>
                <c:pt idx="466">
                  <c:v>5.0599999999999996</c:v>
                </c:pt>
                <c:pt idx="467">
                  <c:v>5.07</c:v>
                </c:pt>
                <c:pt idx="468">
                  <c:v>5.08</c:v>
                </c:pt>
                <c:pt idx="469">
                  <c:v>5.09</c:v>
                </c:pt>
                <c:pt idx="470">
                  <c:v>5.0999999999999996</c:v>
                </c:pt>
                <c:pt idx="471">
                  <c:v>5.1100000000000003</c:v>
                </c:pt>
                <c:pt idx="472">
                  <c:v>5.12</c:v>
                </c:pt>
                <c:pt idx="473">
                  <c:v>5.13</c:v>
                </c:pt>
                <c:pt idx="474">
                  <c:v>5.14</c:v>
                </c:pt>
                <c:pt idx="475">
                  <c:v>5.15</c:v>
                </c:pt>
                <c:pt idx="476">
                  <c:v>5.16</c:v>
                </c:pt>
                <c:pt idx="477">
                  <c:v>5.17</c:v>
                </c:pt>
                <c:pt idx="478">
                  <c:v>5.18</c:v>
                </c:pt>
                <c:pt idx="479">
                  <c:v>5.19</c:v>
                </c:pt>
                <c:pt idx="480">
                  <c:v>5.2</c:v>
                </c:pt>
                <c:pt idx="481">
                  <c:v>5.21</c:v>
                </c:pt>
                <c:pt idx="482">
                  <c:v>5.22</c:v>
                </c:pt>
                <c:pt idx="483">
                  <c:v>5.23</c:v>
                </c:pt>
                <c:pt idx="484">
                  <c:v>5.24</c:v>
                </c:pt>
                <c:pt idx="485">
                  <c:v>5.25</c:v>
                </c:pt>
                <c:pt idx="486">
                  <c:v>5.26</c:v>
                </c:pt>
                <c:pt idx="487">
                  <c:v>5.27</c:v>
                </c:pt>
                <c:pt idx="488">
                  <c:v>5.28</c:v>
                </c:pt>
                <c:pt idx="489">
                  <c:v>5.29</c:v>
                </c:pt>
                <c:pt idx="490">
                  <c:v>5.3</c:v>
                </c:pt>
                <c:pt idx="491">
                  <c:v>5.31</c:v>
                </c:pt>
                <c:pt idx="492">
                  <c:v>5.32</c:v>
                </c:pt>
                <c:pt idx="493">
                  <c:v>5.33</c:v>
                </c:pt>
                <c:pt idx="494">
                  <c:v>5.34</c:v>
                </c:pt>
                <c:pt idx="495">
                  <c:v>5.35</c:v>
                </c:pt>
                <c:pt idx="496">
                  <c:v>5.36</c:v>
                </c:pt>
                <c:pt idx="497">
                  <c:v>5.37</c:v>
                </c:pt>
                <c:pt idx="498">
                  <c:v>5.38</c:v>
                </c:pt>
                <c:pt idx="499">
                  <c:v>5.39</c:v>
                </c:pt>
                <c:pt idx="500">
                  <c:v>5.4</c:v>
                </c:pt>
                <c:pt idx="501">
                  <c:v>5.41</c:v>
                </c:pt>
                <c:pt idx="502">
                  <c:v>5.42</c:v>
                </c:pt>
                <c:pt idx="503">
                  <c:v>5.43</c:v>
                </c:pt>
                <c:pt idx="504">
                  <c:v>5.44</c:v>
                </c:pt>
                <c:pt idx="505">
                  <c:v>5.45</c:v>
                </c:pt>
                <c:pt idx="506">
                  <c:v>5.46</c:v>
                </c:pt>
                <c:pt idx="507">
                  <c:v>5.47</c:v>
                </c:pt>
                <c:pt idx="508">
                  <c:v>5.48</c:v>
                </c:pt>
                <c:pt idx="509">
                  <c:v>5.49</c:v>
                </c:pt>
                <c:pt idx="510">
                  <c:v>5.5</c:v>
                </c:pt>
                <c:pt idx="511">
                  <c:v>5.51</c:v>
                </c:pt>
                <c:pt idx="512">
                  <c:v>5.52</c:v>
                </c:pt>
                <c:pt idx="513">
                  <c:v>5.53</c:v>
                </c:pt>
                <c:pt idx="514">
                  <c:v>5.54</c:v>
                </c:pt>
                <c:pt idx="515">
                  <c:v>5.55</c:v>
                </c:pt>
                <c:pt idx="516">
                  <c:v>5.56</c:v>
                </c:pt>
                <c:pt idx="517">
                  <c:v>5.57</c:v>
                </c:pt>
                <c:pt idx="518">
                  <c:v>5.58</c:v>
                </c:pt>
                <c:pt idx="519">
                  <c:v>5.59</c:v>
                </c:pt>
                <c:pt idx="520">
                  <c:v>5.6</c:v>
                </c:pt>
                <c:pt idx="521">
                  <c:v>5.61</c:v>
                </c:pt>
                <c:pt idx="522">
                  <c:v>5.62</c:v>
                </c:pt>
                <c:pt idx="523">
                  <c:v>5.63</c:v>
                </c:pt>
                <c:pt idx="524">
                  <c:v>5.64</c:v>
                </c:pt>
                <c:pt idx="525">
                  <c:v>5.65</c:v>
                </c:pt>
                <c:pt idx="526">
                  <c:v>5.66</c:v>
                </c:pt>
                <c:pt idx="527">
                  <c:v>5.67</c:v>
                </c:pt>
                <c:pt idx="528">
                  <c:v>5.68</c:v>
                </c:pt>
                <c:pt idx="529">
                  <c:v>5.69</c:v>
                </c:pt>
                <c:pt idx="530">
                  <c:v>5.7</c:v>
                </c:pt>
                <c:pt idx="531">
                  <c:v>5.71</c:v>
                </c:pt>
                <c:pt idx="532">
                  <c:v>5.72</c:v>
                </c:pt>
                <c:pt idx="533">
                  <c:v>5.73</c:v>
                </c:pt>
                <c:pt idx="534">
                  <c:v>5.74</c:v>
                </c:pt>
                <c:pt idx="535">
                  <c:v>5.75</c:v>
                </c:pt>
                <c:pt idx="536">
                  <c:v>5.76</c:v>
                </c:pt>
                <c:pt idx="537">
                  <c:v>5.77</c:v>
                </c:pt>
                <c:pt idx="538">
                  <c:v>5.78</c:v>
                </c:pt>
                <c:pt idx="539">
                  <c:v>5.79</c:v>
                </c:pt>
                <c:pt idx="540">
                  <c:v>5.8</c:v>
                </c:pt>
                <c:pt idx="541">
                  <c:v>5.81</c:v>
                </c:pt>
                <c:pt idx="542">
                  <c:v>5.82</c:v>
                </c:pt>
                <c:pt idx="543">
                  <c:v>5.83</c:v>
                </c:pt>
                <c:pt idx="544">
                  <c:v>5.84</c:v>
                </c:pt>
                <c:pt idx="545">
                  <c:v>5.85</c:v>
                </c:pt>
                <c:pt idx="546">
                  <c:v>5.86</c:v>
                </c:pt>
                <c:pt idx="547">
                  <c:v>5.87</c:v>
                </c:pt>
                <c:pt idx="548">
                  <c:v>5.88</c:v>
                </c:pt>
                <c:pt idx="549">
                  <c:v>5.89</c:v>
                </c:pt>
                <c:pt idx="550">
                  <c:v>5.9</c:v>
                </c:pt>
                <c:pt idx="551">
                  <c:v>5.91</c:v>
                </c:pt>
                <c:pt idx="552">
                  <c:v>5.92</c:v>
                </c:pt>
                <c:pt idx="553">
                  <c:v>5.93</c:v>
                </c:pt>
                <c:pt idx="554">
                  <c:v>5.94</c:v>
                </c:pt>
                <c:pt idx="555">
                  <c:v>5.95</c:v>
                </c:pt>
                <c:pt idx="556">
                  <c:v>5.96</c:v>
                </c:pt>
                <c:pt idx="557">
                  <c:v>5.97</c:v>
                </c:pt>
                <c:pt idx="558">
                  <c:v>5.98</c:v>
                </c:pt>
                <c:pt idx="559">
                  <c:v>5.99</c:v>
                </c:pt>
                <c:pt idx="560">
                  <c:v>6</c:v>
                </c:pt>
                <c:pt idx="561">
                  <c:v>6.01</c:v>
                </c:pt>
                <c:pt idx="562">
                  <c:v>6.02</c:v>
                </c:pt>
                <c:pt idx="563">
                  <c:v>6.03</c:v>
                </c:pt>
                <c:pt idx="564">
                  <c:v>6.04</c:v>
                </c:pt>
                <c:pt idx="565">
                  <c:v>6.05</c:v>
                </c:pt>
                <c:pt idx="566">
                  <c:v>6.06</c:v>
                </c:pt>
                <c:pt idx="567">
                  <c:v>6.07</c:v>
                </c:pt>
                <c:pt idx="568">
                  <c:v>6.08</c:v>
                </c:pt>
                <c:pt idx="569">
                  <c:v>6.09</c:v>
                </c:pt>
                <c:pt idx="570">
                  <c:v>6.1</c:v>
                </c:pt>
                <c:pt idx="571">
                  <c:v>6.11</c:v>
                </c:pt>
                <c:pt idx="572">
                  <c:v>6.12</c:v>
                </c:pt>
                <c:pt idx="573">
                  <c:v>6.13</c:v>
                </c:pt>
                <c:pt idx="574">
                  <c:v>6.14</c:v>
                </c:pt>
                <c:pt idx="575">
                  <c:v>6.15</c:v>
                </c:pt>
                <c:pt idx="576">
                  <c:v>6.16</c:v>
                </c:pt>
                <c:pt idx="577">
                  <c:v>6.17</c:v>
                </c:pt>
                <c:pt idx="578">
                  <c:v>6.18</c:v>
                </c:pt>
                <c:pt idx="579">
                  <c:v>6.19</c:v>
                </c:pt>
                <c:pt idx="580">
                  <c:v>6.2</c:v>
                </c:pt>
                <c:pt idx="581">
                  <c:v>6.21</c:v>
                </c:pt>
                <c:pt idx="582">
                  <c:v>6.22</c:v>
                </c:pt>
                <c:pt idx="583">
                  <c:v>6.23</c:v>
                </c:pt>
                <c:pt idx="584">
                  <c:v>6.24</c:v>
                </c:pt>
                <c:pt idx="585">
                  <c:v>6.25</c:v>
                </c:pt>
                <c:pt idx="586">
                  <c:v>6.26</c:v>
                </c:pt>
                <c:pt idx="587">
                  <c:v>6.27</c:v>
                </c:pt>
                <c:pt idx="588">
                  <c:v>6.28</c:v>
                </c:pt>
                <c:pt idx="589">
                  <c:v>6.29</c:v>
                </c:pt>
                <c:pt idx="590">
                  <c:v>6.3</c:v>
                </c:pt>
                <c:pt idx="591">
                  <c:v>6.31</c:v>
                </c:pt>
                <c:pt idx="592">
                  <c:v>6.32</c:v>
                </c:pt>
                <c:pt idx="593">
                  <c:v>6.33</c:v>
                </c:pt>
                <c:pt idx="594">
                  <c:v>6.34</c:v>
                </c:pt>
                <c:pt idx="595">
                  <c:v>6.35</c:v>
                </c:pt>
                <c:pt idx="596">
                  <c:v>6.36</c:v>
                </c:pt>
                <c:pt idx="597">
                  <c:v>6.37</c:v>
                </c:pt>
                <c:pt idx="598">
                  <c:v>6.38</c:v>
                </c:pt>
                <c:pt idx="599">
                  <c:v>6.39</c:v>
                </c:pt>
                <c:pt idx="600">
                  <c:v>6.4</c:v>
                </c:pt>
                <c:pt idx="601">
                  <c:v>6.41</c:v>
                </c:pt>
                <c:pt idx="602">
                  <c:v>6.42</c:v>
                </c:pt>
                <c:pt idx="603">
                  <c:v>6.43</c:v>
                </c:pt>
                <c:pt idx="604">
                  <c:v>6.44</c:v>
                </c:pt>
                <c:pt idx="605">
                  <c:v>6.45</c:v>
                </c:pt>
                <c:pt idx="606">
                  <c:v>6.46</c:v>
                </c:pt>
                <c:pt idx="607">
                  <c:v>6.47</c:v>
                </c:pt>
                <c:pt idx="608">
                  <c:v>6.48</c:v>
                </c:pt>
                <c:pt idx="609">
                  <c:v>6.49</c:v>
                </c:pt>
                <c:pt idx="610">
                  <c:v>6.5</c:v>
                </c:pt>
                <c:pt idx="611">
                  <c:v>6.51</c:v>
                </c:pt>
                <c:pt idx="612">
                  <c:v>6.52</c:v>
                </c:pt>
                <c:pt idx="613">
                  <c:v>6.53</c:v>
                </c:pt>
                <c:pt idx="614">
                  <c:v>6.54</c:v>
                </c:pt>
                <c:pt idx="615">
                  <c:v>6.55</c:v>
                </c:pt>
                <c:pt idx="616">
                  <c:v>6.56</c:v>
                </c:pt>
                <c:pt idx="617">
                  <c:v>6.57</c:v>
                </c:pt>
                <c:pt idx="618">
                  <c:v>6.58</c:v>
                </c:pt>
                <c:pt idx="619">
                  <c:v>6.59</c:v>
                </c:pt>
                <c:pt idx="620">
                  <c:v>6.6</c:v>
                </c:pt>
                <c:pt idx="621">
                  <c:v>6.61</c:v>
                </c:pt>
                <c:pt idx="622">
                  <c:v>6.62</c:v>
                </c:pt>
                <c:pt idx="623">
                  <c:v>6.63</c:v>
                </c:pt>
                <c:pt idx="624">
                  <c:v>6.64</c:v>
                </c:pt>
                <c:pt idx="625">
                  <c:v>6.65</c:v>
                </c:pt>
                <c:pt idx="626">
                  <c:v>6.66</c:v>
                </c:pt>
                <c:pt idx="627">
                  <c:v>6.67</c:v>
                </c:pt>
                <c:pt idx="628">
                  <c:v>6.68</c:v>
                </c:pt>
                <c:pt idx="629">
                  <c:v>6.69</c:v>
                </c:pt>
                <c:pt idx="630">
                  <c:v>6.7</c:v>
                </c:pt>
                <c:pt idx="631">
                  <c:v>6.71</c:v>
                </c:pt>
                <c:pt idx="632">
                  <c:v>6.72</c:v>
                </c:pt>
                <c:pt idx="633">
                  <c:v>6.73</c:v>
                </c:pt>
                <c:pt idx="634">
                  <c:v>6.74</c:v>
                </c:pt>
                <c:pt idx="635">
                  <c:v>6.75</c:v>
                </c:pt>
                <c:pt idx="636">
                  <c:v>6.76</c:v>
                </c:pt>
                <c:pt idx="637">
                  <c:v>6.77</c:v>
                </c:pt>
                <c:pt idx="638">
                  <c:v>6.78</c:v>
                </c:pt>
                <c:pt idx="639">
                  <c:v>6.79</c:v>
                </c:pt>
                <c:pt idx="640">
                  <c:v>6.8</c:v>
                </c:pt>
                <c:pt idx="641">
                  <c:v>6.81</c:v>
                </c:pt>
                <c:pt idx="642">
                  <c:v>6.82</c:v>
                </c:pt>
                <c:pt idx="643">
                  <c:v>6.83</c:v>
                </c:pt>
                <c:pt idx="644">
                  <c:v>6.84</c:v>
                </c:pt>
                <c:pt idx="645">
                  <c:v>6.85</c:v>
                </c:pt>
                <c:pt idx="646">
                  <c:v>6.86</c:v>
                </c:pt>
                <c:pt idx="647">
                  <c:v>6.87</c:v>
                </c:pt>
                <c:pt idx="648">
                  <c:v>6.88</c:v>
                </c:pt>
                <c:pt idx="649">
                  <c:v>6.89</c:v>
                </c:pt>
                <c:pt idx="650">
                  <c:v>6.9</c:v>
                </c:pt>
                <c:pt idx="651">
                  <c:v>6.91</c:v>
                </c:pt>
                <c:pt idx="652">
                  <c:v>6.92</c:v>
                </c:pt>
                <c:pt idx="653">
                  <c:v>6.93</c:v>
                </c:pt>
                <c:pt idx="654">
                  <c:v>6.94</c:v>
                </c:pt>
                <c:pt idx="655">
                  <c:v>6.95</c:v>
                </c:pt>
                <c:pt idx="656">
                  <c:v>6.96</c:v>
                </c:pt>
                <c:pt idx="657">
                  <c:v>6.97</c:v>
                </c:pt>
                <c:pt idx="658">
                  <c:v>6.98</c:v>
                </c:pt>
                <c:pt idx="659">
                  <c:v>6.99</c:v>
                </c:pt>
                <c:pt idx="660">
                  <c:v>7</c:v>
                </c:pt>
                <c:pt idx="661">
                  <c:v>7.01</c:v>
                </c:pt>
                <c:pt idx="662">
                  <c:v>7.02</c:v>
                </c:pt>
                <c:pt idx="663">
                  <c:v>7.03</c:v>
                </c:pt>
                <c:pt idx="664">
                  <c:v>7.04</c:v>
                </c:pt>
                <c:pt idx="665">
                  <c:v>7.05</c:v>
                </c:pt>
                <c:pt idx="666">
                  <c:v>7.06</c:v>
                </c:pt>
                <c:pt idx="667">
                  <c:v>7.07</c:v>
                </c:pt>
                <c:pt idx="668">
                  <c:v>7.08</c:v>
                </c:pt>
                <c:pt idx="669">
                  <c:v>7.09</c:v>
                </c:pt>
                <c:pt idx="670">
                  <c:v>7.1</c:v>
                </c:pt>
                <c:pt idx="671">
                  <c:v>7.11</c:v>
                </c:pt>
                <c:pt idx="672">
                  <c:v>7.12</c:v>
                </c:pt>
                <c:pt idx="673">
                  <c:v>7.13</c:v>
                </c:pt>
                <c:pt idx="674">
                  <c:v>7.14</c:v>
                </c:pt>
                <c:pt idx="675">
                  <c:v>7.15</c:v>
                </c:pt>
                <c:pt idx="676">
                  <c:v>7.16</c:v>
                </c:pt>
                <c:pt idx="677">
                  <c:v>7.17</c:v>
                </c:pt>
                <c:pt idx="678">
                  <c:v>7.18</c:v>
                </c:pt>
                <c:pt idx="679">
                  <c:v>7.19</c:v>
                </c:pt>
                <c:pt idx="680">
                  <c:v>7.2</c:v>
                </c:pt>
                <c:pt idx="681">
                  <c:v>7.21</c:v>
                </c:pt>
                <c:pt idx="682">
                  <c:v>7.22</c:v>
                </c:pt>
                <c:pt idx="683">
                  <c:v>7.23</c:v>
                </c:pt>
                <c:pt idx="684">
                  <c:v>7.24</c:v>
                </c:pt>
                <c:pt idx="685">
                  <c:v>7.25</c:v>
                </c:pt>
                <c:pt idx="686">
                  <c:v>7.26</c:v>
                </c:pt>
                <c:pt idx="687">
                  <c:v>7.27</c:v>
                </c:pt>
                <c:pt idx="688">
                  <c:v>7.28</c:v>
                </c:pt>
                <c:pt idx="689">
                  <c:v>7.29</c:v>
                </c:pt>
                <c:pt idx="690">
                  <c:v>7.3</c:v>
                </c:pt>
                <c:pt idx="691">
                  <c:v>7.31</c:v>
                </c:pt>
                <c:pt idx="692">
                  <c:v>7.32</c:v>
                </c:pt>
                <c:pt idx="693">
                  <c:v>7.33</c:v>
                </c:pt>
                <c:pt idx="694">
                  <c:v>7.34</c:v>
                </c:pt>
                <c:pt idx="695">
                  <c:v>7.35</c:v>
                </c:pt>
                <c:pt idx="696">
                  <c:v>7.36</c:v>
                </c:pt>
                <c:pt idx="697">
                  <c:v>7.37</c:v>
                </c:pt>
                <c:pt idx="698">
                  <c:v>7.38</c:v>
                </c:pt>
                <c:pt idx="699">
                  <c:v>7.39</c:v>
                </c:pt>
                <c:pt idx="700">
                  <c:v>7.4</c:v>
                </c:pt>
                <c:pt idx="701">
                  <c:v>7.41</c:v>
                </c:pt>
                <c:pt idx="702">
                  <c:v>7.42</c:v>
                </c:pt>
                <c:pt idx="703">
                  <c:v>7.43</c:v>
                </c:pt>
                <c:pt idx="704">
                  <c:v>7.44</c:v>
                </c:pt>
                <c:pt idx="705">
                  <c:v>7.45</c:v>
                </c:pt>
                <c:pt idx="706">
                  <c:v>7.46</c:v>
                </c:pt>
                <c:pt idx="707">
                  <c:v>7.47</c:v>
                </c:pt>
                <c:pt idx="708">
                  <c:v>7.48</c:v>
                </c:pt>
                <c:pt idx="709">
                  <c:v>7.49</c:v>
                </c:pt>
                <c:pt idx="710">
                  <c:v>7.5</c:v>
                </c:pt>
                <c:pt idx="711">
                  <c:v>7.51</c:v>
                </c:pt>
                <c:pt idx="712">
                  <c:v>7.52</c:v>
                </c:pt>
                <c:pt idx="713">
                  <c:v>7.53</c:v>
                </c:pt>
                <c:pt idx="714">
                  <c:v>7.54</c:v>
                </c:pt>
                <c:pt idx="715">
                  <c:v>7.55</c:v>
                </c:pt>
                <c:pt idx="716">
                  <c:v>7.56</c:v>
                </c:pt>
                <c:pt idx="717">
                  <c:v>7.57</c:v>
                </c:pt>
                <c:pt idx="718">
                  <c:v>7.58</c:v>
                </c:pt>
                <c:pt idx="719">
                  <c:v>7.59</c:v>
                </c:pt>
                <c:pt idx="720">
                  <c:v>7.6</c:v>
                </c:pt>
                <c:pt idx="721">
                  <c:v>7.61</c:v>
                </c:pt>
                <c:pt idx="722">
                  <c:v>7.62</c:v>
                </c:pt>
                <c:pt idx="723">
                  <c:v>7.63</c:v>
                </c:pt>
                <c:pt idx="724">
                  <c:v>7.64</c:v>
                </c:pt>
                <c:pt idx="725">
                  <c:v>7.65</c:v>
                </c:pt>
                <c:pt idx="726">
                  <c:v>7.66</c:v>
                </c:pt>
                <c:pt idx="727">
                  <c:v>7.67</c:v>
                </c:pt>
                <c:pt idx="728">
                  <c:v>7.68</c:v>
                </c:pt>
                <c:pt idx="729">
                  <c:v>7.69</c:v>
                </c:pt>
                <c:pt idx="730">
                  <c:v>7.7</c:v>
                </c:pt>
                <c:pt idx="731">
                  <c:v>7.71</c:v>
                </c:pt>
                <c:pt idx="732">
                  <c:v>7.72</c:v>
                </c:pt>
                <c:pt idx="733">
                  <c:v>7.73</c:v>
                </c:pt>
                <c:pt idx="734">
                  <c:v>7.74</c:v>
                </c:pt>
                <c:pt idx="735">
                  <c:v>7.75</c:v>
                </c:pt>
                <c:pt idx="736">
                  <c:v>7.76</c:v>
                </c:pt>
                <c:pt idx="737">
                  <c:v>7.77</c:v>
                </c:pt>
                <c:pt idx="738">
                  <c:v>7.78</c:v>
                </c:pt>
                <c:pt idx="739">
                  <c:v>7.79</c:v>
                </c:pt>
                <c:pt idx="740">
                  <c:v>7.8</c:v>
                </c:pt>
                <c:pt idx="741">
                  <c:v>7.81</c:v>
                </c:pt>
                <c:pt idx="742">
                  <c:v>7.82</c:v>
                </c:pt>
                <c:pt idx="743">
                  <c:v>7.83</c:v>
                </c:pt>
                <c:pt idx="744">
                  <c:v>7.84</c:v>
                </c:pt>
                <c:pt idx="745">
                  <c:v>7.85</c:v>
                </c:pt>
                <c:pt idx="746">
                  <c:v>7.86</c:v>
                </c:pt>
                <c:pt idx="747">
                  <c:v>7.87</c:v>
                </c:pt>
                <c:pt idx="748">
                  <c:v>7.88</c:v>
                </c:pt>
                <c:pt idx="749">
                  <c:v>7.89</c:v>
                </c:pt>
                <c:pt idx="750">
                  <c:v>7.9</c:v>
                </c:pt>
                <c:pt idx="751">
                  <c:v>7.91</c:v>
                </c:pt>
                <c:pt idx="752">
                  <c:v>7.92</c:v>
                </c:pt>
                <c:pt idx="753">
                  <c:v>7.93</c:v>
                </c:pt>
                <c:pt idx="754">
                  <c:v>7.94</c:v>
                </c:pt>
                <c:pt idx="755">
                  <c:v>7.95</c:v>
                </c:pt>
                <c:pt idx="756">
                  <c:v>7.96</c:v>
                </c:pt>
                <c:pt idx="757">
                  <c:v>7.97</c:v>
                </c:pt>
                <c:pt idx="758">
                  <c:v>7.98</c:v>
                </c:pt>
                <c:pt idx="759">
                  <c:v>7.99</c:v>
                </c:pt>
                <c:pt idx="760">
                  <c:v>8</c:v>
                </c:pt>
                <c:pt idx="761">
                  <c:v>8.01</c:v>
                </c:pt>
                <c:pt idx="762">
                  <c:v>8.02</c:v>
                </c:pt>
                <c:pt idx="763">
                  <c:v>8.0299999999999994</c:v>
                </c:pt>
                <c:pt idx="764">
                  <c:v>8.0399999999999991</c:v>
                </c:pt>
                <c:pt idx="765">
                  <c:v>8.0500000000000007</c:v>
                </c:pt>
                <c:pt idx="766">
                  <c:v>8.06</c:v>
                </c:pt>
                <c:pt idx="767">
                  <c:v>8.07</c:v>
                </c:pt>
                <c:pt idx="768">
                  <c:v>8.08</c:v>
                </c:pt>
                <c:pt idx="769">
                  <c:v>8.09</c:v>
                </c:pt>
                <c:pt idx="770">
                  <c:v>8.1</c:v>
                </c:pt>
                <c:pt idx="771">
                  <c:v>8.11</c:v>
                </c:pt>
                <c:pt idx="772">
                  <c:v>8.1199999999999992</c:v>
                </c:pt>
                <c:pt idx="773">
                  <c:v>8.1300000000000008</c:v>
                </c:pt>
                <c:pt idx="774">
                  <c:v>8.14</c:v>
                </c:pt>
                <c:pt idx="775">
                  <c:v>8.15</c:v>
                </c:pt>
                <c:pt idx="776">
                  <c:v>8.16</c:v>
                </c:pt>
                <c:pt idx="777">
                  <c:v>8.17</c:v>
                </c:pt>
                <c:pt idx="778">
                  <c:v>8.18</c:v>
                </c:pt>
                <c:pt idx="779">
                  <c:v>8.19</c:v>
                </c:pt>
                <c:pt idx="780">
                  <c:v>8.1999999999999993</c:v>
                </c:pt>
                <c:pt idx="781">
                  <c:v>8.2100000000000009</c:v>
                </c:pt>
                <c:pt idx="782">
                  <c:v>8.2200000000000006</c:v>
                </c:pt>
                <c:pt idx="783">
                  <c:v>8.23</c:v>
                </c:pt>
                <c:pt idx="784">
                  <c:v>8.24</c:v>
                </c:pt>
                <c:pt idx="785">
                  <c:v>8.25</c:v>
                </c:pt>
                <c:pt idx="786">
                  <c:v>8.26</c:v>
                </c:pt>
                <c:pt idx="787">
                  <c:v>8.27</c:v>
                </c:pt>
                <c:pt idx="788">
                  <c:v>8.2799999999999994</c:v>
                </c:pt>
                <c:pt idx="789">
                  <c:v>8.2899999999999991</c:v>
                </c:pt>
                <c:pt idx="790">
                  <c:v>8.3000000000000007</c:v>
                </c:pt>
                <c:pt idx="791">
                  <c:v>8.31</c:v>
                </c:pt>
                <c:pt idx="792">
                  <c:v>8.32</c:v>
                </c:pt>
                <c:pt idx="793">
                  <c:v>8.33</c:v>
                </c:pt>
                <c:pt idx="794">
                  <c:v>8.34</c:v>
                </c:pt>
                <c:pt idx="795">
                  <c:v>8.35</c:v>
                </c:pt>
                <c:pt idx="796">
                  <c:v>8.36</c:v>
                </c:pt>
                <c:pt idx="797">
                  <c:v>8.3699999999999992</c:v>
                </c:pt>
                <c:pt idx="798">
                  <c:v>8.3800000000000008</c:v>
                </c:pt>
                <c:pt idx="799">
                  <c:v>8.39</c:v>
                </c:pt>
                <c:pt idx="800">
                  <c:v>8.4</c:v>
                </c:pt>
                <c:pt idx="801">
                  <c:v>8.41</c:v>
                </c:pt>
                <c:pt idx="802">
                  <c:v>8.42</c:v>
                </c:pt>
                <c:pt idx="803">
                  <c:v>8.43</c:v>
                </c:pt>
                <c:pt idx="804">
                  <c:v>8.44</c:v>
                </c:pt>
                <c:pt idx="805">
                  <c:v>8.4499999999999993</c:v>
                </c:pt>
                <c:pt idx="806">
                  <c:v>8.4600000000000009</c:v>
                </c:pt>
                <c:pt idx="807">
                  <c:v>8.4700000000000006</c:v>
                </c:pt>
                <c:pt idx="808">
                  <c:v>8.48</c:v>
                </c:pt>
                <c:pt idx="809">
                  <c:v>8.49</c:v>
                </c:pt>
                <c:pt idx="810">
                  <c:v>8.5</c:v>
                </c:pt>
                <c:pt idx="811">
                  <c:v>8.51</c:v>
                </c:pt>
                <c:pt idx="812">
                  <c:v>8.52</c:v>
                </c:pt>
                <c:pt idx="813">
                  <c:v>8.5299999999999994</c:v>
                </c:pt>
                <c:pt idx="814">
                  <c:v>8.5399999999999991</c:v>
                </c:pt>
                <c:pt idx="815">
                  <c:v>8.5500000000000007</c:v>
                </c:pt>
                <c:pt idx="816">
                  <c:v>8.56</c:v>
                </c:pt>
                <c:pt idx="817">
                  <c:v>8.57</c:v>
                </c:pt>
                <c:pt idx="818">
                  <c:v>8.58</c:v>
                </c:pt>
                <c:pt idx="819">
                  <c:v>8.59</c:v>
                </c:pt>
                <c:pt idx="820">
                  <c:v>8.6</c:v>
                </c:pt>
                <c:pt idx="821">
                  <c:v>8.61</c:v>
                </c:pt>
                <c:pt idx="822">
                  <c:v>8.6199999999999992</c:v>
                </c:pt>
                <c:pt idx="823">
                  <c:v>8.6300000000000008</c:v>
                </c:pt>
                <c:pt idx="824">
                  <c:v>8.64</c:v>
                </c:pt>
                <c:pt idx="825">
                  <c:v>8.65</c:v>
                </c:pt>
                <c:pt idx="826">
                  <c:v>8.66</c:v>
                </c:pt>
                <c:pt idx="827">
                  <c:v>8.67</c:v>
                </c:pt>
                <c:pt idx="828">
                  <c:v>8.68</c:v>
                </c:pt>
                <c:pt idx="829">
                  <c:v>8.69</c:v>
                </c:pt>
                <c:pt idx="830">
                  <c:v>8.6999999999999993</c:v>
                </c:pt>
                <c:pt idx="831">
                  <c:v>8.7100000000000009</c:v>
                </c:pt>
                <c:pt idx="832">
                  <c:v>8.7200000000000006</c:v>
                </c:pt>
                <c:pt idx="833">
                  <c:v>8.73</c:v>
                </c:pt>
                <c:pt idx="834">
                  <c:v>8.74</c:v>
                </c:pt>
                <c:pt idx="835">
                  <c:v>8.75</c:v>
                </c:pt>
                <c:pt idx="836">
                  <c:v>8.76</c:v>
                </c:pt>
                <c:pt idx="837">
                  <c:v>8.77</c:v>
                </c:pt>
                <c:pt idx="838">
                  <c:v>8.7799999999999994</c:v>
                </c:pt>
                <c:pt idx="839">
                  <c:v>8.7899999999999991</c:v>
                </c:pt>
                <c:pt idx="840">
                  <c:v>8.8000000000000007</c:v>
                </c:pt>
                <c:pt idx="841">
                  <c:v>8.81</c:v>
                </c:pt>
                <c:pt idx="842">
                  <c:v>8.82</c:v>
                </c:pt>
                <c:pt idx="843">
                  <c:v>8.83</c:v>
                </c:pt>
                <c:pt idx="844">
                  <c:v>8.84</c:v>
                </c:pt>
                <c:pt idx="845">
                  <c:v>8.85</c:v>
                </c:pt>
                <c:pt idx="846">
                  <c:v>8.86</c:v>
                </c:pt>
                <c:pt idx="847">
                  <c:v>8.8699999999999992</c:v>
                </c:pt>
                <c:pt idx="848">
                  <c:v>8.8800000000000008</c:v>
                </c:pt>
                <c:pt idx="849">
                  <c:v>8.89</c:v>
                </c:pt>
                <c:pt idx="850">
                  <c:v>8.9</c:v>
                </c:pt>
                <c:pt idx="851">
                  <c:v>8.91</c:v>
                </c:pt>
                <c:pt idx="852">
                  <c:v>8.92</c:v>
                </c:pt>
                <c:pt idx="853">
                  <c:v>8.93</c:v>
                </c:pt>
                <c:pt idx="854">
                  <c:v>8.94</c:v>
                </c:pt>
                <c:pt idx="855">
                  <c:v>8.9499999999999993</c:v>
                </c:pt>
                <c:pt idx="856">
                  <c:v>8.9600000000000009</c:v>
                </c:pt>
                <c:pt idx="857">
                  <c:v>8.9700000000000006</c:v>
                </c:pt>
                <c:pt idx="858">
                  <c:v>8.98</c:v>
                </c:pt>
                <c:pt idx="859">
                  <c:v>8.99</c:v>
                </c:pt>
                <c:pt idx="860">
                  <c:v>9</c:v>
                </c:pt>
                <c:pt idx="861">
                  <c:v>9.01</c:v>
                </c:pt>
                <c:pt idx="862">
                  <c:v>9.02</c:v>
                </c:pt>
                <c:pt idx="863">
                  <c:v>9.0299999999999994</c:v>
                </c:pt>
                <c:pt idx="864">
                  <c:v>9.0399999999999991</c:v>
                </c:pt>
                <c:pt idx="865">
                  <c:v>9.0500000000000007</c:v>
                </c:pt>
                <c:pt idx="866">
                  <c:v>9.06</c:v>
                </c:pt>
                <c:pt idx="867">
                  <c:v>9.07</c:v>
                </c:pt>
                <c:pt idx="868">
                  <c:v>9.08</c:v>
                </c:pt>
                <c:pt idx="869">
                  <c:v>9.09</c:v>
                </c:pt>
                <c:pt idx="870">
                  <c:v>9.1</c:v>
                </c:pt>
                <c:pt idx="871">
                  <c:v>9.11</c:v>
                </c:pt>
                <c:pt idx="872">
                  <c:v>9.1199999999999992</c:v>
                </c:pt>
                <c:pt idx="873">
                  <c:v>9.1300000000000008</c:v>
                </c:pt>
                <c:pt idx="874">
                  <c:v>9.14</c:v>
                </c:pt>
                <c:pt idx="875">
                  <c:v>9.15</c:v>
                </c:pt>
                <c:pt idx="876">
                  <c:v>9.16</c:v>
                </c:pt>
                <c:pt idx="877">
                  <c:v>9.17</c:v>
                </c:pt>
                <c:pt idx="878">
                  <c:v>9.18</c:v>
                </c:pt>
                <c:pt idx="879">
                  <c:v>9.19</c:v>
                </c:pt>
                <c:pt idx="880">
                  <c:v>9.1999999999999993</c:v>
                </c:pt>
                <c:pt idx="881">
                  <c:v>9.2100000000000009</c:v>
                </c:pt>
                <c:pt idx="882">
                  <c:v>9.2200000000000006</c:v>
                </c:pt>
                <c:pt idx="883">
                  <c:v>9.23</c:v>
                </c:pt>
                <c:pt idx="884">
                  <c:v>9.24</c:v>
                </c:pt>
                <c:pt idx="885">
                  <c:v>9.25</c:v>
                </c:pt>
                <c:pt idx="886">
                  <c:v>9.26</c:v>
                </c:pt>
                <c:pt idx="887">
                  <c:v>9.27</c:v>
                </c:pt>
                <c:pt idx="888">
                  <c:v>9.2799999999999994</c:v>
                </c:pt>
                <c:pt idx="889">
                  <c:v>9.2899999999999991</c:v>
                </c:pt>
                <c:pt idx="890">
                  <c:v>9.3000000000000007</c:v>
                </c:pt>
                <c:pt idx="891">
                  <c:v>9.31</c:v>
                </c:pt>
                <c:pt idx="892">
                  <c:v>9.32</c:v>
                </c:pt>
                <c:pt idx="893">
                  <c:v>9.33</c:v>
                </c:pt>
                <c:pt idx="894">
                  <c:v>9.34</c:v>
                </c:pt>
                <c:pt idx="895">
                  <c:v>9.35</c:v>
                </c:pt>
                <c:pt idx="896">
                  <c:v>9.36</c:v>
                </c:pt>
                <c:pt idx="897">
                  <c:v>9.3699999999999992</c:v>
                </c:pt>
                <c:pt idx="898">
                  <c:v>9.3800000000000008</c:v>
                </c:pt>
                <c:pt idx="899">
                  <c:v>9.39</c:v>
                </c:pt>
                <c:pt idx="900">
                  <c:v>9.4</c:v>
                </c:pt>
                <c:pt idx="901">
                  <c:v>9.41</c:v>
                </c:pt>
                <c:pt idx="902">
                  <c:v>9.42</c:v>
                </c:pt>
                <c:pt idx="903">
                  <c:v>9.43</c:v>
                </c:pt>
                <c:pt idx="904">
                  <c:v>9.44</c:v>
                </c:pt>
                <c:pt idx="905">
                  <c:v>9.4499999999999993</c:v>
                </c:pt>
                <c:pt idx="906">
                  <c:v>9.4600000000000009</c:v>
                </c:pt>
                <c:pt idx="907">
                  <c:v>9.4700000000000006</c:v>
                </c:pt>
                <c:pt idx="908">
                  <c:v>9.48</c:v>
                </c:pt>
                <c:pt idx="909">
                  <c:v>9.49</c:v>
                </c:pt>
                <c:pt idx="910">
                  <c:v>9.5</c:v>
                </c:pt>
                <c:pt idx="911">
                  <c:v>9.51</c:v>
                </c:pt>
                <c:pt idx="912">
                  <c:v>9.52</c:v>
                </c:pt>
                <c:pt idx="913">
                  <c:v>9.5299999999999994</c:v>
                </c:pt>
                <c:pt idx="914">
                  <c:v>9.5399999999999991</c:v>
                </c:pt>
                <c:pt idx="915">
                  <c:v>9.5500000000000007</c:v>
                </c:pt>
                <c:pt idx="916">
                  <c:v>9.56</c:v>
                </c:pt>
                <c:pt idx="917">
                  <c:v>9.57</c:v>
                </c:pt>
                <c:pt idx="918">
                  <c:v>9.58</c:v>
                </c:pt>
                <c:pt idx="919">
                  <c:v>9.59</c:v>
                </c:pt>
                <c:pt idx="920">
                  <c:v>9.6</c:v>
                </c:pt>
                <c:pt idx="921">
                  <c:v>9.61</c:v>
                </c:pt>
                <c:pt idx="922">
                  <c:v>9.6199999999999992</c:v>
                </c:pt>
                <c:pt idx="923">
                  <c:v>9.6300000000000008</c:v>
                </c:pt>
                <c:pt idx="924">
                  <c:v>9.64</c:v>
                </c:pt>
                <c:pt idx="925">
                  <c:v>9.65</c:v>
                </c:pt>
                <c:pt idx="926">
                  <c:v>9.66</c:v>
                </c:pt>
                <c:pt idx="927">
                  <c:v>9.67</c:v>
                </c:pt>
                <c:pt idx="928">
                  <c:v>9.68</c:v>
                </c:pt>
                <c:pt idx="929">
                  <c:v>9.69</c:v>
                </c:pt>
                <c:pt idx="930">
                  <c:v>9.6999999999999993</c:v>
                </c:pt>
                <c:pt idx="931">
                  <c:v>9.7100000000000009</c:v>
                </c:pt>
                <c:pt idx="932">
                  <c:v>9.7200000000000006</c:v>
                </c:pt>
                <c:pt idx="933">
                  <c:v>9.73</c:v>
                </c:pt>
                <c:pt idx="934">
                  <c:v>9.74</c:v>
                </c:pt>
                <c:pt idx="935">
                  <c:v>9.75</c:v>
                </c:pt>
                <c:pt idx="936">
                  <c:v>9.76</c:v>
                </c:pt>
                <c:pt idx="937">
                  <c:v>9.77</c:v>
                </c:pt>
                <c:pt idx="938">
                  <c:v>9.7799999999999994</c:v>
                </c:pt>
                <c:pt idx="939">
                  <c:v>9.7899999999999991</c:v>
                </c:pt>
                <c:pt idx="940">
                  <c:v>9.8000000000000007</c:v>
                </c:pt>
                <c:pt idx="941">
                  <c:v>9.81</c:v>
                </c:pt>
                <c:pt idx="942">
                  <c:v>9.82</c:v>
                </c:pt>
                <c:pt idx="943">
                  <c:v>9.83</c:v>
                </c:pt>
                <c:pt idx="944">
                  <c:v>9.84</c:v>
                </c:pt>
                <c:pt idx="945">
                  <c:v>9.85</c:v>
                </c:pt>
                <c:pt idx="946">
                  <c:v>9.86</c:v>
                </c:pt>
                <c:pt idx="947">
                  <c:v>9.8699999999999992</c:v>
                </c:pt>
                <c:pt idx="948">
                  <c:v>9.8800000000000008</c:v>
                </c:pt>
                <c:pt idx="949">
                  <c:v>9.89</c:v>
                </c:pt>
                <c:pt idx="950">
                  <c:v>9.9</c:v>
                </c:pt>
                <c:pt idx="951">
                  <c:v>9.91</c:v>
                </c:pt>
                <c:pt idx="952">
                  <c:v>9.92</c:v>
                </c:pt>
                <c:pt idx="953">
                  <c:v>9.93</c:v>
                </c:pt>
                <c:pt idx="954">
                  <c:v>9.94</c:v>
                </c:pt>
                <c:pt idx="955">
                  <c:v>9.9499999999999993</c:v>
                </c:pt>
                <c:pt idx="956">
                  <c:v>9.9600000000000009</c:v>
                </c:pt>
                <c:pt idx="957">
                  <c:v>9.9700000000000006</c:v>
                </c:pt>
                <c:pt idx="958">
                  <c:v>9.98</c:v>
                </c:pt>
                <c:pt idx="959">
                  <c:v>9.99</c:v>
                </c:pt>
                <c:pt idx="960">
                  <c:v>10</c:v>
                </c:pt>
                <c:pt idx="961">
                  <c:v>10.01</c:v>
                </c:pt>
                <c:pt idx="962">
                  <c:v>10.02</c:v>
                </c:pt>
                <c:pt idx="963">
                  <c:v>10.029999999999999</c:v>
                </c:pt>
                <c:pt idx="964">
                  <c:v>10.039999999999999</c:v>
                </c:pt>
                <c:pt idx="965">
                  <c:v>10.050000000000001</c:v>
                </c:pt>
                <c:pt idx="966">
                  <c:v>10.06</c:v>
                </c:pt>
                <c:pt idx="967">
                  <c:v>10.07</c:v>
                </c:pt>
                <c:pt idx="968">
                  <c:v>10.08</c:v>
                </c:pt>
                <c:pt idx="969">
                  <c:v>10.09</c:v>
                </c:pt>
                <c:pt idx="970">
                  <c:v>10.1</c:v>
                </c:pt>
                <c:pt idx="971">
                  <c:v>10.11</c:v>
                </c:pt>
                <c:pt idx="972">
                  <c:v>10.119999999999999</c:v>
                </c:pt>
                <c:pt idx="973">
                  <c:v>10.130000000000001</c:v>
                </c:pt>
                <c:pt idx="974">
                  <c:v>10.14</c:v>
                </c:pt>
                <c:pt idx="975">
                  <c:v>10.15</c:v>
                </c:pt>
                <c:pt idx="976">
                  <c:v>10.16</c:v>
                </c:pt>
                <c:pt idx="977">
                  <c:v>10.17</c:v>
                </c:pt>
                <c:pt idx="978">
                  <c:v>10.18</c:v>
                </c:pt>
                <c:pt idx="979">
                  <c:v>10.19</c:v>
                </c:pt>
                <c:pt idx="980">
                  <c:v>10.199999999999999</c:v>
                </c:pt>
                <c:pt idx="981">
                  <c:v>10.210000000000001</c:v>
                </c:pt>
                <c:pt idx="982">
                  <c:v>10.220000000000001</c:v>
                </c:pt>
                <c:pt idx="983">
                  <c:v>10.23</c:v>
                </c:pt>
                <c:pt idx="984">
                  <c:v>10.24</c:v>
                </c:pt>
                <c:pt idx="985">
                  <c:v>10.25</c:v>
                </c:pt>
                <c:pt idx="986">
                  <c:v>10.26</c:v>
                </c:pt>
                <c:pt idx="987">
                  <c:v>10.27</c:v>
                </c:pt>
                <c:pt idx="988">
                  <c:v>10.28</c:v>
                </c:pt>
                <c:pt idx="989">
                  <c:v>10.29</c:v>
                </c:pt>
                <c:pt idx="990">
                  <c:v>10.3</c:v>
                </c:pt>
                <c:pt idx="991">
                  <c:v>10.31</c:v>
                </c:pt>
                <c:pt idx="992">
                  <c:v>10.32</c:v>
                </c:pt>
                <c:pt idx="993">
                  <c:v>10.33</c:v>
                </c:pt>
                <c:pt idx="994">
                  <c:v>10.34</c:v>
                </c:pt>
                <c:pt idx="995">
                  <c:v>10.35</c:v>
                </c:pt>
                <c:pt idx="996">
                  <c:v>10.36</c:v>
                </c:pt>
                <c:pt idx="997">
                  <c:v>10.37</c:v>
                </c:pt>
                <c:pt idx="998">
                  <c:v>10.38</c:v>
                </c:pt>
                <c:pt idx="999">
                  <c:v>10.39</c:v>
                </c:pt>
                <c:pt idx="1000">
                  <c:v>10.4</c:v>
                </c:pt>
                <c:pt idx="1001">
                  <c:v>10.41</c:v>
                </c:pt>
                <c:pt idx="1002">
                  <c:v>10.42</c:v>
                </c:pt>
                <c:pt idx="1003">
                  <c:v>10.43</c:v>
                </c:pt>
                <c:pt idx="1004">
                  <c:v>10.44</c:v>
                </c:pt>
                <c:pt idx="1005">
                  <c:v>10.45</c:v>
                </c:pt>
                <c:pt idx="1006">
                  <c:v>10.46</c:v>
                </c:pt>
                <c:pt idx="1007">
                  <c:v>10.47</c:v>
                </c:pt>
                <c:pt idx="1008">
                  <c:v>10.48</c:v>
                </c:pt>
                <c:pt idx="1009">
                  <c:v>10.49</c:v>
                </c:pt>
                <c:pt idx="1010">
                  <c:v>10.5</c:v>
                </c:pt>
                <c:pt idx="1011">
                  <c:v>10.51</c:v>
                </c:pt>
                <c:pt idx="1012">
                  <c:v>10.52</c:v>
                </c:pt>
                <c:pt idx="1013">
                  <c:v>10.53</c:v>
                </c:pt>
                <c:pt idx="1014">
                  <c:v>10.54</c:v>
                </c:pt>
                <c:pt idx="1015">
                  <c:v>10.55</c:v>
                </c:pt>
                <c:pt idx="1016">
                  <c:v>10.56</c:v>
                </c:pt>
                <c:pt idx="1017">
                  <c:v>10.57</c:v>
                </c:pt>
                <c:pt idx="1018">
                  <c:v>10.58</c:v>
                </c:pt>
                <c:pt idx="1019">
                  <c:v>10.59</c:v>
                </c:pt>
                <c:pt idx="1020">
                  <c:v>10.6</c:v>
                </c:pt>
                <c:pt idx="1021">
                  <c:v>10.61</c:v>
                </c:pt>
                <c:pt idx="1022">
                  <c:v>10.62</c:v>
                </c:pt>
                <c:pt idx="1023">
                  <c:v>10.63</c:v>
                </c:pt>
                <c:pt idx="1024">
                  <c:v>10.64</c:v>
                </c:pt>
                <c:pt idx="1025">
                  <c:v>10.65</c:v>
                </c:pt>
                <c:pt idx="1026">
                  <c:v>10.66</c:v>
                </c:pt>
                <c:pt idx="1027">
                  <c:v>10.67</c:v>
                </c:pt>
                <c:pt idx="1028">
                  <c:v>10.68</c:v>
                </c:pt>
                <c:pt idx="1029">
                  <c:v>10.69</c:v>
                </c:pt>
                <c:pt idx="1030">
                  <c:v>10.7</c:v>
                </c:pt>
                <c:pt idx="1031">
                  <c:v>10.71</c:v>
                </c:pt>
                <c:pt idx="1032">
                  <c:v>10.72</c:v>
                </c:pt>
                <c:pt idx="1033">
                  <c:v>10.73</c:v>
                </c:pt>
                <c:pt idx="1034">
                  <c:v>10.74</c:v>
                </c:pt>
                <c:pt idx="1035">
                  <c:v>10.75</c:v>
                </c:pt>
                <c:pt idx="1036">
                  <c:v>10.76</c:v>
                </c:pt>
                <c:pt idx="1037">
                  <c:v>10.77</c:v>
                </c:pt>
                <c:pt idx="1038">
                  <c:v>10.78</c:v>
                </c:pt>
                <c:pt idx="1039">
                  <c:v>10.79</c:v>
                </c:pt>
                <c:pt idx="1040">
                  <c:v>10.8</c:v>
                </c:pt>
                <c:pt idx="1041">
                  <c:v>10.81</c:v>
                </c:pt>
                <c:pt idx="1042">
                  <c:v>10.82</c:v>
                </c:pt>
                <c:pt idx="1043">
                  <c:v>10.83</c:v>
                </c:pt>
                <c:pt idx="1044">
                  <c:v>10.84</c:v>
                </c:pt>
                <c:pt idx="1045">
                  <c:v>10.85</c:v>
                </c:pt>
                <c:pt idx="1046">
                  <c:v>10.86</c:v>
                </c:pt>
                <c:pt idx="1047">
                  <c:v>10.87</c:v>
                </c:pt>
                <c:pt idx="1048">
                  <c:v>10.88</c:v>
                </c:pt>
                <c:pt idx="1049">
                  <c:v>10.89</c:v>
                </c:pt>
                <c:pt idx="1050">
                  <c:v>10.9</c:v>
                </c:pt>
                <c:pt idx="1051">
                  <c:v>10.91</c:v>
                </c:pt>
                <c:pt idx="1052">
                  <c:v>10.92</c:v>
                </c:pt>
                <c:pt idx="1053">
                  <c:v>10.93</c:v>
                </c:pt>
                <c:pt idx="1054">
                  <c:v>10.94</c:v>
                </c:pt>
                <c:pt idx="1055">
                  <c:v>10.95</c:v>
                </c:pt>
                <c:pt idx="1056">
                  <c:v>10.96</c:v>
                </c:pt>
                <c:pt idx="1057">
                  <c:v>10.97</c:v>
                </c:pt>
                <c:pt idx="1058">
                  <c:v>10.98</c:v>
                </c:pt>
                <c:pt idx="1059">
                  <c:v>10.99</c:v>
                </c:pt>
                <c:pt idx="1060">
                  <c:v>11</c:v>
                </c:pt>
                <c:pt idx="1061">
                  <c:v>11.01</c:v>
                </c:pt>
                <c:pt idx="1062">
                  <c:v>11.02</c:v>
                </c:pt>
                <c:pt idx="1063">
                  <c:v>11.03</c:v>
                </c:pt>
                <c:pt idx="1064">
                  <c:v>11.04</c:v>
                </c:pt>
                <c:pt idx="1065">
                  <c:v>11.05</c:v>
                </c:pt>
                <c:pt idx="1066">
                  <c:v>11.06</c:v>
                </c:pt>
                <c:pt idx="1067">
                  <c:v>11.07</c:v>
                </c:pt>
                <c:pt idx="1068">
                  <c:v>11.08</c:v>
                </c:pt>
                <c:pt idx="1069">
                  <c:v>11.09</c:v>
                </c:pt>
                <c:pt idx="1070">
                  <c:v>11.1</c:v>
                </c:pt>
                <c:pt idx="1071">
                  <c:v>11.11</c:v>
                </c:pt>
                <c:pt idx="1072">
                  <c:v>11.12</c:v>
                </c:pt>
                <c:pt idx="1073">
                  <c:v>11.13</c:v>
                </c:pt>
                <c:pt idx="1074">
                  <c:v>11.14</c:v>
                </c:pt>
                <c:pt idx="1075">
                  <c:v>11.15</c:v>
                </c:pt>
                <c:pt idx="1076">
                  <c:v>11.16</c:v>
                </c:pt>
                <c:pt idx="1077">
                  <c:v>11.17</c:v>
                </c:pt>
                <c:pt idx="1078">
                  <c:v>11.18</c:v>
                </c:pt>
                <c:pt idx="1079">
                  <c:v>11.19</c:v>
                </c:pt>
                <c:pt idx="1080">
                  <c:v>11.2</c:v>
                </c:pt>
                <c:pt idx="1081">
                  <c:v>11.21</c:v>
                </c:pt>
                <c:pt idx="1082">
                  <c:v>11.22</c:v>
                </c:pt>
                <c:pt idx="1083">
                  <c:v>11.23</c:v>
                </c:pt>
                <c:pt idx="1084">
                  <c:v>11.24</c:v>
                </c:pt>
                <c:pt idx="1085">
                  <c:v>11.25</c:v>
                </c:pt>
                <c:pt idx="1086">
                  <c:v>11.26</c:v>
                </c:pt>
                <c:pt idx="1087">
                  <c:v>11.27</c:v>
                </c:pt>
                <c:pt idx="1088">
                  <c:v>11.28</c:v>
                </c:pt>
                <c:pt idx="1089">
                  <c:v>11.29</c:v>
                </c:pt>
                <c:pt idx="1090">
                  <c:v>11.3</c:v>
                </c:pt>
                <c:pt idx="1091">
                  <c:v>11.31</c:v>
                </c:pt>
                <c:pt idx="1092">
                  <c:v>11.32</c:v>
                </c:pt>
                <c:pt idx="1093">
                  <c:v>11.33</c:v>
                </c:pt>
                <c:pt idx="1094">
                  <c:v>11.34</c:v>
                </c:pt>
                <c:pt idx="1095">
                  <c:v>11.35</c:v>
                </c:pt>
                <c:pt idx="1096">
                  <c:v>11.36</c:v>
                </c:pt>
                <c:pt idx="1097">
                  <c:v>11.37</c:v>
                </c:pt>
                <c:pt idx="1098">
                  <c:v>11.38</c:v>
                </c:pt>
                <c:pt idx="1099">
                  <c:v>11.39</c:v>
                </c:pt>
                <c:pt idx="1100">
                  <c:v>11.4</c:v>
                </c:pt>
                <c:pt idx="1101">
                  <c:v>11.41</c:v>
                </c:pt>
                <c:pt idx="1102">
                  <c:v>11.42</c:v>
                </c:pt>
                <c:pt idx="1103">
                  <c:v>11.43</c:v>
                </c:pt>
                <c:pt idx="1104">
                  <c:v>11.44</c:v>
                </c:pt>
                <c:pt idx="1105">
                  <c:v>11.45</c:v>
                </c:pt>
                <c:pt idx="1106">
                  <c:v>11.46</c:v>
                </c:pt>
                <c:pt idx="1107">
                  <c:v>11.47</c:v>
                </c:pt>
                <c:pt idx="1108">
                  <c:v>11.48</c:v>
                </c:pt>
                <c:pt idx="1109">
                  <c:v>11.49</c:v>
                </c:pt>
                <c:pt idx="1110">
                  <c:v>11.5</c:v>
                </c:pt>
                <c:pt idx="1111">
                  <c:v>11.51</c:v>
                </c:pt>
                <c:pt idx="1112">
                  <c:v>11.52</c:v>
                </c:pt>
                <c:pt idx="1113">
                  <c:v>11.53</c:v>
                </c:pt>
                <c:pt idx="1114">
                  <c:v>11.54</c:v>
                </c:pt>
                <c:pt idx="1115">
                  <c:v>11.55</c:v>
                </c:pt>
                <c:pt idx="1116">
                  <c:v>11.56</c:v>
                </c:pt>
                <c:pt idx="1117">
                  <c:v>11.57</c:v>
                </c:pt>
                <c:pt idx="1118">
                  <c:v>11.58</c:v>
                </c:pt>
                <c:pt idx="1119">
                  <c:v>11.59</c:v>
                </c:pt>
                <c:pt idx="1120">
                  <c:v>11.6</c:v>
                </c:pt>
                <c:pt idx="1121">
                  <c:v>11.61</c:v>
                </c:pt>
                <c:pt idx="1122">
                  <c:v>11.62</c:v>
                </c:pt>
                <c:pt idx="1123">
                  <c:v>11.63</c:v>
                </c:pt>
                <c:pt idx="1124">
                  <c:v>11.64</c:v>
                </c:pt>
                <c:pt idx="1125">
                  <c:v>11.65</c:v>
                </c:pt>
                <c:pt idx="1126">
                  <c:v>11.66</c:v>
                </c:pt>
                <c:pt idx="1127">
                  <c:v>11.67</c:v>
                </c:pt>
                <c:pt idx="1128">
                  <c:v>11.68</c:v>
                </c:pt>
                <c:pt idx="1129">
                  <c:v>11.69</c:v>
                </c:pt>
                <c:pt idx="1130">
                  <c:v>11.7</c:v>
                </c:pt>
                <c:pt idx="1131">
                  <c:v>11.71</c:v>
                </c:pt>
                <c:pt idx="1132">
                  <c:v>11.72</c:v>
                </c:pt>
                <c:pt idx="1133">
                  <c:v>11.73</c:v>
                </c:pt>
                <c:pt idx="1134">
                  <c:v>11.74</c:v>
                </c:pt>
                <c:pt idx="1135">
                  <c:v>11.75</c:v>
                </c:pt>
                <c:pt idx="1136">
                  <c:v>11.76</c:v>
                </c:pt>
                <c:pt idx="1137">
                  <c:v>11.77</c:v>
                </c:pt>
                <c:pt idx="1138">
                  <c:v>11.78</c:v>
                </c:pt>
                <c:pt idx="1139">
                  <c:v>11.79</c:v>
                </c:pt>
                <c:pt idx="1140">
                  <c:v>11.8</c:v>
                </c:pt>
                <c:pt idx="1141">
                  <c:v>11.81</c:v>
                </c:pt>
                <c:pt idx="1142">
                  <c:v>11.82</c:v>
                </c:pt>
                <c:pt idx="1143">
                  <c:v>11.83</c:v>
                </c:pt>
                <c:pt idx="1144">
                  <c:v>11.84</c:v>
                </c:pt>
                <c:pt idx="1145">
                  <c:v>11.85</c:v>
                </c:pt>
                <c:pt idx="1146">
                  <c:v>11.86</c:v>
                </c:pt>
                <c:pt idx="1147">
                  <c:v>11.87</c:v>
                </c:pt>
                <c:pt idx="1148">
                  <c:v>11.88</c:v>
                </c:pt>
                <c:pt idx="1149">
                  <c:v>11.89</c:v>
                </c:pt>
                <c:pt idx="1150">
                  <c:v>11.9</c:v>
                </c:pt>
                <c:pt idx="1151">
                  <c:v>11.91</c:v>
                </c:pt>
                <c:pt idx="1152">
                  <c:v>11.92</c:v>
                </c:pt>
                <c:pt idx="1153">
                  <c:v>11.93</c:v>
                </c:pt>
                <c:pt idx="1154">
                  <c:v>11.94</c:v>
                </c:pt>
                <c:pt idx="1155">
                  <c:v>11.95</c:v>
                </c:pt>
                <c:pt idx="1156">
                  <c:v>11.96</c:v>
                </c:pt>
                <c:pt idx="1157">
                  <c:v>11.97</c:v>
                </c:pt>
                <c:pt idx="1158">
                  <c:v>11.98</c:v>
                </c:pt>
                <c:pt idx="1159">
                  <c:v>11.99</c:v>
                </c:pt>
                <c:pt idx="1160">
                  <c:v>12</c:v>
                </c:pt>
                <c:pt idx="1161">
                  <c:v>12.01</c:v>
                </c:pt>
                <c:pt idx="1162">
                  <c:v>12.02</c:v>
                </c:pt>
                <c:pt idx="1163">
                  <c:v>12.03</c:v>
                </c:pt>
                <c:pt idx="1164">
                  <c:v>12.04</c:v>
                </c:pt>
                <c:pt idx="1165">
                  <c:v>12.05</c:v>
                </c:pt>
                <c:pt idx="1166">
                  <c:v>12.06</c:v>
                </c:pt>
                <c:pt idx="1167">
                  <c:v>12.07</c:v>
                </c:pt>
                <c:pt idx="1168">
                  <c:v>12.08</c:v>
                </c:pt>
                <c:pt idx="1169">
                  <c:v>12.09</c:v>
                </c:pt>
                <c:pt idx="1170">
                  <c:v>12.1</c:v>
                </c:pt>
                <c:pt idx="1171">
                  <c:v>12.11</c:v>
                </c:pt>
                <c:pt idx="1172">
                  <c:v>12.12</c:v>
                </c:pt>
                <c:pt idx="1173">
                  <c:v>12.13</c:v>
                </c:pt>
                <c:pt idx="1174">
                  <c:v>12.14</c:v>
                </c:pt>
                <c:pt idx="1175">
                  <c:v>12.15</c:v>
                </c:pt>
                <c:pt idx="1176">
                  <c:v>12.16</c:v>
                </c:pt>
                <c:pt idx="1177">
                  <c:v>12.17</c:v>
                </c:pt>
                <c:pt idx="1178">
                  <c:v>12.18</c:v>
                </c:pt>
                <c:pt idx="1179">
                  <c:v>12.19</c:v>
                </c:pt>
                <c:pt idx="1180">
                  <c:v>12.2</c:v>
                </c:pt>
                <c:pt idx="1181">
                  <c:v>12.21</c:v>
                </c:pt>
                <c:pt idx="1182">
                  <c:v>12.22</c:v>
                </c:pt>
                <c:pt idx="1183">
                  <c:v>12.23</c:v>
                </c:pt>
                <c:pt idx="1184">
                  <c:v>12.24</c:v>
                </c:pt>
                <c:pt idx="1185">
                  <c:v>12.25</c:v>
                </c:pt>
                <c:pt idx="1186">
                  <c:v>12.26</c:v>
                </c:pt>
                <c:pt idx="1187">
                  <c:v>12.27</c:v>
                </c:pt>
                <c:pt idx="1188">
                  <c:v>12.28</c:v>
                </c:pt>
                <c:pt idx="1189">
                  <c:v>12.29</c:v>
                </c:pt>
                <c:pt idx="1190">
                  <c:v>12.3</c:v>
                </c:pt>
                <c:pt idx="1191">
                  <c:v>12.31</c:v>
                </c:pt>
                <c:pt idx="1192">
                  <c:v>12.32</c:v>
                </c:pt>
                <c:pt idx="1193">
                  <c:v>12.33</c:v>
                </c:pt>
                <c:pt idx="1194">
                  <c:v>12.34</c:v>
                </c:pt>
                <c:pt idx="1195">
                  <c:v>12.35</c:v>
                </c:pt>
                <c:pt idx="1196">
                  <c:v>12.36</c:v>
                </c:pt>
                <c:pt idx="1197">
                  <c:v>12.37</c:v>
                </c:pt>
                <c:pt idx="1198">
                  <c:v>12.38</c:v>
                </c:pt>
                <c:pt idx="1199">
                  <c:v>12.39</c:v>
                </c:pt>
                <c:pt idx="1200">
                  <c:v>12.4</c:v>
                </c:pt>
                <c:pt idx="1201">
                  <c:v>12.41</c:v>
                </c:pt>
                <c:pt idx="1202">
                  <c:v>12.42</c:v>
                </c:pt>
                <c:pt idx="1203">
                  <c:v>12.43</c:v>
                </c:pt>
                <c:pt idx="1204">
                  <c:v>12.44</c:v>
                </c:pt>
                <c:pt idx="1205">
                  <c:v>12.45</c:v>
                </c:pt>
                <c:pt idx="1206">
                  <c:v>12.46</c:v>
                </c:pt>
                <c:pt idx="1207">
                  <c:v>12.47</c:v>
                </c:pt>
                <c:pt idx="1208">
                  <c:v>12.48</c:v>
                </c:pt>
                <c:pt idx="1209">
                  <c:v>12.49</c:v>
                </c:pt>
                <c:pt idx="1210">
                  <c:v>12.5</c:v>
                </c:pt>
              </c:numCache>
            </c:numRef>
          </c:xVal>
          <c:yVal>
            <c:numRef>
              <c:f>'C17'!$CG$2:$CG$1252</c:f>
              <c:numCache>
                <c:formatCode>General</c:formatCode>
                <c:ptCount val="1251"/>
                <c:pt idx="191" formatCode="0.00E+00">
                  <c:v>2176476977530890</c:v>
                </c:pt>
                <c:pt idx="192" formatCode="0.00E+00">
                  <c:v>2175820590970310</c:v>
                </c:pt>
                <c:pt idx="193" formatCode="0.00E+00">
                  <c:v>2181664490147190</c:v>
                </c:pt>
                <c:pt idx="194" formatCode="0.00E+00">
                  <c:v>2193982394456530</c:v>
                </c:pt>
                <c:pt idx="195" formatCode="0.00E+00">
                  <c:v>2213282897977770</c:v>
                </c:pt>
                <c:pt idx="196" formatCode="0.00E+00">
                  <c:v>2237526049980120</c:v>
                </c:pt>
                <c:pt idx="197" formatCode="0.00E+00">
                  <c:v>2268491711489850</c:v>
                </c:pt>
                <c:pt idx="198" formatCode="0.00E+00">
                  <c:v>2304423834149810</c:v>
                </c:pt>
                <c:pt idx="199" formatCode="0.00E+00">
                  <c:v>2345759759986360</c:v>
                </c:pt>
                <c:pt idx="200" formatCode="0.00E+00">
                  <c:v>2391668135686500</c:v>
                </c:pt>
                <c:pt idx="201" formatCode="0.00E+00">
                  <c:v>2442279845665780</c:v>
                </c:pt>
                <c:pt idx="202" formatCode="0.00E+00">
                  <c:v>2497260803151920</c:v>
                </c:pt>
                <c:pt idx="203" formatCode="0.00E+00">
                  <c:v>2556190885809540</c:v>
                </c:pt>
                <c:pt idx="204" formatCode="0.00E+00">
                  <c:v>2618724514715090</c:v>
                </c:pt>
                <c:pt idx="205" formatCode="0.00E+00">
                  <c:v>2684737220863670</c:v>
                </c:pt>
                <c:pt idx="206" formatCode="0.00E+00">
                  <c:v>2753418973819410</c:v>
                </c:pt>
                <c:pt idx="207" formatCode="0.00E+00">
                  <c:v>2824776939630110</c:v>
                </c:pt>
                <c:pt idx="208" formatCode="0.00E+00">
                  <c:v>2897889087128890</c:v>
                </c:pt>
                <c:pt idx="209" formatCode="0.00E+00">
                  <c:v>2973030333237090</c:v>
                </c:pt>
                <c:pt idx="210" formatCode="0.00E+00">
                  <c:v>3049528044579130</c:v>
                </c:pt>
                <c:pt idx="211" formatCode="0.00E+00">
                  <c:v>3127431271274010</c:v>
                </c:pt>
                <c:pt idx="212" formatCode="0.00E+00">
                  <c:v>3205977723320960</c:v>
                </c:pt>
                <c:pt idx="213" formatCode="0.00E+00">
                  <c:v>3285065550208390</c:v>
                </c:pt>
                <c:pt idx="214" formatCode="0.00E+00">
                  <c:v>3364092747059590</c:v>
                </c:pt>
                <c:pt idx="215" formatCode="0.00E+00">
                  <c:v>3442950528922400</c:v>
                </c:pt>
                <c:pt idx="216" formatCode="0.00E+00">
                  <c:v>3521541554910490</c:v>
                </c:pt>
                <c:pt idx="217" formatCode="0.00E+00">
                  <c:v>3599040833326060</c:v>
                </c:pt>
                <c:pt idx="218" formatCode="0.00E+00">
                  <c:v>3675731883703330</c:v>
                </c:pt>
                <c:pt idx="219" formatCode="0.00E+00">
                  <c:v>3751013407476910</c:v>
                </c:pt>
                <c:pt idx="220" formatCode="0.00E+00">
                  <c:v>3824946961505350</c:v>
                </c:pt>
                <c:pt idx="221" formatCode="0.00E+00">
                  <c:v>3897072256034760</c:v>
                </c:pt>
                <c:pt idx="222" formatCode="0.00E+00">
                  <c:v>3967666398686240</c:v>
                </c:pt>
                <c:pt idx="223" formatCode="0.00E+00">
                  <c:v>4036524949751830</c:v>
                </c:pt>
                <c:pt idx="224" formatCode="0.00E+00">
                  <c:v>4103218086804770</c:v>
                </c:pt>
                <c:pt idx="225" formatCode="0.00E+00">
                  <c:v>4168002689719920</c:v>
                </c:pt>
                <c:pt idx="226" formatCode="0.00E+00">
                  <c:v>4230662499951340</c:v>
                </c:pt>
                <c:pt idx="227" formatCode="0.00E+00">
                  <c:v>4291420790027550</c:v>
                </c:pt>
                <c:pt idx="228" formatCode="0.00E+00">
                  <c:v>4350040895483090</c:v>
                </c:pt>
                <c:pt idx="229" formatCode="0.00E+00">
                  <c:v>4406494021464790</c:v>
                </c:pt>
                <c:pt idx="230" formatCode="0.00E+00">
                  <c:v>4460985194777460</c:v>
                </c:pt>
                <c:pt idx="231" formatCode="0.00E+00">
                  <c:v>4513688382874140</c:v>
                </c:pt>
                <c:pt idx="232" formatCode="0.00E+00">
                  <c:v>4564300706856580</c:v>
                </c:pt>
                <c:pt idx="233" formatCode="0.00E+00">
                  <c:v>4613069583686550</c:v>
                </c:pt>
                <c:pt idx="234" formatCode="0.00E+00">
                  <c:v>4660066240989950</c:v>
                </c:pt>
                <c:pt idx="235" formatCode="0.00E+00">
                  <c:v>4705277195686250</c:v>
                </c:pt>
                <c:pt idx="236" formatCode="0.00E+00">
                  <c:v>4748862118758400</c:v>
                </c:pt>
                <c:pt idx="237" formatCode="0.00E+00">
                  <c:v>4790543880556480</c:v>
                </c:pt>
                <c:pt idx="238" formatCode="0.00E+00">
                  <c:v>4830797717074370</c:v>
                </c:pt>
                <c:pt idx="239" formatCode="0.00E+00">
                  <c:v>4869633954772240</c:v>
                </c:pt>
                <c:pt idx="240" formatCode="0.00E+00">
                  <c:v>4906891443224270</c:v>
                </c:pt>
                <c:pt idx="241" formatCode="0.00E+00">
                  <c:v>4942880061868580</c:v>
                </c:pt>
                <c:pt idx="242" formatCode="0.00E+00">
                  <c:v>4977434677199030</c:v>
                </c:pt>
                <c:pt idx="243" formatCode="0.00E+00">
                  <c:v>5010954890835920</c:v>
                </c:pt>
                <c:pt idx="244" formatCode="0.00E+00">
                  <c:v>5043019519125190</c:v>
                </c:pt>
                <c:pt idx="245" formatCode="0.00E+00">
                  <c:v>5073948095973450</c:v>
                </c:pt>
                <c:pt idx="246" formatCode="0.00E+00">
                  <c:v>5104096671080590</c:v>
                </c:pt>
                <c:pt idx="247" formatCode="0.00E+00">
                  <c:v>5133029479580820</c:v>
                </c:pt>
                <c:pt idx="248" formatCode="0.00E+00">
                  <c:v>5160901664644380</c:v>
                </c:pt>
                <c:pt idx="249" formatCode="0.00E+00">
                  <c:v>5187948180480150</c:v>
                </c:pt>
                <c:pt idx="250" formatCode="0.00E+00">
                  <c:v>5214134895829590</c:v>
                </c:pt>
                <c:pt idx="251" formatCode="0.00E+00">
                  <c:v>5239515639629750</c:v>
                </c:pt>
                <c:pt idx="252" formatCode="0.00E+00">
                  <c:v>5263984930415710</c:v>
                </c:pt>
                <c:pt idx="253" formatCode="0.00E+00">
                  <c:v>5287800302939480</c:v>
                </c:pt>
                <c:pt idx="254" formatCode="0.00E+00">
                  <c:v>5310887695013080</c:v>
                </c:pt>
                <c:pt idx="255" formatCode="0.00E+00">
                  <c:v>5333316174197890</c:v>
                </c:pt>
                <c:pt idx="256" formatCode="0.00E+00">
                  <c:v>5355118687863360</c:v>
                </c:pt>
                <c:pt idx="257" formatCode="0.00E+00">
                  <c:v>5376338999035380</c:v>
                </c:pt>
                <c:pt idx="258" formatCode="0.00E+00">
                  <c:v>5397031459047050</c:v>
                </c:pt>
                <c:pt idx="259" formatCode="0.00E+00">
                  <c:v>5417230270968840</c:v>
                </c:pt>
                <c:pt idx="260" formatCode="0.00E+00">
                  <c:v>5436950526166880</c:v>
                </c:pt>
                <c:pt idx="261" formatCode="0.00E+00">
                  <c:v>5456283236418520</c:v>
                </c:pt>
                <c:pt idx="262" formatCode="0.00E+00">
                  <c:v>5475138166194380</c:v>
                </c:pt>
                <c:pt idx="263" formatCode="0.00E+00">
                  <c:v>5493812902872450</c:v>
                </c:pt>
                <c:pt idx="264" formatCode="0.00E+00">
                  <c:v>5512201127346260</c:v>
                </c:pt>
                <c:pt idx="265" formatCode="0.00E+00">
                  <c:v>5530234842275460</c:v>
                </c:pt>
                <c:pt idx="266" formatCode="0.00E+00">
                  <c:v>5548251332656000</c:v>
                </c:pt>
                <c:pt idx="267" formatCode="0.00E+00">
                  <c:v>5565965442642990</c:v>
                </c:pt>
                <c:pt idx="268" formatCode="0.00E+00">
                  <c:v>5583645069072670</c:v>
                </c:pt>
                <c:pt idx="269" formatCode="0.00E+00">
                  <c:v>5601149133978710</c:v>
                </c:pt>
                <c:pt idx="270" formatCode="0.00E+00">
                  <c:v>5618513350161710</c:v>
                </c:pt>
                <c:pt idx="271" formatCode="0.00E+00">
                  <c:v>5635829080953810</c:v>
                </c:pt>
                <c:pt idx="272" formatCode="0.00E+00">
                  <c:v>5653077374803610</c:v>
                </c:pt>
                <c:pt idx="273" formatCode="0.00E+00">
                  <c:v>5670358499427480</c:v>
                </c:pt>
                <c:pt idx="274" formatCode="0.00E+00">
                  <c:v>5687346290624840</c:v>
                </c:pt>
                <c:pt idx="275" formatCode="0.00E+00">
                  <c:v>5704488832163770</c:v>
                </c:pt>
                <c:pt idx="276" formatCode="0.00E+00">
                  <c:v>5721679112787610</c:v>
                </c:pt>
                <c:pt idx="277" formatCode="0.00E+00">
                  <c:v>5738812301324530</c:v>
                </c:pt>
                <c:pt idx="278" formatCode="0.00E+00">
                  <c:v>5756070492153100</c:v>
                </c:pt>
                <c:pt idx="279" formatCode="0.00E+00">
                  <c:v>5773422312507020</c:v>
                </c:pt>
                <c:pt idx="280" formatCode="0.00E+00">
                  <c:v>5790940028765620</c:v>
                </c:pt>
                <c:pt idx="281" formatCode="0.00E+00">
                  <c:v>5808744712566690</c:v>
                </c:pt>
                <c:pt idx="282" formatCode="0.00E+00">
                  <c:v>5826782947418930</c:v>
                </c:pt>
                <c:pt idx="283" formatCode="0.00E+00">
                  <c:v>5845265770596060</c:v>
                </c:pt>
                <c:pt idx="284" formatCode="0.00E+00">
                  <c:v>5864187065063430</c:v>
                </c:pt>
                <c:pt idx="285" formatCode="0.00E+00">
                  <c:v>5883681573045080</c:v>
                </c:pt>
                <c:pt idx="286" formatCode="0.00E+00">
                  <c:v>5903905439258640</c:v>
                </c:pt>
                <c:pt idx="287" formatCode="0.00E+00">
                  <c:v>5924902970930730</c:v>
                </c:pt>
                <c:pt idx="288" formatCode="0.00E+00">
                  <c:v>5946711203318050</c:v>
                </c:pt>
                <c:pt idx="289" formatCode="0.00E+00">
                  <c:v>5969261887012300</c:v>
                </c:pt>
                <c:pt idx="290" formatCode="0.00E+00">
                  <c:v>5992799853343040</c:v>
                </c:pt>
                <c:pt idx="291" formatCode="0.00E+00">
                  <c:v>6017121333112680</c:v>
                </c:pt>
                <c:pt idx="292" formatCode="0.00E+00">
                  <c:v>6042297555448110</c:v>
                </c:pt>
                <c:pt idx="293" formatCode="0.00E+00">
                  <c:v>6068250551009100</c:v>
                </c:pt>
                <c:pt idx="294" formatCode="0.00E+00">
                  <c:v>6094981637946300</c:v>
                </c:pt>
                <c:pt idx="295" formatCode="0.00E+00">
                  <c:v>6122354438602450</c:v>
                </c:pt>
                <c:pt idx="296" formatCode="0.00E+00">
                  <c:v>6150363985283370</c:v>
                </c:pt>
                <c:pt idx="297" formatCode="0.00E+00">
                  <c:v>6178904393298840</c:v>
                </c:pt>
                <c:pt idx="298" formatCode="0.00E+00">
                  <c:v>6207698041529080</c:v>
                </c:pt>
                <c:pt idx="299" formatCode="0.00E+00">
                  <c:v>6236917501598080</c:v>
                </c:pt>
                <c:pt idx="300" formatCode="0.00E+00">
                  <c:v>6266218812521560</c:v>
                </c:pt>
                <c:pt idx="301" formatCode="0.00E+00">
                  <c:v>6295514619895120</c:v>
                </c:pt>
                <c:pt idx="302" formatCode="0.00E+00">
                  <c:v>6324637767511180</c:v>
                </c:pt>
                <c:pt idx="303" formatCode="0.00E+00">
                  <c:v>6353353794771600</c:v>
                </c:pt>
                <c:pt idx="304" formatCode="0.00E+00">
                  <c:v>6381443003325590</c:v>
                </c:pt>
                <c:pt idx="305" formatCode="0.00E+00">
                  <c:v>6408893838769030</c:v>
                </c:pt>
                <c:pt idx="306" formatCode="0.00E+00">
                  <c:v>6435298488075910</c:v>
                </c:pt>
                <c:pt idx="307" formatCode="0.00E+00">
                  <c:v>6460567039489090</c:v>
                </c:pt>
                <c:pt idx="308" formatCode="0.00E+00">
                  <c:v>6484593495227580</c:v>
                </c:pt>
                <c:pt idx="309" formatCode="0.00E+00">
                  <c:v>6507221659891670</c:v>
                </c:pt>
                <c:pt idx="310" formatCode="0.00E+00">
                  <c:v>6528547073125070</c:v>
                </c:pt>
                <c:pt idx="311" formatCode="0.00E+00">
                  <c:v>6548213563081510</c:v>
                </c:pt>
                <c:pt idx="312" formatCode="0.00E+00">
                  <c:v>6566451108131520</c:v>
                </c:pt>
                <c:pt idx="313" formatCode="0.00E+00">
                  <c:v>6583047967327610</c:v>
                </c:pt>
                <c:pt idx="314" formatCode="0.00E+00">
                  <c:v>6598121244114160</c:v>
                </c:pt>
                <c:pt idx="315" formatCode="0.00E+00">
                  <c:v>6611778502244270</c:v>
                </c:pt>
                <c:pt idx="316" formatCode="0.00E+00">
                  <c:v>6623899780324530</c:v>
                </c:pt>
                <c:pt idx="317" formatCode="0.00E+00">
                  <c:v>6634496760314630</c:v>
                </c:pt>
                <c:pt idx="318" formatCode="0.00E+00">
                  <c:v>6643846625132950</c:v>
                </c:pt>
                <c:pt idx="319" formatCode="0.00E+00">
                  <c:v>6651926650663000</c:v>
                </c:pt>
                <c:pt idx="320" formatCode="0.00E+00">
                  <c:v>6658836012041970</c:v>
                </c:pt>
                <c:pt idx="321" formatCode="0.00E+00">
                  <c:v>6664543020145750</c:v>
                </c:pt>
                <c:pt idx="322" formatCode="0.00E+00">
                  <c:v>6669337359332470</c:v>
                </c:pt>
                <c:pt idx="323" formatCode="0.00E+00">
                  <c:v>6673162461920600</c:v>
                </c:pt>
                <c:pt idx="324" formatCode="0.00E+00">
                  <c:v>6676135921086020</c:v>
                </c:pt>
                <c:pt idx="325" formatCode="0.00E+00">
                  <c:v>6678452590312350</c:v>
                </c:pt>
                <c:pt idx="326" formatCode="0.00E+00">
                  <c:v>6680031037517680</c:v>
                </c:pt>
                <c:pt idx="327" formatCode="0.00E+00">
                  <c:v>6681141336709650</c:v>
                </c:pt>
                <c:pt idx="328" formatCode="0.00E+00">
                  <c:v>6681743312005730</c:v>
                </c:pt>
                <c:pt idx="329" formatCode="0.00E+00">
                  <c:v>6681863179856440</c:v>
                </c:pt>
                <c:pt idx="330" formatCode="0.00E+00">
                  <c:v>6681786563841220</c:v>
                </c:pt>
                <c:pt idx="331" formatCode="0.00E+00">
                  <c:v>6681247034586490</c:v>
                </c:pt>
                <c:pt idx="332" formatCode="0.00E+00">
                  <c:v>6680492655122950</c:v>
                </c:pt>
                <c:pt idx="333" formatCode="0.00E+00">
                  <c:v>6679551916019480</c:v>
                </c:pt>
                <c:pt idx="334" formatCode="0.00E+00">
                  <c:v>6678308545462230</c:v>
                </c:pt>
                <c:pt idx="335" formatCode="0.00E+00">
                  <c:v>6677352064664630</c:v>
                </c:pt>
                <c:pt idx="336" formatCode="0.00E+00">
                  <c:v>6676001825052280</c:v>
                </c:pt>
                <c:pt idx="337" formatCode="0.00E+00">
                  <c:v>6674801551871340</c:v>
                </c:pt>
                <c:pt idx="338" formatCode="0.00E+00">
                  <c:v>6673352912913650</c:v>
                </c:pt>
                <c:pt idx="339" formatCode="0.00E+00">
                  <c:v>6671953174669970</c:v>
                </c:pt>
                <c:pt idx="340" formatCode="0.00E+00">
                  <c:v>6670633621000990</c:v>
                </c:pt>
                <c:pt idx="341" formatCode="0.00E+00">
                  <c:v>6669218444392760</c:v>
                </c:pt>
                <c:pt idx="342" formatCode="0.00E+00">
                  <c:v>6667912846801820</c:v>
                </c:pt>
                <c:pt idx="343" formatCode="0.00E+00">
                  <c:v>6666617985519810</c:v>
                </c:pt>
                <c:pt idx="344" formatCode="0.00E+00">
                  <c:v>6665345703041880</c:v>
                </c:pt>
                <c:pt idx="345" formatCode="0.00E+00">
                  <c:v>6664071979677520</c:v>
                </c:pt>
                <c:pt idx="346" formatCode="0.00E+00">
                  <c:v>6662946048960000</c:v>
                </c:pt>
                <c:pt idx="347" formatCode="0.00E+00">
                  <c:v>6661773371248370</c:v>
                </c:pt>
                <c:pt idx="348" formatCode="0.00E+00">
                  <c:v>6660779462992730</c:v>
                </c:pt>
                <c:pt idx="349" formatCode="0.00E+00">
                  <c:v>6659704297146580</c:v>
                </c:pt>
                <c:pt idx="350" formatCode="0.00E+00">
                  <c:v>6658801418619450</c:v>
                </c:pt>
                <c:pt idx="351" formatCode="0.00E+00">
                  <c:v>6657809617857790</c:v>
                </c:pt>
                <c:pt idx="352" formatCode="0.00E+00">
                  <c:v>6657006561503500</c:v>
                </c:pt>
                <c:pt idx="353" formatCode="0.00E+00">
                  <c:v>6656231256365620</c:v>
                </c:pt>
                <c:pt idx="354" formatCode="0.00E+00">
                  <c:v>6655418062457890</c:v>
                </c:pt>
                <c:pt idx="355" formatCode="0.00E+00">
                  <c:v>6654758118275020</c:v>
                </c:pt>
                <c:pt idx="356" formatCode="0.00E+00">
                  <c:v>6654179688157860</c:v>
                </c:pt>
                <c:pt idx="357" formatCode="0.00E+00">
                  <c:v>6653536647927790</c:v>
                </c:pt>
                <c:pt idx="358" formatCode="0.00E+00">
                  <c:v>6652987990836460</c:v>
                </c:pt>
                <c:pt idx="359" formatCode="0.00E+00">
                  <c:v>6652554939688430</c:v>
                </c:pt>
                <c:pt idx="360" formatCode="0.00E+00">
                  <c:v>6652121060401720</c:v>
                </c:pt>
                <c:pt idx="361" formatCode="0.00E+00">
                  <c:v>6651681495315040</c:v>
                </c:pt>
                <c:pt idx="362" formatCode="0.00E+00">
                  <c:v>6651248764895240</c:v>
                </c:pt>
                <c:pt idx="363" formatCode="0.00E+00">
                  <c:v>6650914517276510</c:v>
                </c:pt>
                <c:pt idx="364" formatCode="0.00E+00">
                  <c:v>6650732841680360</c:v>
                </c:pt>
                <c:pt idx="365" formatCode="0.00E+00">
                  <c:v>6650342394078600</c:v>
                </c:pt>
                <c:pt idx="366" formatCode="0.00E+00">
                  <c:v>6650201170236130</c:v>
                </c:pt>
                <c:pt idx="367" formatCode="0.00E+00">
                  <c:v>6649929477375030</c:v>
                </c:pt>
                <c:pt idx="368" formatCode="0.00E+00">
                  <c:v>6649731900041690</c:v>
                </c:pt>
                <c:pt idx="369" formatCode="0.00E+00">
                  <c:v>6649568547000140</c:v>
                </c:pt>
                <c:pt idx="370" formatCode="0.00E+00">
                  <c:v>6649494855457870</c:v>
                </c:pt>
                <c:pt idx="371" formatCode="0.00E+00">
                  <c:v>6649355890188700</c:v>
                </c:pt>
                <c:pt idx="372" formatCode="0.00E+00">
                  <c:v>6649323283804680</c:v>
                </c:pt>
                <c:pt idx="373" formatCode="0.00E+00">
                  <c:v>6649267871761520</c:v>
                </c:pt>
                <c:pt idx="374" formatCode="0.00E+00">
                  <c:v>6649148112955030</c:v>
                </c:pt>
                <c:pt idx="375" formatCode="0.00E+00">
                  <c:v>6649209989987480</c:v>
                </c:pt>
                <c:pt idx="376" formatCode="0.00E+00">
                  <c:v>6649154812814320</c:v>
                </c:pt>
                <c:pt idx="377" formatCode="0.00E+00">
                  <c:v>6649154812814320</c:v>
                </c:pt>
                <c:pt idx="378" formatCode="0.00E+00">
                  <c:v>6649209989987480</c:v>
                </c:pt>
                <c:pt idx="379" formatCode="0.00E+00">
                  <c:v>6649148112955030</c:v>
                </c:pt>
                <c:pt idx="380" formatCode="0.00E+00">
                  <c:v>6649253090716780</c:v>
                </c:pt>
                <c:pt idx="381" formatCode="0.00E+00">
                  <c:v>6649296361758920</c:v>
                </c:pt>
                <c:pt idx="382" formatCode="0.00E+00">
                  <c:v>6649353151723730</c:v>
                </c:pt>
                <c:pt idx="383" formatCode="0.00E+00">
                  <c:v>6649364060154790</c:v>
                </c:pt>
                <c:pt idx="384" formatCode="0.00E+00">
                  <c:v>6649494855457870</c:v>
                </c:pt>
                <c:pt idx="385" formatCode="0.00E+00">
                  <c:v>6649568181406660</c:v>
                </c:pt>
                <c:pt idx="386" formatCode="0.00E+00">
                  <c:v>6649681796654440</c:v>
                </c:pt>
                <c:pt idx="387" formatCode="0.00E+00">
                  <c:v>6649712039717980</c:v>
                </c:pt>
                <c:pt idx="388" formatCode="0.00E+00">
                  <c:v>6649863509925140</c:v>
                </c:pt>
                <c:pt idx="389" formatCode="0.00E+00">
                  <c:v>6649904868819630</c:v>
                </c:pt>
                <c:pt idx="390" formatCode="0.00E+00">
                  <c:v>6650052216077280</c:v>
                </c:pt>
                <c:pt idx="391" formatCode="0.00E+00">
                  <c:v>6650146462580970</c:v>
                </c:pt>
                <c:pt idx="392" formatCode="0.00E+00">
                  <c:v>6650299807695440</c:v>
                </c:pt>
                <c:pt idx="393" formatCode="0.00E+00">
                  <c:v>6650472601736710</c:v>
                </c:pt>
                <c:pt idx="394" formatCode="0.00E+00">
                  <c:v>6650499784378080</c:v>
                </c:pt>
                <c:pt idx="395" formatCode="0.00E+00">
                  <c:v>6650722327471070</c:v>
                </c:pt>
                <c:pt idx="396" formatCode="0.00E+00">
                  <c:v>6650835049338900</c:v>
                </c:pt>
                <c:pt idx="397" formatCode="0.00E+00">
                  <c:v>6650930337915570</c:v>
                </c:pt>
                <c:pt idx="398" formatCode="0.00E+00">
                  <c:v>6651117031205240</c:v>
                </c:pt>
                <c:pt idx="399" formatCode="0.00E+00">
                  <c:v>6651192393177780</c:v>
                </c:pt>
                <c:pt idx="400" formatCode="0.00E+00">
                  <c:v>6651377585971020</c:v>
                </c:pt>
                <c:pt idx="401" formatCode="0.00E+00">
                  <c:v>6651533168440100</c:v>
                </c:pt>
                <c:pt idx="402" formatCode="0.00E+00">
                  <c:v>6651681495315040</c:v>
                </c:pt>
                <c:pt idx="403" formatCode="0.00E+00">
                  <c:v>6651790952454620</c:v>
                </c:pt>
                <c:pt idx="404" formatCode="0.00E+00">
                  <c:v>6651950705744320</c:v>
                </c:pt>
                <c:pt idx="405" formatCode="0.00E+00">
                  <c:v>6652059741061470</c:v>
                </c:pt>
                <c:pt idx="406" formatCode="0.00E+00">
                  <c:v>6652187684933740</c:v>
                </c:pt>
                <c:pt idx="407" formatCode="0.00E+00">
                  <c:v>6652477761643870</c:v>
                </c:pt>
                <c:pt idx="408" formatCode="0.00E+00">
                  <c:v>6652554939688430</c:v>
                </c:pt>
                <c:pt idx="409" formatCode="0.00E+00">
                  <c:v>6652623700270800</c:v>
                </c:pt>
                <c:pt idx="410" formatCode="0.00E+00">
                  <c:v>6652805125461570</c:v>
                </c:pt>
                <c:pt idx="411" formatCode="0.00E+00">
                  <c:v>6652987990836460</c:v>
                </c:pt>
                <c:pt idx="412" formatCode="0.00E+00">
                  <c:v>6653185061184090</c:v>
                </c:pt>
                <c:pt idx="413" formatCode="0.00E+00">
                  <c:v>6653343785168950</c:v>
                </c:pt>
                <c:pt idx="414" formatCode="0.00E+00">
                  <c:v>6653536647927790</c:v>
                </c:pt>
                <c:pt idx="415" formatCode="0.00E+00">
                  <c:v>6653727715146980</c:v>
                </c:pt>
                <c:pt idx="416" formatCode="0.00E+00">
                  <c:v>6653863496985640</c:v>
                </c:pt>
                <c:pt idx="417" formatCode="0.00E+00">
                  <c:v>6654027470724380</c:v>
                </c:pt>
                <c:pt idx="418" formatCode="0.00E+00">
                  <c:v>6654219147518940</c:v>
                </c:pt>
                <c:pt idx="419" formatCode="0.00E+00">
                  <c:v>6654394946470340</c:v>
                </c:pt>
                <c:pt idx="420" formatCode="0.00E+00">
                  <c:v>6654605204306240</c:v>
                </c:pt>
                <c:pt idx="421" formatCode="0.00E+00">
                  <c:v>6654824030151820</c:v>
                </c:pt>
                <c:pt idx="422" formatCode="0.00E+00">
                  <c:v>6655103314522190</c:v>
                </c:pt>
                <c:pt idx="423" formatCode="0.00E+00">
                  <c:v>6655220034957550</c:v>
                </c:pt>
                <c:pt idx="424" formatCode="0.00E+00">
                  <c:v>6655350850956020</c:v>
                </c:pt>
                <c:pt idx="425" formatCode="0.00E+00">
                  <c:v>6655561011725120</c:v>
                </c:pt>
                <c:pt idx="426" formatCode="0.00E+00">
                  <c:v>6655827429045870</c:v>
                </c:pt>
                <c:pt idx="427" formatCode="0.00E+00">
                  <c:v>6655984577491140</c:v>
                </c:pt>
                <c:pt idx="428" formatCode="0.00E+00">
                  <c:v>6656231256365620</c:v>
                </c:pt>
                <c:pt idx="429" formatCode="0.00E+00">
                  <c:v>6656443566797210</c:v>
                </c:pt>
                <c:pt idx="430" formatCode="0.00E+00">
                  <c:v>6656594868274080</c:v>
                </c:pt>
                <c:pt idx="431" formatCode="0.00E+00">
                  <c:v>6656832214910440</c:v>
                </c:pt>
                <c:pt idx="432" formatCode="0.00E+00">
                  <c:v>6657023449031260</c:v>
                </c:pt>
                <c:pt idx="433" formatCode="0.00E+00">
                  <c:v>6657216191966520</c:v>
                </c:pt>
                <c:pt idx="434" formatCode="0.00E+00">
                  <c:v>6657437806315300</c:v>
                </c:pt>
                <c:pt idx="435" formatCode="0.00E+00">
                  <c:v>6657678484093460</c:v>
                </c:pt>
                <c:pt idx="436" formatCode="0.00E+00">
                  <c:v>6657890877137920</c:v>
                </c:pt>
                <c:pt idx="437" formatCode="0.00E+00">
                  <c:v>6658037033334060</c:v>
                </c:pt>
                <c:pt idx="438" formatCode="0.00E+00">
                  <c:v>6658240842839320</c:v>
                </c:pt>
                <c:pt idx="439" formatCode="0.00E+00">
                  <c:v>6658470631883960</c:v>
                </c:pt>
                <c:pt idx="440" formatCode="0.00E+00">
                  <c:v>6658744545796920</c:v>
                </c:pt>
                <c:pt idx="441" formatCode="0.00E+00">
                  <c:v>6658930791755570</c:v>
                </c:pt>
                <c:pt idx="442" formatCode="0.00E+00">
                  <c:v>6659082739894120</c:v>
                </c:pt>
                <c:pt idx="443" formatCode="0.00E+00">
                  <c:v>6659341180184150</c:v>
                </c:pt>
                <c:pt idx="444" formatCode="0.00E+00">
                  <c:v>6659573190137000</c:v>
                </c:pt>
                <c:pt idx="445" formatCode="0.00E+00">
                  <c:v>6659795869701220</c:v>
                </c:pt>
                <c:pt idx="446" formatCode="0.00E+00">
                  <c:v>6659977924622160</c:v>
                </c:pt>
                <c:pt idx="447" formatCode="0.00E+00">
                  <c:v>6660145596458730</c:v>
                </c:pt>
                <c:pt idx="448" formatCode="0.00E+00">
                  <c:v>6660378417789530</c:v>
                </c:pt>
                <c:pt idx="449" formatCode="0.00E+00">
                  <c:v>6660596582933140</c:v>
                </c:pt>
                <c:pt idx="450" formatCode="0.00E+00">
                  <c:v>6660865108286530</c:v>
                </c:pt>
                <c:pt idx="451" formatCode="0.00E+00">
                  <c:v>6661004366116460</c:v>
                </c:pt>
                <c:pt idx="452" formatCode="0.00E+00">
                  <c:v>6661285427374750</c:v>
                </c:pt>
                <c:pt idx="453" formatCode="0.00E+00">
                  <c:v>6661519092417440</c:v>
                </c:pt>
                <c:pt idx="454" formatCode="0.00E+00">
                  <c:v>6661670465593620</c:v>
                </c:pt>
                <c:pt idx="455" formatCode="0.00E+00">
                  <c:v>6661893364617660</c:v>
                </c:pt>
                <c:pt idx="456" formatCode="0.00E+00">
                  <c:v>6662168613127190</c:v>
                </c:pt>
                <c:pt idx="457" formatCode="0.00E+00">
                  <c:v>6662413199904230</c:v>
                </c:pt>
                <c:pt idx="458" formatCode="0.00E+00">
                  <c:v>6662589156251000</c:v>
                </c:pt>
                <c:pt idx="459" formatCode="0.00E+00">
                  <c:v>6662887354178150</c:v>
                </c:pt>
                <c:pt idx="460" formatCode="0.00E+00">
                  <c:v>6663058752001050</c:v>
                </c:pt>
                <c:pt idx="461" formatCode="0.00E+00">
                  <c:v>6663346798989400</c:v>
                </c:pt>
                <c:pt idx="462" formatCode="0.00E+00">
                  <c:v>6663519078041880</c:v>
                </c:pt>
                <c:pt idx="463" formatCode="0.00E+00">
                  <c:v>6663826831226780</c:v>
                </c:pt>
                <c:pt idx="464" formatCode="0.00E+00">
                  <c:v>6663964444394800</c:v>
                </c:pt>
                <c:pt idx="465" formatCode="0.00E+00">
                  <c:v>6664200663540730</c:v>
                </c:pt>
                <c:pt idx="466" formatCode="0.00E+00">
                  <c:v>6664466094632560</c:v>
                </c:pt>
                <c:pt idx="467" formatCode="0.00E+00">
                  <c:v>6664714506267290</c:v>
                </c:pt>
                <c:pt idx="468" formatCode="0.00E+00">
                  <c:v>6664906284458320</c:v>
                </c:pt>
                <c:pt idx="469" formatCode="0.00E+00">
                  <c:v>6665118007824820</c:v>
                </c:pt>
                <c:pt idx="470" formatCode="0.00E+00">
                  <c:v>6665347417334530</c:v>
                </c:pt>
                <c:pt idx="471" formatCode="0.00E+00">
                  <c:v>6665612939082150</c:v>
                </c:pt>
                <c:pt idx="472" formatCode="0.00E+00">
                  <c:v>6665782357214810</c:v>
                </c:pt>
                <c:pt idx="473" formatCode="0.00E+00">
                  <c:v>6665978977981240</c:v>
                </c:pt>
                <c:pt idx="474" formatCode="0.00E+00">
                  <c:v>6666254902546720</c:v>
                </c:pt>
                <c:pt idx="475" formatCode="0.00E+00">
                  <c:v>6666423114726630</c:v>
                </c:pt>
                <c:pt idx="476" formatCode="0.00E+00">
                  <c:v>6666622964911910</c:v>
                </c:pt>
                <c:pt idx="477" formatCode="0.00E+00">
                  <c:v>6666891614881640</c:v>
                </c:pt>
                <c:pt idx="478" formatCode="0.00E+00">
                  <c:v>6667138678250200</c:v>
                </c:pt>
                <c:pt idx="479" formatCode="0.00E+00">
                  <c:v>6667295297736550</c:v>
                </c:pt>
                <c:pt idx="480" formatCode="0.00E+00">
                  <c:v>6667486780620120</c:v>
                </c:pt>
                <c:pt idx="481" formatCode="0.00E+00">
                  <c:v>6667695682762150</c:v>
                </c:pt>
                <c:pt idx="482" formatCode="0.00E+00">
                  <c:v>6667954357962300</c:v>
                </c:pt>
                <c:pt idx="483" formatCode="0.00E+00">
                  <c:v>6668197729172670</c:v>
                </c:pt>
                <c:pt idx="484" formatCode="0.00E+00">
                  <c:v>6668385080996400</c:v>
                </c:pt>
                <c:pt idx="485" formatCode="0.00E+00">
                  <c:v>6668603251241720</c:v>
                </c:pt>
                <c:pt idx="486" formatCode="0.00E+00">
                  <c:v>6668759295834100</c:v>
                </c:pt>
                <c:pt idx="487" formatCode="0.00E+00">
                  <c:v>6669048040020040</c:v>
                </c:pt>
                <c:pt idx="488" formatCode="0.00E+00">
                  <c:v>6669202010290660</c:v>
                </c:pt>
                <c:pt idx="489" formatCode="0.00E+00">
                  <c:v>6669479067488250</c:v>
                </c:pt>
                <c:pt idx="490" formatCode="0.00E+00">
                  <c:v>6669685684429400</c:v>
                </c:pt>
                <c:pt idx="491" formatCode="0.00E+00">
                  <c:v>6669952368969700</c:v>
                </c:pt>
                <c:pt idx="492" formatCode="0.00E+00">
                  <c:v>6670164997266420</c:v>
                </c:pt>
                <c:pt idx="493" formatCode="0.00E+00">
                  <c:v>6670397464535680</c:v>
                </c:pt>
                <c:pt idx="494" formatCode="0.00E+00">
                  <c:v>6670612154573500</c:v>
                </c:pt>
                <c:pt idx="495" formatCode="0.00E+00">
                  <c:v>6670835340587100</c:v>
                </c:pt>
                <c:pt idx="496" formatCode="0.00E+00">
                  <c:v>6671087245186170</c:v>
                </c:pt>
                <c:pt idx="497" formatCode="0.00E+00">
                  <c:v>6671391108266950</c:v>
                </c:pt>
                <c:pt idx="498" formatCode="0.00E+00">
                  <c:v>6671651041347140</c:v>
                </c:pt>
                <c:pt idx="499" formatCode="0.00E+00">
                  <c:v>6671971195800830</c:v>
                </c:pt>
                <c:pt idx="500" formatCode="0.00E+00">
                  <c:v>6672122308864410</c:v>
                </c:pt>
                <c:pt idx="501" formatCode="0.00E+00">
                  <c:v>6672357021322580</c:v>
                </c:pt>
                <c:pt idx="502" formatCode="0.00E+00">
                  <c:v>6672626177351560</c:v>
                </c:pt>
                <c:pt idx="503" formatCode="0.00E+00">
                  <c:v>6672898734331640</c:v>
                </c:pt>
                <c:pt idx="504" formatCode="0.00E+00">
                  <c:v>6673162461920600</c:v>
                </c:pt>
                <c:pt idx="505" formatCode="0.00E+00">
                  <c:v>6673401881884370</c:v>
                </c:pt>
                <c:pt idx="506" formatCode="0.00E+00">
                  <c:v>6673672639839950</c:v>
                </c:pt>
                <c:pt idx="507" formatCode="0.00E+00">
                  <c:v>6674002226746950</c:v>
                </c:pt>
                <c:pt idx="508" formatCode="0.00E+00">
                  <c:v>6674264243763080</c:v>
                </c:pt>
                <c:pt idx="509" formatCode="0.00E+00">
                  <c:v>6674554689565780</c:v>
                </c:pt>
                <c:pt idx="510" formatCode="0.00E+00">
                  <c:v>6674809203478500</c:v>
                </c:pt>
                <c:pt idx="511" formatCode="0.00E+00">
                  <c:v>6675033034633230</c:v>
                </c:pt>
                <c:pt idx="512" formatCode="0.00E+00">
                  <c:v>6675254245223820</c:v>
                </c:pt>
                <c:pt idx="513" formatCode="0.00E+00">
                  <c:v>6675538672123160</c:v>
                </c:pt>
                <c:pt idx="514" formatCode="0.00E+00">
                  <c:v>6675796424510870</c:v>
                </c:pt>
                <c:pt idx="515" formatCode="0.00E+00">
                  <c:v>6676099821366390</c:v>
                </c:pt>
                <c:pt idx="516" formatCode="0.00E+00">
                  <c:v>6676344706101850</c:v>
                </c:pt>
                <c:pt idx="517" formatCode="0.00E+00">
                  <c:v>6676598271724560</c:v>
                </c:pt>
                <c:pt idx="518" formatCode="0.00E+00">
                  <c:v>6676763663716070</c:v>
                </c:pt>
                <c:pt idx="519" formatCode="0.00E+00">
                  <c:v>6677090261031400</c:v>
                </c:pt>
                <c:pt idx="520" formatCode="0.00E+00">
                  <c:v>6677235437480900</c:v>
                </c:pt>
                <c:pt idx="521" formatCode="0.00E+00">
                  <c:v>6677490696907200</c:v>
                </c:pt>
                <c:pt idx="522" formatCode="0.00E+00">
                  <c:v>6677802278379420</c:v>
                </c:pt>
                <c:pt idx="523" formatCode="0.00E+00">
                  <c:v>6678011169145510</c:v>
                </c:pt>
                <c:pt idx="524" formatCode="0.00E+00">
                  <c:v>6678209379266780</c:v>
                </c:pt>
                <c:pt idx="525" formatCode="0.00E+00">
                  <c:v>6678464653116300</c:v>
                </c:pt>
                <c:pt idx="526" formatCode="0.00E+00">
                  <c:v>6678654436846440</c:v>
                </c:pt>
                <c:pt idx="527" formatCode="0.00E+00">
                  <c:v>6678918165518820</c:v>
                </c:pt>
                <c:pt idx="528" formatCode="0.00E+00">
                  <c:v>6679136362986660</c:v>
                </c:pt>
                <c:pt idx="529" formatCode="0.00E+00">
                  <c:v>6679394096862110</c:v>
                </c:pt>
                <c:pt idx="530" formatCode="0.00E+00">
                  <c:v>6679675722121320</c:v>
                </c:pt>
                <c:pt idx="531" formatCode="0.00E+00">
                  <c:v>6679901108271440</c:v>
                </c:pt>
                <c:pt idx="532" formatCode="0.00E+00">
                  <c:v>6680136311854710</c:v>
                </c:pt>
                <c:pt idx="533" formatCode="0.00E+00">
                  <c:v>6680397249656080</c:v>
                </c:pt>
                <c:pt idx="534" formatCode="0.00E+00">
                  <c:v>6680572702381250</c:v>
                </c:pt>
                <c:pt idx="535" formatCode="0.00E+00">
                  <c:v>6680794064999210</c:v>
                </c:pt>
                <c:pt idx="536" formatCode="0.00E+00">
                  <c:v>6681096799801280</c:v>
                </c:pt>
                <c:pt idx="537" formatCode="0.00E+00">
                  <c:v>6681354964869770</c:v>
                </c:pt>
                <c:pt idx="538" formatCode="0.00E+00">
                  <c:v>6681660658287880</c:v>
                </c:pt>
                <c:pt idx="539" formatCode="0.00E+00">
                  <c:v>6681989636002020</c:v>
                </c:pt>
                <c:pt idx="540" formatCode="0.00E+00">
                  <c:v>6682168856288760</c:v>
                </c:pt>
                <c:pt idx="541" formatCode="0.00E+00">
                  <c:v>6682446771839940</c:v>
                </c:pt>
                <c:pt idx="542" formatCode="0.00E+00">
                  <c:v>6682656761363790</c:v>
                </c:pt>
                <c:pt idx="543" formatCode="0.00E+00">
                  <c:v>6683019203297190</c:v>
                </c:pt>
                <c:pt idx="544" formatCode="0.00E+00">
                  <c:v>6683226559631950</c:v>
                </c:pt>
                <c:pt idx="545" formatCode="0.00E+00">
                  <c:v>6683491913448070</c:v>
                </c:pt>
                <c:pt idx="546" formatCode="0.00E+00">
                  <c:v>6683795757650060</c:v>
                </c:pt>
                <c:pt idx="547" formatCode="0.00E+00">
                  <c:v>6684051380303290</c:v>
                </c:pt>
                <c:pt idx="548" formatCode="0.00E+00">
                  <c:v>6684323928611350</c:v>
                </c:pt>
                <c:pt idx="549" formatCode="0.00E+00">
                  <c:v>6684605607698460</c:v>
                </c:pt>
                <c:pt idx="550" formatCode="0.00E+00">
                  <c:v>6684905800510200</c:v>
                </c:pt>
                <c:pt idx="551" formatCode="0.00E+00">
                  <c:v>6685145371292020</c:v>
                </c:pt>
                <c:pt idx="552" formatCode="0.00E+00">
                  <c:v>6685424523868310</c:v>
                </c:pt>
                <c:pt idx="553" formatCode="0.00E+00">
                  <c:v>6685724492571470</c:v>
                </c:pt>
                <c:pt idx="554" formatCode="0.00E+00">
                  <c:v>6686019646100970</c:v>
                </c:pt>
                <c:pt idx="555" formatCode="0.00E+00">
                  <c:v>6686254547332610</c:v>
                </c:pt>
                <c:pt idx="556" formatCode="0.00E+00">
                  <c:v>6686498569956880</c:v>
                </c:pt>
                <c:pt idx="557" formatCode="0.00E+00">
                  <c:v>6686826208460430</c:v>
                </c:pt>
                <c:pt idx="558" formatCode="0.00E+00">
                  <c:v>6687113311393500</c:v>
                </c:pt>
                <c:pt idx="559" formatCode="0.00E+00">
                  <c:v>6687394493050060</c:v>
                </c:pt>
                <c:pt idx="560" formatCode="0.00E+00">
                  <c:v>6687632951632150</c:v>
                </c:pt>
                <c:pt idx="561" formatCode="0.00E+00">
                  <c:v>6687830926525910</c:v>
                </c:pt>
                <c:pt idx="562" formatCode="0.00E+00">
                  <c:v>6688192444447750</c:v>
                </c:pt>
                <c:pt idx="563" formatCode="0.00E+00">
                  <c:v>6688399460695430</c:v>
                </c:pt>
                <c:pt idx="564" formatCode="0.00E+00">
                  <c:v>6688668037836380</c:v>
                </c:pt>
                <c:pt idx="565" formatCode="0.00E+00">
                  <c:v>6688902468367260</c:v>
                </c:pt>
                <c:pt idx="566" formatCode="0.00E+00">
                  <c:v>6689090144488070</c:v>
                </c:pt>
                <c:pt idx="567" formatCode="0.00E+00">
                  <c:v>6689385177264490</c:v>
                </c:pt>
                <c:pt idx="568" formatCode="0.00E+00">
                  <c:v>6689686107358220</c:v>
                </c:pt>
                <c:pt idx="569" formatCode="0.00E+00">
                  <c:v>6689890571038350</c:v>
                </c:pt>
                <c:pt idx="570" formatCode="0.00E+00">
                  <c:v>6690200840933890</c:v>
                </c:pt>
                <c:pt idx="571" formatCode="0.00E+00">
                  <c:v>6690461743873440</c:v>
                </c:pt>
                <c:pt idx="572" formatCode="0.00E+00">
                  <c:v>6690749445917900</c:v>
                </c:pt>
                <c:pt idx="573" formatCode="0.00E+00">
                  <c:v>6691125929194190</c:v>
                </c:pt>
                <c:pt idx="574" formatCode="0.00E+00">
                  <c:v>6691200213976970</c:v>
                </c:pt>
                <c:pt idx="575" formatCode="0.00E+00">
                  <c:v>6691442136292040</c:v>
                </c:pt>
                <c:pt idx="576" formatCode="0.00E+00">
                  <c:v>6691774496977320</c:v>
                </c:pt>
                <c:pt idx="577" formatCode="0.00E+00">
                  <c:v>6692010473642820</c:v>
                </c:pt>
                <c:pt idx="578" formatCode="0.00E+00">
                  <c:v>6692275488038320</c:v>
                </c:pt>
                <c:pt idx="579" formatCode="0.00E+00">
                  <c:v>6692538853787380</c:v>
                </c:pt>
                <c:pt idx="580" formatCode="0.00E+00">
                  <c:v>6692811311167000</c:v>
                </c:pt>
                <c:pt idx="581" formatCode="0.00E+00">
                  <c:v>6693092160896310</c:v>
                </c:pt>
                <c:pt idx="582" formatCode="0.00E+00">
                  <c:v>6693384001866380</c:v>
                </c:pt>
                <c:pt idx="583" formatCode="0.00E+00">
                  <c:v>6693697842536460</c:v>
                </c:pt>
                <c:pt idx="584" formatCode="0.00E+00">
                  <c:v>6693950271217910</c:v>
                </c:pt>
                <c:pt idx="585" formatCode="0.00E+00">
                  <c:v>6694219546852290</c:v>
                </c:pt>
                <c:pt idx="586" formatCode="0.00E+00">
                  <c:v>6694510019035800</c:v>
                </c:pt>
                <c:pt idx="587" formatCode="0.00E+00">
                  <c:v>6694896892786460</c:v>
                </c:pt>
                <c:pt idx="588" formatCode="0.00E+00">
                  <c:v>6695081075475700</c:v>
                </c:pt>
                <c:pt idx="589" formatCode="0.00E+00">
                  <c:v>6695415483302670</c:v>
                </c:pt>
                <c:pt idx="590" formatCode="0.00E+00">
                  <c:v>6695690614447910</c:v>
                </c:pt>
                <c:pt idx="591" formatCode="0.00E+00">
                  <c:v>6695975828975100</c:v>
                </c:pt>
                <c:pt idx="592" formatCode="0.00E+00">
                  <c:v>6696384159804190</c:v>
                </c:pt>
                <c:pt idx="593" formatCode="0.00E+00">
                  <c:v>6696534715138770</c:v>
                </c:pt>
                <c:pt idx="594" formatCode="0.00E+00">
                  <c:v>6696786346513340</c:v>
                </c:pt>
                <c:pt idx="595" formatCode="0.00E+00">
                  <c:v>6697065930590760</c:v>
                </c:pt>
                <c:pt idx="596" formatCode="0.00E+00">
                  <c:v>6697385186711440</c:v>
                </c:pt>
                <c:pt idx="597" formatCode="0.00E+00">
                  <c:v>6697637737389940</c:v>
                </c:pt>
                <c:pt idx="598" formatCode="0.00E+00">
                  <c:v>6697875754934250</c:v>
                </c:pt>
                <c:pt idx="599" formatCode="0.00E+00">
                  <c:v>6698228840720670</c:v>
                </c:pt>
                <c:pt idx="600" formatCode="0.00E+00">
                  <c:v>6698478998924460</c:v>
                </c:pt>
                <c:pt idx="601" formatCode="0.00E+00">
                  <c:v>6698707447162270</c:v>
                </c:pt>
                <c:pt idx="602" formatCode="0.00E+00">
                  <c:v>6698995295501200</c:v>
                </c:pt>
                <c:pt idx="603" formatCode="0.00E+00">
                  <c:v>6699322401006780</c:v>
                </c:pt>
                <c:pt idx="604" formatCode="0.00E+00">
                  <c:v>6699559262840890</c:v>
                </c:pt>
                <c:pt idx="605" formatCode="0.00E+00">
                  <c:v>6699794148183800</c:v>
                </c:pt>
                <c:pt idx="606" formatCode="0.00E+00">
                  <c:v>6700082775391410</c:v>
                </c:pt>
                <c:pt idx="607" formatCode="0.00E+00">
                  <c:v>6700438596605560</c:v>
                </c:pt>
                <c:pt idx="608" formatCode="0.00E+00">
                  <c:v>6700647627867450</c:v>
                </c:pt>
                <c:pt idx="609" formatCode="0.00E+00">
                  <c:v>6700912492609350</c:v>
                </c:pt>
                <c:pt idx="610" formatCode="0.00E+00">
                  <c:v>6701167077918100</c:v>
                </c:pt>
                <c:pt idx="611" formatCode="0.00E+00">
                  <c:v>6701536550994720</c:v>
                </c:pt>
                <c:pt idx="612" formatCode="0.00E+00">
                  <c:v>6701772506827530</c:v>
                </c:pt>
                <c:pt idx="613" formatCode="0.00E+00">
                  <c:v>6702017485893960</c:v>
                </c:pt>
                <c:pt idx="614" formatCode="0.00E+00">
                  <c:v>6702314235666370</c:v>
                </c:pt>
                <c:pt idx="615" formatCode="0.00E+00">
                  <c:v>6702583750941980</c:v>
                </c:pt>
                <c:pt idx="616" formatCode="0.00E+00">
                  <c:v>6702886821742160</c:v>
                </c:pt>
                <c:pt idx="617" formatCode="0.00E+00">
                  <c:v>6703173434406410</c:v>
                </c:pt>
                <c:pt idx="618" formatCode="0.00E+00">
                  <c:v>6703504919921650</c:v>
                </c:pt>
                <c:pt idx="619" formatCode="0.00E+00">
                  <c:v>6703791374022240</c:v>
                </c:pt>
                <c:pt idx="620" formatCode="0.00E+00">
                  <c:v>6704049304603470</c:v>
                </c:pt>
                <c:pt idx="621" formatCode="0.00E+00">
                  <c:v>6704363341424220</c:v>
                </c:pt>
                <c:pt idx="622" formatCode="0.00E+00">
                  <c:v>6704643892830260</c:v>
                </c:pt>
                <c:pt idx="623" formatCode="0.00E+00">
                  <c:v>6704879252216870</c:v>
                </c:pt>
                <c:pt idx="624" formatCode="0.00E+00">
                  <c:v>6705216247294800</c:v>
                </c:pt>
                <c:pt idx="625" formatCode="0.00E+00">
                  <c:v>6705515178920170</c:v>
                </c:pt>
                <c:pt idx="626" formatCode="0.00E+00">
                  <c:v>6705820782255530</c:v>
                </c:pt>
                <c:pt idx="627" formatCode="0.00E+00">
                  <c:v>6706108313385480</c:v>
                </c:pt>
                <c:pt idx="628" formatCode="0.00E+00">
                  <c:v>6706363319491160</c:v>
                </c:pt>
                <c:pt idx="629" formatCode="0.00E+00">
                  <c:v>6706623350402670</c:v>
                </c:pt>
                <c:pt idx="630" formatCode="0.00E+00">
                  <c:v>6706905708550860</c:v>
                </c:pt>
                <c:pt idx="631" formatCode="0.00E+00">
                  <c:v>6707187510400500</c:v>
                </c:pt>
                <c:pt idx="632" formatCode="0.00E+00">
                  <c:v>6707472129040700</c:v>
                </c:pt>
                <c:pt idx="633" formatCode="0.00E+00">
                  <c:v>6707745520772160</c:v>
                </c:pt>
                <c:pt idx="634" formatCode="0.00E+00">
                  <c:v>6708117211121130</c:v>
                </c:pt>
                <c:pt idx="635" formatCode="0.00E+00">
                  <c:v>6708353937319990</c:v>
                </c:pt>
                <c:pt idx="636" formatCode="0.00E+00">
                  <c:v>6708575956994330</c:v>
                </c:pt>
                <c:pt idx="637" formatCode="0.00E+00">
                  <c:v>6708914404947010</c:v>
                </c:pt>
                <c:pt idx="638" formatCode="0.00E+00">
                  <c:v>6709242909206530</c:v>
                </c:pt>
                <c:pt idx="639" formatCode="0.00E+00">
                  <c:v>6709477805035370</c:v>
                </c:pt>
                <c:pt idx="640" formatCode="0.00E+00">
                  <c:v>6709847358009670</c:v>
                </c:pt>
                <c:pt idx="641" formatCode="0.00E+00">
                  <c:v>6710022273428120</c:v>
                </c:pt>
                <c:pt idx="642" formatCode="0.00E+00">
                  <c:v>6710311763070770</c:v>
                </c:pt>
                <c:pt idx="643" formatCode="0.00E+00">
                  <c:v>6710626144528210</c:v>
                </c:pt>
                <c:pt idx="644" formatCode="0.00E+00">
                  <c:v>6710916344202910</c:v>
                </c:pt>
                <c:pt idx="645" formatCode="0.00E+00">
                  <c:v>6711199923965860</c:v>
                </c:pt>
                <c:pt idx="646" formatCode="0.00E+00">
                  <c:v>6711525443930090</c:v>
                </c:pt>
                <c:pt idx="647" formatCode="0.00E+00">
                  <c:v>6711640609084460</c:v>
                </c:pt>
                <c:pt idx="648" formatCode="0.00E+00">
                  <c:v>6712065593346620</c:v>
                </c:pt>
                <c:pt idx="649" formatCode="0.00E+00">
                  <c:v>6712340388011050</c:v>
                </c:pt>
                <c:pt idx="650" formatCode="0.00E+00">
                  <c:v>6712617638532300</c:v>
                </c:pt>
                <c:pt idx="651" formatCode="0.00E+00">
                  <c:v>6712957343239690</c:v>
                </c:pt>
                <c:pt idx="652" formatCode="0.00E+00">
                  <c:v>6713207963242170</c:v>
                </c:pt>
                <c:pt idx="653" formatCode="0.00E+00">
                  <c:v>6713493234965080</c:v>
                </c:pt>
                <c:pt idx="654" formatCode="0.00E+00">
                  <c:v>6713773431165450</c:v>
                </c:pt>
                <c:pt idx="655" formatCode="0.00E+00">
                  <c:v>6714140085265980</c:v>
                </c:pt>
                <c:pt idx="656" formatCode="0.00E+00">
                  <c:v>6714445080434870</c:v>
                </c:pt>
                <c:pt idx="657" formatCode="0.00E+00">
                  <c:v>6714753335196520</c:v>
                </c:pt>
                <c:pt idx="658" formatCode="0.00E+00">
                  <c:v>6714997411983670</c:v>
                </c:pt>
                <c:pt idx="659" formatCode="0.00E+00">
                  <c:v>6715260007304460</c:v>
                </c:pt>
                <c:pt idx="660" formatCode="0.00E+00">
                  <c:v>6715581918611400</c:v>
                </c:pt>
                <c:pt idx="661" formatCode="0.00E+00">
                  <c:v>6715864421675920</c:v>
                </c:pt>
                <c:pt idx="662" formatCode="0.00E+00">
                  <c:v>6716211880462630</c:v>
                </c:pt>
                <c:pt idx="663" formatCode="0.00E+00">
                  <c:v>6716406494734300</c:v>
                </c:pt>
                <c:pt idx="664" formatCode="0.00E+00">
                  <c:v>6716713541898400</c:v>
                </c:pt>
                <c:pt idx="665" formatCode="0.00E+00">
                  <c:v>6717083094390040</c:v>
                </c:pt>
                <c:pt idx="666" formatCode="0.00E+00">
                  <c:v>6717291020226630</c:v>
                </c:pt>
                <c:pt idx="667" formatCode="0.00E+00">
                  <c:v>6717645133399210</c:v>
                </c:pt>
                <c:pt idx="668" formatCode="0.00E+00">
                  <c:v>6717967943444980</c:v>
                </c:pt>
                <c:pt idx="669" formatCode="0.00E+00">
                  <c:v>6718227546056900</c:v>
                </c:pt>
                <c:pt idx="670" formatCode="0.00E+00">
                  <c:v>6718593667792820</c:v>
                </c:pt>
                <c:pt idx="671" formatCode="0.00E+00">
                  <c:v>6718888964604100</c:v>
                </c:pt>
                <c:pt idx="672" formatCode="0.00E+00">
                  <c:v>6719126499541870</c:v>
                </c:pt>
                <c:pt idx="673" formatCode="0.00E+00">
                  <c:v>6719394009700640</c:v>
                </c:pt>
                <c:pt idx="674" formatCode="0.00E+00">
                  <c:v>6719755422250810</c:v>
                </c:pt>
                <c:pt idx="675" formatCode="0.00E+00">
                  <c:v>6720086807701390</c:v>
                </c:pt>
                <c:pt idx="676" formatCode="0.00E+00">
                  <c:v>6720336219597030</c:v>
                </c:pt>
                <c:pt idx="677" formatCode="0.00E+00">
                  <c:v>6720679494083280</c:v>
                </c:pt>
                <c:pt idx="678" formatCode="0.00E+00">
                  <c:v>6720982767517270</c:v>
                </c:pt>
                <c:pt idx="679" formatCode="0.00E+00">
                  <c:v>6721247143233180</c:v>
                </c:pt>
                <c:pt idx="680" formatCode="0.00E+00">
                  <c:v>6721605737602310</c:v>
                </c:pt>
                <c:pt idx="681" formatCode="0.00E+00">
                  <c:v>6721856782215510</c:v>
                </c:pt>
                <c:pt idx="682" formatCode="0.00E+00">
                  <c:v>6722184554874850</c:v>
                </c:pt>
                <c:pt idx="683" formatCode="0.00E+00">
                  <c:v>6722470572957680</c:v>
                </c:pt>
                <c:pt idx="684" formatCode="0.00E+00">
                  <c:v>6722812792459900</c:v>
                </c:pt>
                <c:pt idx="685" formatCode="0.00E+00">
                  <c:v>6723029763609170</c:v>
                </c:pt>
                <c:pt idx="686" formatCode="0.00E+00">
                  <c:v>6723358362437960</c:v>
                </c:pt>
                <c:pt idx="687" formatCode="0.00E+00">
                  <c:v>6723650907909270</c:v>
                </c:pt>
                <c:pt idx="688" formatCode="0.00E+00">
                  <c:v>6723971666985680</c:v>
                </c:pt>
                <c:pt idx="689" formatCode="0.00E+00">
                  <c:v>6724113210196670</c:v>
                </c:pt>
                <c:pt idx="690" formatCode="0.00E+00">
                  <c:v>6724578302876900</c:v>
                </c:pt>
                <c:pt idx="691" formatCode="0.00E+00">
                  <c:v>6724805728176730</c:v>
                </c:pt>
                <c:pt idx="692" formatCode="0.00E+00">
                  <c:v>6725156458920600</c:v>
                </c:pt>
                <c:pt idx="693" formatCode="0.00E+00">
                  <c:v>6725465895953750</c:v>
                </c:pt>
                <c:pt idx="694" formatCode="0.00E+00">
                  <c:v>6725760230179650</c:v>
                </c:pt>
                <c:pt idx="695" formatCode="0.00E+00">
                  <c:v>6726060338360200</c:v>
                </c:pt>
                <c:pt idx="696" formatCode="0.00E+00">
                  <c:v>6726285923214700</c:v>
                </c:pt>
                <c:pt idx="697" formatCode="0.00E+00">
                  <c:v>6726615246923570</c:v>
                </c:pt>
                <c:pt idx="698" formatCode="0.00E+00">
                  <c:v>6726964726915850</c:v>
                </c:pt>
                <c:pt idx="699" formatCode="0.00E+00">
                  <c:v>6727256030929560</c:v>
                </c:pt>
                <c:pt idx="700" formatCode="0.00E+00">
                  <c:v>6727557169941420</c:v>
                </c:pt>
                <c:pt idx="701" formatCode="0.00E+00">
                  <c:v>6727831030478800</c:v>
                </c:pt>
                <c:pt idx="702" formatCode="0.00E+00">
                  <c:v>6728193522406230</c:v>
                </c:pt>
                <c:pt idx="703" formatCode="0.00E+00">
                  <c:v>6728440378783060</c:v>
                </c:pt>
                <c:pt idx="704" formatCode="0.00E+00">
                  <c:v>6728787537765890</c:v>
                </c:pt>
                <c:pt idx="705" formatCode="0.00E+00">
                  <c:v>6729110655242170</c:v>
                </c:pt>
                <c:pt idx="706" formatCode="0.00E+00">
                  <c:v>6729354967274500</c:v>
                </c:pt>
                <c:pt idx="707" formatCode="0.00E+00">
                  <c:v>6729687361146820</c:v>
                </c:pt>
                <c:pt idx="708" formatCode="0.00E+00">
                  <c:v>6729997592533900</c:v>
                </c:pt>
                <c:pt idx="709" formatCode="0.00E+00">
                  <c:v>6730285956056900</c:v>
                </c:pt>
                <c:pt idx="710" formatCode="0.00E+00">
                  <c:v>6730654523428190</c:v>
                </c:pt>
                <c:pt idx="711" formatCode="0.00E+00">
                  <c:v>6730921988626920</c:v>
                </c:pt>
                <c:pt idx="712" formatCode="0.00E+00">
                  <c:v>6731252838049070</c:v>
                </c:pt>
                <c:pt idx="713" formatCode="0.00E+00">
                  <c:v>6731559258354070</c:v>
                </c:pt>
                <c:pt idx="714" formatCode="0.00E+00">
                  <c:v>6731826432087730</c:v>
                </c:pt>
                <c:pt idx="715" formatCode="0.00E+00">
                  <c:v>6732120580231650</c:v>
                </c:pt>
                <c:pt idx="716" formatCode="0.00E+00">
                  <c:v>6732456389619880</c:v>
                </c:pt>
                <c:pt idx="717" formatCode="0.00E+00">
                  <c:v>6732727208099310</c:v>
                </c:pt>
                <c:pt idx="718" formatCode="0.00E+00">
                  <c:v>6733097622745940</c:v>
                </c:pt>
                <c:pt idx="719" formatCode="0.00E+00">
                  <c:v>6733333397091310</c:v>
                </c:pt>
                <c:pt idx="720" formatCode="0.00E+00">
                  <c:v>6733609932683420</c:v>
                </c:pt>
                <c:pt idx="721" formatCode="0.00E+00">
                  <c:v>6733909033726610</c:v>
                </c:pt>
                <c:pt idx="722" formatCode="0.00E+00">
                  <c:v>6734264556336120</c:v>
                </c:pt>
                <c:pt idx="723" formatCode="0.00E+00">
                  <c:v>6734552143875390</c:v>
                </c:pt>
                <c:pt idx="724" formatCode="0.00E+00">
                  <c:v>6734858340658930</c:v>
                </c:pt>
                <c:pt idx="725" formatCode="0.00E+00">
                  <c:v>6735193224042890</c:v>
                </c:pt>
                <c:pt idx="726" formatCode="0.00E+00">
                  <c:v>6735417632320720</c:v>
                </c:pt>
                <c:pt idx="727" formatCode="0.00E+00">
                  <c:v>6735660691725960</c:v>
                </c:pt>
                <c:pt idx="728" formatCode="0.00E+00">
                  <c:v>6736067893749170</c:v>
                </c:pt>
                <c:pt idx="729" formatCode="0.00E+00">
                  <c:v>6736332832659660</c:v>
                </c:pt>
                <c:pt idx="730" formatCode="0.00E+00">
                  <c:v>6736683457681610</c:v>
                </c:pt>
                <c:pt idx="731" formatCode="0.00E+00">
                  <c:v>6736941118153400</c:v>
                </c:pt>
                <c:pt idx="732" formatCode="0.00E+00">
                  <c:v>6737280780114920</c:v>
                </c:pt>
                <c:pt idx="733" formatCode="0.00E+00">
                  <c:v>6737596149764140</c:v>
                </c:pt>
                <c:pt idx="734" formatCode="0.00E+00">
                  <c:v>6737885139130450</c:v>
                </c:pt>
                <c:pt idx="735" formatCode="0.00E+00">
                  <c:v>6738256129048280</c:v>
                </c:pt>
                <c:pt idx="736" formatCode="0.00E+00">
                  <c:v>6738539888642250</c:v>
                </c:pt>
                <c:pt idx="737" formatCode="0.00E+00">
                  <c:v>6738879236425860</c:v>
                </c:pt>
                <c:pt idx="738" formatCode="0.00E+00">
                  <c:v>6739131180117850</c:v>
                </c:pt>
                <c:pt idx="739" formatCode="0.00E+00">
                  <c:v>6739467360584730</c:v>
                </c:pt>
                <c:pt idx="740" formatCode="0.00E+00">
                  <c:v>6739785365928600</c:v>
                </c:pt>
                <c:pt idx="741" formatCode="0.00E+00">
                  <c:v>6740114305450540</c:v>
                </c:pt>
                <c:pt idx="742" formatCode="0.00E+00">
                  <c:v>6740407677462800</c:v>
                </c:pt>
                <c:pt idx="743" formatCode="0.00E+00">
                  <c:v>6740720004897930</c:v>
                </c:pt>
                <c:pt idx="744" formatCode="0.00E+00">
                  <c:v>6741049081711670</c:v>
                </c:pt>
                <c:pt idx="745" formatCode="0.00E+00">
                  <c:v>6741308627955500</c:v>
                </c:pt>
                <c:pt idx="746" formatCode="0.00E+00">
                  <c:v>6741694307351230</c:v>
                </c:pt>
                <c:pt idx="747" formatCode="0.00E+00">
                  <c:v>6742043007255130</c:v>
                </c:pt>
                <c:pt idx="748" formatCode="0.00E+00">
                  <c:v>6742338914794470</c:v>
                </c:pt>
                <c:pt idx="749" formatCode="0.00E+00">
                  <c:v>6742578288133690</c:v>
                </c:pt>
                <c:pt idx="750" formatCode="0.00E+00">
                  <c:v>6742948450348660</c:v>
                </c:pt>
                <c:pt idx="751" formatCode="0.00E+00">
                  <c:v>6743218996637950</c:v>
                </c:pt>
                <c:pt idx="752" formatCode="0.00E+00">
                  <c:v>6743584705994940</c:v>
                </c:pt>
                <c:pt idx="753" formatCode="0.00E+00">
                  <c:v>6743877920921750</c:v>
                </c:pt>
                <c:pt idx="754" formatCode="0.00E+00">
                  <c:v>6744102369372180</c:v>
                </c:pt>
                <c:pt idx="755" formatCode="0.00E+00">
                  <c:v>6744397874116100</c:v>
                </c:pt>
                <c:pt idx="756" formatCode="0.00E+00">
                  <c:v>6744698580346520</c:v>
                </c:pt>
                <c:pt idx="757" formatCode="0.00E+00">
                  <c:v>6745013586770420</c:v>
                </c:pt>
                <c:pt idx="758" formatCode="0.00E+00">
                  <c:v>6745313434958350</c:v>
                </c:pt>
                <c:pt idx="759" formatCode="0.00E+00">
                  <c:v>6745634732994930</c:v>
                </c:pt>
                <c:pt idx="760" formatCode="0.00E+00">
                  <c:v>6745917639231570</c:v>
                </c:pt>
                <c:pt idx="761" formatCode="0.00E+00">
                  <c:v>6746178001302230</c:v>
                </c:pt>
                <c:pt idx="762" formatCode="0.00E+00">
                  <c:v>6746486146510280</c:v>
                </c:pt>
                <c:pt idx="763" formatCode="0.00E+00">
                  <c:v>6746781021625250</c:v>
                </c:pt>
                <c:pt idx="764" formatCode="0.00E+00">
                  <c:v>6747105963196560</c:v>
                </c:pt>
                <c:pt idx="765" formatCode="0.00E+00">
                  <c:v>6747450656104510</c:v>
                </c:pt>
                <c:pt idx="766" formatCode="0.00E+00">
                  <c:v>6747682382186870</c:v>
                </c:pt>
                <c:pt idx="767" formatCode="0.00E+00">
                  <c:v>6748015380671500</c:v>
                </c:pt>
                <c:pt idx="768" formatCode="0.00E+00">
                  <c:v>6748376190878560</c:v>
                </c:pt>
                <c:pt idx="769" formatCode="0.00E+00">
                  <c:v>6748673669798190</c:v>
                </c:pt>
                <c:pt idx="770" formatCode="0.00E+00">
                  <c:v>6748984078897490</c:v>
                </c:pt>
                <c:pt idx="771" formatCode="0.00E+00">
                  <c:v>6749249222003240</c:v>
                </c:pt>
                <c:pt idx="772" formatCode="0.00E+00">
                  <c:v>6749611355220580</c:v>
                </c:pt>
                <c:pt idx="773" formatCode="0.00E+00">
                  <c:v>6749930209454500</c:v>
                </c:pt>
                <c:pt idx="774" formatCode="0.00E+00">
                  <c:v>6750198855863550</c:v>
                </c:pt>
                <c:pt idx="775" formatCode="0.00E+00">
                  <c:v>6750485161078900</c:v>
                </c:pt>
                <c:pt idx="776" formatCode="0.00E+00">
                  <c:v>6750863938245870</c:v>
                </c:pt>
                <c:pt idx="777" formatCode="0.00E+00">
                  <c:v>6751170580967570</c:v>
                </c:pt>
                <c:pt idx="778" formatCode="0.00E+00">
                  <c:v>6751516230156460</c:v>
                </c:pt>
                <c:pt idx="779" formatCode="0.00E+00">
                  <c:v>6751791265898320</c:v>
                </c:pt>
                <c:pt idx="780" formatCode="0.00E+00">
                  <c:v>6752060545067760</c:v>
                </c:pt>
                <c:pt idx="781" formatCode="0.00E+00">
                  <c:v>6752359351447010</c:v>
                </c:pt>
                <c:pt idx="782" formatCode="0.00E+00">
                  <c:v>6752688691076530</c:v>
                </c:pt>
                <c:pt idx="783" formatCode="0.00E+00">
                  <c:v>6753041330281710</c:v>
                </c:pt>
                <c:pt idx="784" formatCode="0.00E+00">
                  <c:v>6753250908169930</c:v>
                </c:pt>
                <c:pt idx="785" formatCode="0.00E+00">
                  <c:v>6753592352900620</c:v>
                </c:pt>
                <c:pt idx="786" formatCode="0.00E+00">
                  <c:v>6753920619040490</c:v>
                </c:pt>
                <c:pt idx="787" formatCode="0.00E+00">
                  <c:v>6754143566462310</c:v>
                </c:pt>
                <c:pt idx="788" formatCode="0.00E+00">
                  <c:v>6754455021390740</c:v>
                </c:pt>
                <c:pt idx="789" formatCode="0.00E+00">
                  <c:v>6754799885587280</c:v>
                </c:pt>
                <c:pt idx="790" formatCode="0.00E+00">
                  <c:v>6755070055616310</c:v>
                </c:pt>
                <c:pt idx="791" formatCode="0.00E+00">
                  <c:v>6755319816386670</c:v>
                </c:pt>
                <c:pt idx="792" formatCode="0.00E+00">
                  <c:v>6755686118801930</c:v>
                </c:pt>
                <c:pt idx="793" formatCode="0.00E+00">
                  <c:v>6755933545270360</c:v>
                </c:pt>
                <c:pt idx="794" formatCode="0.00E+00">
                  <c:v>6756284254476620</c:v>
                </c:pt>
                <c:pt idx="795" formatCode="0.00E+00">
                  <c:v>6756539038082180</c:v>
                </c:pt>
                <c:pt idx="796" formatCode="0.00E+00">
                  <c:v>6756915594058750</c:v>
                </c:pt>
                <c:pt idx="797" formatCode="0.00E+00">
                  <c:v>6757138492548120</c:v>
                </c:pt>
                <c:pt idx="798" formatCode="0.00E+00">
                  <c:v>6757523761197350</c:v>
                </c:pt>
                <c:pt idx="799" formatCode="0.00E+00">
                  <c:v>6757843112367220</c:v>
                </c:pt>
                <c:pt idx="800" formatCode="0.00E+00">
                  <c:v>6758080725396000</c:v>
                </c:pt>
                <c:pt idx="801" formatCode="0.00E+00">
                  <c:v>6758437763519620</c:v>
                </c:pt>
                <c:pt idx="802" formatCode="0.00E+00">
                  <c:v>6758671962923280</c:v>
                </c:pt>
                <c:pt idx="803" formatCode="0.00E+00">
                  <c:v>6758966075734600</c:v>
                </c:pt>
                <c:pt idx="804" formatCode="0.00E+00">
                  <c:v>6759351094179360</c:v>
                </c:pt>
                <c:pt idx="805" formatCode="0.00E+00">
                  <c:v>6759642879472400</c:v>
                </c:pt>
                <c:pt idx="806" formatCode="0.00E+00">
                  <c:v>6759943671701660</c:v>
                </c:pt>
                <c:pt idx="807" formatCode="0.00E+00">
                  <c:v>6760228413094530</c:v>
                </c:pt>
                <c:pt idx="808" formatCode="0.00E+00">
                  <c:v>6760549421827980</c:v>
                </c:pt>
                <c:pt idx="809" formatCode="0.00E+00">
                  <c:v>6760855193613750</c:v>
                </c:pt>
                <c:pt idx="810" formatCode="0.00E+00">
                  <c:v>6761167333807540</c:v>
                </c:pt>
                <c:pt idx="811" formatCode="0.00E+00">
                  <c:v>6761514191397270</c:v>
                </c:pt>
                <c:pt idx="812" formatCode="0.00E+00">
                  <c:v>6761804788041620</c:v>
                </c:pt>
                <c:pt idx="813" formatCode="0.00E+00">
                  <c:v>6762073274886630</c:v>
                </c:pt>
                <c:pt idx="814" formatCode="0.00E+00">
                  <c:v>6762457597240060</c:v>
                </c:pt>
                <c:pt idx="815" formatCode="0.00E+00">
                  <c:v>6762744477073830</c:v>
                </c:pt>
                <c:pt idx="816" formatCode="0.00E+00">
                  <c:v>6763010668531770</c:v>
                </c:pt>
                <c:pt idx="817" formatCode="0.00E+00">
                  <c:v>6763402473662150</c:v>
                </c:pt>
                <c:pt idx="818" formatCode="0.00E+00">
                  <c:v>6763691861843440</c:v>
                </c:pt>
                <c:pt idx="819" formatCode="0.00E+00">
                  <c:v>6763985646110850</c:v>
                </c:pt>
                <c:pt idx="820" formatCode="0.00E+00">
                  <c:v>6764253557096870</c:v>
                </c:pt>
                <c:pt idx="821" formatCode="0.00E+00">
                  <c:v>6764601678257010</c:v>
                </c:pt>
                <c:pt idx="822" formatCode="0.00E+00">
                  <c:v>6764865925492910</c:v>
                </c:pt>
                <c:pt idx="823" formatCode="0.00E+00">
                  <c:v>6765144515689340</c:v>
                </c:pt>
                <c:pt idx="824" formatCode="0.00E+00">
                  <c:v>6765588012123600</c:v>
                </c:pt>
                <c:pt idx="825" formatCode="0.00E+00">
                  <c:v>6765820866503340</c:v>
                </c:pt>
                <c:pt idx="826" formatCode="0.00E+00">
                  <c:v>6766136364201010</c:v>
                </c:pt>
                <c:pt idx="827" formatCode="0.00E+00">
                  <c:v>6766449252766490</c:v>
                </c:pt>
                <c:pt idx="828" formatCode="0.00E+00">
                  <c:v>6766798756295680</c:v>
                </c:pt>
                <c:pt idx="829" formatCode="0.00E+00">
                  <c:v>6767118002663470</c:v>
                </c:pt>
                <c:pt idx="830" formatCode="0.00E+00">
                  <c:v>6767496982611080</c:v>
                </c:pt>
                <c:pt idx="831" formatCode="0.00E+00">
                  <c:v>6767743418908550</c:v>
                </c:pt>
                <c:pt idx="832" formatCode="0.00E+00">
                  <c:v>6768058798999430</c:v>
                </c:pt>
                <c:pt idx="833" formatCode="0.00E+00">
                  <c:v>6768383410332360</c:v>
                </c:pt>
                <c:pt idx="834" formatCode="0.00E+00">
                  <c:v>6768691722280730</c:v>
                </c:pt>
                <c:pt idx="835" formatCode="0.00E+00">
                  <c:v>6769085527141130</c:v>
                </c:pt>
                <c:pt idx="836" formatCode="0.00E+00">
                  <c:v>6769363125434580</c:v>
                </c:pt>
                <c:pt idx="837" formatCode="0.00E+00">
                  <c:v>6769673916298740</c:v>
                </c:pt>
                <c:pt idx="838" formatCode="0.00E+00">
                  <c:v>6769993583729180</c:v>
                </c:pt>
                <c:pt idx="839" formatCode="0.00E+00">
                  <c:v>6770411737255960</c:v>
                </c:pt>
                <c:pt idx="840" formatCode="0.00E+00">
                  <c:v>6770681496986510</c:v>
                </c:pt>
                <c:pt idx="841" formatCode="0.00E+00">
                  <c:v>6770979529654700</c:v>
                </c:pt>
                <c:pt idx="842" formatCode="0.00E+00">
                  <c:v>6771277437968910</c:v>
                </c:pt>
                <c:pt idx="843" formatCode="0.00E+00">
                  <c:v>6771567330797010</c:v>
                </c:pt>
                <c:pt idx="844" formatCode="0.00E+00">
                  <c:v>6772118784282790</c:v>
                </c:pt>
                <c:pt idx="845" formatCode="0.00E+00">
                  <c:v>6772224682220810</c:v>
                </c:pt>
                <c:pt idx="846" formatCode="0.00E+00">
                  <c:v>6772457778394370</c:v>
                </c:pt>
                <c:pt idx="847" formatCode="0.00E+00">
                  <c:v>6772911016227100</c:v>
                </c:pt>
                <c:pt idx="848" formatCode="0.00E+00">
                  <c:v>6773137735717580</c:v>
                </c:pt>
                <c:pt idx="849" formatCode="0.00E+00">
                  <c:v>6773536257786580</c:v>
                </c:pt>
                <c:pt idx="850" formatCode="0.00E+00">
                  <c:v>6773744276405860</c:v>
                </c:pt>
                <c:pt idx="851" formatCode="0.00E+00">
                  <c:v>6774097766991690</c:v>
                </c:pt>
                <c:pt idx="852" formatCode="0.00E+00">
                  <c:v>6774385460495050</c:v>
                </c:pt>
                <c:pt idx="853" formatCode="0.00E+00">
                  <c:v>6774638455520660</c:v>
                </c:pt>
                <c:pt idx="854" formatCode="0.00E+00">
                  <c:v>6775013942829790</c:v>
                </c:pt>
                <c:pt idx="855" formatCode="0.00E+00">
                  <c:v>6775223289191320</c:v>
                </c:pt>
                <c:pt idx="856" formatCode="0.00E+00">
                  <c:v>6775531801581560</c:v>
                </c:pt>
                <c:pt idx="857" formatCode="0.00E+00">
                  <c:v>6775903758384380</c:v>
                </c:pt>
                <c:pt idx="858" formatCode="0.00E+00">
                  <c:v>6776190820619450</c:v>
                </c:pt>
                <c:pt idx="859" formatCode="0.00E+00">
                  <c:v>6776482631268350</c:v>
                </c:pt>
                <c:pt idx="860" formatCode="0.00E+00">
                  <c:v>6776809972919270</c:v>
                </c:pt>
                <c:pt idx="861" formatCode="0.00E+00">
                  <c:v>6777065695845850</c:v>
                </c:pt>
                <c:pt idx="862" formatCode="0.00E+00">
                  <c:v>6777387432399100</c:v>
                </c:pt>
                <c:pt idx="863" formatCode="0.00E+00">
                  <c:v>6777700597199610</c:v>
                </c:pt>
                <c:pt idx="864" formatCode="0.00E+00">
                  <c:v>6778068475122920</c:v>
                </c:pt>
                <c:pt idx="865" formatCode="0.00E+00">
                  <c:v>6778337232866560</c:v>
                </c:pt>
                <c:pt idx="866" formatCode="0.00E+00">
                  <c:v>6778665751823950</c:v>
                </c:pt>
                <c:pt idx="867" formatCode="0.00E+00">
                  <c:v>6779009165976460</c:v>
                </c:pt>
                <c:pt idx="868" formatCode="0.00E+00">
                  <c:v>6779323205312850</c:v>
                </c:pt>
                <c:pt idx="869" formatCode="0.00E+00">
                  <c:v>6779663932473930</c:v>
                </c:pt>
                <c:pt idx="870" formatCode="0.00E+00">
                  <c:v>6779934002412820</c:v>
                </c:pt>
                <c:pt idx="871" formatCode="0.00E+00">
                  <c:v>6780283863396210</c:v>
                </c:pt>
                <c:pt idx="872" formatCode="0.00E+00">
                  <c:v>6780532517869950</c:v>
                </c:pt>
                <c:pt idx="873" formatCode="0.00E+00">
                  <c:v>6780882790187160</c:v>
                </c:pt>
                <c:pt idx="874" formatCode="0.00E+00">
                  <c:v>6781241507312240</c:v>
                </c:pt>
                <c:pt idx="875" formatCode="0.00E+00">
                  <c:v>6781507640936870</c:v>
                </c:pt>
                <c:pt idx="876" formatCode="0.00E+00">
                  <c:v>6781843469011660</c:v>
                </c:pt>
                <c:pt idx="877" formatCode="0.00E+00">
                  <c:v>6782139378468660</c:v>
                </c:pt>
                <c:pt idx="878" formatCode="0.00E+00">
                  <c:v>6782430585551430</c:v>
                </c:pt>
                <c:pt idx="879" formatCode="0.00E+00">
                  <c:v>6782800277009550</c:v>
                </c:pt>
                <c:pt idx="880" formatCode="0.00E+00">
                  <c:v>6783072876331390</c:v>
                </c:pt>
                <c:pt idx="881" formatCode="0.00E+00">
                  <c:v>6783440838732350</c:v>
                </c:pt>
                <c:pt idx="882" formatCode="0.00E+00">
                  <c:v>6783744394110290</c:v>
                </c:pt>
                <c:pt idx="883" formatCode="0.00E+00">
                  <c:v>6784059316657110</c:v>
                </c:pt>
                <c:pt idx="884" formatCode="0.00E+00">
                  <c:v>6784356336320350</c:v>
                </c:pt>
                <c:pt idx="885" formatCode="0.00E+00">
                  <c:v>6784650927599550</c:v>
                </c:pt>
                <c:pt idx="886" formatCode="0.00E+00">
                  <c:v>6784940263155370</c:v>
                </c:pt>
                <c:pt idx="887" formatCode="0.00E+00">
                  <c:v>6785266149991230</c:v>
                </c:pt>
                <c:pt idx="888" formatCode="0.00E+00">
                  <c:v>6785601422755760</c:v>
                </c:pt>
                <c:pt idx="889" formatCode="0.00E+00">
                  <c:v>6785912923727560</c:v>
                </c:pt>
                <c:pt idx="890" formatCode="0.00E+00">
                  <c:v>6786221725206380</c:v>
                </c:pt>
                <c:pt idx="891" formatCode="0.00E+00">
                  <c:v>6786542107795690</c:v>
                </c:pt>
                <c:pt idx="892" formatCode="0.00E+00">
                  <c:v>6786851154364930</c:v>
                </c:pt>
                <c:pt idx="893" formatCode="0.00E+00">
                  <c:v>6787128408264180</c:v>
                </c:pt>
                <c:pt idx="894" formatCode="0.00E+00">
                  <c:v>6787467298298760</c:v>
                </c:pt>
                <c:pt idx="895" formatCode="0.00E+00">
                  <c:v>6787775180130100</c:v>
                </c:pt>
                <c:pt idx="896" formatCode="0.00E+00">
                  <c:v>6788162538985270</c:v>
                </c:pt>
                <c:pt idx="897" formatCode="0.00E+00">
                  <c:v>6788502743957710</c:v>
                </c:pt>
                <c:pt idx="898" formatCode="0.00E+00">
                  <c:v>6788840254268330</c:v>
                </c:pt>
                <c:pt idx="899" formatCode="0.00E+00">
                  <c:v>6789166266945620</c:v>
                </c:pt>
                <c:pt idx="900" formatCode="0.00E+00">
                  <c:v>6789501382513140</c:v>
                </c:pt>
                <c:pt idx="901" formatCode="0.00E+00">
                  <c:v>6789845981835960</c:v>
                </c:pt>
                <c:pt idx="902" formatCode="0.00E+00">
                  <c:v>6790145678990900</c:v>
                </c:pt>
                <c:pt idx="903" formatCode="0.00E+00">
                  <c:v>6790464950845800</c:v>
                </c:pt>
                <c:pt idx="904" formatCode="0.00E+00">
                  <c:v>6790819905920260</c:v>
                </c:pt>
                <c:pt idx="905" formatCode="0.00E+00">
                  <c:v>6791195398612910</c:v>
                </c:pt>
                <c:pt idx="906" formatCode="0.00E+00">
                  <c:v>6791503392241230</c:v>
                </c:pt>
                <c:pt idx="907" formatCode="0.00E+00">
                  <c:v>6791828339744700</c:v>
                </c:pt>
                <c:pt idx="908" formatCode="0.00E+00">
                  <c:v>6792152856209800</c:v>
                </c:pt>
                <c:pt idx="909" formatCode="0.00E+00">
                  <c:v>6792436855959240</c:v>
                </c:pt>
                <c:pt idx="910" formatCode="0.00E+00">
                  <c:v>6792770489504320</c:v>
                </c:pt>
                <c:pt idx="911" formatCode="0.00E+00">
                  <c:v>6793121171839030</c:v>
                </c:pt>
                <c:pt idx="912" formatCode="0.00E+00">
                  <c:v>6793436260124620</c:v>
                </c:pt>
                <c:pt idx="913" formatCode="0.00E+00">
                  <c:v>6793799514761170</c:v>
                </c:pt>
                <c:pt idx="914" formatCode="0.00E+00">
                  <c:v>6794111730314690</c:v>
                </c:pt>
                <c:pt idx="915" formatCode="0.00E+00">
                  <c:v>6794392437245280</c:v>
                </c:pt>
                <c:pt idx="916" formatCode="0.00E+00">
                  <c:v>6794798924839980</c:v>
                </c:pt>
                <c:pt idx="917" formatCode="0.00E+00">
                  <c:v>6795027737222620</c:v>
                </c:pt>
                <c:pt idx="918" formatCode="0.00E+00">
                  <c:v>6795388832235640</c:v>
                </c:pt>
                <c:pt idx="919" formatCode="0.00E+00">
                  <c:v>6795685173900770</c:v>
                </c:pt>
                <c:pt idx="920" formatCode="0.00E+00">
                  <c:v>6796040296341500</c:v>
                </c:pt>
                <c:pt idx="921" formatCode="0.00E+00">
                  <c:v>6796311951086560</c:v>
                </c:pt>
                <c:pt idx="922" formatCode="0.00E+00">
                  <c:v>6796602033041240</c:v>
                </c:pt>
                <c:pt idx="923" formatCode="0.00E+00">
                  <c:v>6797002487396640</c:v>
                </c:pt>
                <c:pt idx="924" formatCode="0.00E+00">
                  <c:v>6797294152578240</c:v>
                </c:pt>
                <c:pt idx="925" formatCode="0.00E+00">
                  <c:v>6797649482653610</c:v>
                </c:pt>
                <c:pt idx="926" formatCode="0.00E+00">
                  <c:v>6798027143294750</c:v>
                </c:pt>
                <c:pt idx="927" formatCode="0.00E+00">
                  <c:v>6798311378514630</c:v>
                </c:pt>
                <c:pt idx="928" formatCode="0.00E+00">
                  <c:v>6798725865975490</c:v>
                </c:pt>
                <c:pt idx="929" formatCode="0.00E+00">
                  <c:v>6799019679650250</c:v>
                </c:pt>
                <c:pt idx="930" formatCode="0.00E+00">
                  <c:v>6799368875495060</c:v>
                </c:pt>
                <c:pt idx="931" formatCode="0.00E+00">
                  <c:v>6799694639953290</c:v>
                </c:pt>
                <c:pt idx="932" formatCode="0.00E+00">
                  <c:v>6799949426826230</c:v>
                </c:pt>
                <c:pt idx="933" formatCode="0.00E+00">
                  <c:v>6800362029084490</c:v>
                </c:pt>
                <c:pt idx="934" formatCode="0.00E+00">
                  <c:v>6800735990384570</c:v>
                </c:pt>
                <c:pt idx="935" formatCode="0.00E+00">
                  <c:v>6801031857044170</c:v>
                </c:pt>
                <c:pt idx="936" formatCode="0.00E+00">
                  <c:v>6801478709222380</c:v>
                </c:pt>
                <c:pt idx="937" formatCode="0.00E+00">
                  <c:v>6801676748747730</c:v>
                </c:pt>
                <c:pt idx="938" formatCode="0.00E+00">
                  <c:v>6802107446829630</c:v>
                </c:pt>
                <c:pt idx="939" formatCode="0.00E+00">
                  <c:v>6802323660159420</c:v>
                </c:pt>
                <c:pt idx="940" formatCode="0.00E+00">
                  <c:v>6802697585335890</c:v>
                </c:pt>
                <c:pt idx="941" formatCode="0.00E+00">
                  <c:v>6803049840551880</c:v>
                </c:pt>
                <c:pt idx="942" formatCode="0.00E+00">
                  <c:v>6803388021615990</c:v>
                </c:pt>
                <c:pt idx="943" formatCode="0.00E+00">
                  <c:v>6803715976036020</c:v>
                </c:pt>
                <c:pt idx="944" formatCode="0.00E+00">
                  <c:v>6804058313454230</c:v>
                </c:pt>
                <c:pt idx="945" formatCode="0.00E+00">
                  <c:v>6804333698838400</c:v>
                </c:pt>
                <c:pt idx="946" formatCode="0.00E+00">
                  <c:v>6804724654793130</c:v>
                </c:pt>
                <c:pt idx="947" formatCode="0.00E+00">
                  <c:v>6805002589751520</c:v>
                </c:pt>
                <c:pt idx="948" formatCode="0.00E+00">
                  <c:v>6805344537180790</c:v>
                </c:pt>
                <c:pt idx="949" formatCode="0.00E+00">
                  <c:v>6805632356442740</c:v>
                </c:pt>
                <c:pt idx="950" formatCode="0.00E+00">
                  <c:v>6806028728923890</c:v>
                </c:pt>
                <c:pt idx="951" formatCode="0.00E+00">
                  <c:v>6806325355258310</c:v>
                </c:pt>
                <c:pt idx="952" formatCode="0.00E+00">
                  <c:v>6806693532302340</c:v>
                </c:pt>
                <c:pt idx="953" formatCode="0.00E+00">
                  <c:v>6806992789041800</c:v>
                </c:pt>
                <c:pt idx="954" formatCode="0.00E+00">
                  <c:v>6807357816727000</c:v>
                </c:pt>
                <c:pt idx="955" formatCode="0.00E+00">
                  <c:v>6807722453123660</c:v>
                </c:pt>
                <c:pt idx="956" formatCode="0.00E+00">
                  <c:v>6808166549494720</c:v>
                </c:pt>
                <c:pt idx="957" formatCode="0.00E+00">
                  <c:v>6808366490044920</c:v>
                </c:pt>
                <c:pt idx="958" formatCode="0.00E+00">
                  <c:v>6808833023837200</c:v>
                </c:pt>
                <c:pt idx="959" formatCode="0.00E+00">
                  <c:v>6809165693605450</c:v>
                </c:pt>
                <c:pt idx="960" formatCode="0.00E+00">
                  <c:v>6809485910170130</c:v>
                </c:pt>
                <c:pt idx="961" formatCode="0.00E+00">
                  <c:v>6809870505041840</c:v>
                </c:pt>
                <c:pt idx="962" formatCode="0.00E+00">
                  <c:v>6810140271941150</c:v>
                </c:pt>
                <c:pt idx="963" formatCode="0.00E+00">
                  <c:v>6810569925604830</c:v>
                </c:pt>
                <c:pt idx="964" formatCode="0.00E+00">
                  <c:v>6810878854664920</c:v>
                </c:pt>
                <c:pt idx="965" formatCode="0.00E+00">
                  <c:v>6811307614396470</c:v>
                </c:pt>
                <c:pt idx="966" formatCode="0.00E+00">
                  <c:v>6811673647288920</c:v>
                </c:pt>
                <c:pt idx="967" formatCode="0.00E+00">
                  <c:v>6812047906738030</c:v>
                </c:pt>
                <c:pt idx="968" formatCode="0.00E+00">
                  <c:v>6812422157195790</c:v>
                </c:pt>
                <c:pt idx="969" formatCode="0.00E+00">
                  <c:v>6812793839333460</c:v>
                </c:pt>
                <c:pt idx="970" formatCode="0.00E+00">
                  <c:v>6813063531950500</c:v>
                </c:pt>
                <c:pt idx="971" formatCode="0.00E+00">
                  <c:v>6813499410037870</c:v>
                </c:pt>
                <c:pt idx="972" formatCode="0.00E+00">
                  <c:v>6813836375642300</c:v>
                </c:pt>
                <c:pt idx="973" formatCode="0.00E+00">
                  <c:v>6814156834802370</c:v>
                </c:pt>
                <c:pt idx="974" formatCode="0.00E+00">
                  <c:v>6814562669670840</c:v>
                </c:pt>
                <c:pt idx="975" formatCode="0.00E+00">
                  <c:v>6814890216926360</c:v>
                </c:pt>
                <c:pt idx="976" formatCode="0.00E+00">
                  <c:v>6815265186199150</c:v>
                </c:pt>
                <c:pt idx="977" formatCode="0.00E+00">
                  <c:v>6815579769047330</c:v>
                </c:pt>
                <c:pt idx="978" formatCode="0.00E+00">
                  <c:v>6816059926830370</c:v>
                </c:pt>
                <c:pt idx="979" formatCode="0.00E+00">
                  <c:v>6816360998662290</c:v>
                </c:pt>
                <c:pt idx="980" formatCode="0.00E+00">
                  <c:v>6816758021492120</c:v>
                </c:pt>
                <c:pt idx="981" formatCode="0.00E+00">
                  <c:v>6817113413995650</c:v>
                </c:pt>
                <c:pt idx="982" formatCode="0.00E+00">
                  <c:v>6817381048778030</c:v>
                </c:pt>
                <c:pt idx="983" formatCode="0.00E+00">
                  <c:v>6817831687906530</c:v>
                </c:pt>
                <c:pt idx="984" formatCode="0.00E+00">
                  <c:v>6817942152502500</c:v>
                </c:pt>
                <c:pt idx="985" formatCode="0.00E+00">
                  <c:v>6818544249338610</c:v>
                </c:pt>
                <c:pt idx="986" formatCode="0.00E+00">
                  <c:v>6818946117274910</c:v>
                </c:pt>
                <c:pt idx="987" formatCode="0.00E+00">
                  <c:v>6819267007377240</c:v>
                </c:pt>
                <c:pt idx="988" formatCode="0.00E+00">
                  <c:v>6819702369950800</c:v>
                </c:pt>
                <c:pt idx="989" formatCode="0.00E+00">
                  <c:v>6820116381329470</c:v>
                </c:pt>
                <c:pt idx="990" formatCode="0.00E+00">
                  <c:v>6820466345111070</c:v>
                </c:pt>
                <c:pt idx="991" formatCode="0.00E+00">
                  <c:v>6820792910730310</c:v>
                </c:pt>
                <c:pt idx="992" formatCode="0.00E+00">
                  <c:v>6821182059838910</c:v>
                </c:pt>
                <c:pt idx="993" formatCode="0.00E+00">
                  <c:v>6821572568710020</c:v>
                </c:pt>
                <c:pt idx="994" formatCode="0.00E+00">
                  <c:v>6821864831369460</c:v>
                </c:pt>
                <c:pt idx="995" formatCode="0.00E+00">
                  <c:v>6822250448761150</c:v>
                </c:pt>
                <c:pt idx="996" formatCode="0.00E+00">
                  <c:v>6822654714926020</c:v>
                </c:pt>
                <c:pt idx="997" formatCode="0.00E+00">
                  <c:v>6822991722361060</c:v>
                </c:pt>
                <c:pt idx="998" formatCode="0.00E+00">
                  <c:v>6823546232129650</c:v>
                </c:pt>
                <c:pt idx="999" formatCode="0.00E+00">
                  <c:v>6823814245186600</c:v>
                </c:pt>
                <c:pt idx="1000" formatCode="0.00E+00">
                  <c:v>6824196634877480</c:v>
                </c:pt>
                <c:pt idx="1001" formatCode="0.00E+00">
                  <c:v>6824507024859730</c:v>
                </c:pt>
                <c:pt idx="1002" formatCode="0.00E+00">
                  <c:v>6824858335947410</c:v>
                </c:pt>
                <c:pt idx="1003" formatCode="0.00E+00">
                  <c:v>6825229935924160</c:v>
                </c:pt>
                <c:pt idx="1004" formatCode="0.00E+00">
                  <c:v>6825647182629990</c:v>
                </c:pt>
                <c:pt idx="1005" formatCode="0.00E+00">
                  <c:v>6825959605631000</c:v>
                </c:pt>
                <c:pt idx="1006" formatCode="0.00E+00">
                  <c:v>6826388283561890</c:v>
                </c:pt>
                <c:pt idx="1007" formatCode="0.00E+00">
                  <c:v>6826754013662760</c:v>
                </c:pt>
                <c:pt idx="1008" formatCode="0.00E+00">
                  <c:v>6827130169381620</c:v>
                </c:pt>
                <c:pt idx="1009" formatCode="0.00E+00">
                  <c:v>6827475441232660</c:v>
                </c:pt>
                <c:pt idx="1010" formatCode="0.00E+00">
                  <c:v>6827873500073910</c:v>
                </c:pt>
                <c:pt idx="1011" formatCode="0.00E+00">
                  <c:v>6828206345938110</c:v>
                </c:pt>
                <c:pt idx="1012" formatCode="0.00E+00">
                  <c:v>6828649572938590</c:v>
                </c:pt>
                <c:pt idx="1013" formatCode="0.00E+00">
                  <c:v>6829001284942200</c:v>
                </c:pt>
                <c:pt idx="1014" formatCode="0.00E+00">
                  <c:v>6829336453321290</c:v>
                </c:pt>
                <c:pt idx="1015" formatCode="0.00E+00">
                  <c:v>6829808187753350</c:v>
                </c:pt>
                <c:pt idx="1016" formatCode="0.00E+00">
                  <c:v>6830195030639970</c:v>
                </c:pt>
                <c:pt idx="1017" formatCode="0.00E+00">
                  <c:v>6830625887425560</c:v>
                </c:pt>
                <c:pt idx="1018" formatCode="0.00E+00">
                  <c:v>6830912755288980</c:v>
                </c:pt>
                <c:pt idx="1019" formatCode="0.00E+00">
                  <c:v>6831379392696260</c:v>
                </c:pt>
                <c:pt idx="1020" formatCode="0.00E+00">
                  <c:v>6831789345803810</c:v>
                </c:pt>
                <c:pt idx="1021" formatCode="0.00E+00">
                  <c:v>6832069633269870</c:v>
                </c:pt>
                <c:pt idx="1022" formatCode="0.00E+00">
                  <c:v>6832510856018310</c:v>
                </c:pt>
                <c:pt idx="1023" formatCode="0.00E+00">
                  <c:v>6832943345606460</c:v>
                </c:pt>
                <c:pt idx="1024" formatCode="0.00E+00">
                  <c:v>6833337131648520</c:v>
                </c:pt>
                <c:pt idx="1025" formatCode="0.00E+00">
                  <c:v>6833642803122570</c:v>
                </c:pt>
                <c:pt idx="1026" formatCode="0.00E+00">
                  <c:v>6834028456031680</c:v>
                </c:pt>
                <c:pt idx="1027" formatCode="0.00E+00">
                  <c:v>6834541872430890</c:v>
                </c:pt>
                <c:pt idx="1028" formatCode="0.00E+00">
                  <c:v>6834879828283090</c:v>
                </c:pt>
                <c:pt idx="1029" formatCode="0.00E+00">
                  <c:v>6835262513937610</c:v>
                </c:pt>
                <c:pt idx="1030" formatCode="0.00E+00">
                  <c:v>6835704566852510</c:v>
                </c:pt>
                <c:pt idx="1031" formatCode="0.00E+00">
                  <c:v>6836086066555120</c:v>
                </c:pt>
                <c:pt idx="1032" formatCode="0.00E+00">
                  <c:v>6836480564909770</c:v>
                </c:pt>
                <c:pt idx="1033" formatCode="0.00E+00">
                  <c:v>6836933222848530</c:v>
                </c:pt>
                <c:pt idx="1034" formatCode="0.00E+00">
                  <c:v>6837364294105440</c:v>
                </c:pt>
                <c:pt idx="1035" formatCode="0.00E+00">
                  <c:v>6837718274436230</c:v>
                </c:pt>
                <c:pt idx="1036" formatCode="0.00E+00">
                  <c:v>6838130590815230</c:v>
                </c:pt>
                <c:pt idx="1037" formatCode="0.00E+00">
                  <c:v>6838535826456210</c:v>
                </c:pt>
                <c:pt idx="1038" formatCode="0.00E+00">
                  <c:v>6838928918474240</c:v>
                </c:pt>
                <c:pt idx="1039" formatCode="0.00E+00">
                  <c:v>6839438228425630</c:v>
                </c:pt>
                <c:pt idx="1040" formatCode="0.00E+00">
                  <c:v>6839844412095660</c:v>
                </c:pt>
                <c:pt idx="1041" formatCode="0.00E+00">
                  <c:v>6840237939591070</c:v>
                </c:pt>
                <c:pt idx="1042" formatCode="0.00E+00">
                  <c:v>6840641205850340</c:v>
                </c:pt>
                <c:pt idx="1043" formatCode="0.00E+00">
                  <c:v>6841072367088850</c:v>
                </c:pt>
                <c:pt idx="1044" formatCode="0.00E+00">
                  <c:v>6841515477220460</c:v>
                </c:pt>
                <c:pt idx="1045" formatCode="0.00E+00">
                  <c:v>6841930310190520</c:v>
                </c:pt>
                <c:pt idx="1046" formatCode="0.00E+00">
                  <c:v>6842412490026870</c:v>
                </c:pt>
                <c:pt idx="1047" formatCode="0.00E+00">
                  <c:v>6842847620667910</c:v>
                </c:pt>
                <c:pt idx="1048" formatCode="0.00E+00">
                  <c:v>6843249479718660</c:v>
                </c:pt>
                <c:pt idx="1049" formatCode="0.00E+00">
                  <c:v>6843673874154380</c:v>
                </c:pt>
                <c:pt idx="1050" formatCode="0.00E+00">
                  <c:v>6844136371551810</c:v>
                </c:pt>
                <c:pt idx="1051" formatCode="0.00E+00">
                  <c:v>6844587695805830</c:v>
                </c:pt>
                <c:pt idx="1052" formatCode="0.00E+00">
                  <c:v>6845011161371830</c:v>
                </c:pt>
                <c:pt idx="1053" formatCode="0.00E+00">
                  <c:v>6845447788049290</c:v>
                </c:pt>
                <c:pt idx="1054" formatCode="0.00E+00">
                  <c:v>6845950552392840</c:v>
                </c:pt>
                <c:pt idx="1055" formatCode="0.00E+00">
                  <c:v>6846366122520190</c:v>
                </c:pt>
                <c:pt idx="1056" formatCode="0.00E+00">
                  <c:v>6846899639561630</c:v>
                </c:pt>
                <c:pt idx="1057" formatCode="0.00E+00">
                  <c:v>6847241072105980</c:v>
                </c:pt>
                <c:pt idx="1058" formatCode="0.00E+00">
                  <c:v>6847719200899380</c:v>
                </c:pt>
                <c:pt idx="1059" formatCode="0.00E+00">
                  <c:v>6848171891526850</c:v>
                </c:pt>
                <c:pt idx="1060" formatCode="0.00E+00">
                  <c:v>6848652896910910</c:v>
                </c:pt>
                <c:pt idx="1061" formatCode="0.00E+00">
                  <c:v>6849097257173670</c:v>
                </c:pt>
                <c:pt idx="1062" formatCode="0.00E+00">
                  <c:v>6849551541298240</c:v>
                </c:pt>
                <c:pt idx="1063" formatCode="0.00E+00">
                  <c:v>6850011103655240</c:v>
                </c:pt>
                <c:pt idx="1064" formatCode="0.00E+00">
                  <c:v>6850521685783030</c:v>
                </c:pt>
                <c:pt idx="1065" formatCode="0.00E+00">
                  <c:v>6850940110902110</c:v>
                </c:pt>
                <c:pt idx="1066" formatCode="0.00E+00">
                  <c:v>6851444273181170</c:v>
                </c:pt>
                <c:pt idx="1067" formatCode="0.00E+00">
                  <c:v>6851884734347830</c:v>
                </c:pt>
                <c:pt idx="1068" formatCode="0.00E+00">
                  <c:v>6852417339723200</c:v>
                </c:pt>
                <c:pt idx="1069" formatCode="0.00E+00">
                  <c:v>6852819862402260</c:v>
                </c:pt>
                <c:pt idx="1070" formatCode="0.00E+00">
                  <c:v>6853313568423990</c:v>
                </c:pt>
                <c:pt idx="1071" formatCode="0.00E+00">
                  <c:v>6853797230028860</c:v>
                </c:pt>
                <c:pt idx="1072" formatCode="0.00E+00">
                  <c:v>6854246477536450</c:v>
                </c:pt>
                <c:pt idx="1073" formatCode="0.00E+00">
                  <c:v>6854725120143290</c:v>
                </c:pt>
                <c:pt idx="1074" formatCode="0.00E+00">
                  <c:v>6855248959199730</c:v>
                </c:pt>
                <c:pt idx="1075" formatCode="0.00E+00">
                  <c:v>6855764910761710</c:v>
                </c:pt>
                <c:pt idx="1076" formatCode="0.00E+00">
                  <c:v>6856225598381430</c:v>
                </c:pt>
                <c:pt idx="1077" formatCode="0.00E+00">
                  <c:v>6856705657408470</c:v>
                </c:pt>
                <c:pt idx="1078" formatCode="0.00E+00">
                  <c:v>6857099527858330</c:v>
                </c:pt>
                <c:pt idx="1079" formatCode="0.00E+00">
                  <c:v>6857706325510380</c:v>
                </c:pt>
                <c:pt idx="1080" formatCode="0.00E+00">
                  <c:v>6858161882966540</c:v>
                </c:pt>
                <c:pt idx="1081" formatCode="0.00E+00">
                  <c:v>6858630300072780</c:v>
                </c:pt>
                <c:pt idx="1082" formatCode="0.00E+00">
                  <c:v>6859092013776100</c:v>
                </c:pt>
                <c:pt idx="1083" formatCode="0.00E+00">
                  <c:v>6859569096665220</c:v>
                </c:pt>
                <c:pt idx="1084" formatCode="0.00E+00">
                  <c:v>6860053577505130</c:v>
                </c:pt>
                <c:pt idx="1085" formatCode="0.00E+00">
                  <c:v>6860619724962400</c:v>
                </c:pt>
                <c:pt idx="1086" formatCode="0.00E+00">
                  <c:v>6861041751999100</c:v>
                </c:pt>
                <c:pt idx="1087" formatCode="0.00E+00">
                  <c:v>6861624495793660</c:v>
                </c:pt>
                <c:pt idx="1088" formatCode="0.00E+00">
                  <c:v>6862091756475410</c:v>
                </c:pt>
                <c:pt idx="1089" formatCode="0.00E+00">
                  <c:v>6862555871649120</c:v>
                </c:pt>
                <c:pt idx="1090" formatCode="0.00E+00">
                  <c:v>6863122096868580</c:v>
                </c:pt>
                <c:pt idx="1091" formatCode="0.00E+00">
                  <c:v>6863622304578840</c:v>
                </c:pt>
                <c:pt idx="1092" formatCode="0.00E+00">
                  <c:v>6864082894544050</c:v>
                </c:pt>
                <c:pt idx="1093" formatCode="0.00E+00">
                  <c:v>6864631409456320</c:v>
                </c:pt>
                <c:pt idx="1094" formatCode="0.00E+00">
                  <c:v>6865085727101570</c:v>
                </c:pt>
                <c:pt idx="1095" formatCode="0.00E+00">
                  <c:v>6865653959412150</c:v>
                </c:pt>
                <c:pt idx="1096" formatCode="0.00E+00">
                  <c:v>6866236793768940</c:v>
                </c:pt>
                <c:pt idx="1097" formatCode="0.00E+00">
                  <c:v>6866699337370370</c:v>
                </c:pt>
                <c:pt idx="1098" formatCode="0.00E+00">
                  <c:v>6867226149823950</c:v>
                </c:pt>
                <c:pt idx="1099" formatCode="0.00E+00">
                  <c:v>6867763465916690</c:v>
                </c:pt>
                <c:pt idx="1100" formatCode="0.00E+00">
                  <c:v>6868237145989240</c:v>
                </c:pt>
                <c:pt idx="1101" formatCode="0.00E+00">
                  <c:v>6868821696924920</c:v>
                </c:pt>
                <c:pt idx="1102" formatCode="0.00E+00">
                  <c:v>6869295381845330</c:v>
                </c:pt>
                <c:pt idx="1103" formatCode="0.00E+00">
                  <c:v>6869769093012000</c:v>
                </c:pt>
                <c:pt idx="1104" formatCode="0.00E+00">
                  <c:v>6870332759657540</c:v>
                </c:pt>
                <c:pt idx="1105" formatCode="0.00E+00">
                  <c:v>6870928108337720</c:v>
                </c:pt>
                <c:pt idx="1106" formatCode="0.00E+00">
                  <c:v>6871424423776410</c:v>
                </c:pt>
                <c:pt idx="1107" formatCode="0.00E+00">
                  <c:v>6871928073044340</c:v>
                </c:pt>
                <c:pt idx="1108" formatCode="0.00E+00">
                  <c:v>6872508691081100</c:v>
                </c:pt>
                <c:pt idx="1109" formatCode="0.00E+00">
                  <c:v>6873029452084900</c:v>
                </c:pt>
                <c:pt idx="1110" formatCode="0.00E+00">
                  <c:v>6873547578725160</c:v>
                </c:pt>
                <c:pt idx="1111" formatCode="0.00E+00">
                  <c:v>6874057895915510</c:v>
                </c:pt>
                <c:pt idx="1112" formatCode="0.00E+00">
                  <c:v>6874660474169130</c:v>
                </c:pt>
                <c:pt idx="1113" formatCode="0.00E+00">
                  <c:v>6875163933629120</c:v>
                </c:pt>
                <c:pt idx="1114" formatCode="0.00E+00">
                  <c:v>6875682570951660</c:v>
                </c:pt>
                <c:pt idx="1115" formatCode="0.00E+00">
                  <c:v>6876176357224120</c:v>
                </c:pt>
                <c:pt idx="1116" formatCode="0.00E+00">
                  <c:v>6876718687063530</c:v>
                </c:pt>
                <c:pt idx="1117" formatCode="0.00E+00">
                  <c:v>6877298974884680</c:v>
                </c:pt>
                <c:pt idx="1118" formatCode="0.00E+00">
                  <c:v>6877816219376560</c:v>
                </c:pt>
                <c:pt idx="1119" formatCode="0.00E+00">
                  <c:v>6878317443387140</c:v>
                </c:pt>
                <c:pt idx="1120" formatCode="0.00E+00">
                  <c:v>6878872197150230</c:v>
                </c:pt>
                <c:pt idx="1121" formatCode="0.00E+00">
                  <c:v>6879334963948790</c:v>
                </c:pt>
                <c:pt idx="1122" formatCode="0.00E+00">
                  <c:v>6879956476376580</c:v>
                </c:pt>
                <c:pt idx="1123" formatCode="0.00E+00">
                  <c:v>6880486458736880</c:v>
                </c:pt>
                <c:pt idx="1124" formatCode="0.00E+00">
                  <c:v>6881035204001240</c:v>
                </c:pt>
                <c:pt idx="1125" formatCode="0.00E+00">
                  <c:v>6881513546920060</c:v>
                </c:pt>
                <c:pt idx="1126" formatCode="0.00E+00">
                  <c:v>6882105120240930</c:v>
                </c:pt>
                <c:pt idx="1127" formatCode="0.00E+00">
                  <c:v>6882603894730190</c:v>
                </c:pt>
                <c:pt idx="1128" formatCode="0.00E+00">
                  <c:v>6883218193815300</c:v>
                </c:pt>
                <c:pt idx="1129" formatCode="0.00E+00">
                  <c:v>6883702931685200</c:v>
                </c:pt>
                <c:pt idx="1130" formatCode="0.00E+00">
                  <c:v>6884240243246390</c:v>
                </c:pt>
                <c:pt idx="1131" formatCode="0.00E+00">
                  <c:v>6884820082503660</c:v>
                </c:pt>
                <c:pt idx="1132" formatCode="0.00E+00">
                  <c:v>6885346729916760</c:v>
                </c:pt>
                <c:pt idx="1133" formatCode="0.00E+00">
                  <c:v>6885870905554850</c:v>
                </c:pt>
                <c:pt idx="1134" formatCode="0.00E+00">
                  <c:v>6886413198757430</c:v>
                </c:pt>
                <c:pt idx="1135" formatCode="0.00E+00">
                  <c:v>6886889082605010</c:v>
                </c:pt>
                <c:pt idx="1136" formatCode="0.00E+00">
                  <c:v>6887444281533310</c:v>
                </c:pt>
                <c:pt idx="1137" formatCode="0.00E+00">
                  <c:v>6887983958806400</c:v>
                </c:pt>
                <c:pt idx="1138" formatCode="0.00E+00">
                  <c:v>6888507961851730</c:v>
                </c:pt>
                <c:pt idx="1139" formatCode="0.00E+00">
                  <c:v>6889091437496170</c:v>
                </c:pt>
                <c:pt idx="1140" formatCode="0.00E+00">
                  <c:v>6889580238655760</c:v>
                </c:pt>
                <c:pt idx="1141" formatCode="0.00E+00">
                  <c:v>6890095243679820</c:v>
                </c:pt>
                <c:pt idx="1142" formatCode="0.00E+00">
                  <c:v>6890582755479600</c:v>
                </c:pt>
                <c:pt idx="1143" formatCode="0.00E+00">
                  <c:v>6891130525627840</c:v>
                </c:pt>
                <c:pt idx="1144" formatCode="0.00E+00">
                  <c:v>6891718713451770</c:v>
                </c:pt>
                <c:pt idx="1145" formatCode="0.00E+00">
                  <c:v>6892253058837520</c:v>
                </c:pt>
                <c:pt idx="1146" formatCode="0.00E+00">
                  <c:v>6892805921735580</c:v>
                </c:pt>
                <c:pt idx="1147" formatCode="0.00E+00">
                  <c:v>6893302008008320</c:v>
                </c:pt>
                <c:pt idx="1148" formatCode="0.00E+00">
                  <c:v>6893789076829220</c:v>
                </c:pt>
                <c:pt idx="1149" formatCode="0.00E+00">
                  <c:v>6894294997092510</c:v>
                </c:pt>
                <c:pt idx="1150" formatCode="0.00E+00">
                  <c:v>6894741648498590</c:v>
                </c:pt>
                <c:pt idx="1151" formatCode="0.00E+00">
                  <c:v>6895268080892670</c:v>
                </c:pt>
                <c:pt idx="1152" formatCode="0.00E+00">
                  <c:v>6895844310257560</c:v>
                </c:pt>
                <c:pt idx="1153" formatCode="0.00E+00">
                  <c:v>6896322927757160</c:v>
                </c:pt>
                <c:pt idx="1154" formatCode="0.00E+00">
                  <c:v>6896771048163700</c:v>
                </c:pt>
                <c:pt idx="1155" formatCode="0.00E+00">
                  <c:v>6897285637477160</c:v>
                </c:pt>
                <c:pt idx="1156" formatCode="0.00E+00">
                  <c:v>6897880769486730</c:v>
                </c:pt>
                <c:pt idx="1157" formatCode="0.00E+00">
                  <c:v>6898282716864810</c:v>
                </c:pt>
                <c:pt idx="1158" formatCode="0.00E+00">
                  <c:v>6898751431467470</c:v>
                </c:pt>
                <c:pt idx="1159" formatCode="0.00E+00">
                  <c:v>6899270548502620</c:v>
                </c:pt>
                <c:pt idx="1160" formatCode="0.00E+00">
                  <c:v>6899788200551710</c:v>
                </c:pt>
                <c:pt idx="1161" formatCode="0.00E+00">
                  <c:v>6900246718621660</c:v>
                </c:pt>
                <c:pt idx="1162" formatCode="0.00E+00">
                  <c:v>6900726060866110</c:v>
                </c:pt>
                <c:pt idx="1163" formatCode="0.00E+00">
                  <c:v>6901219397587850</c:v>
                </c:pt>
                <c:pt idx="1164" formatCode="0.00E+00">
                  <c:v>6901711219241540</c:v>
                </c:pt>
                <c:pt idx="1165" formatCode="0.00E+00">
                  <c:v>6902232032152920</c:v>
                </c:pt>
                <c:pt idx="1166" formatCode="0.00E+00">
                  <c:v>6902714303219590</c:v>
                </c:pt>
                <c:pt idx="1167" formatCode="0.00E+00">
                  <c:v>6903422238670420</c:v>
                </c:pt>
                <c:pt idx="1168" formatCode="0.00E+00">
                  <c:v>6903659712029910</c:v>
                </c:pt>
                <c:pt idx="1169" formatCode="0.00E+00">
                  <c:v>6904084628586270</c:v>
                </c:pt>
                <c:pt idx="1170" formatCode="0.00E+00">
                  <c:v>6904596911029660</c:v>
                </c:pt>
                <c:pt idx="1171" formatCode="0.00E+00">
                  <c:v>6905020728107760</c:v>
                </c:pt>
                <c:pt idx="1172" formatCode="0.00E+00">
                  <c:v>6905547391665610</c:v>
                </c:pt>
                <c:pt idx="1173" formatCode="0.00E+00">
                  <c:v>6906017565005820</c:v>
                </c:pt>
                <c:pt idx="1174" formatCode="0.00E+00">
                  <c:v>6906517359680110</c:v>
                </c:pt>
                <c:pt idx="1175" formatCode="0.00E+00">
                  <c:v>6906994983670490</c:v>
                </c:pt>
                <c:pt idx="1176" formatCode="0.00E+00">
                  <c:v>6907342196786730</c:v>
                </c:pt>
                <c:pt idx="1177" formatCode="0.00E+00">
                  <c:v>6907881717695340</c:v>
                </c:pt>
                <c:pt idx="1178" formatCode="0.00E+00">
                  <c:v>6908334473536060</c:v>
                </c:pt>
                <c:pt idx="1179" formatCode="0.00E+00">
                  <c:v>6908744041908660</c:v>
                </c:pt>
                <c:pt idx="1180" formatCode="0.00E+00">
                  <c:v>6909136770843420</c:v>
                </c:pt>
                <c:pt idx="1181" formatCode="0.00E+00">
                  <c:v>6909598731808230</c:v>
                </c:pt>
                <c:pt idx="1182" formatCode="0.00E+00">
                  <c:v>6910057359926350</c:v>
                </c:pt>
                <c:pt idx="1183" formatCode="0.00E+00">
                  <c:v>6910488891918880</c:v>
                </c:pt>
                <c:pt idx="1184" formatCode="0.00E+00">
                  <c:v>6910919656710080</c:v>
                </c:pt>
                <c:pt idx="1185" formatCode="0.00E+00">
                  <c:v>6911306536296670</c:v>
                </c:pt>
                <c:pt idx="1186" formatCode="0.00E+00">
                  <c:v>6911731159098250</c:v>
                </c:pt>
                <c:pt idx="1187" formatCode="0.00E+00">
                  <c:v>6912094625524710</c:v>
                </c:pt>
                <c:pt idx="1188" formatCode="0.00E+00">
                  <c:v>6912546629564030</c:v>
                </c:pt>
                <c:pt idx="1189" formatCode="0.00E+00">
                  <c:v>6912898835247030</c:v>
                </c:pt>
                <c:pt idx="1190" formatCode="0.00E+00">
                  <c:v>6913285919258880</c:v>
                </c:pt>
                <c:pt idx="1191" formatCode="0.00E+00">
                  <c:v>6913737169384980</c:v>
                </c:pt>
                <c:pt idx="1192" formatCode="0.00E+00">
                  <c:v>6914011432158060</c:v>
                </c:pt>
                <c:pt idx="1193" formatCode="0.00E+00">
                  <c:v>6914488826207290</c:v>
                </c:pt>
                <c:pt idx="1194" formatCode="0.00E+00">
                  <c:v>6914958326497800</c:v>
                </c:pt>
                <c:pt idx="1195" formatCode="0.00E+00">
                  <c:v>6915323055711310</c:v>
                </c:pt>
                <c:pt idx="1196" formatCode="0.00E+00">
                  <c:v>6915625435823960</c:v>
                </c:pt>
                <c:pt idx="1197" formatCode="0.00E+00">
                  <c:v>6916041781510290</c:v>
                </c:pt>
                <c:pt idx="1198" formatCode="0.00E+00">
                  <c:v>6916459680882630</c:v>
                </c:pt>
                <c:pt idx="1199" formatCode="0.00E+00">
                  <c:v>6916808420734820</c:v>
                </c:pt>
                <c:pt idx="1200" formatCode="0.00E+00">
                  <c:v>6917275585682300</c:v>
                </c:pt>
                <c:pt idx="1201" formatCode="0.00E+00">
                  <c:v>6917660898050890</c:v>
                </c:pt>
                <c:pt idx="1202" formatCode="0.00E+00">
                  <c:v>6917973527331570</c:v>
                </c:pt>
                <c:pt idx="1203" formatCode="0.00E+00">
                  <c:v>6918403211020010</c:v>
                </c:pt>
                <c:pt idx="1204" formatCode="0.00E+00">
                  <c:v>6918740566818290</c:v>
                </c:pt>
                <c:pt idx="1205" formatCode="0.00E+00">
                  <c:v>6919120620341480</c:v>
                </c:pt>
                <c:pt idx="1206" formatCode="0.00E+00">
                  <c:v>6919558513746350</c:v>
                </c:pt>
                <c:pt idx="1207" formatCode="0.00E+00">
                  <c:v>6919846682020270</c:v>
                </c:pt>
                <c:pt idx="1208" formatCode="0.00E+00">
                  <c:v>6920237816610560</c:v>
                </c:pt>
                <c:pt idx="1209" formatCode="0.00E+00">
                  <c:v>6920550029805610</c:v>
                </c:pt>
                <c:pt idx="1210" formatCode="0.00E+00">
                  <c:v>6920979344399320</c:v>
                </c:pt>
                <c:pt idx="1211" formatCode="0.00E+00">
                  <c:v>6921302430956460</c:v>
                </c:pt>
                <c:pt idx="1212" formatCode="0.00E+00">
                  <c:v>6921718528578790</c:v>
                </c:pt>
                <c:pt idx="1213" formatCode="0.00E+00">
                  <c:v>6922063938974480</c:v>
                </c:pt>
                <c:pt idx="1214" formatCode="0.00E+00">
                  <c:v>6922420753831490</c:v>
                </c:pt>
                <c:pt idx="1215" formatCode="0.00E+00">
                  <c:v>6922713863691040</c:v>
                </c:pt>
                <c:pt idx="1216" formatCode="0.00E+00">
                  <c:v>6923067689127190</c:v>
                </c:pt>
                <c:pt idx="1217" formatCode="0.00E+00">
                  <c:v>6923438625802050</c:v>
                </c:pt>
                <c:pt idx="1218" formatCode="0.00E+00">
                  <c:v>6923879651276420</c:v>
                </c:pt>
                <c:pt idx="1219" formatCode="0.00E+00">
                  <c:v>6924048907224080</c:v>
                </c:pt>
                <c:pt idx="1220" formatCode="0.00E+00">
                  <c:v>6924395122507740</c:v>
                </c:pt>
                <c:pt idx="1221" formatCode="0.00E+00">
                  <c:v>6924716732149070</c:v>
                </c:pt>
                <c:pt idx="1222" formatCode="0.00E+00">
                  <c:v>6925022367653500</c:v>
                </c:pt>
                <c:pt idx="1223" formatCode="0.00E+00">
                  <c:v>6925346645431520</c:v>
                </c:pt>
                <c:pt idx="1224" formatCode="0.00E+00">
                  <c:v>6925579393822810</c:v>
                </c:pt>
                <c:pt idx="1225" formatCode="0.00E+00">
                  <c:v>6925911475008310</c:v>
                </c:pt>
                <c:pt idx="1226" formatCode="0.00E+00">
                  <c:v>6926186319119470</c:v>
                </c:pt>
                <c:pt idx="1227" formatCode="0.00E+00">
                  <c:v>6926529836353330</c:v>
                </c:pt>
                <c:pt idx="1228" formatCode="0.00E+00">
                  <c:v>6926845562976980</c:v>
                </c:pt>
                <c:pt idx="1229" formatCode="0.00E+00">
                  <c:v>6927140941302680</c:v>
                </c:pt>
                <c:pt idx="1230" formatCode="0.00E+00">
                  <c:v>6927285903546030</c:v>
                </c:pt>
                <c:pt idx="1231" formatCode="0.00E+00">
                  <c:v>6927646029653390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49BC-AD4B-A061-931629E4E6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7319648"/>
        <c:axId val="1"/>
      </c:scatterChart>
      <c:valAx>
        <c:axId val="837319648"/>
        <c:scaling>
          <c:orientation val="minMax"/>
          <c:max val="1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Position (cm)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1"/>
        <c:crosses val="autoZero"/>
        <c:crossBetween val="midCat"/>
      </c:valAx>
      <c:valAx>
        <c:axId val="1"/>
        <c:scaling>
          <c:orientation val="minMax"/>
          <c:max val="2E+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Electron Number Density (cm-3)</a:t>
                </a:r>
              </a:p>
            </c:rich>
          </c:tx>
          <c:overlay val="0"/>
        </c:title>
        <c:numFmt formatCode="0.0E+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83731964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3184953415607226"/>
          <c:y val="6.1003551026709894E-2"/>
          <c:w val="0.28500083804427356"/>
          <c:h val="0.29747654092258075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00B0E55-6C86-0BC2-059A-D91A101864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9AFB21-0775-A666-711F-FEEB778E8C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320896-E17A-144F-97A4-58ABBFB9EAAC}" type="datetimeFigureOut">
              <a:rPr lang="en-US" smtClean="0"/>
              <a:t>12/18/24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103BA-B8E6-E6EB-50AA-C02398FB4A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2768B-6039-1ABD-05A4-31089E96CA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81C40-174E-AE4B-B263-317F15E83A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0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113625-F780-4664-B539-945AD998D560}" type="datetimeFigureOut">
              <a:rPr lang="en-US" smtClean="0"/>
              <a:t>12/18/24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5DA5A9-6D35-4B84-95DD-DFA9AFE7DA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50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TODO: Affiliations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5DA5A9-6D35-4B84-95DD-DFA9AFE7DAD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434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14419"/>
            <a:ext cx="7772400" cy="3300383"/>
          </a:xfr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6485956" y="135151"/>
            <a:ext cx="174642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Aeronautics and Space Administration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262941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4332094"/>
            <a:ext cx="7772399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rgbClr val="0066B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23" y="28239"/>
            <a:ext cx="640080" cy="639891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85800" y="6205150"/>
            <a:ext cx="7772400" cy="3480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233363" indent="0">
              <a:buNone/>
              <a:defRPr/>
            </a:lvl2pPr>
            <a:lvl3pPr marL="455613" indent="0">
              <a:buNone/>
              <a:defRPr/>
            </a:lvl3pPr>
            <a:lvl4pPr marL="685800" indent="0">
              <a:buNone/>
              <a:defRPr/>
            </a:lvl4pPr>
            <a:lvl5pPr marL="915988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708718" y="139782"/>
            <a:ext cx="27679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85800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67A1CE4-5B97-A349-8EA1-573A6D506DA4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8662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8583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399"/>
            <a:ext cx="8229600" cy="637403"/>
          </a:xfrm>
        </p:spPr>
        <p:txBody>
          <a:bodyPr anchor="ctr"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0" y="987428"/>
            <a:ext cx="4799409" cy="541337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6"/>
            <a:ext cx="3121819" cy="541337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366EA36-8497-7F46-BEC0-AC8CB7652367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9901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092"/>
            <a:ext cx="8229600" cy="64070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976C7A9-F245-3147-B6A3-898A8641F8AF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6747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838202"/>
            <a:ext cx="1971675" cy="5562599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838202"/>
            <a:ext cx="5800725" cy="5562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E3801A9-AF45-814B-90C7-07925AB5C8AF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39365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52400" y="1975991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Aeronautics</a:t>
            </a:r>
            <a:r>
              <a:rPr lang="en-US" sz="3200" b="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Space Administration</a:t>
            </a:r>
            <a:endParaRPr lang="en-US" sz="3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2402" y="4724400"/>
            <a:ext cx="7643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  <a:b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00100"/>
            <a:ext cx="42862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0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25000" decel="2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5104 3.33333E-6 L -1.66667E-6 3.33333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2914AE28-A8E7-8848-9677-05668E7C4970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36050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76402"/>
            <a:ext cx="8229600" cy="472132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/>
          </p:nvPr>
        </p:nvSpPr>
        <p:spPr>
          <a:xfrm>
            <a:off x="457199" y="914400"/>
            <a:ext cx="8229600" cy="609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65141B8-3467-F543-B631-1AAB40CE1D52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04356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638302"/>
            <a:ext cx="7886700" cy="2891985"/>
          </a:xfrm>
        </p:spPr>
        <p:txBody>
          <a:bodyPr anchor="ctr"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rgbClr val="0066B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6485956" y="135151"/>
            <a:ext cx="1746422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</a:t>
            </a:r>
            <a:r>
              <a:rPr lang="en-US" sz="1050" baseline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Aeronautics and Space Administration</a:t>
            </a:r>
            <a:endParaRPr lang="en-US" sz="10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8262941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723" y="28239"/>
            <a:ext cx="640080" cy="639891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08718" y="139782"/>
            <a:ext cx="2767913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1250"/>
              </a:lnSpc>
            </a:pP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Systems and Technology Division</a:t>
            </a:r>
            <a:b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Ames Research Center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85800" y="52088"/>
            <a:ext cx="0" cy="58521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10F6820-C7A4-FE4C-BDD5-DF975F643219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19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9917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188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98499"/>
            <a:ext cx="4038600" cy="5502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8499"/>
            <a:ext cx="4038600" cy="550230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1C9EBC-2C7B-6C48-B457-7520FCFA8E56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718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324"/>
            <a:ext cx="4038600" cy="60947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324"/>
            <a:ext cx="4038600" cy="4800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838324"/>
            <a:ext cx="4038600" cy="609476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324"/>
            <a:ext cx="4038600" cy="48004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3D35FD-6C1C-8C4E-BF33-71A8CCE96576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9959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BB88B96-BF77-B247-8218-2CC34540D23A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260694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26451C-6300-B74C-8582-6D11903C03B6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3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6765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"/>
            <a:ext cx="8229600" cy="640080"/>
          </a:xfrm>
        </p:spPr>
        <p:txBody>
          <a:bodyPr anchor="ctr"/>
          <a:lstStyle>
            <a:lvl1pPr algn="ctr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0" y="987426"/>
            <a:ext cx="4799409" cy="541337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987426"/>
            <a:ext cx="3121819" cy="54133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D870DDF-3841-E548-B5AC-4BF3B49808A3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3466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938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3"/>
            <a:ext cx="9144000" cy="6857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b="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092"/>
            <a:ext cx="8229600" cy="6407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914402"/>
            <a:ext cx="8229600" cy="5483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62" y="52088"/>
            <a:ext cx="731520" cy="58521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457200" y="6538663"/>
            <a:ext cx="160226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4F75671-2BF9-C548-901D-C832C51A68D8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2286000" y="6538662"/>
            <a:ext cx="4572000" cy="15886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3FCCCAE-C0A6-4BB7-B82B-AC74E56A11C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74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ransition>
    <p:fade/>
  </p:transition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bg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0066B3"/>
        </a:buClr>
        <a:buSzPct val="12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461963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SzPct val="120000"/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684213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144588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0066B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905001"/>
          </a:xfrm>
        </p:spPr>
        <p:txBody>
          <a:bodyPr/>
          <a:lstStyle/>
          <a:p>
            <a:r>
              <a:rPr lang="en-US" sz="2800" dirty="0">
                <a:effectLst/>
              </a:rPr>
              <a:t>Sensitivity of Simulated Radiative Emission from Nitrogen Flows</a:t>
            </a:r>
            <a:br>
              <a:rPr lang="en-US" sz="2800" dirty="0">
                <a:effectLst/>
              </a:rPr>
            </a:br>
            <a:r>
              <a:rPr lang="en-US" sz="2800" dirty="0">
                <a:effectLst/>
              </a:rPr>
              <a:t>to Chemical Parameters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AIAA SciTech 2025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31BC8F9A-9739-4EA0-9954-7CE6AFF4650F}"/>
              </a:ext>
            </a:extLst>
          </p:cNvPr>
          <p:cNvSpPr txBox="1">
            <a:spLocks/>
          </p:cNvSpPr>
          <p:nvPr/>
        </p:nvSpPr>
        <p:spPr>
          <a:xfrm>
            <a:off x="685800" y="4038600"/>
            <a:ext cx="7772400" cy="5571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Kaelan Hansson</a:t>
            </a:r>
            <a:r>
              <a:rPr lang="en-US" sz="2000" baseline="30000" dirty="0">
                <a:solidFill>
                  <a:schemeClr val="accent5"/>
                </a:solidFill>
                <a:latin typeface="+mj-lt"/>
              </a:rPr>
              <a:t>1</a:t>
            </a:r>
            <a:r>
              <a:rPr lang="en-US" sz="2000" dirty="0">
                <a:solidFill>
                  <a:schemeClr val="accent5"/>
                </a:solidFill>
                <a:latin typeface="+mj-lt"/>
              </a:rPr>
              <a:t>,</a:t>
            </a:r>
          </a:p>
          <a:p>
            <a:r>
              <a:rPr lang="en-US" sz="2000" dirty="0">
                <a:solidFill>
                  <a:schemeClr val="accent5"/>
                </a:solidFill>
                <a:latin typeface="+mj-lt"/>
              </a:rPr>
              <a:t> Brett Cruden</a:t>
            </a:r>
            <a:r>
              <a:rPr lang="en-US" sz="2000" baseline="30000" dirty="0">
                <a:solidFill>
                  <a:schemeClr val="accent5"/>
                </a:solidFill>
                <a:latin typeface="+mj-lt"/>
              </a:rPr>
              <a:t>1</a:t>
            </a:r>
            <a:r>
              <a:rPr lang="en-US" sz="2000" dirty="0">
                <a:solidFill>
                  <a:schemeClr val="accent5"/>
                </a:solidFill>
                <a:latin typeface="+mj-lt"/>
              </a:rPr>
              <a:t>, Thomas West</a:t>
            </a:r>
            <a:r>
              <a:rPr lang="en-US" sz="2000" baseline="30000" dirty="0">
                <a:solidFill>
                  <a:schemeClr val="accent5"/>
                </a:solidFill>
                <a:latin typeface="+mj-lt"/>
              </a:rPr>
              <a:t>2</a:t>
            </a:r>
            <a:r>
              <a:rPr lang="en-US" sz="2000" dirty="0">
                <a:solidFill>
                  <a:schemeClr val="accent5"/>
                </a:solidFill>
                <a:latin typeface="+mj-lt"/>
              </a:rPr>
              <a:t>, and Aaron Brandis</a:t>
            </a:r>
            <a:r>
              <a:rPr lang="en-US" sz="2000" baseline="30000" dirty="0">
                <a:solidFill>
                  <a:schemeClr val="accent5"/>
                </a:solidFill>
                <a:latin typeface="+mj-lt"/>
              </a:rPr>
              <a:t>3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81C18B-A758-6465-FE27-EE76EDB436B7}"/>
              </a:ext>
            </a:extLst>
          </p:cNvPr>
          <p:cNvSpPr txBox="1"/>
          <p:nvPr/>
        </p:nvSpPr>
        <p:spPr>
          <a:xfrm>
            <a:off x="769516" y="5571768"/>
            <a:ext cx="7903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aseline="30000" dirty="0"/>
              <a:t>1</a:t>
            </a:r>
            <a:r>
              <a:rPr lang="en-US" sz="1400" dirty="0"/>
              <a:t>AMA Inc. at NASA Ames, </a:t>
            </a:r>
            <a:r>
              <a:rPr lang="en-US" sz="1400" baseline="30000" dirty="0"/>
              <a:t>2</a:t>
            </a:r>
            <a:r>
              <a:rPr lang="en-US" sz="1400" dirty="0"/>
              <a:t>NASA Langley Research Center, </a:t>
            </a:r>
            <a:r>
              <a:rPr lang="en-US" sz="1400" baseline="30000" dirty="0"/>
              <a:t>3</a:t>
            </a:r>
            <a:r>
              <a:rPr lang="en-US" sz="1400" dirty="0"/>
              <a:t>NASA Ames Research Center</a:t>
            </a:r>
          </a:p>
        </p:txBody>
      </p:sp>
    </p:spTree>
    <p:extLst>
      <p:ext uri="{BB962C8B-B14F-4D97-AF65-F5344CB8AC3E}">
        <p14:creationId xmlns:p14="http://schemas.microsoft.com/office/powerpoint/2010/main" val="1404532536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B8FA01-D05A-7960-41FE-95F93C5A00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44452-C987-0C0B-76BD-8F885DB9E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Log-Likelihood: Error Scoring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4A899-C9FB-FB15-5A44-5016413B4B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10th,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1D498-2D54-BCC4-0399-0918CE327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E4B9C-A2D1-2E21-5829-C5C26016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32E715FC-0C5D-9601-36E7-B4985E9F7C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3" t="31033" r="29261" b="295"/>
          <a:stretch/>
        </p:blipFill>
        <p:spPr>
          <a:xfrm>
            <a:off x="1066799" y="2342043"/>
            <a:ext cx="3694477" cy="390635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EB9EAE3D-B0AF-6EDB-261E-0D65D27EE2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56466" r="78832" b="22588"/>
          <a:stretch/>
        </p:blipFill>
        <p:spPr>
          <a:xfrm>
            <a:off x="459259" y="2342042"/>
            <a:ext cx="1600201" cy="1466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071E8C-86F2-17A9-5498-75CDA8719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740" y="981427"/>
            <a:ext cx="5116154" cy="306815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055ECC-19DA-1CD4-D90D-FE0E5D2D9FA3}"/>
              </a:ext>
            </a:extLst>
          </p:cNvPr>
          <p:cNvCxnSpPr/>
          <p:nvPr/>
        </p:nvCxnSpPr>
        <p:spPr>
          <a:xfrm flipH="1">
            <a:off x="121571" y="1295400"/>
            <a:ext cx="6126829" cy="507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2B645B-D246-FD10-119E-37EB69C20A6A}"/>
              </a:ext>
            </a:extLst>
          </p:cNvPr>
          <p:cNvCxnSpPr>
            <a:cxnSpLocks/>
          </p:cNvCxnSpPr>
          <p:nvPr/>
        </p:nvCxnSpPr>
        <p:spPr>
          <a:xfrm flipV="1">
            <a:off x="4099031" y="1295400"/>
            <a:ext cx="2149369" cy="5092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93AA36CD-4E6D-6BE0-79F8-C85F5C573E7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19" r="3099"/>
          <a:stretch/>
        </p:blipFill>
        <p:spPr>
          <a:xfrm>
            <a:off x="121571" y="1778802"/>
            <a:ext cx="3952145" cy="4609534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pic>
        <p:nvPicPr>
          <p:cNvPr id="11" name="Picture 14">
            <a:extLst>
              <a:ext uri="{FF2B5EF4-FFF2-40B4-BE49-F238E27FC236}">
                <a16:creationId xmlns:a16="http://schemas.microsoft.com/office/drawing/2014/main" id="{243C7F8B-5033-DD2F-61F0-5B5FDE651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347" y="4365541"/>
            <a:ext cx="3586123" cy="643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8D531697-DC0A-2536-8307-6F9F0F5A0C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157576"/>
              </p:ext>
            </p:extLst>
          </p:nvPr>
        </p:nvGraphicFramePr>
        <p:xfrm>
          <a:off x="6096000" y="5470173"/>
          <a:ext cx="2440708" cy="8128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80016">
                  <a:extLst>
                    <a:ext uri="{9D8B030D-6E8A-4147-A177-3AD203B41FA5}">
                      <a16:colId xmlns:a16="http://schemas.microsoft.com/office/drawing/2014/main" val="4285306244"/>
                    </a:ext>
                  </a:extLst>
                </a:gridCol>
                <a:gridCol w="1760692">
                  <a:extLst>
                    <a:ext uri="{9D8B030D-6E8A-4147-A177-3AD203B41FA5}">
                      <a16:colId xmlns:a16="http://schemas.microsoft.com/office/drawing/2014/main" val="2812452372"/>
                    </a:ext>
                  </a:extLst>
                </a:gridCol>
              </a:tblGrid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l-GR" sz="1200" b="0" u="none" strike="noStrike" dirty="0">
                          <a:effectLst/>
                        </a:rPr>
                        <a:t>π</a:t>
                      </a:r>
                      <a:endParaRPr lang="el-GR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Likelihood function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334998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M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Model evaluation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9421496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x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Chemical parameters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67328657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>
                          <a:effectLst/>
                        </a:rPr>
                        <a:t>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u="none" strike="noStrike" dirty="0">
                          <a:effectLst/>
                        </a:rPr>
                        <a:t>Experimental data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7628631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3FF53A7B-D54A-2AE9-EABA-01216E35BFE7}"/>
              </a:ext>
            </a:extLst>
          </p:cNvPr>
          <p:cNvSpPr/>
          <p:nvPr/>
        </p:nvSpPr>
        <p:spPr>
          <a:xfrm>
            <a:off x="1490939" y="2769601"/>
            <a:ext cx="2161624" cy="914400"/>
          </a:xfrm>
          <a:prstGeom prst="rect">
            <a:avLst/>
          </a:prstGeom>
          <a:solidFill>
            <a:srgbClr val="73090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Analogous to root mean squared error!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0012B3F-B8E0-021B-AA32-46A511705FD4}"/>
              </a:ext>
            </a:extLst>
          </p:cNvPr>
          <p:cNvSpPr txBox="1"/>
          <p:nvPr/>
        </p:nvSpPr>
        <p:spPr>
          <a:xfrm>
            <a:off x="3018620" y="4394487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NEQAIR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26563B3-8193-D1AD-9413-14834A66971D}"/>
              </a:ext>
            </a:extLst>
          </p:cNvPr>
          <p:cNvSpPr txBox="1"/>
          <p:nvPr/>
        </p:nvSpPr>
        <p:spPr>
          <a:xfrm>
            <a:off x="1041765" y="2259239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EAST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4B0A19E-94B6-063C-0CA7-4F1F3359C5CE}"/>
              </a:ext>
            </a:extLst>
          </p:cNvPr>
          <p:cNvCxnSpPr/>
          <p:nvPr/>
        </p:nvCxnSpPr>
        <p:spPr>
          <a:xfrm flipV="1">
            <a:off x="3409416" y="4687420"/>
            <a:ext cx="0" cy="3738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399943-9832-AFAA-5EC8-FD2288AA29E2}"/>
              </a:ext>
            </a:extLst>
          </p:cNvPr>
          <p:cNvCxnSpPr>
            <a:cxnSpLocks/>
          </p:cNvCxnSpPr>
          <p:nvPr/>
        </p:nvCxnSpPr>
        <p:spPr>
          <a:xfrm flipV="1">
            <a:off x="868673" y="2484846"/>
            <a:ext cx="339766" cy="359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32663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25C49B-7A61-EFA1-E5D5-2AEF55ED1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43D61-11C1-4596-17E2-6F2A9417B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B3D8C-E4FF-B009-6872-B6DC4FAF1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4403"/>
            <a:ext cx="8229600" cy="13990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Ten spectral ranges selected from Brandis et al.</a:t>
            </a:r>
          </a:p>
          <a:p>
            <a:r>
              <a:rPr lang="en-US" dirty="0"/>
              <a:t>Only take intensity from 0.5 to 1.0 cm behind the shock</a:t>
            </a:r>
          </a:p>
          <a:p>
            <a:r>
              <a:rPr lang="en-US" dirty="0"/>
              <a:t>Two metrics:</a:t>
            </a:r>
          </a:p>
          <a:p>
            <a:pPr lvl="1"/>
            <a:r>
              <a:rPr lang="en-US" dirty="0"/>
              <a:t>Integrated radiance:  Typically used for heat flux calculations</a:t>
            </a:r>
          </a:p>
          <a:p>
            <a:pPr lvl="1"/>
            <a:r>
              <a:rPr lang="en-US" dirty="0"/>
              <a:t>Log-likelihood:  Used for calculating the Bayesian posterior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A87D7-3616-5E28-5E87-ED25984213C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4E7C3-5C77-7788-137F-86CF8E852C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4D7E9-D236-3E68-8D42-8D0EB829B2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81D6E5-748A-4C74-FE64-FEB3F14BA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81" y="2440135"/>
            <a:ext cx="6321568" cy="3971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620D6F2-4D8A-04B6-09A5-1C13EA6E8C8E}"/>
              </a:ext>
            </a:extLst>
          </p:cNvPr>
          <p:cNvSpPr/>
          <p:nvPr/>
        </p:nvSpPr>
        <p:spPr>
          <a:xfrm>
            <a:off x="3313177" y="3476067"/>
            <a:ext cx="146303" cy="630397"/>
          </a:xfrm>
          <a:prstGeom prst="rect">
            <a:avLst/>
          </a:prstGeom>
          <a:solidFill>
            <a:srgbClr val="730907">
              <a:alpha val="4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1A8B8AE-C9F9-662B-E9DE-A38EE2539D06}"/>
              </a:ext>
            </a:extLst>
          </p:cNvPr>
          <p:cNvSpPr/>
          <p:nvPr/>
        </p:nvSpPr>
        <p:spPr>
          <a:xfrm>
            <a:off x="4572000" y="3476067"/>
            <a:ext cx="411480" cy="630397"/>
          </a:xfrm>
          <a:prstGeom prst="rect">
            <a:avLst/>
          </a:prstGeom>
          <a:solidFill>
            <a:srgbClr val="730907">
              <a:alpha val="4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969640-5B49-2BFE-1775-75CFC884D118}"/>
              </a:ext>
            </a:extLst>
          </p:cNvPr>
          <p:cNvSpPr/>
          <p:nvPr/>
        </p:nvSpPr>
        <p:spPr>
          <a:xfrm>
            <a:off x="6217919" y="3476067"/>
            <a:ext cx="332233" cy="630397"/>
          </a:xfrm>
          <a:prstGeom prst="rect">
            <a:avLst/>
          </a:prstGeom>
          <a:solidFill>
            <a:srgbClr val="730907">
              <a:alpha val="4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0405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11F5F-CBF7-6720-56D9-C11BA7E82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Sobol Index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D1174-903E-9324-0EFC-13FF8A84085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6FAA67-7EA9-3146-BA8A-C7393089A752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B163E5-97CA-7CF4-D50C-953B759D58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E8549-07E0-48AE-3B4D-36C5C32E01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AFBE092-61DE-977B-806E-B767B48C8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44" y="5181600"/>
            <a:ext cx="4196675" cy="9629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1CECE07-0425-9004-EA62-F87146CF0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74" y="948703"/>
            <a:ext cx="4149451" cy="39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35105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18E7E-E795-813A-2881-9DA9846ACA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4D69F-6FA5-3D49-33B7-3D953DA2F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Sobol Index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62C35-F1B5-ECB2-95E6-21F2DAA3AD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6FAA67-7EA9-3146-BA8A-C7393089A752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4634A-EDB6-2018-0D9C-0125B190C0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388B1-8383-EEB9-DF63-B4642F5B22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6074C3-7962-8D15-E0A5-EB01E4269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44" y="5181600"/>
            <a:ext cx="4196675" cy="9629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4C0F04-50A7-D0A2-481E-F50ACECD5E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74" y="948703"/>
            <a:ext cx="4149451" cy="3919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F24334-2514-B01F-9E15-2CE14C402C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904" y="1059479"/>
            <a:ext cx="4089458" cy="39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896622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05A88-6E18-22FE-DF85-4DEADF1B8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CE374-5B23-AA26-8B64-1126F60B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Sobol Index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D5336-B98B-E457-C3C8-5B192F9DF6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6FAA67-7EA9-3146-BA8A-C7393089A752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9ADE1-786B-65F2-4D66-2F89CD2E01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0C915-5F76-CC70-3636-702D4A9E79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F7BDF18-661F-3858-FFA5-CC85F6D34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44" y="5181600"/>
            <a:ext cx="4196675" cy="9629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014B6B5-EFAD-605C-3460-2BA16D868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74" y="948703"/>
            <a:ext cx="4149450" cy="391950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10CE620-073D-57DB-D605-1E32E8A79A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904" y="1059479"/>
            <a:ext cx="4089457" cy="391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89251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C5C26C-B0E5-1D21-870F-BE435D2BC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E937-F282-A914-D202-4ADC26CE4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Sobol Index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D481B-07A3-8F13-4597-3CBDCAD125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6FAA67-7EA9-3146-BA8A-C7393089A752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EF4675-BDF4-D403-F2B9-BA61F6ACA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F621E-C474-0E16-1619-74E185553B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490EA4D-EDB4-6C8B-1777-D1DEFE9CB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44" y="5181600"/>
            <a:ext cx="4196675" cy="9629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F7FC162-A83A-86CB-E08B-1CABBFD55E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74" y="948703"/>
            <a:ext cx="4149450" cy="39195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63452D6-83EA-6ECE-3962-9BD6E3578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904" y="1059479"/>
            <a:ext cx="4089457" cy="39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467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2B01B-B4F4-AC6F-E60C-FC99FFAD83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2A2F-C7FF-3B18-8477-14F9D44F3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Sobol Index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021A8-EE20-271E-E82E-2A1FC88413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C6FAA67-7EA9-3146-BA8A-C7393089A752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81333-5A0C-6FF2-BE77-27FE3F689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70D9E0-B1DC-BDB1-80D5-3F8A8DDBB1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91E2F5-1124-8661-3413-C745E1410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44" y="5181600"/>
            <a:ext cx="4196675" cy="96294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3237DB-E713-A3D5-6BD5-483D787FE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1274" y="948703"/>
            <a:ext cx="4149449" cy="39195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1060049-8F90-CEA1-0F68-C61EB0AF7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65904" y="1059479"/>
            <a:ext cx="4089456" cy="391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93729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88C97-13F0-ABCC-F181-03430D8C7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Monte Carlo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2C6216-516B-5E05-FDB5-2FE93B6F065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0234F7E-A378-2D4D-82E9-360802CFB51F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C8F4D-9C3C-EE94-BC5E-45392E7466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9EBA2B-9F77-C461-91B1-EA59BCA6EA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C13F9-24D0-EFAC-7AC4-05C5CF30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23" y="821503"/>
            <a:ext cx="7413725" cy="560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9706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A254F-6EF3-B144-00D5-D8C027B7A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786E-82D7-8168-C70C-0F3E9FC86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Eight EAST shots</a:t>
            </a:r>
          </a:p>
          <a:p>
            <a:r>
              <a:rPr lang="en-US" dirty="0"/>
              <a:t>10 spectral regions</a:t>
            </a:r>
          </a:p>
          <a:p>
            <a:r>
              <a:rPr lang="en-US" dirty="0"/>
              <a:t>Two output variables per regions</a:t>
            </a:r>
          </a:p>
          <a:p>
            <a:pPr lvl="1"/>
            <a:r>
              <a:rPr lang="en-US" dirty="0"/>
              <a:t>Integrated radiance</a:t>
            </a:r>
          </a:p>
          <a:p>
            <a:pPr lvl="1"/>
            <a:r>
              <a:rPr lang="en-US" dirty="0"/>
              <a:t>Log Likelihood</a:t>
            </a:r>
          </a:p>
          <a:p>
            <a:r>
              <a:rPr lang="en-US" dirty="0"/>
              <a:t>DPLR-NEQAIR model</a:t>
            </a:r>
          </a:p>
          <a:p>
            <a:pPr lvl="1"/>
            <a:r>
              <a:rPr lang="en-US" dirty="0"/>
              <a:t>819 chemical parameters</a:t>
            </a:r>
          </a:p>
          <a:p>
            <a:r>
              <a:rPr lang="en-US" dirty="0"/>
              <a:t>For each shot an adaptive Monte Carlo sensitivity analysis is performed.</a:t>
            </a:r>
          </a:p>
          <a:p>
            <a:r>
              <a:rPr lang="en-US" dirty="0"/>
              <a:t>Results:</a:t>
            </a:r>
          </a:p>
          <a:p>
            <a:pPr lvl="1"/>
            <a:r>
              <a:rPr lang="en-US" dirty="0"/>
              <a:t>One total Sobol index calculated for each output against each input (131,040 indices)</a:t>
            </a:r>
          </a:p>
          <a:p>
            <a:pPr lvl="1"/>
            <a:r>
              <a:rPr lang="en-US" dirty="0"/>
              <a:t>Histograms of output variables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9DEF8-59BB-805D-66D2-B9942AD52C8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5D2B6AD-D339-EC41-A34A-650FB4D97DCA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5EFD0-2C66-6659-EB46-8A87513B6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E2A49-9351-952D-E3F1-4D396EFCC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0219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49B8B-69D6-C87B-13EB-112023613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75FAE1-A375-929C-A192-35D4671B1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387" y="914400"/>
            <a:ext cx="5483225" cy="54832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A985B8-7A8C-77A0-1003-EB80796E11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A54DA2A-CACE-AB4B-B53E-871710587330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02C26-B754-B0DB-40EF-259A30981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A0F14-4933-33B7-A8DC-EBA114E4A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00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0D018-3DD8-F76A-FDDD-7A5D81FEA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EAST Experiment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09BF5-5C53-05E2-5522-8FF078ADB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Pure nitrogen campaign (Test 62)</a:t>
            </a:r>
          </a:p>
          <a:p>
            <a:r>
              <a:rPr lang="en-US" sz="1800" dirty="0"/>
              <a:t>Velocities range from 6 to 11 km/s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1519E2-DA25-0A7A-8C57-B57F45432E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625C84-6F9F-BF43-909B-25999392760A}" type="datetime4">
              <a:rPr lang="en-US" smtClean="0"/>
              <a:t>December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BF52E-1124-7503-87FE-7F662C7AFF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D65054-7E2D-7B55-D2CE-0D340E7F6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C731CA-35B8-9C15-5C26-0CCC0CA694D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18"/>
          <a:stretch/>
        </p:blipFill>
        <p:spPr>
          <a:xfrm>
            <a:off x="4823604" y="3422910"/>
            <a:ext cx="3798535" cy="2974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4D7BB5-E463-05B4-C40C-868B259C2A99}"/>
              </a:ext>
            </a:extLst>
          </p:cNvPr>
          <p:cNvPicPr>
            <a:picLocks/>
          </p:cNvPicPr>
          <p:nvPr/>
        </p:nvPicPr>
        <p:blipFill>
          <a:blip r:embed="rId3"/>
          <a:srcRect b="448"/>
          <a:stretch/>
        </p:blipFill>
        <p:spPr>
          <a:xfrm>
            <a:off x="37228" y="3656066"/>
            <a:ext cx="4497544" cy="278791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E072681-D64F-0EE0-B3CB-73FE4F683A08}"/>
              </a:ext>
            </a:extLst>
          </p:cNvPr>
          <p:cNvSpPr/>
          <p:nvPr/>
        </p:nvSpPr>
        <p:spPr>
          <a:xfrm>
            <a:off x="201168" y="2020824"/>
            <a:ext cx="2734055" cy="640080"/>
          </a:xfrm>
          <a:prstGeom prst="rect">
            <a:avLst/>
          </a:prstGeom>
          <a:gradFill flip="none" rotWithShape="1">
            <a:gsLst>
              <a:gs pos="96000">
                <a:schemeClr val="accent1"/>
              </a:gs>
              <a:gs pos="100000">
                <a:srgbClr val="C00000"/>
              </a:gs>
            </a:gsLst>
            <a:lin ang="0" scaled="1"/>
            <a:tileRect/>
          </a:gra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594DF19-5C10-9135-DED8-A220871E7365}"/>
              </a:ext>
            </a:extLst>
          </p:cNvPr>
          <p:cNvSpPr/>
          <p:nvPr/>
        </p:nvSpPr>
        <p:spPr>
          <a:xfrm>
            <a:off x="2935223" y="2020824"/>
            <a:ext cx="3798535" cy="640080"/>
          </a:xfrm>
          <a:prstGeom prst="rect">
            <a:avLst/>
          </a:prstGeom>
          <a:gradFill flip="none" rotWithShape="1">
            <a:gsLst>
              <a:gs pos="100000">
                <a:srgbClr val="C00000"/>
              </a:gs>
              <a:gs pos="0">
                <a:srgbClr val="C00000"/>
              </a:gs>
              <a:gs pos="49004">
                <a:schemeClr val="accent1"/>
              </a:gs>
              <a:gs pos="96000">
                <a:srgbClr val="7C688F"/>
              </a:gs>
              <a:gs pos="24000">
                <a:schemeClr val="accent1"/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rapezoid 14">
            <a:extLst>
              <a:ext uri="{FF2B5EF4-FFF2-40B4-BE49-F238E27FC236}">
                <a16:creationId xmlns:a16="http://schemas.microsoft.com/office/drawing/2014/main" id="{FA6F3BCA-D33F-8EED-285E-F3FBF0060369}"/>
              </a:ext>
            </a:extLst>
          </p:cNvPr>
          <p:cNvSpPr/>
          <p:nvPr/>
        </p:nvSpPr>
        <p:spPr>
          <a:xfrm rot="5400000">
            <a:off x="7216503" y="1538079"/>
            <a:ext cx="640080" cy="1605570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200" dirty="0"/>
              <a:t>Electric Arc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B77B4F-C5B6-E726-A66C-1A097C0F460D}"/>
              </a:ext>
            </a:extLst>
          </p:cNvPr>
          <p:cNvSpPr txBox="1"/>
          <p:nvPr/>
        </p:nvSpPr>
        <p:spPr>
          <a:xfrm>
            <a:off x="6095123" y="1457683"/>
            <a:ext cx="1441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Burst Diaphragm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685546B-06A7-7CC6-AAA6-D445CCCD9B93}"/>
              </a:ext>
            </a:extLst>
          </p:cNvPr>
          <p:cNvCxnSpPr>
            <a:stCxn id="16" idx="2"/>
          </p:cNvCxnSpPr>
          <p:nvPr/>
        </p:nvCxnSpPr>
        <p:spPr>
          <a:xfrm flipH="1">
            <a:off x="6733758" y="1734682"/>
            <a:ext cx="82075" cy="239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Left Arrow 18">
            <a:extLst>
              <a:ext uri="{FF2B5EF4-FFF2-40B4-BE49-F238E27FC236}">
                <a16:creationId xmlns:a16="http://schemas.microsoft.com/office/drawing/2014/main" id="{2EE42B74-F74F-E1F2-FB49-6AE4A1C5739C}"/>
              </a:ext>
            </a:extLst>
          </p:cNvPr>
          <p:cNvSpPr/>
          <p:nvPr/>
        </p:nvSpPr>
        <p:spPr>
          <a:xfrm>
            <a:off x="2473451" y="2258568"/>
            <a:ext cx="923544" cy="164592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rapezoid 20">
            <a:extLst>
              <a:ext uri="{FF2B5EF4-FFF2-40B4-BE49-F238E27FC236}">
                <a16:creationId xmlns:a16="http://schemas.microsoft.com/office/drawing/2014/main" id="{AFB461AA-DBC8-4FDD-5BA4-CC3E92443E8A}"/>
              </a:ext>
            </a:extLst>
          </p:cNvPr>
          <p:cNvSpPr/>
          <p:nvPr/>
        </p:nvSpPr>
        <p:spPr>
          <a:xfrm flipV="1">
            <a:off x="2473451" y="2889506"/>
            <a:ext cx="1040131" cy="128014"/>
          </a:xfrm>
          <a:prstGeom prst="trapezoid">
            <a:avLst>
              <a:gd name="adj" fmla="val 90385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09B121-AF90-4CA8-28E2-8A1ABEDBA8EC}"/>
              </a:ext>
            </a:extLst>
          </p:cNvPr>
          <p:cNvSpPr/>
          <p:nvPr/>
        </p:nvSpPr>
        <p:spPr>
          <a:xfrm>
            <a:off x="2327147" y="2993830"/>
            <a:ext cx="1353312" cy="39624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Camera</a:t>
            </a:r>
          </a:p>
        </p:txBody>
      </p:sp>
    </p:spTree>
    <p:extLst>
      <p:ext uri="{BB962C8B-B14F-4D97-AF65-F5344CB8AC3E}">
        <p14:creationId xmlns:p14="http://schemas.microsoft.com/office/powerpoint/2010/main" val="2541002952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F495B-CC26-B817-D12A-0FEE7DBBD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Parameters Part 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13BFC6-B53E-FE33-DA1D-5D7C62346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0" y="1263650"/>
            <a:ext cx="6032500" cy="43307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0FAAA2-41D6-ECB6-E86C-A625A3E971D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E30B3-3041-E205-DBBC-EFDD54F199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290315-2ACA-F3D1-A742-1AD6E3503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77608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E244E6-9B04-09FF-F2C4-AD45AF25E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AE6D3-DB05-3761-6A3F-8F01BB0F5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Parameters Part 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F7D4BA8-8571-FC77-C2A9-BEFB2B7CC7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0" y="1263650"/>
            <a:ext cx="6032500" cy="43307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8C636-DDA3-9FFA-1F4D-E176DFECC1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D2D5B-B8E1-4C18-921A-F782BB7033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3E2C9-5F97-2038-FBCF-B244939B7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9A28A8-2D28-FF3F-A287-319F448AC59B}"/>
              </a:ext>
            </a:extLst>
          </p:cNvPr>
          <p:cNvSpPr/>
          <p:nvPr/>
        </p:nvSpPr>
        <p:spPr>
          <a:xfrm>
            <a:off x="1444752" y="1472184"/>
            <a:ext cx="1602260" cy="1527048"/>
          </a:xfrm>
          <a:prstGeom prst="rect">
            <a:avLst/>
          </a:prstGeom>
          <a:solidFill>
            <a:srgbClr val="9ED297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004790-50A2-5B74-DB61-DB0034F8A2DD}"/>
              </a:ext>
            </a:extLst>
          </p:cNvPr>
          <p:cNvSpPr/>
          <p:nvPr/>
        </p:nvSpPr>
        <p:spPr>
          <a:xfrm>
            <a:off x="1444752" y="2999232"/>
            <a:ext cx="1602260" cy="741904"/>
          </a:xfrm>
          <a:prstGeom prst="rect">
            <a:avLst/>
          </a:prstGeom>
          <a:solidFill>
            <a:srgbClr val="6FC5D3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D9F656-6EAD-D017-5F86-D28B9DD67FEE}"/>
              </a:ext>
            </a:extLst>
          </p:cNvPr>
          <p:cNvSpPr/>
          <p:nvPr/>
        </p:nvSpPr>
        <p:spPr>
          <a:xfrm>
            <a:off x="1444752" y="3739896"/>
            <a:ext cx="1602260" cy="623570"/>
          </a:xfrm>
          <a:prstGeom prst="rect">
            <a:avLst/>
          </a:prstGeom>
          <a:solidFill>
            <a:srgbClr val="D8A988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1FD21EC-4240-B63E-F6AC-E5327632034B}"/>
              </a:ext>
            </a:extLst>
          </p:cNvPr>
          <p:cNvSpPr/>
          <p:nvPr/>
        </p:nvSpPr>
        <p:spPr>
          <a:xfrm>
            <a:off x="4572000" y="1773936"/>
            <a:ext cx="2660904" cy="9966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</a:t>
            </a:r>
            <a:r>
              <a:rPr lang="en-US" baseline="-25000" dirty="0"/>
              <a:t>2 </a:t>
            </a:r>
            <a:r>
              <a:rPr lang="en-US" dirty="0"/>
              <a:t>electron impact dissociation treated inconsistently</a:t>
            </a:r>
            <a:endParaRPr lang="en-US" baseline="-25000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7CA5E4A-6691-6C01-AEE3-4D421A21F087}"/>
              </a:ext>
            </a:extLst>
          </p:cNvPr>
          <p:cNvCxnSpPr/>
          <p:nvPr/>
        </p:nvCxnSpPr>
        <p:spPr>
          <a:xfrm flipH="1" flipV="1">
            <a:off x="2752344" y="2139696"/>
            <a:ext cx="1819656" cy="109728"/>
          </a:xfrm>
          <a:prstGeom prst="straightConnector1">
            <a:avLst/>
          </a:prstGeom>
          <a:ln w="349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DF20312-4AD3-C371-5921-A094735AB8B0}"/>
              </a:ext>
            </a:extLst>
          </p:cNvPr>
          <p:cNvSpPr/>
          <p:nvPr/>
        </p:nvSpPr>
        <p:spPr>
          <a:xfrm>
            <a:off x="1444752" y="4451966"/>
            <a:ext cx="1602260" cy="1034434"/>
          </a:xfrm>
          <a:prstGeom prst="rect">
            <a:avLst/>
          </a:prstGeom>
          <a:solidFill>
            <a:srgbClr val="D3C84B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4C2F31C-4FB9-B98E-F175-76E0B763249D}"/>
              </a:ext>
            </a:extLst>
          </p:cNvPr>
          <p:cNvSpPr txBox="1"/>
          <p:nvPr/>
        </p:nvSpPr>
        <p:spPr>
          <a:xfrm rot="19445151">
            <a:off x="-675196" y="2676569"/>
            <a:ext cx="2891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Dissociation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0C6781-208D-45A2-203E-FC8374E02408}"/>
              </a:ext>
            </a:extLst>
          </p:cNvPr>
          <p:cNvSpPr txBox="1"/>
          <p:nvPr/>
        </p:nvSpPr>
        <p:spPr>
          <a:xfrm rot="19481466">
            <a:off x="62420" y="4756650"/>
            <a:ext cx="152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Ionization</a:t>
            </a:r>
          </a:p>
        </p:txBody>
      </p:sp>
    </p:spTree>
    <p:extLst>
      <p:ext uri="{BB962C8B-B14F-4D97-AF65-F5344CB8AC3E}">
        <p14:creationId xmlns:p14="http://schemas.microsoft.com/office/powerpoint/2010/main" val="241372048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53F4F-E41A-16C7-0A90-50479A948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AC2F-436A-FA21-D6D0-2E3B83D0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Parameters Part 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FFAD8BD-8B35-2135-9291-554290C6B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5750" y="1263650"/>
            <a:ext cx="6032500" cy="43307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1AC2-E453-F179-A7AC-EED9DAEBE4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BD576-1902-1CF9-6692-DC084B3BE5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AFAF0-B26D-6A24-7D2C-C5E3223710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C4C998-789C-763B-04F4-1D0089B15287}"/>
              </a:ext>
            </a:extLst>
          </p:cNvPr>
          <p:cNvSpPr/>
          <p:nvPr/>
        </p:nvSpPr>
        <p:spPr>
          <a:xfrm>
            <a:off x="1463040" y="2222212"/>
            <a:ext cx="1602260" cy="741904"/>
          </a:xfrm>
          <a:prstGeom prst="rect">
            <a:avLst/>
          </a:prstGeom>
          <a:solidFill>
            <a:srgbClr val="6FC5D3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7256A4-EDBB-FDC6-2757-06030F4B7C07}"/>
              </a:ext>
            </a:extLst>
          </p:cNvPr>
          <p:cNvSpPr/>
          <p:nvPr/>
        </p:nvSpPr>
        <p:spPr>
          <a:xfrm>
            <a:off x="1484870" y="3340578"/>
            <a:ext cx="1602260" cy="402336"/>
          </a:xfrm>
          <a:prstGeom prst="rect">
            <a:avLst/>
          </a:prstGeom>
          <a:solidFill>
            <a:srgbClr val="6FC5D3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97C9E8B-9E68-1224-29F8-A6503DA159A0}"/>
              </a:ext>
            </a:extLst>
          </p:cNvPr>
          <p:cNvSpPr/>
          <p:nvPr/>
        </p:nvSpPr>
        <p:spPr>
          <a:xfrm>
            <a:off x="1484870" y="4815552"/>
            <a:ext cx="1602260" cy="402336"/>
          </a:xfrm>
          <a:prstGeom prst="rect">
            <a:avLst/>
          </a:prstGeom>
          <a:solidFill>
            <a:srgbClr val="6FC5D3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F4849E4-6EA2-9418-B28C-3446867488F8}"/>
              </a:ext>
            </a:extLst>
          </p:cNvPr>
          <p:cNvSpPr/>
          <p:nvPr/>
        </p:nvSpPr>
        <p:spPr>
          <a:xfrm>
            <a:off x="1484870" y="3961130"/>
            <a:ext cx="1602260" cy="402336"/>
          </a:xfrm>
          <a:prstGeom prst="rect">
            <a:avLst/>
          </a:prstGeom>
          <a:solidFill>
            <a:srgbClr val="D8A988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F32856-192A-7270-1049-DB8839426919}"/>
              </a:ext>
            </a:extLst>
          </p:cNvPr>
          <p:cNvSpPr/>
          <p:nvPr/>
        </p:nvSpPr>
        <p:spPr>
          <a:xfrm>
            <a:off x="1463040" y="1802828"/>
            <a:ext cx="1602260" cy="402336"/>
          </a:xfrm>
          <a:prstGeom prst="rect">
            <a:avLst/>
          </a:prstGeom>
          <a:solidFill>
            <a:srgbClr val="D8A988">
              <a:alpha val="32157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7567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7CF0-F05D-F1DA-28E5-D1867A87F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Parameters Part II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E0D3282-611E-59F9-9EE8-19D388D529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53"/>
          <a:stretch/>
        </p:blipFill>
        <p:spPr>
          <a:xfrm>
            <a:off x="1174852" y="1981075"/>
            <a:ext cx="6794296" cy="32623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41300-A993-1ADA-31F6-EA6AD240C4E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FEEE00-BC72-6E47-19C5-BBFBC9635C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57342-4065-CB89-C301-9AB9AC8AF8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933382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D106D2-6EA7-96EC-F7C3-82ECB8C11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801EF-552E-7C6F-F7D6-6B8A1ACB8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Important Parameters Part I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84D913E-2BF7-97CD-645E-C6951DDF7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2153"/>
          <a:stretch/>
        </p:blipFill>
        <p:spPr>
          <a:xfrm>
            <a:off x="1174852" y="1981075"/>
            <a:ext cx="6794296" cy="32623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9DA07-CD56-F44F-421A-51326390C8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2D1A4-D16C-963C-DB1F-BFF0169E9A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B362C-93D3-1EA6-E6CC-C51B4CB83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593553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9CCF-D7E7-9389-5B83-16B396BA9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Important of Partner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BF84613-B973-5695-50EF-99DA155023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6" y="762000"/>
            <a:ext cx="7465483" cy="5599113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36AA62-2564-7ADE-A49F-2280AE0F019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77249-FAEE-57EB-4A6B-28E34F0411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BC18F-0A93-DB21-9D2D-25503C101F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04025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C6936-A65A-40E9-DB17-3A5BA87AC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Dissociation vs. Ionization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299A16C-65D0-39F2-6E38-CD2E6C3548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17" y="870619"/>
            <a:ext cx="7310966" cy="548322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D80D1-002A-2CBD-AD3D-A35C5BD238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3DCB92-58BD-CFA6-8A03-55EB5AAF8F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B21A-F6D6-16D6-BCF4-5F325E58BB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21672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B8609B-1DC1-C3DB-42D2-BC8892FE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7"/>
          <a:stretch/>
        </p:blipFill>
        <p:spPr>
          <a:xfrm>
            <a:off x="228600" y="982257"/>
            <a:ext cx="5410200" cy="49613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11B3EC-F00F-0F5A-FADD-1FE3BB3F1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Radiance vs. Log Likelihood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91BF210-955C-8CDE-D322-28F360F2E6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42"/>
          <a:stretch/>
        </p:blipFill>
        <p:spPr>
          <a:xfrm>
            <a:off x="4267199" y="1066799"/>
            <a:ext cx="4808943" cy="464820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DCB5A-8A3D-8812-43CB-82D27DC0D9E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4C169B-1666-B747-B64F-390AE00451B7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203E94-EF24-AC46-5199-CC0A0BF98E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8F679E-ECF0-EF99-7089-70A53AA45A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5709A69-195D-6D39-3F8D-09F3DF117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2" b="4071"/>
          <a:stretch/>
        </p:blipFill>
        <p:spPr>
          <a:xfrm>
            <a:off x="228600" y="5029199"/>
            <a:ext cx="5410200" cy="114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54614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3223C-0A0F-6163-593F-4B3E4B19C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Variation of Output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ADC586-0A8F-EBB1-3929-FE9B2396DFE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25A288-239E-B543-9A45-12B6B8EE07B2}" type="datetime4">
              <a:rPr lang="en-US" smtClean="0"/>
              <a:t>December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DC9FE-294F-81B4-96F9-139E2A51D8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3A55F-B8E0-9F9A-7D05-12AFD3EA9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C4FA9F-673C-6B9E-1237-F5A5F45F996F}"/>
              </a:ext>
            </a:extLst>
          </p:cNvPr>
          <p:cNvSpPr txBox="1"/>
          <p:nvPr/>
        </p:nvSpPr>
        <p:spPr>
          <a:xfrm>
            <a:off x="5833872" y="1069299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11.14 km/s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73A2AA-A1F8-D016-0966-517F67006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6" y="1546857"/>
            <a:ext cx="4195848" cy="4195848"/>
          </a:xfrm>
          <a:prstGeom prst="rect">
            <a:avLst/>
          </a:prstGeo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AC47F2B8-DED2-4CF3-F5D2-74179375FD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46857"/>
            <a:ext cx="4271708" cy="4271708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AE6CB55-D2ED-127A-0955-6B94CDD91B43}"/>
              </a:ext>
            </a:extLst>
          </p:cNvPr>
          <p:cNvSpPr txBox="1"/>
          <p:nvPr/>
        </p:nvSpPr>
        <p:spPr>
          <a:xfrm>
            <a:off x="1600558" y="1069299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6.89 km/s</a:t>
            </a:r>
          </a:p>
        </p:txBody>
      </p:sp>
    </p:spTree>
    <p:extLst>
      <p:ext uri="{BB962C8B-B14F-4D97-AF65-F5344CB8AC3E}">
        <p14:creationId xmlns:p14="http://schemas.microsoft.com/office/powerpoint/2010/main" val="299388492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16045-5A1D-72FB-9527-AF3CA060B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ED92D-9FDC-2311-0174-74606C8A0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Calculated Sobol indices of EAST spectral data against DPLR- NEQAIR database parameters</a:t>
            </a:r>
          </a:p>
          <a:p>
            <a:pPr lvl="1"/>
            <a:r>
              <a:rPr lang="en-US" dirty="0"/>
              <a:t>Most import parameters identified</a:t>
            </a:r>
          </a:p>
          <a:p>
            <a:pPr lvl="1"/>
            <a:r>
              <a:rPr lang="en-US" dirty="0"/>
              <a:t>N</a:t>
            </a:r>
            <a:r>
              <a:rPr lang="en-US" baseline="-25000" dirty="0"/>
              <a:t>2</a:t>
            </a:r>
            <a:r>
              <a:rPr lang="en-US" dirty="0"/>
              <a:t> + e</a:t>
            </a:r>
            <a:r>
              <a:rPr lang="en-US" baseline="30000" dirty="0"/>
              <a:t>-</a:t>
            </a:r>
            <a:r>
              <a:rPr lang="en-US" dirty="0"/>
              <a:t> Dissociation reaction both important and inconsistently sampled in DPLR – NEQAIR</a:t>
            </a:r>
          </a:p>
          <a:p>
            <a:r>
              <a:rPr lang="en-US" dirty="0"/>
              <a:t>Over a spectral region,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4CE63-B554-C4E4-2238-A6578F3E5C9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0CE84D6-AB3D-C046-8721-74C7126F0587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11CED-C51A-B8BC-FEBD-040AE578ED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E7C0B-34F4-74C0-9CA5-AE6578EAB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058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253BD-F0B6-B64E-0BE1-1B00FB599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: DPLR - NEQAIR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FD9948-E11E-8C41-4165-685B5978C1F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285CA-3EE5-054C-A47B-B1A48506FD39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60517-9F0E-1B81-5869-30F021C1A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00383-0771-FF01-52D5-758FBFB711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677E53-C077-29A5-9BDF-F3B2693F43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87552"/>
            <a:ext cx="4114801" cy="5410179"/>
          </a:xfrm>
        </p:spPr>
        <p:txBody>
          <a:bodyPr>
            <a:normAutofit/>
          </a:bodyPr>
          <a:lstStyle/>
          <a:p>
            <a:r>
              <a:rPr lang="en-US" sz="1800" dirty="0"/>
              <a:t>CFD: DPLR</a:t>
            </a:r>
          </a:p>
          <a:p>
            <a:pPr lvl="1"/>
            <a:r>
              <a:rPr lang="en-US" sz="1600" dirty="0"/>
              <a:t>Same software used for predictions of heating for flight missions</a:t>
            </a:r>
          </a:p>
          <a:p>
            <a:pPr lvl="1"/>
            <a:r>
              <a:rPr lang="en-US" sz="1600" dirty="0"/>
              <a:t>Relies on database of non-equilibrium thermochemical data</a:t>
            </a:r>
          </a:p>
          <a:p>
            <a:r>
              <a:rPr lang="en-US" sz="1800" dirty="0"/>
              <a:t>Line-By-Line Spectra: NEQAIR</a:t>
            </a:r>
          </a:p>
          <a:p>
            <a:pPr lvl="1"/>
            <a:r>
              <a:rPr lang="en-US" sz="1600" dirty="0"/>
              <a:t>Used for radiative heating predictions</a:t>
            </a:r>
          </a:p>
          <a:p>
            <a:pPr lvl="1"/>
            <a:r>
              <a:rPr lang="en-US" sz="1600" dirty="0"/>
              <a:t>Uses a separate database of chemical data for state resolved Quasi Steady State (QSS) model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18978AA-C311-A8BC-EA08-2BF567D43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92" y="4401757"/>
            <a:ext cx="3176798" cy="1995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BCDE7F8-399B-1BD7-DAE2-52DA27C65D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8"/>
          <a:stretch/>
        </p:blipFill>
        <p:spPr>
          <a:xfrm>
            <a:off x="4571999" y="2528207"/>
            <a:ext cx="4014591" cy="1826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7855059-1607-E1FE-74B0-52DA338F12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91" y="817122"/>
            <a:ext cx="3962400" cy="1780382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57F2985-E180-887E-9217-7F0340E42E9A}"/>
              </a:ext>
            </a:extLst>
          </p:cNvPr>
          <p:cNvSpPr/>
          <p:nvPr/>
        </p:nvSpPr>
        <p:spPr>
          <a:xfrm>
            <a:off x="557783" y="4590288"/>
            <a:ext cx="3913632" cy="1380744"/>
          </a:xfrm>
          <a:prstGeom prst="roundRect">
            <a:avLst/>
          </a:prstGeom>
          <a:solidFill>
            <a:srgbClr val="730907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Inconsistencies between numerical models and experiments are often attributed to incorrect chemical parameters</a:t>
            </a:r>
          </a:p>
        </p:txBody>
      </p:sp>
    </p:spTree>
    <p:extLst>
      <p:ext uri="{BB962C8B-B14F-4D97-AF65-F5344CB8AC3E}">
        <p14:creationId xmlns:p14="http://schemas.microsoft.com/office/powerpoint/2010/main" val="3949859684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118460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10232-BDE3-0A63-CBAF-A69FDBF1A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84B71-903B-242A-6019-A470E4EAD8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106424"/>
            <a:ext cx="4419601" cy="5291307"/>
          </a:xfrm>
        </p:spPr>
        <p:txBody>
          <a:bodyPr>
            <a:normAutofit/>
          </a:bodyPr>
          <a:lstStyle/>
          <a:p>
            <a:r>
              <a:rPr lang="en-US" sz="1800" dirty="0"/>
              <a:t>Current attempts to incorporate new data into DPLR-NEQAIR have resulted in poorer predictions.</a:t>
            </a:r>
          </a:p>
          <a:p>
            <a:r>
              <a:rPr lang="en-US" sz="1800" dirty="0"/>
              <a:t>Codependence of parameters requires wholistic calibration of rate data (Bayesian methods)</a:t>
            </a:r>
          </a:p>
          <a:p>
            <a:r>
              <a:rPr lang="en-US" sz="1800" dirty="0"/>
              <a:t>This calibration requires large software infrastructure to perform sampling and analysis</a:t>
            </a:r>
          </a:p>
          <a:p>
            <a:r>
              <a:rPr lang="en-US" sz="1800" dirty="0"/>
              <a:t>This framework can be verified by performing a sensitivity analysis</a:t>
            </a:r>
          </a:p>
          <a:p>
            <a:r>
              <a:rPr lang="en-US" sz="1800" dirty="0"/>
              <a:t>Focus on spectrally resolved sensitivities against a variety of chemical parameters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C7A9F-36D7-892F-1AB7-F96E4D02E8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4185844-0031-4240-8407-06B69BD4AD04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343D9-C6EA-AA7C-6D13-C0DF8A331E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55BD19-05AC-33C8-2ED4-D80CA1D8E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6DB3D562-547F-66D3-69F6-65765427448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3845946"/>
              </p:ext>
            </p:extLst>
          </p:nvPr>
        </p:nvGraphicFramePr>
        <p:xfrm>
          <a:off x="4699913" y="2627547"/>
          <a:ext cx="4208586" cy="3350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44F05E0-ECAE-FB55-C5D2-588798E45AEF}"/>
              </a:ext>
            </a:extLst>
          </p:cNvPr>
          <p:cNvSpPr txBox="1"/>
          <p:nvPr/>
        </p:nvSpPr>
        <p:spPr>
          <a:xfrm>
            <a:off x="4984198" y="1659434"/>
            <a:ext cx="41598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Electron Number Density in EAST (pure Nitrogen flow)</a:t>
            </a:r>
          </a:p>
          <a:p>
            <a:pPr algn="ctr"/>
            <a:r>
              <a:rPr lang="en-US" sz="1200" dirty="0"/>
              <a:t>as predicted by various Nitrogen models</a:t>
            </a:r>
          </a:p>
          <a:p>
            <a:pPr algn="ctr"/>
            <a:r>
              <a:rPr lang="en-US" sz="800" dirty="0"/>
              <a:t>From Cruden 2018</a:t>
            </a:r>
          </a:p>
        </p:txBody>
      </p:sp>
    </p:spTree>
    <p:extLst>
      <p:ext uri="{BB962C8B-B14F-4D97-AF65-F5344CB8AC3E}">
        <p14:creationId xmlns:p14="http://schemas.microsoft.com/office/powerpoint/2010/main" val="384159182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9E4009-C06B-5964-0C67-A6F4DE3E8A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C7E05-B102-0731-FC6A-25515AC84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Modeling : DPLR - NEQAIR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0404F3-9904-3065-9A91-5BD8B6EAEA5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4285CA-3EE5-054C-A47B-B1A48506FD39}" type="datetime4">
              <a:rPr lang="en-US" smtClean="0"/>
              <a:t>December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A0834-097C-CFD3-32AE-7154AF3326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0C93CF-30A5-9DD4-8819-49EC1AB9F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77EFEE-432C-89A9-0556-56308076D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87552"/>
            <a:ext cx="4114801" cy="5410179"/>
          </a:xfrm>
        </p:spPr>
        <p:txBody>
          <a:bodyPr>
            <a:normAutofit/>
          </a:bodyPr>
          <a:lstStyle/>
          <a:p>
            <a:r>
              <a:rPr lang="en-US" dirty="0"/>
              <a:t>CFD: DPLR</a:t>
            </a:r>
          </a:p>
          <a:p>
            <a:pPr lvl="1"/>
            <a:r>
              <a:rPr lang="en-US" dirty="0"/>
              <a:t>Run in space marching mode</a:t>
            </a:r>
          </a:p>
          <a:p>
            <a:pPr lvl="2"/>
            <a:r>
              <a:rPr lang="en-US" dirty="0"/>
              <a:t>No viscosity</a:t>
            </a:r>
          </a:p>
          <a:p>
            <a:pPr lvl="2"/>
            <a:r>
              <a:rPr lang="en-US" dirty="0"/>
              <a:t>Overpredicts at shock</a:t>
            </a:r>
          </a:p>
          <a:p>
            <a:pPr lvl="1"/>
            <a:r>
              <a:rPr lang="en-US" dirty="0"/>
              <a:t>Calculates chemical and thermal evolution</a:t>
            </a:r>
          </a:p>
          <a:p>
            <a:r>
              <a:rPr lang="en-US" dirty="0"/>
              <a:t>Line-By-Line Spectra: NEQAIR</a:t>
            </a:r>
          </a:p>
          <a:p>
            <a:pPr lvl="1"/>
            <a:r>
              <a:rPr lang="en-US" dirty="0"/>
              <a:t>Takes fluid data and calculates a spectra</a:t>
            </a:r>
          </a:p>
          <a:p>
            <a:pPr lvl="1"/>
            <a:r>
              <a:rPr lang="en-US" dirty="0"/>
              <a:t>Quasi Steady State (QSS) assumption used to calculate excited states</a:t>
            </a:r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E0D6BB-78C1-B1D0-2490-A9703E1DF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992" y="4401757"/>
            <a:ext cx="3176798" cy="19959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958A4A-D2FD-1D77-2ED7-E3D782DE50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8"/>
          <a:stretch/>
        </p:blipFill>
        <p:spPr>
          <a:xfrm>
            <a:off x="4571999" y="2528207"/>
            <a:ext cx="4014591" cy="18264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0A7161-F804-6740-0245-B1EA36B98D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191" y="817122"/>
            <a:ext cx="3962400" cy="178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6312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CD78-B081-FA2A-207A-F9896447B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Input Variables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444B19-70FE-C249-F762-99B9221C067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4F796B7-09F7-124D-BC7A-29B251FF4D05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1AD86F-A202-35C4-C187-E6CB73119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E144E-9A3E-BEE0-5912-7AF6EE2509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622D794-33F0-E71A-3F26-157BE881C41B}"/>
              </a:ext>
            </a:extLst>
          </p:cNvPr>
          <p:cNvSpPr txBox="1"/>
          <p:nvPr/>
        </p:nvSpPr>
        <p:spPr>
          <a:xfrm>
            <a:off x="4991100" y="5321497"/>
            <a:ext cx="3915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F0705"/>
                </a:solidFill>
              </a:rPr>
              <a:t>Current Inconsistency:  State resolved electron impact dissociation in NEQIAR against lumped reaction in DPLR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10D7322-F5AD-B7C5-DB65-4EC56FE289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898499"/>
            <a:ext cx="4038600" cy="53499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u="sng" dirty="0"/>
              <a:t>Parameters Varied</a:t>
            </a:r>
          </a:p>
          <a:p>
            <a:r>
              <a:rPr lang="en-US" sz="1800" dirty="0"/>
              <a:t>Chemical rates in DPLR</a:t>
            </a:r>
          </a:p>
          <a:p>
            <a:pPr lvl="1"/>
            <a:r>
              <a:rPr lang="en-US" dirty="0"/>
              <a:t>Reaction rates (4 parameters)</a:t>
            </a:r>
          </a:p>
          <a:p>
            <a:pPr lvl="1"/>
            <a:r>
              <a:rPr lang="en-US" dirty="0"/>
              <a:t>Millikan and White relaxation times</a:t>
            </a:r>
          </a:p>
          <a:p>
            <a:r>
              <a:rPr lang="en-US" sz="1800" dirty="0"/>
              <a:t>QSS parameters in NEQAIR</a:t>
            </a:r>
          </a:p>
          <a:p>
            <a:pPr lvl="1"/>
            <a:r>
              <a:rPr lang="en-US" dirty="0"/>
              <a:t>Heavy particle quenching rates</a:t>
            </a:r>
          </a:p>
          <a:p>
            <a:pPr lvl="1"/>
            <a:r>
              <a:rPr lang="en-US" dirty="0"/>
              <a:t>Heavy particle dissociation rates</a:t>
            </a:r>
          </a:p>
          <a:p>
            <a:pPr lvl="1"/>
            <a:r>
              <a:rPr lang="en-US" dirty="0"/>
              <a:t>Electron impact excitation rates and cross sections</a:t>
            </a:r>
          </a:p>
          <a:p>
            <a:pPr lvl="1"/>
            <a:r>
              <a:rPr lang="en-US" dirty="0"/>
              <a:t>Predissociation times</a:t>
            </a:r>
          </a:p>
          <a:p>
            <a:pPr marL="233363" lvl="1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1800" b="1" dirty="0"/>
              <a:t>Total number of parameters: 819</a:t>
            </a:r>
          </a:p>
          <a:p>
            <a:pPr lvl="1"/>
            <a:endParaRPr lang="en-US" dirty="0"/>
          </a:p>
          <a:p>
            <a:endParaRPr lang="en-US" sz="1800" dirty="0"/>
          </a:p>
        </p:txBody>
      </p:sp>
      <p:sp>
        <p:nvSpPr>
          <p:cNvPr id="18" name="Slide Number Placeholder 6">
            <a:extLst>
              <a:ext uri="{FF2B5EF4-FFF2-40B4-BE49-F238E27FC236}">
                <a16:creationId xmlns:a16="http://schemas.microsoft.com/office/drawing/2014/main" id="{33967C01-C4C2-49B0-2479-93364DFEF95A}"/>
              </a:ext>
            </a:extLst>
          </p:cNvPr>
          <p:cNvSpPr txBox="1">
            <a:spLocks/>
          </p:cNvSpPr>
          <p:nvPr/>
        </p:nvSpPr>
        <p:spPr>
          <a:xfrm>
            <a:off x="7774449" y="6529893"/>
            <a:ext cx="914399" cy="1563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5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FCCCAE-C0A6-4BB7-B82B-AC74E56A11C4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B9CEB927-EDE0-9169-3E25-79C14524223F}"/>
              </a:ext>
            </a:extLst>
          </p:cNvPr>
          <p:cNvSpPr/>
          <p:nvPr/>
        </p:nvSpPr>
        <p:spPr>
          <a:xfrm>
            <a:off x="4991100" y="3340297"/>
            <a:ext cx="3733800" cy="1981200"/>
          </a:xfrm>
          <a:prstGeom prst="roundRect">
            <a:avLst/>
          </a:prstGeom>
          <a:solidFill>
            <a:schemeClr val="accent1">
              <a:alpha val="34989"/>
            </a:schemeClr>
          </a:solidFill>
          <a:ln w="28575"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DPLR and NEQAIR use the same rate in different units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Some state specific rates in NEQAIR can be aggregated into DPLR rates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</a:rPr>
              <a:t>Large python library written to store chemical data with uncertainties and write out database files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1D11ECC-6023-85A3-CA31-F8E4CECFF276}"/>
              </a:ext>
            </a:extLst>
          </p:cNvPr>
          <p:cNvSpPr txBox="1"/>
          <p:nvPr/>
        </p:nvSpPr>
        <p:spPr>
          <a:xfrm>
            <a:off x="9473184" y="62910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14437B73-49FD-866C-1A6A-015C78E8B3D3}"/>
              </a:ext>
            </a:extLst>
          </p:cNvPr>
          <p:cNvSpPr txBox="1">
            <a:spLocks/>
          </p:cNvSpPr>
          <p:nvPr/>
        </p:nvSpPr>
        <p:spPr>
          <a:xfrm>
            <a:off x="4648202" y="898499"/>
            <a:ext cx="4038600" cy="5502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6196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SzPct val="120000"/>
              <a:buFont typeface="Arial" panose="020B0604020202020204" pitchFamily="34" charset="0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684213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1144588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0066B3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800" b="1" u="sng" dirty="0"/>
              <a:t>Parameters held constant</a:t>
            </a:r>
          </a:p>
          <a:p>
            <a:r>
              <a:rPr lang="en-US" sz="1800" dirty="0"/>
              <a:t>Shock speed</a:t>
            </a:r>
          </a:p>
          <a:p>
            <a:r>
              <a:rPr lang="en-US" sz="1800" dirty="0"/>
              <a:t>Camera convolution settings</a:t>
            </a:r>
          </a:p>
          <a:p>
            <a:r>
              <a:rPr lang="en-US" sz="1800" dirty="0"/>
              <a:t>Tube initial temperature</a:t>
            </a:r>
          </a:p>
          <a:p>
            <a:r>
              <a:rPr lang="en-US" sz="1800" dirty="0"/>
              <a:t>Tube pressure</a:t>
            </a:r>
          </a:p>
          <a:p>
            <a:r>
              <a:rPr lang="en-US" sz="1800" dirty="0"/>
              <a:t>Camera offsets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286961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0C4B3-92E0-2146-9D91-488875FA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Reaction Rate Sampling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18D85E1-E991-6FCD-2B77-748953E28C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16" y="3802334"/>
            <a:ext cx="2638933" cy="2465889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5ED5-912F-1348-ABB6-37B804E57FE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18,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799220-F1C6-E26C-F593-800F18EFD6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616B7-E74F-E63A-2CDF-5C1B96BB0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BF6052D-DFBE-A386-0D13-B8487395A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15" y="1068274"/>
            <a:ext cx="2638934" cy="24658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A31D3C-0463-CD3B-22C6-5C8D9C6ED4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77418"/>
            <a:ext cx="2638934" cy="24538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04CC71-9597-3756-26D7-5F8F2AD2BC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99407"/>
            <a:ext cx="2638933" cy="2465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C478477-65BF-0980-4404-AF77A8CF6C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4975" y="2551389"/>
            <a:ext cx="1830849" cy="6102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FD9EB8C-3710-3338-31D4-888B5E5BE5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7232" y="2441328"/>
            <a:ext cx="2562144" cy="711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9931787-4D55-FE95-1386-7932C7C280E1}"/>
              </a:ext>
            </a:extLst>
          </p:cNvPr>
          <p:cNvSpPr txBox="1"/>
          <p:nvPr/>
        </p:nvSpPr>
        <p:spPr>
          <a:xfrm>
            <a:off x="1905000" y="51816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Sampling </a:t>
            </a:r>
            <a:r>
              <a:rPr lang="en-US" dirty="0" err="1"/>
              <a:t>prefactor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EFAEE26-3504-2DD3-C891-DCA409B6C0A8}"/>
              </a:ext>
            </a:extLst>
          </p:cNvPr>
          <p:cNvSpPr txBox="1"/>
          <p:nvPr/>
        </p:nvSpPr>
        <p:spPr>
          <a:xfrm>
            <a:off x="6180893" y="5181600"/>
            <a:ext cx="224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Sampling exponent</a:t>
            </a:r>
          </a:p>
        </p:txBody>
      </p:sp>
    </p:spTree>
    <p:extLst>
      <p:ext uri="{BB962C8B-B14F-4D97-AF65-F5344CB8AC3E}">
        <p14:creationId xmlns:p14="http://schemas.microsoft.com/office/powerpoint/2010/main" val="179909041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07C0A-EC7D-C7F7-60F6-190E67291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Variables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80842-7171-E378-DE99-BBD7B3CBA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14403"/>
            <a:ext cx="8229600" cy="139903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Ten spectral ranges selected from Brandis et al.</a:t>
            </a:r>
          </a:p>
          <a:p>
            <a:r>
              <a:rPr lang="en-US" dirty="0"/>
              <a:t>Only take intensity from 0.5 to 1.0 cm behind the shock</a:t>
            </a:r>
          </a:p>
          <a:p>
            <a:r>
              <a:rPr lang="en-US" dirty="0"/>
              <a:t>Two metrics:</a:t>
            </a:r>
          </a:p>
          <a:p>
            <a:pPr lvl="1"/>
            <a:r>
              <a:rPr lang="en-US" dirty="0"/>
              <a:t>Integrated radiance:  Typically used for heat flux calculations</a:t>
            </a:r>
          </a:p>
          <a:p>
            <a:pPr lvl="1"/>
            <a:r>
              <a:rPr lang="en-US" dirty="0"/>
              <a:t>Log-likelihood:  Used for calculating the Bayesian posterior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57713-71D1-59E3-87E6-FCF67B13A12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14AE28-A8E7-8848-9677-05668E7C4970}" type="datetime4">
              <a:rPr lang="en-US" smtClean="0"/>
              <a:t>December 19, 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01152-5896-BD57-BFB6-BDF8BFDE4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48EE0-71AC-B108-AADF-E6B458324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D00143-0238-4C43-2D19-FD4BEC4EA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881" y="2440135"/>
            <a:ext cx="6321568" cy="397182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8AC47EF-AC63-B2D8-892C-BD517A8E3402}"/>
              </a:ext>
            </a:extLst>
          </p:cNvPr>
          <p:cNvSpPr/>
          <p:nvPr/>
        </p:nvSpPr>
        <p:spPr>
          <a:xfrm>
            <a:off x="3313177" y="3476067"/>
            <a:ext cx="146303" cy="630397"/>
          </a:xfrm>
          <a:prstGeom prst="rect">
            <a:avLst/>
          </a:prstGeom>
          <a:solidFill>
            <a:srgbClr val="730907">
              <a:alpha val="4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34547DA-3257-604C-1740-98F8A7D983D2}"/>
              </a:ext>
            </a:extLst>
          </p:cNvPr>
          <p:cNvSpPr/>
          <p:nvPr/>
        </p:nvSpPr>
        <p:spPr>
          <a:xfrm>
            <a:off x="4572000" y="3476067"/>
            <a:ext cx="411480" cy="630397"/>
          </a:xfrm>
          <a:prstGeom prst="rect">
            <a:avLst/>
          </a:prstGeom>
          <a:solidFill>
            <a:srgbClr val="730907">
              <a:alpha val="4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2F59487-39C8-3049-C635-C63DC2D75F0E}"/>
              </a:ext>
            </a:extLst>
          </p:cNvPr>
          <p:cNvSpPr/>
          <p:nvPr/>
        </p:nvSpPr>
        <p:spPr>
          <a:xfrm>
            <a:off x="6217919" y="3476067"/>
            <a:ext cx="332233" cy="630397"/>
          </a:xfrm>
          <a:prstGeom prst="rect">
            <a:avLst/>
          </a:prstGeom>
          <a:solidFill>
            <a:srgbClr val="730907">
              <a:alpha val="43137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892178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D9576-AB6A-FC3F-9354-2065C88E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Log-Likelihood: Error Scoring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040878-1F7C-5C90-9322-8B95D873508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September 10th, 2024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32755-BF6F-BBCA-A899-9606358D7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77A24-C01B-44B2-A7D6-8981CE847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FCCCAE-C0A6-4BB7-B82B-AC74E56A11C4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997C32D4-FA05-025D-F042-229019145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3" t="31033" r="29261" b="295"/>
          <a:stretch/>
        </p:blipFill>
        <p:spPr>
          <a:xfrm>
            <a:off x="1066799" y="2342043"/>
            <a:ext cx="3694477" cy="3906358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E7595EDA-1701-32DA-C9CD-CB264D3204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56466" r="78832" b="22588"/>
          <a:stretch/>
        </p:blipFill>
        <p:spPr>
          <a:xfrm>
            <a:off x="459259" y="2342042"/>
            <a:ext cx="1600201" cy="146685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456041-4153-5D74-0B7B-2DDDAA233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740" y="981427"/>
            <a:ext cx="5116154" cy="306815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68A62E4-5F7D-6C1E-66CD-A477D93C86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40" r="4104"/>
          <a:stretch/>
        </p:blipFill>
        <p:spPr>
          <a:xfrm>
            <a:off x="121571" y="1802626"/>
            <a:ext cx="3875777" cy="458570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DBCDE91-6BB4-1AE2-7577-604D1201C269}"/>
              </a:ext>
            </a:extLst>
          </p:cNvPr>
          <p:cNvCxnSpPr/>
          <p:nvPr/>
        </p:nvCxnSpPr>
        <p:spPr>
          <a:xfrm flipH="1">
            <a:off x="121571" y="1295400"/>
            <a:ext cx="6126829" cy="50722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7FA1FEF-5C72-4A80-4AAF-D21EB1C185A8}"/>
              </a:ext>
            </a:extLst>
          </p:cNvPr>
          <p:cNvCxnSpPr>
            <a:cxnSpLocks/>
          </p:cNvCxnSpPr>
          <p:nvPr/>
        </p:nvCxnSpPr>
        <p:spPr>
          <a:xfrm flipV="1">
            <a:off x="3997348" y="1295400"/>
            <a:ext cx="2251052" cy="509293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8ADB3C7-415A-5F3F-E1AD-B6B2F7D7397F}"/>
              </a:ext>
            </a:extLst>
          </p:cNvPr>
          <p:cNvSpPr txBox="1"/>
          <p:nvPr/>
        </p:nvSpPr>
        <p:spPr>
          <a:xfrm>
            <a:off x="1041765" y="2259239"/>
            <a:ext cx="6046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EAST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B749F5F-1F72-71F4-BB45-66705B345EEE}"/>
              </a:ext>
            </a:extLst>
          </p:cNvPr>
          <p:cNvCxnSpPr>
            <a:cxnSpLocks/>
          </p:cNvCxnSpPr>
          <p:nvPr/>
        </p:nvCxnSpPr>
        <p:spPr>
          <a:xfrm flipV="1">
            <a:off x="868673" y="2484846"/>
            <a:ext cx="339766" cy="3596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968612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36BB050CC5AF41A4C18FAF747864E4" ma:contentTypeVersion="16" ma:contentTypeDescription="Create a new document." ma:contentTypeScope="" ma:versionID="1aa4d680500ecc67d16acf193d6cd17c">
  <xsd:schema xmlns:xsd="http://www.w3.org/2001/XMLSchema" xmlns:xs="http://www.w3.org/2001/XMLSchema" xmlns:p="http://schemas.microsoft.com/office/2006/metadata/properties" xmlns:ns2="78c784a0-d4cd-41e4-9d4a-5cf43719d46c" xmlns:ns3="a795d6d7-5241-4775-ae22-563be83da853" xmlns:ns4="d900e117-17a0-4b24-9e47-511ef1d02c43" targetNamespace="http://schemas.microsoft.com/office/2006/metadata/properties" ma:root="true" ma:fieldsID="4e686374d4e65977e3c349562a4711cb" ns2:_="" ns3:_="" ns4:_="">
    <xsd:import namespace="78c784a0-d4cd-41e4-9d4a-5cf43719d46c"/>
    <xsd:import namespace="a795d6d7-5241-4775-ae22-563be83da853"/>
    <xsd:import namespace="d900e117-17a0-4b24-9e47-511ef1d02c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784a0-d4cd-41e4-9d4a-5cf43719d4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fb68aea-d2ee-4a6c-85e6-e4b5686e96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5d6d7-5241-4775-ae22-563be83da853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00e117-17a0-4b24-9e47-511ef1d02c43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c1ffb7c0-cf7b-455b-86d0-496c0f82de92}" ma:internalName="TaxCatchAll" ma:showField="CatchAllData" ma:web="a795d6d7-5241-4775-ae22-563be83da8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390CBE-FFB7-4CCC-A2A9-EA06689B6BB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1DA10E-6F4D-4675-B19E-84B1258EA2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c784a0-d4cd-41e4-9d4a-5cf43719d46c"/>
    <ds:schemaRef ds:uri="a795d6d7-5241-4775-ae22-563be83da853"/>
    <ds:schemaRef ds:uri="d900e117-17a0-4b24-9e47-511ef1d02c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7005d458-45be-48ae-8140-d43da96dd17b}" enabled="0" method="" siteId="{7005d458-45be-48ae-8140-d43da96dd17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52775</TotalTime>
  <Words>734</Words>
  <Application>Microsoft Macintosh PowerPoint</Application>
  <PresentationFormat>Letter Paper (8.5x11 in)</PresentationFormat>
  <Paragraphs>187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Aptos</vt:lpstr>
      <vt:lpstr>Aptos Narrow</vt:lpstr>
      <vt:lpstr>Arial</vt:lpstr>
      <vt:lpstr>Calibri</vt:lpstr>
      <vt:lpstr>Century Schoolbook</vt:lpstr>
      <vt:lpstr>Wingdings</vt:lpstr>
      <vt:lpstr>Office Theme</vt:lpstr>
      <vt:lpstr>Sensitivity of Simulated Radiative Emission from Nitrogen Flows to Chemical Parameters</vt:lpstr>
      <vt:lpstr>EAST Experiment</vt:lpstr>
      <vt:lpstr>Modeling : DPLR - NEQAIR</vt:lpstr>
      <vt:lpstr>Background</vt:lpstr>
      <vt:lpstr>Modeling : DPLR - NEQAIR</vt:lpstr>
      <vt:lpstr>Sampling Input Variables</vt:lpstr>
      <vt:lpstr>Reaction Rate Sampling</vt:lpstr>
      <vt:lpstr>Output Variables</vt:lpstr>
      <vt:lpstr>Log-Likelihood: Error Scoring</vt:lpstr>
      <vt:lpstr>Log-Likelihood: Error Scoring</vt:lpstr>
      <vt:lpstr>Output Variables</vt:lpstr>
      <vt:lpstr>Total Sobol Index</vt:lpstr>
      <vt:lpstr>Total Sobol Index</vt:lpstr>
      <vt:lpstr>Total Sobol Index</vt:lpstr>
      <vt:lpstr>Total Sobol Index</vt:lpstr>
      <vt:lpstr>Total Sobol Index</vt:lpstr>
      <vt:lpstr>Adaptive Monte Carlo</vt:lpstr>
      <vt:lpstr>Summary of Methods</vt:lpstr>
      <vt:lpstr>Results</vt:lpstr>
      <vt:lpstr>Important Parameters Part I</vt:lpstr>
      <vt:lpstr>Important Parameters Part I</vt:lpstr>
      <vt:lpstr>Important Parameters Part I</vt:lpstr>
      <vt:lpstr>Important Parameters Part II</vt:lpstr>
      <vt:lpstr>Important Parameters Part I</vt:lpstr>
      <vt:lpstr>Relative Important of Partner</vt:lpstr>
      <vt:lpstr>Dissociation vs. Ionization</vt:lpstr>
      <vt:lpstr>Integrated Radiance vs. Log Likelihood</vt:lpstr>
      <vt:lpstr>Total Variation of Output Parameters</vt:lpstr>
      <vt:lpstr>Conclusions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Squire, Thomas H. (ARC-TSM)</dc:creator>
  <cp:lastModifiedBy>Hansson, Kaelan B. (ARC-TSA)[Analytical Mechanics Associates, INC.]</cp:lastModifiedBy>
  <cp:revision>123</cp:revision>
  <dcterms:created xsi:type="dcterms:W3CDTF">2015-02-20T14:50:24Z</dcterms:created>
  <dcterms:modified xsi:type="dcterms:W3CDTF">2024-12-19T20:32:46Z</dcterms:modified>
</cp:coreProperties>
</file>