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6" r:id="rId2"/>
  </p:sldMasterIdLst>
  <p:notesMasterIdLst>
    <p:notesMasterId r:id="rId4"/>
  </p:notesMasterIdLst>
  <p:handoutMasterIdLst>
    <p:handoutMasterId r:id="rId5"/>
  </p:handoutMasterIdLst>
  <p:sldIdLst>
    <p:sldId id="409" r:id="rId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66" autoAdjust="0"/>
    <p:restoredTop sz="96966" autoAdjust="0"/>
  </p:normalViewPr>
  <p:slideViewPr>
    <p:cSldViewPr snapToGrid="0">
      <p:cViewPr varScale="1">
        <p:scale>
          <a:sx n="124" d="100"/>
          <a:sy n="124" d="100"/>
        </p:scale>
        <p:origin x="1296" y="160"/>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77" d="100"/>
          <a:sy n="77" d="100"/>
        </p:scale>
        <p:origin x="3389" y="5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BE2BE47-8FBE-44C0-A42B-5D67E953C806}" type="datetimeFigureOut">
              <a:rPr lang="en-US" smtClean="0"/>
              <a:t>1/15/25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6528308-0C7D-4871-98A8-E006FCC104EF}" type="slidenum">
              <a:rPr lang="en-US" smtClean="0"/>
              <a:t>‹#›</a:t>
            </a:fld>
            <a:endParaRPr lang="en-US"/>
          </a:p>
        </p:txBody>
      </p:sp>
    </p:spTree>
    <p:extLst>
      <p:ext uri="{BB962C8B-B14F-4D97-AF65-F5344CB8AC3E}">
        <p14:creationId xmlns:p14="http://schemas.microsoft.com/office/powerpoint/2010/main" val="67008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9B81CA-0DE3-467D-8CEA-3E8F090C01A4}" type="datetimeFigureOut">
              <a:rPr lang="en-US" smtClean="0"/>
              <a:t>1/15/25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DA4693-169B-4C8D-B58E-4EDA9DC3C657}" type="slidenum">
              <a:rPr lang="en-US" smtClean="0"/>
              <a:t>‹#›</a:t>
            </a:fld>
            <a:endParaRPr lang="en-US"/>
          </a:p>
        </p:txBody>
      </p:sp>
    </p:spTree>
    <p:extLst>
      <p:ext uri="{BB962C8B-B14F-4D97-AF65-F5344CB8AC3E}">
        <p14:creationId xmlns:p14="http://schemas.microsoft.com/office/powerpoint/2010/main" val="149074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DA4693-169B-4C8D-B58E-4EDA9DC3C657}" type="slidenum">
              <a:rPr lang="en-US" smtClean="0"/>
              <a:t>1</a:t>
            </a:fld>
            <a:endParaRPr lang="en-US"/>
          </a:p>
        </p:txBody>
      </p:sp>
    </p:spTree>
    <p:extLst>
      <p:ext uri="{BB962C8B-B14F-4D97-AF65-F5344CB8AC3E}">
        <p14:creationId xmlns:p14="http://schemas.microsoft.com/office/powerpoint/2010/main" val="1602253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A Silicon Valley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1707585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628650" y="1920240"/>
            <a:ext cx="7886700" cy="45720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28650" y="914400"/>
            <a:ext cx="7886700" cy="914400"/>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a:t>Click to edit Master title style</a:t>
            </a:r>
          </a:p>
        </p:txBody>
      </p:sp>
      <p:sp>
        <p:nvSpPr>
          <p:cNvPr id="3" name="Slide Number Placeholder 2"/>
          <p:cNvSpPr>
            <a:spLocks noGrp="1"/>
          </p:cNvSpPr>
          <p:nvPr>
            <p:ph type="sldNum" sz="quarter" idx="11"/>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223322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solidFill>
                  <a:schemeClr val="tx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latin typeface="Helvetica" panose="020B0604020202020204" pitchFamily="34" charset="0"/>
                <a:cs typeface="Helvetic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3"/>
          <p:cNvSpPr>
            <a:spLocks noGrp="1"/>
          </p:cNvSpPr>
          <p:nvPr>
            <p:ph type="sldNum" sz="quarter" idx="10"/>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1240209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28650" y="1920240"/>
            <a:ext cx="3886200" cy="45720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4629150" y="1942007"/>
            <a:ext cx="3886200" cy="45720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28650" y="914400"/>
            <a:ext cx="7886700" cy="914400"/>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2714874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920240"/>
            <a:ext cx="3868340" cy="823912"/>
          </a:xfrm>
          <a:prstGeom prst="rect">
            <a:avLst/>
          </a:prstGeom>
        </p:spPr>
        <p:txBody>
          <a:bodyPr anchor="b"/>
          <a:lstStyle>
            <a:lvl1pPr marL="0" indent="0">
              <a:buNone/>
              <a:defRPr sz="2400" b="1">
                <a:solidFill>
                  <a:schemeClr val="tx1"/>
                </a:solidFill>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744150"/>
            <a:ext cx="3868340" cy="374904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20240"/>
            <a:ext cx="3887391" cy="823912"/>
          </a:xfrm>
          <a:prstGeom prst="rect">
            <a:avLst/>
          </a:prstGeom>
        </p:spPr>
        <p:txBody>
          <a:bodyPr anchor="b"/>
          <a:lstStyle>
            <a:lvl1pPr marL="0" indent="0">
              <a:buNone/>
              <a:defRPr sz="2400" b="1">
                <a:solidFill>
                  <a:schemeClr val="tx1"/>
                </a:solidFill>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743200"/>
            <a:ext cx="3887391" cy="374904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28650" y="914400"/>
            <a:ext cx="7886700" cy="914400"/>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a:t>Click to edit Master title style</a:t>
            </a:r>
          </a:p>
        </p:txBody>
      </p:sp>
      <p:sp>
        <p:nvSpPr>
          <p:cNvPr id="7" name="Slide Number Placeholder 6"/>
          <p:cNvSpPr>
            <a:spLocks noGrp="1"/>
          </p:cNvSpPr>
          <p:nvPr>
            <p:ph type="sldNum" sz="quarter" idx="10"/>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32143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7886700" cy="914400"/>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3164383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29841" y="914400"/>
            <a:ext cx="2949178" cy="1423265"/>
          </a:xfrm>
          <a:prstGeom prst="rect">
            <a:avLst/>
          </a:prstGeom>
        </p:spPr>
        <p:txBody>
          <a:bodyPr anchor="b"/>
          <a:lstStyle>
            <a:lvl1pPr>
              <a:defRPr sz="3200">
                <a:solidFill>
                  <a:schemeClr val="tx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3887391" y="914399"/>
            <a:ext cx="4629150" cy="5577840"/>
          </a:xfrm>
          <a:prstGeom prst="rect">
            <a:avLst/>
          </a:prstGeom>
        </p:spPr>
        <p:txBody>
          <a:bodyPr/>
          <a:lstStyle>
            <a:lvl1pPr>
              <a:defRPr sz="3200">
                <a:solidFill>
                  <a:schemeClr val="tx1"/>
                </a:solidFill>
                <a:latin typeface="Helvetica" panose="020B0604020202020204" pitchFamily="34" charset="0"/>
                <a:cs typeface="Helvetica" panose="020B0604020202020204" pitchFamily="34" charset="0"/>
              </a:defRPr>
            </a:lvl1pPr>
            <a:lvl2pPr>
              <a:defRPr sz="2800">
                <a:solidFill>
                  <a:schemeClr val="tx1"/>
                </a:solidFill>
                <a:latin typeface="Helvetica" panose="020B0604020202020204" pitchFamily="34" charset="0"/>
                <a:cs typeface="Helvetica" panose="020B0604020202020204" pitchFamily="34" charset="0"/>
              </a:defRPr>
            </a:lvl2pPr>
            <a:lvl3pPr>
              <a:defRPr sz="2400">
                <a:solidFill>
                  <a:schemeClr val="tx1"/>
                </a:solidFill>
                <a:latin typeface="Helvetica" panose="020B0604020202020204" pitchFamily="34" charset="0"/>
                <a:cs typeface="Helvetica" panose="020B0604020202020204" pitchFamily="34" charset="0"/>
              </a:defRPr>
            </a:lvl3pPr>
            <a:lvl4pPr>
              <a:defRPr sz="2000">
                <a:solidFill>
                  <a:schemeClr val="tx1"/>
                </a:solidFill>
                <a:latin typeface="Helvetica" panose="020B0604020202020204" pitchFamily="34" charset="0"/>
                <a:cs typeface="Helvetica" panose="020B0604020202020204" pitchFamily="34" charset="0"/>
              </a:defRPr>
            </a:lvl4pPr>
            <a:lvl5pPr>
              <a:defRPr sz="2000">
                <a:solidFill>
                  <a:schemeClr val="tx1"/>
                </a:solidFill>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half" idx="2"/>
          </p:nvPr>
        </p:nvSpPr>
        <p:spPr>
          <a:xfrm>
            <a:off x="629841" y="2337665"/>
            <a:ext cx="2949178" cy="4154574"/>
          </a:xfrm>
          <a:prstGeom prst="rect">
            <a:avLst/>
          </a:prstGeom>
        </p:spPr>
        <p:txBody>
          <a:bodyPr/>
          <a:lstStyle>
            <a:lvl1pPr marL="0" indent="0">
              <a:buNone/>
              <a:defRPr sz="1600">
                <a:solidFill>
                  <a:schemeClr val="tx1"/>
                </a:solidFill>
                <a:latin typeface="Helvetica" panose="020B0604020202020204" pitchFamily="34" charset="0"/>
                <a:cs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Slide Number Placeholder 1"/>
          <p:cNvSpPr>
            <a:spLocks noGrp="1"/>
          </p:cNvSpPr>
          <p:nvPr>
            <p:ph type="sldNum" sz="quarter" idx="10"/>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319532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322954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628650" y="1920240"/>
            <a:ext cx="7886700" cy="45720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28650" y="914400"/>
            <a:ext cx="7886700" cy="914400"/>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Slide Number Placeholder 2"/>
          <p:cNvSpPr>
            <a:spLocks noGrp="1"/>
          </p:cNvSpPr>
          <p:nvPr>
            <p:ph type="sldNum" sz="quarter" idx="11"/>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3338282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956FD1-027B-4AA9-90AB-E0D1C06098B1}" type="slidenum">
              <a:rPr lang="en-US" smtClean="0"/>
              <a:pPr/>
              <a:t>‹#›</a:t>
            </a:fld>
            <a:endParaRPr lang="en-US" dirty="0"/>
          </a:p>
        </p:txBody>
      </p:sp>
      <p:sp>
        <p:nvSpPr>
          <p:cNvPr id="14" name="TextBox 13">
            <a:extLst>
              <a:ext uri="{FF2B5EF4-FFF2-40B4-BE49-F238E27FC236}">
                <a16:creationId xmlns:a16="http://schemas.microsoft.com/office/drawing/2014/main" id="{986D0D5D-3227-E24E-88EC-8F83DFCFE2AE}"/>
              </a:ext>
            </a:extLst>
          </p:cNvPr>
          <p:cNvSpPr txBox="1"/>
          <p:nvPr userDrawn="1"/>
        </p:nvSpPr>
        <p:spPr>
          <a:xfrm>
            <a:off x="230886" y="4767469"/>
            <a:ext cx="4253190" cy="169290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noAutofit/>
          </a:bodyPr>
          <a:lstStyle/>
          <a:p>
            <a:r>
              <a:rPr lang="en-US" sz="1200" dirty="0">
                <a:latin typeface="Arial" panose="020B0604020202020204" pitchFamily="34" charset="0"/>
                <a:cs typeface="Arial" panose="020B0604020202020204" pitchFamily="34" charset="0"/>
              </a:rPr>
              <a:t>SUMMARY</a:t>
            </a:r>
          </a:p>
          <a:p>
            <a:endParaRPr lang="en-US"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A9DBB86-CCF2-834B-AC43-F710EC9B76E1}"/>
              </a:ext>
            </a:extLst>
          </p:cNvPr>
          <p:cNvSpPr txBox="1"/>
          <p:nvPr userDrawn="1"/>
        </p:nvSpPr>
        <p:spPr>
          <a:xfrm>
            <a:off x="4690880" y="905825"/>
            <a:ext cx="4253191" cy="376452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noAutofit/>
          </a:bodyPr>
          <a:lstStyle/>
          <a:p>
            <a:r>
              <a:rPr lang="en-US" sz="1200" dirty="0">
                <a:latin typeface="Arial" panose="020B0604020202020204" pitchFamily="34" charset="0"/>
                <a:cs typeface="Arial" panose="020B0604020202020204" pitchFamily="34" charset="0"/>
              </a:rPr>
              <a:t>KEY ATTRIBUTES / COMPETENCY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D3E057E2-F40F-F748-94C7-6A0E7E882548}"/>
              </a:ext>
            </a:extLst>
          </p:cNvPr>
          <p:cNvSpPr txBox="1"/>
          <p:nvPr userDrawn="1"/>
        </p:nvSpPr>
        <p:spPr>
          <a:xfrm>
            <a:off x="4690880" y="4767469"/>
            <a:ext cx="4253190" cy="168913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noAutofit/>
          </a:bodyPr>
          <a:lstStyle/>
          <a:p>
            <a:r>
              <a:rPr lang="en-US" sz="1200" dirty="0">
                <a:latin typeface="Arial" panose="020B0604020202020204" pitchFamily="34" charset="0"/>
                <a:cs typeface="Arial" panose="020B0604020202020204" pitchFamily="34" charset="0"/>
              </a:rPr>
              <a:t>HERITAGE</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APPLICATIONS BEYOND HLS or GATEWAY</a:t>
            </a:r>
          </a:p>
        </p:txBody>
      </p:sp>
      <p:sp>
        <p:nvSpPr>
          <p:cNvPr id="17" name="TextBox 16">
            <a:extLst>
              <a:ext uri="{FF2B5EF4-FFF2-40B4-BE49-F238E27FC236}">
                <a16:creationId xmlns:a16="http://schemas.microsoft.com/office/drawing/2014/main" id="{D3E057E2-F40F-F748-94C7-6A0E7E882548}"/>
              </a:ext>
            </a:extLst>
          </p:cNvPr>
          <p:cNvSpPr txBox="1"/>
          <p:nvPr userDrawn="1"/>
        </p:nvSpPr>
        <p:spPr>
          <a:xfrm>
            <a:off x="230886" y="3362545"/>
            <a:ext cx="4253190" cy="130780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noAutofit/>
          </a:bodyPr>
          <a:lstStyle/>
          <a:p>
            <a:r>
              <a:rPr lang="en-US" sz="1200" dirty="0">
                <a:latin typeface="Arial" panose="020B0604020202020204" pitchFamily="34" charset="0"/>
                <a:cs typeface="Arial" panose="020B0604020202020204" pitchFamily="34" charset="0"/>
              </a:rPr>
              <a:t>CHALLENGE ADDRESSED</a:t>
            </a:r>
          </a:p>
          <a:p>
            <a:endParaRPr lang="en-US" sz="1200" dirty="0">
              <a:latin typeface="Arial" panose="020B0604020202020204" pitchFamily="34" charset="0"/>
              <a:cs typeface="Arial" panose="020B0604020202020204" pitchFamily="34" charset="0"/>
            </a:endParaRPr>
          </a:p>
        </p:txBody>
      </p:sp>
      <p:sp>
        <p:nvSpPr>
          <p:cNvPr id="31" name="Slide Number Placeholder 2"/>
          <p:cNvSpPr txBox="1">
            <a:spLocks/>
          </p:cNvSpPr>
          <p:nvPr userDrawn="1"/>
        </p:nvSpPr>
        <p:spPr>
          <a:xfrm>
            <a:off x="250876" y="6473281"/>
            <a:ext cx="3251181"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 </a:t>
            </a:r>
          </a:p>
        </p:txBody>
      </p:sp>
      <p:sp>
        <p:nvSpPr>
          <p:cNvPr id="32" name="Slide Number Placeholder 2"/>
          <p:cNvSpPr txBox="1">
            <a:spLocks/>
          </p:cNvSpPr>
          <p:nvPr userDrawn="1"/>
        </p:nvSpPr>
        <p:spPr>
          <a:xfrm>
            <a:off x="3388691" y="645660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p>
        </p:txBody>
      </p:sp>
      <p:sp>
        <p:nvSpPr>
          <p:cNvPr id="33" name="Title 1"/>
          <p:cNvSpPr>
            <a:spLocks noGrp="1"/>
          </p:cNvSpPr>
          <p:nvPr>
            <p:ph type="title"/>
          </p:nvPr>
        </p:nvSpPr>
        <p:spPr>
          <a:xfrm>
            <a:off x="250876" y="83500"/>
            <a:ext cx="7886700" cy="660779"/>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36203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sz="half" idx="10" hasCustomPrompt="1"/>
          </p:nvPr>
        </p:nvSpPr>
        <p:spPr>
          <a:xfrm>
            <a:off x="628650" y="1920240"/>
            <a:ext cx="2715290" cy="2003174"/>
          </a:xfrm>
          <a:prstGeom prst="rect">
            <a:avLst/>
          </a:prstGeom>
        </p:spPr>
        <p:txBody>
          <a:bodyPr/>
          <a:lstStyle>
            <a:lvl1pPr marL="0" indent="0">
              <a:buFontTx/>
              <a:buNone/>
              <a:defRPr sz="1200" baseline="0">
                <a:solidFill>
                  <a:schemeClr val="tx1"/>
                </a:solidFill>
                <a:latin typeface="Arial" panose="020B0604020202020204" pitchFamily="34" charset="0"/>
                <a:cs typeface="Arial"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dirty="0"/>
              <a:t>CHALLENGE ADDRESSED</a:t>
            </a:r>
          </a:p>
          <a:p>
            <a:pPr lvl="0"/>
            <a:endParaRPr lang="en-US" dirty="0"/>
          </a:p>
        </p:txBody>
      </p:sp>
      <p:sp>
        <p:nvSpPr>
          <p:cNvPr id="2" name="Title 1"/>
          <p:cNvSpPr>
            <a:spLocks noGrp="1"/>
          </p:cNvSpPr>
          <p:nvPr>
            <p:ph type="title"/>
          </p:nvPr>
        </p:nvSpPr>
        <p:spPr>
          <a:xfrm>
            <a:off x="628650" y="914400"/>
            <a:ext cx="7886700" cy="914400"/>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Slide Number Placeholder 2"/>
          <p:cNvSpPr>
            <a:spLocks noGrp="1"/>
          </p:cNvSpPr>
          <p:nvPr>
            <p:ph type="sldNum" sz="quarter" idx="11"/>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258860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710103"/>
            <a:ext cx="6858000" cy="1655762"/>
          </a:xfrm>
          <a:prstGeom prst="rect">
            <a:avLst/>
          </a:prstGeom>
        </p:spPr>
        <p:txBody>
          <a:bodyPr/>
          <a:lstStyle>
            <a:lvl1pPr marL="0" indent="0" algn="ctr">
              <a:buNone/>
              <a:defRPr sz="2400">
                <a:solidFill>
                  <a:schemeClr val="bg1"/>
                </a:solidFill>
                <a:latin typeface="Helvetica" panose="020B0604020202020204" pitchFamily="34" charset="0"/>
                <a:cs typeface="Helvetic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2044296"/>
            <a:ext cx="7886700" cy="1325563"/>
          </a:xfrm>
          <a:prstGeom prst="rect">
            <a:avLst/>
          </a:prstGeom>
        </p:spPr>
        <p:txBody>
          <a:bodyPr/>
          <a:lstStyle>
            <a:lvl1pPr algn="ctr">
              <a:defRPr>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1027066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956FD1-027B-4AA9-90AB-E0D1C06098B1}" type="slidenum">
              <a:rPr lang="en-US" smtClean="0"/>
              <a:pPr/>
              <a:t>‹#›</a:t>
            </a:fld>
            <a:endParaRPr lang="en-US" dirty="0"/>
          </a:p>
        </p:txBody>
      </p:sp>
      <p:sp>
        <p:nvSpPr>
          <p:cNvPr id="31" name="Slide Number Placeholder 2"/>
          <p:cNvSpPr txBox="1">
            <a:spLocks/>
          </p:cNvSpPr>
          <p:nvPr userDrawn="1"/>
        </p:nvSpPr>
        <p:spPr>
          <a:xfrm>
            <a:off x="250876" y="6473281"/>
            <a:ext cx="3251181"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 </a:t>
            </a:r>
          </a:p>
        </p:txBody>
      </p:sp>
      <p:sp>
        <p:nvSpPr>
          <p:cNvPr id="32" name="Slide Number Placeholder 2"/>
          <p:cNvSpPr txBox="1">
            <a:spLocks/>
          </p:cNvSpPr>
          <p:nvPr userDrawn="1"/>
        </p:nvSpPr>
        <p:spPr>
          <a:xfrm>
            <a:off x="3388691" y="645660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p>
        </p:txBody>
      </p:sp>
      <p:sp>
        <p:nvSpPr>
          <p:cNvPr id="33" name="Title 1"/>
          <p:cNvSpPr>
            <a:spLocks noGrp="1"/>
          </p:cNvSpPr>
          <p:nvPr>
            <p:ph type="title"/>
          </p:nvPr>
        </p:nvSpPr>
        <p:spPr>
          <a:xfrm>
            <a:off x="250876" y="83500"/>
            <a:ext cx="7886700" cy="660779"/>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10" name="Content Placeholder 2"/>
          <p:cNvSpPr>
            <a:spLocks noGrp="1"/>
          </p:cNvSpPr>
          <p:nvPr>
            <p:ph sz="half" idx="10"/>
          </p:nvPr>
        </p:nvSpPr>
        <p:spPr>
          <a:xfrm>
            <a:off x="230886" y="868406"/>
            <a:ext cx="4253190" cy="2751980"/>
          </a:xfrm>
          <a:prstGeom prst="rect">
            <a:avLst/>
          </a:prstGeom>
        </p:spPr>
        <p:txBody>
          <a:bodyPr/>
          <a:lstStyle>
            <a:lvl1pPr marL="0" indent="0">
              <a:buFontTx/>
              <a:buNone/>
              <a:defRPr sz="1200" baseline="0">
                <a:solidFill>
                  <a:schemeClr val="tx1"/>
                </a:solidFill>
                <a:latin typeface="Arial" panose="020B0604020202020204" pitchFamily="34" charset="0"/>
                <a:cs typeface="Arial"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endParaRPr lang="en-US" dirty="0"/>
          </a:p>
        </p:txBody>
      </p:sp>
      <p:sp>
        <p:nvSpPr>
          <p:cNvPr id="11" name="Content Placeholder 2"/>
          <p:cNvSpPr>
            <a:spLocks noGrp="1"/>
          </p:cNvSpPr>
          <p:nvPr>
            <p:ph sz="half" idx="12" hasCustomPrompt="1"/>
          </p:nvPr>
        </p:nvSpPr>
        <p:spPr>
          <a:xfrm>
            <a:off x="230886" y="5137379"/>
            <a:ext cx="4253190" cy="1307809"/>
          </a:xfrm>
          <a:prstGeom prst="rect">
            <a:avLst/>
          </a:prstGeom>
          <a:ln>
            <a:solidFill>
              <a:schemeClr val="tx1"/>
            </a:solidFill>
          </a:ln>
        </p:spPr>
        <p:txBody>
          <a:bodyPr/>
          <a:lstStyle>
            <a:lvl1pPr marL="0" indent="0">
              <a:buFontTx/>
              <a:buNone/>
              <a:defRPr sz="1200" baseline="0">
                <a:solidFill>
                  <a:schemeClr val="tx1"/>
                </a:solidFill>
                <a:latin typeface="Arial" panose="020B0604020202020204" pitchFamily="34" charset="0"/>
                <a:cs typeface="Arial"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dirty="0"/>
              <a:t>SUMMARY</a:t>
            </a:r>
          </a:p>
          <a:p>
            <a:pPr lvl="0"/>
            <a:endParaRPr lang="en-US" dirty="0"/>
          </a:p>
        </p:txBody>
      </p:sp>
      <p:sp>
        <p:nvSpPr>
          <p:cNvPr id="12" name="Content Placeholder 2"/>
          <p:cNvSpPr>
            <a:spLocks noGrp="1"/>
          </p:cNvSpPr>
          <p:nvPr>
            <p:ph sz="half" idx="13" hasCustomPrompt="1"/>
          </p:nvPr>
        </p:nvSpPr>
        <p:spPr>
          <a:xfrm>
            <a:off x="4690880" y="868406"/>
            <a:ext cx="4253190" cy="3774936"/>
          </a:xfrm>
          <a:prstGeom prst="rect">
            <a:avLst/>
          </a:prstGeom>
          <a:ln>
            <a:solidFill>
              <a:schemeClr val="tx1"/>
            </a:solidFill>
          </a:ln>
        </p:spPr>
        <p:txBody>
          <a:bodyPr/>
          <a:lstStyle>
            <a:lvl1pPr marL="0" indent="0">
              <a:buFontTx/>
              <a:buNone/>
              <a:defRPr sz="1200" baseline="0">
                <a:solidFill>
                  <a:schemeClr val="tx1"/>
                </a:solidFill>
                <a:latin typeface="Arial" panose="020B0604020202020204" pitchFamily="34" charset="0"/>
                <a:cs typeface="Arial"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dirty="0"/>
              <a:t>KEY ATTRIBUTES / COMPETENCY</a:t>
            </a:r>
          </a:p>
          <a:p>
            <a:pPr lvl="0"/>
            <a:endParaRPr lang="en-US" dirty="0"/>
          </a:p>
        </p:txBody>
      </p:sp>
      <p:sp>
        <p:nvSpPr>
          <p:cNvPr id="13" name="Content Placeholder 2"/>
          <p:cNvSpPr>
            <a:spLocks noGrp="1"/>
          </p:cNvSpPr>
          <p:nvPr>
            <p:ph sz="half" idx="14" hasCustomPrompt="1"/>
          </p:nvPr>
        </p:nvSpPr>
        <p:spPr>
          <a:xfrm>
            <a:off x="4690880" y="4735574"/>
            <a:ext cx="4253190" cy="803611"/>
          </a:xfrm>
          <a:prstGeom prst="rect">
            <a:avLst/>
          </a:prstGeom>
          <a:ln>
            <a:solidFill>
              <a:schemeClr val="tx1"/>
            </a:solidFill>
          </a:ln>
        </p:spPr>
        <p:txBody>
          <a:bodyPr/>
          <a:lstStyle>
            <a:lvl1pPr marL="0" indent="0">
              <a:buFontTx/>
              <a:buNone/>
              <a:defRPr sz="1200" baseline="0">
                <a:solidFill>
                  <a:schemeClr val="tx1"/>
                </a:solidFill>
                <a:latin typeface="Arial" panose="020B0604020202020204" pitchFamily="34" charset="0"/>
                <a:cs typeface="Arial"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dirty="0"/>
              <a:t>HERITAGE</a:t>
            </a:r>
          </a:p>
        </p:txBody>
      </p:sp>
      <p:sp>
        <p:nvSpPr>
          <p:cNvPr id="18" name="Content Placeholder 2"/>
          <p:cNvSpPr>
            <a:spLocks noGrp="1"/>
          </p:cNvSpPr>
          <p:nvPr>
            <p:ph sz="half" idx="15" hasCustomPrompt="1"/>
          </p:nvPr>
        </p:nvSpPr>
        <p:spPr>
          <a:xfrm>
            <a:off x="4690880" y="5604440"/>
            <a:ext cx="4253190" cy="835483"/>
          </a:xfrm>
          <a:prstGeom prst="rect">
            <a:avLst/>
          </a:prstGeom>
          <a:ln>
            <a:solidFill>
              <a:schemeClr val="tx1"/>
            </a:solidFill>
          </a:ln>
        </p:spPr>
        <p:txBody>
          <a:bodyPr/>
          <a:lstStyle>
            <a:lvl1pPr marL="0" indent="0">
              <a:buFontTx/>
              <a:buNone/>
              <a:defRPr sz="1200" baseline="0">
                <a:solidFill>
                  <a:schemeClr val="tx1"/>
                </a:solidFill>
                <a:latin typeface="Arial" panose="020B0604020202020204" pitchFamily="34" charset="0"/>
                <a:cs typeface="Arial"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dirty="0"/>
              <a:t>APPLICATIONS BEYOND</a:t>
            </a:r>
          </a:p>
        </p:txBody>
      </p:sp>
      <p:sp>
        <p:nvSpPr>
          <p:cNvPr id="19" name="Content Placeholder 2"/>
          <p:cNvSpPr>
            <a:spLocks noGrp="1"/>
          </p:cNvSpPr>
          <p:nvPr>
            <p:ph sz="half" idx="16" hasCustomPrompt="1"/>
          </p:nvPr>
        </p:nvSpPr>
        <p:spPr>
          <a:xfrm>
            <a:off x="250876" y="3701164"/>
            <a:ext cx="4253190" cy="1307809"/>
          </a:xfrm>
          <a:prstGeom prst="rect">
            <a:avLst/>
          </a:prstGeom>
          <a:ln>
            <a:solidFill>
              <a:schemeClr val="tx1"/>
            </a:solidFill>
          </a:ln>
        </p:spPr>
        <p:txBody>
          <a:bodyPr/>
          <a:lstStyle>
            <a:lvl1pPr marL="0" indent="0">
              <a:buFontTx/>
              <a:buNone/>
              <a:defRPr sz="1200" baseline="0">
                <a:solidFill>
                  <a:schemeClr val="tx1"/>
                </a:solidFill>
                <a:latin typeface="Arial" panose="020B0604020202020204" pitchFamily="34" charset="0"/>
                <a:cs typeface="Arial"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dirty="0"/>
              <a:t>CHALLENGE ADDRESSED</a:t>
            </a:r>
          </a:p>
          <a:p>
            <a:pPr lvl="0"/>
            <a:endParaRPr lang="en-US" dirty="0"/>
          </a:p>
        </p:txBody>
      </p:sp>
      <p:sp>
        <p:nvSpPr>
          <p:cNvPr id="21" name="Content Placeholder 2"/>
          <p:cNvSpPr>
            <a:spLocks noGrp="1"/>
          </p:cNvSpPr>
          <p:nvPr>
            <p:ph sz="half" idx="17" hasCustomPrompt="1"/>
          </p:nvPr>
        </p:nvSpPr>
        <p:spPr>
          <a:xfrm>
            <a:off x="230886" y="6552167"/>
            <a:ext cx="3421398" cy="269559"/>
          </a:xfrm>
          <a:prstGeom prst="rect">
            <a:avLst/>
          </a:prstGeom>
        </p:spPr>
        <p:txBody>
          <a:bodyPr/>
          <a:lstStyle>
            <a:lvl1pPr marL="0" indent="0">
              <a:buFontTx/>
              <a:buNone/>
              <a:defRPr sz="1200" baseline="0">
                <a:solidFill>
                  <a:schemeClr val="tx1"/>
                </a:solidFill>
                <a:latin typeface="Arial" panose="020B0604020202020204" pitchFamily="34" charset="0"/>
                <a:cs typeface="Arial"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dirty="0"/>
              <a:t>POC: </a:t>
            </a:r>
          </a:p>
          <a:p>
            <a:pPr lvl="0"/>
            <a:endParaRPr lang="en-US" dirty="0"/>
          </a:p>
        </p:txBody>
      </p:sp>
      <p:sp>
        <p:nvSpPr>
          <p:cNvPr id="22" name="Content Placeholder 2"/>
          <p:cNvSpPr>
            <a:spLocks noGrp="1"/>
          </p:cNvSpPr>
          <p:nvPr>
            <p:ph sz="half" idx="18" hasCustomPrompt="1"/>
          </p:nvPr>
        </p:nvSpPr>
        <p:spPr>
          <a:xfrm>
            <a:off x="3641597" y="6546902"/>
            <a:ext cx="3421398" cy="269559"/>
          </a:xfrm>
          <a:prstGeom prst="rect">
            <a:avLst/>
          </a:prstGeom>
        </p:spPr>
        <p:txBody>
          <a:bodyPr/>
          <a:lstStyle>
            <a:lvl1pPr marL="0" indent="0">
              <a:buFontTx/>
              <a:buNone/>
              <a:defRPr sz="1200" baseline="0">
                <a:solidFill>
                  <a:schemeClr val="tx1"/>
                </a:solidFill>
                <a:latin typeface="Arial" panose="020B0604020202020204" pitchFamily="34" charset="0"/>
                <a:cs typeface="Arial"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dirty="0"/>
              <a:t>Website: </a:t>
            </a:r>
          </a:p>
          <a:p>
            <a:pPr lvl="0"/>
            <a:endParaRPr lang="en-US" dirty="0"/>
          </a:p>
        </p:txBody>
      </p:sp>
    </p:spTree>
    <p:extLst>
      <p:ext uri="{BB962C8B-B14F-4D97-AF65-F5344CB8AC3E}">
        <p14:creationId xmlns:p14="http://schemas.microsoft.com/office/powerpoint/2010/main" val="199987264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B813BD-DC22-D144-B851-46932183171F}"/>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68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9" name="Rectangle 162"/>
          <p:cNvSpPr>
            <a:spLocks noGrp="1" noChangeArrowheads="1"/>
          </p:cNvSpPr>
          <p:nvPr>
            <p:ph type="ctrTitle"/>
          </p:nvPr>
        </p:nvSpPr>
        <p:spPr>
          <a:xfrm>
            <a:off x="457208" y="285835"/>
            <a:ext cx="7436033" cy="644815"/>
          </a:xfrm>
          <a:prstGeom prst="rect">
            <a:avLst/>
          </a:prstGeom>
          <a:ln>
            <a:noFill/>
          </a:ln>
        </p:spPr>
        <p:txBody>
          <a:bodyPr/>
          <a:lstStyle>
            <a:lvl1pPr>
              <a:defRPr b="0">
                <a:latin typeface="Arial Narrow"/>
                <a:cs typeface="Arial Narrow"/>
              </a:defRPr>
            </a:lvl1pPr>
          </a:lstStyle>
          <a:p>
            <a:r>
              <a:rPr lang="en-US" dirty="0"/>
              <a:t>Click to edit Master title style</a:t>
            </a:r>
          </a:p>
        </p:txBody>
      </p:sp>
      <p:sp>
        <p:nvSpPr>
          <p:cNvPr id="20" name="Content Placeholder 2"/>
          <p:cNvSpPr>
            <a:spLocks noGrp="1"/>
          </p:cNvSpPr>
          <p:nvPr>
            <p:ph idx="1"/>
          </p:nvPr>
        </p:nvSpPr>
        <p:spPr>
          <a:xfrm>
            <a:off x="457200" y="1600201"/>
            <a:ext cx="8229600" cy="4525963"/>
          </a:xfrm>
          <a:prstGeom prst="rect">
            <a:avLst/>
          </a:prstGeom>
        </p:spPr>
        <p:txBody>
          <a:bodyPr/>
          <a:lstStyle>
            <a:lvl1pPr marL="0" indent="0">
              <a:buNone/>
              <a:defRPr sz="2000" b="0">
                <a:solidFill>
                  <a:srgbClr val="FFFFFF"/>
                </a:solidFill>
                <a:latin typeface="Arial Narrow"/>
                <a:cs typeface="Arial Narrow"/>
              </a:defRPr>
            </a:lvl1pPr>
            <a:lvl2pPr marL="457200" indent="0">
              <a:buNone/>
              <a:defRPr sz="2000" b="0" baseline="0">
                <a:solidFill>
                  <a:srgbClr val="FFFFFF"/>
                </a:solidFill>
                <a:latin typeface="+mn-lt"/>
                <a:cs typeface="Arial Narrow"/>
              </a:defRPr>
            </a:lvl2pPr>
            <a:lvl3pPr>
              <a:defRPr sz="2000">
                <a:solidFill>
                  <a:srgbClr val="FFFFFF"/>
                </a:solidFill>
                <a:latin typeface="Arial Narrow"/>
                <a:cs typeface="Arial Narrow"/>
              </a:defRPr>
            </a:lvl3pPr>
            <a:lvl4pPr>
              <a:defRPr sz="2000">
                <a:solidFill>
                  <a:srgbClr val="FFFFFF"/>
                </a:solidFill>
                <a:latin typeface="Arial Narrow"/>
                <a:cs typeface="Arial Narrow"/>
              </a:defRPr>
            </a:lvl4pPr>
            <a:lvl5pPr>
              <a:defRPr sz="2000">
                <a:solidFill>
                  <a:srgbClr val="FFFFFF"/>
                </a:solidFill>
                <a:latin typeface="Arial Narrow"/>
                <a:cs typeface="Arial Narrow"/>
              </a:defRPr>
            </a:lvl5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0"/>
          </p:nvPr>
        </p:nvSpPr>
        <p:spPr>
          <a:xfrm>
            <a:off x="8610600" y="6492875"/>
            <a:ext cx="510540" cy="365125"/>
          </a:xfrm>
          <a:prstGeom prst="rect">
            <a:avLst/>
          </a:prstGeom>
        </p:spPr>
        <p:txBody>
          <a:bodyPr/>
          <a:lstStyle>
            <a:lvl1pPr algn="r">
              <a:defRPr sz="1200">
                <a:solidFill>
                  <a:srgbClr val="FFFFFF"/>
                </a:solidFill>
                <a:latin typeface="Arial Narrow"/>
                <a:ea typeface="+mn-ea"/>
                <a:cs typeface="Arial Narrow"/>
              </a:defRPr>
            </a:lvl1pPr>
          </a:lstStyle>
          <a:p>
            <a:pPr>
              <a:defRPr/>
            </a:pPr>
            <a:fld id="{D40CB9F6-8E35-4E4F-99BF-5545ACA555F0}" type="slidenum">
              <a:rPr lang="en-US" smtClean="0"/>
              <a:pPr>
                <a:defRPr/>
              </a:pPr>
              <a:t>‹#›</a:t>
            </a:fld>
            <a:endParaRPr lang="en-US" dirty="0"/>
          </a:p>
        </p:txBody>
      </p:sp>
    </p:spTree>
    <p:extLst>
      <p:ext uri="{BB962C8B-B14F-4D97-AF65-F5344CB8AC3E}">
        <p14:creationId xmlns:p14="http://schemas.microsoft.com/office/powerpoint/2010/main" val="3742004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429" tIns="45714" rIns="91429" bIns="45714"/>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lIns="91429" tIns="45714" rIns="91429" bIns="45714"/>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a:defRPr/>
            </a:lvl1pPr>
          </a:lstStyle>
          <a:p>
            <a:endParaRPr lang="en-US">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a:defRPr>
                <a:latin typeface="Arial" charset="0"/>
                <a:ea typeface="ＭＳ Ｐゴシック" charset="-128"/>
                <a:cs typeface="ＭＳ Ｐゴシック" charset="-128"/>
              </a:defRPr>
            </a:lvl1pPr>
          </a:lstStyle>
          <a:p>
            <a:pPr>
              <a:defRPr/>
            </a:pPr>
            <a:endParaRPr lang="en-US">
              <a:solidFill>
                <a:prstClr val="black"/>
              </a:solidFill>
            </a:endParaRPr>
          </a:p>
        </p:txBody>
      </p:sp>
      <p:sp>
        <p:nvSpPr>
          <p:cNvPr id="7" name="Slide Number Placeholder 5"/>
          <p:cNvSpPr txBox="1">
            <a:spLocks/>
          </p:cNvSpPr>
          <p:nvPr userDrawn="1"/>
        </p:nvSpPr>
        <p:spPr>
          <a:xfrm>
            <a:off x="8433706" y="6547758"/>
            <a:ext cx="710293" cy="310243"/>
          </a:xfrm>
          <a:prstGeom prst="rect">
            <a:avLst/>
          </a:prstGeom>
        </p:spPr>
        <p:txBody>
          <a:bodyPr lIns="91429" tIns="45714" rIns="91429" bIns="45714" anchor="ctr"/>
          <a:lstStyle>
            <a:defPPr>
              <a:defRPr lang="en-US"/>
            </a:defPPr>
            <a:lvl1pPr algn="r" defTabSz="457146" rtl="0" fontAlgn="base">
              <a:spcBef>
                <a:spcPct val="0"/>
              </a:spcBef>
              <a:spcAft>
                <a:spcPct val="0"/>
              </a:spcAft>
              <a:defRPr sz="1400" b="0" kern="1200">
                <a:solidFill>
                  <a:schemeClr val="tx1"/>
                </a:solidFill>
                <a:latin typeface="Arial" charset="0"/>
                <a:ea typeface="ＭＳ Ｐゴシック" charset="-128"/>
                <a:cs typeface="ＭＳ Ｐゴシック" charset="-128"/>
              </a:defRPr>
            </a:lvl1pPr>
            <a:lvl2pPr marL="457146" algn="l" defTabSz="457146"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293" algn="l" defTabSz="457146"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440" algn="l" defTabSz="457146"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586" algn="l" defTabSz="457146"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5733" algn="l" defTabSz="457146" rtl="0" eaLnBrk="1" latinLnBrk="0" hangingPunct="1">
              <a:defRPr sz="2400" kern="1200">
                <a:solidFill>
                  <a:schemeClr val="tx1"/>
                </a:solidFill>
                <a:latin typeface="Arial" charset="0"/>
                <a:ea typeface="ＭＳ Ｐゴシック" charset="-128"/>
                <a:cs typeface="ＭＳ Ｐゴシック" charset="-128"/>
              </a:defRPr>
            </a:lvl6pPr>
            <a:lvl7pPr marL="2742879" algn="l" defTabSz="457146" rtl="0" eaLnBrk="1" latinLnBrk="0" hangingPunct="1">
              <a:defRPr sz="2400" kern="1200">
                <a:solidFill>
                  <a:schemeClr val="tx1"/>
                </a:solidFill>
                <a:latin typeface="Arial" charset="0"/>
                <a:ea typeface="ＭＳ Ｐゴシック" charset="-128"/>
                <a:cs typeface="ＭＳ Ｐゴシック" charset="-128"/>
              </a:defRPr>
            </a:lvl7pPr>
            <a:lvl8pPr marL="3200026" algn="l" defTabSz="457146" rtl="0" eaLnBrk="1" latinLnBrk="0" hangingPunct="1">
              <a:defRPr sz="2400" kern="1200">
                <a:solidFill>
                  <a:schemeClr val="tx1"/>
                </a:solidFill>
                <a:latin typeface="Arial" charset="0"/>
                <a:ea typeface="ＭＳ Ｐゴシック" charset="-128"/>
                <a:cs typeface="ＭＳ Ｐゴシック" charset="-128"/>
              </a:defRPr>
            </a:lvl8pPr>
            <a:lvl9pPr marL="3657172" algn="l" defTabSz="457146" rtl="0" eaLnBrk="1" latinLnBrk="0" hangingPunct="1">
              <a:defRPr sz="2400" kern="1200">
                <a:solidFill>
                  <a:schemeClr val="tx1"/>
                </a:solidFill>
                <a:latin typeface="Arial" charset="0"/>
                <a:ea typeface="ＭＳ Ｐゴシック" charset="-128"/>
                <a:cs typeface="ＭＳ Ｐゴシック" charset="-128"/>
              </a:defRPr>
            </a:lvl9pPr>
          </a:lstStyle>
          <a:p>
            <a:fld id="{4336D8BB-1FBA-4ECE-B83B-DC345E7EB0EF}" type="slidenum">
              <a:rPr lang="en-US" smtClean="0"/>
              <a:pPr/>
              <a:t>‹#›</a:t>
            </a:fld>
            <a:endParaRPr lang="en-US"/>
          </a:p>
        </p:txBody>
      </p:sp>
    </p:spTree>
    <p:extLst>
      <p:ext uri="{BB962C8B-B14F-4D97-AF65-F5344CB8AC3E}">
        <p14:creationId xmlns:p14="http://schemas.microsoft.com/office/powerpoint/2010/main" val="3666599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6553200" cy="914400"/>
          </a:xfrm>
          <a:prstGeom prst="rect">
            <a:avLst/>
          </a:prstGeom>
        </p:spPr>
        <p:txBody>
          <a:bodyPr lIns="91429" tIns="45714" rIns="91429" bIns="45714" anchor="ctr"/>
          <a:lstStyle>
            <a:lvl1pPr>
              <a:defRPr sz="2800">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04800" y="1295400"/>
            <a:ext cx="8610600" cy="4953000"/>
          </a:xfrm>
          <a:prstGeom prst="rect">
            <a:avLst/>
          </a:prstGeom>
        </p:spPr>
        <p:txBody>
          <a:bodyPr lIns="91429" tIns="45714" rIns="91429" bIns="45714"/>
          <a:lstStyle>
            <a:lvl1pPr>
              <a:defRPr sz="2000" b="1">
                <a:latin typeface="Arial" pitchFamily="34" charset="0"/>
                <a:cs typeface="Arial" pitchFamily="34" charset="0"/>
              </a:defRPr>
            </a:lvl1pPr>
            <a:lvl2pPr marL="742863" indent="-285717">
              <a:buFont typeface="Wingdings" pitchFamily="2" charset="2"/>
              <a:buChar char="§"/>
              <a:defRPr sz="1800">
                <a:latin typeface="Arial" pitchFamily="34" charset="0"/>
                <a:cs typeface="Arial" pitchFamily="34" charset="0"/>
              </a:defRPr>
            </a:lvl2pPr>
            <a:lvl3pPr marL="1142867" indent="-228573">
              <a:buFont typeface="Wingdings" pitchFamily="2" charset="2"/>
              <a:buChar char="Ø"/>
              <a:defRPr sz="1600">
                <a:latin typeface="Arial" pitchFamily="34" charset="0"/>
                <a:cs typeface="Arial" pitchFamily="34" charset="0"/>
              </a:defRPr>
            </a:lvl3pPr>
            <a:lvl4pPr marL="1600013" indent="-228573">
              <a:buFont typeface="Wingdings" pitchFamily="2" charset="2"/>
              <a:buChar char="v"/>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Slide Number Placeholder 5"/>
          <p:cNvSpPr>
            <a:spLocks noGrp="1"/>
          </p:cNvSpPr>
          <p:nvPr>
            <p:ph type="sldNum" sz="quarter" idx="4"/>
          </p:nvPr>
        </p:nvSpPr>
        <p:spPr>
          <a:xfrm>
            <a:off x="8433706" y="6547758"/>
            <a:ext cx="710293" cy="310243"/>
          </a:xfrm>
          <a:prstGeom prst="rect">
            <a:avLst/>
          </a:prstGeom>
        </p:spPr>
        <p:txBody>
          <a:bodyPr lIns="91429" tIns="45714" rIns="91429" bIns="45714" anchor="ctr"/>
          <a:lstStyle>
            <a:lvl1pPr algn="r">
              <a:defRPr sz="1400" b="0"/>
            </a:lvl1pPr>
          </a:lstStyle>
          <a:p>
            <a:fld id="{4336D8BB-1FBA-4ECE-B83B-DC345E7EB0EF}" type="slidenum">
              <a:rPr lang="en-US" smtClean="0"/>
              <a:pPr/>
              <a:t>‹#›</a:t>
            </a:fld>
            <a:endParaRPr lang="en-US"/>
          </a:p>
        </p:txBody>
      </p:sp>
    </p:spTree>
    <p:extLst>
      <p:ext uri="{BB962C8B-B14F-4D97-AF65-F5344CB8AC3E}">
        <p14:creationId xmlns:p14="http://schemas.microsoft.com/office/powerpoint/2010/main" val="1320602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4" rIns="91429" bIns="45714"/>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29" tIns="45714" rIns="91429" bIns="45714" numCol="1" anchor="t" anchorCtr="0" compatLnSpc="1">
            <a:prstTxWarp prst="textNoShape">
              <a:avLst/>
            </a:prstTxWarp>
          </a:bodyPr>
          <a:lstStyle>
            <a:lvl1pPr>
              <a:defRPr sz="1400"/>
            </a:lvl1pPr>
          </a:lstStyle>
          <a:p>
            <a:endParaRPr lang="en-US">
              <a:solidFill>
                <a:prstClr val="black"/>
              </a:solidFill>
              <a:latin typeface="Arial" pitchFamily="34" charset="0"/>
              <a:ea typeface="ＭＳ Ｐゴシック" pitchFamily="34" charset="-128"/>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a:defRPr sz="1400">
                <a:latin typeface="Arial" charset="0"/>
                <a:ea typeface="ＭＳ Ｐゴシック" charset="-128"/>
                <a:cs typeface="ＭＳ Ｐゴシック" charset="-128"/>
              </a:defRPr>
            </a:lvl1pPr>
          </a:lstStyle>
          <a:p>
            <a:pPr>
              <a:defRPr/>
            </a:pPr>
            <a:endParaRPr lang="en-US">
              <a:solidFill>
                <a:prstClr val="black"/>
              </a:solidFill>
            </a:endParaRPr>
          </a:p>
        </p:txBody>
      </p:sp>
      <p:sp>
        <p:nvSpPr>
          <p:cNvPr id="6" name="Slide Number Placeholder 5"/>
          <p:cNvSpPr txBox="1">
            <a:spLocks/>
          </p:cNvSpPr>
          <p:nvPr userDrawn="1"/>
        </p:nvSpPr>
        <p:spPr>
          <a:xfrm>
            <a:off x="8433706" y="6547758"/>
            <a:ext cx="710293" cy="310243"/>
          </a:xfrm>
          <a:prstGeom prst="rect">
            <a:avLst/>
          </a:prstGeom>
        </p:spPr>
        <p:txBody>
          <a:bodyPr lIns="91429" tIns="45714" rIns="91429" bIns="45714" anchor="ctr"/>
          <a:lstStyle>
            <a:defPPr>
              <a:defRPr lang="en-US"/>
            </a:defPPr>
            <a:lvl1pPr algn="r" defTabSz="457146" rtl="0" fontAlgn="base">
              <a:spcBef>
                <a:spcPct val="0"/>
              </a:spcBef>
              <a:spcAft>
                <a:spcPct val="0"/>
              </a:spcAft>
              <a:defRPr sz="1400" b="0" kern="1200">
                <a:solidFill>
                  <a:schemeClr val="tx1"/>
                </a:solidFill>
                <a:latin typeface="Arial" charset="0"/>
                <a:ea typeface="ＭＳ Ｐゴシック" charset="-128"/>
                <a:cs typeface="ＭＳ Ｐゴシック" charset="-128"/>
              </a:defRPr>
            </a:lvl1pPr>
            <a:lvl2pPr marL="457146" algn="l" defTabSz="457146"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293" algn="l" defTabSz="457146"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440" algn="l" defTabSz="457146"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586" algn="l" defTabSz="457146"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5733" algn="l" defTabSz="457146" rtl="0" eaLnBrk="1" latinLnBrk="0" hangingPunct="1">
              <a:defRPr sz="2400" kern="1200">
                <a:solidFill>
                  <a:schemeClr val="tx1"/>
                </a:solidFill>
                <a:latin typeface="Arial" charset="0"/>
                <a:ea typeface="ＭＳ Ｐゴシック" charset="-128"/>
                <a:cs typeface="ＭＳ Ｐゴシック" charset="-128"/>
              </a:defRPr>
            </a:lvl6pPr>
            <a:lvl7pPr marL="2742879" algn="l" defTabSz="457146" rtl="0" eaLnBrk="1" latinLnBrk="0" hangingPunct="1">
              <a:defRPr sz="2400" kern="1200">
                <a:solidFill>
                  <a:schemeClr val="tx1"/>
                </a:solidFill>
                <a:latin typeface="Arial" charset="0"/>
                <a:ea typeface="ＭＳ Ｐゴシック" charset="-128"/>
                <a:cs typeface="ＭＳ Ｐゴシック" charset="-128"/>
              </a:defRPr>
            </a:lvl7pPr>
            <a:lvl8pPr marL="3200026" algn="l" defTabSz="457146" rtl="0" eaLnBrk="1" latinLnBrk="0" hangingPunct="1">
              <a:defRPr sz="2400" kern="1200">
                <a:solidFill>
                  <a:schemeClr val="tx1"/>
                </a:solidFill>
                <a:latin typeface="Arial" charset="0"/>
                <a:ea typeface="ＭＳ Ｐゴシック" charset="-128"/>
                <a:cs typeface="ＭＳ Ｐゴシック" charset="-128"/>
              </a:defRPr>
            </a:lvl8pPr>
            <a:lvl9pPr marL="3657172" algn="l" defTabSz="457146" rtl="0" eaLnBrk="1" latinLnBrk="0" hangingPunct="1">
              <a:defRPr sz="2400" kern="1200">
                <a:solidFill>
                  <a:schemeClr val="tx1"/>
                </a:solidFill>
                <a:latin typeface="Arial" charset="0"/>
                <a:ea typeface="ＭＳ Ｐゴシック" charset="-128"/>
                <a:cs typeface="ＭＳ Ｐゴシック" charset="-128"/>
              </a:defRPr>
            </a:lvl9pPr>
          </a:lstStyle>
          <a:p>
            <a:fld id="{4336D8BB-1FBA-4ECE-B83B-DC345E7EB0EF}" type="slidenum">
              <a:rPr lang="en-US" smtClean="0"/>
              <a:pPr/>
              <a:t>‹#›</a:t>
            </a:fld>
            <a:endParaRPr lang="en-US"/>
          </a:p>
        </p:txBody>
      </p:sp>
    </p:spTree>
    <p:extLst>
      <p:ext uri="{BB962C8B-B14F-4D97-AF65-F5344CB8AC3E}">
        <p14:creationId xmlns:p14="http://schemas.microsoft.com/office/powerpoint/2010/main" val="3509754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Title 1"/>
          <p:cNvSpPr>
            <a:spLocks noGrp="1"/>
          </p:cNvSpPr>
          <p:nvPr>
            <p:ph type="title"/>
          </p:nvPr>
        </p:nvSpPr>
        <p:spPr>
          <a:xfrm>
            <a:off x="1295400" y="76200"/>
            <a:ext cx="6553200" cy="914400"/>
          </a:xfrm>
          <a:prstGeom prst="rect">
            <a:avLst/>
          </a:prstGeom>
        </p:spPr>
        <p:txBody>
          <a:bodyPr anchor="ctr"/>
          <a:lstStyle>
            <a:lvl1pPr>
              <a:defRPr sz="28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8433706" y="6547758"/>
            <a:ext cx="710293" cy="310243"/>
          </a:xfrm>
          <a:prstGeom prst="rect">
            <a:avLst/>
          </a:prstGeom>
        </p:spPr>
        <p:txBody>
          <a:bodyPr lIns="91429" tIns="45714" rIns="91429" bIns="45714" anchor="ctr"/>
          <a:lstStyle>
            <a:lvl1pPr algn="r">
              <a:defRPr sz="1400" b="0"/>
            </a:lvl1pPr>
          </a:lstStyle>
          <a:p>
            <a:fld id="{4336D8BB-1FBA-4ECE-B83B-DC345E7EB0EF}" type="slidenum">
              <a:rPr lang="en-US" smtClean="0"/>
              <a:pPr/>
              <a:t>‹#›</a:t>
            </a:fld>
            <a:endParaRPr lang="en-US"/>
          </a:p>
        </p:txBody>
      </p:sp>
    </p:spTree>
    <p:extLst>
      <p:ext uri="{BB962C8B-B14F-4D97-AF65-F5344CB8AC3E}">
        <p14:creationId xmlns:p14="http://schemas.microsoft.com/office/powerpoint/2010/main" val="222929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7886700" cy="9144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920240"/>
            <a:ext cx="7886700" cy="45720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38428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bg1"/>
                </a:solidFill>
                <a:latin typeface="Helvetica" panose="020B0604020202020204" pitchFamily="34" charset="0"/>
                <a:cs typeface="Helvetic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3"/>
          <p:cNvSpPr>
            <a:spLocks noGrp="1"/>
          </p:cNvSpPr>
          <p:nvPr>
            <p:ph type="sldNum" sz="quarter" idx="10"/>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174615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920240"/>
            <a:ext cx="3886200" cy="45720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920240"/>
            <a:ext cx="3886200" cy="45720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628650" y="914400"/>
            <a:ext cx="7886700" cy="9144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a:t>Click to edit Master title style</a:t>
            </a:r>
          </a:p>
        </p:txBody>
      </p:sp>
      <p:sp>
        <p:nvSpPr>
          <p:cNvPr id="2" name="Slide Number Placeholder 1"/>
          <p:cNvSpPr>
            <a:spLocks noGrp="1"/>
          </p:cNvSpPr>
          <p:nvPr>
            <p:ph type="sldNum" sz="quarter" idx="10"/>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392664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920240"/>
            <a:ext cx="3868340" cy="823912"/>
          </a:xfrm>
          <a:prstGeom prst="rect">
            <a:avLst/>
          </a:prstGeom>
        </p:spPr>
        <p:txBody>
          <a:bodyPr anchor="b"/>
          <a:lstStyle>
            <a:lvl1pPr marL="0" indent="0">
              <a:buNone/>
              <a:defRPr sz="2400" b="1">
                <a:solidFill>
                  <a:schemeClr val="bg1"/>
                </a:solidFill>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744151"/>
            <a:ext cx="3868340" cy="374904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20240"/>
            <a:ext cx="3887391" cy="823912"/>
          </a:xfrm>
          <a:prstGeom prst="rect">
            <a:avLst/>
          </a:prstGeom>
        </p:spPr>
        <p:txBody>
          <a:bodyPr anchor="b"/>
          <a:lstStyle>
            <a:lvl1pPr marL="0" indent="0">
              <a:buNone/>
              <a:defRPr sz="2400" b="1">
                <a:solidFill>
                  <a:schemeClr val="bg1"/>
                </a:solidFill>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744151"/>
            <a:ext cx="3887391" cy="374904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28650" y="914400"/>
            <a:ext cx="7886700" cy="9144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a:t>Click to edit Master title style</a:t>
            </a:r>
          </a:p>
        </p:txBody>
      </p:sp>
      <p:sp>
        <p:nvSpPr>
          <p:cNvPr id="7" name="Slide Number Placeholder 6"/>
          <p:cNvSpPr>
            <a:spLocks noGrp="1"/>
          </p:cNvSpPr>
          <p:nvPr>
            <p:ph type="sldNum" sz="quarter" idx="10"/>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76323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7886700" cy="9144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104144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14400"/>
            <a:ext cx="2949178" cy="1426464"/>
          </a:xfrm>
          <a:prstGeom prst="rect">
            <a:avLst/>
          </a:prstGeom>
        </p:spPr>
        <p:txBody>
          <a:bodyPr anchor="b"/>
          <a:lstStyle>
            <a:lvl1pPr>
              <a:defRPr sz="3200">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87391" y="914399"/>
            <a:ext cx="4629150" cy="5577840"/>
          </a:xfrm>
          <a:prstGeom prst="rect">
            <a:avLst/>
          </a:prstGeom>
        </p:spPr>
        <p:txBody>
          <a:bodyPr/>
          <a:lstStyle>
            <a:lvl1pPr>
              <a:defRPr sz="3200">
                <a:solidFill>
                  <a:schemeClr val="bg1"/>
                </a:solidFill>
                <a:latin typeface="Helvetica" panose="020B0604020202020204" pitchFamily="34" charset="0"/>
                <a:cs typeface="Helvetica" panose="020B0604020202020204" pitchFamily="34" charset="0"/>
              </a:defRPr>
            </a:lvl1pPr>
            <a:lvl2pPr>
              <a:defRPr sz="2800">
                <a:solidFill>
                  <a:schemeClr val="bg1"/>
                </a:solidFill>
                <a:latin typeface="Helvetica" panose="020B0604020202020204" pitchFamily="34" charset="0"/>
                <a:cs typeface="Helvetica" panose="020B0604020202020204" pitchFamily="34" charset="0"/>
              </a:defRPr>
            </a:lvl2pPr>
            <a:lvl3pPr>
              <a:defRPr sz="2400">
                <a:solidFill>
                  <a:schemeClr val="bg1"/>
                </a:solidFill>
                <a:latin typeface="Helvetica" panose="020B0604020202020204" pitchFamily="34" charset="0"/>
                <a:cs typeface="Helvetica" panose="020B0604020202020204" pitchFamily="34" charset="0"/>
              </a:defRPr>
            </a:lvl3pPr>
            <a:lvl4pPr>
              <a:defRPr sz="2000">
                <a:solidFill>
                  <a:schemeClr val="bg1"/>
                </a:solidFill>
                <a:latin typeface="Helvetica" panose="020B0604020202020204" pitchFamily="34" charset="0"/>
                <a:cs typeface="Helvetica" panose="020B0604020202020204" pitchFamily="34" charset="0"/>
              </a:defRPr>
            </a:lvl4pPr>
            <a:lvl5pPr>
              <a:defRPr sz="2000">
                <a:solidFill>
                  <a:schemeClr val="bg1"/>
                </a:solidFill>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340863"/>
            <a:ext cx="2949178" cy="4151375"/>
          </a:xfrm>
          <a:prstGeom prst="rect">
            <a:avLst/>
          </a:prstGeom>
        </p:spPr>
        <p:txBody>
          <a:bodyPr/>
          <a:lstStyle>
            <a:lvl1pPr marL="0" indent="0">
              <a:buNone/>
              <a:defRPr sz="1600">
                <a:solidFill>
                  <a:schemeClr val="bg1"/>
                </a:solidFill>
                <a:latin typeface="Helvetica" panose="020B0604020202020204" pitchFamily="34" charset="0"/>
                <a:cs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sz="quarter" idx="10"/>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155967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2927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7.jpeg"/><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52308" y="6473282"/>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7956FD1-027B-4AA9-90AB-E0D1C06098B1}" type="slidenum">
              <a:rPr lang="en-US" smtClean="0"/>
              <a:pPr/>
              <a:t>‹#›</a:t>
            </a:fld>
            <a:endParaRPr lang="en-US" dirty="0"/>
          </a:p>
        </p:txBody>
      </p:sp>
    </p:spTree>
    <p:extLst>
      <p:ext uri="{BB962C8B-B14F-4D97-AF65-F5344CB8AC3E}">
        <p14:creationId xmlns:p14="http://schemas.microsoft.com/office/powerpoint/2010/main" val="460037298"/>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73" r:id="rId3"/>
    <p:sldLayoutId id="2147483663" r:id="rId4"/>
    <p:sldLayoutId id="2147483664" r:id="rId5"/>
    <p:sldLayoutId id="2147483665" r:id="rId6"/>
    <p:sldLayoutId id="2147483666" r:id="rId7"/>
    <p:sldLayoutId id="2147483668" r:id="rId8"/>
    <p:sldLayoutId id="2147483678" r:id="rId9"/>
    <p:sldLayoutId id="2147483674" r:id="rId10"/>
    <p:sldLayoutId id="2147483672" r:id="rId11"/>
    <p:sldLayoutId id="2147483675" r:id="rId12"/>
    <p:sldLayoutId id="2147483677" r:id="rId13"/>
    <p:sldLayoutId id="2147483676" r:id="rId14"/>
    <p:sldLayoutId id="2147483669" r:id="rId15"/>
    <p:sldLayoutId id="2147483679" r:id="rId16"/>
    <p:sldLayoutId id="2147483680" r:id="rId17"/>
    <p:sldLayoutId id="2147483681" r:id="rId18"/>
    <p:sldLayoutId id="2147483682" r:id="rId19"/>
    <p:sldLayoutId id="2147483683" r:id="rId20"/>
    <p:sldLayoutId id="2147483691"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Banner OCT template.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1"/>
            <a:ext cx="9144000"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76013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ftr="0" dt="0"/>
  <p:txStyles>
    <p:titleStyle>
      <a:lvl1pPr algn="ctr" defTabSz="457146"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146"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146"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146"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146"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146" algn="ctr" defTabSz="457146"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293" algn="ctr" defTabSz="457146"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440" algn="ctr" defTabSz="457146"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586" algn="ctr" defTabSz="457146"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860" indent="-342860" algn="l" defTabSz="457146"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863" indent="-285717" algn="l" defTabSz="457146"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2867" indent="-228573" algn="l" defTabSz="457146"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013" indent="-228573" algn="l" defTabSz="457146"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159" indent="-228573" algn="l" defTabSz="457146"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956FD1-027B-4AA9-90AB-E0D1C06098B1}" type="slidenum">
              <a:rPr lang="en-US" smtClean="0"/>
              <a:pPr/>
              <a:t>1</a:t>
            </a:fld>
            <a:endParaRPr lang="en-US" dirty="0"/>
          </a:p>
        </p:txBody>
      </p:sp>
      <p:sp>
        <p:nvSpPr>
          <p:cNvPr id="3" name="Title 2"/>
          <p:cNvSpPr>
            <a:spLocks noGrp="1"/>
          </p:cNvSpPr>
          <p:nvPr>
            <p:ph type="title"/>
          </p:nvPr>
        </p:nvSpPr>
        <p:spPr/>
        <p:txBody>
          <a:bodyPr/>
          <a:lstStyle/>
          <a:p>
            <a:r>
              <a:rPr lang="en-US" sz="2400" dirty="0"/>
              <a:t>Canopy Aerospace Thermal Protection Systems</a:t>
            </a:r>
          </a:p>
        </p:txBody>
      </p:sp>
      <p:sp>
        <p:nvSpPr>
          <p:cNvPr id="5" name="Content Placeholder 4"/>
          <p:cNvSpPr>
            <a:spLocks noGrp="1"/>
          </p:cNvSpPr>
          <p:nvPr>
            <p:ph sz="half" idx="12"/>
          </p:nvPr>
        </p:nvSpPr>
        <p:spPr>
          <a:xfrm>
            <a:off x="230886" y="5023413"/>
            <a:ext cx="4253190" cy="1721336"/>
          </a:xfrm>
        </p:spPr>
        <p:txBody>
          <a:bodyPr/>
          <a:lstStyle/>
          <a:p>
            <a:r>
              <a:rPr lang="en-US" b="1" dirty="0"/>
              <a:t>SUMMARY </a:t>
            </a:r>
          </a:p>
          <a:p>
            <a:r>
              <a:rPr lang="en-US" dirty="0"/>
              <a:t>Canopy are onboarding the ceramic Shuttle tile material (AETB) and high emissivity black glass coating (RCG) thermal protection systems that are in high demand. </a:t>
            </a:r>
          </a:p>
          <a:p>
            <a:r>
              <a:rPr lang="en-US" dirty="0"/>
              <a:t>Canopy are also innovating with lower cost approaches to making similar materials, and both systems will be tested in the Ames arc jets to increase maturity and confidence in the Canopy-made materials.</a:t>
            </a:r>
          </a:p>
          <a:p>
            <a:endParaRPr lang="en-US" dirty="0"/>
          </a:p>
          <a:p>
            <a:endParaRPr lang="en-US" dirty="0"/>
          </a:p>
        </p:txBody>
      </p:sp>
      <p:sp>
        <p:nvSpPr>
          <p:cNvPr id="6" name="Content Placeholder 5"/>
          <p:cNvSpPr>
            <a:spLocks noGrp="1"/>
          </p:cNvSpPr>
          <p:nvPr>
            <p:ph sz="half" idx="13"/>
          </p:nvPr>
        </p:nvSpPr>
        <p:spPr>
          <a:xfrm>
            <a:off x="4690880" y="868405"/>
            <a:ext cx="4253190" cy="3183595"/>
          </a:xfrm>
        </p:spPr>
        <p:txBody>
          <a:bodyPr/>
          <a:lstStyle/>
          <a:p>
            <a:r>
              <a:rPr lang="en-US" b="1" dirty="0"/>
              <a:t>KEY ATTRIBUTES / COMPETENCY</a:t>
            </a:r>
          </a:p>
          <a:p>
            <a:r>
              <a:rPr lang="en-US" dirty="0"/>
              <a:t>Reusable thermal protection systems like that used on the Space Shuttle are in high demand throughout private aerospace where spacecraft and rocket reusability is sought.</a:t>
            </a:r>
          </a:p>
          <a:p>
            <a:r>
              <a:rPr lang="en-US" dirty="0"/>
              <a:t>Ames is supporting tech transfer of the Shuttle tiles and coatings (AETB/TUFI/RCG system) for Canopy to offer to the community.  </a:t>
            </a:r>
          </a:p>
          <a:p>
            <a:r>
              <a:rPr lang="en-US" dirty="0"/>
              <a:t>In parallel, Canopy are developing lower cost systems that target similar capability through both raw material changes and manufacturing efficiencies.</a:t>
            </a:r>
          </a:p>
          <a:p>
            <a:r>
              <a:rPr lang="en-US" dirty="0"/>
              <a:t>The Canopy-produced heatshield materials will be tested in the Ames arc jets under Earth-reentry-like conditions to support qualification of these materials for flight.</a:t>
            </a:r>
          </a:p>
          <a:p>
            <a:pPr marL="171450" indent="-171450">
              <a:buFontTx/>
              <a:buChar char="-"/>
            </a:pPr>
            <a:endParaRPr lang="en-US" dirty="0"/>
          </a:p>
          <a:p>
            <a:pPr marL="171450" indent="-171450">
              <a:buFontTx/>
              <a:buChar char="-"/>
            </a:pPr>
            <a:endParaRPr lang="en-US" dirty="0"/>
          </a:p>
        </p:txBody>
      </p:sp>
      <p:sp>
        <p:nvSpPr>
          <p:cNvPr id="7" name="Content Placeholder 6"/>
          <p:cNvSpPr>
            <a:spLocks noGrp="1"/>
          </p:cNvSpPr>
          <p:nvPr>
            <p:ph sz="half" idx="14"/>
          </p:nvPr>
        </p:nvSpPr>
        <p:spPr>
          <a:xfrm>
            <a:off x="4690880" y="4073947"/>
            <a:ext cx="4253190" cy="1354581"/>
          </a:xfrm>
        </p:spPr>
        <p:txBody>
          <a:bodyPr/>
          <a:lstStyle/>
          <a:p>
            <a:r>
              <a:rPr lang="en-US" b="1" dirty="0"/>
              <a:t>HERITAGE: </a:t>
            </a:r>
            <a:r>
              <a:rPr lang="en-US" b="1"/>
              <a:t>SPACE SHUTTLE ORBITER</a:t>
            </a:r>
            <a:endParaRPr lang="en-US" b="1" dirty="0"/>
          </a:p>
          <a:p>
            <a:pPr marL="171450" indent="-171450">
              <a:buFont typeface="Arial" panose="020B0604020202020204" pitchFamily="34" charset="0"/>
              <a:buChar char="•"/>
            </a:pPr>
            <a:r>
              <a:rPr lang="en-US" dirty="0"/>
              <a:t>Alumina Enhanced Thermal Barrier (AETB) tiles </a:t>
            </a:r>
          </a:p>
          <a:p>
            <a:pPr marL="171450" indent="-171450">
              <a:buFont typeface="Arial" panose="020B0604020202020204" pitchFamily="34" charset="0"/>
              <a:buChar char="•"/>
            </a:pPr>
            <a:r>
              <a:rPr lang="en-US" dirty="0"/>
              <a:t>Toughened </a:t>
            </a:r>
            <a:r>
              <a:rPr lang="en-US" dirty="0" err="1"/>
              <a:t>Unipiece</a:t>
            </a:r>
            <a:r>
              <a:rPr lang="en-US" dirty="0"/>
              <a:t> Fibrous Insulation (TUFI) densification</a:t>
            </a:r>
          </a:p>
          <a:p>
            <a:pPr marL="171450" indent="-171450">
              <a:buFont typeface="Arial" panose="020B0604020202020204" pitchFamily="34" charset="0"/>
              <a:buChar char="•"/>
            </a:pPr>
            <a:r>
              <a:rPr lang="en-US" dirty="0"/>
              <a:t>Reaction Cured Glass (RCG) emissivity coating</a:t>
            </a:r>
          </a:p>
        </p:txBody>
      </p:sp>
      <p:sp>
        <p:nvSpPr>
          <p:cNvPr id="8" name="Content Placeholder 7"/>
          <p:cNvSpPr>
            <a:spLocks noGrp="1"/>
          </p:cNvSpPr>
          <p:nvPr>
            <p:ph sz="half" idx="15"/>
          </p:nvPr>
        </p:nvSpPr>
        <p:spPr/>
        <p:txBody>
          <a:bodyPr/>
          <a:lstStyle/>
          <a:p>
            <a:r>
              <a:rPr lang="en-US" b="1" dirty="0"/>
              <a:t>APPLICATIONS BEYOND</a:t>
            </a:r>
          </a:p>
          <a:p>
            <a:r>
              <a:rPr lang="en-US" dirty="0"/>
              <a:t>Reusable thermal protection systems</a:t>
            </a:r>
          </a:p>
          <a:p>
            <a:r>
              <a:rPr lang="en-US" dirty="0"/>
              <a:t>High temperature ceramic insulation</a:t>
            </a:r>
          </a:p>
        </p:txBody>
      </p:sp>
      <p:sp>
        <p:nvSpPr>
          <p:cNvPr id="9" name="Content Placeholder 8"/>
          <p:cNvSpPr>
            <a:spLocks noGrp="1"/>
          </p:cNvSpPr>
          <p:nvPr>
            <p:ph sz="half" idx="16"/>
          </p:nvPr>
        </p:nvSpPr>
        <p:spPr>
          <a:xfrm>
            <a:off x="250876" y="3701164"/>
            <a:ext cx="4321124" cy="1229651"/>
          </a:xfrm>
        </p:spPr>
        <p:txBody>
          <a:bodyPr/>
          <a:lstStyle/>
          <a:p>
            <a:r>
              <a:rPr lang="en-US" b="1" dirty="0"/>
              <a:t>TECHNICAL / SCIENTIFIC CHALLENGE ADDRESSED</a:t>
            </a:r>
            <a:endParaRPr lang="en-US" b="1" strike="sngStrike" dirty="0"/>
          </a:p>
          <a:p>
            <a:r>
              <a:rPr lang="en-US" dirty="0"/>
              <a:t>Canopy Aerospace is working with NASA Ames to tech transfer Space Shuttle Orbiter thermal protection system technology so that they can offer it to the large customer base seeking heritage reusable heatshield materials for their space vehicles.</a:t>
            </a:r>
          </a:p>
          <a:p>
            <a:endParaRPr lang="en-US" dirty="0"/>
          </a:p>
        </p:txBody>
      </p:sp>
      <p:sp>
        <p:nvSpPr>
          <p:cNvPr id="4" name="Rectangle 3">
            <a:extLst>
              <a:ext uri="{FF2B5EF4-FFF2-40B4-BE49-F238E27FC236}">
                <a16:creationId xmlns:a16="http://schemas.microsoft.com/office/drawing/2014/main" id="{DFAF60D6-FF71-5740-4DA8-56C2A00E68E4}"/>
              </a:ext>
            </a:extLst>
          </p:cNvPr>
          <p:cNvSpPr/>
          <p:nvPr/>
        </p:nvSpPr>
        <p:spPr>
          <a:xfrm>
            <a:off x="230886" y="868405"/>
            <a:ext cx="4377796" cy="27401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Image and/or Video </a:t>
            </a:r>
          </a:p>
        </p:txBody>
      </p:sp>
      <p:pic>
        <p:nvPicPr>
          <p:cNvPr id="12" name="Picture 11">
            <a:extLst>
              <a:ext uri="{FF2B5EF4-FFF2-40B4-BE49-F238E27FC236}">
                <a16:creationId xmlns:a16="http://schemas.microsoft.com/office/drawing/2014/main" id="{57D8BAD8-2EEB-7B08-D7C0-A7DF7A91B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020" y="876525"/>
            <a:ext cx="986412" cy="999306"/>
          </a:xfrm>
          <a:prstGeom prst="rect">
            <a:avLst/>
          </a:prstGeom>
        </p:spPr>
      </p:pic>
      <p:pic>
        <p:nvPicPr>
          <p:cNvPr id="11" name="Picture 10">
            <a:extLst>
              <a:ext uri="{FF2B5EF4-FFF2-40B4-BE49-F238E27FC236}">
                <a16:creationId xmlns:a16="http://schemas.microsoft.com/office/drawing/2014/main" id="{7403989C-55A4-C0C2-2A7A-CA41D7946BDA}"/>
              </a:ext>
            </a:extLst>
          </p:cNvPr>
          <p:cNvPicPr>
            <a:picLocks noChangeAspect="1"/>
          </p:cNvPicPr>
          <p:nvPr/>
        </p:nvPicPr>
        <p:blipFill>
          <a:blip r:embed="rId4"/>
          <a:srcRect t="31060" r="14309" b="29103"/>
          <a:stretch/>
        </p:blipFill>
        <p:spPr>
          <a:xfrm>
            <a:off x="199930" y="876525"/>
            <a:ext cx="4407502" cy="2732042"/>
          </a:xfrm>
          <a:prstGeom prst="rect">
            <a:avLst/>
          </a:prstGeom>
        </p:spPr>
      </p:pic>
      <p:sp>
        <p:nvSpPr>
          <p:cNvPr id="10" name="TextBox 9">
            <a:extLst>
              <a:ext uri="{FF2B5EF4-FFF2-40B4-BE49-F238E27FC236}">
                <a16:creationId xmlns:a16="http://schemas.microsoft.com/office/drawing/2014/main" id="{2B979097-AAAD-7BEB-9DB6-185E0D7D8A55}"/>
              </a:ext>
            </a:extLst>
          </p:cNvPr>
          <p:cNvSpPr txBox="1"/>
          <p:nvPr/>
        </p:nvSpPr>
        <p:spPr>
          <a:xfrm>
            <a:off x="4720446" y="6581001"/>
            <a:ext cx="417043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Jay Feldman &amp; David Hash, NASA Ames Research Center</a:t>
            </a:r>
          </a:p>
        </p:txBody>
      </p:sp>
    </p:spTree>
    <p:extLst>
      <p:ext uri="{BB962C8B-B14F-4D97-AF65-F5344CB8AC3E}">
        <p14:creationId xmlns:p14="http://schemas.microsoft.com/office/powerpoint/2010/main" val="2277775879"/>
      </p:ext>
    </p:extLst>
  </p:cSld>
  <p:clrMapOvr>
    <a:masterClrMapping/>
  </p:clrMapOvr>
</p:sld>
</file>

<file path=ppt/theme/theme1.xml><?xml version="1.0" encoding="utf-8"?>
<a:theme xmlns:a="http://schemas.openxmlformats.org/drawingml/2006/main" name="Office Theme">
  <a:themeElements>
    <a:clrScheme name="NSV">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48A1FA"/>
      </a:hlink>
      <a:folHlink>
        <a:srgbClr val="A6587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SA SV Template 4-3 v1.3 (custom white).potx [Read-Only]" id="{3722A8FF-50A9-4E39-A0BA-C41F1D344387}" vid="{0956E06A-E53E-4E57-AF3F-99DCBD7A2FAE}"/>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NASA SV Template 4-3 v1.3 (custom white)</Template>
  <TotalTime>6061</TotalTime>
  <Words>271</Words>
  <Application>Microsoft Macintosh PowerPoint</Application>
  <PresentationFormat>On-screen Show (4:3)</PresentationFormat>
  <Paragraphs>22</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Narrow</vt:lpstr>
      <vt:lpstr>Calibri</vt:lpstr>
      <vt:lpstr>Helvetica</vt:lpstr>
      <vt:lpstr>Wingdings</vt:lpstr>
      <vt:lpstr>Office Theme</vt:lpstr>
      <vt:lpstr>3_Office Theme</vt:lpstr>
      <vt:lpstr>Canopy Aerospace Thermal Protection Systems</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Cahill, Sally A. (ARC-PX)</dc:creator>
  <cp:lastModifiedBy>Feldman, Jay D. (ARC-TSM)</cp:lastModifiedBy>
  <cp:revision>210</cp:revision>
  <cp:lastPrinted>2019-09-25T16:25:15Z</cp:lastPrinted>
  <dcterms:created xsi:type="dcterms:W3CDTF">2019-08-04T15:04:23Z</dcterms:created>
  <dcterms:modified xsi:type="dcterms:W3CDTF">2025-01-16T03:21:41Z</dcterms:modified>
</cp:coreProperties>
</file>