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7"/>
  </p:notesMasterIdLst>
  <p:sldIdLst>
    <p:sldId id="273" r:id="rId6"/>
  </p:sldIdLst>
  <p:sldSz cx="38404800" cy="32918400"/>
  <p:notesSz cx="6858000" cy="9144000"/>
  <p:defaultTextStyle>
    <a:defPPr>
      <a:defRPr lang="en-US"/>
    </a:defPPr>
    <a:lvl1pPr marL="0" algn="l" defTabSz="2036428" rtl="0" eaLnBrk="1" latinLnBrk="0" hangingPunct="1">
      <a:defRPr sz="8094" kern="1200">
        <a:solidFill>
          <a:schemeClr val="tx1"/>
        </a:solidFill>
        <a:latin typeface="+mn-lt"/>
        <a:ea typeface="+mn-ea"/>
        <a:cs typeface="+mn-cs"/>
      </a:defRPr>
    </a:lvl1pPr>
    <a:lvl2pPr marL="2036428" algn="l" defTabSz="2036428" rtl="0" eaLnBrk="1" latinLnBrk="0" hangingPunct="1">
      <a:defRPr sz="8094" kern="1200">
        <a:solidFill>
          <a:schemeClr val="tx1"/>
        </a:solidFill>
        <a:latin typeface="+mn-lt"/>
        <a:ea typeface="+mn-ea"/>
        <a:cs typeface="+mn-cs"/>
      </a:defRPr>
    </a:lvl2pPr>
    <a:lvl3pPr marL="4072863" algn="l" defTabSz="2036428" rtl="0" eaLnBrk="1" latinLnBrk="0" hangingPunct="1">
      <a:defRPr sz="8094" kern="1200">
        <a:solidFill>
          <a:schemeClr val="tx1"/>
        </a:solidFill>
        <a:latin typeface="+mn-lt"/>
        <a:ea typeface="+mn-ea"/>
        <a:cs typeface="+mn-cs"/>
      </a:defRPr>
    </a:lvl3pPr>
    <a:lvl4pPr marL="6109291" algn="l" defTabSz="2036428" rtl="0" eaLnBrk="1" latinLnBrk="0" hangingPunct="1">
      <a:defRPr sz="8094" kern="1200">
        <a:solidFill>
          <a:schemeClr val="tx1"/>
        </a:solidFill>
        <a:latin typeface="+mn-lt"/>
        <a:ea typeface="+mn-ea"/>
        <a:cs typeface="+mn-cs"/>
      </a:defRPr>
    </a:lvl4pPr>
    <a:lvl5pPr marL="8145727" algn="l" defTabSz="2036428" rtl="0" eaLnBrk="1" latinLnBrk="0" hangingPunct="1">
      <a:defRPr sz="8094" kern="1200">
        <a:solidFill>
          <a:schemeClr val="tx1"/>
        </a:solidFill>
        <a:latin typeface="+mn-lt"/>
        <a:ea typeface="+mn-ea"/>
        <a:cs typeface="+mn-cs"/>
      </a:defRPr>
    </a:lvl5pPr>
    <a:lvl6pPr marL="10182155" algn="l" defTabSz="2036428" rtl="0" eaLnBrk="1" latinLnBrk="0" hangingPunct="1">
      <a:defRPr sz="8094" kern="1200">
        <a:solidFill>
          <a:schemeClr val="tx1"/>
        </a:solidFill>
        <a:latin typeface="+mn-lt"/>
        <a:ea typeface="+mn-ea"/>
        <a:cs typeface="+mn-cs"/>
      </a:defRPr>
    </a:lvl6pPr>
    <a:lvl7pPr marL="12218592" algn="l" defTabSz="2036428" rtl="0" eaLnBrk="1" latinLnBrk="0" hangingPunct="1">
      <a:defRPr sz="8094" kern="1200">
        <a:solidFill>
          <a:schemeClr val="tx1"/>
        </a:solidFill>
        <a:latin typeface="+mn-lt"/>
        <a:ea typeface="+mn-ea"/>
        <a:cs typeface="+mn-cs"/>
      </a:defRPr>
    </a:lvl7pPr>
    <a:lvl8pPr marL="14255018" algn="l" defTabSz="2036428" rtl="0" eaLnBrk="1" latinLnBrk="0" hangingPunct="1">
      <a:defRPr sz="8094" kern="1200">
        <a:solidFill>
          <a:schemeClr val="tx1"/>
        </a:solidFill>
        <a:latin typeface="+mn-lt"/>
        <a:ea typeface="+mn-ea"/>
        <a:cs typeface="+mn-cs"/>
      </a:defRPr>
    </a:lvl8pPr>
    <a:lvl9pPr marL="16291455" algn="l" defTabSz="2036428" rtl="0" eaLnBrk="1" latinLnBrk="0" hangingPunct="1">
      <a:defRPr sz="809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20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83A2"/>
    <a:srgbClr val="2B485A"/>
    <a:srgbClr val="4A7EBB"/>
    <a:srgbClr val="122531"/>
    <a:srgbClr val="375F75"/>
    <a:srgbClr val="B3C9E3"/>
    <a:srgbClr val="74593D"/>
    <a:srgbClr val="45606B"/>
    <a:srgbClr val="284555"/>
    <a:srgbClr val="85312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383" autoAdjust="0"/>
    <p:restoredTop sz="95416" autoAdjust="0"/>
  </p:normalViewPr>
  <p:slideViewPr>
    <p:cSldViewPr snapToGrid="0" snapToObjects="1">
      <p:cViewPr varScale="1">
        <p:scale>
          <a:sx n="13" d="100"/>
          <a:sy n="13" d="100"/>
        </p:scale>
        <p:origin x="1944" y="72"/>
      </p:cViewPr>
      <p:guideLst>
        <p:guide orient="horz" pos="10368"/>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02E54D-63FE-4A74-AB63-D618A055AABE}" type="datetimeFigureOut">
              <a:rPr lang="en-US" smtClean="0"/>
              <a:t>1/13/2025</a:t>
            </a:fld>
            <a:endParaRPr lang="en-US"/>
          </a:p>
        </p:txBody>
      </p:sp>
      <p:sp>
        <p:nvSpPr>
          <p:cNvPr id="4" name="Slide Image Placeholder 3"/>
          <p:cNvSpPr>
            <a:spLocks noGrp="1" noRot="1" noChangeAspect="1"/>
          </p:cNvSpPr>
          <p:nvPr>
            <p:ph type="sldImg" idx="2"/>
          </p:nvPr>
        </p:nvSpPr>
        <p:spPr>
          <a:xfrm>
            <a:off x="1628775" y="1143000"/>
            <a:ext cx="3600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A02804-C202-4085-BBED-BBAD2E225000}" type="slidenum">
              <a:rPr lang="en-US" smtClean="0"/>
              <a:t>‹#›</a:t>
            </a:fld>
            <a:endParaRPr lang="en-US"/>
          </a:p>
        </p:txBody>
      </p:sp>
    </p:spTree>
    <p:extLst>
      <p:ext uri="{BB962C8B-B14F-4D97-AF65-F5344CB8AC3E}">
        <p14:creationId xmlns:p14="http://schemas.microsoft.com/office/powerpoint/2010/main" val="1403430960"/>
      </p:ext>
    </p:extLst>
  </p:cSld>
  <p:clrMap bg1="lt1" tx1="dk1" bg2="lt2" tx2="dk2" accent1="accent1" accent2="accent2" accent3="accent3" accent4="accent4" accent5="accent5" accent6="accent6" hlink="hlink" folHlink="folHlink"/>
  <p:notesStyle>
    <a:lvl1pPr marL="0" algn="l" defTabSz="1345631" rtl="0" eaLnBrk="1" latinLnBrk="0" hangingPunct="1">
      <a:defRPr sz="1766" kern="1200">
        <a:solidFill>
          <a:schemeClr val="tx1"/>
        </a:solidFill>
        <a:latin typeface="+mn-lt"/>
        <a:ea typeface="+mn-ea"/>
        <a:cs typeface="+mn-cs"/>
      </a:defRPr>
    </a:lvl1pPr>
    <a:lvl2pPr marL="672816" algn="l" defTabSz="1345631" rtl="0" eaLnBrk="1" latinLnBrk="0" hangingPunct="1">
      <a:defRPr sz="1766" kern="1200">
        <a:solidFill>
          <a:schemeClr val="tx1"/>
        </a:solidFill>
        <a:latin typeface="+mn-lt"/>
        <a:ea typeface="+mn-ea"/>
        <a:cs typeface="+mn-cs"/>
      </a:defRPr>
    </a:lvl2pPr>
    <a:lvl3pPr marL="1345631" algn="l" defTabSz="1345631" rtl="0" eaLnBrk="1" latinLnBrk="0" hangingPunct="1">
      <a:defRPr sz="1766" kern="1200">
        <a:solidFill>
          <a:schemeClr val="tx1"/>
        </a:solidFill>
        <a:latin typeface="+mn-lt"/>
        <a:ea typeface="+mn-ea"/>
        <a:cs typeface="+mn-cs"/>
      </a:defRPr>
    </a:lvl3pPr>
    <a:lvl4pPr marL="2018447" algn="l" defTabSz="1345631" rtl="0" eaLnBrk="1" latinLnBrk="0" hangingPunct="1">
      <a:defRPr sz="1766" kern="1200">
        <a:solidFill>
          <a:schemeClr val="tx1"/>
        </a:solidFill>
        <a:latin typeface="+mn-lt"/>
        <a:ea typeface="+mn-ea"/>
        <a:cs typeface="+mn-cs"/>
      </a:defRPr>
    </a:lvl4pPr>
    <a:lvl5pPr marL="2691262" algn="l" defTabSz="1345631" rtl="0" eaLnBrk="1" latinLnBrk="0" hangingPunct="1">
      <a:defRPr sz="1766" kern="1200">
        <a:solidFill>
          <a:schemeClr val="tx1"/>
        </a:solidFill>
        <a:latin typeface="+mn-lt"/>
        <a:ea typeface="+mn-ea"/>
        <a:cs typeface="+mn-cs"/>
      </a:defRPr>
    </a:lvl5pPr>
    <a:lvl6pPr marL="3364078" algn="l" defTabSz="1345631" rtl="0" eaLnBrk="1" latinLnBrk="0" hangingPunct="1">
      <a:defRPr sz="1766" kern="1200">
        <a:solidFill>
          <a:schemeClr val="tx1"/>
        </a:solidFill>
        <a:latin typeface="+mn-lt"/>
        <a:ea typeface="+mn-ea"/>
        <a:cs typeface="+mn-cs"/>
      </a:defRPr>
    </a:lvl6pPr>
    <a:lvl7pPr marL="4036893" algn="l" defTabSz="1345631" rtl="0" eaLnBrk="1" latinLnBrk="0" hangingPunct="1">
      <a:defRPr sz="1766" kern="1200">
        <a:solidFill>
          <a:schemeClr val="tx1"/>
        </a:solidFill>
        <a:latin typeface="+mn-lt"/>
        <a:ea typeface="+mn-ea"/>
        <a:cs typeface="+mn-cs"/>
      </a:defRPr>
    </a:lvl7pPr>
    <a:lvl8pPr marL="4709709" algn="l" defTabSz="1345631" rtl="0" eaLnBrk="1" latinLnBrk="0" hangingPunct="1">
      <a:defRPr sz="1766" kern="1200">
        <a:solidFill>
          <a:schemeClr val="tx1"/>
        </a:solidFill>
        <a:latin typeface="+mn-lt"/>
        <a:ea typeface="+mn-ea"/>
        <a:cs typeface="+mn-cs"/>
      </a:defRPr>
    </a:lvl8pPr>
    <a:lvl9pPr marL="5382524" algn="l" defTabSz="1345631" rtl="0" eaLnBrk="1" latinLnBrk="0" hangingPunct="1">
      <a:defRPr sz="176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28775" y="1143000"/>
            <a:ext cx="36004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383819" rtl="0" eaLnBrk="1" fontAlgn="auto" latinLnBrk="0" hangingPunct="1">
              <a:lnSpc>
                <a:spcPct val="100000"/>
              </a:lnSpc>
              <a:spcBef>
                <a:spcPts val="0"/>
              </a:spcBef>
              <a:spcAft>
                <a:spcPts val="0"/>
              </a:spcAft>
              <a:buClrTx/>
              <a:buSzTx/>
              <a:buFontTx/>
              <a:buNone/>
              <a:tabLst/>
              <a:defRPr/>
            </a:pPr>
            <a:fld id="{90E036B1-46F0-41B4-A337-E8819C78B4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8381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2477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10226051"/>
            <a:ext cx="32644080" cy="7056119"/>
          </a:xfrm>
        </p:spPr>
        <p:txBody>
          <a:bodyPr/>
          <a:lstStyle/>
          <a:p>
            <a:r>
              <a:rPr lang="en-US"/>
              <a:t>Click to edit Master title style</a:t>
            </a:r>
          </a:p>
        </p:txBody>
      </p:sp>
      <p:sp>
        <p:nvSpPr>
          <p:cNvPr id="3" name="Subtitle 2"/>
          <p:cNvSpPr>
            <a:spLocks noGrp="1"/>
          </p:cNvSpPr>
          <p:nvPr>
            <p:ph type="subTitle" idx="1"/>
          </p:nvPr>
        </p:nvSpPr>
        <p:spPr>
          <a:xfrm>
            <a:off x="5760720" y="18653760"/>
            <a:ext cx="26883360" cy="8412480"/>
          </a:xfr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2575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0032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7" y="21153121"/>
            <a:ext cx="32644080" cy="6537960"/>
          </a:xfrm>
        </p:spPr>
        <p:txBody>
          <a:bodyPr anchor="t"/>
          <a:lstStyle>
            <a:lvl1pPr algn="l">
              <a:defRPr sz="12100" b="1" cap="all"/>
            </a:lvl1pPr>
          </a:lstStyle>
          <a:p>
            <a:r>
              <a:rPr lang="en-US"/>
              <a:t>Click to edit Master title style</a:t>
            </a:r>
          </a:p>
        </p:txBody>
      </p:sp>
      <p:sp>
        <p:nvSpPr>
          <p:cNvPr id="3" name="Text Placeholder 2"/>
          <p:cNvSpPr>
            <a:spLocks noGrp="1"/>
          </p:cNvSpPr>
          <p:nvPr>
            <p:ph type="body" idx="1"/>
          </p:nvPr>
        </p:nvSpPr>
        <p:spPr>
          <a:xfrm>
            <a:off x="3033717" y="13952232"/>
            <a:ext cx="32644080" cy="7200896"/>
          </a:xfrm>
        </p:spPr>
        <p:txBody>
          <a:bodyPr anchor="b"/>
          <a:lstStyle>
            <a:lvl1pPr marL="0" indent="0">
              <a:buNone/>
              <a:defRPr sz="6100">
                <a:solidFill>
                  <a:schemeClr val="tx1">
                    <a:tint val="75000"/>
                  </a:schemeClr>
                </a:solidFill>
              </a:defRPr>
            </a:lvl1pPr>
            <a:lvl2pPr marL="1383819" indent="0">
              <a:buNone/>
              <a:defRPr sz="5500">
                <a:solidFill>
                  <a:schemeClr val="tx1">
                    <a:tint val="75000"/>
                  </a:schemeClr>
                </a:solidFill>
              </a:defRPr>
            </a:lvl2pPr>
            <a:lvl3pPr marL="2767643" indent="0">
              <a:buNone/>
              <a:defRPr sz="4800">
                <a:solidFill>
                  <a:schemeClr val="tx1">
                    <a:tint val="75000"/>
                  </a:schemeClr>
                </a:solidFill>
              </a:defRPr>
            </a:lvl3pPr>
            <a:lvl4pPr marL="4151462" indent="0">
              <a:buNone/>
              <a:defRPr sz="4200">
                <a:solidFill>
                  <a:schemeClr val="tx1">
                    <a:tint val="75000"/>
                  </a:schemeClr>
                </a:solidFill>
              </a:defRPr>
            </a:lvl4pPr>
            <a:lvl5pPr marL="5535286" indent="0">
              <a:buNone/>
              <a:defRPr sz="4200">
                <a:solidFill>
                  <a:schemeClr val="tx1">
                    <a:tint val="75000"/>
                  </a:schemeClr>
                </a:solidFill>
              </a:defRPr>
            </a:lvl5pPr>
            <a:lvl6pPr marL="6919105" indent="0">
              <a:buNone/>
              <a:defRPr sz="4200">
                <a:solidFill>
                  <a:schemeClr val="tx1">
                    <a:tint val="75000"/>
                  </a:schemeClr>
                </a:solidFill>
              </a:defRPr>
            </a:lvl6pPr>
            <a:lvl7pPr marL="8302930" indent="0">
              <a:buNone/>
              <a:defRPr sz="4200">
                <a:solidFill>
                  <a:schemeClr val="tx1">
                    <a:tint val="75000"/>
                  </a:schemeClr>
                </a:solidFill>
              </a:defRPr>
            </a:lvl7pPr>
            <a:lvl8pPr marL="9686748" indent="0">
              <a:buNone/>
              <a:defRPr sz="4200">
                <a:solidFill>
                  <a:schemeClr val="tx1">
                    <a:tint val="75000"/>
                  </a:schemeClr>
                </a:solidFill>
              </a:defRPr>
            </a:lvl8pPr>
            <a:lvl9pPr marL="11070573"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91601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13886" y="30723847"/>
            <a:ext cx="39431594" cy="8689848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485566" y="30723847"/>
            <a:ext cx="39431594" cy="8689848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6" name="Footer Placeholder 5"/>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61716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0240" y="1318262"/>
            <a:ext cx="3456432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920249" y="7368541"/>
            <a:ext cx="16968789" cy="307085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4" name="Content Placeholder 3"/>
          <p:cNvSpPr>
            <a:spLocks noGrp="1"/>
          </p:cNvSpPr>
          <p:nvPr>
            <p:ph sz="half" idx="2"/>
          </p:nvPr>
        </p:nvSpPr>
        <p:spPr>
          <a:xfrm>
            <a:off x="1920249" y="10439399"/>
            <a:ext cx="16968789" cy="1896618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509115" y="7368541"/>
            <a:ext cx="16975454" cy="307085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9509115" y="10439399"/>
            <a:ext cx="16975454" cy="1896618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8" name="Footer Placeholder 7"/>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9" name="Slide Number Placeholder 8"/>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8374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4" name="Footer Placeholder 3"/>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5" name="Slide Number Placeholder 4"/>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62820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3" name="Footer Placeholder 2"/>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4" name="Slide Number Placeholder 3"/>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02380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8" y="1310641"/>
            <a:ext cx="12634917" cy="5577840"/>
          </a:xfrm>
        </p:spPr>
        <p:txBody>
          <a:bodyPr anchor="b"/>
          <a:lstStyle>
            <a:lvl1pPr algn="l">
              <a:defRPr sz="6100" b="1"/>
            </a:lvl1pPr>
          </a:lstStyle>
          <a:p>
            <a:r>
              <a:rPr lang="en-US"/>
              <a:t>Click to edit Master title style</a:t>
            </a:r>
          </a:p>
        </p:txBody>
      </p:sp>
      <p:sp>
        <p:nvSpPr>
          <p:cNvPr id="3" name="Content Placeholder 2"/>
          <p:cNvSpPr>
            <a:spLocks noGrp="1"/>
          </p:cNvSpPr>
          <p:nvPr>
            <p:ph idx="1"/>
          </p:nvPr>
        </p:nvSpPr>
        <p:spPr>
          <a:xfrm>
            <a:off x="15015216" y="1310648"/>
            <a:ext cx="21469354" cy="28094944"/>
          </a:xfrm>
        </p:spPr>
        <p:txBody>
          <a:bodyPr/>
          <a:lstStyle>
            <a:lvl1pPr>
              <a:defRPr sz="9700"/>
            </a:lvl1pPr>
            <a:lvl2pPr>
              <a:defRPr sz="8500"/>
            </a:lvl2pPr>
            <a:lvl3pPr>
              <a:defRPr sz="73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20248" y="6888488"/>
            <a:ext cx="12634917" cy="22517104"/>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6" name="Footer Placeholder 5"/>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70558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09" y="23042886"/>
            <a:ext cx="23042880" cy="2720344"/>
          </a:xfrm>
        </p:spPr>
        <p:txBody>
          <a:bodyPr anchor="b"/>
          <a:lstStyle>
            <a:lvl1pPr algn="l">
              <a:defRPr sz="6100" b="1"/>
            </a:lvl1pPr>
          </a:lstStyle>
          <a:p>
            <a:r>
              <a:rPr lang="en-US"/>
              <a:t>Click to edit Master title style</a:t>
            </a:r>
          </a:p>
        </p:txBody>
      </p:sp>
      <p:sp>
        <p:nvSpPr>
          <p:cNvPr id="3" name="Picture Placeholder 2"/>
          <p:cNvSpPr>
            <a:spLocks noGrp="1"/>
          </p:cNvSpPr>
          <p:nvPr>
            <p:ph type="pic" idx="1"/>
          </p:nvPr>
        </p:nvSpPr>
        <p:spPr>
          <a:xfrm>
            <a:off x="7527609" y="2941319"/>
            <a:ext cx="23042880" cy="19751040"/>
          </a:xfrm>
        </p:spPr>
        <p:txBody>
          <a:bodyPr/>
          <a:lstStyle>
            <a:lvl1pPr marL="0" indent="0">
              <a:buNone/>
              <a:defRPr sz="9700"/>
            </a:lvl1pPr>
            <a:lvl2pPr marL="1383819" indent="0">
              <a:buNone/>
              <a:defRPr sz="8500"/>
            </a:lvl2pPr>
            <a:lvl3pPr marL="2767643" indent="0">
              <a:buNone/>
              <a:defRPr sz="7300"/>
            </a:lvl3pPr>
            <a:lvl4pPr marL="4151462" indent="0">
              <a:buNone/>
              <a:defRPr sz="6100"/>
            </a:lvl4pPr>
            <a:lvl5pPr marL="5535286" indent="0">
              <a:buNone/>
              <a:defRPr sz="6100"/>
            </a:lvl5pPr>
            <a:lvl6pPr marL="6919105" indent="0">
              <a:buNone/>
              <a:defRPr sz="6100"/>
            </a:lvl6pPr>
            <a:lvl7pPr marL="8302930" indent="0">
              <a:buNone/>
              <a:defRPr sz="6100"/>
            </a:lvl7pPr>
            <a:lvl8pPr marL="9686748" indent="0">
              <a:buNone/>
              <a:defRPr sz="6100"/>
            </a:lvl8pPr>
            <a:lvl9pPr marL="11070573" indent="0">
              <a:buNone/>
              <a:defRPr sz="6100"/>
            </a:lvl9pPr>
          </a:lstStyle>
          <a:p>
            <a:endParaRPr lang="en-US"/>
          </a:p>
        </p:txBody>
      </p:sp>
      <p:sp>
        <p:nvSpPr>
          <p:cNvPr id="4" name="Text Placeholder 3"/>
          <p:cNvSpPr>
            <a:spLocks noGrp="1"/>
          </p:cNvSpPr>
          <p:nvPr>
            <p:ph type="body" sz="half" idx="2"/>
          </p:nvPr>
        </p:nvSpPr>
        <p:spPr>
          <a:xfrm>
            <a:off x="7527609" y="25763230"/>
            <a:ext cx="23042880" cy="3863336"/>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6" name="Footer Placeholder 5"/>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17428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1461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41344" y="5273049"/>
            <a:ext cx="19875817" cy="1123492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413887" y="5273049"/>
            <a:ext cx="58987377" cy="1123492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221028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10226051"/>
            <a:ext cx="32644080" cy="7056119"/>
          </a:xfrm>
        </p:spPr>
        <p:txBody>
          <a:bodyPr/>
          <a:lstStyle/>
          <a:p>
            <a:r>
              <a:rPr lang="en-US"/>
              <a:t>Click to edit Master title style</a:t>
            </a:r>
          </a:p>
        </p:txBody>
      </p:sp>
      <p:sp>
        <p:nvSpPr>
          <p:cNvPr id="3" name="Subtitle 2"/>
          <p:cNvSpPr>
            <a:spLocks noGrp="1"/>
          </p:cNvSpPr>
          <p:nvPr>
            <p:ph type="subTitle" idx="1"/>
          </p:nvPr>
        </p:nvSpPr>
        <p:spPr>
          <a:xfrm>
            <a:off x="5760720" y="18653760"/>
            <a:ext cx="26883360" cy="8412480"/>
          </a:xfr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91001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930645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33717" y="13952232"/>
            <a:ext cx="32644080" cy="7200896"/>
          </a:xfrm>
        </p:spPr>
        <p:txBody>
          <a:bodyPr anchor="b"/>
          <a:lstStyle>
            <a:lvl1pPr marL="0" indent="0">
              <a:buNone/>
              <a:defRPr sz="6100">
                <a:solidFill>
                  <a:schemeClr val="tx1">
                    <a:tint val="75000"/>
                  </a:schemeClr>
                </a:solidFill>
              </a:defRPr>
            </a:lvl1pPr>
            <a:lvl2pPr marL="1383819" indent="0">
              <a:buNone/>
              <a:defRPr sz="5500">
                <a:solidFill>
                  <a:schemeClr val="tx1">
                    <a:tint val="75000"/>
                  </a:schemeClr>
                </a:solidFill>
              </a:defRPr>
            </a:lvl2pPr>
            <a:lvl3pPr marL="2767643" indent="0">
              <a:buNone/>
              <a:defRPr sz="4800">
                <a:solidFill>
                  <a:schemeClr val="tx1">
                    <a:tint val="75000"/>
                  </a:schemeClr>
                </a:solidFill>
              </a:defRPr>
            </a:lvl3pPr>
            <a:lvl4pPr marL="4151462" indent="0">
              <a:buNone/>
              <a:defRPr sz="4200">
                <a:solidFill>
                  <a:schemeClr val="tx1">
                    <a:tint val="75000"/>
                  </a:schemeClr>
                </a:solidFill>
              </a:defRPr>
            </a:lvl4pPr>
            <a:lvl5pPr marL="5535286" indent="0">
              <a:buNone/>
              <a:defRPr sz="4200">
                <a:solidFill>
                  <a:schemeClr val="tx1">
                    <a:tint val="75000"/>
                  </a:schemeClr>
                </a:solidFill>
              </a:defRPr>
            </a:lvl5pPr>
            <a:lvl6pPr marL="6919105" indent="0">
              <a:buNone/>
              <a:defRPr sz="4200">
                <a:solidFill>
                  <a:schemeClr val="tx1">
                    <a:tint val="75000"/>
                  </a:schemeClr>
                </a:solidFill>
              </a:defRPr>
            </a:lvl6pPr>
            <a:lvl7pPr marL="8302930" indent="0">
              <a:buNone/>
              <a:defRPr sz="4200">
                <a:solidFill>
                  <a:schemeClr val="tx1">
                    <a:tint val="75000"/>
                  </a:schemeClr>
                </a:solidFill>
              </a:defRPr>
            </a:lvl7pPr>
            <a:lvl8pPr marL="9686748" indent="0">
              <a:buNone/>
              <a:defRPr sz="4200">
                <a:solidFill>
                  <a:schemeClr val="tx1">
                    <a:tint val="75000"/>
                  </a:schemeClr>
                </a:solidFill>
              </a:defRPr>
            </a:lvl8pPr>
            <a:lvl9pPr marL="11070573"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3099164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13886" y="30723847"/>
            <a:ext cx="39431594" cy="8689848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485566" y="30723847"/>
            <a:ext cx="39431594" cy="8689848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6" name="Footer Placeholder 5"/>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438649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0240" y="1318262"/>
            <a:ext cx="3456432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920249" y="7368541"/>
            <a:ext cx="16968789" cy="307085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4" name="Content Placeholder 3"/>
          <p:cNvSpPr>
            <a:spLocks noGrp="1"/>
          </p:cNvSpPr>
          <p:nvPr>
            <p:ph sz="half" idx="2"/>
          </p:nvPr>
        </p:nvSpPr>
        <p:spPr>
          <a:xfrm>
            <a:off x="1920249" y="10439399"/>
            <a:ext cx="16968789" cy="1896618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509115" y="7368541"/>
            <a:ext cx="16975454" cy="307085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9509115" y="10439399"/>
            <a:ext cx="16975454" cy="1896618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8" name="Footer Placeholder 7"/>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9" name="Slide Number Placeholder 8"/>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3098142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4" name="Footer Placeholder 3"/>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5" name="Slide Number Placeholder 4"/>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586350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3" name="Footer Placeholder 2"/>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4" name="Slide Number Placeholder 3"/>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489098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8" y="1310641"/>
            <a:ext cx="12634917" cy="5577840"/>
          </a:xfrm>
        </p:spPr>
        <p:txBody>
          <a:bodyPr anchor="b"/>
          <a:lstStyle>
            <a:lvl1pPr algn="l">
              <a:defRPr sz="6100" b="1"/>
            </a:lvl1pPr>
          </a:lstStyle>
          <a:p>
            <a:r>
              <a:rPr lang="en-US"/>
              <a:t>Click to edit Master title style</a:t>
            </a:r>
          </a:p>
        </p:txBody>
      </p:sp>
      <p:sp>
        <p:nvSpPr>
          <p:cNvPr id="3" name="Content Placeholder 2"/>
          <p:cNvSpPr>
            <a:spLocks noGrp="1"/>
          </p:cNvSpPr>
          <p:nvPr>
            <p:ph idx="1"/>
          </p:nvPr>
        </p:nvSpPr>
        <p:spPr>
          <a:xfrm>
            <a:off x="15015216" y="1310648"/>
            <a:ext cx="21469354" cy="28094944"/>
          </a:xfrm>
        </p:spPr>
        <p:txBody>
          <a:bodyPr/>
          <a:lstStyle>
            <a:lvl1pPr>
              <a:defRPr sz="9700"/>
            </a:lvl1pPr>
            <a:lvl2pPr>
              <a:defRPr sz="8500"/>
            </a:lvl2pPr>
            <a:lvl3pPr>
              <a:defRPr sz="73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20248" y="6888488"/>
            <a:ext cx="12634917" cy="22517104"/>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6" name="Footer Placeholder 5"/>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69413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09" y="23042886"/>
            <a:ext cx="23042880" cy="2720344"/>
          </a:xfrm>
        </p:spPr>
        <p:txBody>
          <a:bodyPr anchor="b"/>
          <a:lstStyle>
            <a:lvl1pPr algn="l">
              <a:defRPr sz="6100" b="1"/>
            </a:lvl1pPr>
          </a:lstStyle>
          <a:p>
            <a:r>
              <a:rPr lang="en-US"/>
              <a:t>Click to edit Master title style</a:t>
            </a:r>
          </a:p>
        </p:txBody>
      </p:sp>
      <p:sp>
        <p:nvSpPr>
          <p:cNvPr id="3" name="Picture Placeholder 2"/>
          <p:cNvSpPr>
            <a:spLocks noGrp="1"/>
          </p:cNvSpPr>
          <p:nvPr>
            <p:ph type="pic" idx="1"/>
          </p:nvPr>
        </p:nvSpPr>
        <p:spPr>
          <a:xfrm>
            <a:off x="7527609" y="2941319"/>
            <a:ext cx="23042880" cy="19751040"/>
          </a:xfrm>
        </p:spPr>
        <p:txBody>
          <a:bodyPr/>
          <a:lstStyle>
            <a:lvl1pPr marL="0" indent="0">
              <a:buNone/>
              <a:defRPr sz="9700"/>
            </a:lvl1pPr>
            <a:lvl2pPr marL="1383819" indent="0">
              <a:buNone/>
              <a:defRPr sz="8500"/>
            </a:lvl2pPr>
            <a:lvl3pPr marL="2767643" indent="0">
              <a:buNone/>
              <a:defRPr sz="7300"/>
            </a:lvl3pPr>
            <a:lvl4pPr marL="4151462" indent="0">
              <a:buNone/>
              <a:defRPr sz="6100"/>
            </a:lvl4pPr>
            <a:lvl5pPr marL="5535286" indent="0">
              <a:buNone/>
              <a:defRPr sz="6100"/>
            </a:lvl5pPr>
            <a:lvl6pPr marL="6919105" indent="0">
              <a:buNone/>
              <a:defRPr sz="6100"/>
            </a:lvl6pPr>
            <a:lvl7pPr marL="8302930" indent="0">
              <a:buNone/>
              <a:defRPr sz="6100"/>
            </a:lvl7pPr>
            <a:lvl8pPr marL="9686748" indent="0">
              <a:buNone/>
              <a:defRPr sz="6100"/>
            </a:lvl8pPr>
            <a:lvl9pPr marL="11070573" indent="0">
              <a:buNone/>
              <a:defRPr sz="6100"/>
            </a:lvl9pPr>
          </a:lstStyle>
          <a:p>
            <a:endParaRPr lang="en-US"/>
          </a:p>
        </p:txBody>
      </p:sp>
      <p:sp>
        <p:nvSpPr>
          <p:cNvPr id="4" name="Text Placeholder 3"/>
          <p:cNvSpPr>
            <a:spLocks noGrp="1"/>
          </p:cNvSpPr>
          <p:nvPr>
            <p:ph type="body" sz="half" idx="2"/>
          </p:nvPr>
        </p:nvSpPr>
        <p:spPr>
          <a:xfrm>
            <a:off x="7527609" y="25763230"/>
            <a:ext cx="23042880" cy="3863336"/>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6" name="Footer Placeholder 5"/>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3819715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35284333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41344" y="5273049"/>
            <a:ext cx="19875817" cy="1123492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413887" y="5273049"/>
            <a:ext cx="58987377" cy="1123492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920240" y="30510489"/>
            <a:ext cx="8961120" cy="1752599"/>
          </a:xfrm>
          <a:prstGeom prst="rect">
            <a:avLst/>
          </a:prstGeom>
        </p:spPr>
        <p:txBody>
          <a:bodyPr lIns="91385" tIns="45694" rIns="91385" bIns="45694"/>
          <a:lstStyle/>
          <a:p>
            <a:fld id="{63873D1C-FED8-D14E-A1B2-AE423CA3D382}" type="datetimeFigureOut">
              <a:rPr lang="en-US" smtClean="0"/>
              <a:t>1/13/2025</a:t>
            </a:fld>
            <a:endParaRPr lang="en-US"/>
          </a:p>
        </p:txBody>
      </p:sp>
      <p:sp>
        <p:nvSpPr>
          <p:cNvPr id="5" name="Footer Placeholder 4"/>
          <p:cNvSpPr>
            <a:spLocks noGrp="1"/>
          </p:cNvSpPr>
          <p:nvPr>
            <p:ph type="ftr" sz="quarter" idx="11"/>
          </p:nvPr>
        </p:nvSpPr>
        <p:spPr>
          <a:xfrm>
            <a:off x="1920240" y="31711964"/>
            <a:ext cx="25603200" cy="1206432"/>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3405176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2370591"/>
            <a:ext cx="34564320" cy="5323535"/>
          </a:xfrm>
          <a:prstGeom prst="rect">
            <a:avLst/>
          </a:prstGeom>
        </p:spPr>
        <p:txBody>
          <a:bodyPr vert="horz" lIns="0" tIns="0" rIns="0" bIns="0" rtlCol="0" anchor="t" anchorCtr="0">
            <a:noAutofit/>
          </a:body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920240" y="8214502"/>
            <a:ext cx="34564320" cy="21191083"/>
          </a:xfrm>
          <a:prstGeom prst="rect">
            <a:avLst/>
          </a:prstGeom>
        </p:spPr>
        <p:txBody>
          <a:bodyPr vert="horz" lIns="276763" tIns="138384" rIns="276763" bIns="138384" numCol="2" spcCol="91386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30260003" y="31711968"/>
            <a:ext cx="6224557" cy="1206432"/>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a:p>
        </p:txBody>
      </p:sp>
      <p:pic>
        <p:nvPicPr>
          <p:cNvPr id="4" name="Picture 3" descr="TechPortQRCode[1].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5621843" y="31166844"/>
            <a:ext cx="2021986" cy="1328734"/>
          </a:xfrm>
          <a:prstGeom prst="rect">
            <a:avLst/>
          </a:prstGeom>
        </p:spPr>
      </p:pic>
    </p:spTree>
    <p:extLst>
      <p:ext uri="{BB962C8B-B14F-4D97-AF65-F5344CB8AC3E}">
        <p14:creationId xmlns:p14="http://schemas.microsoft.com/office/powerpoint/2010/main" val="222797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2370591"/>
            <a:ext cx="34564320" cy="5323535"/>
          </a:xfrm>
          <a:prstGeom prst="rect">
            <a:avLst/>
          </a:prstGeom>
        </p:spPr>
        <p:txBody>
          <a:bodyPr vert="horz" lIns="0" tIns="0" rIns="0" bIns="0" rtlCol="0" anchor="t" anchorCtr="0">
            <a:noAutofit/>
          </a:bodyPr>
          <a:lstStyle/>
          <a:p>
            <a:r>
              <a:rPr lang="en-US"/>
              <a:t>Click to edit Master </a:t>
            </a:r>
            <a:br>
              <a:rPr lang="en-US"/>
            </a:br>
            <a:r>
              <a:rPr lang="en-US"/>
              <a:t>title style</a:t>
            </a:r>
          </a:p>
        </p:txBody>
      </p:sp>
      <p:sp>
        <p:nvSpPr>
          <p:cNvPr id="3" name="Text Placeholder 2"/>
          <p:cNvSpPr>
            <a:spLocks noGrp="1"/>
          </p:cNvSpPr>
          <p:nvPr>
            <p:ph type="body" idx="1"/>
          </p:nvPr>
        </p:nvSpPr>
        <p:spPr>
          <a:xfrm>
            <a:off x="1920240" y="8214502"/>
            <a:ext cx="34564320" cy="21191083"/>
          </a:xfrm>
          <a:prstGeom prst="rect">
            <a:avLst/>
          </a:prstGeom>
        </p:spPr>
        <p:txBody>
          <a:bodyPr vert="horz" lIns="276763" tIns="138384" rIns="276763" bIns="138384" numCol="2" spcCol="91386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30260003" y="31711968"/>
            <a:ext cx="6224557" cy="1206432"/>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a:p>
        </p:txBody>
      </p:sp>
    </p:spTree>
    <p:extLst>
      <p:ext uri="{BB962C8B-B14F-4D97-AF65-F5344CB8AC3E}">
        <p14:creationId xmlns:p14="http://schemas.microsoft.com/office/powerpoint/2010/main" val="3596301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86" name="Rectangle: Rounded Corners 85">
            <a:extLst>
              <a:ext uri="{FF2B5EF4-FFF2-40B4-BE49-F238E27FC236}">
                <a16:creationId xmlns:a16="http://schemas.microsoft.com/office/drawing/2014/main" id="{81D9B5E2-7213-45F7-55E2-D39F9C5DAC71}"/>
              </a:ext>
            </a:extLst>
          </p:cNvPr>
          <p:cNvSpPr/>
          <p:nvPr/>
        </p:nvSpPr>
        <p:spPr>
          <a:xfrm>
            <a:off x="13471959" y="21316958"/>
            <a:ext cx="24323242" cy="5800206"/>
          </a:xfrm>
          <a:prstGeom prst="roundRect">
            <a:avLst/>
          </a:prstGeom>
          <a:solidFill>
            <a:schemeClr val="bg1"/>
          </a:solidFill>
          <a:ln w="76200">
            <a:solidFill>
              <a:srgbClr val="4C83A2"/>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7" name="Picture 86" descr="Diagram&#10;&#10;Description automatically generated">
            <a:extLst>
              <a:ext uri="{FF2B5EF4-FFF2-40B4-BE49-F238E27FC236}">
                <a16:creationId xmlns:a16="http://schemas.microsoft.com/office/drawing/2014/main" id="{2121F30A-B2F7-8B9F-1A3E-8B0173DA0BC8}"/>
              </a:ext>
            </a:extLst>
          </p:cNvPr>
          <p:cNvPicPr>
            <a:picLocks noChangeAspect="1"/>
          </p:cNvPicPr>
          <p:nvPr/>
        </p:nvPicPr>
        <p:blipFill rotWithShape="1">
          <a:blip r:embed="rId4">
            <a:extLst>
              <a:ext uri="{28A0092B-C50C-407E-A947-70E740481C1C}">
                <a14:useLocalDpi xmlns:a14="http://schemas.microsoft.com/office/drawing/2010/main"/>
              </a:ext>
            </a:extLst>
          </a:blip>
          <a:srcRect l="2562" t="54255" r="7652" b="3100"/>
          <a:stretch/>
        </p:blipFill>
        <p:spPr>
          <a:xfrm>
            <a:off x="27648423" y="21512472"/>
            <a:ext cx="9679696" cy="5222027"/>
          </a:xfrm>
          <a:prstGeom prst="rect">
            <a:avLst/>
          </a:prstGeom>
        </p:spPr>
      </p:pic>
      <p:sp>
        <p:nvSpPr>
          <p:cNvPr id="54" name="Rectangle: Rounded Corners 53">
            <a:extLst>
              <a:ext uri="{FF2B5EF4-FFF2-40B4-BE49-F238E27FC236}">
                <a16:creationId xmlns:a16="http://schemas.microsoft.com/office/drawing/2014/main" id="{60E626F0-8F8D-12AD-9607-DF9D1EBC2634}"/>
              </a:ext>
            </a:extLst>
          </p:cNvPr>
          <p:cNvSpPr/>
          <p:nvPr/>
        </p:nvSpPr>
        <p:spPr>
          <a:xfrm>
            <a:off x="476721" y="25021331"/>
            <a:ext cx="12528155" cy="7048383"/>
          </a:xfrm>
          <a:prstGeom prst="roundRect">
            <a:avLst/>
          </a:prstGeom>
          <a:solidFill>
            <a:schemeClr val="bg1"/>
          </a:solidFill>
          <a:ln w="76200">
            <a:solidFill>
              <a:srgbClr val="4C83A2"/>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5" name="Picture 114" descr="Diagram&#10;&#10;Description automatically generated">
            <a:extLst>
              <a:ext uri="{FF2B5EF4-FFF2-40B4-BE49-F238E27FC236}">
                <a16:creationId xmlns:a16="http://schemas.microsoft.com/office/drawing/2014/main" id="{2EC0F9E2-75B8-2D87-36DE-2ADBE4B0777F}"/>
              </a:ext>
            </a:extLst>
          </p:cNvPr>
          <p:cNvPicPr>
            <a:picLocks noChangeAspect="1"/>
          </p:cNvPicPr>
          <p:nvPr/>
        </p:nvPicPr>
        <p:blipFill rotWithShape="1">
          <a:blip r:embed="rId5"/>
          <a:srcRect l="4483" t="3332" b="5085"/>
          <a:stretch/>
        </p:blipFill>
        <p:spPr>
          <a:xfrm>
            <a:off x="5032745" y="25849832"/>
            <a:ext cx="7556719" cy="5434115"/>
          </a:xfrm>
          <a:prstGeom prst="rect">
            <a:avLst/>
          </a:prstGeom>
        </p:spPr>
      </p:pic>
      <p:sp>
        <p:nvSpPr>
          <p:cNvPr id="76" name="Rectangle: Rounded Corners 75">
            <a:extLst>
              <a:ext uri="{FF2B5EF4-FFF2-40B4-BE49-F238E27FC236}">
                <a16:creationId xmlns:a16="http://schemas.microsoft.com/office/drawing/2014/main" id="{083FB484-8235-5CBA-D31E-27A37A561C1F}"/>
              </a:ext>
            </a:extLst>
          </p:cNvPr>
          <p:cNvSpPr/>
          <p:nvPr/>
        </p:nvSpPr>
        <p:spPr>
          <a:xfrm>
            <a:off x="13545847" y="9037079"/>
            <a:ext cx="24249353" cy="11897213"/>
          </a:xfrm>
          <a:prstGeom prst="roundRect">
            <a:avLst/>
          </a:prstGeom>
          <a:solidFill>
            <a:schemeClr val="bg1"/>
          </a:solidFill>
          <a:ln w="76200">
            <a:solidFill>
              <a:srgbClr val="4C83A2"/>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3" name="Rectangle: Rounded Corners 72">
            <a:extLst>
              <a:ext uri="{FF2B5EF4-FFF2-40B4-BE49-F238E27FC236}">
                <a16:creationId xmlns:a16="http://schemas.microsoft.com/office/drawing/2014/main" id="{C5165B99-FB51-7563-3AA9-BE0ABFD1A494}"/>
              </a:ext>
            </a:extLst>
          </p:cNvPr>
          <p:cNvSpPr/>
          <p:nvPr/>
        </p:nvSpPr>
        <p:spPr>
          <a:xfrm>
            <a:off x="501484" y="18176415"/>
            <a:ext cx="12503391" cy="6412167"/>
          </a:xfrm>
          <a:prstGeom prst="roundRect">
            <a:avLst/>
          </a:prstGeom>
          <a:solidFill>
            <a:schemeClr val="bg1"/>
          </a:solidFill>
          <a:ln w="76200">
            <a:solidFill>
              <a:srgbClr val="4C83A2"/>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2" name="Picture 41" descr="Chart, bar chart&#10;&#10;Description automatically generated">
            <a:extLst>
              <a:ext uri="{FF2B5EF4-FFF2-40B4-BE49-F238E27FC236}">
                <a16:creationId xmlns:a16="http://schemas.microsoft.com/office/drawing/2014/main" id="{7B84D77D-D8DC-62BD-D5A9-BB3474A52103}"/>
              </a:ext>
            </a:extLst>
          </p:cNvPr>
          <p:cNvPicPr>
            <a:picLocks noChangeAspect="1"/>
          </p:cNvPicPr>
          <p:nvPr/>
        </p:nvPicPr>
        <p:blipFill>
          <a:blip r:embed="rId6"/>
          <a:stretch>
            <a:fillRect/>
          </a:stretch>
        </p:blipFill>
        <p:spPr>
          <a:xfrm>
            <a:off x="5165573" y="18741750"/>
            <a:ext cx="7315188" cy="5486391"/>
          </a:xfrm>
          <a:prstGeom prst="rect">
            <a:avLst/>
          </a:prstGeom>
        </p:spPr>
      </p:pic>
      <p:sp>
        <p:nvSpPr>
          <p:cNvPr id="39" name="Rectangle: Rounded Corners 38">
            <a:extLst>
              <a:ext uri="{FF2B5EF4-FFF2-40B4-BE49-F238E27FC236}">
                <a16:creationId xmlns:a16="http://schemas.microsoft.com/office/drawing/2014/main" id="{3AB76C08-09AB-9C1E-499A-4EA9F86B39BE}"/>
              </a:ext>
            </a:extLst>
          </p:cNvPr>
          <p:cNvSpPr/>
          <p:nvPr/>
        </p:nvSpPr>
        <p:spPr>
          <a:xfrm>
            <a:off x="501485" y="12022702"/>
            <a:ext cx="12503390" cy="5793272"/>
          </a:xfrm>
          <a:prstGeom prst="roundRect">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pPr>
            <a:r>
              <a:rPr lang="en-US" sz="2800" dirty="0">
                <a:solidFill>
                  <a:schemeClr val="tx1"/>
                </a:solidFill>
                <a:latin typeface="Arial" panose="020B0604020202020204" pitchFamily="34" charset="0"/>
                <a:ea typeface="Calibri" panose="020F0502020204030204" pitchFamily="34" charset="0"/>
                <a:cs typeface="Arial" panose="020B0604020202020204" pitchFamily="34" charset="0"/>
              </a:rPr>
              <a:t>W</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e conducted an applied cognitive task analysis (</a:t>
            </a:r>
            <a:r>
              <a:rPr lang="en-US" sz="28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Militello</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 &amp; Hutton, 1998) with 15 astronauts and subject matter experts in EVA operations and research at NASA Johnson Space Center in summer 2024.</a:t>
            </a:r>
          </a:p>
          <a:p>
            <a:pPr marL="457200" indent="-457200">
              <a:buFont typeface="Arial" panose="020B0604020202020204" pitchFamily="34" charset="0"/>
              <a:buChar char="•"/>
            </a:pP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Participants comprised 6 experts in EVA research, 5 experts in EVA operations, and 4 astronauts. See Figure 1.</a:t>
            </a:r>
          </a:p>
          <a:p>
            <a:pPr marL="457200" indent="-457200">
              <a:buFont typeface="Arial" panose="020B0604020202020204" pitchFamily="34" charset="0"/>
              <a:buChar char="•"/>
            </a:pP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There were two interview protocols, with different sets of experts interviewed for each protocol. Each interview was led by a PhD-level scientist in the NASA Behavioral Health &amp; Performance Laboratory with expertise in health psychology and cognitive neuroscience (first author), and notes were taken by a Master’s-level research coordinator in the BHP Laboratory (second author). Interviews were recorded on Microsoft Teams to assist with notetaking.</a:t>
            </a:r>
            <a:endParaRPr lang="en-US" sz="2800" dirty="0">
              <a:solidFill>
                <a:schemeClr val="tx1"/>
              </a:solidFill>
            </a:endParaRPr>
          </a:p>
        </p:txBody>
      </p:sp>
      <p:pic>
        <p:nvPicPr>
          <p:cNvPr id="34" name="Picture 33">
            <a:extLst>
              <a:ext uri="{FF2B5EF4-FFF2-40B4-BE49-F238E27FC236}">
                <a16:creationId xmlns:a16="http://schemas.microsoft.com/office/drawing/2014/main" id="{E1F12943-FDA9-AE2F-1B5B-D586EF100B3F}"/>
              </a:ext>
            </a:extLst>
          </p:cNvPr>
          <p:cNvPicPr>
            <a:picLocks noChangeAspect="1"/>
          </p:cNvPicPr>
          <p:nvPr/>
        </p:nvPicPr>
        <p:blipFill rotWithShape="1">
          <a:blip r:embed="rId7"/>
          <a:srcRect b="67609"/>
          <a:stretch/>
        </p:blipFill>
        <p:spPr>
          <a:xfrm>
            <a:off x="-1" y="0"/>
            <a:ext cx="38420459" cy="4927191"/>
          </a:xfrm>
          <a:prstGeom prst="rect">
            <a:avLst/>
          </a:prstGeom>
        </p:spPr>
      </p:pic>
      <p:sp>
        <p:nvSpPr>
          <p:cNvPr id="11" name="Rectangle: Rounded Corners 10">
            <a:extLst>
              <a:ext uri="{FF2B5EF4-FFF2-40B4-BE49-F238E27FC236}">
                <a16:creationId xmlns:a16="http://schemas.microsoft.com/office/drawing/2014/main" id="{F5BC489B-9829-777B-F8C4-AACCF31D3C4C}"/>
              </a:ext>
            </a:extLst>
          </p:cNvPr>
          <p:cNvSpPr/>
          <p:nvPr/>
        </p:nvSpPr>
        <p:spPr>
          <a:xfrm>
            <a:off x="501485" y="6529779"/>
            <a:ext cx="12503390" cy="4722278"/>
          </a:xfrm>
          <a:prstGeom prst="roundRect">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pP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Decrements in cognitive performance present an important risk to crew safety during exploration mission class EVA. </a:t>
            </a:r>
          </a:p>
          <a:p>
            <a:pPr marL="457200" indent="-457200">
              <a:buFont typeface="Arial" panose="020B0604020202020204" pitchFamily="34" charset="0"/>
              <a:buChar char="•"/>
            </a:pP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There is currently insufficient characterization of the cognitive capabilities required prior to, during, and following EVA. </a:t>
            </a:r>
          </a:p>
          <a:p>
            <a:pPr marL="457200" indent="-457200">
              <a:buFont typeface="Arial" panose="020B0604020202020204" pitchFamily="34" charset="0"/>
              <a:buChar char="•"/>
            </a:pP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It is still unclear which cognitive domains are most important for conducting mission critical decisions with crew safety implications.</a:t>
            </a:r>
          </a:p>
          <a:p>
            <a:pPr marL="457200" indent="-457200">
              <a:buFont typeface="Arial" panose="020B0604020202020204" pitchFamily="34" charset="0"/>
              <a:buChar char="•"/>
            </a:pP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We conducted a cognitive task analysis of exploration EVA to characterize the cognitive capabilities, critical safety decisions, and contributing factors (e.g., lunar communications delay) important to consider for optimal performance in future exploration EVA. </a:t>
            </a:r>
            <a:endParaRPr lang="en-US" sz="2800" dirty="0">
              <a:solidFill>
                <a:schemeClr val="tx1"/>
              </a:solidFill>
            </a:endParaRPr>
          </a:p>
        </p:txBody>
      </p:sp>
      <p:sp>
        <p:nvSpPr>
          <p:cNvPr id="35" name="Freeform: Shape 34">
            <a:extLst>
              <a:ext uri="{FF2B5EF4-FFF2-40B4-BE49-F238E27FC236}">
                <a16:creationId xmlns:a16="http://schemas.microsoft.com/office/drawing/2014/main" id="{E07967FE-3D87-B1B7-8AE2-5EDA56F56163}"/>
              </a:ext>
            </a:extLst>
          </p:cNvPr>
          <p:cNvSpPr/>
          <p:nvPr/>
        </p:nvSpPr>
        <p:spPr>
          <a:xfrm>
            <a:off x="-17667" y="1414147"/>
            <a:ext cx="38420460" cy="3981080"/>
          </a:xfrm>
          <a:custGeom>
            <a:avLst/>
            <a:gdLst>
              <a:gd name="connsiteX0" fmla="*/ 1608991 w 42319776"/>
              <a:gd name="connsiteY0" fmla="*/ 645341 h 3315444"/>
              <a:gd name="connsiteX1" fmla="*/ 1652534 w 42319776"/>
              <a:gd name="connsiteY1" fmla="*/ 1342026 h 3315444"/>
              <a:gd name="connsiteX2" fmla="*/ 18677791 w 42319776"/>
              <a:gd name="connsiteY2" fmla="*/ 35741 h 3315444"/>
              <a:gd name="connsiteX3" fmla="*/ 40231505 w 42319776"/>
              <a:gd name="connsiteY3" fmla="*/ 3040198 h 3315444"/>
              <a:gd name="connsiteX4" fmla="*/ 40275048 w 42319776"/>
              <a:gd name="connsiteY4" fmla="*/ 2996655 h 3315444"/>
              <a:gd name="connsiteX0" fmla="*/ 1558105 w 42364140"/>
              <a:gd name="connsiteY0" fmla="*/ 492428 h 3314931"/>
              <a:gd name="connsiteX1" fmla="*/ 1696898 w 42364140"/>
              <a:gd name="connsiteY1" fmla="*/ 1341513 h 3314931"/>
              <a:gd name="connsiteX2" fmla="*/ 18722155 w 42364140"/>
              <a:gd name="connsiteY2" fmla="*/ 35228 h 3314931"/>
              <a:gd name="connsiteX3" fmla="*/ 40275869 w 42364140"/>
              <a:gd name="connsiteY3" fmla="*/ 3039685 h 3314931"/>
              <a:gd name="connsiteX4" fmla="*/ 40319412 w 42364140"/>
              <a:gd name="connsiteY4" fmla="*/ 2996142 h 3314931"/>
              <a:gd name="connsiteX0" fmla="*/ 1171959 w 41977994"/>
              <a:gd name="connsiteY0" fmla="*/ 492428 h 3314931"/>
              <a:gd name="connsiteX1" fmla="*/ 1310752 w 41977994"/>
              <a:gd name="connsiteY1" fmla="*/ 1341513 h 3314931"/>
              <a:gd name="connsiteX2" fmla="*/ 18336009 w 41977994"/>
              <a:gd name="connsiteY2" fmla="*/ 35228 h 3314931"/>
              <a:gd name="connsiteX3" fmla="*/ 39889723 w 41977994"/>
              <a:gd name="connsiteY3" fmla="*/ 3039685 h 3314931"/>
              <a:gd name="connsiteX4" fmla="*/ 39933266 w 41977994"/>
              <a:gd name="connsiteY4" fmla="*/ 2996142 h 3314931"/>
              <a:gd name="connsiteX0" fmla="*/ 236626 w 41042661"/>
              <a:gd name="connsiteY0" fmla="*/ 481266 h 3303769"/>
              <a:gd name="connsiteX1" fmla="*/ 1937519 w 41042661"/>
              <a:gd name="connsiteY1" fmla="*/ 1558951 h 3303769"/>
              <a:gd name="connsiteX2" fmla="*/ 17400676 w 41042661"/>
              <a:gd name="connsiteY2" fmla="*/ 24066 h 3303769"/>
              <a:gd name="connsiteX3" fmla="*/ 38954390 w 41042661"/>
              <a:gd name="connsiteY3" fmla="*/ 3028523 h 3303769"/>
              <a:gd name="connsiteX4" fmla="*/ 38997933 w 41042661"/>
              <a:gd name="connsiteY4" fmla="*/ 2984980 h 3303769"/>
              <a:gd name="connsiteX0" fmla="*/ 498277 w 41304312"/>
              <a:gd name="connsiteY0" fmla="*/ 553926 h 3376429"/>
              <a:gd name="connsiteX1" fmla="*/ 2199170 w 41304312"/>
              <a:gd name="connsiteY1" fmla="*/ 1631611 h 3376429"/>
              <a:gd name="connsiteX2" fmla="*/ 17662327 w 41304312"/>
              <a:gd name="connsiteY2" fmla="*/ 96726 h 3376429"/>
              <a:gd name="connsiteX3" fmla="*/ 39216041 w 41304312"/>
              <a:gd name="connsiteY3" fmla="*/ 3101183 h 3376429"/>
              <a:gd name="connsiteX4" fmla="*/ 39259584 w 41304312"/>
              <a:gd name="connsiteY4" fmla="*/ 3057640 h 3376429"/>
              <a:gd name="connsiteX0" fmla="*/ 426083 w 41232118"/>
              <a:gd name="connsiteY0" fmla="*/ 475432 h 3297935"/>
              <a:gd name="connsiteX1" fmla="*/ 2126976 w 41232118"/>
              <a:gd name="connsiteY1" fmla="*/ 1553117 h 3297935"/>
              <a:gd name="connsiteX2" fmla="*/ 17590133 w 41232118"/>
              <a:gd name="connsiteY2" fmla="*/ 18232 h 3297935"/>
              <a:gd name="connsiteX3" fmla="*/ 39143847 w 41232118"/>
              <a:gd name="connsiteY3" fmla="*/ 3022689 h 3297935"/>
              <a:gd name="connsiteX4" fmla="*/ 39187390 w 41232118"/>
              <a:gd name="connsiteY4" fmla="*/ 2979146 h 3297935"/>
              <a:gd name="connsiteX0" fmla="*/ 233474 w 41039509"/>
              <a:gd name="connsiteY0" fmla="*/ 1104638 h 3927141"/>
              <a:gd name="connsiteX1" fmla="*/ 1934367 w 41039509"/>
              <a:gd name="connsiteY1" fmla="*/ 2182323 h 3927141"/>
              <a:gd name="connsiteX2" fmla="*/ 17340373 w 41039509"/>
              <a:gd name="connsiteY2" fmla="*/ 18788 h 3927141"/>
              <a:gd name="connsiteX3" fmla="*/ 38951238 w 41039509"/>
              <a:gd name="connsiteY3" fmla="*/ 3651895 h 3927141"/>
              <a:gd name="connsiteX4" fmla="*/ 38994781 w 41039509"/>
              <a:gd name="connsiteY4" fmla="*/ 3608352 h 3927141"/>
              <a:gd name="connsiteX0" fmla="*/ 233474 w 41039509"/>
              <a:gd name="connsiteY0" fmla="*/ 1461295 h 4283798"/>
              <a:gd name="connsiteX1" fmla="*/ 1934367 w 41039509"/>
              <a:gd name="connsiteY1" fmla="*/ 2538980 h 4283798"/>
              <a:gd name="connsiteX2" fmla="*/ 17340373 w 41039509"/>
              <a:gd name="connsiteY2" fmla="*/ 375445 h 4283798"/>
              <a:gd name="connsiteX3" fmla="*/ 38951238 w 41039509"/>
              <a:gd name="connsiteY3" fmla="*/ 4008552 h 4283798"/>
              <a:gd name="connsiteX4" fmla="*/ 38994781 w 41039509"/>
              <a:gd name="connsiteY4" fmla="*/ 3965009 h 4283798"/>
              <a:gd name="connsiteX0" fmla="*/ 233474 w 41039509"/>
              <a:gd name="connsiteY0" fmla="*/ 1099617 h 3922120"/>
              <a:gd name="connsiteX1" fmla="*/ 1934367 w 41039509"/>
              <a:gd name="connsiteY1" fmla="*/ 2177302 h 3922120"/>
              <a:gd name="connsiteX2" fmla="*/ 17340373 w 41039509"/>
              <a:gd name="connsiteY2" fmla="*/ 13767 h 3922120"/>
              <a:gd name="connsiteX3" fmla="*/ 38951238 w 41039509"/>
              <a:gd name="connsiteY3" fmla="*/ 3646874 h 3922120"/>
              <a:gd name="connsiteX4" fmla="*/ 38994781 w 41039509"/>
              <a:gd name="connsiteY4" fmla="*/ 3603331 h 3922120"/>
              <a:gd name="connsiteX0" fmla="*/ 233474 w 41039509"/>
              <a:gd name="connsiteY0" fmla="*/ 1467648 h 4290151"/>
              <a:gd name="connsiteX1" fmla="*/ 1934367 w 41039509"/>
              <a:gd name="connsiteY1" fmla="*/ 2545333 h 4290151"/>
              <a:gd name="connsiteX2" fmla="*/ 17340373 w 41039509"/>
              <a:gd name="connsiteY2" fmla="*/ 381798 h 4290151"/>
              <a:gd name="connsiteX3" fmla="*/ 38951238 w 41039509"/>
              <a:gd name="connsiteY3" fmla="*/ 4014905 h 4290151"/>
              <a:gd name="connsiteX4" fmla="*/ 38994781 w 41039509"/>
              <a:gd name="connsiteY4" fmla="*/ 3971362 h 4290151"/>
              <a:gd name="connsiteX0" fmla="*/ 233474 w 41039509"/>
              <a:gd name="connsiteY0" fmla="*/ 1086188 h 3908691"/>
              <a:gd name="connsiteX1" fmla="*/ 1934367 w 41039509"/>
              <a:gd name="connsiteY1" fmla="*/ 2163873 h 3908691"/>
              <a:gd name="connsiteX2" fmla="*/ 17340373 w 41039509"/>
              <a:gd name="connsiteY2" fmla="*/ 338 h 3908691"/>
              <a:gd name="connsiteX3" fmla="*/ 38951238 w 41039509"/>
              <a:gd name="connsiteY3" fmla="*/ 3633445 h 3908691"/>
              <a:gd name="connsiteX4" fmla="*/ 38994781 w 41039509"/>
              <a:gd name="connsiteY4" fmla="*/ 3589902 h 3908691"/>
              <a:gd name="connsiteX0" fmla="*/ 309794 w 41115829"/>
              <a:gd name="connsiteY0" fmla="*/ 1340933 h 4163436"/>
              <a:gd name="connsiteX1" fmla="*/ 1839237 w 41115829"/>
              <a:gd name="connsiteY1" fmla="*/ 418368 h 4163436"/>
              <a:gd name="connsiteX2" fmla="*/ 17416693 w 41115829"/>
              <a:gd name="connsiteY2" fmla="*/ 255083 h 4163436"/>
              <a:gd name="connsiteX3" fmla="*/ 39027558 w 41115829"/>
              <a:gd name="connsiteY3" fmla="*/ 3888190 h 4163436"/>
              <a:gd name="connsiteX4" fmla="*/ 39071101 w 41115829"/>
              <a:gd name="connsiteY4" fmla="*/ 3844647 h 4163436"/>
              <a:gd name="connsiteX0" fmla="*/ 286724 w 41149909"/>
              <a:gd name="connsiteY0" fmla="*/ 2290817 h 4198920"/>
              <a:gd name="connsiteX1" fmla="*/ 1873317 w 41149909"/>
              <a:gd name="connsiteY1" fmla="*/ 453852 h 4198920"/>
              <a:gd name="connsiteX2" fmla="*/ 17450773 w 41149909"/>
              <a:gd name="connsiteY2" fmla="*/ 290567 h 4198920"/>
              <a:gd name="connsiteX3" fmla="*/ 39061638 w 41149909"/>
              <a:gd name="connsiteY3" fmla="*/ 3923674 h 4198920"/>
              <a:gd name="connsiteX4" fmla="*/ 39105181 w 41149909"/>
              <a:gd name="connsiteY4" fmla="*/ 3880131 h 4198920"/>
              <a:gd name="connsiteX0" fmla="*/ 496492 w 41359677"/>
              <a:gd name="connsiteY0" fmla="*/ 2290817 h 4198920"/>
              <a:gd name="connsiteX1" fmla="*/ 2083085 w 41359677"/>
              <a:gd name="connsiteY1" fmla="*/ 453852 h 4198920"/>
              <a:gd name="connsiteX2" fmla="*/ 17660541 w 41359677"/>
              <a:gd name="connsiteY2" fmla="*/ 290567 h 4198920"/>
              <a:gd name="connsiteX3" fmla="*/ 39271406 w 41359677"/>
              <a:gd name="connsiteY3" fmla="*/ 3923674 h 4198920"/>
              <a:gd name="connsiteX4" fmla="*/ 39314949 w 41359677"/>
              <a:gd name="connsiteY4" fmla="*/ 3880131 h 4198920"/>
              <a:gd name="connsiteX0" fmla="*/ 439957 w 41474592"/>
              <a:gd name="connsiteY0" fmla="*/ 2967457 h 4227860"/>
              <a:gd name="connsiteX1" fmla="*/ 2198000 w 41474592"/>
              <a:gd name="connsiteY1" fmla="*/ 482792 h 4227860"/>
              <a:gd name="connsiteX2" fmla="*/ 17775456 w 41474592"/>
              <a:gd name="connsiteY2" fmla="*/ 319507 h 4227860"/>
              <a:gd name="connsiteX3" fmla="*/ 39386321 w 41474592"/>
              <a:gd name="connsiteY3" fmla="*/ 3952614 h 4227860"/>
              <a:gd name="connsiteX4" fmla="*/ 39429864 w 41474592"/>
              <a:gd name="connsiteY4" fmla="*/ 3909071 h 4227860"/>
              <a:gd name="connsiteX0" fmla="*/ 476986 w 41397321"/>
              <a:gd name="connsiteY0" fmla="*/ 4410133 h 4542228"/>
              <a:gd name="connsiteX1" fmla="*/ 2120729 w 41397321"/>
              <a:gd name="connsiteY1" fmla="*/ 553868 h 4542228"/>
              <a:gd name="connsiteX2" fmla="*/ 17698185 w 41397321"/>
              <a:gd name="connsiteY2" fmla="*/ 390583 h 4542228"/>
              <a:gd name="connsiteX3" fmla="*/ 39309050 w 41397321"/>
              <a:gd name="connsiteY3" fmla="*/ 4023690 h 4542228"/>
              <a:gd name="connsiteX4" fmla="*/ 39352593 w 41397321"/>
              <a:gd name="connsiteY4" fmla="*/ 3980147 h 4542228"/>
              <a:gd name="connsiteX0" fmla="*/ 1227889 w 42148224"/>
              <a:gd name="connsiteY0" fmla="*/ 4332321 h 4469339"/>
              <a:gd name="connsiteX1" fmla="*/ 1480982 w 42148224"/>
              <a:gd name="connsiteY1" fmla="*/ 647506 h 4469339"/>
              <a:gd name="connsiteX2" fmla="*/ 18449088 w 42148224"/>
              <a:gd name="connsiteY2" fmla="*/ 312771 h 4469339"/>
              <a:gd name="connsiteX3" fmla="*/ 40059953 w 42148224"/>
              <a:gd name="connsiteY3" fmla="*/ 3945878 h 4469339"/>
              <a:gd name="connsiteX4" fmla="*/ 40103496 w 42148224"/>
              <a:gd name="connsiteY4" fmla="*/ 3902335 h 4469339"/>
              <a:gd name="connsiteX0" fmla="*/ 564462 w 41484797"/>
              <a:gd name="connsiteY0" fmla="*/ 4447384 h 4595584"/>
              <a:gd name="connsiteX1" fmla="*/ 817555 w 41484797"/>
              <a:gd name="connsiteY1" fmla="*/ 762569 h 4595584"/>
              <a:gd name="connsiteX2" fmla="*/ 17785661 w 41484797"/>
              <a:gd name="connsiteY2" fmla="*/ 427834 h 4595584"/>
              <a:gd name="connsiteX3" fmla="*/ 39396526 w 41484797"/>
              <a:gd name="connsiteY3" fmla="*/ 4060941 h 4595584"/>
              <a:gd name="connsiteX4" fmla="*/ 39440069 w 41484797"/>
              <a:gd name="connsiteY4" fmla="*/ 4017398 h 4595584"/>
              <a:gd name="connsiteX0" fmla="*/ 626162 w 41546497"/>
              <a:gd name="connsiteY0" fmla="*/ 4302083 h 4435896"/>
              <a:gd name="connsiteX1" fmla="*/ 879255 w 41546497"/>
              <a:gd name="connsiteY1" fmla="*/ 617268 h 4435896"/>
              <a:gd name="connsiteX2" fmla="*/ 17847361 w 41546497"/>
              <a:gd name="connsiteY2" fmla="*/ 282533 h 4435896"/>
              <a:gd name="connsiteX3" fmla="*/ 39458226 w 41546497"/>
              <a:gd name="connsiteY3" fmla="*/ 3915640 h 4435896"/>
              <a:gd name="connsiteX4" fmla="*/ 39501769 w 41546497"/>
              <a:gd name="connsiteY4" fmla="*/ 3872097 h 4435896"/>
              <a:gd name="connsiteX0" fmla="*/ 633962 w 41554297"/>
              <a:gd name="connsiteY0" fmla="*/ 4365730 h 4506103"/>
              <a:gd name="connsiteX1" fmla="*/ 887055 w 41554297"/>
              <a:gd name="connsiteY1" fmla="*/ 680915 h 4506103"/>
              <a:gd name="connsiteX2" fmla="*/ 17855161 w 41554297"/>
              <a:gd name="connsiteY2" fmla="*/ 346180 h 4506103"/>
              <a:gd name="connsiteX3" fmla="*/ 39466026 w 41554297"/>
              <a:gd name="connsiteY3" fmla="*/ 3979287 h 4506103"/>
              <a:gd name="connsiteX4" fmla="*/ 39509569 w 41554297"/>
              <a:gd name="connsiteY4" fmla="*/ 3935744 h 4506103"/>
              <a:gd name="connsiteX0" fmla="*/ 1219587 w 42139922"/>
              <a:gd name="connsiteY0" fmla="*/ 4502500 h 4655938"/>
              <a:gd name="connsiteX1" fmla="*/ 1472680 w 42139922"/>
              <a:gd name="connsiteY1" fmla="*/ 817685 h 4655938"/>
              <a:gd name="connsiteX2" fmla="*/ 18440786 w 42139922"/>
              <a:gd name="connsiteY2" fmla="*/ 482950 h 4655938"/>
              <a:gd name="connsiteX3" fmla="*/ 40051651 w 42139922"/>
              <a:gd name="connsiteY3" fmla="*/ 4116057 h 4655938"/>
              <a:gd name="connsiteX4" fmla="*/ 40095194 w 42139922"/>
              <a:gd name="connsiteY4" fmla="*/ 4072514 h 4655938"/>
              <a:gd name="connsiteX0" fmla="*/ 1219587 w 42216039"/>
              <a:gd name="connsiteY0" fmla="*/ 4502500 h 4655938"/>
              <a:gd name="connsiteX1" fmla="*/ 1472680 w 42216039"/>
              <a:gd name="connsiteY1" fmla="*/ 817685 h 4655938"/>
              <a:gd name="connsiteX2" fmla="*/ 18440786 w 42216039"/>
              <a:gd name="connsiteY2" fmla="*/ 482950 h 4655938"/>
              <a:gd name="connsiteX3" fmla="*/ 40051651 w 42216039"/>
              <a:gd name="connsiteY3" fmla="*/ 4116057 h 4655938"/>
              <a:gd name="connsiteX4" fmla="*/ 40285692 w 42216039"/>
              <a:gd name="connsiteY4" fmla="*/ 4301114 h 4655938"/>
              <a:gd name="connsiteX0" fmla="*/ 1219587 w 42304889"/>
              <a:gd name="connsiteY0" fmla="*/ 4502500 h 4760270"/>
              <a:gd name="connsiteX1" fmla="*/ 1472680 w 42304889"/>
              <a:gd name="connsiteY1" fmla="*/ 817685 h 4760270"/>
              <a:gd name="connsiteX2" fmla="*/ 18440786 w 42304889"/>
              <a:gd name="connsiteY2" fmla="*/ 482950 h 4760270"/>
              <a:gd name="connsiteX3" fmla="*/ 40051651 w 42304889"/>
              <a:gd name="connsiteY3" fmla="*/ 4116057 h 4760270"/>
              <a:gd name="connsiteX4" fmla="*/ 40495242 w 42304889"/>
              <a:gd name="connsiteY4" fmla="*/ 4663064 h 4760270"/>
              <a:gd name="connsiteX0" fmla="*/ 1107383 w 42192685"/>
              <a:gd name="connsiteY0" fmla="*/ 4272281 h 4530051"/>
              <a:gd name="connsiteX1" fmla="*/ 1035719 w 42192685"/>
              <a:gd name="connsiteY1" fmla="*/ 2821720 h 4530051"/>
              <a:gd name="connsiteX2" fmla="*/ 1360476 w 42192685"/>
              <a:gd name="connsiteY2" fmla="*/ 587466 h 4530051"/>
              <a:gd name="connsiteX3" fmla="*/ 18328582 w 42192685"/>
              <a:gd name="connsiteY3" fmla="*/ 252731 h 4530051"/>
              <a:gd name="connsiteX4" fmla="*/ 39939447 w 42192685"/>
              <a:gd name="connsiteY4" fmla="*/ 3885838 h 4530051"/>
              <a:gd name="connsiteX5" fmla="*/ 40383038 w 42192685"/>
              <a:gd name="connsiteY5" fmla="*/ 4432845 h 4530051"/>
              <a:gd name="connsiteX0" fmla="*/ 1052683 w 42137985"/>
              <a:gd name="connsiteY0" fmla="*/ 4232010 h 4489780"/>
              <a:gd name="connsiteX1" fmla="*/ 981019 w 42137985"/>
              <a:gd name="connsiteY1" fmla="*/ 2781449 h 4489780"/>
              <a:gd name="connsiteX2" fmla="*/ 1126161 w 42137985"/>
              <a:gd name="connsiteY2" fmla="*/ 1527312 h 4489780"/>
              <a:gd name="connsiteX3" fmla="*/ 1305776 w 42137985"/>
              <a:gd name="connsiteY3" fmla="*/ 547195 h 4489780"/>
              <a:gd name="connsiteX4" fmla="*/ 18273882 w 42137985"/>
              <a:gd name="connsiteY4" fmla="*/ 212460 h 4489780"/>
              <a:gd name="connsiteX5" fmla="*/ 39884747 w 42137985"/>
              <a:gd name="connsiteY5" fmla="*/ 3845567 h 4489780"/>
              <a:gd name="connsiteX6" fmla="*/ 40328338 w 42137985"/>
              <a:gd name="connsiteY6" fmla="*/ 4392574 h 4489780"/>
              <a:gd name="connsiteX0" fmla="*/ 975192 w 42060494"/>
              <a:gd name="connsiteY0" fmla="*/ 4221300 h 4479070"/>
              <a:gd name="connsiteX1" fmla="*/ 9035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975192 w 42060494"/>
              <a:gd name="connsiteY0" fmla="*/ 4221300 h 4479070"/>
              <a:gd name="connsiteX1" fmla="*/ 8654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1013292 w 42060494"/>
              <a:gd name="connsiteY0" fmla="*/ 4362082 h 4479070"/>
              <a:gd name="connsiteX1" fmla="*/ 8654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1013292 w 42060494"/>
              <a:gd name="connsiteY0" fmla="*/ 4362082 h 4479070"/>
              <a:gd name="connsiteX1" fmla="*/ 8654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79942 w 42060494"/>
              <a:gd name="connsiteY0" fmla="*/ 4297106 h 4479070"/>
              <a:gd name="connsiteX1" fmla="*/ 8654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79942 w 42060494"/>
              <a:gd name="connsiteY0" fmla="*/ 4297106 h 4479070"/>
              <a:gd name="connsiteX1" fmla="*/ 8654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79942 w 42060494"/>
              <a:gd name="connsiteY0" fmla="*/ 4297106 h 4479070"/>
              <a:gd name="connsiteX1" fmla="*/ 8654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51367 w 42060494"/>
              <a:gd name="connsiteY0" fmla="*/ 4318764 h 4479070"/>
              <a:gd name="connsiteX1" fmla="*/ 865428 w 42060494"/>
              <a:gd name="connsiteY1" fmla="*/ 2770739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51367 w 42060494"/>
              <a:gd name="connsiteY0" fmla="*/ 4318764 h 4479070"/>
              <a:gd name="connsiteX1" fmla="*/ 846378 w 42060494"/>
              <a:gd name="connsiteY1" fmla="*/ 2673275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51367 w 42060494"/>
              <a:gd name="connsiteY0" fmla="*/ 4318764 h 4479070"/>
              <a:gd name="connsiteX1" fmla="*/ 846378 w 42060494"/>
              <a:gd name="connsiteY1" fmla="*/ 2673275 h 4479070"/>
              <a:gd name="connsiteX2" fmla="*/ 1048670 w 42060494"/>
              <a:gd name="connsiteY2" fmla="*/ 1516602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51367 w 42060494"/>
              <a:gd name="connsiteY0" fmla="*/ 4318764 h 4479070"/>
              <a:gd name="connsiteX1" fmla="*/ 846378 w 42060494"/>
              <a:gd name="connsiteY1" fmla="*/ 2673275 h 4479070"/>
              <a:gd name="connsiteX2" fmla="*/ 886745 w 42060494"/>
              <a:gd name="connsiteY2" fmla="*/ 1484115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51367 w 42060494"/>
              <a:gd name="connsiteY0" fmla="*/ 4318764 h 4479070"/>
              <a:gd name="connsiteX1" fmla="*/ 846378 w 42060494"/>
              <a:gd name="connsiteY1" fmla="*/ 2673275 h 4479070"/>
              <a:gd name="connsiteX2" fmla="*/ 886745 w 42060494"/>
              <a:gd name="connsiteY2" fmla="*/ 1484115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51367 w 42060494"/>
              <a:gd name="connsiteY0" fmla="*/ 4318764 h 4479070"/>
              <a:gd name="connsiteX1" fmla="*/ 846378 w 42060494"/>
              <a:gd name="connsiteY1" fmla="*/ 2673275 h 4479070"/>
              <a:gd name="connsiteX2" fmla="*/ 886745 w 42060494"/>
              <a:gd name="connsiteY2" fmla="*/ 1484115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851367 w 42060494"/>
              <a:gd name="connsiteY0" fmla="*/ 4318764 h 4479070"/>
              <a:gd name="connsiteX1" fmla="*/ 846378 w 42060494"/>
              <a:gd name="connsiteY1" fmla="*/ 2673275 h 4479070"/>
              <a:gd name="connsiteX2" fmla="*/ 858170 w 42060494"/>
              <a:gd name="connsiteY2" fmla="*/ 1516603 h 4479070"/>
              <a:gd name="connsiteX3" fmla="*/ 1295413 w 42060494"/>
              <a:gd name="connsiteY3" fmla="*/ 1120558 h 4479070"/>
              <a:gd name="connsiteX4" fmla="*/ 1228285 w 42060494"/>
              <a:gd name="connsiteY4" fmla="*/ 536485 h 4479070"/>
              <a:gd name="connsiteX5" fmla="*/ 18196391 w 42060494"/>
              <a:gd name="connsiteY5" fmla="*/ 201750 h 4479070"/>
              <a:gd name="connsiteX6" fmla="*/ 39807256 w 42060494"/>
              <a:gd name="connsiteY6" fmla="*/ 3834857 h 4479070"/>
              <a:gd name="connsiteX7" fmla="*/ 40250847 w 42060494"/>
              <a:gd name="connsiteY7" fmla="*/ 4381864 h 4479070"/>
              <a:gd name="connsiteX0" fmla="*/ 1000150 w 42209277"/>
              <a:gd name="connsiteY0" fmla="*/ 4316813 h 4477119"/>
              <a:gd name="connsiteX1" fmla="*/ 995161 w 42209277"/>
              <a:gd name="connsiteY1" fmla="*/ 2671324 h 4477119"/>
              <a:gd name="connsiteX2" fmla="*/ 1006953 w 42209277"/>
              <a:gd name="connsiteY2" fmla="*/ 1514652 h 4477119"/>
              <a:gd name="connsiteX3" fmla="*/ 1015571 w 42209277"/>
              <a:gd name="connsiteY3" fmla="*/ 1042802 h 4477119"/>
              <a:gd name="connsiteX4" fmla="*/ 1377068 w 42209277"/>
              <a:gd name="connsiteY4" fmla="*/ 534534 h 4477119"/>
              <a:gd name="connsiteX5" fmla="*/ 18345174 w 42209277"/>
              <a:gd name="connsiteY5" fmla="*/ 199799 h 4477119"/>
              <a:gd name="connsiteX6" fmla="*/ 39956039 w 42209277"/>
              <a:gd name="connsiteY6" fmla="*/ 3832906 h 4477119"/>
              <a:gd name="connsiteX7" fmla="*/ 40399630 w 42209277"/>
              <a:gd name="connsiteY7" fmla="*/ 4379913 h 4477119"/>
              <a:gd name="connsiteX0" fmla="*/ 1000150 w 42209277"/>
              <a:gd name="connsiteY0" fmla="*/ 4316813 h 4477119"/>
              <a:gd name="connsiteX1" fmla="*/ 995161 w 42209277"/>
              <a:gd name="connsiteY1" fmla="*/ 2671324 h 4477119"/>
              <a:gd name="connsiteX2" fmla="*/ 1006953 w 42209277"/>
              <a:gd name="connsiteY2" fmla="*/ 1514652 h 4477119"/>
              <a:gd name="connsiteX3" fmla="*/ 1015571 w 42209277"/>
              <a:gd name="connsiteY3" fmla="*/ 1042802 h 4477119"/>
              <a:gd name="connsiteX4" fmla="*/ 1377068 w 42209277"/>
              <a:gd name="connsiteY4" fmla="*/ 534534 h 4477119"/>
              <a:gd name="connsiteX5" fmla="*/ 18345174 w 42209277"/>
              <a:gd name="connsiteY5" fmla="*/ 199799 h 4477119"/>
              <a:gd name="connsiteX6" fmla="*/ 39956039 w 42209277"/>
              <a:gd name="connsiteY6" fmla="*/ 3832906 h 4477119"/>
              <a:gd name="connsiteX7" fmla="*/ 40399630 w 42209277"/>
              <a:gd name="connsiteY7" fmla="*/ 4379913 h 4477119"/>
              <a:gd name="connsiteX0" fmla="*/ 1002539 w 42211666"/>
              <a:gd name="connsiteY0" fmla="*/ 4316813 h 4477119"/>
              <a:gd name="connsiteX1" fmla="*/ 997550 w 42211666"/>
              <a:gd name="connsiteY1" fmla="*/ 2671324 h 4477119"/>
              <a:gd name="connsiteX2" fmla="*/ 1009342 w 42211666"/>
              <a:gd name="connsiteY2" fmla="*/ 1514652 h 4477119"/>
              <a:gd name="connsiteX3" fmla="*/ 1017960 w 42211666"/>
              <a:gd name="connsiteY3" fmla="*/ 1042802 h 4477119"/>
              <a:gd name="connsiteX4" fmla="*/ 1379457 w 42211666"/>
              <a:gd name="connsiteY4" fmla="*/ 534534 h 4477119"/>
              <a:gd name="connsiteX5" fmla="*/ 18347563 w 42211666"/>
              <a:gd name="connsiteY5" fmla="*/ 199799 h 4477119"/>
              <a:gd name="connsiteX6" fmla="*/ 39958428 w 42211666"/>
              <a:gd name="connsiteY6" fmla="*/ 3832906 h 4477119"/>
              <a:gd name="connsiteX7" fmla="*/ 40402019 w 42211666"/>
              <a:gd name="connsiteY7" fmla="*/ 4379913 h 4477119"/>
              <a:gd name="connsiteX0" fmla="*/ 982757 w 42191884"/>
              <a:gd name="connsiteY0" fmla="*/ 4303762 h 4464068"/>
              <a:gd name="connsiteX1" fmla="*/ 977768 w 42191884"/>
              <a:gd name="connsiteY1" fmla="*/ 2658273 h 4464068"/>
              <a:gd name="connsiteX2" fmla="*/ 989560 w 42191884"/>
              <a:gd name="connsiteY2" fmla="*/ 1501601 h 4464068"/>
              <a:gd name="connsiteX3" fmla="*/ 998178 w 42191884"/>
              <a:gd name="connsiteY3" fmla="*/ 1029751 h 4464068"/>
              <a:gd name="connsiteX4" fmla="*/ 1024939 w 42191884"/>
              <a:gd name="connsiteY4" fmla="*/ 489404 h 4464068"/>
              <a:gd name="connsiteX5" fmla="*/ 1359675 w 42191884"/>
              <a:gd name="connsiteY5" fmla="*/ 521483 h 4464068"/>
              <a:gd name="connsiteX6" fmla="*/ 18327781 w 42191884"/>
              <a:gd name="connsiteY6" fmla="*/ 186748 h 4464068"/>
              <a:gd name="connsiteX7" fmla="*/ 39938646 w 42191884"/>
              <a:gd name="connsiteY7" fmla="*/ 3819855 h 4464068"/>
              <a:gd name="connsiteX8" fmla="*/ 40382237 w 42191884"/>
              <a:gd name="connsiteY8" fmla="*/ 4366862 h 4464068"/>
              <a:gd name="connsiteX0" fmla="*/ 982757 w 42191884"/>
              <a:gd name="connsiteY0" fmla="*/ 4303762 h 4464068"/>
              <a:gd name="connsiteX1" fmla="*/ 977768 w 42191884"/>
              <a:gd name="connsiteY1" fmla="*/ 2658273 h 4464068"/>
              <a:gd name="connsiteX2" fmla="*/ 989560 w 42191884"/>
              <a:gd name="connsiteY2" fmla="*/ 1501601 h 4464068"/>
              <a:gd name="connsiteX3" fmla="*/ 998178 w 42191884"/>
              <a:gd name="connsiteY3" fmla="*/ 1029751 h 4464068"/>
              <a:gd name="connsiteX4" fmla="*/ 1024939 w 42191884"/>
              <a:gd name="connsiteY4" fmla="*/ 489404 h 4464068"/>
              <a:gd name="connsiteX5" fmla="*/ 1359675 w 42191884"/>
              <a:gd name="connsiteY5" fmla="*/ 521483 h 4464068"/>
              <a:gd name="connsiteX6" fmla="*/ 18327781 w 42191884"/>
              <a:gd name="connsiteY6" fmla="*/ 186748 h 4464068"/>
              <a:gd name="connsiteX7" fmla="*/ 39938646 w 42191884"/>
              <a:gd name="connsiteY7" fmla="*/ 3819855 h 4464068"/>
              <a:gd name="connsiteX8" fmla="*/ 40382237 w 42191884"/>
              <a:gd name="connsiteY8" fmla="*/ 4366862 h 4464068"/>
              <a:gd name="connsiteX0" fmla="*/ 982757 w 42191884"/>
              <a:gd name="connsiteY0" fmla="*/ 4303762 h 4464068"/>
              <a:gd name="connsiteX1" fmla="*/ 977768 w 42191884"/>
              <a:gd name="connsiteY1" fmla="*/ 2658273 h 4464068"/>
              <a:gd name="connsiteX2" fmla="*/ 989560 w 42191884"/>
              <a:gd name="connsiteY2" fmla="*/ 1501601 h 4464068"/>
              <a:gd name="connsiteX3" fmla="*/ 998178 w 42191884"/>
              <a:gd name="connsiteY3" fmla="*/ 1029751 h 4464068"/>
              <a:gd name="connsiteX4" fmla="*/ 1015414 w 42191884"/>
              <a:gd name="connsiteY4" fmla="*/ 835941 h 4464068"/>
              <a:gd name="connsiteX5" fmla="*/ 1024939 w 42191884"/>
              <a:gd name="connsiteY5" fmla="*/ 489404 h 4464068"/>
              <a:gd name="connsiteX6" fmla="*/ 1359675 w 42191884"/>
              <a:gd name="connsiteY6" fmla="*/ 521483 h 4464068"/>
              <a:gd name="connsiteX7" fmla="*/ 18327781 w 42191884"/>
              <a:gd name="connsiteY7" fmla="*/ 186748 h 4464068"/>
              <a:gd name="connsiteX8" fmla="*/ 39938646 w 42191884"/>
              <a:gd name="connsiteY8" fmla="*/ 3819855 h 4464068"/>
              <a:gd name="connsiteX9" fmla="*/ 40382237 w 42191884"/>
              <a:gd name="connsiteY9" fmla="*/ 4366862 h 4464068"/>
              <a:gd name="connsiteX0" fmla="*/ 989744 w 42198871"/>
              <a:gd name="connsiteY0" fmla="*/ 4299165 h 4459471"/>
              <a:gd name="connsiteX1" fmla="*/ 984755 w 42198871"/>
              <a:gd name="connsiteY1" fmla="*/ 2653676 h 4459471"/>
              <a:gd name="connsiteX2" fmla="*/ 996547 w 42198871"/>
              <a:gd name="connsiteY2" fmla="*/ 1497004 h 4459471"/>
              <a:gd name="connsiteX3" fmla="*/ 1005165 w 42198871"/>
              <a:gd name="connsiteY3" fmla="*/ 1025154 h 4459471"/>
              <a:gd name="connsiteX4" fmla="*/ 1022401 w 42198871"/>
              <a:gd name="connsiteY4" fmla="*/ 831344 h 4459471"/>
              <a:gd name="connsiteX5" fmla="*/ 1012876 w 42198871"/>
              <a:gd name="connsiteY5" fmla="*/ 279050 h 4459471"/>
              <a:gd name="connsiteX6" fmla="*/ 1366662 w 42198871"/>
              <a:gd name="connsiteY6" fmla="*/ 516886 h 4459471"/>
              <a:gd name="connsiteX7" fmla="*/ 18334768 w 42198871"/>
              <a:gd name="connsiteY7" fmla="*/ 182151 h 4459471"/>
              <a:gd name="connsiteX8" fmla="*/ 39945633 w 42198871"/>
              <a:gd name="connsiteY8" fmla="*/ 3815258 h 4459471"/>
              <a:gd name="connsiteX9" fmla="*/ 40389224 w 42198871"/>
              <a:gd name="connsiteY9" fmla="*/ 4362265 h 4459471"/>
              <a:gd name="connsiteX0" fmla="*/ 986246 w 42195373"/>
              <a:gd name="connsiteY0" fmla="*/ 4311961 h 4472267"/>
              <a:gd name="connsiteX1" fmla="*/ 981257 w 42195373"/>
              <a:gd name="connsiteY1" fmla="*/ 2666472 h 4472267"/>
              <a:gd name="connsiteX2" fmla="*/ 993049 w 42195373"/>
              <a:gd name="connsiteY2" fmla="*/ 1509800 h 4472267"/>
              <a:gd name="connsiteX3" fmla="*/ 1001667 w 42195373"/>
              <a:gd name="connsiteY3" fmla="*/ 1037950 h 4472267"/>
              <a:gd name="connsiteX4" fmla="*/ 1018903 w 42195373"/>
              <a:gd name="connsiteY4" fmla="*/ 844140 h 4472267"/>
              <a:gd name="connsiteX5" fmla="*/ 1363164 w 42195373"/>
              <a:gd name="connsiteY5" fmla="*/ 529682 h 4472267"/>
              <a:gd name="connsiteX6" fmla="*/ 18331270 w 42195373"/>
              <a:gd name="connsiteY6" fmla="*/ 194947 h 4472267"/>
              <a:gd name="connsiteX7" fmla="*/ 39942135 w 42195373"/>
              <a:gd name="connsiteY7" fmla="*/ 3828054 h 4472267"/>
              <a:gd name="connsiteX8" fmla="*/ 40385726 w 42195373"/>
              <a:gd name="connsiteY8" fmla="*/ 4375061 h 4472267"/>
              <a:gd name="connsiteX0" fmla="*/ 1256776 w 42465903"/>
              <a:gd name="connsiteY0" fmla="*/ 4317125 h 4477431"/>
              <a:gd name="connsiteX1" fmla="*/ 1251787 w 42465903"/>
              <a:gd name="connsiteY1" fmla="*/ 2671636 h 4477431"/>
              <a:gd name="connsiteX2" fmla="*/ 1263579 w 42465903"/>
              <a:gd name="connsiteY2" fmla="*/ 1514964 h 4477431"/>
              <a:gd name="connsiteX3" fmla="*/ 1272197 w 42465903"/>
              <a:gd name="connsiteY3" fmla="*/ 1043114 h 4477431"/>
              <a:gd name="connsiteX4" fmla="*/ 1289433 w 42465903"/>
              <a:gd name="connsiteY4" fmla="*/ 849304 h 4477431"/>
              <a:gd name="connsiteX5" fmla="*/ 1262219 w 42465903"/>
              <a:gd name="connsiteY5" fmla="*/ 513188 h 4477431"/>
              <a:gd name="connsiteX6" fmla="*/ 18601800 w 42465903"/>
              <a:gd name="connsiteY6" fmla="*/ 200111 h 4477431"/>
              <a:gd name="connsiteX7" fmla="*/ 40212665 w 42465903"/>
              <a:gd name="connsiteY7" fmla="*/ 3833218 h 4477431"/>
              <a:gd name="connsiteX8" fmla="*/ 40656256 w 42465903"/>
              <a:gd name="connsiteY8" fmla="*/ 4380225 h 4477431"/>
              <a:gd name="connsiteX0" fmla="*/ 27143 w 41236270"/>
              <a:gd name="connsiteY0" fmla="*/ 4378044 h 4538350"/>
              <a:gd name="connsiteX1" fmla="*/ 22154 w 41236270"/>
              <a:gd name="connsiteY1" fmla="*/ 2732555 h 4538350"/>
              <a:gd name="connsiteX2" fmla="*/ 33946 w 41236270"/>
              <a:gd name="connsiteY2" fmla="*/ 1575883 h 4538350"/>
              <a:gd name="connsiteX3" fmla="*/ 42564 w 41236270"/>
              <a:gd name="connsiteY3" fmla="*/ 1104033 h 4538350"/>
              <a:gd name="connsiteX4" fmla="*/ 59800 w 41236270"/>
              <a:gd name="connsiteY4" fmla="*/ 910223 h 4538350"/>
              <a:gd name="connsiteX5" fmla="*/ 32586 w 41236270"/>
              <a:gd name="connsiteY5" fmla="*/ 574107 h 4538350"/>
              <a:gd name="connsiteX6" fmla="*/ 17372167 w 41236270"/>
              <a:gd name="connsiteY6" fmla="*/ 261030 h 4538350"/>
              <a:gd name="connsiteX7" fmla="*/ 38983032 w 41236270"/>
              <a:gd name="connsiteY7" fmla="*/ 3894137 h 4538350"/>
              <a:gd name="connsiteX8" fmla="*/ 39426623 w 41236270"/>
              <a:gd name="connsiteY8" fmla="*/ 4441144 h 4538350"/>
              <a:gd name="connsiteX0" fmla="*/ 1275699 w 42484826"/>
              <a:gd name="connsiteY0" fmla="*/ 4322150 h 4482456"/>
              <a:gd name="connsiteX1" fmla="*/ 1270710 w 42484826"/>
              <a:gd name="connsiteY1" fmla="*/ 2676661 h 4482456"/>
              <a:gd name="connsiteX2" fmla="*/ 1282502 w 42484826"/>
              <a:gd name="connsiteY2" fmla="*/ 1519989 h 4482456"/>
              <a:gd name="connsiteX3" fmla="*/ 1291120 w 42484826"/>
              <a:gd name="connsiteY3" fmla="*/ 1048139 h 4482456"/>
              <a:gd name="connsiteX4" fmla="*/ 1281142 w 42484826"/>
              <a:gd name="connsiteY4" fmla="*/ 518213 h 4482456"/>
              <a:gd name="connsiteX5" fmla="*/ 18620723 w 42484826"/>
              <a:gd name="connsiteY5" fmla="*/ 205136 h 4482456"/>
              <a:gd name="connsiteX6" fmla="*/ 40231588 w 42484826"/>
              <a:gd name="connsiteY6" fmla="*/ 3838243 h 4482456"/>
              <a:gd name="connsiteX7" fmla="*/ 40675179 w 42484826"/>
              <a:gd name="connsiteY7" fmla="*/ 4385250 h 4482456"/>
              <a:gd name="connsiteX0" fmla="*/ 1278130 w 42487257"/>
              <a:gd name="connsiteY0" fmla="*/ 4335265 h 4495571"/>
              <a:gd name="connsiteX1" fmla="*/ 1273141 w 42487257"/>
              <a:gd name="connsiteY1" fmla="*/ 2689776 h 4495571"/>
              <a:gd name="connsiteX2" fmla="*/ 1284933 w 42487257"/>
              <a:gd name="connsiteY2" fmla="*/ 1533104 h 4495571"/>
              <a:gd name="connsiteX3" fmla="*/ 1283573 w 42487257"/>
              <a:gd name="connsiteY3" fmla="*/ 531328 h 4495571"/>
              <a:gd name="connsiteX4" fmla="*/ 18623154 w 42487257"/>
              <a:gd name="connsiteY4" fmla="*/ 218251 h 4495571"/>
              <a:gd name="connsiteX5" fmla="*/ 40234019 w 42487257"/>
              <a:gd name="connsiteY5" fmla="*/ 3851358 h 4495571"/>
              <a:gd name="connsiteX6" fmla="*/ 40677610 w 42487257"/>
              <a:gd name="connsiteY6" fmla="*/ 4398365 h 4495571"/>
              <a:gd name="connsiteX0" fmla="*/ 1282251 w 42491378"/>
              <a:gd name="connsiteY0" fmla="*/ 4373315 h 4533621"/>
              <a:gd name="connsiteX1" fmla="*/ 1277262 w 42491378"/>
              <a:gd name="connsiteY1" fmla="*/ 2727826 h 4533621"/>
              <a:gd name="connsiteX2" fmla="*/ 1287694 w 42491378"/>
              <a:gd name="connsiteY2" fmla="*/ 569378 h 4533621"/>
              <a:gd name="connsiteX3" fmla="*/ 18627275 w 42491378"/>
              <a:gd name="connsiteY3" fmla="*/ 256301 h 4533621"/>
              <a:gd name="connsiteX4" fmla="*/ 40238140 w 42491378"/>
              <a:gd name="connsiteY4" fmla="*/ 3889408 h 4533621"/>
              <a:gd name="connsiteX5" fmla="*/ 40681731 w 42491378"/>
              <a:gd name="connsiteY5" fmla="*/ 4436415 h 4533621"/>
              <a:gd name="connsiteX0" fmla="*/ 1285406 w 42494533"/>
              <a:gd name="connsiteY0" fmla="*/ 4329549 h 4489855"/>
              <a:gd name="connsiteX1" fmla="*/ 1280417 w 42494533"/>
              <a:gd name="connsiteY1" fmla="*/ 2684060 h 4489855"/>
              <a:gd name="connsiteX2" fmla="*/ 1270439 w 42494533"/>
              <a:gd name="connsiteY2" fmla="*/ 1327390 h 4489855"/>
              <a:gd name="connsiteX3" fmla="*/ 1290849 w 42494533"/>
              <a:gd name="connsiteY3" fmla="*/ 525612 h 4489855"/>
              <a:gd name="connsiteX4" fmla="*/ 18630430 w 42494533"/>
              <a:gd name="connsiteY4" fmla="*/ 212535 h 4489855"/>
              <a:gd name="connsiteX5" fmla="*/ 40241295 w 42494533"/>
              <a:gd name="connsiteY5" fmla="*/ 3845642 h 4489855"/>
              <a:gd name="connsiteX6" fmla="*/ 40684886 w 42494533"/>
              <a:gd name="connsiteY6" fmla="*/ 4392649 h 4489855"/>
              <a:gd name="connsiteX0" fmla="*/ 1285406 w 42494533"/>
              <a:gd name="connsiteY0" fmla="*/ 4329549 h 4489855"/>
              <a:gd name="connsiteX1" fmla="*/ 1280417 w 42494533"/>
              <a:gd name="connsiteY1" fmla="*/ 2684060 h 4489855"/>
              <a:gd name="connsiteX2" fmla="*/ 1270439 w 42494533"/>
              <a:gd name="connsiteY2" fmla="*/ 1327390 h 4489855"/>
              <a:gd name="connsiteX3" fmla="*/ 1290849 w 42494533"/>
              <a:gd name="connsiteY3" fmla="*/ 525612 h 4489855"/>
              <a:gd name="connsiteX4" fmla="*/ 18630430 w 42494533"/>
              <a:gd name="connsiteY4" fmla="*/ 212535 h 4489855"/>
              <a:gd name="connsiteX5" fmla="*/ 40241295 w 42494533"/>
              <a:gd name="connsiteY5" fmla="*/ 3845642 h 4489855"/>
              <a:gd name="connsiteX6" fmla="*/ 40684886 w 42494533"/>
              <a:gd name="connsiteY6" fmla="*/ 4392649 h 4489855"/>
              <a:gd name="connsiteX0" fmla="*/ 1285406 w 42494533"/>
              <a:gd name="connsiteY0" fmla="*/ 4329549 h 4489855"/>
              <a:gd name="connsiteX1" fmla="*/ 1280417 w 42494533"/>
              <a:gd name="connsiteY1" fmla="*/ 2684060 h 4489855"/>
              <a:gd name="connsiteX2" fmla="*/ 1270439 w 42494533"/>
              <a:gd name="connsiteY2" fmla="*/ 1327390 h 4489855"/>
              <a:gd name="connsiteX3" fmla="*/ 1290849 w 42494533"/>
              <a:gd name="connsiteY3" fmla="*/ 525612 h 4489855"/>
              <a:gd name="connsiteX4" fmla="*/ 18630430 w 42494533"/>
              <a:gd name="connsiteY4" fmla="*/ 212535 h 4489855"/>
              <a:gd name="connsiteX5" fmla="*/ 40241295 w 42494533"/>
              <a:gd name="connsiteY5" fmla="*/ 3845642 h 4489855"/>
              <a:gd name="connsiteX6" fmla="*/ 40684886 w 42494533"/>
              <a:gd name="connsiteY6" fmla="*/ 4392649 h 4489855"/>
              <a:gd name="connsiteX0" fmla="*/ 1285406 w 42494533"/>
              <a:gd name="connsiteY0" fmla="*/ 4329549 h 4489855"/>
              <a:gd name="connsiteX1" fmla="*/ 1280417 w 42494533"/>
              <a:gd name="connsiteY1" fmla="*/ 2684060 h 4489855"/>
              <a:gd name="connsiteX2" fmla="*/ 1270439 w 42494533"/>
              <a:gd name="connsiteY2" fmla="*/ 1327390 h 4489855"/>
              <a:gd name="connsiteX3" fmla="*/ 1290849 w 42494533"/>
              <a:gd name="connsiteY3" fmla="*/ 525612 h 4489855"/>
              <a:gd name="connsiteX4" fmla="*/ 18630430 w 42494533"/>
              <a:gd name="connsiteY4" fmla="*/ 212535 h 4489855"/>
              <a:gd name="connsiteX5" fmla="*/ 40241295 w 42494533"/>
              <a:gd name="connsiteY5" fmla="*/ 3845642 h 4489855"/>
              <a:gd name="connsiteX6" fmla="*/ 40684886 w 42494533"/>
              <a:gd name="connsiteY6" fmla="*/ 4392649 h 4489855"/>
              <a:gd name="connsiteX0" fmla="*/ 1272339 w 42481466"/>
              <a:gd name="connsiteY0" fmla="*/ 4308889 h 4469195"/>
              <a:gd name="connsiteX1" fmla="*/ 1267350 w 42481466"/>
              <a:gd name="connsiteY1" fmla="*/ 2663400 h 4469195"/>
              <a:gd name="connsiteX2" fmla="*/ 1257372 w 42481466"/>
              <a:gd name="connsiteY2" fmla="*/ 1306730 h 4469195"/>
              <a:gd name="connsiteX3" fmla="*/ 1295473 w 42481466"/>
              <a:gd name="connsiteY3" fmla="*/ 505360 h 4469195"/>
              <a:gd name="connsiteX4" fmla="*/ 1277782 w 42481466"/>
              <a:gd name="connsiteY4" fmla="*/ 504952 h 4469195"/>
              <a:gd name="connsiteX5" fmla="*/ 18617363 w 42481466"/>
              <a:gd name="connsiteY5" fmla="*/ 191875 h 4469195"/>
              <a:gd name="connsiteX6" fmla="*/ 40228228 w 42481466"/>
              <a:gd name="connsiteY6" fmla="*/ 3824982 h 4469195"/>
              <a:gd name="connsiteX7" fmla="*/ 40671819 w 42481466"/>
              <a:gd name="connsiteY7" fmla="*/ 4371989 h 4469195"/>
              <a:gd name="connsiteX0" fmla="*/ 1322375 w 42531502"/>
              <a:gd name="connsiteY0" fmla="*/ 4329441 h 4489747"/>
              <a:gd name="connsiteX1" fmla="*/ 1317386 w 42531502"/>
              <a:gd name="connsiteY1" fmla="*/ 2683952 h 4489747"/>
              <a:gd name="connsiteX2" fmla="*/ 1307408 w 42531502"/>
              <a:gd name="connsiteY2" fmla="*/ 1327282 h 4489747"/>
              <a:gd name="connsiteX3" fmla="*/ 1345509 w 42531502"/>
              <a:gd name="connsiteY3" fmla="*/ 525912 h 4489747"/>
              <a:gd name="connsiteX4" fmla="*/ 18667399 w 42531502"/>
              <a:gd name="connsiteY4" fmla="*/ 212427 h 4489747"/>
              <a:gd name="connsiteX5" fmla="*/ 40278264 w 42531502"/>
              <a:gd name="connsiteY5" fmla="*/ 3845534 h 4489747"/>
              <a:gd name="connsiteX6" fmla="*/ 40721855 w 42531502"/>
              <a:gd name="connsiteY6" fmla="*/ 4392541 h 4489747"/>
              <a:gd name="connsiteX0" fmla="*/ 102660 w 41311787"/>
              <a:gd name="connsiteY0" fmla="*/ 4329441 h 4489747"/>
              <a:gd name="connsiteX1" fmla="*/ 97671 w 41311787"/>
              <a:gd name="connsiteY1" fmla="*/ 2683952 h 4489747"/>
              <a:gd name="connsiteX2" fmla="*/ 87693 w 41311787"/>
              <a:gd name="connsiteY2" fmla="*/ 1327282 h 4489747"/>
              <a:gd name="connsiteX3" fmla="*/ 125794 w 41311787"/>
              <a:gd name="connsiteY3" fmla="*/ 525912 h 4489747"/>
              <a:gd name="connsiteX4" fmla="*/ 17447684 w 41311787"/>
              <a:gd name="connsiteY4" fmla="*/ 212427 h 4489747"/>
              <a:gd name="connsiteX5" fmla="*/ 39058549 w 41311787"/>
              <a:gd name="connsiteY5" fmla="*/ 3845534 h 4489747"/>
              <a:gd name="connsiteX6" fmla="*/ 39502140 w 41311787"/>
              <a:gd name="connsiteY6" fmla="*/ 4392541 h 4489747"/>
              <a:gd name="connsiteX0" fmla="*/ 1268519 w 42477646"/>
              <a:gd name="connsiteY0" fmla="*/ 4329441 h 4489747"/>
              <a:gd name="connsiteX1" fmla="*/ 1263530 w 42477646"/>
              <a:gd name="connsiteY1" fmla="*/ 2683952 h 4489747"/>
              <a:gd name="connsiteX2" fmla="*/ 1291653 w 42477646"/>
              <a:gd name="connsiteY2" fmla="*/ 525912 h 4489747"/>
              <a:gd name="connsiteX3" fmla="*/ 18613543 w 42477646"/>
              <a:gd name="connsiteY3" fmla="*/ 212427 h 4489747"/>
              <a:gd name="connsiteX4" fmla="*/ 40224408 w 42477646"/>
              <a:gd name="connsiteY4" fmla="*/ 3845534 h 4489747"/>
              <a:gd name="connsiteX5" fmla="*/ 40667999 w 42477646"/>
              <a:gd name="connsiteY5" fmla="*/ 4392541 h 4489747"/>
              <a:gd name="connsiteX0" fmla="*/ 27143 w 41236270"/>
              <a:gd name="connsiteY0" fmla="*/ 4329441 h 4489747"/>
              <a:gd name="connsiteX1" fmla="*/ 22154 w 41236270"/>
              <a:gd name="connsiteY1" fmla="*/ 2683952 h 4489747"/>
              <a:gd name="connsiteX2" fmla="*/ 50277 w 41236270"/>
              <a:gd name="connsiteY2" fmla="*/ 525912 h 4489747"/>
              <a:gd name="connsiteX3" fmla="*/ 17372167 w 41236270"/>
              <a:gd name="connsiteY3" fmla="*/ 212427 h 4489747"/>
              <a:gd name="connsiteX4" fmla="*/ 38983032 w 41236270"/>
              <a:gd name="connsiteY4" fmla="*/ 3845534 h 4489747"/>
              <a:gd name="connsiteX5" fmla="*/ 39426623 w 41236270"/>
              <a:gd name="connsiteY5" fmla="*/ 4392541 h 4489747"/>
              <a:gd name="connsiteX0" fmla="*/ 1266628 w 42475755"/>
              <a:gd name="connsiteY0" fmla="*/ 4329441 h 4489747"/>
              <a:gd name="connsiteX1" fmla="*/ 1289762 w 42475755"/>
              <a:gd name="connsiteY1" fmla="*/ 525912 h 4489747"/>
              <a:gd name="connsiteX2" fmla="*/ 18611652 w 42475755"/>
              <a:gd name="connsiteY2" fmla="*/ 212427 h 4489747"/>
              <a:gd name="connsiteX3" fmla="*/ 40222517 w 42475755"/>
              <a:gd name="connsiteY3" fmla="*/ 3845534 h 4489747"/>
              <a:gd name="connsiteX4" fmla="*/ 40666108 w 42475755"/>
              <a:gd name="connsiteY4" fmla="*/ 4392541 h 4489747"/>
              <a:gd name="connsiteX0" fmla="*/ 0 w 41209127"/>
              <a:gd name="connsiteY0" fmla="*/ 4329441 h 4489747"/>
              <a:gd name="connsiteX1" fmla="*/ 23134 w 41209127"/>
              <a:gd name="connsiteY1" fmla="*/ 525912 h 4489747"/>
              <a:gd name="connsiteX2" fmla="*/ 17345024 w 41209127"/>
              <a:gd name="connsiteY2" fmla="*/ 212427 h 4489747"/>
              <a:gd name="connsiteX3" fmla="*/ 38955889 w 41209127"/>
              <a:gd name="connsiteY3" fmla="*/ 3845534 h 4489747"/>
              <a:gd name="connsiteX4" fmla="*/ 39399480 w 41209127"/>
              <a:gd name="connsiteY4" fmla="*/ 4392541 h 4489747"/>
              <a:gd name="connsiteX0" fmla="*/ 22730 w 41231857"/>
              <a:gd name="connsiteY0" fmla="*/ 4329441 h 4489747"/>
              <a:gd name="connsiteX1" fmla="*/ 45864 w 41231857"/>
              <a:gd name="connsiteY1" fmla="*/ 525912 h 4489747"/>
              <a:gd name="connsiteX2" fmla="*/ 17367754 w 41231857"/>
              <a:gd name="connsiteY2" fmla="*/ 212427 h 4489747"/>
              <a:gd name="connsiteX3" fmla="*/ 38978619 w 41231857"/>
              <a:gd name="connsiteY3" fmla="*/ 3845534 h 4489747"/>
              <a:gd name="connsiteX4" fmla="*/ 39422210 w 41231857"/>
              <a:gd name="connsiteY4" fmla="*/ 4392541 h 4489747"/>
              <a:gd name="connsiteX0" fmla="*/ 47825 w 41256952"/>
              <a:gd name="connsiteY0" fmla="*/ 4329441 h 4489747"/>
              <a:gd name="connsiteX1" fmla="*/ 70959 w 41256952"/>
              <a:gd name="connsiteY1" fmla="*/ 525912 h 4489747"/>
              <a:gd name="connsiteX2" fmla="*/ 17392849 w 41256952"/>
              <a:gd name="connsiteY2" fmla="*/ 212427 h 4489747"/>
              <a:gd name="connsiteX3" fmla="*/ 39003714 w 41256952"/>
              <a:gd name="connsiteY3" fmla="*/ 3845534 h 4489747"/>
              <a:gd name="connsiteX4" fmla="*/ 39447305 w 41256952"/>
              <a:gd name="connsiteY4" fmla="*/ 4392541 h 4489747"/>
              <a:gd name="connsiteX0" fmla="*/ 5471 w 41290798"/>
              <a:gd name="connsiteY0" fmla="*/ 4134514 h 4489747"/>
              <a:gd name="connsiteX1" fmla="*/ 104805 w 41290798"/>
              <a:gd name="connsiteY1" fmla="*/ 525912 h 4489747"/>
              <a:gd name="connsiteX2" fmla="*/ 17426695 w 41290798"/>
              <a:gd name="connsiteY2" fmla="*/ 212427 h 4489747"/>
              <a:gd name="connsiteX3" fmla="*/ 39037560 w 41290798"/>
              <a:gd name="connsiteY3" fmla="*/ 3845534 h 4489747"/>
              <a:gd name="connsiteX4" fmla="*/ 39481151 w 41290798"/>
              <a:gd name="connsiteY4" fmla="*/ 4392541 h 4489747"/>
              <a:gd name="connsiteX0" fmla="*/ 61520 w 41346847"/>
              <a:gd name="connsiteY0" fmla="*/ 4131699 h 4486932"/>
              <a:gd name="connsiteX1" fmla="*/ 65604 w 41346847"/>
              <a:gd name="connsiteY1" fmla="*/ 533927 h 4486932"/>
              <a:gd name="connsiteX2" fmla="*/ 17482744 w 41346847"/>
              <a:gd name="connsiteY2" fmla="*/ 209612 h 4486932"/>
              <a:gd name="connsiteX3" fmla="*/ 39093609 w 41346847"/>
              <a:gd name="connsiteY3" fmla="*/ 3842719 h 4486932"/>
              <a:gd name="connsiteX4" fmla="*/ 39537200 w 41346847"/>
              <a:gd name="connsiteY4" fmla="*/ 4389726 h 4486932"/>
              <a:gd name="connsiteX0" fmla="*/ 2257 w 41287584"/>
              <a:gd name="connsiteY0" fmla="*/ 4131699 h 4486932"/>
              <a:gd name="connsiteX1" fmla="*/ 6341 w 41287584"/>
              <a:gd name="connsiteY1" fmla="*/ 533927 h 4486932"/>
              <a:gd name="connsiteX2" fmla="*/ 17423481 w 41287584"/>
              <a:gd name="connsiteY2" fmla="*/ 209612 h 4486932"/>
              <a:gd name="connsiteX3" fmla="*/ 39034346 w 41287584"/>
              <a:gd name="connsiteY3" fmla="*/ 3842719 h 4486932"/>
              <a:gd name="connsiteX4" fmla="*/ 39477937 w 41287584"/>
              <a:gd name="connsiteY4" fmla="*/ 4389726 h 4486932"/>
              <a:gd name="connsiteX0" fmla="*/ 9966 w 41285768"/>
              <a:gd name="connsiteY0" fmla="*/ 4131699 h 4486932"/>
              <a:gd name="connsiteX1" fmla="*/ 4525 w 41285768"/>
              <a:gd name="connsiteY1" fmla="*/ 533927 h 4486932"/>
              <a:gd name="connsiteX2" fmla="*/ 17421665 w 41285768"/>
              <a:gd name="connsiteY2" fmla="*/ 209612 h 4486932"/>
              <a:gd name="connsiteX3" fmla="*/ 39032530 w 41285768"/>
              <a:gd name="connsiteY3" fmla="*/ 3842719 h 4486932"/>
              <a:gd name="connsiteX4" fmla="*/ 39476121 w 41285768"/>
              <a:gd name="connsiteY4" fmla="*/ 4389726 h 4486932"/>
              <a:gd name="connsiteX0" fmla="*/ 9020 w 41284822"/>
              <a:gd name="connsiteY0" fmla="*/ 4131699 h 4486932"/>
              <a:gd name="connsiteX1" fmla="*/ 3579 w 41284822"/>
              <a:gd name="connsiteY1" fmla="*/ 533927 h 4486932"/>
              <a:gd name="connsiteX2" fmla="*/ 17420719 w 41284822"/>
              <a:gd name="connsiteY2" fmla="*/ 209612 h 4486932"/>
              <a:gd name="connsiteX3" fmla="*/ 39031584 w 41284822"/>
              <a:gd name="connsiteY3" fmla="*/ 3842719 h 4486932"/>
              <a:gd name="connsiteX4" fmla="*/ 39475175 w 41284822"/>
              <a:gd name="connsiteY4" fmla="*/ 4389726 h 4486932"/>
              <a:gd name="connsiteX0" fmla="*/ 9020 w 40901342"/>
              <a:gd name="connsiteY0" fmla="*/ 4131699 h 4587012"/>
              <a:gd name="connsiteX1" fmla="*/ 3579 w 40901342"/>
              <a:gd name="connsiteY1" fmla="*/ 533927 h 4587012"/>
              <a:gd name="connsiteX2" fmla="*/ 17420719 w 40901342"/>
              <a:gd name="connsiteY2" fmla="*/ 209612 h 4587012"/>
              <a:gd name="connsiteX3" fmla="*/ 39031584 w 40901342"/>
              <a:gd name="connsiteY3" fmla="*/ 3842719 h 4587012"/>
              <a:gd name="connsiteX4" fmla="*/ 38459137 w 40901342"/>
              <a:gd name="connsiteY4" fmla="*/ 4505239 h 4587012"/>
              <a:gd name="connsiteX0" fmla="*/ 9020 w 39256645"/>
              <a:gd name="connsiteY0" fmla="*/ 4131699 h 4548297"/>
              <a:gd name="connsiteX1" fmla="*/ 3579 w 39256645"/>
              <a:gd name="connsiteY1" fmla="*/ 533927 h 4548297"/>
              <a:gd name="connsiteX2" fmla="*/ 17420719 w 39256645"/>
              <a:gd name="connsiteY2" fmla="*/ 209612 h 4548297"/>
              <a:gd name="connsiteX3" fmla="*/ 39031584 w 39256645"/>
              <a:gd name="connsiteY3" fmla="*/ 3842719 h 4548297"/>
              <a:gd name="connsiteX4" fmla="*/ 38459137 w 39256645"/>
              <a:gd name="connsiteY4" fmla="*/ 4505239 h 4548297"/>
              <a:gd name="connsiteX0" fmla="*/ 9020 w 39118196"/>
              <a:gd name="connsiteY0" fmla="*/ 4123353 h 4536311"/>
              <a:gd name="connsiteX1" fmla="*/ 3579 w 39118196"/>
              <a:gd name="connsiteY1" fmla="*/ 525581 h 4536311"/>
              <a:gd name="connsiteX2" fmla="*/ 17420719 w 39118196"/>
              <a:gd name="connsiteY2" fmla="*/ 201266 h 4536311"/>
              <a:gd name="connsiteX3" fmla="*/ 38421959 w 39118196"/>
              <a:gd name="connsiteY3" fmla="*/ 3718861 h 4536311"/>
              <a:gd name="connsiteX4" fmla="*/ 38459137 w 39118196"/>
              <a:gd name="connsiteY4" fmla="*/ 4496893 h 4536311"/>
              <a:gd name="connsiteX0" fmla="*/ 9020 w 38460482"/>
              <a:gd name="connsiteY0" fmla="*/ 4123353 h 4509013"/>
              <a:gd name="connsiteX1" fmla="*/ 3579 w 38460482"/>
              <a:gd name="connsiteY1" fmla="*/ 525581 h 4509013"/>
              <a:gd name="connsiteX2" fmla="*/ 17420719 w 38460482"/>
              <a:gd name="connsiteY2" fmla="*/ 201266 h 4509013"/>
              <a:gd name="connsiteX3" fmla="*/ 38421959 w 38460482"/>
              <a:gd name="connsiteY3" fmla="*/ 3718861 h 4509013"/>
              <a:gd name="connsiteX4" fmla="*/ 38459137 w 38460482"/>
              <a:gd name="connsiteY4" fmla="*/ 4496893 h 4509013"/>
              <a:gd name="connsiteX0" fmla="*/ 9020 w 38469165"/>
              <a:gd name="connsiteY0" fmla="*/ 4123353 h 4509927"/>
              <a:gd name="connsiteX1" fmla="*/ 3579 w 38469165"/>
              <a:gd name="connsiteY1" fmla="*/ 525581 h 4509927"/>
              <a:gd name="connsiteX2" fmla="*/ 17420719 w 38469165"/>
              <a:gd name="connsiteY2" fmla="*/ 201266 h 4509927"/>
              <a:gd name="connsiteX3" fmla="*/ 38421959 w 38469165"/>
              <a:gd name="connsiteY3" fmla="*/ 3718861 h 4509927"/>
              <a:gd name="connsiteX4" fmla="*/ 38459137 w 38469165"/>
              <a:gd name="connsiteY4" fmla="*/ 4496893 h 4509927"/>
              <a:gd name="connsiteX0" fmla="*/ 9020 w 38421959"/>
              <a:gd name="connsiteY0" fmla="*/ 4123353 h 4526231"/>
              <a:gd name="connsiteX1" fmla="*/ 3579 w 38421959"/>
              <a:gd name="connsiteY1" fmla="*/ 525581 h 4526231"/>
              <a:gd name="connsiteX2" fmla="*/ 17420719 w 38421959"/>
              <a:gd name="connsiteY2" fmla="*/ 201266 h 4526231"/>
              <a:gd name="connsiteX3" fmla="*/ 38421959 w 38421959"/>
              <a:gd name="connsiteY3" fmla="*/ 3718861 h 4526231"/>
              <a:gd name="connsiteX4" fmla="*/ 38386562 w 38421959"/>
              <a:gd name="connsiteY4" fmla="*/ 4513395 h 4526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21959" h="4526231">
                <a:moveTo>
                  <a:pt x="9020" y="4123353"/>
                </a:moveTo>
                <a:cubicBezTo>
                  <a:pt x="23365" y="3330951"/>
                  <a:pt x="-10708" y="1265897"/>
                  <a:pt x="3579" y="525581"/>
                </a:cubicBezTo>
                <a:cubicBezTo>
                  <a:pt x="2896911" y="339772"/>
                  <a:pt x="11017656" y="-330947"/>
                  <a:pt x="17420719" y="201266"/>
                </a:cubicBezTo>
                <a:cubicBezTo>
                  <a:pt x="23823782" y="733479"/>
                  <a:pt x="38421959" y="3718861"/>
                  <a:pt x="38421959" y="3718861"/>
                </a:cubicBezTo>
                <a:cubicBezTo>
                  <a:pt x="38421819" y="3651287"/>
                  <a:pt x="38422778" y="4649894"/>
                  <a:pt x="38386562" y="4513395"/>
                </a:cubicBezTo>
              </a:path>
            </a:pathLst>
          </a:cu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Title 1">
            <a:extLst>
              <a:ext uri="{FF2B5EF4-FFF2-40B4-BE49-F238E27FC236}">
                <a16:creationId xmlns:a16="http://schemas.microsoft.com/office/drawing/2014/main" id="{E7BA0655-BD33-4F67-A7B1-B8D360832BBB}"/>
              </a:ext>
            </a:extLst>
          </p:cNvPr>
          <p:cNvSpPr>
            <a:spLocks noGrp="1"/>
          </p:cNvSpPr>
          <p:nvPr>
            <p:ph type="ctrTitle"/>
          </p:nvPr>
        </p:nvSpPr>
        <p:spPr>
          <a:xfrm>
            <a:off x="501485" y="2850516"/>
            <a:ext cx="25848835" cy="1983217"/>
          </a:xfrm>
        </p:spPr>
        <p:txBody>
          <a:bodyPr anchor="ctr">
            <a:noAutofit/>
          </a:bodyPr>
          <a:lstStyle/>
          <a:p>
            <a:pPr algn="ctr" defTabSz="913865">
              <a:spcBef>
                <a:spcPts val="1799"/>
              </a:spcBef>
              <a:spcAft>
                <a:spcPts val="1199"/>
              </a:spcAft>
              <a:defRPr/>
            </a:pPr>
            <a:r>
              <a:rPr lang="en-US" sz="5400" b="1" dirty="0">
                <a:solidFill>
                  <a:schemeClr val="tx1">
                    <a:lumMod val="85000"/>
                    <a:lumOff val="15000"/>
                  </a:schemeClr>
                </a:solidFill>
                <a:latin typeface="Arial Black" panose="020B0A04020102020204" pitchFamily="34" charset="0"/>
              </a:rPr>
              <a:t>IDENTIFYING COGNITIVE CAPABILITIES REQUIRED FOR OPTIMAL EXPLORATION EVA PERFORMANCE: A COGNITIVE TASK ANALYSIS </a:t>
            </a:r>
            <a:endParaRPr lang="en-US" sz="5400" dirty="0">
              <a:solidFill>
                <a:schemeClr val="tx1">
                  <a:lumMod val="85000"/>
                  <a:lumOff val="15000"/>
                </a:schemeClr>
              </a:solidFill>
              <a:latin typeface="Arial Black" panose="020B0A04020102020204" pitchFamily="34" charset="0"/>
            </a:endParaRPr>
          </a:p>
        </p:txBody>
      </p:sp>
      <p:sp>
        <p:nvSpPr>
          <p:cNvPr id="3" name="Title 1">
            <a:extLst>
              <a:ext uri="{FF2B5EF4-FFF2-40B4-BE49-F238E27FC236}">
                <a16:creationId xmlns:a16="http://schemas.microsoft.com/office/drawing/2014/main" id="{25DA3A7C-B020-CC4F-5081-80ECC96059EB}"/>
              </a:ext>
            </a:extLst>
          </p:cNvPr>
          <p:cNvSpPr txBox="1">
            <a:spLocks/>
          </p:cNvSpPr>
          <p:nvPr/>
        </p:nvSpPr>
        <p:spPr>
          <a:xfrm>
            <a:off x="2277518" y="4657547"/>
            <a:ext cx="20623891" cy="1642117"/>
          </a:xfrm>
          <a:prstGeom prst="rect">
            <a:avLst/>
          </a:prstGeom>
        </p:spPr>
        <p:txBody>
          <a:bodyPr vert="horz" lIns="0" tIns="0" rIns="0" bIns="0" rtlCol="0" anchor="t" anchorCtr="0">
            <a:no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algn="ctr" defTabSz="913865">
              <a:spcAft>
                <a:spcPts val="599"/>
              </a:spcAft>
              <a:defRPr/>
            </a:pPr>
            <a:r>
              <a:rPr lang="en-US" sz="3600" b="1" dirty="0">
                <a:solidFill>
                  <a:prstClr val="black"/>
                </a:solidFill>
                <a:latin typeface="Arial" pitchFamily="34" charset="0"/>
                <a:cs typeface="Arial" pitchFamily="34" charset="0"/>
              </a:rPr>
              <a:t>Steven R. Anderson</a:t>
            </a:r>
            <a:r>
              <a:rPr lang="en-US" sz="3600" b="1" baseline="30000" dirty="0">
                <a:solidFill>
                  <a:prstClr val="black"/>
                </a:solidFill>
                <a:latin typeface="Arial" pitchFamily="34" charset="0"/>
                <a:cs typeface="Arial" pitchFamily="34" charset="0"/>
              </a:rPr>
              <a:t>1</a:t>
            </a:r>
            <a:r>
              <a:rPr lang="en-US" sz="3600" b="1" dirty="0">
                <a:solidFill>
                  <a:prstClr val="black"/>
                </a:solidFill>
                <a:latin typeface="Arial" pitchFamily="34" charset="0"/>
                <a:cs typeface="Arial" pitchFamily="34" charset="0"/>
              </a:rPr>
              <a:t>, Mercedes Jorge</a:t>
            </a:r>
            <a:r>
              <a:rPr lang="en-US" sz="3600" b="1" baseline="30000" dirty="0">
                <a:solidFill>
                  <a:prstClr val="black"/>
                </a:solidFill>
                <a:latin typeface="Arial" pitchFamily="34" charset="0"/>
                <a:cs typeface="Arial" pitchFamily="34" charset="0"/>
              </a:rPr>
              <a:t>2</a:t>
            </a:r>
            <a:r>
              <a:rPr lang="en-US" sz="3600" b="1" dirty="0">
                <a:solidFill>
                  <a:prstClr val="black"/>
                </a:solidFill>
                <a:latin typeface="Arial" pitchFamily="34" charset="0"/>
                <a:cs typeface="Arial" pitchFamily="34" charset="0"/>
              </a:rPr>
              <a:t>, &amp; Suzanne T. Bell</a:t>
            </a:r>
            <a:r>
              <a:rPr lang="en-US" sz="3600" b="1" baseline="30000" dirty="0">
                <a:solidFill>
                  <a:prstClr val="black"/>
                </a:solidFill>
                <a:latin typeface="Arial" pitchFamily="34" charset="0"/>
                <a:cs typeface="Arial" pitchFamily="34" charset="0"/>
              </a:rPr>
              <a:t>3</a:t>
            </a:r>
          </a:p>
          <a:p>
            <a:pPr algn="ctr" defTabSz="913865">
              <a:spcAft>
                <a:spcPts val="599"/>
              </a:spcAft>
              <a:defRPr/>
            </a:pPr>
            <a:r>
              <a:rPr lang="en-US" sz="2800" b="1" baseline="30000" dirty="0">
                <a:solidFill>
                  <a:prstClr val="black"/>
                </a:solidFill>
                <a:latin typeface="Arial" pitchFamily="34" charset="0"/>
                <a:cs typeface="Arial" pitchFamily="34" charset="0"/>
              </a:rPr>
              <a:t>1 </a:t>
            </a:r>
            <a:r>
              <a:rPr lang="en-US" sz="2800" b="1" dirty="0">
                <a:solidFill>
                  <a:prstClr val="black"/>
                </a:solidFill>
                <a:latin typeface="Arial" pitchFamily="34" charset="0"/>
                <a:cs typeface="Arial" pitchFamily="34" charset="0"/>
              </a:rPr>
              <a:t>KBR, Inc., Houston, TX, </a:t>
            </a:r>
            <a:r>
              <a:rPr lang="en-US" sz="2800" b="1" baseline="30000" dirty="0">
                <a:solidFill>
                  <a:prstClr val="black"/>
                </a:solidFill>
                <a:latin typeface="Arial" pitchFamily="34" charset="0"/>
                <a:cs typeface="Arial" pitchFamily="34" charset="0"/>
              </a:rPr>
              <a:t>2 </a:t>
            </a:r>
            <a:r>
              <a:rPr lang="en-US" sz="2800" b="1" dirty="0">
                <a:solidFill>
                  <a:prstClr val="black"/>
                </a:solidFill>
                <a:latin typeface="Arial" pitchFamily="34" charset="0"/>
                <a:cs typeface="Arial" pitchFamily="34" charset="0"/>
              </a:rPr>
              <a:t>JES Tech, Houston, TX,</a:t>
            </a:r>
            <a:r>
              <a:rPr lang="en-US" sz="2800" b="1" baseline="30000" dirty="0">
                <a:solidFill>
                  <a:prstClr val="black"/>
                </a:solidFill>
                <a:latin typeface="Arial" pitchFamily="34" charset="0"/>
                <a:cs typeface="Arial" pitchFamily="34" charset="0"/>
              </a:rPr>
              <a:t> 3 </a:t>
            </a:r>
            <a:r>
              <a:rPr lang="en-US" sz="2800" b="1" dirty="0">
                <a:solidFill>
                  <a:prstClr val="black"/>
                </a:solidFill>
                <a:latin typeface="Arial" pitchFamily="34" charset="0"/>
                <a:cs typeface="Arial" pitchFamily="34" charset="0"/>
              </a:rPr>
              <a:t>NASA Johnson Space Center, Houston, TX</a:t>
            </a:r>
            <a:endParaRPr lang="en-US" sz="2700" dirty="0">
              <a:solidFill>
                <a:srgbClr val="C0504D">
                  <a:lumMod val="75000"/>
                </a:srgbClr>
              </a:solidFill>
              <a:latin typeface="Calibri"/>
            </a:endParaRPr>
          </a:p>
        </p:txBody>
      </p:sp>
      <p:sp>
        <p:nvSpPr>
          <p:cNvPr id="17" name="TextBox 16">
            <a:extLst>
              <a:ext uri="{FF2B5EF4-FFF2-40B4-BE49-F238E27FC236}">
                <a16:creationId xmlns:a16="http://schemas.microsoft.com/office/drawing/2014/main" id="{2ED0C012-06CE-7077-EEFC-FE8A02D856EE}"/>
              </a:ext>
            </a:extLst>
          </p:cNvPr>
          <p:cNvSpPr txBox="1"/>
          <p:nvPr/>
        </p:nvSpPr>
        <p:spPr>
          <a:xfrm>
            <a:off x="960463" y="5976647"/>
            <a:ext cx="20942300" cy="830997"/>
          </a:xfrm>
          <a:prstGeom prst="rect">
            <a:avLst/>
          </a:prstGeom>
          <a:noFill/>
        </p:spPr>
        <p:txBody>
          <a:bodyPr wrap="square">
            <a:spAutoFit/>
          </a:bodyPr>
          <a:lstStyle/>
          <a:p>
            <a:pPr marL="228467" indent="-228467">
              <a:defRPr/>
            </a:pPr>
            <a:r>
              <a:rPr lang="en-US" sz="4800" cap="all" dirty="0">
                <a:solidFill>
                  <a:schemeClr val="bg1">
                    <a:lumMod val="65000"/>
                  </a:schemeClr>
                </a:solidFill>
                <a:latin typeface="Arial Black" pitchFamily="34" charset="0"/>
                <a:cs typeface="Times New Roman" pitchFamily="18" charset="0"/>
              </a:rPr>
              <a:t>BACKGROUND</a:t>
            </a:r>
            <a:endParaRPr lang="en-US" sz="4400" cap="all" dirty="0">
              <a:solidFill>
                <a:schemeClr val="bg1">
                  <a:lumMod val="65000"/>
                </a:schemeClr>
              </a:solidFill>
              <a:latin typeface="Arial Black" pitchFamily="34" charset="0"/>
              <a:cs typeface="Times New Roman" pitchFamily="18" charset="0"/>
            </a:endParaRPr>
          </a:p>
        </p:txBody>
      </p:sp>
      <p:pic>
        <p:nvPicPr>
          <p:cNvPr id="26" name="Picture 25" descr="A picture containing circle&#10;&#10;Description automatically generated">
            <a:extLst>
              <a:ext uri="{FF2B5EF4-FFF2-40B4-BE49-F238E27FC236}">
                <a16:creationId xmlns:a16="http://schemas.microsoft.com/office/drawing/2014/main" id="{2A482E1C-E447-C792-C28D-1437725C1844}"/>
              </a:ext>
            </a:extLst>
          </p:cNvPr>
          <p:cNvPicPr>
            <a:picLocks noChangeAspect="1"/>
          </p:cNvPicPr>
          <p:nvPr/>
        </p:nvPicPr>
        <p:blipFill>
          <a:blip r:embed="rId8"/>
          <a:stretch>
            <a:fillRect/>
          </a:stretch>
        </p:blipFill>
        <p:spPr>
          <a:xfrm>
            <a:off x="31600103" y="288866"/>
            <a:ext cx="3032263" cy="3115821"/>
          </a:xfrm>
          <a:prstGeom prst="rect">
            <a:avLst/>
          </a:prstGeom>
        </p:spPr>
      </p:pic>
      <p:pic>
        <p:nvPicPr>
          <p:cNvPr id="30" name="Picture 29" descr="Icon&#10;&#10;Description automatically generated">
            <a:extLst>
              <a:ext uri="{FF2B5EF4-FFF2-40B4-BE49-F238E27FC236}">
                <a16:creationId xmlns:a16="http://schemas.microsoft.com/office/drawing/2014/main" id="{D9AF7567-AFED-7253-D51F-A7FFCFAD28E7}"/>
              </a:ext>
            </a:extLst>
          </p:cNvPr>
          <p:cNvPicPr>
            <a:picLocks noChangeAspect="1"/>
          </p:cNvPicPr>
          <p:nvPr/>
        </p:nvPicPr>
        <p:blipFill>
          <a:blip r:embed="rId9"/>
          <a:stretch>
            <a:fillRect/>
          </a:stretch>
        </p:blipFill>
        <p:spPr>
          <a:xfrm>
            <a:off x="32844263" y="161707"/>
            <a:ext cx="7133587" cy="3566794"/>
          </a:xfrm>
          <a:prstGeom prst="rect">
            <a:avLst/>
          </a:prstGeom>
        </p:spPr>
      </p:pic>
      <p:sp>
        <p:nvSpPr>
          <p:cNvPr id="40" name="TextBox 39">
            <a:extLst>
              <a:ext uri="{FF2B5EF4-FFF2-40B4-BE49-F238E27FC236}">
                <a16:creationId xmlns:a16="http://schemas.microsoft.com/office/drawing/2014/main" id="{CB764327-8FFB-E4C6-2CCB-379E4304E0FB}"/>
              </a:ext>
            </a:extLst>
          </p:cNvPr>
          <p:cNvSpPr txBox="1"/>
          <p:nvPr/>
        </p:nvSpPr>
        <p:spPr>
          <a:xfrm>
            <a:off x="1080591" y="11471628"/>
            <a:ext cx="20942300" cy="830997"/>
          </a:xfrm>
          <a:prstGeom prst="rect">
            <a:avLst/>
          </a:prstGeom>
          <a:noFill/>
        </p:spPr>
        <p:txBody>
          <a:bodyPr wrap="square">
            <a:spAutoFit/>
          </a:bodyPr>
          <a:lstStyle/>
          <a:p>
            <a:pPr marL="228467" indent="-228467">
              <a:defRPr/>
            </a:pPr>
            <a:r>
              <a:rPr lang="en-US" sz="4800" cap="all" dirty="0">
                <a:solidFill>
                  <a:schemeClr val="bg1">
                    <a:lumMod val="65000"/>
                  </a:schemeClr>
                </a:solidFill>
                <a:latin typeface="Arial Black" pitchFamily="34" charset="0"/>
                <a:cs typeface="Times New Roman" pitchFamily="18" charset="0"/>
              </a:rPr>
              <a:t>MATERIALS &amp; METHODS</a:t>
            </a:r>
          </a:p>
        </p:txBody>
      </p:sp>
      <p:sp>
        <p:nvSpPr>
          <p:cNvPr id="45" name="TextBox 44">
            <a:extLst>
              <a:ext uri="{FF2B5EF4-FFF2-40B4-BE49-F238E27FC236}">
                <a16:creationId xmlns:a16="http://schemas.microsoft.com/office/drawing/2014/main" id="{B26F7DB8-5328-C463-1CE6-00FB692284F9}"/>
              </a:ext>
            </a:extLst>
          </p:cNvPr>
          <p:cNvSpPr txBox="1"/>
          <p:nvPr/>
        </p:nvSpPr>
        <p:spPr>
          <a:xfrm>
            <a:off x="1031466" y="18437296"/>
            <a:ext cx="3900103" cy="5878532"/>
          </a:xfrm>
          <a:prstGeom prst="rect">
            <a:avLst/>
          </a:prstGeom>
          <a:noFill/>
          <a:ln w="57150">
            <a:noFill/>
          </a:ln>
        </p:spPr>
        <p:txBody>
          <a:bodyPr wrap="square" rtlCol="0">
            <a:spAutoFit/>
          </a:bodyPr>
          <a:lstStyle/>
          <a:p>
            <a:r>
              <a:rPr lang="en-US" sz="3200" b="1" dirty="0">
                <a:latin typeface="Arial" panose="020B0604020202020204" pitchFamily="34" charset="0"/>
                <a:cs typeface="Arial" panose="020B0604020202020204" pitchFamily="34" charset="0"/>
              </a:rPr>
              <a:t>Figure 1</a:t>
            </a:r>
          </a:p>
          <a:p>
            <a:r>
              <a:rPr lang="en-US" sz="2800" i="1" dirty="0">
                <a:latin typeface="Arial" panose="020B0604020202020204" pitchFamily="34" charset="0"/>
                <a:cs typeface="Arial" panose="020B0604020202020204" pitchFamily="34" charset="0"/>
              </a:rPr>
              <a:t>EVA experience by setting</a:t>
            </a: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Experts had an average of 7.5 (range = 2-19, SD = 5.3) years of experience with EVA across multiple spaceflight and spaceflight analog settings</a:t>
            </a:r>
          </a:p>
          <a:p>
            <a:pPr marL="342900" indent="-342900">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Astronauts had a total of 71 hours 33 minutes of EVA time on ISS </a:t>
            </a:r>
            <a:endParaRPr lang="en-US" sz="24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8B405280-1559-2264-74EC-46F0E59C50D9}"/>
              </a:ext>
            </a:extLst>
          </p:cNvPr>
          <p:cNvSpPr txBox="1"/>
          <p:nvPr/>
        </p:nvSpPr>
        <p:spPr>
          <a:xfrm>
            <a:off x="1006702" y="25434613"/>
            <a:ext cx="3793898" cy="5878532"/>
          </a:xfrm>
          <a:prstGeom prst="rect">
            <a:avLst/>
          </a:prstGeom>
          <a:noFill/>
          <a:ln w="57150">
            <a:noFill/>
          </a:ln>
        </p:spPr>
        <p:txBody>
          <a:bodyPr wrap="square" rtlCol="0">
            <a:spAutoFit/>
          </a:bodyPr>
          <a:lstStyle/>
          <a:p>
            <a:r>
              <a:rPr lang="en-US" sz="3200" b="1" dirty="0">
                <a:latin typeface="Arial" panose="020B0604020202020204" pitchFamily="34" charset="0"/>
                <a:cs typeface="Arial" panose="020B0604020202020204" pitchFamily="34" charset="0"/>
              </a:rPr>
              <a:t>Figure 2</a:t>
            </a:r>
          </a:p>
          <a:p>
            <a:r>
              <a:rPr lang="en-US" sz="2800" i="1" dirty="0">
                <a:latin typeface="Arial" panose="020B0604020202020204" pitchFamily="34" charset="0"/>
                <a:cs typeface="Arial" panose="020B0604020202020204" pitchFamily="34" charset="0"/>
              </a:rPr>
              <a:t>Cognitive demand rankings by EVA task</a:t>
            </a: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Experts ranked the following EVA tasks as highest (#1) in cognitive demand: EVA Prep/Post Ops (4 experts), Sample Identification (3 experts), Inspection of Surroundings (2 experts), and Maintenance Tasks (2 experts).</a:t>
            </a:r>
            <a:endParaRPr lang="en-US" sz="3200" dirty="0">
              <a:latin typeface="Arial" panose="020B0604020202020204" pitchFamily="34" charset="0"/>
              <a:cs typeface="Arial" panose="020B0604020202020204" pitchFamily="34" charset="0"/>
            </a:endParaRPr>
          </a:p>
        </p:txBody>
      </p:sp>
      <p:sp>
        <p:nvSpPr>
          <p:cNvPr id="61" name="Rectangle: Rounded Corners 60">
            <a:extLst>
              <a:ext uri="{FF2B5EF4-FFF2-40B4-BE49-F238E27FC236}">
                <a16:creationId xmlns:a16="http://schemas.microsoft.com/office/drawing/2014/main" id="{57371D05-D235-92CB-B6B2-E0744ED47DC2}"/>
              </a:ext>
            </a:extLst>
          </p:cNvPr>
          <p:cNvSpPr/>
          <p:nvPr/>
        </p:nvSpPr>
        <p:spPr>
          <a:xfrm>
            <a:off x="13509762" y="6580579"/>
            <a:ext cx="24285438" cy="1934888"/>
          </a:xfrm>
          <a:prstGeom prst="roundRect">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pPr>
            <a:r>
              <a:rPr lang="en-US" sz="2800" dirty="0">
                <a:solidFill>
                  <a:schemeClr val="tx1"/>
                </a:solidFill>
                <a:latin typeface="Arial" panose="020B0604020202020204" pitchFamily="34" charset="0"/>
                <a:ea typeface="Calibri" panose="020F0502020204030204" pitchFamily="34" charset="0"/>
                <a:cs typeface="Arial" panose="020B0604020202020204" pitchFamily="34" charset="0"/>
              </a:rPr>
              <a:t>Results are presented in Figures 2-4: Figure 2 depicts expert rankings of EVA tasks by cognitive demand; Figure 3 depicts expert ratings of how much cognitive demand (0 = Low, 100 = High)  was required for optimal performance in each EVA task and subtask; Figure 4 depicts the results of the cognitive domain mapping and linkage analysis for surface EVA traverse, which was rated as the most cognitively demanding EVA task.   </a:t>
            </a:r>
            <a:endParaRPr lang="en-US" sz="2800" dirty="0">
              <a:solidFill>
                <a:schemeClr val="tx1"/>
              </a:solidFill>
            </a:endParaRPr>
          </a:p>
        </p:txBody>
      </p:sp>
      <p:sp>
        <p:nvSpPr>
          <p:cNvPr id="63" name="TextBox 62">
            <a:extLst>
              <a:ext uri="{FF2B5EF4-FFF2-40B4-BE49-F238E27FC236}">
                <a16:creationId xmlns:a16="http://schemas.microsoft.com/office/drawing/2014/main" id="{8141DBE1-3C90-CE9C-0573-D6158D9B66A6}"/>
              </a:ext>
            </a:extLst>
          </p:cNvPr>
          <p:cNvSpPr txBox="1"/>
          <p:nvPr/>
        </p:nvSpPr>
        <p:spPr>
          <a:xfrm>
            <a:off x="13690066" y="6028644"/>
            <a:ext cx="20942300" cy="830997"/>
          </a:xfrm>
          <a:prstGeom prst="rect">
            <a:avLst/>
          </a:prstGeom>
          <a:noFill/>
        </p:spPr>
        <p:txBody>
          <a:bodyPr wrap="square">
            <a:spAutoFit/>
          </a:bodyPr>
          <a:lstStyle/>
          <a:p>
            <a:pPr marL="228467" indent="-228467">
              <a:defRPr/>
            </a:pPr>
            <a:r>
              <a:rPr lang="en-US" sz="4800" cap="all" dirty="0">
                <a:solidFill>
                  <a:schemeClr val="bg1">
                    <a:lumMod val="65000"/>
                  </a:schemeClr>
                </a:solidFill>
                <a:latin typeface="Arial Black" pitchFamily="34" charset="0"/>
                <a:cs typeface="Times New Roman" pitchFamily="18" charset="0"/>
              </a:rPr>
              <a:t>RESULTS</a:t>
            </a:r>
          </a:p>
        </p:txBody>
      </p:sp>
      <p:sp>
        <p:nvSpPr>
          <p:cNvPr id="77" name="TextBox 76">
            <a:extLst>
              <a:ext uri="{FF2B5EF4-FFF2-40B4-BE49-F238E27FC236}">
                <a16:creationId xmlns:a16="http://schemas.microsoft.com/office/drawing/2014/main" id="{F552165C-F270-4C8C-872B-4AAA31339D27}"/>
              </a:ext>
            </a:extLst>
          </p:cNvPr>
          <p:cNvSpPr txBox="1"/>
          <p:nvPr/>
        </p:nvSpPr>
        <p:spPr>
          <a:xfrm>
            <a:off x="14192598" y="9748128"/>
            <a:ext cx="4878813" cy="10392589"/>
          </a:xfrm>
          <a:prstGeom prst="rect">
            <a:avLst/>
          </a:prstGeom>
          <a:noFill/>
          <a:ln w="57150">
            <a:noFill/>
          </a:ln>
        </p:spPr>
        <p:txBody>
          <a:bodyPr wrap="square" rtlCol="0">
            <a:spAutoFit/>
          </a:bodyPr>
          <a:lstStyle/>
          <a:p>
            <a:r>
              <a:rPr lang="en-US" sz="3200" b="1" dirty="0">
                <a:latin typeface="Arial" panose="020B0604020202020204" pitchFamily="34" charset="0"/>
                <a:cs typeface="Arial" panose="020B0604020202020204" pitchFamily="34" charset="0"/>
              </a:rPr>
              <a:t>Figure 3</a:t>
            </a:r>
          </a:p>
          <a:p>
            <a:r>
              <a:rPr lang="en-US" sz="2800" i="1" dirty="0">
                <a:latin typeface="Arial" panose="020B0604020202020204" pitchFamily="34" charset="0"/>
                <a:cs typeface="Arial" panose="020B0604020202020204" pitchFamily="34" charset="0"/>
              </a:rPr>
              <a:t>Cognitive demand ratings by EVA task (a) and subtask (b) </a:t>
            </a:r>
          </a:p>
          <a:p>
            <a:endParaRPr lang="en-US" sz="2400" dirty="0">
              <a:latin typeface="Arial" panose="020B0604020202020204" pitchFamily="34" charset="0"/>
              <a:cs typeface="Arial" panose="020B0604020202020204" pitchFamily="34" charset="0"/>
            </a:endParaRPr>
          </a:p>
          <a:p>
            <a:pPr marL="457200" marR="0" indent="-457200">
              <a:spcBef>
                <a:spcPts val="0"/>
              </a:spcBef>
              <a:spcAft>
                <a:spcPts val="800"/>
              </a:spcAft>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The following EVA Tasks were rated as having the highest cognitive demand by experts: Traverse (M = 70.0, SD = 27.0), Maintenance Tasks (M = 57.1, SD = 22.0), Sample Collection: Regolith (M = 56.1, SD = 26.3), Surface Mobility (M = 55.4, SD = 27.4), and EVA Prep/Post Ops (M = 54.8, SD = 33.8)</a:t>
            </a:r>
          </a:p>
          <a:p>
            <a:pPr marL="457200" marR="0" indent="-457200">
              <a:spcBef>
                <a:spcPts val="0"/>
              </a:spcBef>
              <a:spcAft>
                <a:spcPts val="800"/>
              </a:spcAft>
              <a:buFont typeface="Arial" panose="020B0604020202020204" pitchFamily="34" charset="0"/>
              <a:buChar char="•"/>
            </a:pP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marR="0" indent="-457200">
              <a:spcBef>
                <a:spcPts val="0"/>
              </a:spcBef>
              <a:spcAft>
                <a:spcPts val="800"/>
              </a:spcAft>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The following EVA subtasks were rated as having the highest cognitive demand: Core Sample (Double) (M = 71.0, SD = 36.1), Deploy/Retrieve Payload (M = </a:t>
            </a:r>
            <a:r>
              <a:rPr lang="en-US" sz="2400" dirty="0">
                <a:solidFill>
                  <a:srgbClr val="000000"/>
                </a:solidFill>
                <a:effectLst/>
                <a:latin typeface="Arial" panose="020B0604020202020204" pitchFamily="34" charset="0"/>
                <a:ea typeface="Calibri" panose="020F0502020204030204" pitchFamily="34" charset="0"/>
                <a:cs typeface="Arial" panose="020B0604020202020204" pitchFamily="34" charset="0"/>
              </a:rPr>
              <a:t>63.7, SD = 25.3</a:t>
            </a:r>
            <a:r>
              <a:rPr lang="en-US" sz="2400" dirty="0">
                <a:effectLst/>
                <a:latin typeface="Arial" panose="020B0604020202020204" pitchFamily="34" charset="0"/>
                <a:ea typeface="Calibri" panose="020F0502020204030204" pitchFamily="34" charset="0"/>
                <a:cs typeface="Arial" panose="020B0604020202020204" pitchFamily="34" charset="0"/>
              </a:rPr>
              <a:t>), Chip Sample (M = 63.3, SD = 27.5), and Don/Doff Suit (M = 61.7, SD = 33.0)</a:t>
            </a:r>
          </a:p>
        </p:txBody>
      </p:sp>
      <p:sp>
        <p:nvSpPr>
          <p:cNvPr id="79" name="Rectangle: Rounded Corners 78">
            <a:extLst>
              <a:ext uri="{FF2B5EF4-FFF2-40B4-BE49-F238E27FC236}">
                <a16:creationId xmlns:a16="http://schemas.microsoft.com/office/drawing/2014/main" id="{B288D00E-D6DE-CF7A-3E28-9CC7FE5B85A3}"/>
              </a:ext>
            </a:extLst>
          </p:cNvPr>
          <p:cNvSpPr/>
          <p:nvPr/>
        </p:nvSpPr>
        <p:spPr>
          <a:xfrm>
            <a:off x="13534984" y="27852939"/>
            <a:ext cx="15577123" cy="4216776"/>
          </a:xfrm>
          <a:prstGeom prst="roundRect">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pP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Our results:</a:t>
            </a:r>
          </a:p>
          <a:p>
            <a:pPr marL="1381125" lvl="1" indent="-457200">
              <a:buFont typeface="Arial" panose="020B0604020202020204" pitchFamily="34" charset="0"/>
              <a:buChar char="•"/>
            </a:pPr>
            <a:r>
              <a:rPr lang="en-US" sz="2800" dirty="0">
                <a:solidFill>
                  <a:schemeClr val="tx1"/>
                </a:solidFill>
                <a:latin typeface="Arial" panose="020B0604020202020204" pitchFamily="34" charset="0"/>
                <a:ea typeface="Calibri" panose="020F0502020204030204" pitchFamily="34" charset="0"/>
                <a:cs typeface="Arial" panose="020B0604020202020204" pitchFamily="34" charset="0"/>
              </a:rPr>
              <a:t>I</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dentify cognitive domains needed for functional cognitive and performance testing</a:t>
            </a:r>
          </a:p>
          <a:p>
            <a:pPr marL="1381125" lvl="1" indent="-457200">
              <a:buFont typeface="Arial" panose="020B0604020202020204" pitchFamily="34" charset="0"/>
              <a:buChar char="•"/>
            </a:pPr>
            <a:r>
              <a:rPr lang="en-US" sz="2800" dirty="0">
                <a:solidFill>
                  <a:schemeClr val="tx1"/>
                </a:solidFill>
                <a:latin typeface="Arial" panose="020B0604020202020204" pitchFamily="34" charset="0"/>
                <a:ea typeface="Calibri" panose="020F0502020204030204" pitchFamily="34" charset="0"/>
                <a:cs typeface="Arial" panose="020B0604020202020204" pitchFamily="34" charset="0"/>
              </a:rPr>
              <a:t>L</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ink cognitive domains to operationally relevant performance metrics; these domains and performanc</a:t>
            </a:r>
            <a:r>
              <a:rPr lang="en-US" sz="2800" dirty="0">
                <a:solidFill>
                  <a:schemeClr val="tx1"/>
                </a:solidFill>
                <a:latin typeface="Arial" panose="020B0604020202020204" pitchFamily="34" charset="0"/>
                <a:ea typeface="Calibri" panose="020F0502020204030204" pitchFamily="34" charset="0"/>
                <a:cs typeface="Arial" panose="020B0604020202020204" pitchFamily="34" charset="0"/>
              </a:rPr>
              <a:t>e metrics</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 can be tracked by NASA mission operations to ensure safe decision-making for exploration class mission EVA.</a:t>
            </a:r>
          </a:p>
          <a:p>
            <a:pPr marL="466725" lvl="1" indent="-466725">
              <a:buFont typeface="Arial" panose="020B0604020202020204" pitchFamily="34" charset="0"/>
              <a:buChar char="•"/>
            </a:pPr>
            <a:r>
              <a:rPr lang="en-US" sz="2800" dirty="0">
                <a:solidFill>
                  <a:schemeClr val="tx1"/>
                </a:solidFill>
                <a:latin typeface="Arial" panose="020B0604020202020204" pitchFamily="34" charset="0"/>
                <a:ea typeface="Calibri" panose="020F0502020204030204" pitchFamily="34" charset="0"/>
                <a:cs typeface="Arial" panose="020B0604020202020204" pitchFamily="34" charset="0"/>
              </a:rPr>
              <a:t>Cognitive performance c</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haracterization informs exploration EVA concept of operations (</a:t>
            </a:r>
            <a:r>
              <a:rPr lang="en-US" sz="28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ConOps</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 training prior to flight in simulation environments such as the Neutral Buoyancy Laboratory (NBL), just-in-time training in-flight, and countermeasures targeting all mission phases. </a:t>
            </a:r>
            <a:endParaRPr lang="en-US" sz="11500" dirty="0">
              <a:solidFill>
                <a:schemeClr val="tx1"/>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491127F6-ADC0-2347-60A0-316D405FBA3C}"/>
              </a:ext>
            </a:extLst>
          </p:cNvPr>
          <p:cNvSpPr txBox="1"/>
          <p:nvPr/>
        </p:nvSpPr>
        <p:spPr>
          <a:xfrm>
            <a:off x="13956293" y="27289870"/>
            <a:ext cx="20942300" cy="830997"/>
          </a:xfrm>
          <a:prstGeom prst="rect">
            <a:avLst/>
          </a:prstGeom>
          <a:noFill/>
        </p:spPr>
        <p:txBody>
          <a:bodyPr wrap="square">
            <a:spAutoFit/>
          </a:bodyPr>
          <a:lstStyle/>
          <a:p>
            <a:pPr marL="228467" indent="-228467">
              <a:defRPr/>
            </a:pPr>
            <a:r>
              <a:rPr lang="en-US" sz="4800" cap="all" dirty="0">
                <a:solidFill>
                  <a:schemeClr val="bg1">
                    <a:lumMod val="65000"/>
                  </a:schemeClr>
                </a:solidFill>
                <a:latin typeface="Arial Black" pitchFamily="34" charset="0"/>
                <a:cs typeface="Times New Roman" pitchFamily="18" charset="0"/>
              </a:rPr>
              <a:t>Discussion</a:t>
            </a:r>
          </a:p>
        </p:txBody>
      </p:sp>
      <p:sp>
        <p:nvSpPr>
          <p:cNvPr id="81" name="Rectangle: Rounded Corners 80">
            <a:extLst>
              <a:ext uri="{FF2B5EF4-FFF2-40B4-BE49-F238E27FC236}">
                <a16:creationId xmlns:a16="http://schemas.microsoft.com/office/drawing/2014/main" id="{307D2BB2-A02B-B99F-609A-93857FC6205F}"/>
              </a:ext>
            </a:extLst>
          </p:cNvPr>
          <p:cNvSpPr/>
          <p:nvPr/>
        </p:nvSpPr>
        <p:spPr>
          <a:xfrm>
            <a:off x="29322510" y="27852938"/>
            <a:ext cx="8651292" cy="4216777"/>
          </a:xfrm>
          <a:prstGeom prst="roundRect">
            <a:avLst/>
          </a:prstGeom>
          <a:solidFill>
            <a:schemeClr val="bg1">
              <a:lumMod val="9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dirty="0">
                <a:solidFill>
                  <a:schemeClr val="tx1"/>
                </a:solidFill>
                <a:latin typeface="Arial" panose="020B0604020202020204" pitchFamily="34" charset="0"/>
                <a:cs typeface="Arial" panose="020B0604020202020204" pitchFamily="34" charset="0"/>
              </a:rPr>
              <a:t>Research was funded by NASA’s Mars Campaign Office (MCO) in research projects to the Behavioral Health &amp; Performance Laboratory. SA and MJ were supported by KBR’s Human Health and Performance Contract NNJ15HK11B through NASA. The authors thank Dr. Sheena Dev for feedback on cognitive mapping domains and Dr. Lauren Landon for providing feedback on contributing factors. </a:t>
            </a:r>
          </a:p>
        </p:txBody>
      </p:sp>
      <p:sp>
        <p:nvSpPr>
          <p:cNvPr id="82" name="TextBox 81">
            <a:extLst>
              <a:ext uri="{FF2B5EF4-FFF2-40B4-BE49-F238E27FC236}">
                <a16:creationId xmlns:a16="http://schemas.microsoft.com/office/drawing/2014/main" id="{F1C88FD6-377A-9E13-EF2A-040132710CE9}"/>
              </a:ext>
            </a:extLst>
          </p:cNvPr>
          <p:cNvSpPr txBox="1"/>
          <p:nvPr/>
        </p:nvSpPr>
        <p:spPr>
          <a:xfrm>
            <a:off x="29506700" y="27281863"/>
            <a:ext cx="20942300" cy="830997"/>
          </a:xfrm>
          <a:prstGeom prst="rect">
            <a:avLst/>
          </a:prstGeom>
          <a:noFill/>
        </p:spPr>
        <p:txBody>
          <a:bodyPr wrap="square">
            <a:spAutoFit/>
          </a:bodyPr>
          <a:lstStyle/>
          <a:p>
            <a:pPr marL="228467" indent="-228467">
              <a:defRPr/>
            </a:pPr>
            <a:r>
              <a:rPr lang="en-US" sz="4800" cap="all" dirty="0">
                <a:solidFill>
                  <a:schemeClr val="bg1">
                    <a:lumMod val="65000"/>
                  </a:schemeClr>
                </a:solidFill>
                <a:latin typeface="Arial Black" pitchFamily="34" charset="0"/>
                <a:cs typeface="Times New Roman" pitchFamily="18" charset="0"/>
              </a:rPr>
              <a:t>ACKNOWLEDGEMENTS </a:t>
            </a:r>
          </a:p>
        </p:txBody>
      </p:sp>
      <p:pic>
        <p:nvPicPr>
          <p:cNvPr id="84" name="Picture 83" descr="Diagram&#10;&#10;Description automatically generated">
            <a:extLst>
              <a:ext uri="{FF2B5EF4-FFF2-40B4-BE49-F238E27FC236}">
                <a16:creationId xmlns:a16="http://schemas.microsoft.com/office/drawing/2014/main" id="{39450FC9-4D40-0993-CB4D-4E2859BF92A6}"/>
              </a:ext>
            </a:extLst>
          </p:cNvPr>
          <p:cNvPicPr>
            <a:picLocks noChangeAspect="1"/>
          </p:cNvPicPr>
          <p:nvPr/>
        </p:nvPicPr>
        <p:blipFill rotWithShape="1">
          <a:blip r:embed="rId4">
            <a:extLst>
              <a:ext uri="{28A0092B-C50C-407E-A947-70E740481C1C}">
                <a14:useLocalDpi xmlns:a14="http://schemas.microsoft.com/office/drawing/2010/main"/>
              </a:ext>
            </a:extLst>
          </a:blip>
          <a:srcRect t="9143" r="4012" b="45716"/>
          <a:stretch/>
        </p:blipFill>
        <p:spPr>
          <a:xfrm>
            <a:off x="17791978" y="21606333"/>
            <a:ext cx="9946138" cy="5313028"/>
          </a:xfrm>
          <a:prstGeom prst="rect">
            <a:avLst/>
          </a:prstGeom>
        </p:spPr>
      </p:pic>
      <p:sp>
        <p:nvSpPr>
          <p:cNvPr id="88" name="TextBox 87">
            <a:extLst>
              <a:ext uri="{FF2B5EF4-FFF2-40B4-BE49-F238E27FC236}">
                <a16:creationId xmlns:a16="http://schemas.microsoft.com/office/drawing/2014/main" id="{196BD25B-A43A-E7EC-63FD-9EB2BFD66CB4}"/>
              </a:ext>
            </a:extLst>
          </p:cNvPr>
          <p:cNvSpPr txBox="1"/>
          <p:nvPr/>
        </p:nvSpPr>
        <p:spPr>
          <a:xfrm>
            <a:off x="14192598" y="21669671"/>
            <a:ext cx="4143528" cy="5201424"/>
          </a:xfrm>
          <a:prstGeom prst="rect">
            <a:avLst/>
          </a:prstGeom>
          <a:noFill/>
          <a:ln w="57150">
            <a:noFill/>
          </a:ln>
        </p:spPr>
        <p:txBody>
          <a:bodyPr wrap="square" rtlCol="0">
            <a:spAutoFit/>
          </a:bodyPr>
          <a:lstStyle/>
          <a:p>
            <a:r>
              <a:rPr lang="en-US" sz="3200" b="1" dirty="0">
                <a:latin typeface="Arial" panose="020B0604020202020204" pitchFamily="34" charset="0"/>
                <a:cs typeface="Arial" panose="020B0604020202020204" pitchFamily="34" charset="0"/>
              </a:rPr>
              <a:t>Figure 4</a:t>
            </a:r>
          </a:p>
          <a:p>
            <a:r>
              <a:rPr lang="en-US" sz="2800" i="1" dirty="0">
                <a:latin typeface="Arial" panose="020B0604020202020204" pitchFamily="34" charset="0"/>
                <a:cs typeface="Arial" panose="020B0604020202020204" pitchFamily="34" charset="0"/>
              </a:rPr>
              <a:t>Cognitive domain mapping and linkage analysis </a:t>
            </a: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Knowledge, skills, and abilities (a), cognitive domains (b), most commonly reported words in traverse task KSAs, and d) neural correlates associated with surface EVA traverse</a:t>
            </a:r>
          </a:p>
        </p:txBody>
      </p:sp>
      <p:pic>
        <p:nvPicPr>
          <p:cNvPr id="139" name="Picture 138" descr="Chart&#10;&#10;Description automatically generated">
            <a:extLst>
              <a:ext uri="{FF2B5EF4-FFF2-40B4-BE49-F238E27FC236}">
                <a16:creationId xmlns:a16="http://schemas.microsoft.com/office/drawing/2014/main" id="{E61DE9B2-25D7-E874-B0BF-D8D28DEB9F30}"/>
              </a:ext>
            </a:extLst>
          </p:cNvPr>
          <p:cNvPicPr>
            <a:picLocks noChangeAspect="1"/>
          </p:cNvPicPr>
          <p:nvPr/>
        </p:nvPicPr>
        <p:blipFill>
          <a:blip r:embed="rId10"/>
          <a:stretch>
            <a:fillRect/>
          </a:stretch>
        </p:blipFill>
        <p:spPr>
          <a:xfrm>
            <a:off x="22131244" y="9116502"/>
            <a:ext cx="9587599" cy="5752560"/>
          </a:xfrm>
          <a:prstGeom prst="rect">
            <a:avLst/>
          </a:prstGeom>
        </p:spPr>
      </p:pic>
      <p:pic>
        <p:nvPicPr>
          <p:cNvPr id="143" name="Picture 142" descr="Graphical user interface&#10;&#10;Description automatically generated">
            <a:extLst>
              <a:ext uri="{FF2B5EF4-FFF2-40B4-BE49-F238E27FC236}">
                <a16:creationId xmlns:a16="http://schemas.microsoft.com/office/drawing/2014/main" id="{4F1B875C-8E73-6111-D7A3-DC881F6B26A3}"/>
              </a:ext>
            </a:extLst>
          </p:cNvPr>
          <p:cNvPicPr>
            <a:picLocks noChangeAspect="1"/>
          </p:cNvPicPr>
          <p:nvPr/>
        </p:nvPicPr>
        <p:blipFill>
          <a:blip r:embed="rId11"/>
          <a:stretch>
            <a:fillRect/>
          </a:stretch>
        </p:blipFill>
        <p:spPr>
          <a:xfrm>
            <a:off x="19318537" y="15079265"/>
            <a:ext cx="17305812" cy="5408066"/>
          </a:xfrm>
          <a:prstGeom prst="rect">
            <a:avLst/>
          </a:prstGeom>
        </p:spPr>
      </p:pic>
      <p:sp>
        <p:nvSpPr>
          <p:cNvPr id="144" name="TextBox 143">
            <a:extLst>
              <a:ext uri="{FF2B5EF4-FFF2-40B4-BE49-F238E27FC236}">
                <a16:creationId xmlns:a16="http://schemas.microsoft.com/office/drawing/2014/main" id="{A05C70BD-AC52-AC1C-79EF-0F95734169B2}"/>
              </a:ext>
            </a:extLst>
          </p:cNvPr>
          <p:cNvSpPr txBox="1"/>
          <p:nvPr/>
        </p:nvSpPr>
        <p:spPr>
          <a:xfrm>
            <a:off x="19436453" y="9251241"/>
            <a:ext cx="2735044" cy="707886"/>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a) Cognitive Demand</a:t>
            </a:r>
          </a:p>
          <a:p>
            <a:r>
              <a:rPr lang="en-US" sz="2000" b="1" dirty="0">
                <a:latin typeface="Arial" panose="020B0604020202020204" pitchFamily="34" charset="0"/>
                <a:cs typeface="Arial" panose="020B0604020202020204" pitchFamily="34" charset="0"/>
              </a:rPr>
              <a:t>Ratings by EVA Task</a:t>
            </a:r>
          </a:p>
        </p:txBody>
      </p:sp>
      <p:sp>
        <p:nvSpPr>
          <p:cNvPr id="145" name="TextBox 144">
            <a:extLst>
              <a:ext uri="{FF2B5EF4-FFF2-40B4-BE49-F238E27FC236}">
                <a16:creationId xmlns:a16="http://schemas.microsoft.com/office/drawing/2014/main" id="{1313C8D0-31F8-73A8-4027-49C671B737DC}"/>
              </a:ext>
            </a:extLst>
          </p:cNvPr>
          <p:cNvSpPr txBox="1"/>
          <p:nvPr/>
        </p:nvSpPr>
        <p:spPr>
          <a:xfrm>
            <a:off x="19436453" y="14316618"/>
            <a:ext cx="3136115" cy="707886"/>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b) Cognitive Demand</a:t>
            </a:r>
          </a:p>
          <a:p>
            <a:r>
              <a:rPr lang="en-US" sz="2000" b="1" dirty="0">
                <a:latin typeface="Arial" panose="020B0604020202020204" pitchFamily="34" charset="0"/>
                <a:cs typeface="Arial" panose="020B0604020202020204" pitchFamily="34" charset="0"/>
              </a:rPr>
              <a:t>Ratings by EVA Subtask</a:t>
            </a:r>
          </a:p>
        </p:txBody>
      </p:sp>
    </p:spTree>
    <p:extLst>
      <p:ext uri="{BB962C8B-B14F-4D97-AF65-F5344CB8AC3E}">
        <p14:creationId xmlns:p14="http://schemas.microsoft.com/office/powerpoint/2010/main" val="3259427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rgeFileSiz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C83F6533451D0499DA21A5E9681168B" ma:contentTypeVersion="5" ma:contentTypeDescription="Create a new document." ma:contentTypeScope="" ma:versionID="9b3b1f8b3f9080dfe5b72b55c1a22a51">
  <xsd:schema xmlns:xsd="http://www.w3.org/2001/XMLSchema" xmlns:xs="http://www.w3.org/2001/XMLSchema" xmlns:p="http://schemas.microsoft.com/office/2006/metadata/properties" xmlns:ns1="http://schemas.microsoft.com/sharepoint/v3" xmlns:ns2="d3cf81e8-d1cd-4363-8584-6d66dcd9c1e1" xmlns:ns3="9e14bc9f-d43a-4562-9a47-6bccc43a8b23" targetNamespace="http://schemas.microsoft.com/office/2006/metadata/properties" ma:root="true" ma:fieldsID="ff89606c17591af8a6700be7c18aa02c" ns1:_="" ns2:_="" ns3:_="">
    <xsd:import namespace="http://schemas.microsoft.com/sharepoint/v3"/>
    <xsd:import namespace="d3cf81e8-d1cd-4363-8584-6d66dcd9c1e1"/>
    <xsd:import namespace="9e14bc9f-d43a-4562-9a47-6bccc43a8b23"/>
    <xsd:element name="properties">
      <xsd:complexType>
        <xsd:sequence>
          <xsd:element name="documentManagement">
            <xsd:complexType>
              <xsd:all>
                <xsd:element ref="ns2:SharedWithUsers" minOccurs="0"/>
                <xsd:element ref="ns1:LargeFileSize" minOccurs="0"/>
                <xsd:element ref="ns3:D38D7918E8D62_DiskName" minOccurs="0"/>
                <xsd:element ref="ns1:FileShareFla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rgeFileSize" ma:index="9" nillable="true" ma:displayName="Linked File Size" ma:hidden="true" ma:internalName="LargeFileSize">
      <xsd:simpleType>
        <xsd:restriction base="dms:Note">
          <xsd:maxLength value="255"/>
        </xsd:restriction>
      </xsd:simpleType>
    </xsd:element>
    <xsd:element name="FileShareFlag" ma:index="11" nillable="true" ma:displayName="File Share Flag" ma:default="0.0" ma:hidden="true" ma:internalName="_x0024_Resources_x003a_FSDLResources_x002c_VDL_FileShareFlag_x003b_"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d3cf81e8-d1cd-4363-8584-6d66dcd9c1e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10" nillable="true" ma:displayName="DiskName" ma:description="" ma:hidden="true" ma:internalName="DiskName"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481E4D-2FD6-48C6-972C-9C07818E375E}">
  <ds:schemaRefs>
    <ds:schemaRef ds:uri="http://purl.org/dc/elements/1.1/"/>
    <ds:schemaRef ds:uri="http://purl.org/dc/dcmitype/"/>
    <ds:schemaRef ds:uri="http://schemas.microsoft.com/office/2006/documentManagement/types"/>
    <ds:schemaRef ds:uri="d3cf81e8-d1cd-4363-8584-6d66dcd9c1e1"/>
    <ds:schemaRef ds:uri="http://schemas.openxmlformats.org/package/2006/metadata/core-properties"/>
    <ds:schemaRef ds:uri="9e14bc9f-d43a-4562-9a47-6bccc43a8b23"/>
    <ds:schemaRef ds:uri="http://schemas.microsoft.com/office/2006/metadata/properties"/>
    <ds:schemaRef ds:uri="http://www.w3.org/XML/1998/namespace"/>
    <ds:schemaRef ds:uri="http://schemas.microsoft.com/office/infopath/2007/PartnerControls"/>
    <ds:schemaRef ds:uri="http://schemas.microsoft.com/sharepoint/v3"/>
    <ds:schemaRef ds:uri="http://purl.org/dc/terms/"/>
  </ds:schemaRefs>
</ds:datastoreItem>
</file>

<file path=customXml/itemProps2.xml><?xml version="1.0" encoding="utf-8"?>
<ds:datastoreItem xmlns:ds="http://schemas.openxmlformats.org/officeDocument/2006/customXml" ds:itemID="{6B82BF15-4328-42E2-8879-897E9D7730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3cf81e8-d1cd-4363-8584-6d66dcd9c1e1"/>
    <ds:schemaRef ds:uri="9e14bc9f-d43a-4562-9a47-6bccc43a8b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EF3B8D-04A7-4EF5-808F-4828029809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8925</TotalTime>
  <Words>825</Words>
  <Application>Microsoft Office PowerPoint</Application>
  <PresentationFormat>Custom</PresentationFormat>
  <Paragraphs>45</Paragraphs>
  <Slides>1</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Arial</vt:lpstr>
      <vt:lpstr>Arial Black</vt:lpstr>
      <vt:lpstr>Calibri</vt:lpstr>
      <vt:lpstr>Office Theme</vt:lpstr>
      <vt:lpstr>1_Office Theme</vt:lpstr>
      <vt:lpstr>IDENTIFYING COGNITIVE CAPABILITIES REQUIRED FOR OPTIMAL EXPLORATION EVA PERFORMANCE: A COGNITIVE TASK ANALYSIS </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Anderson, Steven R. (JSC-SK311)[KBR Wyle Services, LLC]</cp:lastModifiedBy>
  <cp:revision>227</cp:revision>
  <dcterms:created xsi:type="dcterms:W3CDTF">2014-09-29T15:33:51Z</dcterms:created>
  <dcterms:modified xsi:type="dcterms:W3CDTF">2025-01-13T16:53:37Z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0x0101002C83F6533451D0499DA21A5E9681168B</vt:lpwstr>
  </property>
  <property fmtid="{D5CDD505-2E9C-101B-9397-08002B2CF9AE}" pid="3" name="MediaServiceImageTags">
    <vt:lpwstr/>
  </property>
</Properties>
</file>